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hyperlink" Target="http://www.w3schools.com/jsref/met_win_open.asp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336797" y="1842642"/>
            <a:ext cx="6645403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130">
                <a:solidFill>
                  <a:srgbClr val="ffffff"/>
                </a:solidFill>
                <a:latin typeface="한컴 고딕"/>
                <a:cs typeface="한컴 고딕"/>
              </a:rPr>
              <a:t>13강_BOM(브라우저객체)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501140" cy="107365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 b="0" spc="-25">
                <a:solidFill>
                  <a:srgbClr val="ffffff"/>
                </a:solidFill>
                <a:latin typeface="한컴 고딕"/>
                <a:cs typeface="한컴 고딕"/>
              </a:rPr>
              <a:t>BOM개요</a:t>
            </a:r>
            <a:endParaRPr sz="1400" b="0" spc="-2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Window</a:t>
            </a:r>
            <a:r>
              <a:rPr sz="1400" b="0" spc="-14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endParaRPr sz="1400" b="0" spc="-6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20">
                <a:solidFill>
                  <a:srgbClr val="ffffff"/>
                </a:solidFill>
                <a:latin typeface="한컴 고딕"/>
                <a:cs typeface="한컴 고딕"/>
              </a:rPr>
              <a:t>Screen객체</a:t>
            </a:r>
            <a:endParaRPr sz="1400" b="0" spc="-2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Location</a:t>
            </a: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객체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7104" y="1252727"/>
            <a:ext cx="4657344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3752" y="2369820"/>
            <a:ext cx="4660900" cy="3837940"/>
          </a:xfrm>
          <a:custGeom>
            <a:avLst/>
            <a:gdLst/>
            <a:ahLst/>
            <a:cxnLst/>
            <a:rect l="l" t="t" r="r" b="b"/>
            <a:pathLst>
              <a:path w="4660900" h="3837940">
                <a:moveTo>
                  <a:pt x="0" y="3837432"/>
                </a:moveTo>
                <a:lnTo>
                  <a:pt x="4660392" y="3837432"/>
                </a:lnTo>
                <a:lnTo>
                  <a:pt x="4660392" y="0"/>
                </a:lnTo>
                <a:lnTo>
                  <a:pt x="0" y="0"/>
                </a:lnTo>
                <a:lnTo>
                  <a:pt x="0" y="383743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7835" y="2185416"/>
            <a:ext cx="1792605" cy="368935"/>
          </a:xfrm>
          <a:custGeom>
            <a:avLst/>
            <a:gdLst/>
            <a:ahLst/>
            <a:cxnLst/>
            <a:rect l="l" t="t" r="r" b="b"/>
            <a:pathLst>
              <a:path w="1792604" h="368935">
                <a:moveTo>
                  <a:pt x="0" y="368808"/>
                </a:moveTo>
                <a:lnTo>
                  <a:pt x="1792224" y="368808"/>
                </a:lnTo>
                <a:lnTo>
                  <a:pt x="179222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8AC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7593" y="788289"/>
            <a:ext cx="10353040" cy="1704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40">
                <a:latin typeface="한컴 고딕"/>
                <a:cs typeface="한컴 고딕"/>
              </a:rPr>
              <a:t> </a:t>
            </a:r>
            <a:r>
              <a:rPr dirty="0" sz="1800" spc="-25">
                <a:latin typeface="한컴 고딕"/>
                <a:cs typeface="한컴 고딕"/>
              </a:rPr>
              <a:t>BOM개요?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40">
                <a:solidFill>
                  <a:srgbClr val="2E5496"/>
                </a:solidFill>
                <a:latin typeface="한컴 고딕"/>
                <a:cs typeface="한컴 고딕"/>
              </a:rPr>
              <a:t>BOM이란?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Browser Object </a:t>
            </a: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Model의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약자로 브라우저와 관련된 객체를</a:t>
            </a:r>
            <a:r>
              <a:rPr dirty="0" sz="2400" spc="-459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뜻한다.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2147570">
              <a:lnSpc>
                <a:spcPct val="100000"/>
              </a:lnSpc>
            </a:pP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브라우저</a:t>
            </a:r>
            <a:r>
              <a:rPr dirty="0" sz="1800" spc="-11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한컴 고딕"/>
                <a:cs typeface="한컴 고딕"/>
              </a:rPr>
              <a:t>객체들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0827" y="2948939"/>
            <a:ext cx="4058920" cy="3127375"/>
          </a:xfrm>
          <a:custGeom>
            <a:avLst/>
            <a:gdLst/>
            <a:ahLst/>
            <a:cxnLst/>
            <a:rect l="l" t="t" r="r" b="b"/>
            <a:pathLst>
              <a:path w="4058920" h="3127375">
                <a:moveTo>
                  <a:pt x="0" y="3127248"/>
                </a:moveTo>
                <a:lnTo>
                  <a:pt x="4058412" y="3127248"/>
                </a:lnTo>
                <a:lnTo>
                  <a:pt x="4058412" y="0"/>
                </a:lnTo>
                <a:lnTo>
                  <a:pt x="0" y="0"/>
                </a:lnTo>
                <a:lnTo>
                  <a:pt x="0" y="3127248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47900" y="2738627"/>
            <a:ext cx="2291080" cy="619125"/>
          </a:xfrm>
          <a:custGeom>
            <a:avLst/>
            <a:gdLst/>
            <a:ahLst/>
            <a:cxnLst/>
            <a:rect l="l" t="t" r="r" b="b"/>
            <a:pathLst>
              <a:path w="2291079" h="619125">
                <a:moveTo>
                  <a:pt x="0" y="618744"/>
                </a:moveTo>
                <a:lnTo>
                  <a:pt x="2290572" y="618744"/>
                </a:lnTo>
                <a:lnTo>
                  <a:pt x="2290572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47900" y="2948939"/>
            <a:ext cx="2291080" cy="408940"/>
          </a:xfrm>
          <a:prstGeom prst="rect">
            <a:avLst/>
          </a:prstGeom>
          <a:solidFill>
            <a:srgbClr val="8FAADC"/>
          </a:solidFill>
        </p:spPr>
        <p:txBody>
          <a:bodyPr wrap="square" lIns="0" tIns="0" rIns="0" bIns="0" rtlCol="0" vert="horz">
            <a:spAutoFit/>
          </a:bodyPr>
          <a:lstStyle/>
          <a:p>
            <a:pPr marL="302895">
              <a:lnSpc>
                <a:spcPts val="1955"/>
              </a:lnSpc>
            </a:pPr>
            <a:r>
              <a:rPr dirty="0" sz="2400" spc="-30">
                <a:solidFill>
                  <a:srgbClr val="FFFFFF"/>
                </a:solidFill>
                <a:latin typeface="한컴 고딕"/>
                <a:cs typeface="한컴 고딕"/>
              </a:rPr>
              <a:t>Window객체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6296" y="3683508"/>
            <a:ext cx="1713230" cy="46228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13335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Location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1048" y="4238244"/>
            <a:ext cx="1714500" cy="481965"/>
          </a:xfrm>
          <a:prstGeom prst="rect">
            <a:avLst/>
          </a:prstGeom>
          <a:solidFill>
            <a:srgbClr val="2D75B6"/>
          </a:solidFill>
        </p:spPr>
        <p:txBody>
          <a:bodyPr wrap="square" lIns="0" tIns="14605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115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History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8844" y="4885944"/>
            <a:ext cx="1714500" cy="46228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1333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solidFill>
                  <a:srgbClr val="FFFFFF"/>
                </a:solidFill>
                <a:latin typeface="한컴 고딕"/>
                <a:cs typeface="한컴 고딕"/>
              </a:rPr>
              <a:t>Screen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7788" y="4719828"/>
            <a:ext cx="1714500" cy="46228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1333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solidFill>
                  <a:srgbClr val="FFFFFF"/>
                </a:solidFill>
                <a:latin typeface="한컴 고딕"/>
                <a:cs typeface="한컴 고딕"/>
              </a:rPr>
              <a:t>Navigator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103" y="3232424"/>
            <a:ext cx="4654627" cy="3140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9945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5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Window객체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13_01.html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400" y="1665731"/>
            <a:ext cx="4992623" cy="352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41819" y="2432304"/>
            <a:ext cx="1711452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68796" y="2535935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0983" y="3128772"/>
            <a:ext cx="4719828" cy="2921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5924" y="1665732"/>
            <a:ext cx="4902708" cy="1432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0671" y="4752975"/>
            <a:ext cx="2639449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8586" y="5135371"/>
            <a:ext cx="537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맑은 고딕"/>
                <a:cs typeface="맑은 고딕"/>
              </a:rPr>
              <a:t>https://</a:t>
            </a:r>
            <a:r>
              <a:rPr dirty="0" sz="1800" spc="-5">
                <a:latin typeface="맑은 고딕"/>
                <a:cs typeface="맑은 고딕"/>
                <a:hlinkClick r:id="rId7"/>
              </a:rPr>
              <a:t>www.w3schools.com/jsref/met_win_open.asp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9945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5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Window객체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13_02.html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7459" y="1764792"/>
            <a:ext cx="4219955" cy="260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23959" y="3124200"/>
            <a:ext cx="2065020" cy="2839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8303" y="1764792"/>
            <a:ext cx="4789932" cy="189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18632" y="2465832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30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7024116" y="3581418"/>
            <a:ext cx="2360676" cy="2205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19945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5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Window객체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13_03.html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731" y="1512823"/>
            <a:ext cx="79349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onload()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이벤트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호출된 웹문서가 모두 완료된 후 자동으로</a:t>
            </a:r>
            <a:r>
              <a:rPr dirty="0" sz="2400" spc="-30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실행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6275" y="2167127"/>
            <a:ext cx="3314700" cy="432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0542" y="3367278"/>
            <a:ext cx="2790825" cy="820419"/>
          </a:xfrm>
          <a:custGeom>
            <a:avLst/>
            <a:gdLst/>
            <a:ahLst/>
            <a:cxnLst/>
            <a:rect l="l" t="t" r="r" b="b"/>
            <a:pathLst>
              <a:path w="2790825" h="820420">
                <a:moveTo>
                  <a:pt x="0" y="819912"/>
                </a:moveTo>
                <a:lnTo>
                  <a:pt x="2790444" y="819912"/>
                </a:lnTo>
                <a:lnTo>
                  <a:pt x="2790444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0542" y="4758690"/>
            <a:ext cx="2790825" cy="525780"/>
          </a:xfrm>
          <a:custGeom>
            <a:avLst/>
            <a:gdLst/>
            <a:ahLst/>
            <a:cxnLst/>
            <a:rect l="l" t="t" r="r" b="b"/>
            <a:pathLst>
              <a:path w="2790825" h="525779">
                <a:moveTo>
                  <a:pt x="0" y="525780"/>
                </a:moveTo>
                <a:lnTo>
                  <a:pt x="2790444" y="525780"/>
                </a:lnTo>
                <a:lnTo>
                  <a:pt x="2790444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50542" y="5360670"/>
            <a:ext cx="2790825" cy="525780"/>
          </a:xfrm>
          <a:custGeom>
            <a:avLst/>
            <a:gdLst/>
            <a:ahLst/>
            <a:cxnLst/>
            <a:rect l="l" t="t" r="r" b="b"/>
            <a:pathLst>
              <a:path w="2790825" h="525779">
                <a:moveTo>
                  <a:pt x="0" y="525779"/>
                </a:moveTo>
                <a:lnTo>
                  <a:pt x="2790444" y="525779"/>
                </a:lnTo>
                <a:lnTo>
                  <a:pt x="2790444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37176" y="3770884"/>
            <a:ext cx="2473960" cy="1323340"/>
          </a:xfrm>
          <a:custGeom>
            <a:avLst/>
            <a:gdLst/>
            <a:ahLst/>
            <a:cxnLst/>
            <a:rect l="l" t="t" r="r" b="b"/>
            <a:pathLst>
              <a:path w="2473959" h="1323339">
                <a:moveTo>
                  <a:pt x="2403273" y="1293081"/>
                </a:moveTo>
                <a:lnTo>
                  <a:pt x="2388362" y="1321054"/>
                </a:lnTo>
                <a:lnTo>
                  <a:pt x="2473452" y="1323340"/>
                </a:lnTo>
                <a:lnTo>
                  <a:pt x="2456245" y="1299083"/>
                </a:lnTo>
                <a:lnTo>
                  <a:pt x="2414524" y="1299083"/>
                </a:lnTo>
                <a:lnTo>
                  <a:pt x="2403273" y="1293081"/>
                </a:lnTo>
                <a:close/>
              </a:path>
              <a:path w="2473959" h="1323339">
                <a:moveTo>
                  <a:pt x="2409233" y="1281900"/>
                </a:moveTo>
                <a:lnTo>
                  <a:pt x="2403273" y="1293081"/>
                </a:lnTo>
                <a:lnTo>
                  <a:pt x="2414524" y="1299083"/>
                </a:lnTo>
                <a:lnTo>
                  <a:pt x="2420493" y="1287907"/>
                </a:lnTo>
                <a:lnTo>
                  <a:pt x="2409233" y="1281900"/>
                </a:lnTo>
                <a:close/>
              </a:path>
              <a:path w="2473959" h="1323339">
                <a:moveTo>
                  <a:pt x="2424176" y="1253871"/>
                </a:moveTo>
                <a:lnTo>
                  <a:pt x="2409233" y="1281900"/>
                </a:lnTo>
                <a:lnTo>
                  <a:pt x="2420493" y="1287907"/>
                </a:lnTo>
                <a:lnTo>
                  <a:pt x="2414524" y="1299083"/>
                </a:lnTo>
                <a:lnTo>
                  <a:pt x="2456245" y="1299083"/>
                </a:lnTo>
                <a:lnTo>
                  <a:pt x="2424176" y="1253871"/>
                </a:lnTo>
                <a:close/>
              </a:path>
              <a:path w="2473959" h="1323339">
                <a:moveTo>
                  <a:pt x="6096" y="0"/>
                </a:moveTo>
                <a:lnTo>
                  <a:pt x="0" y="11176"/>
                </a:lnTo>
                <a:lnTo>
                  <a:pt x="2403273" y="1293081"/>
                </a:lnTo>
                <a:lnTo>
                  <a:pt x="2409233" y="1281900"/>
                </a:lnTo>
                <a:lnTo>
                  <a:pt x="6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080" y="4570603"/>
            <a:ext cx="2472055" cy="467995"/>
          </a:xfrm>
          <a:custGeom>
            <a:avLst/>
            <a:gdLst/>
            <a:ahLst/>
            <a:cxnLst/>
            <a:rect l="l" t="t" r="r" b="b"/>
            <a:pathLst>
              <a:path w="2472054" h="467995">
                <a:moveTo>
                  <a:pt x="2395445" y="31291"/>
                </a:moveTo>
                <a:lnTo>
                  <a:pt x="0" y="455422"/>
                </a:lnTo>
                <a:lnTo>
                  <a:pt x="2286" y="467868"/>
                </a:lnTo>
                <a:lnTo>
                  <a:pt x="2397658" y="43750"/>
                </a:lnTo>
                <a:lnTo>
                  <a:pt x="2395445" y="31291"/>
                </a:lnTo>
                <a:close/>
              </a:path>
              <a:path w="2472054" h="467995">
                <a:moveTo>
                  <a:pt x="2465056" y="29083"/>
                </a:moveTo>
                <a:lnTo>
                  <a:pt x="2407920" y="29083"/>
                </a:lnTo>
                <a:lnTo>
                  <a:pt x="2410205" y="41529"/>
                </a:lnTo>
                <a:lnTo>
                  <a:pt x="2397658" y="43750"/>
                </a:lnTo>
                <a:lnTo>
                  <a:pt x="2403221" y="75057"/>
                </a:lnTo>
                <a:lnTo>
                  <a:pt x="2465056" y="29083"/>
                </a:lnTo>
                <a:close/>
              </a:path>
              <a:path w="2472054" h="467995">
                <a:moveTo>
                  <a:pt x="2407920" y="29083"/>
                </a:moveTo>
                <a:lnTo>
                  <a:pt x="2395445" y="31291"/>
                </a:lnTo>
                <a:lnTo>
                  <a:pt x="2397658" y="43750"/>
                </a:lnTo>
                <a:lnTo>
                  <a:pt x="2410205" y="41529"/>
                </a:lnTo>
                <a:lnTo>
                  <a:pt x="2407920" y="29083"/>
                </a:lnTo>
                <a:close/>
              </a:path>
              <a:path w="2472054" h="467995">
                <a:moveTo>
                  <a:pt x="2389886" y="0"/>
                </a:moveTo>
                <a:lnTo>
                  <a:pt x="2395445" y="31291"/>
                </a:lnTo>
                <a:lnTo>
                  <a:pt x="2407920" y="29083"/>
                </a:lnTo>
                <a:lnTo>
                  <a:pt x="2465056" y="29083"/>
                </a:lnTo>
                <a:lnTo>
                  <a:pt x="2471547" y="24257"/>
                </a:lnTo>
                <a:lnTo>
                  <a:pt x="23898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38446" y="4880102"/>
            <a:ext cx="2472690" cy="748665"/>
          </a:xfrm>
          <a:custGeom>
            <a:avLst/>
            <a:gdLst/>
            <a:ahLst/>
            <a:cxnLst/>
            <a:rect l="l" t="t" r="r" b="b"/>
            <a:pathLst>
              <a:path w="2472690" h="748664">
                <a:moveTo>
                  <a:pt x="2397300" y="30410"/>
                </a:moveTo>
                <a:lnTo>
                  <a:pt x="0" y="736346"/>
                </a:lnTo>
                <a:lnTo>
                  <a:pt x="3555" y="748525"/>
                </a:lnTo>
                <a:lnTo>
                  <a:pt x="2400881" y="42594"/>
                </a:lnTo>
                <a:lnTo>
                  <a:pt x="2397300" y="30410"/>
                </a:lnTo>
                <a:close/>
              </a:path>
              <a:path w="2472690" h="748664">
                <a:moveTo>
                  <a:pt x="2459492" y="26797"/>
                </a:moveTo>
                <a:lnTo>
                  <a:pt x="2409571" y="26797"/>
                </a:lnTo>
                <a:lnTo>
                  <a:pt x="2413127" y="38989"/>
                </a:lnTo>
                <a:lnTo>
                  <a:pt x="2400881" y="42594"/>
                </a:lnTo>
                <a:lnTo>
                  <a:pt x="2409825" y="73025"/>
                </a:lnTo>
                <a:lnTo>
                  <a:pt x="2459492" y="26797"/>
                </a:lnTo>
                <a:close/>
              </a:path>
              <a:path w="2472690" h="748664">
                <a:moveTo>
                  <a:pt x="2409571" y="26797"/>
                </a:moveTo>
                <a:lnTo>
                  <a:pt x="2397300" y="30410"/>
                </a:lnTo>
                <a:lnTo>
                  <a:pt x="2400881" y="42594"/>
                </a:lnTo>
                <a:lnTo>
                  <a:pt x="2413127" y="38989"/>
                </a:lnTo>
                <a:lnTo>
                  <a:pt x="2409571" y="26797"/>
                </a:lnTo>
                <a:close/>
              </a:path>
              <a:path w="2472690" h="748664">
                <a:moveTo>
                  <a:pt x="2388361" y="0"/>
                </a:moveTo>
                <a:lnTo>
                  <a:pt x="2397300" y="30410"/>
                </a:lnTo>
                <a:lnTo>
                  <a:pt x="2409571" y="26797"/>
                </a:lnTo>
                <a:lnTo>
                  <a:pt x="2459492" y="26797"/>
                </a:lnTo>
                <a:lnTo>
                  <a:pt x="2472181" y="14986"/>
                </a:lnTo>
                <a:lnTo>
                  <a:pt x="23883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2714244" y="1520952"/>
            <a:ext cx="6051804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186372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13-3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0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Screen객체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13_04.html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9471" y="4008120"/>
            <a:ext cx="4568952" cy="245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94020" y="3648455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6"/>
                </a:moveTo>
                <a:lnTo>
                  <a:pt x="0" y="208026"/>
                </a:lnTo>
                <a:lnTo>
                  <a:pt x="246125" y="416052"/>
                </a:lnTo>
                <a:lnTo>
                  <a:pt x="492251" y="208026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6"/>
                </a:lnTo>
                <a:lnTo>
                  <a:pt x="369188" y="208026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3492" y="4405884"/>
            <a:ext cx="3095244" cy="2162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5824728" y="1028700"/>
            <a:ext cx="4535424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7593" y="788289"/>
            <a:ext cx="2037714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13-4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0">
                <a:latin typeface="한컴 고딕"/>
                <a:cs typeface="한컴 고딕"/>
              </a:rPr>
              <a:t> </a:t>
            </a:r>
            <a:r>
              <a:rPr dirty="0" sz="1800" spc="-15">
                <a:latin typeface="한컴 고딕"/>
                <a:cs typeface="한컴 고딕"/>
              </a:rPr>
              <a:t>Location객체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13_05.html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5552" y="3354323"/>
            <a:ext cx="494030" cy="405765"/>
          </a:xfrm>
          <a:custGeom>
            <a:avLst/>
            <a:gdLst/>
            <a:ahLst/>
            <a:cxnLst/>
            <a:rect l="l" t="t" r="r" b="b"/>
            <a:pathLst>
              <a:path w="494029" h="405764">
                <a:moveTo>
                  <a:pt x="493775" y="202691"/>
                </a:moveTo>
                <a:lnTo>
                  <a:pt x="0" y="202691"/>
                </a:lnTo>
                <a:lnTo>
                  <a:pt x="246888" y="405383"/>
                </a:lnTo>
                <a:lnTo>
                  <a:pt x="493775" y="202691"/>
                </a:lnTo>
                <a:close/>
              </a:path>
              <a:path w="494029" h="405764">
                <a:moveTo>
                  <a:pt x="370331" y="0"/>
                </a:moveTo>
                <a:lnTo>
                  <a:pt x="123444" y="0"/>
                </a:lnTo>
                <a:lnTo>
                  <a:pt x="123444" y="202691"/>
                </a:lnTo>
                <a:lnTo>
                  <a:pt x="370331" y="202691"/>
                </a:lnTo>
                <a:lnTo>
                  <a:pt x="370331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4732" y="31165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9"/>
                </a:lnTo>
                <a:lnTo>
                  <a:pt x="208025" y="369189"/>
                </a:lnTo>
                <a:lnTo>
                  <a:pt x="208025" y="492252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5152" y="1850135"/>
            <a:ext cx="3945636" cy="3179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24728" y="3928871"/>
            <a:ext cx="4535424" cy="245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13강_BOM(브라우저객체)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2020-01-02T04:01:32.000</dcterms:created>
  <dc:creator>house</dc:creator>
  <cp:lastModifiedBy>user</cp:lastModifiedBy>
  <dcterms:modified xsi:type="dcterms:W3CDTF">2020-01-02T04:03:25.530</dcterms:modified>
  <cp:revision>2</cp:revision>
  <dc:title>웹사이트 콘텐츠 디자인 보고서  (성수IT종합센터, 성수메이커스페이스)</dc:title>
  <cp:version>1000.0000.01</cp:version>
</cp:coreProperties>
</file>