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5727" y="214121"/>
            <a:ext cx="1148054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727" y="214121"/>
            <a:ext cx="1148054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mailto:mculecture@gmail.com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88008"/>
            <a:ext cx="12192000" cy="3769360"/>
          </a:xfrm>
          <a:custGeom>
            <a:avLst/>
            <a:gdLst/>
            <a:rect l="l" t="t" r="r" b="b"/>
            <a:pathLst>
              <a:path w="12192000" h="3769360">
                <a:moveTo>
                  <a:pt x="0" y="3768852"/>
                </a:moveTo>
                <a:lnTo>
                  <a:pt x="12192000" y="3768852"/>
                </a:lnTo>
                <a:lnTo>
                  <a:pt x="12192000" y="0"/>
                </a:lnTo>
                <a:lnTo>
                  <a:pt x="0" y="0"/>
                </a:lnTo>
                <a:lnTo>
                  <a:pt x="0" y="3768852"/>
                </a:lnTo>
                <a:close/>
              </a:path>
            </a:pathLst>
          </a:custGeom>
          <a:solidFill>
            <a:srgbClr val="daa600">
              <a:alpha val="702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 idx="0"/>
          </p:nvPr>
        </p:nvSpPr>
        <p:spPr>
          <a:xfrm>
            <a:off x="3124579" y="1842642"/>
            <a:ext cx="6705220" cy="614808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000" b="0" spc="-60">
                <a:solidFill>
                  <a:srgbClr val="ffffff"/>
                </a:solidFill>
                <a:latin typeface="한컴 고딕"/>
                <a:cs typeface="한컴 고딕"/>
              </a:rPr>
              <a:t>15강_javascript </a:t>
            </a:r>
            <a:r>
              <a:rPr sz="4000" b="0" spc="-200">
                <a:solidFill>
                  <a:srgbClr val="ffffff"/>
                </a:solidFill>
                <a:latin typeface="한컴 고딕"/>
                <a:cs typeface="한컴 고딕"/>
              </a:rPr>
              <a:t>이벤트</a:t>
            </a:r>
            <a:r>
              <a:rPr sz="4000" b="0" spc="-494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4000" b="0" spc="-215">
                <a:solidFill>
                  <a:srgbClr val="ffffff"/>
                </a:solidFill>
                <a:latin typeface="한컴 고딕"/>
                <a:cs typeface="한컴 고딕"/>
              </a:rPr>
              <a:t>이론</a:t>
            </a:r>
            <a:endParaRPr sz="4000">
              <a:latin typeface="한컴 고딕"/>
              <a:cs typeface="한컴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8858" y="5733694"/>
            <a:ext cx="3034665" cy="21943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4"/>
              </a:spcBef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400" b="0" spc="-5">
                <a:solidFill>
                  <a:srgbClr val="be9000"/>
                </a:solidFill>
                <a:latin typeface="맑은 고딕"/>
                <a:ea typeface="+mj-ea"/>
                <a:cs typeface="맑은 고딕"/>
              </a:rPr>
              <a:t>2017. 09 </a:t>
            </a:r>
            <a:r>
              <a:rPr sz="1400">
                <a:solidFill>
                  <a:srgbClr val="be9000"/>
                </a:solidFill>
                <a:latin typeface="맑은 고딕"/>
                <a:ea typeface="+mj-ea"/>
                <a:cs typeface="맑은 고딕"/>
              </a:rPr>
              <a:t>/ </a:t>
            </a:r>
            <a:r>
              <a:rPr sz="1400" b="0" spc="-5">
                <a:solidFill>
                  <a:srgbClr val="be9000"/>
                </a:solidFill>
                <a:latin typeface="맑은 고딕"/>
                <a:ea typeface="+mj-ea"/>
                <a:cs typeface="맑은 고딕"/>
                <a:hlinkClick r:id="rId2"/>
              </a:rPr>
              <a:t>mculecture@gmail.com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604" y="2583179"/>
            <a:ext cx="8623935" cy="16510"/>
          </a:xfrm>
          <a:custGeom>
            <a:avLst/>
            <a:gdLst/>
            <a:rect l="l" t="t" r="r" b="b"/>
            <a:pathLst>
              <a:path w="8623935" h="16510">
                <a:moveTo>
                  <a:pt x="0" y="16256"/>
                </a:moveTo>
                <a:lnTo>
                  <a:pt x="8623427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229482" y="2993517"/>
            <a:ext cx="1629410" cy="171183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465455" lvl="1" indent="-452755">
              <a:lnSpc>
                <a:spcPct val="100000"/>
              </a:lnSpc>
              <a:spcBef>
                <a:spcPts val="104"/>
              </a:spcBef>
              <a:buAutoNum type="arabicPlain"/>
              <a:tabLst>
                <a:tab pos="466090" algn="l"/>
              </a:tabLst>
              <a:defRPr/>
            </a:pPr>
            <a:r>
              <a:rPr sz="1400" b="0" spc="-50">
                <a:solidFill>
                  <a:srgbClr val="ffffff"/>
                </a:solidFill>
                <a:latin typeface="한컴 고딕"/>
                <a:cs typeface="한컴 고딕"/>
              </a:rPr>
              <a:t>이벤트란?</a:t>
            </a:r>
            <a:endParaRPr sz="1400" b="0" spc="-50">
              <a:solidFill>
                <a:srgbClr val="ffffff"/>
              </a:solidFill>
              <a:latin typeface="한컴 고딕"/>
              <a:cs typeface="한컴 고딕"/>
            </a:endParaRPr>
          </a:p>
          <a:p>
            <a:pPr marL="465455" lvl="1" indent="-452755">
              <a:lnSpc>
                <a:spcPct val="100000"/>
              </a:lnSpc>
              <a:buAutoNum type="arabicPlain"/>
              <a:tabLst>
                <a:tab pos="466090" algn="l"/>
              </a:tabLst>
              <a:defRPr/>
            </a:pPr>
            <a:r>
              <a:rPr sz="1400" b="0" spc="-60">
                <a:solidFill>
                  <a:srgbClr val="ffffff"/>
                </a:solidFill>
                <a:latin typeface="한컴 고딕"/>
                <a:cs typeface="한컴 고딕"/>
              </a:rPr>
              <a:t>이벤트</a:t>
            </a:r>
            <a:r>
              <a:rPr sz="1400" b="0" spc="-15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1400" b="0" spc="-65">
                <a:solidFill>
                  <a:srgbClr val="ffffff"/>
                </a:solidFill>
                <a:latin typeface="한컴 고딕"/>
                <a:cs typeface="한컴 고딕"/>
              </a:rPr>
              <a:t>모델</a:t>
            </a:r>
            <a:endParaRPr sz="1400" b="0" spc="-65">
              <a:solidFill>
                <a:srgbClr val="ffffff"/>
              </a:solidFill>
              <a:latin typeface="한컴 고딕"/>
              <a:cs typeface="한컴 고딕"/>
            </a:endParaRPr>
          </a:p>
          <a:p>
            <a:pPr marL="465455" lvl="1" indent="-452755">
              <a:lnSpc>
                <a:spcPct val="100000"/>
              </a:lnSpc>
              <a:buAutoNum type="arabicPlain"/>
              <a:tabLst>
                <a:tab pos="466090" algn="l"/>
              </a:tabLst>
              <a:defRPr/>
            </a:pPr>
            <a:r>
              <a:rPr sz="1400" b="0" spc="-60">
                <a:solidFill>
                  <a:srgbClr val="ffffff"/>
                </a:solidFill>
                <a:latin typeface="한컴 고딕"/>
                <a:cs typeface="한컴 고딕"/>
              </a:rPr>
              <a:t>인라인</a:t>
            </a:r>
            <a:r>
              <a:rPr sz="1400" b="0" spc="-15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1400" b="0" spc="-60">
                <a:solidFill>
                  <a:srgbClr val="ffffff"/>
                </a:solidFill>
                <a:latin typeface="한컴 고딕"/>
                <a:cs typeface="한컴 고딕"/>
              </a:rPr>
              <a:t>모델</a:t>
            </a:r>
            <a:endParaRPr sz="1400" b="0" spc="-60">
              <a:solidFill>
                <a:srgbClr val="ffffff"/>
              </a:solidFill>
              <a:latin typeface="한컴 고딕"/>
              <a:cs typeface="한컴 고딕"/>
            </a:endParaRPr>
          </a:p>
          <a:p>
            <a:pPr marL="465455" lvl="1" indent="-452755">
              <a:lnSpc>
                <a:spcPct val="100000"/>
              </a:lnSpc>
              <a:buAutoNum type="arabicPlain"/>
              <a:tabLst>
                <a:tab pos="466090" algn="l"/>
              </a:tabLst>
              <a:defRPr/>
            </a:pPr>
            <a:r>
              <a:rPr sz="1400" b="0" spc="-55">
                <a:solidFill>
                  <a:srgbClr val="ffffff"/>
                </a:solidFill>
                <a:latin typeface="한컴 고딕"/>
                <a:cs typeface="한컴 고딕"/>
              </a:rPr>
              <a:t>기본</a:t>
            </a:r>
            <a:r>
              <a:rPr sz="1400" b="0" spc="-7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1400" b="0" spc="-60">
                <a:solidFill>
                  <a:srgbClr val="ffffff"/>
                </a:solidFill>
                <a:latin typeface="한컴 고딕"/>
                <a:cs typeface="한컴 고딕"/>
              </a:rPr>
              <a:t>모델</a:t>
            </a:r>
            <a:endParaRPr sz="1400" b="0" spc="-60">
              <a:solidFill>
                <a:srgbClr val="ffffff"/>
              </a:solidFill>
              <a:latin typeface="한컴 고딕"/>
              <a:cs typeface="한컴 고딕"/>
            </a:endParaRPr>
          </a:p>
          <a:p>
            <a:pPr marL="465455" lvl="1" indent="-452755">
              <a:lnSpc>
                <a:spcPct val="100000"/>
              </a:lnSpc>
              <a:buAutoNum type="arabicPlain"/>
              <a:tabLst>
                <a:tab pos="466090" algn="l"/>
              </a:tabLst>
              <a:defRPr/>
            </a:pPr>
            <a:r>
              <a:rPr sz="1400" b="0" spc="-35">
                <a:solidFill>
                  <a:srgbClr val="ffffff"/>
                </a:solidFill>
                <a:latin typeface="한컴 고딕"/>
                <a:cs typeface="한컴 고딕"/>
              </a:rPr>
              <a:t>MS핸들러</a:t>
            </a:r>
            <a:r>
              <a:rPr sz="1400" b="0" spc="-10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1400" b="0" spc="-60">
                <a:solidFill>
                  <a:srgbClr val="ffffff"/>
                </a:solidFill>
                <a:latin typeface="한컴 고딕"/>
                <a:cs typeface="한컴 고딕"/>
              </a:rPr>
              <a:t>모델</a:t>
            </a:r>
            <a:endParaRPr sz="1400" b="0" spc="-60">
              <a:solidFill>
                <a:srgbClr val="ffffff"/>
              </a:solidFill>
              <a:latin typeface="한컴 고딕"/>
              <a:cs typeface="한컴 고딕"/>
            </a:endParaRPr>
          </a:p>
          <a:p>
            <a:pPr marL="465455" lvl="1" indent="-452755">
              <a:lnSpc>
                <a:spcPct val="100000"/>
              </a:lnSpc>
              <a:buAutoNum type="arabicPlain"/>
              <a:tabLst>
                <a:tab pos="466090" algn="l"/>
              </a:tabLst>
              <a:defRPr/>
            </a:pPr>
            <a:r>
              <a:rPr sz="1400" b="0" spc="-60">
                <a:solidFill>
                  <a:srgbClr val="ffffff"/>
                </a:solidFill>
                <a:latin typeface="한컴 고딕"/>
                <a:cs typeface="한컴 고딕"/>
              </a:rPr>
              <a:t>표준핸들러</a:t>
            </a:r>
            <a:r>
              <a:rPr sz="1400" b="0" spc="-11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1400" b="0" spc="-60">
                <a:solidFill>
                  <a:srgbClr val="ffffff"/>
                </a:solidFill>
                <a:latin typeface="한컴 고딕"/>
                <a:cs typeface="한컴 고딕"/>
              </a:rPr>
              <a:t>모델</a:t>
            </a:r>
            <a:endParaRPr sz="1400" b="0" spc="-60">
              <a:solidFill>
                <a:srgbClr val="ffffff"/>
              </a:solidFill>
              <a:latin typeface="한컴 고딕"/>
              <a:cs typeface="한컴 고딕"/>
            </a:endParaRPr>
          </a:p>
          <a:p>
            <a:pPr marL="465455" lvl="1" indent="-452755">
              <a:lnSpc>
                <a:spcPct val="100000"/>
              </a:lnSpc>
              <a:buAutoNum type="arabicPlain"/>
              <a:tabLst>
                <a:tab pos="466090" algn="l"/>
              </a:tabLst>
              <a:defRPr/>
            </a:pPr>
            <a:r>
              <a:rPr sz="1400" b="0" spc="-60">
                <a:solidFill>
                  <a:srgbClr val="ffffff"/>
                </a:solidFill>
                <a:latin typeface="한컴 고딕"/>
                <a:cs typeface="한컴 고딕"/>
              </a:rPr>
              <a:t>이벤트</a:t>
            </a:r>
            <a:r>
              <a:rPr sz="1400" b="0" spc="-7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1400" b="0" spc="-60">
                <a:solidFill>
                  <a:srgbClr val="ffffff"/>
                </a:solidFill>
                <a:latin typeface="한컴 고딕"/>
                <a:cs typeface="한컴 고딕"/>
              </a:rPr>
              <a:t>객체</a:t>
            </a:r>
            <a:endParaRPr sz="1400">
              <a:latin typeface="한컴 고딕"/>
              <a:cs typeface="한컴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1047" y="214121"/>
            <a:ext cx="24352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javascript </a:t>
            </a:r>
            <a:r>
              <a:rPr dirty="0" sz="2000" b="1">
                <a:solidFill>
                  <a:srgbClr val="FFC000"/>
                </a:solidFill>
                <a:latin typeface="맑은 고딕"/>
                <a:cs typeface="맑은 고딕"/>
              </a:rPr>
              <a:t>&amp;</a:t>
            </a:r>
            <a:r>
              <a:rPr dirty="0" sz="2000" spc="-65" b="1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node.js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16979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15-1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200">
                <a:latin typeface="한컴 고딕"/>
                <a:cs typeface="한컴 고딕"/>
              </a:rPr>
              <a:t> </a:t>
            </a:r>
            <a:r>
              <a:rPr dirty="0" sz="1800" spc="-60">
                <a:latin typeface="한컴 고딕"/>
                <a:cs typeface="한컴 고딕"/>
              </a:rPr>
              <a:t>이벤트란?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2603" y="2380488"/>
            <a:ext cx="1762125" cy="649605"/>
          </a:xfrm>
          <a:custGeom>
            <a:avLst/>
            <a:gdLst/>
            <a:ahLst/>
            <a:cxnLst/>
            <a:rect l="l" t="t" r="r" b="b"/>
            <a:pathLst>
              <a:path w="1762125" h="649605">
                <a:moveTo>
                  <a:pt x="1653539" y="0"/>
                </a:moveTo>
                <a:lnTo>
                  <a:pt x="108204" y="0"/>
                </a:lnTo>
                <a:lnTo>
                  <a:pt x="66088" y="8495"/>
                </a:lnTo>
                <a:lnTo>
                  <a:pt x="31694" y="31670"/>
                </a:lnTo>
                <a:lnTo>
                  <a:pt x="8504" y="66061"/>
                </a:lnTo>
                <a:lnTo>
                  <a:pt x="0" y="108203"/>
                </a:lnTo>
                <a:lnTo>
                  <a:pt x="0" y="541020"/>
                </a:lnTo>
                <a:lnTo>
                  <a:pt x="8504" y="583162"/>
                </a:lnTo>
                <a:lnTo>
                  <a:pt x="31694" y="617553"/>
                </a:lnTo>
                <a:lnTo>
                  <a:pt x="66088" y="640728"/>
                </a:lnTo>
                <a:lnTo>
                  <a:pt x="108204" y="649224"/>
                </a:lnTo>
                <a:lnTo>
                  <a:pt x="1653539" y="649224"/>
                </a:lnTo>
                <a:lnTo>
                  <a:pt x="1695682" y="640728"/>
                </a:lnTo>
                <a:lnTo>
                  <a:pt x="1730073" y="617553"/>
                </a:lnTo>
                <a:lnTo>
                  <a:pt x="1753248" y="583162"/>
                </a:lnTo>
                <a:lnTo>
                  <a:pt x="1761744" y="541020"/>
                </a:lnTo>
                <a:lnTo>
                  <a:pt x="1761744" y="108203"/>
                </a:lnTo>
                <a:lnTo>
                  <a:pt x="1753248" y="66061"/>
                </a:lnTo>
                <a:lnTo>
                  <a:pt x="1730073" y="31670"/>
                </a:lnTo>
                <a:lnTo>
                  <a:pt x="1695682" y="8495"/>
                </a:lnTo>
                <a:lnTo>
                  <a:pt x="165353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22603" y="2380488"/>
            <a:ext cx="1762125" cy="649605"/>
          </a:xfrm>
          <a:custGeom>
            <a:avLst/>
            <a:gdLst/>
            <a:ahLst/>
            <a:cxnLst/>
            <a:rect l="l" t="t" r="r" b="b"/>
            <a:pathLst>
              <a:path w="1762125" h="649605">
                <a:moveTo>
                  <a:pt x="0" y="108203"/>
                </a:moveTo>
                <a:lnTo>
                  <a:pt x="8504" y="66061"/>
                </a:lnTo>
                <a:lnTo>
                  <a:pt x="31694" y="31670"/>
                </a:lnTo>
                <a:lnTo>
                  <a:pt x="66088" y="8495"/>
                </a:lnTo>
                <a:lnTo>
                  <a:pt x="108204" y="0"/>
                </a:lnTo>
                <a:lnTo>
                  <a:pt x="1653539" y="0"/>
                </a:lnTo>
                <a:lnTo>
                  <a:pt x="1695682" y="8495"/>
                </a:lnTo>
                <a:lnTo>
                  <a:pt x="1730073" y="31670"/>
                </a:lnTo>
                <a:lnTo>
                  <a:pt x="1753248" y="66061"/>
                </a:lnTo>
                <a:lnTo>
                  <a:pt x="1761744" y="108203"/>
                </a:lnTo>
                <a:lnTo>
                  <a:pt x="1761744" y="541020"/>
                </a:lnTo>
                <a:lnTo>
                  <a:pt x="1753248" y="583162"/>
                </a:lnTo>
                <a:lnTo>
                  <a:pt x="1730073" y="617553"/>
                </a:lnTo>
                <a:lnTo>
                  <a:pt x="1695682" y="640728"/>
                </a:lnTo>
                <a:lnTo>
                  <a:pt x="1653539" y="649224"/>
                </a:lnTo>
                <a:lnTo>
                  <a:pt x="108204" y="649224"/>
                </a:lnTo>
                <a:lnTo>
                  <a:pt x="66088" y="640728"/>
                </a:lnTo>
                <a:lnTo>
                  <a:pt x="31694" y="617553"/>
                </a:lnTo>
                <a:lnTo>
                  <a:pt x="8504" y="583162"/>
                </a:lnTo>
                <a:lnTo>
                  <a:pt x="0" y="541020"/>
                </a:lnTo>
                <a:lnTo>
                  <a:pt x="0" y="108203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47622" y="2550921"/>
            <a:ext cx="71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마우스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84348" y="4018788"/>
            <a:ext cx="1763395" cy="647700"/>
          </a:xfrm>
          <a:custGeom>
            <a:avLst/>
            <a:gdLst/>
            <a:ahLst/>
            <a:cxnLst/>
            <a:rect l="l" t="t" r="r" b="b"/>
            <a:pathLst>
              <a:path w="1763395" h="647700">
                <a:moveTo>
                  <a:pt x="1655317" y="0"/>
                </a:moveTo>
                <a:lnTo>
                  <a:pt x="107950" y="0"/>
                </a:lnTo>
                <a:lnTo>
                  <a:pt x="65954" y="8491"/>
                </a:lnTo>
                <a:lnTo>
                  <a:pt x="31638" y="31638"/>
                </a:lnTo>
                <a:lnTo>
                  <a:pt x="8491" y="65954"/>
                </a:lnTo>
                <a:lnTo>
                  <a:pt x="0" y="107950"/>
                </a:lnTo>
                <a:lnTo>
                  <a:pt x="0" y="539750"/>
                </a:lnTo>
                <a:lnTo>
                  <a:pt x="8491" y="581745"/>
                </a:lnTo>
                <a:lnTo>
                  <a:pt x="31638" y="616061"/>
                </a:lnTo>
                <a:lnTo>
                  <a:pt x="65954" y="639208"/>
                </a:lnTo>
                <a:lnTo>
                  <a:pt x="107950" y="647700"/>
                </a:lnTo>
                <a:lnTo>
                  <a:pt x="1655317" y="647700"/>
                </a:lnTo>
                <a:lnTo>
                  <a:pt x="1697313" y="639208"/>
                </a:lnTo>
                <a:lnTo>
                  <a:pt x="1731629" y="616061"/>
                </a:lnTo>
                <a:lnTo>
                  <a:pt x="1754776" y="581745"/>
                </a:lnTo>
                <a:lnTo>
                  <a:pt x="1763267" y="539750"/>
                </a:lnTo>
                <a:lnTo>
                  <a:pt x="1763267" y="107950"/>
                </a:lnTo>
                <a:lnTo>
                  <a:pt x="1754776" y="65954"/>
                </a:lnTo>
                <a:lnTo>
                  <a:pt x="1731629" y="31638"/>
                </a:lnTo>
                <a:lnTo>
                  <a:pt x="1697313" y="8491"/>
                </a:lnTo>
                <a:lnTo>
                  <a:pt x="165531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84348" y="4018788"/>
            <a:ext cx="1763395" cy="647700"/>
          </a:xfrm>
          <a:custGeom>
            <a:avLst/>
            <a:gdLst/>
            <a:ahLst/>
            <a:cxnLst/>
            <a:rect l="l" t="t" r="r" b="b"/>
            <a:pathLst>
              <a:path w="1763395" h="647700">
                <a:moveTo>
                  <a:pt x="0" y="107950"/>
                </a:moveTo>
                <a:lnTo>
                  <a:pt x="8491" y="65954"/>
                </a:lnTo>
                <a:lnTo>
                  <a:pt x="31638" y="31638"/>
                </a:lnTo>
                <a:lnTo>
                  <a:pt x="65954" y="8491"/>
                </a:lnTo>
                <a:lnTo>
                  <a:pt x="107950" y="0"/>
                </a:lnTo>
                <a:lnTo>
                  <a:pt x="1655317" y="0"/>
                </a:lnTo>
                <a:lnTo>
                  <a:pt x="1697313" y="8491"/>
                </a:lnTo>
                <a:lnTo>
                  <a:pt x="1731629" y="31638"/>
                </a:lnTo>
                <a:lnTo>
                  <a:pt x="1754776" y="65954"/>
                </a:lnTo>
                <a:lnTo>
                  <a:pt x="1763267" y="107950"/>
                </a:lnTo>
                <a:lnTo>
                  <a:pt x="1763267" y="539750"/>
                </a:lnTo>
                <a:lnTo>
                  <a:pt x="1754776" y="581745"/>
                </a:lnTo>
                <a:lnTo>
                  <a:pt x="1731629" y="616061"/>
                </a:lnTo>
                <a:lnTo>
                  <a:pt x="1697313" y="639208"/>
                </a:lnTo>
                <a:lnTo>
                  <a:pt x="1655317" y="647700"/>
                </a:lnTo>
                <a:lnTo>
                  <a:pt x="107950" y="647700"/>
                </a:lnTo>
                <a:lnTo>
                  <a:pt x="65954" y="639208"/>
                </a:lnTo>
                <a:lnTo>
                  <a:pt x="31638" y="616061"/>
                </a:lnTo>
                <a:lnTo>
                  <a:pt x="8491" y="581745"/>
                </a:lnTo>
                <a:lnTo>
                  <a:pt x="0" y="539750"/>
                </a:lnTo>
                <a:lnTo>
                  <a:pt x="0" y="10795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27350" y="4189221"/>
            <a:ext cx="1478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웹페이지</a:t>
            </a:r>
            <a:r>
              <a:rPr dirty="0" sz="1800" spc="-8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로드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2148" y="3369564"/>
            <a:ext cx="1763395" cy="649605"/>
          </a:xfrm>
          <a:custGeom>
            <a:avLst/>
            <a:gdLst/>
            <a:ahLst/>
            <a:cxnLst/>
            <a:rect l="l" t="t" r="r" b="b"/>
            <a:pathLst>
              <a:path w="1763395" h="649604">
                <a:moveTo>
                  <a:pt x="1655064" y="0"/>
                </a:moveTo>
                <a:lnTo>
                  <a:pt x="108203" y="0"/>
                </a:lnTo>
                <a:lnTo>
                  <a:pt x="66088" y="8495"/>
                </a:lnTo>
                <a:lnTo>
                  <a:pt x="31694" y="31670"/>
                </a:lnTo>
                <a:lnTo>
                  <a:pt x="8504" y="66061"/>
                </a:lnTo>
                <a:lnTo>
                  <a:pt x="0" y="108203"/>
                </a:lnTo>
                <a:lnTo>
                  <a:pt x="0" y="541019"/>
                </a:lnTo>
                <a:lnTo>
                  <a:pt x="8504" y="583162"/>
                </a:lnTo>
                <a:lnTo>
                  <a:pt x="31694" y="617553"/>
                </a:lnTo>
                <a:lnTo>
                  <a:pt x="66088" y="640728"/>
                </a:lnTo>
                <a:lnTo>
                  <a:pt x="108203" y="649224"/>
                </a:lnTo>
                <a:lnTo>
                  <a:pt x="1655064" y="649224"/>
                </a:lnTo>
                <a:lnTo>
                  <a:pt x="1697206" y="640728"/>
                </a:lnTo>
                <a:lnTo>
                  <a:pt x="1731597" y="617553"/>
                </a:lnTo>
                <a:lnTo>
                  <a:pt x="1754772" y="583162"/>
                </a:lnTo>
                <a:lnTo>
                  <a:pt x="1763268" y="541019"/>
                </a:lnTo>
                <a:lnTo>
                  <a:pt x="1763268" y="108203"/>
                </a:lnTo>
                <a:lnTo>
                  <a:pt x="1754772" y="66061"/>
                </a:lnTo>
                <a:lnTo>
                  <a:pt x="1731597" y="31670"/>
                </a:lnTo>
                <a:lnTo>
                  <a:pt x="1697206" y="8495"/>
                </a:lnTo>
                <a:lnTo>
                  <a:pt x="165506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2148" y="3369564"/>
            <a:ext cx="1763395" cy="649605"/>
          </a:xfrm>
          <a:custGeom>
            <a:avLst/>
            <a:gdLst/>
            <a:ahLst/>
            <a:cxnLst/>
            <a:rect l="l" t="t" r="r" b="b"/>
            <a:pathLst>
              <a:path w="1763395" h="649604">
                <a:moveTo>
                  <a:pt x="0" y="108203"/>
                </a:moveTo>
                <a:lnTo>
                  <a:pt x="8504" y="66061"/>
                </a:lnTo>
                <a:lnTo>
                  <a:pt x="31694" y="31670"/>
                </a:lnTo>
                <a:lnTo>
                  <a:pt x="66088" y="8495"/>
                </a:lnTo>
                <a:lnTo>
                  <a:pt x="108203" y="0"/>
                </a:lnTo>
                <a:lnTo>
                  <a:pt x="1655064" y="0"/>
                </a:lnTo>
                <a:lnTo>
                  <a:pt x="1697206" y="8495"/>
                </a:lnTo>
                <a:lnTo>
                  <a:pt x="1731597" y="31670"/>
                </a:lnTo>
                <a:lnTo>
                  <a:pt x="1754772" y="66061"/>
                </a:lnTo>
                <a:lnTo>
                  <a:pt x="1763268" y="108203"/>
                </a:lnTo>
                <a:lnTo>
                  <a:pt x="1763268" y="541019"/>
                </a:lnTo>
                <a:lnTo>
                  <a:pt x="1754772" y="583162"/>
                </a:lnTo>
                <a:lnTo>
                  <a:pt x="1731597" y="617553"/>
                </a:lnTo>
                <a:lnTo>
                  <a:pt x="1697206" y="640728"/>
                </a:lnTo>
                <a:lnTo>
                  <a:pt x="1655064" y="649224"/>
                </a:lnTo>
                <a:lnTo>
                  <a:pt x="108203" y="649224"/>
                </a:lnTo>
                <a:lnTo>
                  <a:pt x="66088" y="640728"/>
                </a:lnTo>
                <a:lnTo>
                  <a:pt x="31694" y="617553"/>
                </a:lnTo>
                <a:lnTo>
                  <a:pt x="8504" y="583162"/>
                </a:lnTo>
                <a:lnTo>
                  <a:pt x="0" y="541019"/>
                </a:lnTo>
                <a:lnTo>
                  <a:pt x="0" y="10820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62329" y="3540632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버튼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65220" y="2891027"/>
            <a:ext cx="1763395" cy="649605"/>
          </a:xfrm>
          <a:custGeom>
            <a:avLst/>
            <a:gdLst/>
            <a:ahLst/>
            <a:cxnLst/>
            <a:rect l="l" t="t" r="r" b="b"/>
            <a:pathLst>
              <a:path w="1763395" h="649604">
                <a:moveTo>
                  <a:pt x="1655064" y="0"/>
                </a:moveTo>
                <a:lnTo>
                  <a:pt x="108203" y="0"/>
                </a:lnTo>
                <a:lnTo>
                  <a:pt x="66061" y="8495"/>
                </a:lnTo>
                <a:lnTo>
                  <a:pt x="31670" y="31670"/>
                </a:lnTo>
                <a:lnTo>
                  <a:pt x="8495" y="66061"/>
                </a:lnTo>
                <a:lnTo>
                  <a:pt x="0" y="108204"/>
                </a:lnTo>
                <a:lnTo>
                  <a:pt x="0" y="541020"/>
                </a:lnTo>
                <a:lnTo>
                  <a:pt x="8495" y="583162"/>
                </a:lnTo>
                <a:lnTo>
                  <a:pt x="31670" y="617553"/>
                </a:lnTo>
                <a:lnTo>
                  <a:pt x="66061" y="640728"/>
                </a:lnTo>
                <a:lnTo>
                  <a:pt x="108203" y="649224"/>
                </a:lnTo>
                <a:lnTo>
                  <a:pt x="1655064" y="649224"/>
                </a:lnTo>
                <a:lnTo>
                  <a:pt x="1697206" y="640728"/>
                </a:lnTo>
                <a:lnTo>
                  <a:pt x="1731597" y="617553"/>
                </a:lnTo>
                <a:lnTo>
                  <a:pt x="1754772" y="583162"/>
                </a:lnTo>
                <a:lnTo>
                  <a:pt x="1763267" y="541020"/>
                </a:lnTo>
                <a:lnTo>
                  <a:pt x="1763267" y="108204"/>
                </a:lnTo>
                <a:lnTo>
                  <a:pt x="1754772" y="66061"/>
                </a:lnTo>
                <a:lnTo>
                  <a:pt x="1731597" y="31670"/>
                </a:lnTo>
                <a:lnTo>
                  <a:pt x="1697206" y="8495"/>
                </a:lnTo>
                <a:lnTo>
                  <a:pt x="165506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65220" y="2891027"/>
            <a:ext cx="1763395" cy="649605"/>
          </a:xfrm>
          <a:custGeom>
            <a:avLst/>
            <a:gdLst/>
            <a:ahLst/>
            <a:cxnLst/>
            <a:rect l="l" t="t" r="r" b="b"/>
            <a:pathLst>
              <a:path w="1763395" h="649604">
                <a:moveTo>
                  <a:pt x="0" y="108204"/>
                </a:moveTo>
                <a:lnTo>
                  <a:pt x="8495" y="66061"/>
                </a:lnTo>
                <a:lnTo>
                  <a:pt x="31670" y="31670"/>
                </a:lnTo>
                <a:lnTo>
                  <a:pt x="66061" y="8495"/>
                </a:lnTo>
                <a:lnTo>
                  <a:pt x="108203" y="0"/>
                </a:lnTo>
                <a:lnTo>
                  <a:pt x="1655064" y="0"/>
                </a:lnTo>
                <a:lnTo>
                  <a:pt x="1697206" y="8495"/>
                </a:lnTo>
                <a:lnTo>
                  <a:pt x="1731597" y="31670"/>
                </a:lnTo>
                <a:lnTo>
                  <a:pt x="1754772" y="66061"/>
                </a:lnTo>
                <a:lnTo>
                  <a:pt x="1763267" y="108204"/>
                </a:lnTo>
                <a:lnTo>
                  <a:pt x="1763267" y="541020"/>
                </a:lnTo>
                <a:lnTo>
                  <a:pt x="1754772" y="583162"/>
                </a:lnTo>
                <a:lnTo>
                  <a:pt x="1731597" y="617553"/>
                </a:lnTo>
                <a:lnTo>
                  <a:pt x="1697206" y="640728"/>
                </a:lnTo>
                <a:lnTo>
                  <a:pt x="1655064" y="649224"/>
                </a:lnTo>
                <a:lnTo>
                  <a:pt x="108203" y="649224"/>
                </a:lnTo>
                <a:lnTo>
                  <a:pt x="66061" y="640728"/>
                </a:lnTo>
                <a:lnTo>
                  <a:pt x="31670" y="617553"/>
                </a:lnTo>
                <a:lnTo>
                  <a:pt x="8495" y="583162"/>
                </a:lnTo>
                <a:lnTo>
                  <a:pt x="0" y="541020"/>
                </a:lnTo>
                <a:lnTo>
                  <a:pt x="0" y="108204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037457" y="3061461"/>
            <a:ext cx="1021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양식</a:t>
            </a:r>
            <a:r>
              <a:rPr dirty="0" sz="1800" spc="-9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전송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04544" y="5146547"/>
            <a:ext cx="1762125" cy="647700"/>
          </a:xfrm>
          <a:custGeom>
            <a:avLst/>
            <a:gdLst/>
            <a:ahLst/>
            <a:cxnLst/>
            <a:rect l="l" t="t" r="r" b="b"/>
            <a:pathLst>
              <a:path w="1762125" h="647700">
                <a:moveTo>
                  <a:pt x="1653794" y="0"/>
                </a:moveTo>
                <a:lnTo>
                  <a:pt x="107950" y="0"/>
                </a:lnTo>
                <a:lnTo>
                  <a:pt x="65954" y="8491"/>
                </a:lnTo>
                <a:lnTo>
                  <a:pt x="31638" y="31638"/>
                </a:lnTo>
                <a:lnTo>
                  <a:pt x="8491" y="65954"/>
                </a:lnTo>
                <a:lnTo>
                  <a:pt x="0" y="107949"/>
                </a:lnTo>
                <a:lnTo>
                  <a:pt x="0" y="539749"/>
                </a:lnTo>
                <a:lnTo>
                  <a:pt x="8491" y="581766"/>
                </a:lnTo>
                <a:lnTo>
                  <a:pt x="31638" y="616080"/>
                </a:lnTo>
                <a:lnTo>
                  <a:pt x="65954" y="639216"/>
                </a:lnTo>
                <a:lnTo>
                  <a:pt x="107950" y="647699"/>
                </a:lnTo>
                <a:lnTo>
                  <a:pt x="1653794" y="647699"/>
                </a:lnTo>
                <a:lnTo>
                  <a:pt x="1695789" y="639216"/>
                </a:lnTo>
                <a:lnTo>
                  <a:pt x="1730105" y="616080"/>
                </a:lnTo>
                <a:lnTo>
                  <a:pt x="1753252" y="581766"/>
                </a:lnTo>
                <a:lnTo>
                  <a:pt x="1761744" y="539749"/>
                </a:lnTo>
                <a:lnTo>
                  <a:pt x="1761744" y="107949"/>
                </a:lnTo>
                <a:lnTo>
                  <a:pt x="1753252" y="65954"/>
                </a:lnTo>
                <a:lnTo>
                  <a:pt x="1730105" y="31638"/>
                </a:lnTo>
                <a:lnTo>
                  <a:pt x="1695789" y="8491"/>
                </a:lnTo>
                <a:lnTo>
                  <a:pt x="165379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04544" y="5146547"/>
            <a:ext cx="1762125" cy="647700"/>
          </a:xfrm>
          <a:custGeom>
            <a:avLst/>
            <a:gdLst/>
            <a:ahLst/>
            <a:cxnLst/>
            <a:rect l="l" t="t" r="r" b="b"/>
            <a:pathLst>
              <a:path w="1762125" h="647700">
                <a:moveTo>
                  <a:pt x="0" y="107949"/>
                </a:moveTo>
                <a:lnTo>
                  <a:pt x="8491" y="65954"/>
                </a:lnTo>
                <a:lnTo>
                  <a:pt x="31638" y="31638"/>
                </a:lnTo>
                <a:lnTo>
                  <a:pt x="65954" y="8491"/>
                </a:lnTo>
                <a:lnTo>
                  <a:pt x="107950" y="0"/>
                </a:lnTo>
                <a:lnTo>
                  <a:pt x="1653794" y="0"/>
                </a:lnTo>
                <a:lnTo>
                  <a:pt x="1695789" y="8491"/>
                </a:lnTo>
                <a:lnTo>
                  <a:pt x="1730105" y="31638"/>
                </a:lnTo>
                <a:lnTo>
                  <a:pt x="1753252" y="65954"/>
                </a:lnTo>
                <a:lnTo>
                  <a:pt x="1761744" y="107949"/>
                </a:lnTo>
                <a:lnTo>
                  <a:pt x="1761744" y="539749"/>
                </a:lnTo>
                <a:lnTo>
                  <a:pt x="1753252" y="581766"/>
                </a:lnTo>
                <a:lnTo>
                  <a:pt x="1730105" y="616080"/>
                </a:lnTo>
                <a:lnTo>
                  <a:pt x="1695789" y="639216"/>
                </a:lnTo>
                <a:lnTo>
                  <a:pt x="1653794" y="647699"/>
                </a:lnTo>
                <a:lnTo>
                  <a:pt x="107950" y="647699"/>
                </a:lnTo>
                <a:lnTo>
                  <a:pt x="65954" y="639216"/>
                </a:lnTo>
                <a:lnTo>
                  <a:pt x="31638" y="616080"/>
                </a:lnTo>
                <a:lnTo>
                  <a:pt x="8491" y="581766"/>
                </a:lnTo>
                <a:lnTo>
                  <a:pt x="0" y="539749"/>
                </a:lnTo>
                <a:lnTo>
                  <a:pt x="0" y="10794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829180" y="5316728"/>
            <a:ext cx="71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포커스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84747" y="1588008"/>
            <a:ext cx="0" cy="4738370"/>
          </a:xfrm>
          <a:custGeom>
            <a:avLst/>
            <a:gdLst/>
            <a:ahLst/>
            <a:cxnLst/>
            <a:rect l="l" t="t" r="r" b="b"/>
            <a:pathLst>
              <a:path w="0" h="4738370">
                <a:moveTo>
                  <a:pt x="0" y="0"/>
                </a:moveTo>
                <a:lnTo>
                  <a:pt x="0" y="4738255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855079" y="3102991"/>
            <a:ext cx="68262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맑은 고딕"/>
                <a:cs typeface="맑은 고딕"/>
              </a:rPr>
              <a:t>xxx.</a:t>
            </a:r>
            <a:endParaRPr sz="3200">
              <a:latin typeface="맑은 고딕"/>
              <a:cs typeface="맑은 고딕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21877" y="3102991"/>
            <a:ext cx="31051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맑은 고딕"/>
                <a:cs typeface="맑은 고딕"/>
              </a:rPr>
              <a:t>=</a:t>
            </a:r>
            <a:endParaRPr sz="3200">
              <a:latin typeface="맑은 고딕"/>
              <a:cs typeface="맑은 고딕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39833" y="3114294"/>
            <a:ext cx="2037714" cy="486409"/>
          </a:xfrm>
          <a:prstGeom prst="rect">
            <a:avLst/>
          </a:prstGeom>
          <a:ln w="25907">
            <a:solidFill>
              <a:srgbClr val="FF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 marL="21590">
              <a:lnSpc>
                <a:spcPts val="3815"/>
              </a:lnSpc>
              <a:spcBef>
                <a:spcPts val="15"/>
              </a:spcBef>
            </a:pPr>
            <a:r>
              <a:rPr dirty="0" sz="3200" spc="-5">
                <a:latin typeface="맑은 고딕"/>
                <a:cs typeface="맑은 고딕"/>
              </a:rPr>
              <a:t>function(){</a:t>
            </a:r>
            <a:endParaRPr sz="3200">
              <a:latin typeface="맑은 고딕"/>
              <a:cs typeface="맑은 고딕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69732" y="4078046"/>
            <a:ext cx="154749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7E7E7E"/>
                </a:solidFill>
                <a:latin typeface="맑은 고딕"/>
                <a:cs typeface="맑은 고딕"/>
              </a:rPr>
              <a:t>실행문</a:t>
            </a:r>
            <a:r>
              <a:rPr dirty="0" sz="3200">
                <a:solidFill>
                  <a:srgbClr val="7E7E7E"/>
                </a:solidFill>
                <a:latin typeface="맑은 고딕"/>
                <a:cs typeface="맑은 고딕"/>
              </a:rPr>
              <a:t>…</a:t>
            </a:r>
            <a:endParaRPr sz="3200">
              <a:latin typeface="맑은 고딕"/>
              <a:cs typeface="맑은 고딕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55079" y="4566284"/>
            <a:ext cx="23749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맑은 고딕"/>
                <a:cs typeface="맑은 고딕"/>
              </a:rPr>
              <a:t>};</a:t>
            </a:r>
            <a:endParaRPr sz="3200">
              <a:latin typeface="맑은 고딕"/>
              <a:cs typeface="맑은 고딕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27923" y="1551178"/>
            <a:ext cx="19278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6FC0"/>
                </a:solidFill>
                <a:latin typeface="맑은 고딕"/>
                <a:cs typeface="맑은 고딕"/>
              </a:rPr>
              <a:t>이벤트</a:t>
            </a:r>
            <a:r>
              <a:rPr dirty="0" sz="2800" spc="-80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2800" spc="-5" b="1">
                <a:solidFill>
                  <a:srgbClr val="006FC0"/>
                </a:solidFill>
                <a:latin typeface="맑은 고딕"/>
                <a:cs typeface="맑은 고딕"/>
              </a:rPr>
              <a:t>형식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74407" y="2090927"/>
            <a:ext cx="3833495" cy="0"/>
          </a:xfrm>
          <a:custGeom>
            <a:avLst/>
            <a:gdLst/>
            <a:ahLst/>
            <a:cxnLst/>
            <a:rect l="l" t="t" r="r" b="b"/>
            <a:pathLst>
              <a:path w="3833495" h="0">
                <a:moveTo>
                  <a:pt x="0" y="0"/>
                </a:moveTo>
                <a:lnTo>
                  <a:pt x="383311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611994" y="2426970"/>
            <a:ext cx="1478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맑은 고딕"/>
                <a:cs typeface="맑은 고딕"/>
              </a:rPr>
              <a:t>이벤트</a:t>
            </a:r>
            <a:r>
              <a:rPr dirty="0" sz="1800" spc="-9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핸들러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65263" y="2445765"/>
            <a:ext cx="12496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맑은 고딕"/>
                <a:cs typeface="맑은 고딕"/>
              </a:rPr>
              <a:t>이벤트</a:t>
            </a:r>
            <a:r>
              <a:rPr dirty="0" sz="1800" spc="-9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속성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407907" y="3671315"/>
            <a:ext cx="76200" cy="1630045"/>
          </a:xfrm>
          <a:custGeom>
            <a:avLst/>
            <a:gdLst/>
            <a:ahLst/>
            <a:cxnLst/>
            <a:rect l="l" t="t" r="r" b="b"/>
            <a:pathLst>
              <a:path w="76200" h="1630045">
                <a:moveTo>
                  <a:pt x="30480" y="1553590"/>
                </a:moveTo>
                <a:lnTo>
                  <a:pt x="0" y="1553590"/>
                </a:lnTo>
                <a:lnTo>
                  <a:pt x="38100" y="1629790"/>
                </a:lnTo>
                <a:lnTo>
                  <a:pt x="69850" y="1566290"/>
                </a:lnTo>
                <a:lnTo>
                  <a:pt x="30480" y="1566290"/>
                </a:lnTo>
                <a:lnTo>
                  <a:pt x="30480" y="1553590"/>
                </a:lnTo>
                <a:close/>
              </a:path>
              <a:path w="76200" h="1630045">
                <a:moveTo>
                  <a:pt x="45720" y="0"/>
                </a:moveTo>
                <a:lnTo>
                  <a:pt x="30480" y="0"/>
                </a:lnTo>
                <a:lnTo>
                  <a:pt x="30480" y="1566290"/>
                </a:lnTo>
                <a:lnTo>
                  <a:pt x="45720" y="1566290"/>
                </a:lnTo>
                <a:lnTo>
                  <a:pt x="45720" y="0"/>
                </a:lnTo>
                <a:close/>
              </a:path>
              <a:path w="76200" h="1630045">
                <a:moveTo>
                  <a:pt x="76200" y="1553590"/>
                </a:moveTo>
                <a:lnTo>
                  <a:pt x="45720" y="1553590"/>
                </a:lnTo>
                <a:lnTo>
                  <a:pt x="45720" y="1566290"/>
                </a:lnTo>
                <a:lnTo>
                  <a:pt x="69850" y="1566290"/>
                </a:lnTo>
                <a:lnTo>
                  <a:pt x="76200" y="15535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819770" y="5348427"/>
            <a:ext cx="12496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맑은 고딕"/>
                <a:cs typeface="맑은 고딕"/>
              </a:rPr>
              <a:t>이벤트</a:t>
            </a:r>
            <a:r>
              <a:rPr dirty="0" sz="1800" spc="-9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이름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157971" y="2767583"/>
            <a:ext cx="76200" cy="346710"/>
          </a:xfrm>
          <a:custGeom>
            <a:avLst/>
            <a:gdLst/>
            <a:ahLst/>
            <a:cxnLst/>
            <a:rect l="l" t="t" r="r" b="b"/>
            <a:pathLst>
              <a:path w="76200" h="346710">
                <a:moveTo>
                  <a:pt x="45720" y="63500"/>
                </a:moveTo>
                <a:lnTo>
                  <a:pt x="30479" y="63500"/>
                </a:lnTo>
                <a:lnTo>
                  <a:pt x="30479" y="346201"/>
                </a:lnTo>
                <a:lnTo>
                  <a:pt x="45720" y="346201"/>
                </a:lnTo>
                <a:lnTo>
                  <a:pt x="45720" y="63500"/>
                </a:lnTo>
                <a:close/>
              </a:path>
              <a:path w="76200" h="346710">
                <a:moveTo>
                  <a:pt x="38100" y="0"/>
                </a:moveTo>
                <a:lnTo>
                  <a:pt x="0" y="76200"/>
                </a:lnTo>
                <a:lnTo>
                  <a:pt x="30479" y="76200"/>
                </a:lnTo>
                <a:lnTo>
                  <a:pt x="30479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46710">
                <a:moveTo>
                  <a:pt x="69850" y="63500"/>
                </a:moveTo>
                <a:lnTo>
                  <a:pt x="45720" y="63500"/>
                </a:lnTo>
                <a:lnTo>
                  <a:pt x="4572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319004" y="2779776"/>
            <a:ext cx="76200" cy="346710"/>
          </a:xfrm>
          <a:custGeom>
            <a:avLst/>
            <a:gdLst/>
            <a:ahLst/>
            <a:cxnLst/>
            <a:rect l="l" t="t" r="r" b="b"/>
            <a:pathLst>
              <a:path w="76200" h="346710">
                <a:moveTo>
                  <a:pt x="45720" y="63500"/>
                </a:moveTo>
                <a:lnTo>
                  <a:pt x="30479" y="63500"/>
                </a:lnTo>
                <a:lnTo>
                  <a:pt x="30479" y="346201"/>
                </a:lnTo>
                <a:lnTo>
                  <a:pt x="45720" y="346201"/>
                </a:lnTo>
                <a:lnTo>
                  <a:pt x="45720" y="63500"/>
                </a:lnTo>
                <a:close/>
              </a:path>
              <a:path w="76200" h="346710">
                <a:moveTo>
                  <a:pt x="38100" y="0"/>
                </a:moveTo>
                <a:lnTo>
                  <a:pt x="0" y="76200"/>
                </a:lnTo>
                <a:lnTo>
                  <a:pt x="30479" y="76200"/>
                </a:lnTo>
                <a:lnTo>
                  <a:pt x="30479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46710">
                <a:moveTo>
                  <a:pt x="69850" y="63500"/>
                </a:moveTo>
                <a:lnTo>
                  <a:pt x="45720" y="63500"/>
                </a:lnTo>
                <a:lnTo>
                  <a:pt x="4572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913114" y="3275838"/>
            <a:ext cx="338455" cy="259079"/>
          </a:xfrm>
          <a:custGeom>
            <a:avLst/>
            <a:gdLst/>
            <a:ahLst/>
            <a:cxnLst/>
            <a:rect l="l" t="t" r="r" b="b"/>
            <a:pathLst>
              <a:path w="338454" h="259079">
                <a:moveTo>
                  <a:pt x="0" y="259079"/>
                </a:moveTo>
                <a:lnTo>
                  <a:pt x="338327" y="259079"/>
                </a:lnTo>
                <a:lnTo>
                  <a:pt x="338327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7510271" y="3101339"/>
          <a:ext cx="1392555" cy="58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829309"/>
              </a:tblGrid>
              <a:tr h="69850">
                <a:tc rowSpan="2">
                  <a:txBody>
                    <a:bodyPr/>
                    <a:lstStyle/>
                    <a:p>
                      <a:pPr marL="12065">
                        <a:lnSpc>
                          <a:spcPts val="3715"/>
                        </a:lnSpc>
                        <a:spcBef>
                          <a:spcPts val="15"/>
                        </a:spcBef>
                      </a:pPr>
                      <a:r>
                        <a:rPr dirty="0" sz="3200" spc="-5">
                          <a:latin typeface="맑은 고딕"/>
                          <a:cs typeface="맑은 고딕"/>
                        </a:rPr>
                        <a:t>on</a:t>
                      </a:r>
                      <a:endParaRPr sz="3200">
                        <a:latin typeface="맑은 고딕"/>
                        <a:cs typeface="맑은 고딕"/>
                      </a:endParaRPr>
                    </a:p>
                  </a:txBody>
                  <a:tcPr marL="0" marR="0" marB="0" marT="1905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4159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175"/>
                        </a:lnSpc>
                      </a:pPr>
                      <a:r>
                        <a:rPr dirty="0" sz="3200" spc="-5">
                          <a:latin typeface="맑은 고딕"/>
                          <a:cs typeface="맑은 고딕"/>
                        </a:rPr>
                        <a:t>click</a:t>
                      </a:r>
                      <a:endParaRPr sz="32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9051035" y="3534155"/>
            <a:ext cx="76200" cy="2593975"/>
          </a:xfrm>
          <a:custGeom>
            <a:avLst/>
            <a:gdLst/>
            <a:ahLst/>
            <a:cxnLst/>
            <a:rect l="l" t="t" r="r" b="b"/>
            <a:pathLst>
              <a:path w="76200" h="2593975">
                <a:moveTo>
                  <a:pt x="30480" y="2517178"/>
                </a:moveTo>
                <a:lnTo>
                  <a:pt x="0" y="2517178"/>
                </a:lnTo>
                <a:lnTo>
                  <a:pt x="38100" y="2593378"/>
                </a:lnTo>
                <a:lnTo>
                  <a:pt x="69850" y="2529878"/>
                </a:lnTo>
                <a:lnTo>
                  <a:pt x="30480" y="2529878"/>
                </a:lnTo>
                <a:lnTo>
                  <a:pt x="30480" y="2517178"/>
                </a:lnTo>
                <a:close/>
              </a:path>
              <a:path w="76200" h="2593975">
                <a:moveTo>
                  <a:pt x="45720" y="0"/>
                </a:moveTo>
                <a:lnTo>
                  <a:pt x="30480" y="0"/>
                </a:lnTo>
                <a:lnTo>
                  <a:pt x="30480" y="2529878"/>
                </a:lnTo>
                <a:lnTo>
                  <a:pt x="45720" y="2529878"/>
                </a:lnTo>
                <a:lnTo>
                  <a:pt x="45720" y="0"/>
                </a:lnTo>
                <a:close/>
              </a:path>
              <a:path w="76200" h="2593975">
                <a:moveTo>
                  <a:pt x="76200" y="2517178"/>
                </a:moveTo>
                <a:lnTo>
                  <a:pt x="45720" y="2517178"/>
                </a:lnTo>
                <a:lnTo>
                  <a:pt x="45720" y="2529878"/>
                </a:lnTo>
                <a:lnTo>
                  <a:pt x="69850" y="2529878"/>
                </a:lnTo>
                <a:lnTo>
                  <a:pt x="76200" y="25171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8156575" y="6148527"/>
            <a:ext cx="1846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맑은 고딕"/>
                <a:cs typeface="맑은 고딕"/>
              </a:rPr>
              <a:t>이벤트</a:t>
            </a:r>
            <a:r>
              <a:rPr dirty="0" sz="1800" spc="-8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연결(모델)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1798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15-2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이벤트</a:t>
            </a:r>
            <a:r>
              <a:rPr dirty="0" sz="1800" spc="-290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모델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38527" y="3457955"/>
            <a:ext cx="1763395" cy="647700"/>
          </a:xfrm>
          <a:custGeom>
            <a:avLst/>
            <a:gdLst/>
            <a:ahLst/>
            <a:cxnLst/>
            <a:rect l="l" t="t" r="r" b="b"/>
            <a:pathLst>
              <a:path w="1763395" h="647700">
                <a:moveTo>
                  <a:pt x="1655318" y="0"/>
                </a:moveTo>
                <a:lnTo>
                  <a:pt x="107950" y="0"/>
                </a:lnTo>
                <a:lnTo>
                  <a:pt x="65954" y="8491"/>
                </a:lnTo>
                <a:lnTo>
                  <a:pt x="31638" y="31638"/>
                </a:lnTo>
                <a:lnTo>
                  <a:pt x="8491" y="65954"/>
                </a:lnTo>
                <a:lnTo>
                  <a:pt x="0" y="107950"/>
                </a:lnTo>
                <a:lnTo>
                  <a:pt x="0" y="539750"/>
                </a:lnTo>
                <a:lnTo>
                  <a:pt x="8491" y="581745"/>
                </a:lnTo>
                <a:lnTo>
                  <a:pt x="31638" y="616061"/>
                </a:lnTo>
                <a:lnTo>
                  <a:pt x="65954" y="639208"/>
                </a:lnTo>
                <a:lnTo>
                  <a:pt x="107950" y="647700"/>
                </a:lnTo>
                <a:lnTo>
                  <a:pt x="1655318" y="647700"/>
                </a:lnTo>
                <a:lnTo>
                  <a:pt x="1697313" y="639208"/>
                </a:lnTo>
                <a:lnTo>
                  <a:pt x="1731629" y="616061"/>
                </a:lnTo>
                <a:lnTo>
                  <a:pt x="1754776" y="581745"/>
                </a:lnTo>
                <a:lnTo>
                  <a:pt x="1763268" y="539750"/>
                </a:lnTo>
                <a:lnTo>
                  <a:pt x="1763268" y="107950"/>
                </a:lnTo>
                <a:lnTo>
                  <a:pt x="1754776" y="65954"/>
                </a:lnTo>
                <a:lnTo>
                  <a:pt x="1731629" y="31638"/>
                </a:lnTo>
                <a:lnTo>
                  <a:pt x="1697313" y="8491"/>
                </a:lnTo>
                <a:lnTo>
                  <a:pt x="165531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38527" y="3457955"/>
            <a:ext cx="1763395" cy="647700"/>
          </a:xfrm>
          <a:custGeom>
            <a:avLst/>
            <a:gdLst/>
            <a:ahLst/>
            <a:cxnLst/>
            <a:rect l="l" t="t" r="r" b="b"/>
            <a:pathLst>
              <a:path w="1763395" h="647700">
                <a:moveTo>
                  <a:pt x="0" y="107950"/>
                </a:moveTo>
                <a:lnTo>
                  <a:pt x="8491" y="65954"/>
                </a:lnTo>
                <a:lnTo>
                  <a:pt x="31638" y="31638"/>
                </a:lnTo>
                <a:lnTo>
                  <a:pt x="65954" y="8491"/>
                </a:lnTo>
                <a:lnTo>
                  <a:pt x="107950" y="0"/>
                </a:lnTo>
                <a:lnTo>
                  <a:pt x="1655318" y="0"/>
                </a:lnTo>
                <a:lnTo>
                  <a:pt x="1697313" y="8491"/>
                </a:lnTo>
                <a:lnTo>
                  <a:pt x="1731629" y="31638"/>
                </a:lnTo>
                <a:lnTo>
                  <a:pt x="1754776" y="65954"/>
                </a:lnTo>
                <a:lnTo>
                  <a:pt x="1763268" y="107950"/>
                </a:lnTo>
                <a:lnTo>
                  <a:pt x="1763268" y="539750"/>
                </a:lnTo>
                <a:lnTo>
                  <a:pt x="1754776" y="581745"/>
                </a:lnTo>
                <a:lnTo>
                  <a:pt x="1731629" y="616061"/>
                </a:lnTo>
                <a:lnTo>
                  <a:pt x="1697313" y="639208"/>
                </a:lnTo>
                <a:lnTo>
                  <a:pt x="1655318" y="647700"/>
                </a:lnTo>
                <a:lnTo>
                  <a:pt x="107950" y="647700"/>
                </a:lnTo>
                <a:lnTo>
                  <a:pt x="65954" y="639208"/>
                </a:lnTo>
                <a:lnTo>
                  <a:pt x="31638" y="616061"/>
                </a:lnTo>
                <a:lnTo>
                  <a:pt x="8491" y="581745"/>
                </a:lnTo>
                <a:lnTo>
                  <a:pt x="0" y="539750"/>
                </a:lnTo>
                <a:lnTo>
                  <a:pt x="0" y="10795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95829" y="3628390"/>
            <a:ext cx="12496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이벤트</a:t>
            </a:r>
            <a:r>
              <a:rPr dirty="0" sz="1800" spc="-8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모델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35067" y="2731007"/>
            <a:ext cx="1762125" cy="647700"/>
          </a:xfrm>
          <a:custGeom>
            <a:avLst/>
            <a:gdLst/>
            <a:ahLst/>
            <a:cxnLst/>
            <a:rect l="l" t="t" r="r" b="b"/>
            <a:pathLst>
              <a:path w="1762125" h="647700">
                <a:moveTo>
                  <a:pt x="1653794" y="0"/>
                </a:moveTo>
                <a:lnTo>
                  <a:pt x="107950" y="0"/>
                </a:lnTo>
                <a:lnTo>
                  <a:pt x="65954" y="8491"/>
                </a:lnTo>
                <a:lnTo>
                  <a:pt x="31638" y="31638"/>
                </a:lnTo>
                <a:lnTo>
                  <a:pt x="8491" y="65954"/>
                </a:lnTo>
                <a:lnTo>
                  <a:pt x="0" y="107950"/>
                </a:lnTo>
                <a:lnTo>
                  <a:pt x="0" y="539750"/>
                </a:lnTo>
                <a:lnTo>
                  <a:pt x="8491" y="581745"/>
                </a:lnTo>
                <a:lnTo>
                  <a:pt x="31638" y="616061"/>
                </a:lnTo>
                <a:lnTo>
                  <a:pt x="65954" y="639208"/>
                </a:lnTo>
                <a:lnTo>
                  <a:pt x="107950" y="647700"/>
                </a:lnTo>
                <a:lnTo>
                  <a:pt x="1653794" y="647700"/>
                </a:lnTo>
                <a:lnTo>
                  <a:pt x="1695789" y="639208"/>
                </a:lnTo>
                <a:lnTo>
                  <a:pt x="1730105" y="616061"/>
                </a:lnTo>
                <a:lnTo>
                  <a:pt x="1753252" y="581745"/>
                </a:lnTo>
                <a:lnTo>
                  <a:pt x="1761744" y="539750"/>
                </a:lnTo>
                <a:lnTo>
                  <a:pt x="1761744" y="107950"/>
                </a:lnTo>
                <a:lnTo>
                  <a:pt x="1753252" y="65954"/>
                </a:lnTo>
                <a:lnTo>
                  <a:pt x="1730105" y="31638"/>
                </a:lnTo>
                <a:lnTo>
                  <a:pt x="1695789" y="8491"/>
                </a:lnTo>
                <a:lnTo>
                  <a:pt x="1653794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35067" y="2731007"/>
            <a:ext cx="1762125" cy="647700"/>
          </a:xfrm>
          <a:custGeom>
            <a:avLst/>
            <a:gdLst/>
            <a:ahLst/>
            <a:cxnLst/>
            <a:rect l="l" t="t" r="r" b="b"/>
            <a:pathLst>
              <a:path w="1762125" h="647700">
                <a:moveTo>
                  <a:pt x="0" y="107950"/>
                </a:moveTo>
                <a:lnTo>
                  <a:pt x="8491" y="65954"/>
                </a:lnTo>
                <a:lnTo>
                  <a:pt x="31638" y="31638"/>
                </a:lnTo>
                <a:lnTo>
                  <a:pt x="65954" y="8491"/>
                </a:lnTo>
                <a:lnTo>
                  <a:pt x="107950" y="0"/>
                </a:lnTo>
                <a:lnTo>
                  <a:pt x="1653794" y="0"/>
                </a:lnTo>
                <a:lnTo>
                  <a:pt x="1695789" y="8491"/>
                </a:lnTo>
                <a:lnTo>
                  <a:pt x="1730105" y="31638"/>
                </a:lnTo>
                <a:lnTo>
                  <a:pt x="1753252" y="65954"/>
                </a:lnTo>
                <a:lnTo>
                  <a:pt x="1761744" y="107950"/>
                </a:lnTo>
                <a:lnTo>
                  <a:pt x="1761744" y="539750"/>
                </a:lnTo>
                <a:lnTo>
                  <a:pt x="1753252" y="581745"/>
                </a:lnTo>
                <a:lnTo>
                  <a:pt x="1730105" y="616061"/>
                </a:lnTo>
                <a:lnTo>
                  <a:pt x="1695789" y="639208"/>
                </a:lnTo>
                <a:lnTo>
                  <a:pt x="1653794" y="647700"/>
                </a:lnTo>
                <a:lnTo>
                  <a:pt x="107950" y="647700"/>
                </a:lnTo>
                <a:lnTo>
                  <a:pt x="65954" y="639208"/>
                </a:lnTo>
                <a:lnTo>
                  <a:pt x="31638" y="616061"/>
                </a:lnTo>
                <a:lnTo>
                  <a:pt x="8491" y="581745"/>
                </a:lnTo>
                <a:lnTo>
                  <a:pt x="0" y="539750"/>
                </a:lnTo>
                <a:lnTo>
                  <a:pt x="0" y="10795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952238" y="2900934"/>
            <a:ext cx="1328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맑은 고딕"/>
                <a:cs typeface="맑은 고딕"/>
              </a:rPr>
              <a:t>DOM </a:t>
            </a:r>
            <a:r>
              <a:rPr dirty="0" sz="1800" spc="-10">
                <a:solidFill>
                  <a:srgbClr val="FFFFFF"/>
                </a:solidFill>
                <a:latin typeface="맑은 고딕"/>
                <a:cs typeface="맑은 고딕"/>
              </a:rPr>
              <a:t>level</a:t>
            </a:r>
            <a:r>
              <a:rPr dirty="0" sz="1800" spc="-8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0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35067" y="4184903"/>
            <a:ext cx="1762125" cy="649605"/>
          </a:xfrm>
          <a:custGeom>
            <a:avLst/>
            <a:gdLst/>
            <a:ahLst/>
            <a:cxnLst/>
            <a:rect l="l" t="t" r="r" b="b"/>
            <a:pathLst>
              <a:path w="1762125" h="649604">
                <a:moveTo>
                  <a:pt x="1653540" y="0"/>
                </a:moveTo>
                <a:lnTo>
                  <a:pt x="108204" y="0"/>
                </a:lnTo>
                <a:lnTo>
                  <a:pt x="66061" y="8495"/>
                </a:lnTo>
                <a:lnTo>
                  <a:pt x="31670" y="31670"/>
                </a:lnTo>
                <a:lnTo>
                  <a:pt x="8495" y="66061"/>
                </a:lnTo>
                <a:lnTo>
                  <a:pt x="0" y="108204"/>
                </a:lnTo>
                <a:lnTo>
                  <a:pt x="0" y="541020"/>
                </a:lnTo>
                <a:lnTo>
                  <a:pt x="8495" y="583162"/>
                </a:lnTo>
                <a:lnTo>
                  <a:pt x="31670" y="617553"/>
                </a:lnTo>
                <a:lnTo>
                  <a:pt x="66061" y="640728"/>
                </a:lnTo>
                <a:lnTo>
                  <a:pt x="108204" y="649224"/>
                </a:lnTo>
                <a:lnTo>
                  <a:pt x="1653540" y="649224"/>
                </a:lnTo>
                <a:lnTo>
                  <a:pt x="1695682" y="640728"/>
                </a:lnTo>
                <a:lnTo>
                  <a:pt x="1730073" y="617553"/>
                </a:lnTo>
                <a:lnTo>
                  <a:pt x="1753248" y="583162"/>
                </a:lnTo>
                <a:lnTo>
                  <a:pt x="1761744" y="541020"/>
                </a:lnTo>
                <a:lnTo>
                  <a:pt x="1761744" y="108204"/>
                </a:lnTo>
                <a:lnTo>
                  <a:pt x="1753248" y="66061"/>
                </a:lnTo>
                <a:lnTo>
                  <a:pt x="1730073" y="31670"/>
                </a:lnTo>
                <a:lnTo>
                  <a:pt x="1695682" y="8495"/>
                </a:lnTo>
                <a:lnTo>
                  <a:pt x="165354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35067" y="4184903"/>
            <a:ext cx="1762125" cy="649605"/>
          </a:xfrm>
          <a:custGeom>
            <a:avLst/>
            <a:gdLst/>
            <a:ahLst/>
            <a:cxnLst/>
            <a:rect l="l" t="t" r="r" b="b"/>
            <a:pathLst>
              <a:path w="1762125" h="649604">
                <a:moveTo>
                  <a:pt x="0" y="108204"/>
                </a:moveTo>
                <a:lnTo>
                  <a:pt x="8495" y="66061"/>
                </a:lnTo>
                <a:lnTo>
                  <a:pt x="31670" y="31670"/>
                </a:lnTo>
                <a:lnTo>
                  <a:pt x="66061" y="8495"/>
                </a:lnTo>
                <a:lnTo>
                  <a:pt x="108204" y="0"/>
                </a:lnTo>
                <a:lnTo>
                  <a:pt x="1653540" y="0"/>
                </a:lnTo>
                <a:lnTo>
                  <a:pt x="1695682" y="8495"/>
                </a:lnTo>
                <a:lnTo>
                  <a:pt x="1730073" y="31670"/>
                </a:lnTo>
                <a:lnTo>
                  <a:pt x="1753248" y="66061"/>
                </a:lnTo>
                <a:lnTo>
                  <a:pt x="1761744" y="108204"/>
                </a:lnTo>
                <a:lnTo>
                  <a:pt x="1761744" y="541020"/>
                </a:lnTo>
                <a:lnTo>
                  <a:pt x="1753248" y="583162"/>
                </a:lnTo>
                <a:lnTo>
                  <a:pt x="1730073" y="617553"/>
                </a:lnTo>
                <a:lnTo>
                  <a:pt x="1695682" y="640728"/>
                </a:lnTo>
                <a:lnTo>
                  <a:pt x="1653540" y="649224"/>
                </a:lnTo>
                <a:lnTo>
                  <a:pt x="108204" y="649224"/>
                </a:lnTo>
                <a:lnTo>
                  <a:pt x="66061" y="640728"/>
                </a:lnTo>
                <a:lnTo>
                  <a:pt x="31670" y="617553"/>
                </a:lnTo>
                <a:lnTo>
                  <a:pt x="8495" y="583162"/>
                </a:lnTo>
                <a:lnTo>
                  <a:pt x="0" y="541020"/>
                </a:lnTo>
                <a:lnTo>
                  <a:pt x="0" y="10820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952238" y="4355972"/>
            <a:ext cx="1328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맑은 고딕"/>
                <a:cs typeface="맑은 고딕"/>
              </a:rPr>
              <a:t>DOM </a:t>
            </a:r>
            <a:r>
              <a:rPr dirty="0" sz="1800" spc="-10">
                <a:solidFill>
                  <a:srgbClr val="FFFFFF"/>
                </a:solidFill>
                <a:latin typeface="맑은 고딕"/>
                <a:cs typeface="맑은 고딕"/>
              </a:rPr>
              <a:t>level</a:t>
            </a:r>
            <a:r>
              <a:rPr dirty="0" sz="1800" spc="-8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2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30083" y="1770888"/>
            <a:ext cx="2103120" cy="649605"/>
          </a:xfrm>
          <a:custGeom>
            <a:avLst/>
            <a:gdLst/>
            <a:ahLst/>
            <a:cxnLst/>
            <a:rect l="l" t="t" r="r" b="b"/>
            <a:pathLst>
              <a:path w="2103120" h="649605">
                <a:moveTo>
                  <a:pt x="1994916" y="0"/>
                </a:moveTo>
                <a:lnTo>
                  <a:pt x="108204" y="0"/>
                </a:lnTo>
                <a:lnTo>
                  <a:pt x="66061" y="8495"/>
                </a:lnTo>
                <a:lnTo>
                  <a:pt x="31670" y="31670"/>
                </a:lnTo>
                <a:lnTo>
                  <a:pt x="8495" y="66061"/>
                </a:lnTo>
                <a:lnTo>
                  <a:pt x="0" y="108203"/>
                </a:lnTo>
                <a:lnTo>
                  <a:pt x="0" y="541020"/>
                </a:lnTo>
                <a:lnTo>
                  <a:pt x="8495" y="583162"/>
                </a:lnTo>
                <a:lnTo>
                  <a:pt x="31670" y="617553"/>
                </a:lnTo>
                <a:lnTo>
                  <a:pt x="66061" y="640728"/>
                </a:lnTo>
                <a:lnTo>
                  <a:pt x="108204" y="649224"/>
                </a:lnTo>
                <a:lnTo>
                  <a:pt x="1994916" y="649224"/>
                </a:lnTo>
                <a:lnTo>
                  <a:pt x="2037058" y="640728"/>
                </a:lnTo>
                <a:lnTo>
                  <a:pt x="2071449" y="617553"/>
                </a:lnTo>
                <a:lnTo>
                  <a:pt x="2094624" y="583162"/>
                </a:lnTo>
                <a:lnTo>
                  <a:pt x="2103120" y="541020"/>
                </a:lnTo>
                <a:lnTo>
                  <a:pt x="2103120" y="108203"/>
                </a:lnTo>
                <a:lnTo>
                  <a:pt x="2094624" y="66061"/>
                </a:lnTo>
                <a:lnTo>
                  <a:pt x="2071449" y="31670"/>
                </a:lnTo>
                <a:lnTo>
                  <a:pt x="2037058" y="8495"/>
                </a:lnTo>
                <a:lnTo>
                  <a:pt x="1994916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30083" y="1770888"/>
            <a:ext cx="2103120" cy="649605"/>
          </a:xfrm>
          <a:custGeom>
            <a:avLst/>
            <a:gdLst/>
            <a:ahLst/>
            <a:cxnLst/>
            <a:rect l="l" t="t" r="r" b="b"/>
            <a:pathLst>
              <a:path w="2103120" h="649605">
                <a:moveTo>
                  <a:pt x="0" y="108203"/>
                </a:moveTo>
                <a:lnTo>
                  <a:pt x="8495" y="66061"/>
                </a:lnTo>
                <a:lnTo>
                  <a:pt x="31670" y="31670"/>
                </a:lnTo>
                <a:lnTo>
                  <a:pt x="66061" y="8495"/>
                </a:lnTo>
                <a:lnTo>
                  <a:pt x="108204" y="0"/>
                </a:lnTo>
                <a:lnTo>
                  <a:pt x="1994916" y="0"/>
                </a:lnTo>
                <a:lnTo>
                  <a:pt x="2037058" y="8495"/>
                </a:lnTo>
                <a:lnTo>
                  <a:pt x="2071449" y="31670"/>
                </a:lnTo>
                <a:lnTo>
                  <a:pt x="2094624" y="66061"/>
                </a:lnTo>
                <a:lnTo>
                  <a:pt x="2103120" y="108203"/>
                </a:lnTo>
                <a:lnTo>
                  <a:pt x="2103120" y="541020"/>
                </a:lnTo>
                <a:lnTo>
                  <a:pt x="2094624" y="583162"/>
                </a:lnTo>
                <a:lnTo>
                  <a:pt x="2071449" y="617553"/>
                </a:lnTo>
                <a:lnTo>
                  <a:pt x="2037058" y="640728"/>
                </a:lnTo>
                <a:lnTo>
                  <a:pt x="1994916" y="649224"/>
                </a:lnTo>
                <a:lnTo>
                  <a:pt x="108204" y="649224"/>
                </a:lnTo>
                <a:lnTo>
                  <a:pt x="66061" y="640728"/>
                </a:lnTo>
                <a:lnTo>
                  <a:pt x="31670" y="617553"/>
                </a:lnTo>
                <a:lnTo>
                  <a:pt x="8495" y="583162"/>
                </a:lnTo>
                <a:lnTo>
                  <a:pt x="0" y="541020"/>
                </a:lnTo>
                <a:lnTo>
                  <a:pt x="0" y="10820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957819" y="1941321"/>
            <a:ext cx="12496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인라인</a:t>
            </a:r>
            <a:r>
              <a:rPr dirty="0" sz="1800" spc="-9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모델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30083" y="2810255"/>
            <a:ext cx="2103120" cy="647700"/>
          </a:xfrm>
          <a:custGeom>
            <a:avLst/>
            <a:gdLst/>
            <a:ahLst/>
            <a:cxnLst/>
            <a:rect l="l" t="t" r="r" b="b"/>
            <a:pathLst>
              <a:path w="2103120" h="647700">
                <a:moveTo>
                  <a:pt x="1995170" y="0"/>
                </a:moveTo>
                <a:lnTo>
                  <a:pt x="107950" y="0"/>
                </a:lnTo>
                <a:lnTo>
                  <a:pt x="65954" y="8491"/>
                </a:lnTo>
                <a:lnTo>
                  <a:pt x="31638" y="31638"/>
                </a:lnTo>
                <a:lnTo>
                  <a:pt x="8491" y="65954"/>
                </a:lnTo>
                <a:lnTo>
                  <a:pt x="0" y="107950"/>
                </a:lnTo>
                <a:lnTo>
                  <a:pt x="0" y="539750"/>
                </a:lnTo>
                <a:lnTo>
                  <a:pt x="8491" y="581745"/>
                </a:lnTo>
                <a:lnTo>
                  <a:pt x="31638" y="616061"/>
                </a:lnTo>
                <a:lnTo>
                  <a:pt x="65954" y="639208"/>
                </a:lnTo>
                <a:lnTo>
                  <a:pt x="107950" y="647700"/>
                </a:lnTo>
                <a:lnTo>
                  <a:pt x="1995170" y="647700"/>
                </a:lnTo>
                <a:lnTo>
                  <a:pt x="2037165" y="639208"/>
                </a:lnTo>
                <a:lnTo>
                  <a:pt x="2071481" y="616061"/>
                </a:lnTo>
                <a:lnTo>
                  <a:pt x="2094628" y="581745"/>
                </a:lnTo>
                <a:lnTo>
                  <a:pt x="2103120" y="539750"/>
                </a:lnTo>
                <a:lnTo>
                  <a:pt x="2103120" y="107950"/>
                </a:lnTo>
                <a:lnTo>
                  <a:pt x="2094628" y="65954"/>
                </a:lnTo>
                <a:lnTo>
                  <a:pt x="2071481" y="31638"/>
                </a:lnTo>
                <a:lnTo>
                  <a:pt x="2037165" y="8491"/>
                </a:lnTo>
                <a:lnTo>
                  <a:pt x="1995170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30083" y="2810255"/>
            <a:ext cx="2103120" cy="647700"/>
          </a:xfrm>
          <a:custGeom>
            <a:avLst/>
            <a:gdLst/>
            <a:ahLst/>
            <a:cxnLst/>
            <a:rect l="l" t="t" r="r" b="b"/>
            <a:pathLst>
              <a:path w="2103120" h="647700">
                <a:moveTo>
                  <a:pt x="0" y="107950"/>
                </a:moveTo>
                <a:lnTo>
                  <a:pt x="8491" y="65954"/>
                </a:lnTo>
                <a:lnTo>
                  <a:pt x="31638" y="31638"/>
                </a:lnTo>
                <a:lnTo>
                  <a:pt x="65954" y="8491"/>
                </a:lnTo>
                <a:lnTo>
                  <a:pt x="107950" y="0"/>
                </a:lnTo>
                <a:lnTo>
                  <a:pt x="1995170" y="0"/>
                </a:lnTo>
                <a:lnTo>
                  <a:pt x="2037165" y="8491"/>
                </a:lnTo>
                <a:lnTo>
                  <a:pt x="2071481" y="31638"/>
                </a:lnTo>
                <a:lnTo>
                  <a:pt x="2094628" y="65954"/>
                </a:lnTo>
                <a:lnTo>
                  <a:pt x="2103120" y="107950"/>
                </a:lnTo>
                <a:lnTo>
                  <a:pt x="2103120" y="539750"/>
                </a:lnTo>
                <a:lnTo>
                  <a:pt x="2094628" y="581745"/>
                </a:lnTo>
                <a:lnTo>
                  <a:pt x="2071481" y="616061"/>
                </a:lnTo>
                <a:lnTo>
                  <a:pt x="2037165" y="639208"/>
                </a:lnTo>
                <a:lnTo>
                  <a:pt x="1995170" y="647700"/>
                </a:lnTo>
                <a:lnTo>
                  <a:pt x="107950" y="647700"/>
                </a:lnTo>
                <a:lnTo>
                  <a:pt x="65954" y="639208"/>
                </a:lnTo>
                <a:lnTo>
                  <a:pt x="31638" y="616061"/>
                </a:lnTo>
                <a:lnTo>
                  <a:pt x="8491" y="581745"/>
                </a:lnTo>
                <a:lnTo>
                  <a:pt x="0" y="539750"/>
                </a:lnTo>
                <a:lnTo>
                  <a:pt x="0" y="10795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072119" y="2979801"/>
            <a:ext cx="1021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기본</a:t>
            </a:r>
            <a:r>
              <a:rPr dirty="0" sz="1800" spc="-9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모델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30083" y="4064508"/>
            <a:ext cx="2103120" cy="649605"/>
          </a:xfrm>
          <a:custGeom>
            <a:avLst/>
            <a:gdLst/>
            <a:ahLst/>
            <a:cxnLst/>
            <a:rect l="l" t="t" r="r" b="b"/>
            <a:pathLst>
              <a:path w="2103120" h="649604">
                <a:moveTo>
                  <a:pt x="1994916" y="0"/>
                </a:moveTo>
                <a:lnTo>
                  <a:pt x="108204" y="0"/>
                </a:lnTo>
                <a:lnTo>
                  <a:pt x="66061" y="8495"/>
                </a:lnTo>
                <a:lnTo>
                  <a:pt x="31670" y="31670"/>
                </a:lnTo>
                <a:lnTo>
                  <a:pt x="8495" y="66061"/>
                </a:lnTo>
                <a:lnTo>
                  <a:pt x="0" y="108204"/>
                </a:lnTo>
                <a:lnTo>
                  <a:pt x="0" y="541020"/>
                </a:lnTo>
                <a:lnTo>
                  <a:pt x="8495" y="583162"/>
                </a:lnTo>
                <a:lnTo>
                  <a:pt x="31670" y="617553"/>
                </a:lnTo>
                <a:lnTo>
                  <a:pt x="66061" y="640728"/>
                </a:lnTo>
                <a:lnTo>
                  <a:pt x="108204" y="649224"/>
                </a:lnTo>
                <a:lnTo>
                  <a:pt x="1994916" y="649224"/>
                </a:lnTo>
                <a:lnTo>
                  <a:pt x="2037058" y="640728"/>
                </a:lnTo>
                <a:lnTo>
                  <a:pt x="2071449" y="617553"/>
                </a:lnTo>
                <a:lnTo>
                  <a:pt x="2094624" y="583162"/>
                </a:lnTo>
                <a:lnTo>
                  <a:pt x="2103120" y="541020"/>
                </a:lnTo>
                <a:lnTo>
                  <a:pt x="2103120" y="108204"/>
                </a:lnTo>
                <a:lnTo>
                  <a:pt x="2094624" y="66061"/>
                </a:lnTo>
                <a:lnTo>
                  <a:pt x="2071449" y="31670"/>
                </a:lnTo>
                <a:lnTo>
                  <a:pt x="2037058" y="8495"/>
                </a:lnTo>
                <a:lnTo>
                  <a:pt x="1994916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30083" y="4064508"/>
            <a:ext cx="2103120" cy="649605"/>
          </a:xfrm>
          <a:custGeom>
            <a:avLst/>
            <a:gdLst/>
            <a:ahLst/>
            <a:cxnLst/>
            <a:rect l="l" t="t" r="r" b="b"/>
            <a:pathLst>
              <a:path w="2103120" h="649604">
                <a:moveTo>
                  <a:pt x="0" y="108204"/>
                </a:moveTo>
                <a:lnTo>
                  <a:pt x="8495" y="66061"/>
                </a:lnTo>
                <a:lnTo>
                  <a:pt x="31670" y="31670"/>
                </a:lnTo>
                <a:lnTo>
                  <a:pt x="66061" y="8495"/>
                </a:lnTo>
                <a:lnTo>
                  <a:pt x="108204" y="0"/>
                </a:lnTo>
                <a:lnTo>
                  <a:pt x="1994916" y="0"/>
                </a:lnTo>
                <a:lnTo>
                  <a:pt x="2037058" y="8495"/>
                </a:lnTo>
                <a:lnTo>
                  <a:pt x="2071449" y="31670"/>
                </a:lnTo>
                <a:lnTo>
                  <a:pt x="2094624" y="66061"/>
                </a:lnTo>
                <a:lnTo>
                  <a:pt x="2103120" y="108204"/>
                </a:lnTo>
                <a:lnTo>
                  <a:pt x="2103120" y="541020"/>
                </a:lnTo>
                <a:lnTo>
                  <a:pt x="2094624" y="583162"/>
                </a:lnTo>
                <a:lnTo>
                  <a:pt x="2071449" y="617553"/>
                </a:lnTo>
                <a:lnTo>
                  <a:pt x="2037058" y="640728"/>
                </a:lnTo>
                <a:lnTo>
                  <a:pt x="1994916" y="649224"/>
                </a:lnTo>
                <a:lnTo>
                  <a:pt x="108204" y="649224"/>
                </a:lnTo>
                <a:lnTo>
                  <a:pt x="66061" y="640728"/>
                </a:lnTo>
                <a:lnTo>
                  <a:pt x="31670" y="617553"/>
                </a:lnTo>
                <a:lnTo>
                  <a:pt x="8495" y="583162"/>
                </a:lnTo>
                <a:lnTo>
                  <a:pt x="0" y="541020"/>
                </a:lnTo>
                <a:lnTo>
                  <a:pt x="0" y="10820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750556" y="4235957"/>
            <a:ext cx="1663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MS 핸들러</a:t>
            </a:r>
            <a:r>
              <a:rPr dirty="0" sz="1800" spc="-9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모델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530083" y="5103876"/>
            <a:ext cx="2103120" cy="647700"/>
          </a:xfrm>
          <a:custGeom>
            <a:avLst/>
            <a:gdLst/>
            <a:ahLst/>
            <a:cxnLst/>
            <a:rect l="l" t="t" r="r" b="b"/>
            <a:pathLst>
              <a:path w="2103120" h="647700">
                <a:moveTo>
                  <a:pt x="1995170" y="0"/>
                </a:moveTo>
                <a:lnTo>
                  <a:pt x="107950" y="0"/>
                </a:lnTo>
                <a:lnTo>
                  <a:pt x="65954" y="8491"/>
                </a:lnTo>
                <a:lnTo>
                  <a:pt x="31638" y="31638"/>
                </a:lnTo>
                <a:lnTo>
                  <a:pt x="8491" y="65954"/>
                </a:lnTo>
                <a:lnTo>
                  <a:pt x="0" y="107950"/>
                </a:lnTo>
                <a:lnTo>
                  <a:pt x="0" y="539750"/>
                </a:lnTo>
                <a:lnTo>
                  <a:pt x="8491" y="581766"/>
                </a:lnTo>
                <a:lnTo>
                  <a:pt x="31638" y="616080"/>
                </a:lnTo>
                <a:lnTo>
                  <a:pt x="65954" y="639216"/>
                </a:lnTo>
                <a:lnTo>
                  <a:pt x="107950" y="647700"/>
                </a:lnTo>
                <a:lnTo>
                  <a:pt x="1995170" y="647700"/>
                </a:lnTo>
                <a:lnTo>
                  <a:pt x="2037165" y="639216"/>
                </a:lnTo>
                <a:lnTo>
                  <a:pt x="2071481" y="616080"/>
                </a:lnTo>
                <a:lnTo>
                  <a:pt x="2094628" y="581766"/>
                </a:lnTo>
                <a:lnTo>
                  <a:pt x="2103120" y="539750"/>
                </a:lnTo>
                <a:lnTo>
                  <a:pt x="2103120" y="107950"/>
                </a:lnTo>
                <a:lnTo>
                  <a:pt x="2094628" y="65954"/>
                </a:lnTo>
                <a:lnTo>
                  <a:pt x="2071481" y="31638"/>
                </a:lnTo>
                <a:lnTo>
                  <a:pt x="2037165" y="8491"/>
                </a:lnTo>
                <a:lnTo>
                  <a:pt x="1995170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30083" y="5103876"/>
            <a:ext cx="2103120" cy="647700"/>
          </a:xfrm>
          <a:custGeom>
            <a:avLst/>
            <a:gdLst/>
            <a:ahLst/>
            <a:cxnLst/>
            <a:rect l="l" t="t" r="r" b="b"/>
            <a:pathLst>
              <a:path w="2103120" h="647700">
                <a:moveTo>
                  <a:pt x="0" y="107950"/>
                </a:moveTo>
                <a:lnTo>
                  <a:pt x="8491" y="65954"/>
                </a:lnTo>
                <a:lnTo>
                  <a:pt x="31638" y="31638"/>
                </a:lnTo>
                <a:lnTo>
                  <a:pt x="65954" y="8491"/>
                </a:lnTo>
                <a:lnTo>
                  <a:pt x="107950" y="0"/>
                </a:lnTo>
                <a:lnTo>
                  <a:pt x="1995170" y="0"/>
                </a:lnTo>
                <a:lnTo>
                  <a:pt x="2037165" y="8491"/>
                </a:lnTo>
                <a:lnTo>
                  <a:pt x="2071481" y="31638"/>
                </a:lnTo>
                <a:lnTo>
                  <a:pt x="2094628" y="65954"/>
                </a:lnTo>
                <a:lnTo>
                  <a:pt x="2103120" y="107950"/>
                </a:lnTo>
                <a:lnTo>
                  <a:pt x="2103120" y="539750"/>
                </a:lnTo>
                <a:lnTo>
                  <a:pt x="2094628" y="581766"/>
                </a:lnTo>
                <a:lnTo>
                  <a:pt x="2071481" y="616080"/>
                </a:lnTo>
                <a:lnTo>
                  <a:pt x="2037165" y="639216"/>
                </a:lnTo>
                <a:lnTo>
                  <a:pt x="1995170" y="647700"/>
                </a:lnTo>
                <a:lnTo>
                  <a:pt x="107950" y="647700"/>
                </a:lnTo>
                <a:lnTo>
                  <a:pt x="65954" y="639216"/>
                </a:lnTo>
                <a:lnTo>
                  <a:pt x="31638" y="616080"/>
                </a:lnTo>
                <a:lnTo>
                  <a:pt x="8491" y="581766"/>
                </a:lnTo>
                <a:lnTo>
                  <a:pt x="0" y="539750"/>
                </a:lnTo>
                <a:lnTo>
                  <a:pt x="0" y="10795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89595" y="5274309"/>
            <a:ext cx="1787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표준 핸들어</a:t>
            </a:r>
            <a:r>
              <a:rPr dirty="0" sz="1800" spc="-9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모델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98113" y="3054095"/>
            <a:ext cx="1036955" cy="732790"/>
          </a:xfrm>
          <a:custGeom>
            <a:avLst/>
            <a:gdLst/>
            <a:ahLst/>
            <a:cxnLst/>
            <a:rect l="l" t="t" r="r" b="b"/>
            <a:pathLst>
              <a:path w="1036954" h="732789">
                <a:moveTo>
                  <a:pt x="971028" y="38707"/>
                </a:moveTo>
                <a:lnTo>
                  <a:pt x="0" y="722121"/>
                </a:lnTo>
                <a:lnTo>
                  <a:pt x="7365" y="732535"/>
                </a:lnTo>
                <a:lnTo>
                  <a:pt x="978320" y="49085"/>
                </a:lnTo>
                <a:lnTo>
                  <a:pt x="971028" y="38707"/>
                </a:lnTo>
                <a:close/>
              </a:path>
              <a:path w="1036954" h="732789">
                <a:moveTo>
                  <a:pt x="1020076" y="31368"/>
                </a:moveTo>
                <a:lnTo>
                  <a:pt x="981456" y="31368"/>
                </a:lnTo>
                <a:lnTo>
                  <a:pt x="988695" y="41782"/>
                </a:lnTo>
                <a:lnTo>
                  <a:pt x="978320" y="49085"/>
                </a:lnTo>
                <a:lnTo>
                  <a:pt x="996569" y="75056"/>
                </a:lnTo>
                <a:lnTo>
                  <a:pt x="1020076" y="31368"/>
                </a:lnTo>
                <a:close/>
              </a:path>
              <a:path w="1036954" h="732789">
                <a:moveTo>
                  <a:pt x="981456" y="31368"/>
                </a:moveTo>
                <a:lnTo>
                  <a:pt x="971028" y="38707"/>
                </a:lnTo>
                <a:lnTo>
                  <a:pt x="978320" y="49085"/>
                </a:lnTo>
                <a:lnTo>
                  <a:pt x="988695" y="41782"/>
                </a:lnTo>
                <a:lnTo>
                  <a:pt x="981456" y="31368"/>
                </a:lnTo>
                <a:close/>
              </a:path>
              <a:path w="1036954" h="732789">
                <a:moveTo>
                  <a:pt x="1036954" y="0"/>
                </a:moveTo>
                <a:lnTo>
                  <a:pt x="952753" y="12700"/>
                </a:lnTo>
                <a:lnTo>
                  <a:pt x="971028" y="38707"/>
                </a:lnTo>
                <a:lnTo>
                  <a:pt x="981456" y="31368"/>
                </a:lnTo>
                <a:lnTo>
                  <a:pt x="1020076" y="31368"/>
                </a:lnTo>
                <a:lnTo>
                  <a:pt x="103695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98113" y="3777360"/>
            <a:ext cx="1036955" cy="732790"/>
          </a:xfrm>
          <a:custGeom>
            <a:avLst/>
            <a:gdLst/>
            <a:ahLst/>
            <a:cxnLst/>
            <a:rect l="l" t="t" r="r" b="b"/>
            <a:pathLst>
              <a:path w="1036954" h="732789">
                <a:moveTo>
                  <a:pt x="971053" y="693845"/>
                </a:moveTo>
                <a:lnTo>
                  <a:pt x="952753" y="719836"/>
                </a:lnTo>
                <a:lnTo>
                  <a:pt x="1036954" y="732536"/>
                </a:lnTo>
                <a:lnTo>
                  <a:pt x="1020047" y="701166"/>
                </a:lnTo>
                <a:lnTo>
                  <a:pt x="981456" y="701166"/>
                </a:lnTo>
                <a:lnTo>
                  <a:pt x="971053" y="693845"/>
                </a:lnTo>
                <a:close/>
              </a:path>
              <a:path w="1036954" h="732789">
                <a:moveTo>
                  <a:pt x="978296" y="683558"/>
                </a:moveTo>
                <a:lnTo>
                  <a:pt x="971053" y="693845"/>
                </a:lnTo>
                <a:lnTo>
                  <a:pt x="981456" y="701166"/>
                </a:lnTo>
                <a:lnTo>
                  <a:pt x="988695" y="690880"/>
                </a:lnTo>
                <a:lnTo>
                  <a:pt x="978296" y="683558"/>
                </a:lnTo>
                <a:close/>
              </a:path>
              <a:path w="1036954" h="732789">
                <a:moveTo>
                  <a:pt x="996569" y="657606"/>
                </a:moveTo>
                <a:lnTo>
                  <a:pt x="978296" y="683558"/>
                </a:lnTo>
                <a:lnTo>
                  <a:pt x="988695" y="690880"/>
                </a:lnTo>
                <a:lnTo>
                  <a:pt x="981456" y="701166"/>
                </a:lnTo>
                <a:lnTo>
                  <a:pt x="1020047" y="701166"/>
                </a:lnTo>
                <a:lnTo>
                  <a:pt x="996569" y="657606"/>
                </a:lnTo>
                <a:close/>
              </a:path>
              <a:path w="1036954" h="732789">
                <a:moveTo>
                  <a:pt x="7365" y="0"/>
                </a:moveTo>
                <a:lnTo>
                  <a:pt x="0" y="10413"/>
                </a:lnTo>
                <a:lnTo>
                  <a:pt x="971053" y="693845"/>
                </a:lnTo>
                <a:lnTo>
                  <a:pt x="978296" y="683558"/>
                </a:lnTo>
                <a:lnTo>
                  <a:pt x="736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92494" y="2095500"/>
            <a:ext cx="1037590" cy="964565"/>
          </a:xfrm>
          <a:custGeom>
            <a:avLst/>
            <a:gdLst/>
            <a:ahLst/>
            <a:cxnLst/>
            <a:rect l="l" t="t" r="r" b="b"/>
            <a:pathLst>
              <a:path w="1037590" h="964564">
                <a:moveTo>
                  <a:pt x="977506" y="47225"/>
                </a:moveTo>
                <a:lnTo>
                  <a:pt x="0" y="954659"/>
                </a:lnTo>
                <a:lnTo>
                  <a:pt x="8635" y="964057"/>
                </a:lnTo>
                <a:lnTo>
                  <a:pt x="986133" y="56506"/>
                </a:lnTo>
                <a:lnTo>
                  <a:pt x="977506" y="47225"/>
                </a:lnTo>
                <a:close/>
              </a:path>
              <a:path w="1037590" h="964564">
                <a:moveTo>
                  <a:pt x="1023142" y="38608"/>
                </a:moveTo>
                <a:lnTo>
                  <a:pt x="986789" y="38608"/>
                </a:lnTo>
                <a:lnTo>
                  <a:pt x="995426" y="47878"/>
                </a:lnTo>
                <a:lnTo>
                  <a:pt x="986133" y="56506"/>
                </a:lnTo>
                <a:lnTo>
                  <a:pt x="1007745" y="79755"/>
                </a:lnTo>
                <a:lnTo>
                  <a:pt x="1023142" y="38608"/>
                </a:lnTo>
                <a:close/>
              </a:path>
              <a:path w="1037590" h="964564">
                <a:moveTo>
                  <a:pt x="986789" y="38608"/>
                </a:moveTo>
                <a:lnTo>
                  <a:pt x="977506" y="47225"/>
                </a:lnTo>
                <a:lnTo>
                  <a:pt x="986133" y="56506"/>
                </a:lnTo>
                <a:lnTo>
                  <a:pt x="995426" y="47878"/>
                </a:lnTo>
                <a:lnTo>
                  <a:pt x="986789" y="38608"/>
                </a:lnTo>
                <a:close/>
              </a:path>
              <a:path w="1037590" h="964564">
                <a:moveTo>
                  <a:pt x="1037589" y="0"/>
                </a:moveTo>
                <a:lnTo>
                  <a:pt x="955801" y="23875"/>
                </a:lnTo>
                <a:lnTo>
                  <a:pt x="977506" y="47225"/>
                </a:lnTo>
                <a:lnTo>
                  <a:pt x="986789" y="38608"/>
                </a:lnTo>
                <a:lnTo>
                  <a:pt x="1023142" y="38608"/>
                </a:lnTo>
                <a:lnTo>
                  <a:pt x="10375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496303" y="3047745"/>
            <a:ext cx="1033780" cy="117475"/>
          </a:xfrm>
          <a:custGeom>
            <a:avLst/>
            <a:gdLst/>
            <a:ahLst/>
            <a:cxnLst/>
            <a:rect l="l" t="t" r="r" b="b"/>
            <a:pathLst>
              <a:path w="1033779" h="117475">
                <a:moveTo>
                  <a:pt x="960754" y="41528"/>
                </a:moveTo>
                <a:lnTo>
                  <a:pt x="958319" y="73195"/>
                </a:lnTo>
                <a:lnTo>
                  <a:pt x="971042" y="74167"/>
                </a:lnTo>
                <a:lnTo>
                  <a:pt x="970026" y="86867"/>
                </a:lnTo>
                <a:lnTo>
                  <a:pt x="957267" y="86867"/>
                </a:lnTo>
                <a:lnTo>
                  <a:pt x="954913" y="117475"/>
                </a:lnTo>
                <a:lnTo>
                  <a:pt x="1030039" y="86867"/>
                </a:lnTo>
                <a:lnTo>
                  <a:pt x="970026" y="86867"/>
                </a:lnTo>
                <a:lnTo>
                  <a:pt x="957341" y="85898"/>
                </a:lnTo>
                <a:lnTo>
                  <a:pt x="1032419" y="85898"/>
                </a:lnTo>
                <a:lnTo>
                  <a:pt x="1033779" y="85343"/>
                </a:lnTo>
                <a:lnTo>
                  <a:pt x="960754" y="41528"/>
                </a:lnTo>
                <a:close/>
              </a:path>
              <a:path w="1033779" h="117475">
                <a:moveTo>
                  <a:pt x="958319" y="73195"/>
                </a:moveTo>
                <a:lnTo>
                  <a:pt x="957341" y="85898"/>
                </a:lnTo>
                <a:lnTo>
                  <a:pt x="970026" y="86867"/>
                </a:lnTo>
                <a:lnTo>
                  <a:pt x="971042" y="74167"/>
                </a:lnTo>
                <a:lnTo>
                  <a:pt x="958319" y="73195"/>
                </a:lnTo>
                <a:close/>
              </a:path>
              <a:path w="1033779" h="117475">
                <a:moveTo>
                  <a:pt x="1016" y="0"/>
                </a:moveTo>
                <a:lnTo>
                  <a:pt x="0" y="12700"/>
                </a:lnTo>
                <a:lnTo>
                  <a:pt x="957341" y="85898"/>
                </a:lnTo>
                <a:lnTo>
                  <a:pt x="958319" y="73195"/>
                </a:lnTo>
                <a:lnTo>
                  <a:pt x="101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496050" y="4360036"/>
            <a:ext cx="1034415" cy="155575"/>
          </a:xfrm>
          <a:custGeom>
            <a:avLst/>
            <a:gdLst/>
            <a:ahLst/>
            <a:cxnLst/>
            <a:rect l="l" t="t" r="r" b="b"/>
            <a:pathLst>
              <a:path w="1034415" h="155575">
                <a:moveTo>
                  <a:pt x="957678" y="31563"/>
                </a:moveTo>
                <a:lnTo>
                  <a:pt x="0" y="142875"/>
                </a:lnTo>
                <a:lnTo>
                  <a:pt x="1524" y="155575"/>
                </a:lnTo>
                <a:lnTo>
                  <a:pt x="959133" y="44131"/>
                </a:lnTo>
                <a:lnTo>
                  <a:pt x="957678" y="31563"/>
                </a:lnTo>
                <a:close/>
              </a:path>
              <a:path w="1034415" h="155575">
                <a:moveTo>
                  <a:pt x="1032480" y="30099"/>
                </a:moveTo>
                <a:lnTo>
                  <a:pt x="970279" y="30099"/>
                </a:lnTo>
                <a:lnTo>
                  <a:pt x="971676" y="42671"/>
                </a:lnTo>
                <a:lnTo>
                  <a:pt x="959133" y="44131"/>
                </a:lnTo>
                <a:lnTo>
                  <a:pt x="962786" y="75692"/>
                </a:lnTo>
                <a:lnTo>
                  <a:pt x="1032480" y="30099"/>
                </a:lnTo>
                <a:close/>
              </a:path>
              <a:path w="1034415" h="155575">
                <a:moveTo>
                  <a:pt x="970279" y="30099"/>
                </a:moveTo>
                <a:lnTo>
                  <a:pt x="957678" y="31563"/>
                </a:lnTo>
                <a:lnTo>
                  <a:pt x="959133" y="44131"/>
                </a:lnTo>
                <a:lnTo>
                  <a:pt x="971676" y="42671"/>
                </a:lnTo>
                <a:lnTo>
                  <a:pt x="970279" y="30099"/>
                </a:lnTo>
                <a:close/>
              </a:path>
              <a:path w="1034415" h="155575">
                <a:moveTo>
                  <a:pt x="954024" y="0"/>
                </a:moveTo>
                <a:lnTo>
                  <a:pt x="957678" y="31563"/>
                </a:lnTo>
                <a:lnTo>
                  <a:pt x="970279" y="30099"/>
                </a:lnTo>
                <a:lnTo>
                  <a:pt x="1032480" y="30099"/>
                </a:lnTo>
                <a:lnTo>
                  <a:pt x="1034033" y="29082"/>
                </a:lnTo>
                <a:lnTo>
                  <a:pt x="95402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492621" y="4504816"/>
            <a:ext cx="1037590" cy="923290"/>
          </a:xfrm>
          <a:custGeom>
            <a:avLst/>
            <a:gdLst/>
            <a:ahLst/>
            <a:cxnLst/>
            <a:rect l="l" t="t" r="r" b="b"/>
            <a:pathLst>
              <a:path w="1037590" h="923289">
                <a:moveTo>
                  <a:pt x="976343" y="877063"/>
                </a:moveTo>
                <a:lnTo>
                  <a:pt x="955294" y="900810"/>
                </a:lnTo>
                <a:lnTo>
                  <a:pt x="1037462" y="922908"/>
                </a:lnTo>
                <a:lnTo>
                  <a:pt x="1022489" y="885443"/>
                </a:lnTo>
                <a:lnTo>
                  <a:pt x="985774" y="885443"/>
                </a:lnTo>
                <a:lnTo>
                  <a:pt x="976343" y="877063"/>
                </a:lnTo>
                <a:close/>
              </a:path>
              <a:path w="1037590" h="923289">
                <a:moveTo>
                  <a:pt x="984814" y="867507"/>
                </a:moveTo>
                <a:lnTo>
                  <a:pt x="976343" y="877063"/>
                </a:lnTo>
                <a:lnTo>
                  <a:pt x="985774" y="885443"/>
                </a:lnTo>
                <a:lnTo>
                  <a:pt x="994282" y="875918"/>
                </a:lnTo>
                <a:lnTo>
                  <a:pt x="984814" y="867507"/>
                </a:lnTo>
                <a:close/>
              </a:path>
              <a:path w="1037590" h="923289">
                <a:moveTo>
                  <a:pt x="1005839" y="843787"/>
                </a:moveTo>
                <a:lnTo>
                  <a:pt x="984814" y="867507"/>
                </a:lnTo>
                <a:lnTo>
                  <a:pt x="994282" y="875918"/>
                </a:lnTo>
                <a:lnTo>
                  <a:pt x="985774" y="885443"/>
                </a:lnTo>
                <a:lnTo>
                  <a:pt x="1022489" y="885443"/>
                </a:lnTo>
                <a:lnTo>
                  <a:pt x="1005839" y="843787"/>
                </a:lnTo>
                <a:close/>
              </a:path>
              <a:path w="1037590" h="923289">
                <a:moveTo>
                  <a:pt x="8381" y="0"/>
                </a:moveTo>
                <a:lnTo>
                  <a:pt x="0" y="9397"/>
                </a:lnTo>
                <a:lnTo>
                  <a:pt x="976343" y="877063"/>
                </a:lnTo>
                <a:lnTo>
                  <a:pt x="984814" y="867507"/>
                </a:lnTo>
                <a:lnTo>
                  <a:pt x="838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512807" y="2923032"/>
            <a:ext cx="342900" cy="341630"/>
          </a:xfrm>
          <a:custGeom>
            <a:avLst/>
            <a:gdLst/>
            <a:ahLst/>
            <a:cxnLst/>
            <a:rect l="l" t="t" r="r" b="b"/>
            <a:pathLst>
              <a:path w="342900" h="341629">
                <a:moveTo>
                  <a:pt x="342900" y="130428"/>
                </a:moveTo>
                <a:lnTo>
                  <a:pt x="0" y="130428"/>
                </a:lnTo>
                <a:lnTo>
                  <a:pt x="105918" y="210946"/>
                </a:lnTo>
                <a:lnTo>
                  <a:pt x="65532" y="341375"/>
                </a:lnTo>
                <a:lnTo>
                  <a:pt x="171450" y="260730"/>
                </a:lnTo>
                <a:lnTo>
                  <a:pt x="252397" y="260730"/>
                </a:lnTo>
                <a:lnTo>
                  <a:pt x="236982" y="210946"/>
                </a:lnTo>
                <a:lnTo>
                  <a:pt x="342900" y="130428"/>
                </a:lnTo>
                <a:close/>
              </a:path>
              <a:path w="342900" h="341629">
                <a:moveTo>
                  <a:pt x="252397" y="260730"/>
                </a:moveTo>
                <a:lnTo>
                  <a:pt x="171450" y="260730"/>
                </a:lnTo>
                <a:lnTo>
                  <a:pt x="277368" y="341375"/>
                </a:lnTo>
                <a:lnTo>
                  <a:pt x="252397" y="260730"/>
                </a:lnTo>
                <a:close/>
              </a:path>
              <a:path w="342900" h="341629">
                <a:moveTo>
                  <a:pt x="171450" y="0"/>
                </a:moveTo>
                <a:lnTo>
                  <a:pt x="130937" y="130428"/>
                </a:lnTo>
                <a:lnTo>
                  <a:pt x="211963" y="130428"/>
                </a:lnTo>
                <a:lnTo>
                  <a:pt x="1714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485376" y="5256276"/>
            <a:ext cx="341630" cy="342900"/>
          </a:xfrm>
          <a:custGeom>
            <a:avLst/>
            <a:gdLst/>
            <a:ahLst/>
            <a:cxnLst/>
            <a:rect l="l" t="t" r="r" b="b"/>
            <a:pathLst>
              <a:path w="341629" h="342900">
                <a:moveTo>
                  <a:pt x="341375" y="130937"/>
                </a:moveTo>
                <a:lnTo>
                  <a:pt x="0" y="130937"/>
                </a:lnTo>
                <a:lnTo>
                  <a:pt x="105537" y="211962"/>
                </a:lnTo>
                <a:lnTo>
                  <a:pt x="65150" y="342900"/>
                </a:lnTo>
                <a:lnTo>
                  <a:pt x="170688" y="262001"/>
                </a:lnTo>
                <a:lnTo>
                  <a:pt x="251272" y="262001"/>
                </a:lnTo>
                <a:lnTo>
                  <a:pt x="235839" y="211962"/>
                </a:lnTo>
                <a:lnTo>
                  <a:pt x="341375" y="130937"/>
                </a:lnTo>
                <a:close/>
              </a:path>
              <a:path w="341629" h="342900">
                <a:moveTo>
                  <a:pt x="251272" y="262001"/>
                </a:moveTo>
                <a:lnTo>
                  <a:pt x="170688" y="262001"/>
                </a:lnTo>
                <a:lnTo>
                  <a:pt x="276225" y="342900"/>
                </a:lnTo>
                <a:lnTo>
                  <a:pt x="251272" y="262001"/>
                </a:lnTo>
                <a:close/>
              </a:path>
              <a:path w="341629" h="342900">
                <a:moveTo>
                  <a:pt x="170688" y="0"/>
                </a:moveTo>
                <a:lnTo>
                  <a:pt x="130428" y="130937"/>
                </a:lnTo>
                <a:lnTo>
                  <a:pt x="210947" y="130937"/>
                </a:lnTo>
                <a:lnTo>
                  <a:pt x="1706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1798320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15-3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인라인</a:t>
            </a:r>
            <a:r>
              <a:rPr dirty="0" sz="1800" spc="-290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모델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15_01.html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6948" y="1634852"/>
            <a:ext cx="6001511" cy="4600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53528" y="1748027"/>
            <a:ext cx="2389631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53528" y="3176016"/>
            <a:ext cx="2351531" cy="990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82968" y="2682239"/>
            <a:ext cx="416559" cy="494030"/>
          </a:xfrm>
          <a:custGeom>
            <a:avLst/>
            <a:gdLst/>
            <a:ahLst/>
            <a:cxnLst/>
            <a:rect l="l" t="t" r="r" b="b"/>
            <a:pathLst>
              <a:path w="416559" h="494030">
                <a:moveTo>
                  <a:pt x="208025" y="0"/>
                </a:moveTo>
                <a:lnTo>
                  <a:pt x="208025" y="123444"/>
                </a:lnTo>
                <a:lnTo>
                  <a:pt x="0" y="123444"/>
                </a:lnTo>
                <a:lnTo>
                  <a:pt x="0" y="370332"/>
                </a:lnTo>
                <a:lnTo>
                  <a:pt x="208025" y="370332"/>
                </a:lnTo>
                <a:lnTo>
                  <a:pt x="208025" y="493775"/>
                </a:lnTo>
                <a:lnTo>
                  <a:pt x="416051" y="246887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68829" y="5930646"/>
            <a:ext cx="1922145" cy="390525"/>
          </a:xfrm>
          <a:custGeom>
            <a:avLst/>
            <a:gdLst/>
            <a:ahLst/>
            <a:cxnLst/>
            <a:rect l="l" t="t" r="r" b="b"/>
            <a:pathLst>
              <a:path w="1922145" h="390525">
                <a:moveTo>
                  <a:pt x="0" y="390143"/>
                </a:moveTo>
                <a:lnTo>
                  <a:pt x="1921764" y="390143"/>
                </a:lnTo>
                <a:lnTo>
                  <a:pt x="1921764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64513" y="1748789"/>
            <a:ext cx="3813175" cy="1586865"/>
          </a:xfrm>
          <a:custGeom>
            <a:avLst/>
            <a:gdLst/>
            <a:ahLst/>
            <a:cxnLst/>
            <a:rect l="l" t="t" r="r" b="b"/>
            <a:pathLst>
              <a:path w="3813175" h="1586864">
                <a:moveTo>
                  <a:pt x="0" y="1586484"/>
                </a:moveTo>
                <a:lnTo>
                  <a:pt x="3813048" y="1586484"/>
                </a:lnTo>
                <a:lnTo>
                  <a:pt x="3813048" y="0"/>
                </a:lnTo>
                <a:lnTo>
                  <a:pt x="0" y="0"/>
                </a:lnTo>
                <a:lnTo>
                  <a:pt x="0" y="1586484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1593850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15-4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기본</a:t>
            </a:r>
            <a:r>
              <a:rPr dirty="0" sz="1800" spc="-295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모델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15_02.html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3752" y="1630679"/>
            <a:ext cx="4002024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82055" y="3256788"/>
            <a:ext cx="416559" cy="492759"/>
          </a:xfrm>
          <a:custGeom>
            <a:avLst/>
            <a:gdLst/>
            <a:ahLst/>
            <a:cxnLst/>
            <a:rect l="l" t="t" r="r" b="b"/>
            <a:pathLst>
              <a:path w="416560" h="492760">
                <a:moveTo>
                  <a:pt x="208026" y="0"/>
                </a:moveTo>
                <a:lnTo>
                  <a:pt x="208026" y="123062"/>
                </a:lnTo>
                <a:lnTo>
                  <a:pt x="0" y="123062"/>
                </a:lnTo>
                <a:lnTo>
                  <a:pt x="0" y="369188"/>
                </a:lnTo>
                <a:lnTo>
                  <a:pt x="208026" y="369188"/>
                </a:lnTo>
                <a:lnTo>
                  <a:pt x="208026" y="492251"/>
                </a:lnTo>
                <a:lnTo>
                  <a:pt x="416052" y="246125"/>
                </a:lnTo>
                <a:lnTo>
                  <a:pt x="208026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6982" y="5501690"/>
            <a:ext cx="3108172" cy="124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12864" y="2898648"/>
            <a:ext cx="4457700" cy="1208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94638" y="5444490"/>
            <a:ext cx="3282950" cy="248920"/>
          </a:xfrm>
          <a:custGeom>
            <a:avLst/>
            <a:gdLst/>
            <a:ahLst/>
            <a:cxnLst/>
            <a:rect l="l" t="t" r="r" b="b"/>
            <a:pathLst>
              <a:path w="3282950" h="248920">
                <a:moveTo>
                  <a:pt x="0" y="248412"/>
                </a:moveTo>
                <a:lnTo>
                  <a:pt x="3282696" y="248412"/>
                </a:lnTo>
                <a:lnTo>
                  <a:pt x="328269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83030" y="2117598"/>
            <a:ext cx="3596640" cy="2696210"/>
          </a:xfrm>
          <a:custGeom>
            <a:avLst/>
            <a:gdLst/>
            <a:ahLst/>
            <a:cxnLst/>
            <a:rect l="l" t="t" r="r" b="b"/>
            <a:pathLst>
              <a:path w="3596640" h="2696210">
                <a:moveTo>
                  <a:pt x="0" y="2695956"/>
                </a:moveTo>
                <a:lnTo>
                  <a:pt x="3596640" y="2695956"/>
                </a:lnTo>
                <a:lnTo>
                  <a:pt x="3596640" y="0"/>
                </a:lnTo>
                <a:lnTo>
                  <a:pt x="0" y="0"/>
                </a:lnTo>
                <a:lnTo>
                  <a:pt x="0" y="269595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218503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15-5 </a:t>
            </a:r>
            <a:r>
              <a:rPr dirty="0" sz="1800">
                <a:latin typeface="한컴 고딕"/>
                <a:cs typeface="한컴 고딕"/>
              </a:rPr>
              <a:t>: MS</a:t>
            </a:r>
            <a:r>
              <a:rPr dirty="0" sz="1800" spc="-305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핸들러 모델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15_03.html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3608" y="1453896"/>
            <a:ext cx="5858255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9333" y="5835364"/>
            <a:ext cx="3981450" cy="3521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69607" y="2756916"/>
            <a:ext cx="4992624" cy="16840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55079" y="3352800"/>
            <a:ext cx="414655" cy="492759"/>
          </a:xfrm>
          <a:custGeom>
            <a:avLst/>
            <a:gdLst/>
            <a:ahLst/>
            <a:cxnLst/>
            <a:rect l="l" t="t" r="r" b="b"/>
            <a:pathLst>
              <a:path w="414654" h="492760">
                <a:moveTo>
                  <a:pt x="207264" y="0"/>
                </a:moveTo>
                <a:lnTo>
                  <a:pt x="207264" y="123062"/>
                </a:lnTo>
                <a:lnTo>
                  <a:pt x="0" y="123062"/>
                </a:lnTo>
                <a:lnTo>
                  <a:pt x="0" y="369188"/>
                </a:lnTo>
                <a:lnTo>
                  <a:pt x="207264" y="369188"/>
                </a:lnTo>
                <a:lnTo>
                  <a:pt x="207264" y="492251"/>
                </a:lnTo>
                <a:lnTo>
                  <a:pt x="414527" y="246125"/>
                </a:lnTo>
                <a:lnTo>
                  <a:pt x="207264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53033" y="5767578"/>
            <a:ext cx="4212590" cy="497205"/>
          </a:xfrm>
          <a:custGeom>
            <a:avLst/>
            <a:gdLst/>
            <a:ahLst/>
            <a:cxnLst/>
            <a:rect l="l" t="t" r="r" b="b"/>
            <a:pathLst>
              <a:path w="4212590" h="497204">
                <a:moveTo>
                  <a:pt x="0" y="496824"/>
                </a:moveTo>
                <a:lnTo>
                  <a:pt x="4212336" y="496824"/>
                </a:lnTo>
                <a:lnTo>
                  <a:pt x="4212336" y="0"/>
                </a:lnTo>
                <a:lnTo>
                  <a:pt x="0" y="0"/>
                </a:lnTo>
                <a:lnTo>
                  <a:pt x="0" y="496824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37666" y="4193285"/>
            <a:ext cx="5218430" cy="1127760"/>
          </a:xfrm>
          <a:custGeom>
            <a:avLst/>
            <a:gdLst/>
            <a:ahLst/>
            <a:cxnLst/>
            <a:rect l="l" t="t" r="r" b="b"/>
            <a:pathLst>
              <a:path w="5218430" h="1127760">
                <a:moveTo>
                  <a:pt x="0" y="1127760"/>
                </a:moveTo>
                <a:lnTo>
                  <a:pt x="5218176" y="1127760"/>
                </a:lnTo>
                <a:lnTo>
                  <a:pt x="5218176" y="0"/>
                </a:lnTo>
                <a:lnTo>
                  <a:pt x="0" y="0"/>
                </a:lnTo>
                <a:lnTo>
                  <a:pt x="0" y="112776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37666" y="2309622"/>
            <a:ext cx="5218430" cy="1728470"/>
          </a:xfrm>
          <a:custGeom>
            <a:avLst/>
            <a:gdLst/>
            <a:ahLst/>
            <a:cxnLst/>
            <a:rect l="l" t="t" r="r" b="b"/>
            <a:pathLst>
              <a:path w="5218430" h="1728470">
                <a:moveTo>
                  <a:pt x="0" y="1728215"/>
                </a:moveTo>
                <a:lnTo>
                  <a:pt x="5218176" y="1728215"/>
                </a:lnTo>
                <a:lnTo>
                  <a:pt x="5218176" y="0"/>
                </a:lnTo>
                <a:lnTo>
                  <a:pt x="0" y="0"/>
                </a:lnTo>
                <a:lnTo>
                  <a:pt x="0" y="1728215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2255520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15-6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표준 핸들러</a:t>
            </a:r>
            <a:r>
              <a:rPr dirty="0" sz="1800" spc="-300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모델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15_04.html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7804" y="1557527"/>
            <a:ext cx="6525768" cy="346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2883" y="5418201"/>
            <a:ext cx="3982164" cy="352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94092" y="2610611"/>
            <a:ext cx="4171188" cy="2247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34783" y="3290315"/>
            <a:ext cx="416559" cy="494030"/>
          </a:xfrm>
          <a:custGeom>
            <a:avLst/>
            <a:gdLst/>
            <a:ahLst/>
            <a:cxnLst/>
            <a:rect l="l" t="t" r="r" b="b"/>
            <a:pathLst>
              <a:path w="416559" h="494029">
                <a:moveTo>
                  <a:pt x="208025" y="0"/>
                </a:moveTo>
                <a:lnTo>
                  <a:pt x="208025" y="123444"/>
                </a:lnTo>
                <a:lnTo>
                  <a:pt x="0" y="123444"/>
                </a:lnTo>
                <a:lnTo>
                  <a:pt x="0" y="370332"/>
                </a:lnTo>
                <a:lnTo>
                  <a:pt x="208025" y="370332"/>
                </a:lnTo>
                <a:lnTo>
                  <a:pt x="208025" y="493776"/>
                </a:lnTo>
                <a:lnTo>
                  <a:pt x="416051" y="246887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8566" y="5333238"/>
            <a:ext cx="4196080" cy="533400"/>
          </a:xfrm>
          <a:custGeom>
            <a:avLst/>
            <a:gdLst/>
            <a:ahLst/>
            <a:cxnLst/>
            <a:rect l="l" t="t" r="r" b="b"/>
            <a:pathLst>
              <a:path w="4196080" h="533400">
                <a:moveTo>
                  <a:pt x="0" y="533400"/>
                </a:moveTo>
                <a:lnTo>
                  <a:pt x="4195572" y="533400"/>
                </a:lnTo>
                <a:lnTo>
                  <a:pt x="4195572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17853" y="3670553"/>
            <a:ext cx="5701665" cy="1123315"/>
          </a:xfrm>
          <a:custGeom>
            <a:avLst/>
            <a:gdLst/>
            <a:ahLst/>
            <a:cxnLst/>
            <a:rect l="l" t="t" r="r" b="b"/>
            <a:pathLst>
              <a:path w="5701665" h="1123314">
                <a:moveTo>
                  <a:pt x="0" y="1123188"/>
                </a:moveTo>
                <a:lnTo>
                  <a:pt x="5701284" y="1123188"/>
                </a:lnTo>
                <a:lnTo>
                  <a:pt x="5701284" y="0"/>
                </a:lnTo>
                <a:lnTo>
                  <a:pt x="0" y="0"/>
                </a:lnTo>
                <a:lnTo>
                  <a:pt x="0" y="1123188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17853" y="1829561"/>
            <a:ext cx="6022975" cy="1724025"/>
          </a:xfrm>
          <a:custGeom>
            <a:avLst/>
            <a:gdLst/>
            <a:ahLst/>
            <a:cxnLst/>
            <a:rect l="l" t="t" r="r" b="b"/>
            <a:pathLst>
              <a:path w="6022975" h="1724025">
                <a:moveTo>
                  <a:pt x="0" y="1723644"/>
                </a:moveTo>
                <a:lnTo>
                  <a:pt x="6022848" y="1723644"/>
                </a:lnTo>
                <a:lnTo>
                  <a:pt x="6022848" y="0"/>
                </a:lnTo>
                <a:lnTo>
                  <a:pt x="0" y="0"/>
                </a:lnTo>
                <a:lnTo>
                  <a:pt x="0" y="1723644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1798320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15-7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이벤트</a:t>
            </a:r>
            <a:r>
              <a:rPr dirty="0" sz="1800" spc="-290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객체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15_05.html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731" y="1520444"/>
            <a:ext cx="3549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E5496"/>
                </a:solidFill>
                <a:latin typeface="한컴 고딕"/>
                <a:cs typeface="한컴 고딕"/>
              </a:rPr>
              <a:t>this </a:t>
            </a:r>
            <a:r>
              <a:rPr dirty="0" sz="2400">
                <a:solidFill>
                  <a:srgbClr val="2E5496"/>
                </a:solidFill>
                <a:latin typeface="Wingdings"/>
                <a:cs typeface="Wingdings"/>
              </a:rPr>
              <a:t></a:t>
            </a:r>
            <a:r>
              <a:rPr dirty="0" sz="240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이벤트가 발생한</a:t>
            </a:r>
            <a:r>
              <a:rPr dirty="0" sz="2400" spc="-31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객체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136" y="1976627"/>
            <a:ext cx="10801985" cy="0"/>
          </a:xfrm>
          <a:custGeom>
            <a:avLst/>
            <a:gdLst/>
            <a:ahLst/>
            <a:cxnLst/>
            <a:rect l="l" t="t" r="r" b="b"/>
            <a:pathLst>
              <a:path w="10801985" h="0">
                <a:moveTo>
                  <a:pt x="0" y="0"/>
                </a:moveTo>
                <a:lnTo>
                  <a:pt x="1080160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4296" y="2540507"/>
            <a:ext cx="4800600" cy="2647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49621" y="5315322"/>
            <a:ext cx="2982101" cy="274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40779" y="3739896"/>
            <a:ext cx="414655" cy="494030"/>
          </a:xfrm>
          <a:custGeom>
            <a:avLst/>
            <a:gdLst/>
            <a:ahLst/>
            <a:cxnLst/>
            <a:rect l="l" t="t" r="r" b="b"/>
            <a:pathLst>
              <a:path w="414654" h="494029">
                <a:moveTo>
                  <a:pt x="207264" y="0"/>
                </a:moveTo>
                <a:lnTo>
                  <a:pt x="207264" y="123443"/>
                </a:lnTo>
                <a:lnTo>
                  <a:pt x="0" y="123443"/>
                </a:lnTo>
                <a:lnTo>
                  <a:pt x="0" y="370331"/>
                </a:lnTo>
                <a:lnTo>
                  <a:pt x="207264" y="370331"/>
                </a:lnTo>
                <a:lnTo>
                  <a:pt x="207264" y="493775"/>
                </a:lnTo>
                <a:lnTo>
                  <a:pt x="414527" y="246887"/>
                </a:lnTo>
                <a:lnTo>
                  <a:pt x="207264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91400" y="4465320"/>
            <a:ext cx="3534155" cy="1781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91400" y="2438400"/>
            <a:ext cx="3279648" cy="1687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59529" y="4234434"/>
            <a:ext cx="935990" cy="170815"/>
          </a:xfrm>
          <a:custGeom>
            <a:avLst/>
            <a:gdLst/>
            <a:ahLst/>
            <a:cxnLst/>
            <a:rect l="l" t="t" r="r" b="b"/>
            <a:pathLst>
              <a:path w="935989" h="170814">
                <a:moveTo>
                  <a:pt x="0" y="170687"/>
                </a:moveTo>
                <a:lnTo>
                  <a:pt x="935736" y="170687"/>
                </a:lnTo>
                <a:lnTo>
                  <a:pt x="935736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95450" y="5296661"/>
            <a:ext cx="3100070" cy="349250"/>
          </a:xfrm>
          <a:custGeom>
            <a:avLst/>
            <a:gdLst/>
            <a:ahLst/>
            <a:cxnLst/>
            <a:rect l="l" t="t" r="r" b="b"/>
            <a:pathLst>
              <a:path w="3100070" h="349250">
                <a:moveTo>
                  <a:pt x="0" y="348996"/>
                </a:moveTo>
                <a:lnTo>
                  <a:pt x="3099816" y="348996"/>
                </a:lnTo>
                <a:lnTo>
                  <a:pt x="3099816" y="0"/>
                </a:lnTo>
                <a:lnTo>
                  <a:pt x="0" y="0"/>
                </a:lnTo>
                <a:lnTo>
                  <a:pt x="0" y="34899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59529" y="4732782"/>
            <a:ext cx="935990" cy="170815"/>
          </a:xfrm>
          <a:custGeom>
            <a:avLst/>
            <a:gdLst/>
            <a:ahLst/>
            <a:cxnLst/>
            <a:rect l="l" t="t" r="r" b="b"/>
            <a:pathLst>
              <a:path w="935989" h="170814">
                <a:moveTo>
                  <a:pt x="0" y="170688"/>
                </a:moveTo>
                <a:lnTo>
                  <a:pt x="935736" y="170688"/>
                </a:lnTo>
                <a:lnTo>
                  <a:pt x="935736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979932" y="2607564"/>
            <a:ext cx="4524756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7593" y="788289"/>
            <a:ext cx="1798320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15-8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이벤트</a:t>
            </a:r>
            <a:r>
              <a:rPr dirty="0" sz="1800" spc="-290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객체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15_06.html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731" y="1520444"/>
            <a:ext cx="2677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event </a:t>
            </a:r>
            <a:r>
              <a:rPr dirty="0" sz="2400">
                <a:solidFill>
                  <a:srgbClr val="2E5496"/>
                </a:solidFill>
                <a:latin typeface="Wingdings"/>
                <a:cs typeface="Wingdings"/>
              </a:rPr>
              <a:t></a:t>
            </a:r>
            <a:r>
              <a:rPr dirty="0" sz="240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이벤트</a:t>
            </a:r>
            <a:r>
              <a:rPr dirty="0" sz="2400" spc="-345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객체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7136" y="1976627"/>
            <a:ext cx="10801985" cy="0"/>
          </a:xfrm>
          <a:custGeom>
            <a:avLst/>
            <a:gdLst/>
            <a:ahLst/>
            <a:cxnLst/>
            <a:rect l="l" t="t" r="r" b="b"/>
            <a:pathLst>
              <a:path w="10801985" h="0">
                <a:moveTo>
                  <a:pt x="0" y="0"/>
                </a:moveTo>
                <a:lnTo>
                  <a:pt x="1080160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71971" y="3509771"/>
            <a:ext cx="416559" cy="494030"/>
          </a:xfrm>
          <a:custGeom>
            <a:avLst/>
            <a:gdLst/>
            <a:ahLst/>
            <a:cxnLst/>
            <a:rect l="l" t="t" r="r" b="b"/>
            <a:pathLst>
              <a:path w="416560" h="494029">
                <a:moveTo>
                  <a:pt x="208025" y="0"/>
                </a:moveTo>
                <a:lnTo>
                  <a:pt x="208025" y="123443"/>
                </a:lnTo>
                <a:lnTo>
                  <a:pt x="0" y="123443"/>
                </a:lnTo>
                <a:lnTo>
                  <a:pt x="0" y="370331"/>
                </a:lnTo>
                <a:lnTo>
                  <a:pt x="208025" y="370331"/>
                </a:lnTo>
                <a:lnTo>
                  <a:pt x="208025" y="493775"/>
                </a:lnTo>
                <a:lnTo>
                  <a:pt x="416051" y="246887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08554" y="2625089"/>
            <a:ext cx="169545" cy="182880"/>
          </a:xfrm>
          <a:custGeom>
            <a:avLst/>
            <a:gdLst/>
            <a:ahLst/>
            <a:cxnLst/>
            <a:rect l="l" t="t" r="r" b="b"/>
            <a:pathLst>
              <a:path w="169544" h="182880">
                <a:moveTo>
                  <a:pt x="0" y="182879"/>
                </a:moveTo>
                <a:lnTo>
                  <a:pt x="169163" y="182879"/>
                </a:lnTo>
                <a:lnTo>
                  <a:pt x="169163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67789" y="3367278"/>
            <a:ext cx="4090670" cy="982980"/>
          </a:xfrm>
          <a:custGeom>
            <a:avLst/>
            <a:gdLst/>
            <a:ahLst/>
            <a:cxnLst/>
            <a:rect l="l" t="t" r="r" b="b"/>
            <a:pathLst>
              <a:path w="4090670" h="982979">
                <a:moveTo>
                  <a:pt x="0" y="982980"/>
                </a:moveTo>
                <a:lnTo>
                  <a:pt x="4090416" y="982980"/>
                </a:lnTo>
                <a:lnTo>
                  <a:pt x="4090416" y="0"/>
                </a:lnTo>
                <a:lnTo>
                  <a:pt x="0" y="0"/>
                </a:lnTo>
                <a:lnTo>
                  <a:pt x="0" y="98298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55307" y="2202179"/>
            <a:ext cx="4408932" cy="3811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e9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Theme</vt:lpstr>
      <vt:lpstr>15강_javascript 이벤트 이론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2020-01-03T02:26:29.000</dcterms:created>
  <dc:creator>house</dc:creator>
  <cp:lastModifiedBy>user</cp:lastModifiedBy>
  <dcterms:modified xsi:type="dcterms:W3CDTF">2020-01-03T02:28:41.174</dcterms:modified>
  <cp:revision>1</cp:revision>
  <dc:title>웹사이트 콘텐츠 디자인 보고서  (성수IT종합센터, 성수메이커스페이스)</dc:title>
  <cp:version>1000.0000.01</cp:version>
</cp:coreProperties>
</file>