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4454" y="1842642"/>
            <a:ext cx="594309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124454" y="1842642"/>
            <a:ext cx="6629146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b="0" spc="-60"/>
              <a:t>16강_javascript </a:t>
            </a:r>
            <a:r>
              <a:rPr b="0" spc="-200"/>
              <a:t>이벤트</a:t>
            </a:r>
            <a:r>
              <a:rPr b="0" spc="-494"/>
              <a:t> </a:t>
            </a:r>
            <a:r>
              <a:rPr b="0" spc="-215"/>
              <a:t>실전</a:t>
            </a:r>
            <a:endParaRPr b="0" spc="-215"/>
          </a:p>
        </p:txBody>
      </p:sp>
      <p:sp>
        <p:nvSpPr>
          <p:cNvPr id="3" name="object 3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3229482" y="2993517"/>
            <a:ext cx="1629410" cy="6450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마우스</a:t>
            </a:r>
            <a:r>
              <a:rPr sz="1400" b="0" spc="-14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이벤트</a:t>
            </a:r>
            <a:endParaRPr sz="1400" b="0" spc="-60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4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양식(폼)</a:t>
            </a:r>
            <a:r>
              <a:rPr sz="1400" b="0" spc="-12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이벤트</a:t>
            </a:r>
            <a:endParaRPr sz="1400">
              <a:latin typeface="한컴 고딕"/>
              <a:ea typeface="+mj-ea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ea typeface="+mj-ea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ea typeface="+mj-ea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ea typeface="+mj-ea"/>
                <a:cs typeface="맑은 고딕"/>
              </a:rPr>
              <a:t>node.js</a:t>
            </a:r>
            <a:endParaRPr sz="2000">
              <a:latin typeface="맑은 고딕"/>
              <a:ea typeface="+mj-ea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3024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16-1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마우스</a:t>
            </a:r>
            <a:r>
              <a:rPr sz="1800" b="0" spc="-285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이벤트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16_01.html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108" y="3628644"/>
            <a:ext cx="416559" cy="492759"/>
          </a:xfrm>
          <a:custGeom>
            <a:avLst/>
            <a:gd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115311" y="2798064"/>
            <a:ext cx="2329180" cy="2677795"/>
          </a:xfrm>
          <a:custGeom>
            <a:avLst/>
            <a:gdLst/>
            <a:rect l="l" t="t" r="r" b="b"/>
            <a:pathLst>
              <a:path w="2329179" h="2677795">
                <a:moveTo>
                  <a:pt x="0" y="2677668"/>
                </a:moveTo>
                <a:lnTo>
                  <a:pt x="2328672" y="2677668"/>
                </a:lnTo>
                <a:lnTo>
                  <a:pt x="2328672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2115311" y="2818891"/>
            <a:ext cx="2329180" cy="257225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805" marR="475615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5">
                <a:latin typeface="나눔고딕"/>
                <a:cs typeface="나눔고딕"/>
              </a:rPr>
              <a:t>click  </a:t>
            </a:r>
            <a:r>
              <a:rPr sz="2400">
                <a:latin typeface="나눔고딕"/>
                <a:cs typeface="나눔고딕"/>
              </a:rPr>
              <a:t>mouseover  mouseout  mousemove  mousedown  mouseup  </a:t>
            </a:r>
            <a:r>
              <a:rPr sz="2400" b="0" spc="-5">
                <a:latin typeface="나눔고딕"/>
                <a:cs typeface="나눔고딕"/>
              </a:rPr>
              <a:t>dblclick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5311" y="2269235"/>
            <a:ext cx="2329180" cy="4644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6830" rIns="0" bIns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  <a:defRPr/>
            </a:pPr>
            <a:r>
              <a:rPr sz="2800" b="1" spc="-5">
                <a:solidFill>
                  <a:srgbClr val="ffffff"/>
                </a:solidFill>
                <a:latin typeface="나눔고딕"/>
                <a:cs typeface="나눔고딕"/>
              </a:rPr>
              <a:t>mouse</a:t>
            </a:r>
            <a:r>
              <a:rPr sz="2800" b="1" spc="-3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>
                <a:solidFill>
                  <a:srgbClr val="ffffff"/>
                </a:solidFill>
                <a:latin typeface="나눔고딕"/>
                <a:cs typeface="나눔고딕"/>
              </a:rPr>
              <a:t>event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2284" y="1441703"/>
            <a:ext cx="5401056" cy="48661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3786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16-2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45">
                <a:latin typeface="한컴 고딕"/>
                <a:cs typeface="한컴 고딕"/>
              </a:rPr>
              <a:t>양식(폼)</a:t>
            </a:r>
            <a:r>
              <a:rPr sz="1800" b="0" spc="-30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이벤트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16_02.html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588008"/>
            <a:ext cx="5646420" cy="344982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767513" y="5307285"/>
            <a:ext cx="5482992" cy="102253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7967461" y="3048761"/>
            <a:ext cx="2447249" cy="6381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6923531" y="3145535"/>
            <a:ext cx="414655" cy="492759"/>
          </a:xfrm>
          <a:custGeom>
            <a:avLst/>
            <a:gdLst/>
            <a:rect l="l" t="t" r="r" b="b"/>
            <a:pathLst>
              <a:path w="414654" h="492760">
                <a:moveTo>
                  <a:pt x="207264" y="0"/>
                </a:moveTo>
                <a:lnTo>
                  <a:pt x="207264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7264" y="369188"/>
                </a:lnTo>
                <a:lnTo>
                  <a:pt x="207264" y="492251"/>
                </a:lnTo>
                <a:lnTo>
                  <a:pt x="414527" y="246125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2811017" y="5808726"/>
            <a:ext cx="1254760" cy="408940"/>
          </a:xfrm>
          <a:custGeom>
            <a:avLst/>
            <a:gdLst/>
            <a:rect l="l" t="t" r="r" b="b"/>
            <a:pathLst>
              <a:path w="1254760" h="408939">
                <a:moveTo>
                  <a:pt x="0" y="408432"/>
                </a:moveTo>
                <a:lnTo>
                  <a:pt x="1254252" y="408432"/>
                </a:lnTo>
                <a:lnTo>
                  <a:pt x="1254252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5005578" y="3126485"/>
            <a:ext cx="814069" cy="190500"/>
          </a:xfrm>
          <a:custGeom>
            <a:avLst/>
            <a:gdLst/>
            <a:rect l="l" t="t" r="r" b="b"/>
            <a:pathLst>
              <a:path w="814070" h="190500">
                <a:moveTo>
                  <a:pt x="0" y="190500"/>
                </a:moveTo>
                <a:lnTo>
                  <a:pt x="813815" y="190500"/>
                </a:lnTo>
                <a:lnTo>
                  <a:pt x="81381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4687061" y="4328921"/>
            <a:ext cx="814069" cy="189230"/>
          </a:xfrm>
          <a:custGeom>
            <a:avLst/>
            <a:gdLst/>
            <a:rect l="l" t="t" r="r" b="b"/>
            <a:pathLst>
              <a:path w="814070" h="189229">
                <a:moveTo>
                  <a:pt x="0" y="188975"/>
                </a:moveTo>
                <a:lnTo>
                  <a:pt x="813815" y="188975"/>
                </a:lnTo>
                <a:lnTo>
                  <a:pt x="81381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556259" y="2061972"/>
            <a:ext cx="5775960" cy="267614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34548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16-2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45">
                <a:latin typeface="한컴 고딕"/>
                <a:cs typeface="한컴 고딕"/>
              </a:rPr>
              <a:t>양식(폼)</a:t>
            </a:r>
            <a:r>
              <a:rPr sz="1800" b="0" spc="-30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이벤트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16_03.html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7461" y="3048761"/>
            <a:ext cx="2447249" cy="6381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6923531" y="3145535"/>
            <a:ext cx="414655" cy="492759"/>
          </a:xfrm>
          <a:custGeom>
            <a:avLst/>
            <a:gdLst/>
            <a:rect l="l" t="t" r="r" b="b"/>
            <a:pathLst>
              <a:path w="414654" h="492760">
                <a:moveTo>
                  <a:pt x="207264" y="0"/>
                </a:moveTo>
                <a:lnTo>
                  <a:pt x="207264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7264" y="369188"/>
                </a:lnTo>
                <a:lnTo>
                  <a:pt x="207264" y="492251"/>
                </a:lnTo>
                <a:lnTo>
                  <a:pt x="414527" y="246125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666494" y="2946654"/>
            <a:ext cx="1225550" cy="190500"/>
          </a:xfrm>
          <a:custGeom>
            <a:avLst/>
            <a:gdLst/>
            <a:rect l="l" t="t" r="r" b="b"/>
            <a:pathLst>
              <a:path w="1225550" h="190500">
                <a:moveTo>
                  <a:pt x="0" y="190500"/>
                </a:moveTo>
                <a:lnTo>
                  <a:pt x="1225295" y="190500"/>
                </a:lnTo>
                <a:lnTo>
                  <a:pt x="122529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666494" y="3480053"/>
            <a:ext cx="1225550" cy="189230"/>
          </a:xfrm>
          <a:custGeom>
            <a:avLst/>
            <a:gdLst/>
            <a:rect l="l" t="t" r="r" b="b"/>
            <a:pathLst>
              <a:path w="1225550" h="189229">
                <a:moveTo>
                  <a:pt x="0" y="188976"/>
                </a:moveTo>
                <a:lnTo>
                  <a:pt x="1225295" y="188976"/>
                </a:lnTo>
                <a:lnTo>
                  <a:pt x="1225295" y="0"/>
                </a:lnTo>
                <a:lnTo>
                  <a:pt x="0" y="0"/>
                </a:lnTo>
                <a:lnTo>
                  <a:pt x="0" y="18897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1666494" y="4022597"/>
            <a:ext cx="1225550" cy="189230"/>
          </a:xfrm>
          <a:custGeom>
            <a:avLst/>
            <a:gdLst/>
            <a:rect l="l" t="t" r="r" b="b"/>
            <a:pathLst>
              <a:path w="1225550" h="189229">
                <a:moveTo>
                  <a:pt x="0" y="188975"/>
                </a:moveTo>
                <a:lnTo>
                  <a:pt x="1225295" y="188975"/>
                </a:lnTo>
                <a:lnTo>
                  <a:pt x="122529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632993" y="5038966"/>
            <a:ext cx="5607303" cy="104427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2724150" y="5529834"/>
            <a:ext cx="1225550" cy="447040"/>
          </a:xfrm>
          <a:custGeom>
            <a:avLst/>
            <a:gdLst/>
            <a:rect l="l" t="t" r="r" b="b"/>
            <a:pathLst>
              <a:path w="1225550" h="447039">
                <a:moveTo>
                  <a:pt x="0" y="446531"/>
                </a:moveTo>
                <a:lnTo>
                  <a:pt x="1225296" y="446531"/>
                </a:lnTo>
                <a:lnTo>
                  <a:pt x="1225296" y="0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16강_javascript 이벤트 실전</vt:lpstr>
      <vt:lpstr>슬라이드 2</vt:lpstr>
      <vt:lpstr>javascript &amp; node.js</vt:lpstr>
      <vt:lpstr>javascript &amp; node.js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2020-01-03T02:28:23.000</dcterms:created>
  <dc:creator>house</dc:creator>
  <cp:lastModifiedBy>user</cp:lastModifiedBy>
  <dcterms:modified xsi:type="dcterms:W3CDTF">2020-01-06T00:49:00.049</dcterms:modified>
  <cp:revision>5</cp:revision>
  <dc:title>웹사이트 콘텐츠 디자인 보고서  (성수IT종합센터, 성수메이커스페이스)</dc:title>
  <cp:version>1000.0000.01</cp:version>
</cp:coreProperties>
</file>