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2113" y="1842642"/>
            <a:ext cx="428777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3952113" y="1842642"/>
            <a:ext cx="5420487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  <a:defRPr/>
            </a:pPr>
            <a:r>
              <a:rPr b="0" spc="-55"/>
              <a:t>18강_jQuery</a:t>
            </a:r>
            <a:r>
              <a:rPr b="0" spc="-285"/>
              <a:t> </a:t>
            </a:r>
            <a:r>
              <a:rPr b="0" spc="-215"/>
              <a:t>선택자</a:t>
            </a:r>
            <a:endParaRPr b="0" spc="-215"/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4085718" cy="6450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465455" lvl="1" indent="-45275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466090" algn="l"/>
              </a:tabLst>
              <a:defRPr/>
            </a:pPr>
            <a:r>
              <a:rPr sz="1400" b="0" spc="-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$(document).ready()</a:t>
            </a:r>
            <a:endParaRPr sz="1400" b="0" spc="-5">
              <a:solidFill>
                <a:srgbClr val="ffffff"/>
              </a:solidFill>
              <a:latin typeface="한컴 고딕"/>
              <a:ea typeface="+mj-ea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자주사용하는 선택자 </a:t>
            </a: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-</a:t>
            </a:r>
            <a:r>
              <a:rPr sz="1400" b="0" spc="-11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I</a:t>
            </a:r>
            <a:endParaRPr sz="1400">
              <a:solidFill>
                <a:srgbClr val="ffffff"/>
              </a:solidFill>
              <a:latin typeface="한컴 고딕"/>
              <a:ea typeface="+mj-ea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자주사용하는 선택자 </a:t>
            </a: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-</a:t>
            </a:r>
            <a:r>
              <a:rPr sz="1400" b="0" spc="-104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II</a:t>
            </a:r>
            <a:endParaRPr sz="1400">
              <a:latin typeface="한컴 고딕"/>
              <a:ea typeface="+mj-ea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1047" y="214121"/>
            <a:ext cx="243522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9991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18-1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40">
                <a:latin typeface="한컴 고딕"/>
                <a:cs typeface="한컴 고딕"/>
              </a:rPr>
              <a:t> </a:t>
            </a:r>
            <a:r>
              <a:rPr dirty="0" sz="1800" spc="-5">
                <a:latin typeface="한컴 고딕"/>
                <a:cs typeface="한컴 고딕"/>
              </a:rPr>
              <a:t>$(document).ready()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18_01.html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5255" y="4372355"/>
            <a:ext cx="4267200" cy="1414780"/>
          </a:xfrm>
          <a:custGeom>
            <a:avLst/>
            <a:gdLst/>
            <a:ahLst/>
            <a:cxnLst/>
            <a:rect l="l" t="t" r="r" b="b"/>
            <a:pathLst>
              <a:path w="4267200" h="1414779">
                <a:moveTo>
                  <a:pt x="0" y="1414272"/>
                </a:moveTo>
                <a:lnTo>
                  <a:pt x="4267200" y="1414272"/>
                </a:lnTo>
                <a:lnTo>
                  <a:pt x="4267200" y="0"/>
                </a:lnTo>
                <a:lnTo>
                  <a:pt x="0" y="0"/>
                </a:lnTo>
                <a:lnTo>
                  <a:pt x="0" y="1414272"/>
                </a:lnTo>
                <a:close/>
              </a:path>
            </a:pathLst>
          </a:custGeom>
          <a:solidFill>
            <a:srgbClr val="85B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5255" y="4826889"/>
            <a:ext cx="4267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8315">
              <a:lnSpc>
                <a:spcPct val="100000"/>
              </a:lnSpc>
              <a:spcBef>
                <a:spcPts val="95"/>
              </a:spcBef>
            </a:pPr>
            <a:r>
              <a:rPr dirty="0" sz="2800" spc="-55">
                <a:solidFill>
                  <a:srgbClr val="FFFFFF"/>
                </a:solidFill>
                <a:latin typeface="나눔고딕"/>
                <a:cs typeface="나눔고딕"/>
              </a:rPr>
              <a:t>$(document).ready()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255" y="2011679"/>
            <a:ext cx="4267200" cy="1412875"/>
          </a:xfrm>
          <a:custGeom>
            <a:avLst/>
            <a:gdLst/>
            <a:ahLst/>
            <a:cxnLst/>
            <a:rect l="l" t="t" r="r" b="b"/>
            <a:pathLst>
              <a:path w="4267200" h="1412875">
                <a:moveTo>
                  <a:pt x="0" y="1412748"/>
                </a:moveTo>
                <a:lnTo>
                  <a:pt x="4267200" y="1412748"/>
                </a:lnTo>
                <a:lnTo>
                  <a:pt x="4267200" y="0"/>
                </a:lnTo>
                <a:lnTo>
                  <a:pt x="0" y="0"/>
                </a:lnTo>
                <a:lnTo>
                  <a:pt x="0" y="1412748"/>
                </a:lnTo>
                <a:close/>
              </a:path>
            </a:pathLst>
          </a:custGeom>
          <a:solidFill>
            <a:srgbClr val="85B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5255" y="2465069"/>
            <a:ext cx="4267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1069">
              <a:lnSpc>
                <a:spcPct val="100000"/>
              </a:lnSpc>
              <a:spcBef>
                <a:spcPts val="95"/>
              </a:spcBef>
            </a:pPr>
            <a:r>
              <a:rPr dirty="0" sz="2800" spc="-125">
                <a:solidFill>
                  <a:srgbClr val="FFFFFF"/>
                </a:solidFill>
                <a:latin typeface="나눔고딕"/>
                <a:cs typeface="나눔고딕"/>
              </a:rPr>
              <a:t>window.onload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1967" y="3645408"/>
            <a:ext cx="494030" cy="414655"/>
          </a:xfrm>
          <a:custGeom>
            <a:avLst/>
            <a:gdLst/>
            <a:ahLst/>
            <a:cxnLst/>
            <a:rect l="l" t="t" r="r" b="b"/>
            <a:pathLst>
              <a:path w="494029" h="414654">
                <a:moveTo>
                  <a:pt x="493776" y="207264"/>
                </a:moveTo>
                <a:lnTo>
                  <a:pt x="0" y="207264"/>
                </a:lnTo>
                <a:lnTo>
                  <a:pt x="246887" y="414528"/>
                </a:lnTo>
                <a:lnTo>
                  <a:pt x="493776" y="207264"/>
                </a:lnTo>
                <a:close/>
              </a:path>
              <a:path w="494029" h="414654">
                <a:moveTo>
                  <a:pt x="370331" y="0"/>
                </a:moveTo>
                <a:lnTo>
                  <a:pt x="123443" y="0"/>
                </a:lnTo>
                <a:lnTo>
                  <a:pt x="123443" y="207264"/>
                </a:lnTo>
                <a:lnTo>
                  <a:pt x="370331" y="207264"/>
                </a:lnTo>
                <a:lnTo>
                  <a:pt x="37033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3880" y="1720595"/>
            <a:ext cx="856488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3880" y="3944111"/>
            <a:ext cx="856488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50964" y="3909812"/>
            <a:ext cx="4962144" cy="2257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50964" y="1490472"/>
            <a:ext cx="4543044" cy="1933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82055" y="1490472"/>
            <a:ext cx="0" cy="4919345"/>
          </a:xfrm>
          <a:custGeom>
            <a:avLst/>
            <a:gdLst/>
            <a:ahLst/>
            <a:cxnLst/>
            <a:rect l="l" t="t" r="r" b="b"/>
            <a:pathLst>
              <a:path w="0" h="4919345">
                <a:moveTo>
                  <a:pt x="0" y="0"/>
                </a:moveTo>
                <a:lnTo>
                  <a:pt x="0" y="491919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03035" y="1490472"/>
            <a:ext cx="856488" cy="856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03035" y="4059935"/>
            <a:ext cx="856488" cy="856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sz="2000" b="1" spc="-65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3786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18-2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자주사용하는 선택자 </a:t>
            </a:r>
            <a:r>
              <a:rPr sz="1800">
                <a:latin typeface="한컴 고딕"/>
                <a:cs typeface="한컴 고딕"/>
              </a:rPr>
              <a:t>-</a:t>
            </a:r>
            <a:r>
              <a:rPr sz="1800" b="0" spc="-330">
                <a:latin typeface="한컴 고딕"/>
                <a:cs typeface="한컴 고딕"/>
              </a:rPr>
              <a:t> </a:t>
            </a:r>
            <a:r>
              <a:rPr sz="1800">
                <a:latin typeface="한컴 고딕"/>
                <a:cs typeface="한컴 고딕"/>
              </a:rPr>
              <a:t>I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18_02.html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123" y="1364919"/>
            <a:ext cx="5974080" cy="196982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7237476" y="3721606"/>
            <a:ext cx="1865376" cy="31089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4831079" y="1565147"/>
            <a:ext cx="0" cy="4919345"/>
          </a:xfrm>
          <a:custGeom>
            <a:avLst/>
            <a:gdLst/>
            <a:rect l="l" t="t" r="r" b="b"/>
            <a:pathLst>
              <a:path h="4919345">
                <a:moveTo>
                  <a:pt x="0" y="0"/>
                </a:moveTo>
                <a:lnTo>
                  <a:pt x="0" y="491919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85444" y="2250948"/>
            <a:ext cx="3030220" cy="3152140"/>
          </a:xfrm>
          <a:custGeom>
            <a:avLst/>
            <a:gdLst/>
            <a:rect l="l" t="t" r="r" b="b"/>
            <a:pathLst>
              <a:path w="3030220" h="3152140">
                <a:moveTo>
                  <a:pt x="0" y="3151632"/>
                </a:moveTo>
                <a:lnTo>
                  <a:pt x="3029711" y="3151632"/>
                </a:lnTo>
                <a:lnTo>
                  <a:pt x="3029711" y="0"/>
                </a:lnTo>
                <a:lnTo>
                  <a:pt x="0" y="0"/>
                </a:lnTo>
                <a:lnTo>
                  <a:pt x="0" y="3151632"/>
                </a:lnTo>
                <a:close/>
              </a:path>
            </a:pathLst>
          </a:custGeom>
          <a:solidFill>
            <a:srgbClr val="85bc5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977188" y="2507742"/>
            <a:ext cx="2499995" cy="3426332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전체</a:t>
            </a:r>
            <a:r>
              <a:rPr sz="2800" b="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 b="0" spc="-9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태그</a:t>
            </a:r>
            <a:r>
              <a:rPr sz="2800" b="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 b="0" spc="-9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0">
                <a:solidFill>
                  <a:srgbClr val="ffffff"/>
                </a:solidFill>
                <a:latin typeface="나눔고딕"/>
                <a:cs typeface="나눔고딕"/>
              </a:rPr>
              <a:t>아이디</a:t>
            </a:r>
            <a:r>
              <a:rPr sz="2800" b="0" spc="-15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 b="0" spc="-9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클래스</a:t>
            </a:r>
            <a:r>
              <a:rPr sz="2800" b="0" spc="-15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 b="0" spc="-9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후손</a:t>
            </a:r>
            <a:r>
              <a:rPr sz="2800" b="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 b="0" spc="-9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자손</a:t>
            </a:r>
            <a:r>
              <a:rPr sz="2800" b="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1647444"/>
            <a:ext cx="704088" cy="98602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7923276" y="3282696"/>
            <a:ext cx="494030" cy="416559"/>
          </a:xfrm>
          <a:custGeom>
            <a:avLst/>
            <a:gdLst/>
            <a:rect l="l" t="t" r="r" b="b"/>
            <a:pathLst>
              <a:path w="494029" h="416560">
                <a:moveTo>
                  <a:pt x="493775" y="208025"/>
                </a:moveTo>
                <a:lnTo>
                  <a:pt x="0" y="208025"/>
                </a:lnTo>
                <a:lnTo>
                  <a:pt x="246888" y="416051"/>
                </a:lnTo>
                <a:lnTo>
                  <a:pt x="493775" y="208025"/>
                </a:lnTo>
                <a:close/>
              </a:path>
              <a:path w="494029" h="416560">
                <a:moveTo>
                  <a:pt x="370331" y="0"/>
                </a:moveTo>
                <a:lnTo>
                  <a:pt x="123444" y="0"/>
                </a:lnTo>
                <a:lnTo>
                  <a:pt x="123444" y="208025"/>
                </a:lnTo>
                <a:lnTo>
                  <a:pt x="370331" y="208025"/>
                </a:lnTo>
                <a:lnTo>
                  <a:pt x="37033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sz="2000" b="1" spc="-65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9882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18-3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자주사용하는 선택자 </a:t>
            </a:r>
            <a:r>
              <a:rPr sz="1800">
                <a:latin typeface="한컴 고딕"/>
                <a:cs typeface="한컴 고딕"/>
              </a:rPr>
              <a:t>-</a:t>
            </a:r>
            <a:r>
              <a:rPr sz="1800" b="0" spc="-330">
                <a:latin typeface="한컴 고딕"/>
                <a:cs typeface="한컴 고딕"/>
              </a:rPr>
              <a:t> </a:t>
            </a:r>
            <a:r>
              <a:rPr sz="1800" b="0" spc="-5">
                <a:latin typeface="한컴 고딕"/>
                <a:cs typeface="한컴 고딕"/>
              </a:rPr>
              <a:t>II</a:t>
            </a:r>
            <a:endParaRPr sz="1800" b="0" spc="-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18_03.html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1079" y="1565147"/>
            <a:ext cx="0" cy="4919345"/>
          </a:xfrm>
          <a:custGeom>
            <a:avLst/>
            <a:gdLst/>
            <a:rect l="l" t="t" r="r" b="b"/>
            <a:pathLst>
              <a:path h="4919345">
                <a:moveTo>
                  <a:pt x="0" y="0"/>
                </a:moveTo>
                <a:lnTo>
                  <a:pt x="0" y="491919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85444" y="2250948"/>
            <a:ext cx="3030220" cy="3152140"/>
          </a:xfrm>
          <a:custGeom>
            <a:avLst/>
            <a:gdLst/>
            <a:rect l="l" t="t" r="r" b="b"/>
            <a:pathLst>
              <a:path w="3030220" h="3152140">
                <a:moveTo>
                  <a:pt x="0" y="3151632"/>
                </a:moveTo>
                <a:lnTo>
                  <a:pt x="3029711" y="3151632"/>
                </a:lnTo>
                <a:lnTo>
                  <a:pt x="3029711" y="0"/>
                </a:lnTo>
                <a:lnTo>
                  <a:pt x="0" y="0"/>
                </a:lnTo>
                <a:lnTo>
                  <a:pt x="0" y="3151632"/>
                </a:lnTo>
                <a:close/>
              </a:path>
            </a:pathLst>
          </a:custGeom>
          <a:solidFill>
            <a:srgbClr val="85bc5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977188" y="3147822"/>
            <a:ext cx="2175510" cy="256717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속성</a:t>
            </a:r>
            <a:r>
              <a:rPr sz="2800" b="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 b="0" spc="-9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0">
                <a:solidFill>
                  <a:srgbClr val="ffffff"/>
                </a:solidFill>
                <a:latin typeface="나눔고딕"/>
                <a:cs typeface="나눔고딕"/>
              </a:rPr>
              <a:t>필터</a:t>
            </a:r>
            <a:r>
              <a:rPr sz="2800" b="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 b="0" spc="-9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함수</a:t>
            </a:r>
            <a:r>
              <a:rPr sz="2800" b="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0" spc="-95">
                <a:solidFill>
                  <a:srgbClr val="ffffff"/>
                </a:solidFill>
                <a:latin typeface="나눔고딕"/>
                <a:cs typeface="나눔고딕"/>
              </a:rPr>
              <a:t>선택자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1647444"/>
            <a:ext cx="704088" cy="986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5625084" y="1712976"/>
            <a:ext cx="5801868" cy="184251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6385559" y="4024884"/>
            <a:ext cx="4282440" cy="250088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8279892" y="3581400"/>
            <a:ext cx="492759" cy="416559"/>
          </a:xfrm>
          <a:custGeom>
            <a:avLst/>
            <a:gdLst/>
            <a:rect l="l" t="t" r="r" b="b"/>
            <a:pathLst>
              <a:path w="492759" h="416560">
                <a:moveTo>
                  <a:pt x="492251" y="208025"/>
                </a:moveTo>
                <a:lnTo>
                  <a:pt x="0" y="208025"/>
                </a:lnTo>
                <a:lnTo>
                  <a:pt x="246125" y="416051"/>
                </a:lnTo>
                <a:lnTo>
                  <a:pt x="492251" y="208025"/>
                </a:lnTo>
                <a:close/>
              </a:path>
              <a:path w="492759" h="416560">
                <a:moveTo>
                  <a:pt x="369188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8" y="208025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18강_jQuery 선택자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2020-01-06T00:30:51.000</dcterms:created>
  <dc:creator>house</dc:creator>
  <cp:lastModifiedBy>user</cp:lastModifiedBy>
  <dcterms:modified xsi:type="dcterms:W3CDTF">2020-01-06T00:53:45.596</dcterms:modified>
  <cp:revision>2</cp:revision>
  <dc:title>웹사이트 콘텐츠 디자인 보고서  (성수IT종합센터, 성수메이커스페이스)</dc:title>
  <cp:version>1000.0000.01</cp:version>
</cp:coreProperties>
</file>