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culecture@gmail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3394" y="1842642"/>
            <a:ext cx="5125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5" b="0">
                <a:solidFill>
                  <a:srgbClr val="FFFFFF"/>
                </a:solidFill>
                <a:latin typeface="한컴 고딕"/>
                <a:cs typeface="한컴 고딕"/>
              </a:rPr>
              <a:t>19강_jQuery </a:t>
            </a:r>
            <a:r>
              <a:rPr dirty="0" sz="4000" spc="-30" b="0">
                <a:solidFill>
                  <a:srgbClr val="FFFFFF"/>
                </a:solidFill>
                <a:latin typeface="한컴 고딕"/>
                <a:cs typeface="한컴 고딕"/>
              </a:rPr>
              <a:t>DOM</a:t>
            </a:r>
            <a:r>
              <a:rPr dirty="0" sz="4000" spc="-495" b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4000" spc="-215" b="0">
                <a:solidFill>
                  <a:srgbClr val="FFFFFF"/>
                </a:solidFill>
                <a:latin typeface="한컴 고딕"/>
                <a:cs typeface="한컴 고딕"/>
              </a:rPr>
              <a:t>조작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dirty="0"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15189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465455" indent="-452755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46609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400" spc="-16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생성</a:t>
            </a:r>
            <a:endParaRPr sz="1400">
              <a:latin typeface="한컴 고딕"/>
              <a:cs typeface="한컴 고딕"/>
            </a:endParaRPr>
          </a:p>
          <a:p>
            <a:pPr lvl="1" marL="465455" indent="-452755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400" spc="-15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한컴 고딕"/>
                <a:cs typeface="한컴 고딕"/>
              </a:rPr>
              <a:t>삽입</a:t>
            </a:r>
            <a:endParaRPr sz="1400">
              <a:latin typeface="한컴 고딕"/>
              <a:cs typeface="한컴 고딕"/>
            </a:endParaRPr>
          </a:p>
          <a:p>
            <a:pPr lvl="1" marL="465455" indent="-452755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400" spc="-16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이동</a:t>
            </a:r>
            <a:endParaRPr sz="1400">
              <a:latin typeface="한컴 고딕"/>
              <a:cs typeface="한컴 고딕"/>
            </a:endParaRPr>
          </a:p>
          <a:p>
            <a:pPr lvl="1" marL="465455" indent="-452755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400" spc="-16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복제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19-1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생성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19_01.html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19" y="2011679"/>
            <a:ext cx="2164080" cy="1550035"/>
          </a:xfrm>
          <a:prstGeom prst="rect">
            <a:avLst/>
          </a:prstGeom>
          <a:solidFill>
            <a:srgbClr val="85BC5F"/>
          </a:solidFill>
        </p:spPr>
        <p:txBody>
          <a:bodyPr wrap="square" lIns="0" tIns="208279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639"/>
              </a:spcBef>
            </a:pPr>
            <a:r>
              <a:rPr dirty="0" sz="6600" spc="85">
                <a:solidFill>
                  <a:srgbClr val="FFFFFF"/>
                </a:solidFill>
                <a:latin typeface="Arial"/>
                <a:cs typeface="Arial"/>
              </a:rPr>
              <a:t>$( </a:t>
            </a:r>
            <a:r>
              <a:rPr dirty="0" sz="6600" spc="-13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6600" spc="-5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600" spc="175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7416" y="1490472"/>
            <a:ext cx="0" cy="4919345"/>
          </a:xfrm>
          <a:custGeom>
            <a:avLst/>
            <a:gdLst/>
            <a:ahLst/>
            <a:cxnLst/>
            <a:rect l="l" t="t" r="r" b="b"/>
            <a:pathLst>
              <a:path w="0" h="4919345">
                <a:moveTo>
                  <a:pt x="0" y="0"/>
                </a:moveTo>
                <a:lnTo>
                  <a:pt x="0" y="491919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13532" y="1490472"/>
            <a:ext cx="4925568" cy="3884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0392" y="1490472"/>
            <a:ext cx="3310128" cy="2471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63128" y="1490472"/>
            <a:ext cx="0" cy="4919345"/>
          </a:xfrm>
          <a:custGeom>
            <a:avLst/>
            <a:gdLst/>
            <a:ahLst/>
            <a:cxnLst/>
            <a:rect l="l" t="t" r="r" b="b"/>
            <a:pathLst>
              <a:path w="0" h="4919345">
                <a:moveTo>
                  <a:pt x="0" y="0"/>
                </a:moveTo>
                <a:lnTo>
                  <a:pt x="0" y="491919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70392" y="4302252"/>
            <a:ext cx="3310128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96428" y="2513076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56916" y="2519172"/>
            <a:ext cx="414655" cy="492759"/>
          </a:xfrm>
          <a:custGeom>
            <a:avLst/>
            <a:gdLst/>
            <a:ahLst/>
            <a:cxnLst/>
            <a:rect l="l" t="t" r="r" b="b"/>
            <a:pathLst>
              <a:path w="414655" h="492760">
                <a:moveTo>
                  <a:pt x="207263" y="0"/>
                </a:moveTo>
                <a:lnTo>
                  <a:pt x="207263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7263" y="369188"/>
                </a:lnTo>
                <a:lnTo>
                  <a:pt x="207263" y="492251"/>
                </a:lnTo>
                <a:lnTo>
                  <a:pt x="414527" y="246125"/>
                </a:lnTo>
                <a:lnTo>
                  <a:pt x="20726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19-2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삽입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19_02.html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6300" y="2084832"/>
            <a:ext cx="3030220" cy="3152140"/>
          </a:xfrm>
          <a:custGeom>
            <a:avLst/>
            <a:gdLst/>
            <a:ahLst/>
            <a:cxnLst/>
            <a:rect l="l" t="t" r="r" b="b"/>
            <a:pathLst>
              <a:path w="3030220" h="3152140">
                <a:moveTo>
                  <a:pt x="0" y="3151632"/>
                </a:moveTo>
                <a:lnTo>
                  <a:pt x="3029712" y="3151632"/>
                </a:lnTo>
                <a:lnTo>
                  <a:pt x="3029712" y="0"/>
                </a:lnTo>
                <a:lnTo>
                  <a:pt x="0" y="0"/>
                </a:lnTo>
                <a:lnTo>
                  <a:pt x="0" y="3151632"/>
                </a:lnTo>
                <a:close/>
              </a:path>
            </a:pathLst>
          </a:custGeom>
          <a:solidFill>
            <a:srgbClr val="85BC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7739" y="2396109"/>
            <a:ext cx="17824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57200" algn="l"/>
                <a:tab pos="457834" algn="l"/>
              </a:tabLst>
            </a:pP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.appendTo()</a:t>
            </a:r>
            <a:endParaRPr sz="180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Char char="•"/>
              <a:tabLst>
                <a:tab pos="457200" algn="l"/>
                <a:tab pos="457834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.append()</a:t>
            </a:r>
            <a:endParaRPr sz="180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Char char="•"/>
              <a:tabLst>
                <a:tab pos="457200" algn="l"/>
                <a:tab pos="457834" algn="l"/>
              </a:tabLst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.prependTo()</a:t>
            </a:r>
            <a:endParaRPr sz="180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Char char="•"/>
              <a:tabLst>
                <a:tab pos="457200" algn="l"/>
                <a:tab pos="457834" algn="l"/>
              </a:tabLst>
            </a:pPr>
            <a:r>
              <a:rPr dirty="0" sz="1800" spc="0">
                <a:solidFill>
                  <a:srgbClr val="FFFFFF"/>
                </a:solidFill>
                <a:latin typeface="Arial"/>
                <a:cs typeface="Arial"/>
              </a:rPr>
              <a:t>.prepend()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739" y="3768090"/>
            <a:ext cx="1964689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57200" algn="l"/>
                <a:tab pos="457834" algn="l"/>
              </a:tabLst>
            </a:pPr>
            <a:r>
              <a:rPr dirty="0" sz="1800" spc="40">
                <a:solidFill>
                  <a:srgbClr val="FFFFFF"/>
                </a:solidFill>
                <a:latin typeface="Arial"/>
                <a:cs typeface="Arial"/>
              </a:rPr>
              <a:t>.insertAfter()</a:t>
            </a:r>
            <a:endParaRPr sz="180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Char char="•"/>
              <a:tabLst>
                <a:tab pos="457200" algn="l"/>
                <a:tab pos="457834" algn="l"/>
              </a:tabLst>
            </a:pPr>
            <a:r>
              <a:rPr dirty="0" sz="1800" spc="30">
                <a:solidFill>
                  <a:srgbClr val="FFFFFF"/>
                </a:solidFill>
                <a:latin typeface="Arial"/>
                <a:cs typeface="Arial"/>
              </a:rPr>
              <a:t>.after()</a:t>
            </a:r>
            <a:endParaRPr sz="180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Char char="•"/>
              <a:tabLst>
                <a:tab pos="457200" algn="l"/>
                <a:tab pos="457834" algn="l"/>
              </a:tabLst>
            </a:pP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.insertBefore()</a:t>
            </a:r>
            <a:endParaRPr sz="180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Char char="•"/>
              <a:tabLst>
                <a:tab pos="457200" algn="l"/>
                <a:tab pos="457834" algn="l"/>
              </a:tabLst>
            </a:pP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.before()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5809" y="2347722"/>
            <a:ext cx="2567940" cy="1256030"/>
          </a:xfrm>
          <a:custGeom>
            <a:avLst/>
            <a:gdLst/>
            <a:ahLst/>
            <a:cxnLst/>
            <a:rect l="l" t="t" r="r" b="b"/>
            <a:pathLst>
              <a:path w="2567940" h="1256029">
                <a:moveTo>
                  <a:pt x="0" y="1255776"/>
                </a:moveTo>
                <a:lnTo>
                  <a:pt x="2567940" y="1255776"/>
                </a:lnTo>
                <a:lnTo>
                  <a:pt x="256794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809" y="3720846"/>
            <a:ext cx="2567940" cy="1256030"/>
          </a:xfrm>
          <a:custGeom>
            <a:avLst/>
            <a:gdLst/>
            <a:ahLst/>
            <a:cxnLst/>
            <a:rect l="l" t="t" r="r" b="b"/>
            <a:pathLst>
              <a:path w="2567940" h="1256029">
                <a:moveTo>
                  <a:pt x="0" y="1255776"/>
                </a:moveTo>
                <a:lnTo>
                  <a:pt x="2567940" y="1255776"/>
                </a:lnTo>
                <a:lnTo>
                  <a:pt x="256794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33750" y="2937510"/>
            <a:ext cx="1691005" cy="76200"/>
          </a:xfrm>
          <a:custGeom>
            <a:avLst/>
            <a:gdLst/>
            <a:ahLst/>
            <a:cxnLst/>
            <a:rect l="l" t="t" r="r" b="b"/>
            <a:pathLst>
              <a:path w="1691004" h="76200">
                <a:moveTo>
                  <a:pt x="1614677" y="0"/>
                </a:moveTo>
                <a:lnTo>
                  <a:pt x="1614677" y="76200"/>
                </a:lnTo>
                <a:lnTo>
                  <a:pt x="1671066" y="48005"/>
                </a:lnTo>
                <a:lnTo>
                  <a:pt x="1627377" y="48005"/>
                </a:lnTo>
                <a:lnTo>
                  <a:pt x="1627377" y="28193"/>
                </a:lnTo>
                <a:lnTo>
                  <a:pt x="1671065" y="28193"/>
                </a:lnTo>
                <a:lnTo>
                  <a:pt x="1614677" y="0"/>
                </a:lnTo>
                <a:close/>
              </a:path>
              <a:path w="1691004" h="76200">
                <a:moveTo>
                  <a:pt x="1614677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614677" y="48005"/>
                </a:lnTo>
                <a:lnTo>
                  <a:pt x="1614677" y="28193"/>
                </a:lnTo>
                <a:close/>
              </a:path>
              <a:path w="1691004" h="76200">
                <a:moveTo>
                  <a:pt x="1671065" y="28193"/>
                </a:moveTo>
                <a:lnTo>
                  <a:pt x="1627377" y="28193"/>
                </a:lnTo>
                <a:lnTo>
                  <a:pt x="1627377" y="48005"/>
                </a:lnTo>
                <a:lnTo>
                  <a:pt x="1671066" y="48005"/>
                </a:lnTo>
                <a:lnTo>
                  <a:pt x="1690877" y="38100"/>
                </a:lnTo>
                <a:lnTo>
                  <a:pt x="1671065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33750" y="4325873"/>
            <a:ext cx="1691005" cy="76200"/>
          </a:xfrm>
          <a:custGeom>
            <a:avLst/>
            <a:gdLst/>
            <a:ahLst/>
            <a:cxnLst/>
            <a:rect l="l" t="t" r="r" b="b"/>
            <a:pathLst>
              <a:path w="1691004" h="76200">
                <a:moveTo>
                  <a:pt x="1614677" y="0"/>
                </a:moveTo>
                <a:lnTo>
                  <a:pt x="1614677" y="76200"/>
                </a:lnTo>
                <a:lnTo>
                  <a:pt x="1671065" y="48006"/>
                </a:lnTo>
                <a:lnTo>
                  <a:pt x="1627377" y="48006"/>
                </a:lnTo>
                <a:lnTo>
                  <a:pt x="1627377" y="28193"/>
                </a:lnTo>
                <a:lnTo>
                  <a:pt x="1671065" y="28193"/>
                </a:lnTo>
                <a:lnTo>
                  <a:pt x="1614677" y="0"/>
                </a:lnTo>
                <a:close/>
              </a:path>
              <a:path w="1691004" h="76200">
                <a:moveTo>
                  <a:pt x="1614677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614677" y="48006"/>
                </a:lnTo>
                <a:lnTo>
                  <a:pt x="1614677" y="28193"/>
                </a:lnTo>
                <a:close/>
              </a:path>
              <a:path w="1691004" h="76200">
                <a:moveTo>
                  <a:pt x="1671065" y="28193"/>
                </a:moveTo>
                <a:lnTo>
                  <a:pt x="1627377" y="28193"/>
                </a:lnTo>
                <a:lnTo>
                  <a:pt x="1627377" y="48006"/>
                </a:lnTo>
                <a:lnTo>
                  <a:pt x="1671065" y="48006"/>
                </a:lnTo>
                <a:lnTo>
                  <a:pt x="1690877" y="38100"/>
                </a:lnTo>
                <a:lnTo>
                  <a:pt x="1671065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04003" y="2819146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객체</a:t>
            </a:r>
            <a:r>
              <a:rPr dirty="0" sz="1800" spc="-9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삽입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4003" y="4207255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객체</a:t>
            </a:r>
            <a:r>
              <a:rPr dirty="0" sz="1800" spc="-9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추가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33488" y="3985259"/>
            <a:ext cx="3985259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33488" y="4739246"/>
            <a:ext cx="1990344" cy="84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33488" y="2138172"/>
            <a:ext cx="3985259" cy="688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33488" y="2864763"/>
            <a:ext cx="2037588" cy="8484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15634" y="2937510"/>
            <a:ext cx="953135" cy="76200"/>
          </a:xfrm>
          <a:custGeom>
            <a:avLst/>
            <a:gdLst/>
            <a:ahLst/>
            <a:cxnLst/>
            <a:rect l="l" t="t" r="r" b="b"/>
            <a:pathLst>
              <a:path w="953134" h="76200">
                <a:moveTo>
                  <a:pt x="876935" y="0"/>
                </a:moveTo>
                <a:lnTo>
                  <a:pt x="876935" y="76200"/>
                </a:lnTo>
                <a:lnTo>
                  <a:pt x="933323" y="48005"/>
                </a:lnTo>
                <a:lnTo>
                  <a:pt x="889635" y="48005"/>
                </a:lnTo>
                <a:lnTo>
                  <a:pt x="889635" y="28193"/>
                </a:lnTo>
                <a:lnTo>
                  <a:pt x="933322" y="28193"/>
                </a:lnTo>
                <a:lnTo>
                  <a:pt x="876935" y="0"/>
                </a:lnTo>
                <a:close/>
              </a:path>
              <a:path w="953134" h="76200">
                <a:moveTo>
                  <a:pt x="876935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876935" y="48005"/>
                </a:lnTo>
                <a:lnTo>
                  <a:pt x="876935" y="28193"/>
                </a:lnTo>
                <a:close/>
              </a:path>
              <a:path w="953134" h="76200">
                <a:moveTo>
                  <a:pt x="933322" y="28193"/>
                </a:moveTo>
                <a:lnTo>
                  <a:pt x="889635" y="28193"/>
                </a:lnTo>
                <a:lnTo>
                  <a:pt x="889635" y="48005"/>
                </a:lnTo>
                <a:lnTo>
                  <a:pt x="933323" y="48005"/>
                </a:lnTo>
                <a:lnTo>
                  <a:pt x="953135" y="38100"/>
                </a:lnTo>
                <a:lnTo>
                  <a:pt x="933322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15634" y="4325873"/>
            <a:ext cx="953135" cy="76200"/>
          </a:xfrm>
          <a:custGeom>
            <a:avLst/>
            <a:gdLst/>
            <a:ahLst/>
            <a:cxnLst/>
            <a:rect l="l" t="t" r="r" b="b"/>
            <a:pathLst>
              <a:path w="953134" h="76200">
                <a:moveTo>
                  <a:pt x="876935" y="0"/>
                </a:moveTo>
                <a:lnTo>
                  <a:pt x="876935" y="76200"/>
                </a:lnTo>
                <a:lnTo>
                  <a:pt x="933323" y="48006"/>
                </a:lnTo>
                <a:lnTo>
                  <a:pt x="889635" y="48006"/>
                </a:lnTo>
                <a:lnTo>
                  <a:pt x="889635" y="28193"/>
                </a:lnTo>
                <a:lnTo>
                  <a:pt x="933323" y="28193"/>
                </a:lnTo>
                <a:lnTo>
                  <a:pt x="876935" y="0"/>
                </a:lnTo>
                <a:close/>
              </a:path>
              <a:path w="953134" h="76200">
                <a:moveTo>
                  <a:pt x="876935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876935" y="48006"/>
                </a:lnTo>
                <a:lnTo>
                  <a:pt x="876935" y="28193"/>
                </a:lnTo>
                <a:close/>
              </a:path>
              <a:path w="953134" h="76200">
                <a:moveTo>
                  <a:pt x="933323" y="28193"/>
                </a:moveTo>
                <a:lnTo>
                  <a:pt x="889635" y="28193"/>
                </a:lnTo>
                <a:lnTo>
                  <a:pt x="889635" y="48006"/>
                </a:lnTo>
                <a:lnTo>
                  <a:pt x="933323" y="48006"/>
                </a:lnTo>
                <a:lnTo>
                  <a:pt x="953135" y="38100"/>
                </a:lnTo>
                <a:lnTo>
                  <a:pt x="933323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68133" y="1986533"/>
            <a:ext cx="4342130" cy="1842770"/>
          </a:xfrm>
          <a:custGeom>
            <a:avLst/>
            <a:gdLst/>
            <a:ahLst/>
            <a:cxnLst/>
            <a:rect l="l" t="t" r="r" b="b"/>
            <a:pathLst>
              <a:path w="4342130" h="1842770">
                <a:moveTo>
                  <a:pt x="0" y="141731"/>
                </a:moveTo>
                <a:lnTo>
                  <a:pt x="7229" y="96950"/>
                </a:lnTo>
                <a:lnTo>
                  <a:pt x="27358" y="58046"/>
                </a:lnTo>
                <a:lnTo>
                  <a:pt x="58046" y="27358"/>
                </a:lnTo>
                <a:lnTo>
                  <a:pt x="96950" y="7229"/>
                </a:lnTo>
                <a:lnTo>
                  <a:pt x="141732" y="0"/>
                </a:lnTo>
                <a:lnTo>
                  <a:pt x="4200144" y="0"/>
                </a:lnTo>
                <a:lnTo>
                  <a:pt x="4244925" y="7229"/>
                </a:lnTo>
                <a:lnTo>
                  <a:pt x="4283829" y="27358"/>
                </a:lnTo>
                <a:lnTo>
                  <a:pt x="4314517" y="58046"/>
                </a:lnTo>
                <a:lnTo>
                  <a:pt x="4334646" y="96950"/>
                </a:lnTo>
                <a:lnTo>
                  <a:pt x="4341876" y="141731"/>
                </a:lnTo>
                <a:lnTo>
                  <a:pt x="4341876" y="1700783"/>
                </a:lnTo>
                <a:lnTo>
                  <a:pt x="4334646" y="1745565"/>
                </a:lnTo>
                <a:lnTo>
                  <a:pt x="4314517" y="1784469"/>
                </a:lnTo>
                <a:lnTo>
                  <a:pt x="4283829" y="1815157"/>
                </a:lnTo>
                <a:lnTo>
                  <a:pt x="4244925" y="1835286"/>
                </a:lnTo>
                <a:lnTo>
                  <a:pt x="4200144" y="1842515"/>
                </a:lnTo>
                <a:lnTo>
                  <a:pt x="141732" y="1842515"/>
                </a:lnTo>
                <a:lnTo>
                  <a:pt x="96950" y="1835286"/>
                </a:lnTo>
                <a:lnTo>
                  <a:pt x="58046" y="1815157"/>
                </a:lnTo>
                <a:lnTo>
                  <a:pt x="27358" y="1784469"/>
                </a:lnTo>
                <a:lnTo>
                  <a:pt x="7229" y="1745565"/>
                </a:lnTo>
                <a:lnTo>
                  <a:pt x="0" y="1700783"/>
                </a:lnTo>
                <a:lnTo>
                  <a:pt x="0" y="14173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54418" y="3896105"/>
            <a:ext cx="4340860" cy="1842770"/>
          </a:xfrm>
          <a:custGeom>
            <a:avLst/>
            <a:gdLst/>
            <a:ahLst/>
            <a:cxnLst/>
            <a:rect l="l" t="t" r="r" b="b"/>
            <a:pathLst>
              <a:path w="4340859" h="1842770">
                <a:moveTo>
                  <a:pt x="0" y="141732"/>
                </a:moveTo>
                <a:lnTo>
                  <a:pt x="7229" y="96950"/>
                </a:lnTo>
                <a:lnTo>
                  <a:pt x="27358" y="58046"/>
                </a:lnTo>
                <a:lnTo>
                  <a:pt x="58046" y="27358"/>
                </a:lnTo>
                <a:lnTo>
                  <a:pt x="96950" y="7229"/>
                </a:lnTo>
                <a:lnTo>
                  <a:pt x="141731" y="0"/>
                </a:lnTo>
                <a:lnTo>
                  <a:pt x="4198620" y="0"/>
                </a:lnTo>
                <a:lnTo>
                  <a:pt x="4243401" y="7229"/>
                </a:lnTo>
                <a:lnTo>
                  <a:pt x="4282305" y="27358"/>
                </a:lnTo>
                <a:lnTo>
                  <a:pt x="4312993" y="58046"/>
                </a:lnTo>
                <a:lnTo>
                  <a:pt x="4333122" y="96950"/>
                </a:lnTo>
                <a:lnTo>
                  <a:pt x="4340352" y="141732"/>
                </a:lnTo>
                <a:lnTo>
                  <a:pt x="4340352" y="1700745"/>
                </a:lnTo>
                <a:lnTo>
                  <a:pt x="4333122" y="1745555"/>
                </a:lnTo>
                <a:lnTo>
                  <a:pt x="4312993" y="1784472"/>
                </a:lnTo>
                <a:lnTo>
                  <a:pt x="4282305" y="1815162"/>
                </a:lnTo>
                <a:lnTo>
                  <a:pt x="4243401" y="1835288"/>
                </a:lnTo>
                <a:lnTo>
                  <a:pt x="4198620" y="1842516"/>
                </a:lnTo>
                <a:lnTo>
                  <a:pt x="141731" y="1842516"/>
                </a:lnTo>
                <a:lnTo>
                  <a:pt x="96950" y="1835288"/>
                </a:lnTo>
                <a:lnTo>
                  <a:pt x="58046" y="1815162"/>
                </a:lnTo>
                <a:lnTo>
                  <a:pt x="27358" y="1784472"/>
                </a:lnTo>
                <a:lnTo>
                  <a:pt x="7229" y="1745555"/>
                </a:lnTo>
                <a:lnTo>
                  <a:pt x="0" y="1700745"/>
                </a:lnTo>
                <a:lnTo>
                  <a:pt x="0" y="14173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19-3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이동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19_03.html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2071" y="1728611"/>
            <a:ext cx="2537544" cy="129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9827" y="3467100"/>
            <a:ext cx="3566160" cy="185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5644" y="1676400"/>
            <a:ext cx="5073396" cy="783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95644" y="3467100"/>
            <a:ext cx="3677411" cy="1687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3352" y="1501139"/>
            <a:ext cx="0" cy="4919345"/>
          </a:xfrm>
          <a:custGeom>
            <a:avLst/>
            <a:gdLst/>
            <a:ahLst/>
            <a:cxnLst/>
            <a:rect l="l" t="t" r="r" b="b"/>
            <a:pathLst>
              <a:path w="0" h="4919345">
                <a:moveTo>
                  <a:pt x="0" y="0"/>
                </a:moveTo>
                <a:lnTo>
                  <a:pt x="0" y="491919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0551" y="3113532"/>
            <a:ext cx="492759" cy="414655"/>
          </a:xfrm>
          <a:custGeom>
            <a:avLst/>
            <a:gdLst/>
            <a:ahLst/>
            <a:cxnLst/>
            <a:rect l="l" t="t" r="r" b="b"/>
            <a:pathLst>
              <a:path w="492760" h="414654">
                <a:moveTo>
                  <a:pt x="492252" y="207263"/>
                </a:moveTo>
                <a:lnTo>
                  <a:pt x="0" y="207263"/>
                </a:lnTo>
                <a:lnTo>
                  <a:pt x="246125" y="414527"/>
                </a:lnTo>
                <a:lnTo>
                  <a:pt x="492252" y="207263"/>
                </a:lnTo>
                <a:close/>
              </a:path>
              <a:path w="492760" h="414654">
                <a:moveTo>
                  <a:pt x="369189" y="0"/>
                </a:moveTo>
                <a:lnTo>
                  <a:pt x="123062" y="0"/>
                </a:lnTo>
                <a:lnTo>
                  <a:pt x="123062" y="207263"/>
                </a:lnTo>
                <a:lnTo>
                  <a:pt x="369189" y="207263"/>
                </a:lnTo>
                <a:lnTo>
                  <a:pt x="369189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1335" y="3113532"/>
            <a:ext cx="494030" cy="414655"/>
          </a:xfrm>
          <a:custGeom>
            <a:avLst/>
            <a:gdLst/>
            <a:ahLst/>
            <a:cxnLst/>
            <a:rect l="l" t="t" r="r" b="b"/>
            <a:pathLst>
              <a:path w="494029" h="414654">
                <a:moveTo>
                  <a:pt x="493775" y="207263"/>
                </a:moveTo>
                <a:lnTo>
                  <a:pt x="0" y="207263"/>
                </a:lnTo>
                <a:lnTo>
                  <a:pt x="246888" y="414527"/>
                </a:lnTo>
                <a:lnTo>
                  <a:pt x="493775" y="207263"/>
                </a:lnTo>
                <a:close/>
              </a:path>
              <a:path w="494029" h="414654">
                <a:moveTo>
                  <a:pt x="370332" y="0"/>
                </a:moveTo>
                <a:lnTo>
                  <a:pt x="123444" y="0"/>
                </a:lnTo>
                <a:lnTo>
                  <a:pt x="123444" y="207263"/>
                </a:lnTo>
                <a:lnTo>
                  <a:pt x="370332" y="207263"/>
                </a:lnTo>
                <a:lnTo>
                  <a:pt x="37033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19-4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복제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19_04.html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3352" y="1501139"/>
            <a:ext cx="0" cy="4919345"/>
          </a:xfrm>
          <a:custGeom>
            <a:avLst/>
            <a:gdLst/>
            <a:ahLst/>
            <a:cxnLst/>
            <a:rect l="l" t="t" r="r" b="b"/>
            <a:pathLst>
              <a:path w="0" h="4919345">
                <a:moveTo>
                  <a:pt x="0" y="0"/>
                </a:moveTo>
                <a:lnTo>
                  <a:pt x="0" y="491919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0551" y="3113532"/>
            <a:ext cx="492759" cy="414655"/>
          </a:xfrm>
          <a:custGeom>
            <a:avLst/>
            <a:gdLst/>
            <a:ahLst/>
            <a:cxnLst/>
            <a:rect l="l" t="t" r="r" b="b"/>
            <a:pathLst>
              <a:path w="492760" h="414654">
                <a:moveTo>
                  <a:pt x="492252" y="207263"/>
                </a:moveTo>
                <a:lnTo>
                  <a:pt x="0" y="207263"/>
                </a:lnTo>
                <a:lnTo>
                  <a:pt x="246125" y="414527"/>
                </a:lnTo>
                <a:lnTo>
                  <a:pt x="492252" y="207263"/>
                </a:lnTo>
                <a:close/>
              </a:path>
              <a:path w="492760" h="414654">
                <a:moveTo>
                  <a:pt x="369189" y="0"/>
                </a:moveTo>
                <a:lnTo>
                  <a:pt x="123062" y="0"/>
                </a:lnTo>
                <a:lnTo>
                  <a:pt x="123062" y="207263"/>
                </a:lnTo>
                <a:lnTo>
                  <a:pt x="369189" y="207263"/>
                </a:lnTo>
                <a:lnTo>
                  <a:pt x="369189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81059" y="3090672"/>
            <a:ext cx="494030" cy="416559"/>
          </a:xfrm>
          <a:custGeom>
            <a:avLst/>
            <a:gdLst/>
            <a:ahLst/>
            <a:cxnLst/>
            <a:rect l="l" t="t" r="r" b="b"/>
            <a:pathLst>
              <a:path w="494029" h="416560">
                <a:moveTo>
                  <a:pt x="493775" y="208025"/>
                </a:moveTo>
                <a:lnTo>
                  <a:pt x="0" y="208025"/>
                </a:lnTo>
                <a:lnTo>
                  <a:pt x="246888" y="416051"/>
                </a:lnTo>
                <a:lnTo>
                  <a:pt x="493775" y="208025"/>
                </a:lnTo>
                <a:close/>
              </a:path>
              <a:path w="494029" h="416560">
                <a:moveTo>
                  <a:pt x="370332" y="0"/>
                </a:moveTo>
                <a:lnTo>
                  <a:pt x="123444" y="0"/>
                </a:lnTo>
                <a:lnTo>
                  <a:pt x="123444" y="208025"/>
                </a:lnTo>
                <a:lnTo>
                  <a:pt x="370332" y="208025"/>
                </a:lnTo>
                <a:lnTo>
                  <a:pt x="37033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54267" y="3820667"/>
            <a:ext cx="5180076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80532" y="2240279"/>
            <a:ext cx="5894832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5474" y="2040073"/>
            <a:ext cx="2282546" cy="624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7783" y="3820667"/>
            <a:ext cx="4358640" cy="1303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house</dc:creator>
  <dc:title>웹사이트 콘텐츠 디자인 보고서  (성수IT종합센터, 성수메이커스페이스)</dc:title>
  <dcterms:created xsi:type="dcterms:W3CDTF">2020-01-06T03:37:06Z</dcterms:created>
  <dcterms:modified xsi:type="dcterms:W3CDTF">2020-01-06T03:37:06Z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2020-01-06T00:00:00Z</vt:filetime>
  </property>
</Properties>
</file>