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sldIdLst>
    <p:sldId id="256" r:id="rId2"/>
    <p:sldId id="257" r:id="rId3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1478" y="1842642"/>
            <a:ext cx="52890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3451478" y="1842642"/>
            <a:ext cx="6225922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  <a:defRPr/>
            </a:pPr>
            <a:r>
              <a:rPr b="0" spc="-55"/>
              <a:t>20강_jQuery </a:t>
            </a:r>
            <a:r>
              <a:rPr b="0" spc="-190"/>
              <a:t>기본</a:t>
            </a:r>
            <a:r>
              <a:rPr b="0" spc="-490"/>
              <a:t> </a:t>
            </a:r>
            <a:r>
              <a:rPr b="0" spc="-215"/>
              <a:t>메서드</a:t>
            </a:r>
            <a:endParaRPr b="0" spc="-215"/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2180718" cy="21640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20-1 </a:t>
            </a:r>
            <a:r>
              <a:rPr sz="1400" b="0" spc="-5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기본</a:t>
            </a:r>
            <a:r>
              <a:rPr sz="1400" b="0" spc="-2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메서드</a:t>
            </a:r>
            <a:endParaRPr sz="1400">
              <a:latin typeface="한컴 고딕"/>
              <a:ea typeface="+mj-ea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9401047" y="214121"/>
            <a:ext cx="243522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sz="2000" b="1" spc="-65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sz="2000" b="1" spc="-5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0738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20-1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기본</a:t>
            </a:r>
            <a:r>
              <a:rPr sz="1800" b="0" spc="-29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메서드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90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20_01.html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1711451"/>
            <a:ext cx="4904740" cy="4474845"/>
          </a:xfrm>
          <a:custGeom>
            <a:avLst/>
            <a:gdLst/>
            <a:rect l="l" t="t" r="r" b="b"/>
            <a:pathLst>
              <a:path w="4904740" h="4474845">
                <a:moveTo>
                  <a:pt x="0" y="4474464"/>
                </a:moveTo>
                <a:lnTo>
                  <a:pt x="4904232" y="4474464"/>
                </a:lnTo>
                <a:lnTo>
                  <a:pt x="4904232" y="0"/>
                </a:lnTo>
                <a:lnTo>
                  <a:pt x="0" y="0"/>
                </a:lnTo>
                <a:lnTo>
                  <a:pt x="0" y="4474464"/>
                </a:lnTo>
                <a:close/>
              </a:path>
            </a:pathLst>
          </a:custGeom>
          <a:solidFill>
            <a:srgbClr val="85bc5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633983" y="1998090"/>
            <a:ext cx="1105535" cy="28791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-15">
                <a:solidFill>
                  <a:srgbClr val="ffffff"/>
                </a:solidFill>
                <a:latin typeface="나눔고딕"/>
                <a:cs typeface="나눔고딕"/>
              </a:rPr>
              <a:t>eac</a:t>
            </a:r>
            <a:r>
              <a:rPr sz="1800" b="0" spc="-20">
                <a:solidFill>
                  <a:srgbClr val="ffffff"/>
                </a:solidFill>
                <a:latin typeface="나눔고딕"/>
                <a:cs typeface="나눔고딕"/>
              </a:rPr>
              <a:t>h</a:t>
            </a:r>
            <a:r>
              <a:rPr sz="1800" b="0" spc="-90">
                <a:solidFill>
                  <a:srgbClr val="ffffff"/>
                </a:solidFill>
                <a:latin typeface="나눔고딕"/>
                <a:cs typeface="나눔고딕"/>
              </a:rPr>
              <a:t>()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7438" y="1998090"/>
            <a:ext cx="427355" cy="56413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배열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983" y="2546730"/>
            <a:ext cx="1851025" cy="2821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-45">
                <a:solidFill>
                  <a:srgbClr val="ffffff"/>
                </a:solidFill>
                <a:latin typeface="나눔고딕"/>
                <a:cs typeface="나눔고딕"/>
              </a:rPr>
              <a:t>html() </a:t>
            </a:r>
            <a:r>
              <a:rPr sz="1800" b="0" spc="25">
                <a:solidFill>
                  <a:srgbClr val="ffffff"/>
                </a:solidFill>
                <a:latin typeface="나눔고딕"/>
                <a:cs typeface="나눔고딕"/>
              </a:rPr>
              <a:t>/</a:t>
            </a:r>
            <a:r>
              <a:rPr sz="1800" b="0" spc="-14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20">
                <a:solidFill>
                  <a:srgbClr val="ffffff"/>
                </a:solidFill>
                <a:latin typeface="나눔고딕"/>
                <a:cs typeface="나눔고딕"/>
              </a:rPr>
              <a:t>text()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7438" y="2546730"/>
            <a:ext cx="1402715" cy="5584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내용</a:t>
            </a:r>
            <a:r>
              <a:rPr sz="1800" b="0" spc="-12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50">
                <a:solidFill>
                  <a:srgbClr val="ffffff"/>
                </a:solidFill>
                <a:latin typeface="나눔고딕"/>
                <a:cs typeface="나눔고딕"/>
              </a:rPr>
              <a:t>읽고/쓰기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983" y="3095371"/>
            <a:ext cx="1927225" cy="56222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-5">
                <a:solidFill>
                  <a:srgbClr val="ffffff"/>
                </a:solidFill>
                <a:latin typeface="나눔고딕"/>
                <a:cs typeface="나눔고딕"/>
              </a:rPr>
              <a:t>addClsss()</a:t>
            </a:r>
            <a:endParaRPr sz="1800" b="0" spc="-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40">
                <a:solidFill>
                  <a:srgbClr val="ffffff"/>
                </a:solidFill>
                <a:latin typeface="나눔고딕"/>
                <a:cs typeface="나눔고딕"/>
              </a:rPr>
              <a:t>r</a:t>
            </a:r>
            <a:r>
              <a:rPr sz="1800" b="0" spc="-45">
                <a:solidFill>
                  <a:srgbClr val="ffffff"/>
                </a:solidFill>
                <a:latin typeface="나눔고딕"/>
                <a:cs typeface="나눔고딕"/>
              </a:rPr>
              <a:t>em</a:t>
            </a:r>
            <a:r>
              <a:rPr sz="1800" b="0" spc="-50">
                <a:solidFill>
                  <a:srgbClr val="ffffff"/>
                </a:solidFill>
                <a:latin typeface="나눔고딕"/>
                <a:cs typeface="나눔고딕"/>
              </a:rPr>
              <a:t>o</a:t>
            </a:r>
            <a:r>
              <a:rPr sz="1800" b="0" spc="15">
                <a:solidFill>
                  <a:srgbClr val="ffffff"/>
                </a:solidFill>
                <a:latin typeface="나눔고딕"/>
                <a:cs typeface="나눔고딕"/>
              </a:rPr>
              <a:t>v</a:t>
            </a:r>
            <a:r>
              <a:rPr sz="1800" b="0" spc="-35">
                <a:solidFill>
                  <a:srgbClr val="ffffff"/>
                </a:solidFill>
                <a:latin typeface="나눔고딕"/>
                <a:cs typeface="나눔고딕"/>
              </a:rPr>
              <a:t>e</a:t>
            </a:r>
            <a:r>
              <a:rPr sz="1800" b="0" spc="-55">
                <a:solidFill>
                  <a:srgbClr val="ffffff"/>
                </a:solidFill>
                <a:latin typeface="나눔고딕"/>
                <a:cs typeface="나눔고딕"/>
              </a:rPr>
              <a:t>C</a:t>
            </a:r>
            <a:r>
              <a:rPr sz="1800" b="0" spc="30">
                <a:solidFill>
                  <a:srgbClr val="ffffff"/>
                </a:solidFill>
                <a:latin typeface="나눔고딕"/>
                <a:cs typeface="나눔고딕"/>
              </a:rPr>
              <a:t>l</a:t>
            </a:r>
            <a:r>
              <a:rPr sz="1800" b="0" spc="50">
                <a:solidFill>
                  <a:srgbClr val="ffffff"/>
                </a:solidFill>
                <a:latin typeface="나눔고딕"/>
                <a:cs typeface="나눔고딕"/>
              </a:rPr>
              <a:t>s</a:t>
            </a:r>
            <a:r>
              <a:rPr sz="1800" b="0" spc="125">
                <a:solidFill>
                  <a:srgbClr val="ffffff"/>
                </a:solidFill>
                <a:latin typeface="나눔고딕"/>
                <a:cs typeface="나눔고딕"/>
              </a:rPr>
              <a:t>s</a:t>
            </a:r>
            <a:r>
              <a:rPr sz="1800" b="0" spc="114">
                <a:solidFill>
                  <a:srgbClr val="ffffff"/>
                </a:solidFill>
                <a:latin typeface="나눔고딕"/>
                <a:cs typeface="나눔고딕"/>
              </a:rPr>
              <a:t>s</a:t>
            </a:r>
            <a:r>
              <a:rPr sz="1800" b="0" spc="-90">
                <a:solidFill>
                  <a:srgbClr val="ffffff"/>
                </a:solidFill>
                <a:latin typeface="나눔고딕"/>
                <a:cs typeface="나눔고딕"/>
              </a:rPr>
              <a:t>()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7438" y="3095371"/>
            <a:ext cx="1581150" cy="11051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클래스 </a:t>
            </a: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속성</a:t>
            </a:r>
            <a:r>
              <a:rPr sz="1800" b="0" spc="-12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추가</a:t>
            </a:r>
            <a:endParaRPr sz="1800" b="0" spc="-65">
              <a:solidFill>
                <a:srgbClr val="ffffff"/>
              </a:solidFill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defRPr/>
            </a:pP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클래스 속성</a:t>
            </a:r>
            <a:r>
              <a:rPr sz="1800" b="0" spc="-13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제거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983" y="3918584"/>
            <a:ext cx="1807845" cy="55816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-15">
                <a:solidFill>
                  <a:srgbClr val="ffffff"/>
                </a:solidFill>
                <a:latin typeface="나눔고딕"/>
                <a:cs typeface="나눔고딕"/>
              </a:rPr>
              <a:t>attr()</a:t>
            </a:r>
            <a:endParaRPr sz="1800" b="0" spc="-1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-25">
                <a:solidFill>
                  <a:srgbClr val="ffffff"/>
                </a:solidFill>
                <a:latin typeface="나눔고딕"/>
                <a:cs typeface="나눔고딕"/>
              </a:rPr>
              <a:t>removeAttr()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7438" y="3918584"/>
            <a:ext cx="899794" cy="11010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속성</a:t>
            </a:r>
            <a:r>
              <a:rPr sz="1800" b="0" spc="-15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추가  </a:t>
            </a: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속성</a:t>
            </a:r>
            <a:r>
              <a:rPr sz="1800" b="0" spc="-15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제거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983" y="4741545"/>
            <a:ext cx="951865" cy="2876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85">
                <a:solidFill>
                  <a:srgbClr val="ffffff"/>
                </a:solidFill>
                <a:latin typeface="나눔고딕"/>
                <a:cs typeface="나눔고딕"/>
              </a:rPr>
              <a:t>cs</a:t>
            </a:r>
            <a:r>
              <a:rPr sz="1800" b="0" spc="75">
                <a:solidFill>
                  <a:srgbClr val="ffffff"/>
                </a:solidFill>
                <a:latin typeface="나눔고딕"/>
                <a:cs typeface="나눔고딕"/>
              </a:rPr>
              <a:t>s</a:t>
            </a:r>
            <a:r>
              <a:rPr sz="1800" b="0" spc="-90">
                <a:solidFill>
                  <a:srgbClr val="ffffff"/>
                </a:solidFill>
                <a:latin typeface="나눔고딕"/>
                <a:cs typeface="나눔고딕"/>
              </a:rPr>
              <a:t>()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7438" y="4741545"/>
            <a:ext cx="1846580" cy="56388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스타일 </a:t>
            </a: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추가 </a:t>
            </a:r>
            <a:r>
              <a:rPr sz="1800" b="0" spc="-55">
                <a:solidFill>
                  <a:srgbClr val="ffffff"/>
                </a:solidFill>
                <a:latin typeface="나눔고딕"/>
                <a:cs typeface="나눔고딕"/>
              </a:rPr>
              <a:t>및</a:t>
            </a:r>
            <a:r>
              <a:rPr sz="1800" b="0" spc="-104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검사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983" y="5290566"/>
            <a:ext cx="1393190" cy="55778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40">
                <a:solidFill>
                  <a:srgbClr val="ffffff"/>
                </a:solidFill>
                <a:latin typeface="나눔고딕"/>
                <a:cs typeface="나눔고딕"/>
              </a:rPr>
              <a:t>r</a:t>
            </a:r>
            <a:r>
              <a:rPr sz="1800" b="0" spc="-25">
                <a:solidFill>
                  <a:srgbClr val="ffffff"/>
                </a:solidFill>
                <a:latin typeface="나눔고딕"/>
                <a:cs typeface="나눔고딕"/>
              </a:rPr>
              <a:t>e</a:t>
            </a:r>
            <a:r>
              <a:rPr sz="1800" b="0" spc="-30">
                <a:solidFill>
                  <a:srgbClr val="ffffff"/>
                </a:solidFill>
                <a:latin typeface="나눔고딕"/>
                <a:cs typeface="나눔고딕"/>
              </a:rPr>
              <a:t>m</a:t>
            </a:r>
            <a:r>
              <a:rPr sz="1800" b="0" spc="-85">
                <a:solidFill>
                  <a:srgbClr val="ffffff"/>
                </a:solidFill>
                <a:latin typeface="나눔고딕"/>
                <a:cs typeface="나눔고딕"/>
              </a:rPr>
              <a:t>o</a:t>
            </a:r>
            <a:r>
              <a:rPr sz="1800" b="0" spc="15">
                <a:solidFill>
                  <a:srgbClr val="ffffff"/>
                </a:solidFill>
                <a:latin typeface="나눔고딕"/>
                <a:cs typeface="나눔고딕"/>
              </a:rPr>
              <a:t>v</a:t>
            </a: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e()</a:t>
            </a:r>
            <a:endParaRPr sz="1800" b="0" spc="-60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  <a:defRPr/>
            </a:pPr>
            <a:r>
              <a:rPr sz="1800" b="0" spc="-25">
                <a:solidFill>
                  <a:srgbClr val="ffffff"/>
                </a:solidFill>
                <a:latin typeface="나눔고딕"/>
                <a:cs typeface="나눔고딕"/>
              </a:rPr>
              <a:t>empty()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7438" y="5290566"/>
            <a:ext cx="1846580" cy="82448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문서 객체 </a:t>
            </a: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제거  </a:t>
            </a:r>
            <a:r>
              <a:rPr sz="1800" b="0" spc="-60">
                <a:solidFill>
                  <a:srgbClr val="ffffff"/>
                </a:solidFill>
                <a:latin typeface="나눔고딕"/>
                <a:cs typeface="나눔고딕"/>
              </a:rPr>
              <a:t>문서 객체 내부</a:t>
            </a:r>
            <a:r>
              <a:rPr sz="1800" b="0" spc="-12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0" spc="-65">
                <a:solidFill>
                  <a:srgbClr val="ffffff"/>
                </a:solidFill>
                <a:latin typeface="나눔고딕"/>
                <a:cs typeface="나눔고딕"/>
              </a:rPr>
              <a:t>제거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01511" y="1711451"/>
            <a:ext cx="5943599" cy="270967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5516879" y="2819400"/>
            <a:ext cx="414655" cy="494030"/>
          </a:xfrm>
          <a:custGeom>
            <a:avLst/>
            <a:gdLst/>
            <a:rect l="l" t="t" r="r" b="b"/>
            <a:pathLst>
              <a:path w="414654" h="494029">
                <a:moveTo>
                  <a:pt x="207264" y="0"/>
                </a:moveTo>
                <a:lnTo>
                  <a:pt x="207264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7264" y="370332"/>
                </a:lnTo>
                <a:lnTo>
                  <a:pt x="207264" y="493775"/>
                </a:lnTo>
                <a:lnTo>
                  <a:pt x="414528" y="246887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20강_jQuery 기본 메서드</vt:lpstr>
      <vt:lpstr>javascript &amp; node.js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2020-01-07T00:34:14.000</dcterms:created>
  <dc:creator>house</dc:creator>
  <cp:lastModifiedBy>user</cp:lastModifiedBy>
  <dcterms:modified xsi:type="dcterms:W3CDTF">2020-01-07T00:35:22.638</dcterms:modified>
  <cp:revision>3</cp:revision>
  <dc:title>웹사이트 콘텐츠 디자인 보고서  (성수IT종합센터, 성수메이커스페이스)</dc:title>
  <cp:version>1000.0000.01</cp:version>
</cp:coreProperties>
</file>