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91" r:id="rId2"/>
    <p:sldId id="292" r:id="rId3"/>
    <p:sldId id="286" r:id="rId4"/>
    <p:sldId id="287" r:id="rId5"/>
    <p:sldId id="289" r:id="rId6"/>
    <p:sldId id="288" r:id="rId7"/>
    <p:sldId id="295" r:id="rId8"/>
    <p:sldId id="290" r:id="rId9"/>
  </p:sldIdLst>
  <p:sldSz cx="12192000" cy="6858000"/>
  <p:notesSz cx="6858000" cy="9144000"/>
  <p:embeddedFontLst>
    <p:embeddedFont>
      <p:font typeface="HY견고딕" panose="02030600000101010101" pitchFamily="18" charset="-127"/>
      <p:regular r:id="rId10"/>
    </p:embeddedFont>
    <p:embeddedFont>
      <p:font typeface="HY엽서L" panose="02030600000101010101" pitchFamily="18" charset="-127"/>
      <p:regular r:id="rId11"/>
    </p:embeddedFont>
    <p:embeddedFont>
      <p:font typeface="HY엽서M" panose="02030600000101010101" pitchFamily="18" charset="-127"/>
      <p:regular r:id="rId12"/>
    </p:embeddedFont>
    <p:embeddedFont>
      <p:font typeface="HY헤드라인M" panose="02030600000101010101" pitchFamily="18" charset="-127"/>
      <p:regular r:id="rId13"/>
    </p:embeddedFon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TML5" id="{2372E68D-A1CA-4083-9CC9-6093C0D471DB}">
          <p14:sldIdLst>
            <p14:sldId id="291"/>
            <p14:sldId id="292"/>
            <p14:sldId id="286"/>
            <p14:sldId id="287"/>
            <p14:sldId id="289"/>
            <p14:sldId id="288"/>
            <p14:sldId id="295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D60"/>
    <a:srgbClr val="FECED1"/>
    <a:srgbClr val="FDB0B5"/>
    <a:srgbClr val="FC8492"/>
    <a:srgbClr val="F34F5B"/>
    <a:srgbClr val="F4626C"/>
    <a:srgbClr val="FD6566"/>
    <a:srgbClr val="FE182B"/>
    <a:srgbClr val="F13340"/>
    <a:srgbClr val="71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AB4EB6-3C18-4505-8834-479E1A654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370873-86BD-4C74-8614-F3B86C3C7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F45195-65DA-41CD-B235-B0638BB61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0EC5-7DAC-4662-A8F2-BB6F38D8CD8C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2A5140-A3BF-41F7-8EF4-2BEF44011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FF0541-DF5A-4C8B-8FA3-0E377828D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3D4AD-B540-40C4-8E49-75C2CA0621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912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148966-5F42-4AAC-BD60-EE8ADF561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353E52-5C21-473D-9324-3369254C7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4EFDB-5C0A-406F-A4EF-886287442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0EC5-7DAC-4662-A8F2-BB6F38D8CD8C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A1F4FB-BCC9-4FAC-9F37-85799EB52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F36F5C-859E-4579-B516-9DF41E0DA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3D4AD-B540-40C4-8E49-75C2CA0621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262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0D11DCA-0CB6-4A5E-B434-84C30BC887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384FCC-7BD0-49D8-8A1E-6327F5A3B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3EA830-16B8-4FA5-B630-8B07789E1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0EC5-7DAC-4662-A8F2-BB6F38D8CD8C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A903AB-7D80-4F1E-909D-520E75AFB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51C928-26B1-4B29-BB3B-357A6545C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3D4AD-B540-40C4-8E49-75C2CA0621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30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D1CB7B-4186-4DED-8178-98AC385D0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35B250-8F79-41C2-847C-E45025D09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642436-7F56-4BC6-843E-748BBF944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0EC5-7DAC-4662-A8F2-BB6F38D8CD8C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7DF725-0025-400E-9ED7-19BCA9DAF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CEE548-3D90-4088-AAA6-D8F8FD3CF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3D4AD-B540-40C4-8E49-75C2CA0621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477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C3BC30-1117-465E-B9B4-5A73AFB73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F26843-BBA3-4E64-B80C-D06FA4878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4A0E4E-5626-4B54-A7BD-606241790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0EC5-7DAC-4662-A8F2-BB6F38D8CD8C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AF977F-E8A9-43FD-A51D-E9ED0C652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39EF3C-8C3D-40DF-8A6D-8660BDEBA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3D4AD-B540-40C4-8E49-75C2CA0621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087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1E357A-3A64-48DE-B62B-86BCAC932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E8AB71-CB8D-467D-939A-91F4C65F8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EB49F1-6CB5-4A94-8050-7B941EAF9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DBE4AB-4B91-4936-8946-A4EB22E6B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0EC5-7DAC-4662-A8F2-BB6F38D8CD8C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9068D9-FFD7-4EAA-A25B-1CF3E4A6A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EC64F2-14EB-49D7-9674-0088EE30F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3D4AD-B540-40C4-8E49-75C2CA0621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283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269BCF-0B4B-440A-A179-50EFF46C2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411280-8427-434A-840E-16AD2F173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13C8B7-2F81-4FA5-923B-FCDF4B305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9ED459-1144-4D5D-9C85-0CD2D82FE4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3B7087-6D8E-4921-9D2B-11F3250252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041FD1-DC27-43BB-9ACC-3E75F0597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0EC5-7DAC-4662-A8F2-BB6F38D8CD8C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BF573A-761E-4972-9C99-F5218946C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180286D-4CDF-4115-B00C-CDF1F7254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3D4AD-B540-40C4-8E49-75C2CA0621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098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BE775D-F79B-4871-8D71-FE1248D7D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D60CE8-7FB4-42B6-B02B-0A9E852D1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0EC5-7DAC-4662-A8F2-BB6F38D8CD8C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3F4B70-26F0-4B29-ABE2-48A174688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F0DB46-823F-4B46-83A6-600144FA2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3D4AD-B540-40C4-8E49-75C2CA0621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18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7A777CF-5A06-4A0C-A782-5EAB68470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0EC5-7DAC-4662-A8F2-BB6F38D8CD8C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E445A35-3709-4AF0-8143-AF6B7BA85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BBDC97-7829-4290-A018-1CF6E2FBF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3D4AD-B540-40C4-8E49-75C2CA0621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074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1D93EF-5F5B-40B9-9278-60B3923DA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AF797F-CFE7-4880-B7CE-996E8D778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1EC3C3-15C2-4B33-B8D0-0136C0130A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167D41-E027-45F7-8648-CDC16BBF0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0EC5-7DAC-4662-A8F2-BB6F38D8CD8C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CF966C-FBA6-473E-85C3-651F50508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7A0DEF-5E38-4222-820F-819025FFB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3D4AD-B540-40C4-8E49-75C2CA0621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648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7338CF-B5D8-48A4-A296-D67E64E60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C7A524A-F45D-444C-B295-AD825D017E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7DCA94-D4D3-480C-A117-4E80E19AF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1292BC-9829-477F-A91E-EF3E5541A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0EC5-7DAC-4662-A8F2-BB6F38D8CD8C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B8AB52-BA58-49F0-A3E2-50015F8DB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8A4CE5-D4EA-4C40-B7CD-453ACD690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3D4AD-B540-40C4-8E49-75C2CA0621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152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C8A6F1-7865-4FEA-A5C4-E8A535685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E83E20-9E81-4093-88FD-4B093835A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00CEDF-7A2B-45ED-8FF8-4CCA15B2F5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00EC5-7DAC-4662-A8F2-BB6F38D8CD8C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2C1C32-686A-442F-B737-E540535D37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BC69CC-73E2-4A39-88A7-BE11FFC0FC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3D4AD-B540-40C4-8E49-75C2CA0621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450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24119A72-6726-4048-B974-E33DD6B08086}"/>
              </a:ext>
            </a:extLst>
          </p:cNvPr>
          <p:cNvSpPr txBox="1"/>
          <p:nvPr/>
        </p:nvSpPr>
        <p:spPr>
          <a:xfrm>
            <a:off x="2016351" y="2249113"/>
            <a:ext cx="815929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effectLst/>
                <a:uLnTx/>
                <a:uFillTx/>
                <a:latin typeface="+mj-lt"/>
                <a:ea typeface="tvN 즐거운이야기 Bold" panose="02020603020101020101" pitchFamily="18" charset="-127"/>
                <a:cs typeface="+mn-cs"/>
              </a:rPr>
              <a:t>HTML 5 Web application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effectLst/>
                <a:uLnTx/>
                <a:uFillTx/>
                <a:latin typeface="+mj-lt"/>
                <a:ea typeface="tvN 즐거운이야기 Bold" panose="02020603020101020101" pitchFamily="18" charset="-127"/>
                <a:cs typeface="+mn-cs"/>
              </a:rPr>
              <a:t>- Kosta 242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effectLst/>
                <a:uLnTx/>
                <a:uFillTx/>
                <a:latin typeface="+mj-lt"/>
                <a:ea typeface="tvN 즐거운이야기 Bold" panose="02020603020101020101" pitchFamily="18" charset="-127"/>
                <a:cs typeface="+mn-cs"/>
              </a:rPr>
              <a:t>기 </a:t>
            </a:r>
            <a:r>
              <a:rPr kumimoji="0" lang="en-US" altLang="ko-KR" sz="4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effectLst/>
                <a:uLnTx/>
                <a:uFillTx/>
                <a:latin typeface="+mj-lt"/>
                <a:ea typeface="tvN 즐거운이야기 Bold" panose="02020603020101020101" pitchFamily="18" charset="-127"/>
                <a:cs typeface="+mn-cs"/>
              </a:rPr>
              <a:t>Node.js 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effectLst/>
                <a:uLnTx/>
                <a:uFillTx/>
                <a:latin typeface="+mj-lt"/>
                <a:ea typeface="tvN 즐거운이야기 Bold" panose="02020603020101020101" pitchFamily="18" charset="-127"/>
                <a:cs typeface="+mn-cs"/>
              </a:rPr>
              <a:t>과정</a:t>
            </a:r>
            <a:r>
              <a:rPr kumimoji="0" lang="en-US" altLang="ko-KR" sz="4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effectLst/>
                <a:uLnTx/>
                <a:uFillTx/>
                <a:latin typeface="+mj-lt"/>
                <a:ea typeface="tvN 즐거운이야기 Bold" panose="02020603020101020101" pitchFamily="18" charset="-127"/>
                <a:cs typeface="+mn-cs"/>
              </a:rPr>
              <a:t>-</a:t>
            </a:r>
            <a:endParaRPr kumimoji="0" lang="ko-KR" altLang="en-US" sz="4400" b="0" i="0" u="none" strike="noStrike" kern="1200" cap="none" spc="0" normalizeH="0" baseline="0" noProof="0" dirty="0">
              <a:ln>
                <a:solidFill>
                  <a:prstClr val="white">
                    <a:alpha val="15000"/>
                  </a:prstClr>
                </a:solidFill>
              </a:ln>
              <a:effectLst/>
              <a:uLnTx/>
              <a:uFillTx/>
              <a:latin typeface="+mj-lt"/>
              <a:ea typeface="tvN 즐거운이야기 Bold" panose="02020603020101020101" pitchFamily="18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A599930-1C22-434F-A265-E9358208662B}"/>
              </a:ext>
            </a:extLst>
          </p:cNvPr>
          <p:cNvSpPr/>
          <p:nvPr/>
        </p:nvSpPr>
        <p:spPr>
          <a:xfrm>
            <a:off x="0" y="0"/>
            <a:ext cx="12192000" cy="149087"/>
          </a:xfrm>
          <a:prstGeom prst="rect">
            <a:avLst/>
          </a:prstGeom>
          <a:solidFill>
            <a:srgbClr val="FD65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CF0D9C4-F101-46D6-844F-7D99F4D95014}"/>
              </a:ext>
            </a:extLst>
          </p:cNvPr>
          <p:cNvSpPr/>
          <p:nvPr/>
        </p:nvSpPr>
        <p:spPr>
          <a:xfrm>
            <a:off x="0" y="6708913"/>
            <a:ext cx="12192000" cy="149087"/>
          </a:xfrm>
          <a:prstGeom prst="rect">
            <a:avLst/>
          </a:prstGeom>
          <a:solidFill>
            <a:srgbClr val="FF5D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F75300-4527-4B63-B510-9A576C5F8EDA}"/>
              </a:ext>
            </a:extLst>
          </p:cNvPr>
          <p:cNvSpPr txBox="1"/>
          <p:nvPr/>
        </p:nvSpPr>
        <p:spPr>
          <a:xfrm>
            <a:off x="3735453" y="4056982"/>
            <a:ext cx="4721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solidFill>
                    <a:srgbClr val="FF5D60">
                      <a:alpha val="15000"/>
                    </a:srgbClr>
                  </a:solidFill>
                </a:ln>
                <a:solidFill>
                  <a:srgbClr val="FF5D60"/>
                </a:solidFill>
                <a:effectLst/>
                <a:uLnTx/>
                <a:uFillTx/>
                <a:latin typeface="+mn-ea"/>
                <a:cs typeface="+mn-cs"/>
              </a:rPr>
              <a:t>나의 키보드를 찾는 길잡이</a:t>
            </a:r>
          </a:p>
        </p:txBody>
      </p:sp>
    </p:spTree>
    <p:extLst>
      <p:ext uri="{BB962C8B-B14F-4D97-AF65-F5344CB8AC3E}">
        <p14:creationId xmlns:p14="http://schemas.microsoft.com/office/powerpoint/2010/main" val="3106863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563E47E8-6170-4447-882F-C35D2D3F4483}"/>
              </a:ext>
            </a:extLst>
          </p:cNvPr>
          <p:cNvSpPr txBox="1"/>
          <p:nvPr/>
        </p:nvSpPr>
        <p:spPr>
          <a:xfrm>
            <a:off x="3326171" y="1779142"/>
            <a:ext cx="56220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ko-KR" sz="3600" b="0" i="0" u="none" strike="noStrike" kern="1200" cap="none" spc="0" normalizeH="0" baseline="0" noProof="0" dirty="0">
                <a:ln>
                  <a:solidFill>
                    <a:srgbClr val="FD6566">
                      <a:alpha val="15000"/>
                    </a:srgbClr>
                  </a:solidFill>
                </a:ln>
                <a:solidFill>
                  <a:srgbClr val="FD6566"/>
                </a:solidFill>
                <a:effectLst/>
                <a:uLnTx/>
                <a:uFillTx/>
                <a:latin typeface="HY엽서L" panose="02030600000101010101" pitchFamily="18" charset="-127"/>
                <a:ea typeface="HY엽서L" panose="02030600000101010101" pitchFamily="18" charset="-127"/>
              </a:rPr>
              <a:t>01. 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solidFill>
                    <a:srgbClr val="E7E6E6">
                      <a:lumMod val="25000"/>
                      <a:alpha val="15000"/>
                    </a:srgbClr>
                  </a:solidFill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HY엽서L" panose="02030600000101010101" pitchFamily="18" charset="-127"/>
                <a:ea typeface="HY엽서L" panose="02030600000101010101" pitchFamily="18" charset="-127"/>
              </a:rPr>
              <a:t>서론과 제작의도</a:t>
            </a:r>
            <a:endParaRPr kumimoji="0" lang="en-US" altLang="ko-KR" sz="3600" b="0" i="0" u="none" strike="noStrike" kern="1200" cap="none" spc="0" normalizeH="0" baseline="0" noProof="0" dirty="0">
              <a:ln>
                <a:solidFill>
                  <a:srgbClr val="E7E6E6">
                    <a:lumMod val="25000"/>
                    <a:alpha val="15000"/>
                  </a:srgbClr>
                </a:solidFill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endParaRPr lang="en-US" altLang="ko-KR" sz="3600" dirty="0">
              <a:ln>
                <a:solidFill>
                  <a:srgbClr val="E7E6E6">
                    <a:lumMod val="25000"/>
                    <a:alpha val="15000"/>
                  </a:srgbClr>
                </a:solidFill>
              </a:ln>
              <a:solidFill>
                <a:srgbClr val="E7E6E6">
                  <a:lumMod val="25000"/>
                </a:srgbClr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kumimoji="0" lang="en-US" altLang="ko-KR" sz="3600" b="0" i="0" u="none" strike="noStrike" kern="1200" cap="none" spc="0" normalizeH="0" baseline="0" noProof="0" dirty="0">
                <a:ln>
                  <a:solidFill>
                    <a:srgbClr val="FD6566">
                      <a:alpha val="15000"/>
                    </a:srgbClr>
                  </a:solidFill>
                </a:ln>
                <a:solidFill>
                  <a:srgbClr val="FD6566"/>
                </a:solidFill>
                <a:effectLst/>
                <a:uLnTx/>
                <a:uFillTx/>
                <a:latin typeface="HY엽서L" panose="02030600000101010101" pitchFamily="18" charset="-127"/>
                <a:ea typeface="HY엽서L" panose="02030600000101010101" pitchFamily="18" charset="-127"/>
              </a:rPr>
              <a:t>02. 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solidFill>
                    <a:srgbClr val="E7E6E6">
                      <a:lumMod val="25000"/>
                      <a:alpha val="15000"/>
                    </a:srgbClr>
                  </a:solidFill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HY엽서L" panose="02030600000101010101" pitchFamily="18" charset="-127"/>
                <a:ea typeface="HY엽서L" panose="02030600000101010101" pitchFamily="18" charset="-127"/>
              </a:rPr>
              <a:t>기계식 키보드</a:t>
            </a:r>
            <a:endParaRPr lang="en-US" altLang="ko-KR" sz="3600" dirty="0">
              <a:ln>
                <a:solidFill>
                  <a:srgbClr val="E7E6E6">
                    <a:lumMod val="25000"/>
                    <a:alpha val="15000"/>
                  </a:srgbClr>
                </a:solidFill>
              </a:ln>
              <a:solidFill>
                <a:srgbClr val="E7E6E6">
                  <a:lumMod val="25000"/>
                </a:srgbClr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endParaRPr kumimoji="0" lang="ko-KR" altLang="en-US" sz="3600" b="0" i="0" u="none" strike="noStrike" kern="1200" cap="none" spc="0" normalizeH="0" baseline="0" noProof="0" dirty="0">
              <a:ln>
                <a:solidFill>
                  <a:srgbClr val="E7E6E6">
                    <a:lumMod val="25000"/>
                    <a:alpha val="15000"/>
                  </a:srgbClr>
                </a:solidFill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kumimoji="0" lang="en-US" altLang="ko-KR" sz="3600" b="0" i="0" u="none" strike="noStrike" kern="1200" cap="none" spc="0" normalizeH="0" baseline="0" noProof="0" dirty="0">
                <a:ln>
                  <a:solidFill>
                    <a:srgbClr val="FD6566">
                      <a:alpha val="15000"/>
                    </a:srgbClr>
                  </a:solidFill>
                </a:ln>
                <a:solidFill>
                  <a:srgbClr val="FD6566"/>
                </a:solidFill>
                <a:effectLst/>
                <a:uLnTx/>
                <a:uFillTx/>
                <a:latin typeface="HY엽서L" panose="02030600000101010101" pitchFamily="18" charset="-127"/>
                <a:ea typeface="HY엽서L" panose="02030600000101010101" pitchFamily="18" charset="-127"/>
              </a:rPr>
              <a:t>03. 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solidFill>
                    <a:srgbClr val="E7E6E6">
                      <a:lumMod val="25000"/>
                      <a:alpha val="15000"/>
                    </a:srgbClr>
                  </a:solidFill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HY엽서L" panose="02030600000101010101" pitchFamily="18" charset="-127"/>
                <a:ea typeface="HY엽서L" panose="02030600000101010101" pitchFamily="18" charset="-127"/>
              </a:rPr>
              <a:t>페이지의 기능과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solidFill>
                    <a:srgbClr val="E7E6E6">
                      <a:lumMod val="25000"/>
                      <a:alpha val="15000"/>
                    </a:srgbClr>
                  </a:solidFill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solidFill>
                    <a:srgbClr val="E7E6E6">
                      <a:lumMod val="25000"/>
                      <a:alpha val="15000"/>
                    </a:srgbClr>
                  </a:solidFill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HY엽서L" panose="02030600000101010101" pitchFamily="18" charset="-127"/>
                <a:ea typeface="HY엽서L" panose="02030600000101010101" pitchFamily="18" charset="-127"/>
              </a:rPr>
              <a:t>구성</a:t>
            </a:r>
            <a:endParaRPr lang="en-US" altLang="ko-KR" sz="3600" dirty="0">
              <a:ln>
                <a:solidFill>
                  <a:srgbClr val="E7E6E6">
                    <a:lumMod val="25000"/>
                    <a:alpha val="15000"/>
                  </a:srgbClr>
                </a:solidFill>
              </a:ln>
              <a:solidFill>
                <a:srgbClr val="E7E6E6">
                  <a:lumMod val="25000"/>
                </a:srgbClr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600" b="0" i="0" u="none" strike="noStrike" kern="1200" cap="none" spc="0" normalizeH="0" baseline="0" noProof="0" dirty="0">
              <a:ln>
                <a:solidFill>
                  <a:srgbClr val="FD6566">
                    <a:alpha val="15000"/>
                  </a:srgbClr>
                </a:solidFill>
              </a:ln>
              <a:solidFill>
                <a:srgbClr val="FD6566"/>
              </a:solidFill>
              <a:effectLst/>
              <a:uLnTx/>
              <a:uFillTx/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kumimoji="0" lang="en-US" altLang="ko-KR" sz="3600" b="0" i="0" u="none" strike="noStrike" kern="1200" cap="none" spc="0" normalizeH="0" baseline="0" noProof="0" dirty="0">
                <a:ln>
                  <a:solidFill>
                    <a:srgbClr val="FD6566">
                      <a:alpha val="15000"/>
                    </a:srgbClr>
                  </a:solidFill>
                </a:ln>
                <a:solidFill>
                  <a:srgbClr val="FD6566"/>
                </a:solidFill>
                <a:effectLst/>
                <a:uLnTx/>
                <a:uFillTx/>
                <a:latin typeface="HY엽서L" panose="02030600000101010101" pitchFamily="18" charset="-127"/>
                <a:ea typeface="HY엽서L" panose="02030600000101010101" pitchFamily="18" charset="-127"/>
              </a:rPr>
              <a:t>04. 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solidFill>
                    <a:srgbClr val="E7E6E6">
                      <a:lumMod val="25000"/>
                      <a:alpha val="15000"/>
                    </a:srgbClr>
                  </a:solidFill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HY엽서L" panose="02030600000101010101" pitchFamily="18" charset="-127"/>
                <a:ea typeface="HY엽서L" panose="02030600000101010101" pitchFamily="18" charset="-127"/>
              </a:rPr>
              <a:t>시연 및 동작</a:t>
            </a:r>
            <a:endParaRPr lang="en-US" altLang="ko-KR" sz="3600" dirty="0">
              <a:ln>
                <a:solidFill>
                  <a:srgbClr val="E7E6E6">
                    <a:lumMod val="25000"/>
                    <a:alpha val="15000"/>
                  </a:srgbClr>
                </a:solidFill>
              </a:ln>
              <a:solidFill>
                <a:srgbClr val="E7E6E6">
                  <a:lumMod val="25000"/>
                </a:srgbClr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B0835DC-B665-4392-9969-5A5558CB2FCC}"/>
              </a:ext>
            </a:extLst>
          </p:cNvPr>
          <p:cNvSpPr/>
          <p:nvPr/>
        </p:nvSpPr>
        <p:spPr>
          <a:xfrm>
            <a:off x="0" y="0"/>
            <a:ext cx="12192000" cy="149087"/>
          </a:xfrm>
          <a:prstGeom prst="rect">
            <a:avLst/>
          </a:prstGeom>
          <a:solidFill>
            <a:srgbClr val="FD65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7303BEB-E11B-44B9-A202-000E5281B5CC}"/>
              </a:ext>
            </a:extLst>
          </p:cNvPr>
          <p:cNvSpPr/>
          <p:nvPr/>
        </p:nvSpPr>
        <p:spPr>
          <a:xfrm>
            <a:off x="0" y="6708913"/>
            <a:ext cx="12192000" cy="149087"/>
          </a:xfrm>
          <a:prstGeom prst="rect">
            <a:avLst/>
          </a:prstGeom>
          <a:solidFill>
            <a:srgbClr val="FF5D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1E1F45A-90C3-41AB-B53A-5E9F46D7A581}"/>
              </a:ext>
            </a:extLst>
          </p:cNvPr>
          <p:cNvSpPr/>
          <p:nvPr/>
        </p:nvSpPr>
        <p:spPr>
          <a:xfrm>
            <a:off x="4813444" y="798480"/>
            <a:ext cx="2565113" cy="446035"/>
          </a:xfrm>
          <a:prstGeom prst="roundRect">
            <a:avLst>
              <a:gd name="adj" fmla="val 50000"/>
            </a:avLst>
          </a:prstGeom>
          <a:solidFill>
            <a:srgbClr val="FD65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6B63A6-0848-4C8C-B003-1BFC82FB7C4A}"/>
              </a:ext>
            </a:extLst>
          </p:cNvPr>
          <p:cNvSpPr txBox="1"/>
          <p:nvPr/>
        </p:nvSpPr>
        <p:spPr>
          <a:xfrm>
            <a:off x="4895877" y="781202"/>
            <a:ext cx="2482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HY엽서L" panose="02030600000101010101" pitchFamily="18" charset="-127"/>
                <a:ea typeface="HY엽서L" panose="02030600000101010101" pitchFamily="18" charset="-127"/>
              </a:rPr>
              <a:t>contents</a:t>
            </a:r>
            <a:endParaRPr kumimoji="0" lang="ko-KR" altLang="en-US" sz="2400" b="0" i="0" u="none" strike="noStrike" kern="1200" cap="none" spc="0" normalizeH="0" baseline="0" noProof="0" dirty="0">
              <a:ln>
                <a:solidFill>
                  <a:prstClr val="white">
                    <a:alpha val="1500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2C3DCFD2-B110-1CFB-E83B-9B03E3E16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98164">
            <a:off x="4478888" y="563872"/>
            <a:ext cx="669112" cy="66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953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C1CFC7D6-DC8B-4362-ADF4-697FCEC14217}"/>
              </a:ext>
            </a:extLst>
          </p:cNvPr>
          <p:cNvSpPr txBox="1"/>
          <p:nvPr/>
        </p:nvSpPr>
        <p:spPr>
          <a:xfrm>
            <a:off x="129208" y="6294737"/>
            <a:ext cx="12062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경기천년제목B Bold" panose="02020803020101020101" pitchFamily="18" charset="-127"/>
                <a:ea typeface="경기천년제목B Bold" panose="02020803020101020101" pitchFamily="18" charset="-127"/>
                <a:cs typeface="+mn-cs"/>
              </a:rPr>
              <a:t>이 페이지 내용을 한 줄로 요약해서 적어주세요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B8E76B2-D1A2-4D39-BC9F-2712D6EDA8DA}"/>
              </a:ext>
            </a:extLst>
          </p:cNvPr>
          <p:cNvSpPr/>
          <p:nvPr/>
        </p:nvSpPr>
        <p:spPr>
          <a:xfrm>
            <a:off x="0" y="0"/>
            <a:ext cx="12192000" cy="149087"/>
          </a:xfrm>
          <a:prstGeom prst="rect">
            <a:avLst/>
          </a:prstGeom>
          <a:solidFill>
            <a:srgbClr val="FD65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06B2A31-4FC9-4C0D-8605-DD633BE67A75}"/>
              </a:ext>
            </a:extLst>
          </p:cNvPr>
          <p:cNvSpPr/>
          <p:nvPr/>
        </p:nvSpPr>
        <p:spPr>
          <a:xfrm>
            <a:off x="0" y="6273225"/>
            <a:ext cx="12192000" cy="584775"/>
          </a:xfrm>
          <a:prstGeom prst="rect">
            <a:avLst/>
          </a:prstGeom>
          <a:solidFill>
            <a:srgbClr val="FD65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74163AC9-D1A2-440E-B1EB-BEDA17024554}"/>
              </a:ext>
            </a:extLst>
          </p:cNvPr>
          <p:cNvGrpSpPr/>
          <p:nvPr/>
        </p:nvGrpSpPr>
        <p:grpSpPr>
          <a:xfrm>
            <a:off x="266910" y="296844"/>
            <a:ext cx="4942960" cy="463313"/>
            <a:chOff x="4827105" y="394867"/>
            <a:chExt cx="2565113" cy="463313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2F8BEDC2-0086-4661-9EEB-042006917E3C}"/>
                </a:ext>
              </a:extLst>
            </p:cNvPr>
            <p:cNvSpPr/>
            <p:nvPr/>
          </p:nvSpPr>
          <p:spPr>
            <a:xfrm>
              <a:off x="4827105" y="412145"/>
              <a:ext cx="2565113" cy="446035"/>
            </a:xfrm>
            <a:prstGeom prst="roundRect">
              <a:avLst>
                <a:gd name="adj" fmla="val 50000"/>
              </a:avLst>
            </a:prstGeom>
            <a:solidFill>
              <a:srgbClr val="FD65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E0DF4B8-2B5C-4283-839C-CCAA9E7D13F2}"/>
                </a:ext>
              </a:extLst>
            </p:cNvPr>
            <p:cNvSpPr txBox="1"/>
            <p:nvPr/>
          </p:nvSpPr>
          <p:spPr>
            <a:xfrm>
              <a:off x="4909538" y="394867"/>
              <a:ext cx="2482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0" i="0" u="none" strike="noStrike" kern="1200" cap="none" spc="0" normalizeH="0" baseline="0" noProof="0" dirty="0">
                  <a:ln>
                    <a:solidFill>
                      <a:prstClr val="white">
                        <a:alpha val="15000"/>
                      </a:prst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HY엽서L" panose="02030600000101010101" pitchFamily="18" charset="-127"/>
                  <a:ea typeface="HY엽서L" panose="02030600000101010101" pitchFamily="18" charset="-127"/>
                </a:rPr>
                <a:t>구매가 어려운 특정 상품들</a:t>
              </a: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03D5BE8D-5626-4B45-AB4C-6377AAF404C8}"/>
              </a:ext>
            </a:extLst>
          </p:cNvPr>
          <p:cNvGrpSpPr/>
          <p:nvPr/>
        </p:nvGrpSpPr>
        <p:grpSpPr>
          <a:xfrm>
            <a:off x="425757" y="1048070"/>
            <a:ext cx="3442317" cy="4075791"/>
            <a:chOff x="991206" y="1507963"/>
            <a:chExt cx="4186472" cy="4075791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5B01769E-0C36-4C79-8858-30E94E5D9C7C}"/>
                </a:ext>
              </a:extLst>
            </p:cNvPr>
            <p:cNvSpPr/>
            <p:nvPr/>
          </p:nvSpPr>
          <p:spPr>
            <a:xfrm>
              <a:off x="991206" y="1727372"/>
              <a:ext cx="4186472" cy="3856382"/>
            </a:xfrm>
            <a:prstGeom prst="rect">
              <a:avLst/>
            </a:prstGeom>
            <a:noFill/>
            <a:ln w="15875">
              <a:solidFill>
                <a:srgbClr val="FF5D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2593334-B55A-4622-B037-221A5B3F3C00}"/>
                </a:ext>
              </a:extLst>
            </p:cNvPr>
            <p:cNvSpPr txBox="1"/>
            <p:nvPr/>
          </p:nvSpPr>
          <p:spPr>
            <a:xfrm>
              <a:off x="1582561" y="1507963"/>
              <a:ext cx="301155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5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HY엽서L" panose="02030600000101010101" pitchFamily="18" charset="-127"/>
                  <a:ea typeface="HY엽서L" panose="02030600000101010101" pitchFamily="18" charset="-127"/>
                </a:rPr>
                <a:t>스마트폰</a:t>
              </a:r>
              <a:endPara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075A81B6-7F4D-469E-9E94-A022AE95848D}"/>
                </a:ext>
              </a:extLst>
            </p:cNvPr>
            <p:cNvSpPr/>
            <p:nvPr/>
          </p:nvSpPr>
          <p:spPr>
            <a:xfrm>
              <a:off x="1582561" y="1671828"/>
              <a:ext cx="113968" cy="113968"/>
            </a:xfrm>
            <a:prstGeom prst="ellipse">
              <a:avLst/>
            </a:prstGeom>
            <a:solidFill>
              <a:srgbClr val="FF5D60"/>
            </a:solidFill>
            <a:ln>
              <a:solidFill>
                <a:srgbClr val="FF5D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0FA4B938-BA4E-4040-B8FB-A14B6E74F776}"/>
                </a:ext>
              </a:extLst>
            </p:cNvPr>
            <p:cNvSpPr/>
            <p:nvPr/>
          </p:nvSpPr>
          <p:spPr>
            <a:xfrm>
              <a:off x="4476253" y="1671828"/>
              <a:ext cx="113968" cy="113968"/>
            </a:xfrm>
            <a:prstGeom prst="ellipse">
              <a:avLst/>
            </a:prstGeom>
            <a:solidFill>
              <a:srgbClr val="FF5D60"/>
            </a:solidFill>
            <a:ln>
              <a:solidFill>
                <a:srgbClr val="FF5D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A91AA161-362D-4533-A5B4-97FB3AE12C7E}"/>
              </a:ext>
            </a:extLst>
          </p:cNvPr>
          <p:cNvSpPr txBox="1"/>
          <p:nvPr/>
        </p:nvSpPr>
        <p:spPr>
          <a:xfrm>
            <a:off x="425757" y="5194377"/>
            <a:ext cx="34423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엽서L" panose="02030600000101010101" pitchFamily="18" charset="-127"/>
                <a:ea typeface="HY엽서L" panose="02030600000101010101" pitchFamily="18" charset="-127"/>
              </a:rPr>
              <a:t>계약과 선택이 까다롭다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엽서L" panose="02030600000101010101" pitchFamily="18" charset="-127"/>
                <a:ea typeface="HY엽서L" panose="02030600000101010101" pitchFamily="18" charset="-127"/>
              </a:rPr>
              <a:t>?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1A18DE1D-9411-88F0-353F-644DD41638F3}"/>
              </a:ext>
            </a:extLst>
          </p:cNvPr>
          <p:cNvGrpSpPr/>
          <p:nvPr/>
        </p:nvGrpSpPr>
        <p:grpSpPr>
          <a:xfrm>
            <a:off x="4398575" y="1031691"/>
            <a:ext cx="3442317" cy="4075791"/>
            <a:chOff x="991206" y="1507963"/>
            <a:chExt cx="4186472" cy="4075791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D9ED5E42-A29C-BCA2-AF75-7F98A64BE91C}"/>
                </a:ext>
              </a:extLst>
            </p:cNvPr>
            <p:cNvSpPr/>
            <p:nvPr/>
          </p:nvSpPr>
          <p:spPr>
            <a:xfrm>
              <a:off x="991206" y="1727372"/>
              <a:ext cx="4186472" cy="3856382"/>
            </a:xfrm>
            <a:prstGeom prst="rect">
              <a:avLst/>
            </a:prstGeom>
            <a:noFill/>
            <a:ln w="15875">
              <a:solidFill>
                <a:srgbClr val="FF5D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A94C659-473B-9417-701B-B5BF059C4652}"/>
                </a:ext>
              </a:extLst>
            </p:cNvPr>
            <p:cNvSpPr txBox="1"/>
            <p:nvPr/>
          </p:nvSpPr>
          <p:spPr>
            <a:xfrm>
              <a:off x="1582561" y="1507963"/>
              <a:ext cx="301155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5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HY엽서L" panose="02030600000101010101" pitchFamily="18" charset="-127"/>
                  <a:ea typeface="HY엽서L" panose="02030600000101010101" pitchFamily="18" charset="-127"/>
                </a:rPr>
                <a:t>자동차</a:t>
              </a:r>
              <a:endPara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CC317332-F5CA-3832-56BE-B497C53E8E34}"/>
                </a:ext>
              </a:extLst>
            </p:cNvPr>
            <p:cNvSpPr/>
            <p:nvPr/>
          </p:nvSpPr>
          <p:spPr>
            <a:xfrm>
              <a:off x="1582561" y="1671828"/>
              <a:ext cx="113968" cy="113968"/>
            </a:xfrm>
            <a:prstGeom prst="ellipse">
              <a:avLst/>
            </a:prstGeom>
            <a:solidFill>
              <a:srgbClr val="FF5D60"/>
            </a:solidFill>
            <a:ln>
              <a:solidFill>
                <a:srgbClr val="FF5D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EB5E6392-9BB3-25E5-AF13-552F4EFEF5D1}"/>
                </a:ext>
              </a:extLst>
            </p:cNvPr>
            <p:cNvSpPr/>
            <p:nvPr/>
          </p:nvSpPr>
          <p:spPr>
            <a:xfrm>
              <a:off x="4476253" y="1671828"/>
              <a:ext cx="113968" cy="113968"/>
            </a:xfrm>
            <a:prstGeom prst="ellipse">
              <a:avLst/>
            </a:prstGeom>
            <a:solidFill>
              <a:srgbClr val="FF5D60"/>
            </a:solidFill>
            <a:ln>
              <a:solidFill>
                <a:srgbClr val="FF5D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7F42DE8A-F430-E15A-AC6B-4E73D7B5A3AC}"/>
              </a:ext>
            </a:extLst>
          </p:cNvPr>
          <p:cNvGrpSpPr/>
          <p:nvPr/>
        </p:nvGrpSpPr>
        <p:grpSpPr>
          <a:xfrm>
            <a:off x="8323927" y="1078881"/>
            <a:ext cx="3442317" cy="4075791"/>
            <a:chOff x="991206" y="1507963"/>
            <a:chExt cx="4186472" cy="4075791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B6A2CD68-6405-1E6D-C63A-6572C8CCE8A1}"/>
                </a:ext>
              </a:extLst>
            </p:cNvPr>
            <p:cNvSpPr/>
            <p:nvPr/>
          </p:nvSpPr>
          <p:spPr>
            <a:xfrm>
              <a:off x="991206" y="1727372"/>
              <a:ext cx="4186472" cy="3856382"/>
            </a:xfrm>
            <a:prstGeom prst="rect">
              <a:avLst/>
            </a:prstGeom>
            <a:noFill/>
            <a:ln w="15875">
              <a:solidFill>
                <a:srgbClr val="FF5D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77995E2-45DD-99C8-380C-27F415571C1E}"/>
                </a:ext>
              </a:extLst>
            </p:cNvPr>
            <p:cNvSpPr txBox="1"/>
            <p:nvPr/>
          </p:nvSpPr>
          <p:spPr>
            <a:xfrm>
              <a:off x="1582561" y="1507963"/>
              <a:ext cx="301155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5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HY엽서L" panose="02030600000101010101" pitchFamily="18" charset="-127"/>
                  <a:ea typeface="HY엽서L" panose="02030600000101010101" pitchFamily="18" charset="-127"/>
                </a:rPr>
                <a:t>컴퓨터</a:t>
              </a:r>
              <a:endPara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6B3D6294-98CB-B29B-CF7C-D4547A7440FA}"/>
                </a:ext>
              </a:extLst>
            </p:cNvPr>
            <p:cNvSpPr/>
            <p:nvPr/>
          </p:nvSpPr>
          <p:spPr>
            <a:xfrm>
              <a:off x="1582561" y="1671828"/>
              <a:ext cx="113968" cy="113968"/>
            </a:xfrm>
            <a:prstGeom prst="ellipse">
              <a:avLst/>
            </a:prstGeom>
            <a:solidFill>
              <a:srgbClr val="FF5D60"/>
            </a:solidFill>
            <a:ln>
              <a:solidFill>
                <a:srgbClr val="FF5D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D6B9D24-3745-B628-927B-3EB723353FF2}"/>
                </a:ext>
              </a:extLst>
            </p:cNvPr>
            <p:cNvSpPr/>
            <p:nvPr/>
          </p:nvSpPr>
          <p:spPr>
            <a:xfrm>
              <a:off x="4476253" y="1671828"/>
              <a:ext cx="113968" cy="113968"/>
            </a:xfrm>
            <a:prstGeom prst="ellipse">
              <a:avLst/>
            </a:prstGeom>
            <a:solidFill>
              <a:srgbClr val="FF5D60"/>
            </a:solidFill>
            <a:ln>
              <a:solidFill>
                <a:srgbClr val="FF5D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77DF23D8-0264-FF67-1B34-9F40A9F96F31}"/>
              </a:ext>
            </a:extLst>
          </p:cNvPr>
          <p:cNvSpPr txBox="1"/>
          <p:nvPr/>
        </p:nvSpPr>
        <p:spPr>
          <a:xfrm>
            <a:off x="4374841" y="5210756"/>
            <a:ext cx="34423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엽서L" panose="02030600000101010101" pitchFamily="18" charset="-127"/>
                <a:ea typeface="HY엽서L" panose="02030600000101010101" pitchFamily="18" charset="-127"/>
              </a:rPr>
              <a:t>자체가 너무 비싸다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엽서L" panose="02030600000101010101" pitchFamily="18" charset="-127"/>
                <a:ea typeface="HY엽서L" panose="02030600000101010101" pitchFamily="18" charset="-127"/>
              </a:rPr>
              <a:t>?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55971F5-F564-5529-067B-76C47FE05789}"/>
              </a:ext>
            </a:extLst>
          </p:cNvPr>
          <p:cNvSpPr txBox="1"/>
          <p:nvPr/>
        </p:nvSpPr>
        <p:spPr>
          <a:xfrm>
            <a:off x="8295035" y="5191937"/>
            <a:ext cx="34423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엽서L" panose="02030600000101010101" pitchFamily="18" charset="-127"/>
                <a:ea typeface="HY엽서L" panose="02030600000101010101" pitchFamily="18" charset="-127"/>
              </a:rPr>
              <a:t>뭐가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solidFill>
                    <a:prstClr val="black">
                      <a:lumMod val="75000"/>
                      <a:lumOff val="25000"/>
                      <a:alpha val="1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엽서L" panose="02030600000101010101" pitchFamily="18" charset="-127"/>
                <a:ea typeface="HY엽서L" panose="02030600000101010101" pitchFamily="18" charset="-127"/>
              </a:rPr>
              <a:t>뭔지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엽서L" panose="02030600000101010101" pitchFamily="18" charset="-127"/>
                <a:ea typeface="HY엽서L" panose="02030600000101010101" pitchFamily="18" charset="-127"/>
              </a:rPr>
              <a:t> 선택지가 많다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엽서L" panose="02030600000101010101" pitchFamily="18" charset="-127"/>
                <a:ea typeface="HY엽서L" panose="02030600000101010101" pitchFamily="18" charset="-127"/>
              </a:rPr>
              <a:t>?</a:t>
            </a:r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id="{16A4AA81-D5D1-E581-7A92-E2B94C2A7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50" y="1973170"/>
            <a:ext cx="2566729" cy="2646525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58F69DF1-48F8-CDCE-D46B-180B5F202F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402" y="2609372"/>
            <a:ext cx="3053195" cy="1900757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2218967E-D228-B927-3582-00F543D90F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831" y="2522457"/>
            <a:ext cx="3130485" cy="214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294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C1CFC7D6-DC8B-4362-ADF4-697FCEC14217}"/>
              </a:ext>
            </a:extLst>
          </p:cNvPr>
          <p:cNvSpPr txBox="1"/>
          <p:nvPr/>
        </p:nvSpPr>
        <p:spPr>
          <a:xfrm>
            <a:off x="129208" y="6294737"/>
            <a:ext cx="12062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경기천년제목B Bold" panose="02020803020101020101" pitchFamily="18" charset="-127"/>
                <a:ea typeface="경기천년제목B Bold" panose="02020803020101020101" pitchFamily="18" charset="-127"/>
                <a:cs typeface="+mn-cs"/>
              </a:rPr>
              <a:t>이 페이지 내용을 한 줄로 요약해서 적어주세요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B8E76B2-D1A2-4D39-BC9F-2712D6EDA8DA}"/>
              </a:ext>
            </a:extLst>
          </p:cNvPr>
          <p:cNvSpPr/>
          <p:nvPr/>
        </p:nvSpPr>
        <p:spPr>
          <a:xfrm>
            <a:off x="0" y="0"/>
            <a:ext cx="12192000" cy="149087"/>
          </a:xfrm>
          <a:prstGeom prst="rect">
            <a:avLst/>
          </a:prstGeom>
          <a:solidFill>
            <a:srgbClr val="FD65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06B2A31-4FC9-4C0D-8605-DD633BE67A75}"/>
              </a:ext>
            </a:extLst>
          </p:cNvPr>
          <p:cNvSpPr/>
          <p:nvPr/>
        </p:nvSpPr>
        <p:spPr>
          <a:xfrm>
            <a:off x="0" y="6273225"/>
            <a:ext cx="12192000" cy="584775"/>
          </a:xfrm>
          <a:prstGeom prst="rect">
            <a:avLst/>
          </a:prstGeom>
          <a:solidFill>
            <a:srgbClr val="FD65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74163AC9-D1A2-440E-B1EB-BEDA17024554}"/>
              </a:ext>
            </a:extLst>
          </p:cNvPr>
          <p:cNvGrpSpPr/>
          <p:nvPr/>
        </p:nvGrpSpPr>
        <p:grpSpPr>
          <a:xfrm>
            <a:off x="266910" y="296844"/>
            <a:ext cx="4942960" cy="463313"/>
            <a:chOff x="4827105" y="394867"/>
            <a:chExt cx="2565113" cy="463313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2F8BEDC2-0086-4661-9EEB-042006917E3C}"/>
                </a:ext>
              </a:extLst>
            </p:cNvPr>
            <p:cNvSpPr/>
            <p:nvPr/>
          </p:nvSpPr>
          <p:spPr>
            <a:xfrm>
              <a:off x="4827105" y="412145"/>
              <a:ext cx="2565113" cy="446035"/>
            </a:xfrm>
            <a:prstGeom prst="roundRect">
              <a:avLst>
                <a:gd name="adj" fmla="val 50000"/>
              </a:avLst>
            </a:prstGeom>
            <a:solidFill>
              <a:srgbClr val="FD65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E0DF4B8-2B5C-4283-839C-CCAA9E7D13F2}"/>
                </a:ext>
              </a:extLst>
            </p:cNvPr>
            <p:cNvSpPr txBox="1"/>
            <p:nvPr/>
          </p:nvSpPr>
          <p:spPr>
            <a:xfrm>
              <a:off x="4909538" y="394867"/>
              <a:ext cx="2482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0" i="0" u="none" strike="noStrike" kern="1200" cap="none" spc="0" normalizeH="0" baseline="0" noProof="0" dirty="0">
                  <a:ln>
                    <a:solidFill>
                      <a:prstClr val="white">
                        <a:alpha val="15000"/>
                      </a:prst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HY엽서L" panose="02030600000101010101" pitchFamily="18" charset="-127"/>
                  <a:ea typeface="HY엽서L" panose="02030600000101010101" pitchFamily="18" charset="-127"/>
                </a:rPr>
                <a:t>기계식 키보드의 제품 구매순서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00596AB-CAFF-3CDE-A8BE-117547235921}"/>
              </a:ext>
            </a:extLst>
          </p:cNvPr>
          <p:cNvGrpSpPr/>
          <p:nvPr/>
        </p:nvGrpSpPr>
        <p:grpSpPr>
          <a:xfrm>
            <a:off x="2276337" y="3904636"/>
            <a:ext cx="7639325" cy="2009578"/>
            <a:chOff x="3691486" y="1938291"/>
            <a:chExt cx="7639325" cy="2009578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338ACBB1-9454-E808-0648-6C0EFCFB132E}"/>
                </a:ext>
              </a:extLst>
            </p:cNvPr>
            <p:cNvSpPr/>
            <p:nvPr/>
          </p:nvSpPr>
          <p:spPr>
            <a:xfrm>
              <a:off x="3691486" y="1938291"/>
              <a:ext cx="2009578" cy="2009578"/>
            </a:xfrm>
            <a:prstGeom prst="ellipse">
              <a:avLst/>
            </a:prstGeom>
            <a:ln>
              <a:solidFill>
                <a:srgbClr val="FF5D6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FF5D6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제품 구매</a:t>
              </a:r>
              <a:r>
                <a:rPr lang="en-US" altLang="ko-KR" dirty="0">
                  <a:solidFill>
                    <a:srgbClr val="FF5D6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!</a:t>
              </a:r>
              <a:endParaRPr lang="ko-KR" altLang="en-US" dirty="0">
                <a:solidFill>
                  <a:srgbClr val="FF5D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97EE6C2F-70F3-D6D1-ACBD-3AE2BA415039}"/>
                </a:ext>
              </a:extLst>
            </p:cNvPr>
            <p:cNvSpPr/>
            <p:nvPr/>
          </p:nvSpPr>
          <p:spPr>
            <a:xfrm>
              <a:off x="6451283" y="1938291"/>
              <a:ext cx="2009578" cy="2009578"/>
            </a:xfrm>
            <a:prstGeom prst="ellipse">
              <a:avLst/>
            </a:prstGeom>
            <a:ln>
              <a:solidFill>
                <a:srgbClr val="FF5D6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FF5D6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디자인</a:t>
              </a:r>
              <a:r>
                <a:rPr lang="en-US" altLang="ko-KR" dirty="0">
                  <a:solidFill>
                    <a:srgbClr val="FF5D6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,</a:t>
              </a:r>
            </a:p>
            <a:p>
              <a:pPr algn="ctr"/>
              <a:r>
                <a:rPr lang="ko-KR" altLang="en-US" dirty="0">
                  <a:solidFill>
                    <a:srgbClr val="FF5D6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색상 선택</a:t>
              </a: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520A2D54-DE29-D659-127D-4A641C70A057}"/>
                </a:ext>
              </a:extLst>
            </p:cNvPr>
            <p:cNvSpPr/>
            <p:nvPr/>
          </p:nvSpPr>
          <p:spPr>
            <a:xfrm>
              <a:off x="9321233" y="1938291"/>
              <a:ext cx="2009578" cy="2009578"/>
            </a:xfrm>
            <a:prstGeom prst="ellipse">
              <a:avLst/>
            </a:prstGeom>
            <a:ln>
              <a:solidFill>
                <a:srgbClr val="FF5D6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FF5D6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무선 </a:t>
              </a:r>
              <a:r>
                <a:rPr lang="en-US" altLang="ko-KR" dirty="0">
                  <a:solidFill>
                    <a:srgbClr val="FF5D6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vs</a:t>
              </a:r>
            </a:p>
            <a:p>
              <a:pPr algn="ctr"/>
              <a:r>
                <a:rPr lang="ko-KR" altLang="en-US" dirty="0">
                  <a:solidFill>
                    <a:srgbClr val="FF5D6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유선 </a:t>
              </a:r>
              <a:r>
                <a:rPr lang="en-US" altLang="ko-KR" dirty="0">
                  <a:solidFill>
                    <a:srgbClr val="FF5D6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vs</a:t>
              </a:r>
            </a:p>
            <a:p>
              <a:pPr algn="ctr"/>
              <a:r>
                <a:rPr lang="ko-KR" altLang="en-US" dirty="0">
                  <a:solidFill>
                    <a:srgbClr val="FF5D6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블루투스</a:t>
              </a:r>
              <a:endParaRPr lang="en-US" altLang="ko-KR" dirty="0">
                <a:solidFill>
                  <a:srgbClr val="FF5D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11CB4EEB-023A-6DEF-821C-9EC8CBF971C8}"/>
                </a:ext>
              </a:extLst>
            </p:cNvPr>
            <p:cNvSpPr/>
            <p:nvPr/>
          </p:nvSpPr>
          <p:spPr>
            <a:xfrm rot="16200000">
              <a:off x="5993395" y="2853326"/>
              <a:ext cx="208229" cy="179508"/>
            </a:xfrm>
            <a:prstGeom prst="triangle">
              <a:avLst/>
            </a:prstGeom>
            <a:ln>
              <a:solidFill>
                <a:srgbClr val="FF5D6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5D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37" name="이등변 삼각형 36">
              <a:extLst>
                <a:ext uri="{FF2B5EF4-FFF2-40B4-BE49-F238E27FC236}">
                  <a16:creationId xmlns:a16="http://schemas.microsoft.com/office/drawing/2014/main" id="{A1B2E746-84A5-8AB1-14E6-8BDE2DC4DDCC}"/>
                </a:ext>
              </a:extLst>
            </p:cNvPr>
            <p:cNvSpPr/>
            <p:nvPr/>
          </p:nvSpPr>
          <p:spPr>
            <a:xfrm rot="16385708">
              <a:off x="8789407" y="2853326"/>
              <a:ext cx="208229" cy="179508"/>
            </a:xfrm>
            <a:prstGeom prst="triangle">
              <a:avLst/>
            </a:prstGeom>
            <a:ln>
              <a:solidFill>
                <a:srgbClr val="FF5D6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5D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1DD5882-889A-87D7-49DA-AC8208085697}"/>
              </a:ext>
            </a:extLst>
          </p:cNvPr>
          <p:cNvGrpSpPr/>
          <p:nvPr/>
        </p:nvGrpSpPr>
        <p:grpSpPr>
          <a:xfrm>
            <a:off x="2276337" y="1115871"/>
            <a:ext cx="7639325" cy="2009578"/>
            <a:chOff x="3691486" y="1938291"/>
            <a:chExt cx="7639325" cy="2009578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0D3AB82E-E9C0-6A52-8D4F-38A7F5D9B1BE}"/>
                </a:ext>
              </a:extLst>
            </p:cNvPr>
            <p:cNvSpPr/>
            <p:nvPr/>
          </p:nvSpPr>
          <p:spPr>
            <a:xfrm>
              <a:off x="3691486" y="1938291"/>
              <a:ext cx="2009578" cy="2009578"/>
            </a:xfrm>
            <a:prstGeom prst="ellipse">
              <a:avLst/>
            </a:prstGeom>
            <a:ln>
              <a:solidFill>
                <a:srgbClr val="FF5D6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FF5D6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구매결심</a:t>
              </a:r>
              <a:endParaRPr lang="en-US" altLang="ko-KR" dirty="0">
                <a:solidFill>
                  <a:srgbClr val="FF5D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/>
              <a:r>
                <a:rPr lang="ko-KR" altLang="en-US" dirty="0">
                  <a:solidFill>
                    <a:srgbClr val="FF5D6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자료조사</a:t>
              </a: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2CD71779-F8FA-F27C-536E-3D0626E5D27D}"/>
                </a:ext>
              </a:extLst>
            </p:cNvPr>
            <p:cNvSpPr/>
            <p:nvPr/>
          </p:nvSpPr>
          <p:spPr>
            <a:xfrm>
              <a:off x="6451283" y="1938291"/>
              <a:ext cx="2009578" cy="2009578"/>
            </a:xfrm>
            <a:prstGeom prst="ellipse">
              <a:avLst/>
            </a:prstGeom>
            <a:ln>
              <a:solidFill>
                <a:srgbClr val="FF5D6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FF5D6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배열</a:t>
              </a:r>
              <a:r>
                <a:rPr lang="en-US" altLang="ko-KR" dirty="0">
                  <a:solidFill>
                    <a:srgbClr val="FF5D6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, </a:t>
              </a:r>
              <a:r>
                <a:rPr lang="ko-KR" altLang="en-US" dirty="0">
                  <a:solidFill>
                    <a:srgbClr val="FF5D6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크기선택</a:t>
              </a: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AACF98C9-DDAD-525C-CD34-C586F59DFE8D}"/>
                </a:ext>
              </a:extLst>
            </p:cNvPr>
            <p:cNvSpPr/>
            <p:nvPr/>
          </p:nvSpPr>
          <p:spPr>
            <a:xfrm>
              <a:off x="9321233" y="1938291"/>
              <a:ext cx="2009578" cy="2009578"/>
            </a:xfrm>
            <a:prstGeom prst="ellipse">
              <a:avLst/>
            </a:prstGeom>
            <a:ln>
              <a:solidFill>
                <a:srgbClr val="FF5D6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5D6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Switch</a:t>
              </a:r>
            </a:p>
            <a:p>
              <a:pPr algn="ctr"/>
              <a:r>
                <a:rPr lang="ko-KR" altLang="en-US" dirty="0">
                  <a:solidFill>
                    <a:srgbClr val="FF5D6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선택</a:t>
              </a:r>
            </a:p>
          </p:txBody>
        </p:sp>
        <p:sp>
          <p:nvSpPr>
            <p:cNvPr id="43" name="이등변 삼각형 42">
              <a:extLst>
                <a:ext uri="{FF2B5EF4-FFF2-40B4-BE49-F238E27FC236}">
                  <a16:creationId xmlns:a16="http://schemas.microsoft.com/office/drawing/2014/main" id="{0D5E7172-0668-4C5E-0FB6-762C0EC9B60C}"/>
                </a:ext>
              </a:extLst>
            </p:cNvPr>
            <p:cNvSpPr/>
            <p:nvPr/>
          </p:nvSpPr>
          <p:spPr>
            <a:xfrm rot="5400000">
              <a:off x="5993395" y="2853326"/>
              <a:ext cx="208229" cy="179508"/>
            </a:xfrm>
            <a:prstGeom prst="triangle">
              <a:avLst/>
            </a:prstGeom>
            <a:ln>
              <a:solidFill>
                <a:srgbClr val="FF5D6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5D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44" name="이등변 삼각형 43">
              <a:extLst>
                <a:ext uri="{FF2B5EF4-FFF2-40B4-BE49-F238E27FC236}">
                  <a16:creationId xmlns:a16="http://schemas.microsoft.com/office/drawing/2014/main" id="{4312F26D-A075-C484-ECC7-3DA83EE1D17D}"/>
                </a:ext>
              </a:extLst>
            </p:cNvPr>
            <p:cNvSpPr/>
            <p:nvPr/>
          </p:nvSpPr>
          <p:spPr>
            <a:xfrm rot="5400000">
              <a:off x="8789407" y="2853326"/>
              <a:ext cx="208229" cy="179508"/>
            </a:xfrm>
            <a:prstGeom prst="triangle">
              <a:avLst/>
            </a:prstGeom>
            <a:ln>
              <a:solidFill>
                <a:srgbClr val="FF5D6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5D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45" name="이등변 삼각형 44">
            <a:extLst>
              <a:ext uri="{FF2B5EF4-FFF2-40B4-BE49-F238E27FC236}">
                <a16:creationId xmlns:a16="http://schemas.microsoft.com/office/drawing/2014/main" id="{C2207D66-3C7C-0022-8024-BC3D852028C5}"/>
              </a:ext>
            </a:extLst>
          </p:cNvPr>
          <p:cNvSpPr/>
          <p:nvPr/>
        </p:nvSpPr>
        <p:spPr>
          <a:xfrm rot="10800000">
            <a:off x="8808703" y="3407224"/>
            <a:ext cx="208229" cy="179508"/>
          </a:xfrm>
          <a:prstGeom prst="triangle">
            <a:avLst/>
          </a:prstGeom>
          <a:ln>
            <a:solidFill>
              <a:srgbClr val="FF5D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5D6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987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C1CFC7D6-DC8B-4362-ADF4-697FCEC14217}"/>
              </a:ext>
            </a:extLst>
          </p:cNvPr>
          <p:cNvSpPr txBox="1"/>
          <p:nvPr/>
        </p:nvSpPr>
        <p:spPr>
          <a:xfrm>
            <a:off x="129208" y="6294737"/>
            <a:ext cx="12062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경기천년제목B Bold" panose="02020803020101020101" pitchFamily="18" charset="-127"/>
                <a:ea typeface="경기천년제목B Bold" panose="02020803020101020101" pitchFamily="18" charset="-127"/>
                <a:cs typeface="+mn-cs"/>
              </a:rPr>
              <a:t>이 페이지 내용을 한 줄로 요약해서 적어주세요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B8E76B2-D1A2-4D39-BC9F-2712D6EDA8DA}"/>
              </a:ext>
            </a:extLst>
          </p:cNvPr>
          <p:cNvSpPr/>
          <p:nvPr/>
        </p:nvSpPr>
        <p:spPr>
          <a:xfrm>
            <a:off x="0" y="0"/>
            <a:ext cx="12192000" cy="149087"/>
          </a:xfrm>
          <a:prstGeom prst="rect">
            <a:avLst/>
          </a:prstGeom>
          <a:solidFill>
            <a:srgbClr val="FD65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06B2A31-4FC9-4C0D-8605-DD633BE67A75}"/>
              </a:ext>
            </a:extLst>
          </p:cNvPr>
          <p:cNvSpPr/>
          <p:nvPr/>
        </p:nvSpPr>
        <p:spPr>
          <a:xfrm>
            <a:off x="0" y="6273225"/>
            <a:ext cx="12192000" cy="584775"/>
          </a:xfrm>
          <a:prstGeom prst="rect">
            <a:avLst/>
          </a:prstGeom>
          <a:solidFill>
            <a:srgbClr val="FD65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74163AC9-D1A2-440E-B1EB-BEDA17024554}"/>
              </a:ext>
            </a:extLst>
          </p:cNvPr>
          <p:cNvGrpSpPr/>
          <p:nvPr/>
        </p:nvGrpSpPr>
        <p:grpSpPr>
          <a:xfrm>
            <a:off x="266910" y="296844"/>
            <a:ext cx="4942960" cy="463313"/>
            <a:chOff x="4827105" y="394867"/>
            <a:chExt cx="2565113" cy="463313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2F8BEDC2-0086-4661-9EEB-042006917E3C}"/>
                </a:ext>
              </a:extLst>
            </p:cNvPr>
            <p:cNvSpPr/>
            <p:nvPr/>
          </p:nvSpPr>
          <p:spPr>
            <a:xfrm>
              <a:off x="4827105" y="412145"/>
              <a:ext cx="2565113" cy="446035"/>
            </a:xfrm>
            <a:prstGeom prst="roundRect">
              <a:avLst>
                <a:gd name="adj" fmla="val 50000"/>
              </a:avLst>
            </a:prstGeom>
            <a:solidFill>
              <a:srgbClr val="FD65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E0DF4B8-2B5C-4283-839C-CCAA9E7D13F2}"/>
                </a:ext>
              </a:extLst>
            </p:cNvPr>
            <p:cNvSpPr txBox="1"/>
            <p:nvPr/>
          </p:nvSpPr>
          <p:spPr>
            <a:xfrm>
              <a:off x="4909538" y="394867"/>
              <a:ext cx="2482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0" i="0" u="none" strike="noStrike" kern="1200" cap="none" spc="0" normalizeH="0" baseline="0" noProof="0" dirty="0">
                  <a:ln>
                    <a:solidFill>
                      <a:prstClr val="white">
                        <a:alpha val="15000"/>
                      </a:prst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HY엽서L" panose="02030600000101010101" pitchFamily="18" charset="-127"/>
                  <a:ea typeface="HY엽서L" panose="02030600000101010101" pitchFamily="18" charset="-127"/>
                </a:rPr>
                <a:t>페이지 컨텐츠의 기능과 구성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7032EC4B-C7C0-FCD0-7B3E-196686E577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245" y="1277290"/>
            <a:ext cx="8649509" cy="430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203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C1CFC7D6-DC8B-4362-ADF4-697FCEC14217}"/>
              </a:ext>
            </a:extLst>
          </p:cNvPr>
          <p:cNvSpPr txBox="1"/>
          <p:nvPr/>
        </p:nvSpPr>
        <p:spPr>
          <a:xfrm>
            <a:off x="129208" y="6294737"/>
            <a:ext cx="12062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경기천년제목B Bold" panose="02020803020101020101" pitchFamily="18" charset="-127"/>
                <a:ea typeface="경기천년제목B Bold" panose="02020803020101020101" pitchFamily="18" charset="-127"/>
                <a:cs typeface="+mn-cs"/>
              </a:rPr>
              <a:t>이 페이지 내용을 한 줄로 요약해서 적어주세요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B8E76B2-D1A2-4D39-BC9F-2712D6EDA8DA}"/>
              </a:ext>
            </a:extLst>
          </p:cNvPr>
          <p:cNvSpPr/>
          <p:nvPr/>
        </p:nvSpPr>
        <p:spPr>
          <a:xfrm>
            <a:off x="0" y="0"/>
            <a:ext cx="12192000" cy="149087"/>
          </a:xfrm>
          <a:prstGeom prst="rect">
            <a:avLst/>
          </a:prstGeom>
          <a:solidFill>
            <a:srgbClr val="FD65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06B2A31-4FC9-4C0D-8605-DD633BE67A75}"/>
              </a:ext>
            </a:extLst>
          </p:cNvPr>
          <p:cNvSpPr/>
          <p:nvPr/>
        </p:nvSpPr>
        <p:spPr>
          <a:xfrm>
            <a:off x="0" y="6273225"/>
            <a:ext cx="12192000" cy="584775"/>
          </a:xfrm>
          <a:prstGeom prst="rect">
            <a:avLst/>
          </a:prstGeom>
          <a:solidFill>
            <a:srgbClr val="FD65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74163AC9-D1A2-440E-B1EB-BEDA17024554}"/>
              </a:ext>
            </a:extLst>
          </p:cNvPr>
          <p:cNvGrpSpPr/>
          <p:nvPr/>
        </p:nvGrpSpPr>
        <p:grpSpPr>
          <a:xfrm>
            <a:off x="266910" y="296844"/>
            <a:ext cx="4942960" cy="463313"/>
            <a:chOff x="4827105" y="394867"/>
            <a:chExt cx="2565113" cy="463313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2F8BEDC2-0086-4661-9EEB-042006917E3C}"/>
                </a:ext>
              </a:extLst>
            </p:cNvPr>
            <p:cNvSpPr/>
            <p:nvPr/>
          </p:nvSpPr>
          <p:spPr>
            <a:xfrm>
              <a:off x="4827105" y="412145"/>
              <a:ext cx="2565113" cy="446035"/>
            </a:xfrm>
            <a:prstGeom prst="roundRect">
              <a:avLst>
                <a:gd name="adj" fmla="val 50000"/>
              </a:avLst>
            </a:prstGeom>
            <a:solidFill>
              <a:srgbClr val="FD65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E0DF4B8-2B5C-4283-839C-CCAA9E7D13F2}"/>
                </a:ext>
              </a:extLst>
            </p:cNvPr>
            <p:cNvSpPr txBox="1"/>
            <p:nvPr/>
          </p:nvSpPr>
          <p:spPr>
            <a:xfrm>
              <a:off x="4909538" y="394867"/>
              <a:ext cx="2482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0" i="0" u="none" strike="noStrike" kern="1200" cap="none" spc="0" normalizeH="0" baseline="0" noProof="0" dirty="0">
                  <a:ln>
                    <a:solidFill>
                      <a:prstClr val="white">
                        <a:alpha val="15000"/>
                      </a:prst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HY엽서L" panose="02030600000101010101" pitchFamily="18" charset="-127"/>
                  <a:ea typeface="HY엽서L" panose="02030600000101010101" pitchFamily="18" charset="-127"/>
                </a:rPr>
                <a:t>페이지 컨텐츠의 기능과 구성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FFB7B7D-214D-E355-5309-17FBA991BEB9}"/>
              </a:ext>
            </a:extLst>
          </p:cNvPr>
          <p:cNvGrpSpPr/>
          <p:nvPr/>
        </p:nvGrpSpPr>
        <p:grpSpPr>
          <a:xfrm>
            <a:off x="425758" y="954874"/>
            <a:ext cx="11509568" cy="5109041"/>
            <a:chOff x="3280527" y="1665659"/>
            <a:chExt cx="8246883" cy="4512562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D3C99300-5127-817E-7570-15B6E5940239}"/>
                </a:ext>
              </a:extLst>
            </p:cNvPr>
            <p:cNvGrpSpPr/>
            <p:nvPr/>
          </p:nvGrpSpPr>
          <p:grpSpPr>
            <a:xfrm>
              <a:off x="3280527" y="1665659"/>
              <a:ext cx="8246883" cy="509314"/>
              <a:chOff x="3280527" y="1665659"/>
              <a:chExt cx="8246883" cy="509314"/>
            </a:xfrm>
          </p:grpSpPr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EBBDFCE1-2BBB-DAD5-2547-21DFE87A48DD}"/>
                  </a:ext>
                </a:extLst>
              </p:cNvPr>
              <p:cNvSpPr/>
              <p:nvPr/>
            </p:nvSpPr>
            <p:spPr>
              <a:xfrm>
                <a:off x="5108882" y="1665659"/>
                <a:ext cx="3486050" cy="509314"/>
              </a:xfrm>
              <a:prstGeom prst="rect">
                <a:avLst/>
              </a:prstGeom>
              <a:solidFill>
                <a:srgbClr val="FECE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페이지에 대한 안내</a:t>
                </a: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E02CDE3B-5605-A176-0D8E-CA9BF01B3A26}"/>
                  </a:ext>
                </a:extLst>
              </p:cNvPr>
              <p:cNvSpPr/>
              <p:nvPr/>
            </p:nvSpPr>
            <p:spPr>
              <a:xfrm>
                <a:off x="8740022" y="1665659"/>
                <a:ext cx="2787388" cy="509314"/>
              </a:xfrm>
              <a:prstGeom prst="rect">
                <a:avLst/>
              </a:prstGeom>
              <a:solidFill>
                <a:srgbClr val="FECE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홈페이지 소개</a:t>
                </a:r>
                <a:r>
                  <a:rPr lang="en-US" altLang="ko-KR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, </a:t>
                </a:r>
                <a:r>
                  <a:rPr lang="ko-KR" altLang="en-US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서비스 찾기</a:t>
                </a: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D84768B3-C702-B8D6-65FA-E810D0203172}"/>
                  </a:ext>
                </a:extLst>
              </p:cNvPr>
              <p:cNvSpPr/>
              <p:nvPr/>
            </p:nvSpPr>
            <p:spPr>
              <a:xfrm>
                <a:off x="3280527" y="1665659"/>
                <a:ext cx="1677229" cy="50931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200" dirty="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메인 페이지</a:t>
                </a:r>
                <a:endParaRPr lang="en-US" altLang="ko-KR" sz="12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684AFAEE-AF71-A737-A247-FBA3C05033E5}"/>
                </a:ext>
              </a:extLst>
            </p:cNvPr>
            <p:cNvGrpSpPr/>
            <p:nvPr/>
          </p:nvGrpSpPr>
          <p:grpSpPr>
            <a:xfrm>
              <a:off x="3280527" y="2332867"/>
              <a:ext cx="8246883" cy="509314"/>
              <a:chOff x="3280527" y="1665659"/>
              <a:chExt cx="8246883" cy="509314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063FD148-01B0-665B-8E2C-CAD8BA8B07E9}"/>
                  </a:ext>
                </a:extLst>
              </p:cNvPr>
              <p:cNvSpPr/>
              <p:nvPr/>
            </p:nvSpPr>
            <p:spPr>
              <a:xfrm>
                <a:off x="5108882" y="1665659"/>
                <a:ext cx="3486050" cy="509314"/>
              </a:xfrm>
              <a:prstGeom prst="rect">
                <a:avLst/>
              </a:prstGeom>
              <a:solidFill>
                <a:srgbClr val="FECE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나에게 맞는 기계식 키보드를 찾게 </a:t>
                </a:r>
                <a:r>
                  <a:rPr lang="ko-KR" altLang="en-US" sz="1200" dirty="0" err="1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도와줌</a:t>
                </a:r>
                <a:endParaRPr lang="ko-KR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A58427EC-0766-C7F8-A69D-C6D1188B47FF}"/>
                  </a:ext>
                </a:extLst>
              </p:cNvPr>
              <p:cNvSpPr/>
              <p:nvPr/>
            </p:nvSpPr>
            <p:spPr>
              <a:xfrm>
                <a:off x="8740022" y="1665659"/>
                <a:ext cx="2787388" cy="509314"/>
              </a:xfrm>
              <a:prstGeom prst="rect">
                <a:avLst/>
              </a:prstGeom>
              <a:solidFill>
                <a:srgbClr val="FECE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키보드 </a:t>
                </a:r>
                <a:r>
                  <a:rPr lang="en-US" altLang="ko-KR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MBTI, </a:t>
                </a:r>
                <a:r>
                  <a:rPr lang="ko-KR" altLang="en-US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이미지 조립</a:t>
                </a:r>
                <a:r>
                  <a:rPr lang="en-US" altLang="ko-KR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, </a:t>
                </a:r>
                <a:r>
                  <a:rPr lang="ko-KR" altLang="en-US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키보드 저장 목록보기</a:t>
                </a: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8CA1B408-4FE0-F238-C4A9-B4435E0414AF}"/>
                  </a:ext>
                </a:extLst>
              </p:cNvPr>
              <p:cNvSpPr/>
              <p:nvPr/>
            </p:nvSpPr>
            <p:spPr>
              <a:xfrm>
                <a:off x="3280527" y="1665659"/>
                <a:ext cx="1677229" cy="50931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200" dirty="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키보드 찾기</a:t>
                </a:r>
                <a:endParaRPr lang="en-US" altLang="ko-KR" sz="12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8F9B4252-F9B3-4615-0009-8C3EF3FC04F1}"/>
                </a:ext>
              </a:extLst>
            </p:cNvPr>
            <p:cNvGrpSpPr/>
            <p:nvPr/>
          </p:nvGrpSpPr>
          <p:grpSpPr>
            <a:xfrm>
              <a:off x="3280527" y="3000075"/>
              <a:ext cx="8246883" cy="509314"/>
              <a:chOff x="3280527" y="1665659"/>
              <a:chExt cx="8246883" cy="509314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5A4E6847-0614-779C-A304-58C7D0DA02E1}"/>
                  </a:ext>
                </a:extLst>
              </p:cNvPr>
              <p:cNvSpPr/>
              <p:nvPr/>
            </p:nvSpPr>
            <p:spPr>
              <a:xfrm>
                <a:off x="5108882" y="1665659"/>
                <a:ext cx="3486050" cy="509314"/>
              </a:xfrm>
              <a:prstGeom prst="rect">
                <a:avLst/>
              </a:prstGeom>
              <a:solidFill>
                <a:srgbClr val="FECE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키보드의 디자인에 영향을 주는 </a:t>
                </a:r>
                <a:r>
                  <a:rPr lang="ko-KR" altLang="en-US" sz="1200" dirty="0" err="1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키캡의</a:t>
                </a:r>
                <a:r>
                  <a:rPr lang="ko-KR" altLang="en-US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추천과 안내</a:t>
                </a: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9F9550D5-6358-F8B3-B191-F020C85044B0}"/>
                  </a:ext>
                </a:extLst>
              </p:cNvPr>
              <p:cNvSpPr/>
              <p:nvPr/>
            </p:nvSpPr>
            <p:spPr>
              <a:xfrm>
                <a:off x="8740022" y="1665659"/>
                <a:ext cx="2787388" cy="509314"/>
              </a:xfrm>
              <a:prstGeom prst="rect">
                <a:avLst/>
              </a:prstGeom>
              <a:solidFill>
                <a:srgbClr val="FECE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200" dirty="0" err="1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키캡의</a:t>
                </a:r>
                <a:r>
                  <a:rPr lang="ko-KR" altLang="en-US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종류</a:t>
                </a:r>
                <a:r>
                  <a:rPr lang="en-US" altLang="ko-KR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, </a:t>
                </a:r>
                <a:r>
                  <a:rPr lang="ko-KR" altLang="en-US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추천 </a:t>
                </a:r>
                <a:r>
                  <a:rPr lang="ko-KR" altLang="en-US" sz="1200" dirty="0" err="1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키캡</a:t>
                </a:r>
                <a:r>
                  <a:rPr lang="ko-KR" altLang="en-US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보기</a:t>
                </a: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5359C6AA-3122-E9FC-1653-DED9AE878BC7}"/>
                  </a:ext>
                </a:extLst>
              </p:cNvPr>
              <p:cNvSpPr/>
              <p:nvPr/>
            </p:nvSpPr>
            <p:spPr>
              <a:xfrm>
                <a:off x="3280527" y="1665659"/>
                <a:ext cx="1677229" cy="50931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200" dirty="0" err="1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키캡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찾기</a:t>
                </a:r>
                <a:endParaRPr lang="en-US" altLang="ko-KR" sz="12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29FB4BD8-EE4D-1ECA-3BDE-548383E2DF49}"/>
                </a:ext>
              </a:extLst>
            </p:cNvPr>
            <p:cNvGrpSpPr/>
            <p:nvPr/>
          </p:nvGrpSpPr>
          <p:grpSpPr>
            <a:xfrm>
              <a:off x="3280527" y="3667283"/>
              <a:ext cx="8246883" cy="509314"/>
              <a:chOff x="3280527" y="1665659"/>
              <a:chExt cx="8246883" cy="509314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F451B06B-C23D-24EB-6636-3DA140426026}"/>
                  </a:ext>
                </a:extLst>
              </p:cNvPr>
              <p:cNvSpPr/>
              <p:nvPr/>
            </p:nvSpPr>
            <p:spPr>
              <a:xfrm>
                <a:off x="5108882" y="1665659"/>
                <a:ext cx="3486050" cy="509314"/>
              </a:xfrm>
              <a:prstGeom prst="rect">
                <a:avLst/>
              </a:prstGeom>
              <a:solidFill>
                <a:srgbClr val="FECE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기계식 키보드의 </a:t>
                </a:r>
                <a:r>
                  <a:rPr lang="ko-KR" altLang="en-US" sz="1200" dirty="0" err="1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제품적</a:t>
                </a:r>
                <a:r>
                  <a:rPr lang="ko-KR" altLang="en-US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특성에 대해서 안내함</a:t>
                </a: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9415296D-DA14-CA9F-F90A-29F8E1884994}"/>
                  </a:ext>
                </a:extLst>
              </p:cNvPr>
              <p:cNvSpPr/>
              <p:nvPr/>
            </p:nvSpPr>
            <p:spPr>
              <a:xfrm>
                <a:off x="8740022" y="1665659"/>
                <a:ext cx="2787388" cy="509314"/>
              </a:xfrm>
              <a:prstGeom prst="rect">
                <a:avLst/>
              </a:prstGeom>
              <a:solidFill>
                <a:srgbClr val="FECE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기계식 키보드의 종류와 분류</a:t>
                </a:r>
                <a:r>
                  <a:rPr lang="en-US" altLang="ko-KR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, </a:t>
                </a:r>
                <a:r>
                  <a:rPr lang="ko-KR" altLang="en-US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스위치 구분</a:t>
                </a:r>
                <a:r>
                  <a:rPr lang="en-US" altLang="ko-KR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, </a:t>
                </a:r>
                <a:r>
                  <a:rPr lang="ko-KR" altLang="en-US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연결방법</a:t>
                </a: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4043F308-5311-5831-631F-3761CCFF94A6}"/>
                  </a:ext>
                </a:extLst>
              </p:cNvPr>
              <p:cNvSpPr/>
              <p:nvPr/>
            </p:nvSpPr>
            <p:spPr>
              <a:xfrm>
                <a:off x="3280527" y="1665659"/>
                <a:ext cx="1677229" cy="50931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200" dirty="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기계식 키보드 정보</a:t>
                </a:r>
                <a:endParaRPr lang="en-US" altLang="ko-KR" sz="12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DD1B8E93-E10E-8CF4-0A45-8D05CD99E3BB}"/>
                </a:ext>
              </a:extLst>
            </p:cNvPr>
            <p:cNvGrpSpPr/>
            <p:nvPr/>
          </p:nvGrpSpPr>
          <p:grpSpPr>
            <a:xfrm>
              <a:off x="3280527" y="4334491"/>
              <a:ext cx="8246883" cy="509314"/>
              <a:chOff x="3280527" y="1665659"/>
              <a:chExt cx="8246883" cy="509314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E1D1E8E1-BA50-CEAF-D045-8D122F475990}"/>
                  </a:ext>
                </a:extLst>
              </p:cNvPr>
              <p:cNvSpPr/>
              <p:nvPr/>
            </p:nvSpPr>
            <p:spPr>
              <a:xfrm>
                <a:off x="5108882" y="1665659"/>
                <a:ext cx="3486050" cy="509314"/>
              </a:xfrm>
              <a:prstGeom prst="rect">
                <a:avLst/>
              </a:prstGeom>
              <a:solidFill>
                <a:srgbClr val="FECE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스위치 별 기계식 키보드 타건 영상 시청기능</a:t>
                </a: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8F6ABC63-90BE-CC6E-A476-4AA0CBEF8883}"/>
                  </a:ext>
                </a:extLst>
              </p:cNvPr>
              <p:cNvSpPr/>
              <p:nvPr/>
            </p:nvSpPr>
            <p:spPr>
              <a:xfrm>
                <a:off x="8740022" y="1665659"/>
                <a:ext cx="2787388" cy="509314"/>
              </a:xfrm>
              <a:prstGeom prst="rect">
                <a:avLst/>
              </a:prstGeom>
              <a:solidFill>
                <a:srgbClr val="FECE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200" dirty="0" err="1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청축</a:t>
                </a:r>
                <a:r>
                  <a:rPr lang="en-US" altLang="ko-KR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, </a:t>
                </a:r>
                <a:r>
                  <a:rPr lang="ko-KR" altLang="en-US" sz="1200" dirty="0" err="1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갈축</a:t>
                </a:r>
                <a:r>
                  <a:rPr lang="en-US" altLang="ko-KR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, </a:t>
                </a:r>
                <a:r>
                  <a:rPr lang="ko-KR" altLang="en-US" sz="1200" dirty="0" err="1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적축</a:t>
                </a:r>
                <a:r>
                  <a:rPr lang="en-US" altLang="ko-KR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, </a:t>
                </a:r>
                <a:r>
                  <a:rPr lang="ko-KR" altLang="en-US" sz="1200" dirty="0" err="1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저소음적축</a:t>
                </a:r>
                <a:r>
                  <a:rPr lang="ko-KR" altLang="en-US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</a:t>
                </a:r>
                <a:r>
                  <a:rPr lang="ko-KR" altLang="en-US" sz="1200" dirty="0" err="1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타건영상</a:t>
                </a:r>
                <a:endParaRPr lang="ko-KR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BAA99056-E155-8C0B-F028-7B212641E268}"/>
                  </a:ext>
                </a:extLst>
              </p:cNvPr>
              <p:cNvSpPr/>
              <p:nvPr/>
            </p:nvSpPr>
            <p:spPr>
              <a:xfrm>
                <a:off x="3280527" y="1665659"/>
                <a:ext cx="1677229" cy="50931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200" dirty="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스위치별 타건 영상</a:t>
                </a:r>
                <a:endParaRPr lang="en-US" altLang="ko-KR" sz="12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4B39C63E-DE73-9180-DC7C-75F01DC3B64B}"/>
                </a:ext>
              </a:extLst>
            </p:cNvPr>
            <p:cNvGrpSpPr/>
            <p:nvPr/>
          </p:nvGrpSpPr>
          <p:grpSpPr>
            <a:xfrm>
              <a:off x="3280527" y="5001699"/>
              <a:ext cx="8246883" cy="509314"/>
              <a:chOff x="3280527" y="1665659"/>
              <a:chExt cx="8246883" cy="509314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B1514775-0237-85FB-D04A-0595EDCF6E36}"/>
                  </a:ext>
                </a:extLst>
              </p:cNvPr>
              <p:cNvSpPr/>
              <p:nvPr/>
            </p:nvSpPr>
            <p:spPr>
              <a:xfrm>
                <a:off x="5108882" y="1665659"/>
                <a:ext cx="3486050" cy="509314"/>
              </a:xfrm>
              <a:prstGeom prst="rect">
                <a:avLst/>
              </a:prstGeom>
              <a:solidFill>
                <a:srgbClr val="FECE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회사별 기계식 키보드 타건 영상 시청기능</a:t>
                </a: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913C8E0C-8D5F-25D4-BE33-0CBEF24F3D59}"/>
                  </a:ext>
                </a:extLst>
              </p:cNvPr>
              <p:cNvSpPr/>
              <p:nvPr/>
            </p:nvSpPr>
            <p:spPr>
              <a:xfrm>
                <a:off x="8740022" y="1665659"/>
                <a:ext cx="2787388" cy="509314"/>
              </a:xfrm>
              <a:prstGeom prst="rect">
                <a:avLst/>
              </a:prstGeom>
              <a:solidFill>
                <a:srgbClr val="FECE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200" dirty="0" err="1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Abko</a:t>
                </a:r>
                <a:r>
                  <a:rPr lang="en-US" altLang="ko-KR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, Archon, </a:t>
                </a:r>
                <a:r>
                  <a:rPr lang="en-US" altLang="ko-KR" sz="1200" dirty="0" err="1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keychron</a:t>
                </a:r>
                <a:r>
                  <a:rPr lang="en-US" altLang="ko-KR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</a:t>
                </a:r>
                <a:r>
                  <a:rPr lang="ko-KR" altLang="en-US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타건 영상</a:t>
                </a: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A2996D8D-EAB0-A3C9-FEB0-1557E5276693}"/>
                  </a:ext>
                </a:extLst>
              </p:cNvPr>
              <p:cNvSpPr/>
              <p:nvPr/>
            </p:nvSpPr>
            <p:spPr>
              <a:xfrm>
                <a:off x="3280527" y="1665659"/>
                <a:ext cx="1677229" cy="50931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200" dirty="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브랜드별 타건 영상</a:t>
                </a:r>
                <a:endParaRPr lang="en-US" altLang="ko-KR" sz="12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5220F746-19F5-F0B3-C301-04DCFEC6F54E}"/>
                </a:ext>
              </a:extLst>
            </p:cNvPr>
            <p:cNvGrpSpPr/>
            <p:nvPr/>
          </p:nvGrpSpPr>
          <p:grpSpPr>
            <a:xfrm>
              <a:off x="3280527" y="5668907"/>
              <a:ext cx="8246883" cy="509314"/>
              <a:chOff x="3280527" y="1665659"/>
              <a:chExt cx="8246883" cy="509314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336F5AA0-5419-787E-F346-2674D30D587B}"/>
                  </a:ext>
                </a:extLst>
              </p:cNvPr>
              <p:cNvSpPr/>
              <p:nvPr/>
            </p:nvSpPr>
            <p:spPr>
              <a:xfrm>
                <a:off x="5108882" y="1665659"/>
                <a:ext cx="3486050" cy="509314"/>
              </a:xfrm>
              <a:prstGeom prst="rect">
                <a:avLst/>
              </a:prstGeom>
              <a:solidFill>
                <a:srgbClr val="FECE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온라인쇼핑 몰 중 </a:t>
                </a:r>
                <a:r>
                  <a:rPr lang="en-US" altLang="ko-KR" sz="1200" dirty="0" err="1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Danawa</a:t>
                </a:r>
                <a:r>
                  <a:rPr lang="ko-KR" altLang="en-US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의 검색 활용 및 구매 안내</a:t>
                </a:r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4AD56B13-6507-7366-6DAF-982103CAEC74}"/>
                  </a:ext>
                </a:extLst>
              </p:cNvPr>
              <p:cNvSpPr/>
              <p:nvPr/>
            </p:nvSpPr>
            <p:spPr>
              <a:xfrm>
                <a:off x="8740022" y="1665659"/>
                <a:ext cx="2787388" cy="509314"/>
              </a:xfrm>
              <a:prstGeom prst="rect">
                <a:avLst/>
              </a:prstGeom>
              <a:solidFill>
                <a:srgbClr val="FECE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200" dirty="0" err="1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다나와</a:t>
                </a:r>
                <a:r>
                  <a:rPr lang="ko-KR" altLang="en-US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온라인 쇼핑몰 상세 구매 안내</a:t>
                </a: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AE2BFDC8-ABC6-122C-F91D-D157E0A2A903}"/>
                  </a:ext>
                </a:extLst>
              </p:cNvPr>
              <p:cNvSpPr/>
              <p:nvPr/>
            </p:nvSpPr>
            <p:spPr>
              <a:xfrm>
                <a:off x="3280527" y="1665659"/>
                <a:ext cx="1677229" cy="50931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200" dirty="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키보드 구매방법 안내</a:t>
                </a:r>
                <a:endParaRPr lang="en-US" altLang="ko-KR" sz="12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92726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>
            <a:extLst>
              <a:ext uri="{FF2B5EF4-FFF2-40B4-BE49-F238E27FC236}">
                <a16:creationId xmlns:a16="http://schemas.microsoft.com/office/drawing/2014/main" id="{45C3FC37-3A05-4D55-A278-051E20FDCFC5}"/>
              </a:ext>
            </a:extLst>
          </p:cNvPr>
          <p:cNvSpPr txBox="1"/>
          <p:nvPr/>
        </p:nvSpPr>
        <p:spPr>
          <a:xfrm>
            <a:off x="129208" y="6294737"/>
            <a:ext cx="12062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경기천년제목B Bold" panose="02020803020101020101" pitchFamily="18" charset="-127"/>
                <a:ea typeface="경기천년제목B Bold" panose="02020803020101020101" pitchFamily="18" charset="-127"/>
              </a:rPr>
              <a:t>이 페이지 내용을 한 줄로 요약해서 적어주세요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273E3D9-1653-41FA-9C0E-3F30DB96A7E6}"/>
              </a:ext>
            </a:extLst>
          </p:cNvPr>
          <p:cNvSpPr/>
          <p:nvPr/>
        </p:nvSpPr>
        <p:spPr>
          <a:xfrm>
            <a:off x="0" y="0"/>
            <a:ext cx="12192000" cy="149087"/>
          </a:xfrm>
          <a:prstGeom prst="rect">
            <a:avLst/>
          </a:prstGeom>
          <a:solidFill>
            <a:srgbClr val="FD65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ADF1ED9-FD50-4349-801B-9F4A86AC0C9C}"/>
              </a:ext>
            </a:extLst>
          </p:cNvPr>
          <p:cNvSpPr/>
          <p:nvPr/>
        </p:nvSpPr>
        <p:spPr>
          <a:xfrm>
            <a:off x="0" y="6273225"/>
            <a:ext cx="12192000" cy="584775"/>
          </a:xfrm>
          <a:prstGeom prst="rect">
            <a:avLst/>
          </a:prstGeom>
          <a:solidFill>
            <a:srgbClr val="FD65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DFCE423-1039-4A80-CEF3-BC62104883F3}"/>
              </a:ext>
            </a:extLst>
          </p:cNvPr>
          <p:cNvSpPr txBox="1"/>
          <p:nvPr/>
        </p:nvSpPr>
        <p:spPr>
          <a:xfrm>
            <a:off x="425758" y="296844"/>
            <a:ext cx="4784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prstClr val="white">
                      <a:alpha val="1500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HY엽서L" panose="02030600000101010101" pitchFamily="18" charset="-127"/>
                <a:ea typeface="HY엽서L" panose="02030600000101010101" pitchFamily="18" charset="-127"/>
              </a:rPr>
              <a:t>페이지 컨텐츠의 기능과 구성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891C9CED-94A9-19B3-429D-5D8E5098701F}"/>
              </a:ext>
            </a:extLst>
          </p:cNvPr>
          <p:cNvGrpSpPr/>
          <p:nvPr/>
        </p:nvGrpSpPr>
        <p:grpSpPr>
          <a:xfrm>
            <a:off x="266910" y="296844"/>
            <a:ext cx="4942960" cy="463313"/>
            <a:chOff x="4827105" y="394867"/>
            <a:chExt cx="2565113" cy="463313"/>
          </a:xfrm>
        </p:grpSpPr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C4BC89AB-EF32-52E5-CE9A-8026944B4E8F}"/>
                </a:ext>
              </a:extLst>
            </p:cNvPr>
            <p:cNvSpPr/>
            <p:nvPr/>
          </p:nvSpPr>
          <p:spPr>
            <a:xfrm>
              <a:off x="4827105" y="412145"/>
              <a:ext cx="2565113" cy="446035"/>
            </a:xfrm>
            <a:prstGeom prst="roundRect">
              <a:avLst>
                <a:gd name="adj" fmla="val 50000"/>
              </a:avLst>
            </a:prstGeom>
            <a:solidFill>
              <a:srgbClr val="FD65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5ACEF68-5E0F-CF5F-2303-FA7776C09887}"/>
                </a:ext>
              </a:extLst>
            </p:cNvPr>
            <p:cNvSpPr txBox="1"/>
            <p:nvPr/>
          </p:nvSpPr>
          <p:spPr>
            <a:xfrm>
              <a:off x="4909538" y="394867"/>
              <a:ext cx="2482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0" i="0" u="none" strike="noStrike" kern="1200" cap="none" spc="0" normalizeH="0" baseline="0" noProof="0" dirty="0">
                  <a:ln>
                    <a:solidFill>
                      <a:prstClr val="white">
                        <a:alpha val="15000"/>
                      </a:prst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HY엽서L" panose="02030600000101010101" pitchFamily="18" charset="-127"/>
                  <a:ea typeface="HY엽서L" panose="02030600000101010101" pitchFamily="18" charset="-127"/>
                </a:rPr>
                <a:t>페이지 컨텐츠의 기능과 구성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BBFDBBB6-8BE3-0876-6289-C7E82598411E}"/>
              </a:ext>
            </a:extLst>
          </p:cNvPr>
          <p:cNvSpPr txBox="1"/>
          <p:nvPr/>
        </p:nvSpPr>
        <p:spPr>
          <a:xfrm>
            <a:off x="7959690" y="1503635"/>
            <a:ext cx="301155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E96C9D95-FBF1-F820-99A5-D4545DAEED09}"/>
              </a:ext>
            </a:extLst>
          </p:cNvPr>
          <p:cNvGrpSpPr/>
          <p:nvPr/>
        </p:nvGrpSpPr>
        <p:grpSpPr>
          <a:xfrm>
            <a:off x="7368335" y="1503635"/>
            <a:ext cx="4186472" cy="4075791"/>
            <a:chOff x="991206" y="1507963"/>
            <a:chExt cx="4186472" cy="4075791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1FAFE4AF-6BC7-9464-A331-461D396DA7A6}"/>
                </a:ext>
              </a:extLst>
            </p:cNvPr>
            <p:cNvSpPr/>
            <p:nvPr/>
          </p:nvSpPr>
          <p:spPr>
            <a:xfrm>
              <a:off x="991206" y="1727372"/>
              <a:ext cx="4186472" cy="3856382"/>
            </a:xfrm>
            <a:prstGeom prst="rect">
              <a:avLst/>
            </a:prstGeom>
            <a:noFill/>
            <a:ln w="15875">
              <a:solidFill>
                <a:srgbClr val="FF5D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D434DFF-ED9C-9376-71A5-A142907077D6}"/>
                </a:ext>
              </a:extLst>
            </p:cNvPr>
            <p:cNvSpPr txBox="1"/>
            <p:nvPr/>
          </p:nvSpPr>
          <p:spPr>
            <a:xfrm>
              <a:off x="1582561" y="1507963"/>
              <a:ext cx="301155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HY엽서M" panose="02030600000101010101" pitchFamily="18" charset="-127"/>
                  <a:ea typeface="HY엽서M" panose="02030600000101010101" pitchFamily="18" charset="-127"/>
                </a:rPr>
                <a:t>페이지 이용고객의 효용</a:t>
              </a:r>
              <a:endParaRPr lang="en-US" altLang="ko-KR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엽서M" panose="02030600000101010101" pitchFamily="18" charset="-127"/>
                <a:ea typeface="HY엽서M" panose="02030600000101010101" pitchFamily="18" charset="-127"/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D492FFB7-17CB-FAD8-038C-E07585F4E7D1}"/>
                </a:ext>
              </a:extLst>
            </p:cNvPr>
            <p:cNvSpPr/>
            <p:nvPr/>
          </p:nvSpPr>
          <p:spPr>
            <a:xfrm>
              <a:off x="1582561" y="1671828"/>
              <a:ext cx="113968" cy="113968"/>
            </a:xfrm>
            <a:prstGeom prst="ellipse">
              <a:avLst/>
            </a:prstGeom>
            <a:solidFill>
              <a:srgbClr val="FF5D60"/>
            </a:solidFill>
            <a:ln>
              <a:solidFill>
                <a:srgbClr val="FF5D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10258FB9-4CBB-EFBE-0D62-5ADBDC626672}"/>
                </a:ext>
              </a:extLst>
            </p:cNvPr>
            <p:cNvSpPr/>
            <p:nvPr/>
          </p:nvSpPr>
          <p:spPr>
            <a:xfrm>
              <a:off x="4476253" y="1671828"/>
              <a:ext cx="113968" cy="113968"/>
            </a:xfrm>
            <a:prstGeom prst="ellipse">
              <a:avLst/>
            </a:prstGeom>
            <a:solidFill>
              <a:srgbClr val="FF5D60"/>
            </a:solidFill>
            <a:ln>
              <a:solidFill>
                <a:srgbClr val="FF5D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3" name="이등변 삼각형 82">
            <a:extLst>
              <a:ext uri="{FF2B5EF4-FFF2-40B4-BE49-F238E27FC236}">
                <a16:creationId xmlns:a16="http://schemas.microsoft.com/office/drawing/2014/main" id="{AE1ED9FC-0FE1-1FD0-4769-94C66A20E12B}"/>
              </a:ext>
            </a:extLst>
          </p:cNvPr>
          <p:cNvSpPr/>
          <p:nvPr/>
        </p:nvSpPr>
        <p:spPr>
          <a:xfrm rot="5400000">
            <a:off x="6357854" y="3025676"/>
            <a:ext cx="584776" cy="806648"/>
          </a:xfrm>
          <a:prstGeom prst="triangle">
            <a:avLst/>
          </a:prstGeom>
          <a:solidFill>
            <a:srgbClr val="FF5D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CFB3B4B5-6827-A6DF-5460-1DDDFFB4181A}"/>
              </a:ext>
            </a:extLst>
          </p:cNvPr>
          <p:cNvGrpSpPr/>
          <p:nvPr/>
        </p:nvGrpSpPr>
        <p:grpSpPr>
          <a:xfrm>
            <a:off x="209526" y="942007"/>
            <a:ext cx="5689885" cy="5146072"/>
            <a:chOff x="4173618" y="1501992"/>
            <a:chExt cx="3844764" cy="3849054"/>
          </a:xfrm>
        </p:grpSpPr>
        <p:sp>
          <p:nvSpPr>
            <p:cNvPr id="95" name="자유형: 도형 94">
              <a:extLst>
                <a:ext uri="{FF2B5EF4-FFF2-40B4-BE49-F238E27FC236}">
                  <a16:creationId xmlns:a16="http://schemas.microsoft.com/office/drawing/2014/main" id="{30FAF852-CF5D-9633-C189-C948E5368237}"/>
                </a:ext>
              </a:extLst>
            </p:cNvPr>
            <p:cNvSpPr/>
            <p:nvPr/>
          </p:nvSpPr>
          <p:spPr>
            <a:xfrm>
              <a:off x="4173619" y="1509105"/>
              <a:ext cx="1888435" cy="1868557"/>
            </a:xfrm>
            <a:custGeom>
              <a:avLst/>
              <a:gdLst>
                <a:gd name="connsiteX0" fmla="*/ 311432 w 1888435"/>
                <a:gd name="connsiteY0" fmla="*/ 0 h 1868557"/>
                <a:gd name="connsiteX1" fmla="*/ 944218 w 1888435"/>
                <a:gd name="connsiteY1" fmla="*/ 0 h 1868557"/>
                <a:gd name="connsiteX2" fmla="*/ 1577003 w 1888435"/>
                <a:gd name="connsiteY2" fmla="*/ 0 h 1868557"/>
                <a:gd name="connsiteX3" fmla="*/ 1888435 w 1888435"/>
                <a:gd name="connsiteY3" fmla="*/ 311432 h 1868557"/>
                <a:gd name="connsiteX4" fmla="*/ 1888435 w 1888435"/>
                <a:gd name="connsiteY4" fmla="*/ 721445 h 1868557"/>
                <a:gd name="connsiteX5" fmla="*/ 1888435 w 1888435"/>
                <a:gd name="connsiteY5" fmla="*/ 1131457 h 1868557"/>
                <a:gd name="connsiteX6" fmla="*/ 1841594 w 1888435"/>
                <a:gd name="connsiteY6" fmla="*/ 1133823 h 1868557"/>
                <a:gd name="connsiteX7" fmla="*/ 1136309 w 1888435"/>
                <a:gd name="connsiteY7" fmla="*/ 1839108 h 1868557"/>
                <a:gd name="connsiteX8" fmla="*/ 1134822 w 1888435"/>
                <a:gd name="connsiteY8" fmla="*/ 1868557 h 1868557"/>
                <a:gd name="connsiteX9" fmla="*/ 714893 w 1888435"/>
                <a:gd name="connsiteY9" fmla="*/ 1868557 h 1868557"/>
                <a:gd name="connsiteX10" fmla="*/ 311432 w 1888435"/>
                <a:gd name="connsiteY10" fmla="*/ 1868557 h 1868557"/>
                <a:gd name="connsiteX11" fmla="*/ 0 w 1888435"/>
                <a:gd name="connsiteY11" fmla="*/ 1557125 h 1868557"/>
                <a:gd name="connsiteX12" fmla="*/ 0 w 1888435"/>
                <a:gd name="connsiteY12" fmla="*/ 921822 h 1868557"/>
                <a:gd name="connsiteX13" fmla="*/ 0 w 1888435"/>
                <a:gd name="connsiteY13" fmla="*/ 311432 h 1868557"/>
                <a:gd name="connsiteX14" fmla="*/ 311432 w 1888435"/>
                <a:gd name="connsiteY14" fmla="*/ 0 h 1868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88435" h="1868557" fill="none" extrusionOk="0">
                  <a:moveTo>
                    <a:pt x="311432" y="0"/>
                  </a:moveTo>
                  <a:cubicBezTo>
                    <a:pt x="549316" y="1523"/>
                    <a:pt x="814691" y="4943"/>
                    <a:pt x="944218" y="0"/>
                  </a:cubicBezTo>
                  <a:cubicBezTo>
                    <a:pt x="1073745" y="-4943"/>
                    <a:pt x="1425681" y="18705"/>
                    <a:pt x="1577003" y="0"/>
                  </a:cubicBezTo>
                  <a:cubicBezTo>
                    <a:pt x="1758356" y="-16861"/>
                    <a:pt x="1852573" y="157873"/>
                    <a:pt x="1888435" y="311432"/>
                  </a:cubicBezTo>
                  <a:cubicBezTo>
                    <a:pt x="1894813" y="417923"/>
                    <a:pt x="1897260" y="556571"/>
                    <a:pt x="1888435" y="721445"/>
                  </a:cubicBezTo>
                  <a:cubicBezTo>
                    <a:pt x="1879610" y="886319"/>
                    <a:pt x="1875946" y="1013777"/>
                    <a:pt x="1888435" y="1131457"/>
                  </a:cubicBezTo>
                  <a:cubicBezTo>
                    <a:pt x="1866849" y="1131708"/>
                    <a:pt x="1858974" y="1132071"/>
                    <a:pt x="1841594" y="1133823"/>
                  </a:cubicBezTo>
                  <a:cubicBezTo>
                    <a:pt x="1451683" y="1226043"/>
                    <a:pt x="1158253" y="1498994"/>
                    <a:pt x="1136309" y="1839108"/>
                  </a:cubicBezTo>
                  <a:cubicBezTo>
                    <a:pt x="1134623" y="1847345"/>
                    <a:pt x="1135563" y="1858818"/>
                    <a:pt x="1134822" y="1868557"/>
                  </a:cubicBezTo>
                  <a:cubicBezTo>
                    <a:pt x="942020" y="1853042"/>
                    <a:pt x="836231" y="1859201"/>
                    <a:pt x="714893" y="1868557"/>
                  </a:cubicBezTo>
                  <a:cubicBezTo>
                    <a:pt x="593555" y="1877913"/>
                    <a:pt x="486746" y="1881725"/>
                    <a:pt x="311432" y="1868557"/>
                  </a:cubicBezTo>
                  <a:cubicBezTo>
                    <a:pt x="129681" y="1837845"/>
                    <a:pt x="29857" y="1706697"/>
                    <a:pt x="0" y="1557125"/>
                  </a:cubicBezTo>
                  <a:cubicBezTo>
                    <a:pt x="6846" y="1308473"/>
                    <a:pt x="-13208" y="1196450"/>
                    <a:pt x="0" y="921822"/>
                  </a:cubicBezTo>
                  <a:cubicBezTo>
                    <a:pt x="13208" y="647194"/>
                    <a:pt x="6282" y="486665"/>
                    <a:pt x="0" y="311432"/>
                  </a:cubicBezTo>
                  <a:cubicBezTo>
                    <a:pt x="9646" y="165568"/>
                    <a:pt x="149305" y="-1959"/>
                    <a:pt x="311432" y="0"/>
                  </a:cubicBezTo>
                  <a:close/>
                </a:path>
                <a:path w="1888435" h="1868557" stroke="0" extrusionOk="0">
                  <a:moveTo>
                    <a:pt x="311432" y="0"/>
                  </a:moveTo>
                  <a:cubicBezTo>
                    <a:pt x="599863" y="14170"/>
                    <a:pt x="791589" y="-26565"/>
                    <a:pt x="931562" y="0"/>
                  </a:cubicBezTo>
                  <a:cubicBezTo>
                    <a:pt x="1071535" y="26565"/>
                    <a:pt x="1359377" y="-781"/>
                    <a:pt x="1577003" y="0"/>
                  </a:cubicBezTo>
                  <a:cubicBezTo>
                    <a:pt x="1735500" y="13185"/>
                    <a:pt x="1883912" y="164435"/>
                    <a:pt x="1888435" y="311432"/>
                  </a:cubicBezTo>
                  <a:cubicBezTo>
                    <a:pt x="1897306" y="452353"/>
                    <a:pt x="1880719" y="572053"/>
                    <a:pt x="1888435" y="705044"/>
                  </a:cubicBezTo>
                  <a:cubicBezTo>
                    <a:pt x="1896151" y="838035"/>
                    <a:pt x="1893016" y="934002"/>
                    <a:pt x="1888435" y="1131457"/>
                  </a:cubicBezTo>
                  <a:cubicBezTo>
                    <a:pt x="1867836" y="1131444"/>
                    <a:pt x="1857798" y="1134251"/>
                    <a:pt x="1841594" y="1133823"/>
                  </a:cubicBezTo>
                  <a:cubicBezTo>
                    <a:pt x="1509060" y="1178602"/>
                    <a:pt x="1166366" y="1479984"/>
                    <a:pt x="1136309" y="1839108"/>
                  </a:cubicBezTo>
                  <a:cubicBezTo>
                    <a:pt x="1134491" y="1847390"/>
                    <a:pt x="1135560" y="1860412"/>
                    <a:pt x="1134822" y="1868557"/>
                  </a:cubicBezTo>
                  <a:cubicBezTo>
                    <a:pt x="1029784" y="1870286"/>
                    <a:pt x="888555" y="1859812"/>
                    <a:pt x="723127" y="1868557"/>
                  </a:cubicBezTo>
                  <a:cubicBezTo>
                    <a:pt x="557700" y="1877302"/>
                    <a:pt x="401953" y="1856727"/>
                    <a:pt x="311432" y="1868557"/>
                  </a:cubicBezTo>
                  <a:cubicBezTo>
                    <a:pt x="156217" y="1857734"/>
                    <a:pt x="-41594" y="1718481"/>
                    <a:pt x="0" y="1557125"/>
                  </a:cubicBezTo>
                  <a:cubicBezTo>
                    <a:pt x="6533" y="1350404"/>
                    <a:pt x="1353" y="1229284"/>
                    <a:pt x="0" y="909365"/>
                  </a:cubicBezTo>
                  <a:cubicBezTo>
                    <a:pt x="-1353" y="589446"/>
                    <a:pt x="-1985" y="452365"/>
                    <a:pt x="0" y="311432"/>
                  </a:cubicBezTo>
                  <a:cubicBezTo>
                    <a:pt x="-16496" y="114774"/>
                    <a:pt x="135436" y="15046"/>
                    <a:pt x="311432" y="0"/>
                  </a:cubicBezTo>
                  <a:close/>
                </a:path>
              </a:pathLst>
            </a:custGeom>
            <a:ln>
              <a:solidFill>
                <a:srgbClr val="FF5D60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60889 w 2794704"/>
                        <a:gd name="connsiteY0" fmla="*/ 0 h 2498206"/>
                        <a:gd name="connsiteX1" fmla="*/ 901027 w 2794704"/>
                        <a:gd name="connsiteY1" fmla="*/ 0 h 2498206"/>
                        <a:gd name="connsiteX2" fmla="*/ 1397352 w 2794704"/>
                        <a:gd name="connsiteY2" fmla="*/ 0 h 2498206"/>
                        <a:gd name="connsiteX3" fmla="*/ 2333814 w 2794704"/>
                        <a:gd name="connsiteY3" fmla="*/ 0 h 2498206"/>
                        <a:gd name="connsiteX4" fmla="*/ 2794704 w 2794704"/>
                        <a:gd name="connsiteY4" fmla="*/ 416375 h 2498206"/>
                        <a:gd name="connsiteX5" fmla="*/ 2794704 w 2794704"/>
                        <a:gd name="connsiteY5" fmla="*/ 964550 h 2498206"/>
                        <a:gd name="connsiteX6" fmla="*/ 2794704 w 2794704"/>
                        <a:gd name="connsiteY6" fmla="*/ 1512724 h 2498206"/>
                        <a:gd name="connsiteX7" fmla="*/ 2725383 w 2794704"/>
                        <a:gd name="connsiteY7" fmla="*/ 1515888 h 2498206"/>
                        <a:gd name="connsiteX8" fmla="*/ 1681629 w 2794704"/>
                        <a:gd name="connsiteY8" fmla="*/ 2458833 h 2498206"/>
                        <a:gd name="connsiteX9" fmla="*/ 1679428 w 2794704"/>
                        <a:gd name="connsiteY9" fmla="*/ 2498206 h 2498206"/>
                        <a:gd name="connsiteX10" fmla="*/ 1057973 w 2794704"/>
                        <a:gd name="connsiteY10" fmla="*/ 2498206 h 2498206"/>
                        <a:gd name="connsiteX11" fmla="*/ 460889 w 2794704"/>
                        <a:gd name="connsiteY11" fmla="*/ 2498206 h 2498206"/>
                        <a:gd name="connsiteX12" fmla="*/ 0 w 2794704"/>
                        <a:gd name="connsiteY12" fmla="*/ 2081830 h 2498206"/>
                        <a:gd name="connsiteX13" fmla="*/ 0 w 2794704"/>
                        <a:gd name="connsiteY13" fmla="*/ 1232449 h 2498206"/>
                        <a:gd name="connsiteX14" fmla="*/ 0 w 2794704"/>
                        <a:gd name="connsiteY14" fmla="*/ 416375 h 2498206"/>
                        <a:gd name="connsiteX15" fmla="*/ 460889 w 2794704"/>
                        <a:gd name="connsiteY15" fmla="*/ 0 h 2498206"/>
                        <a:gd name="connsiteX0" fmla="*/ 460889 w 2794704"/>
                        <a:gd name="connsiteY0" fmla="*/ 0 h 2498206"/>
                        <a:gd name="connsiteX1" fmla="*/ 1378623 w 2794704"/>
                        <a:gd name="connsiteY1" fmla="*/ 0 h 2498206"/>
                        <a:gd name="connsiteX2" fmla="*/ 2333814 w 2794704"/>
                        <a:gd name="connsiteY2" fmla="*/ 0 h 2498206"/>
                        <a:gd name="connsiteX3" fmla="*/ 2794704 w 2794704"/>
                        <a:gd name="connsiteY3" fmla="*/ 416375 h 2498206"/>
                        <a:gd name="connsiteX4" fmla="*/ 2794704 w 2794704"/>
                        <a:gd name="connsiteY4" fmla="*/ 942623 h 2498206"/>
                        <a:gd name="connsiteX5" fmla="*/ 2794704 w 2794704"/>
                        <a:gd name="connsiteY5" fmla="*/ 1512724 h 2498206"/>
                        <a:gd name="connsiteX6" fmla="*/ 2725383 w 2794704"/>
                        <a:gd name="connsiteY6" fmla="*/ 1515888 h 2498206"/>
                        <a:gd name="connsiteX7" fmla="*/ 1681629 w 2794704"/>
                        <a:gd name="connsiteY7" fmla="*/ 2458833 h 2498206"/>
                        <a:gd name="connsiteX8" fmla="*/ 1679428 w 2794704"/>
                        <a:gd name="connsiteY8" fmla="*/ 2498206 h 2498206"/>
                        <a:gd name="connsiteX9" fmla="*/ 1070159 w 2794704"/>
                        <a:gd name="connsiteY9" fmla="*/ 2498206 h 2498206"/>
                        <a:gd name="connsiteX10" fmla="*/ 460889 w 2794704"/>
                        <a:gd name="connsiteY10" fmla="*/ 2498206 h 2498206"/>
                        <a:gd name="connsiteX11" fmla="*/ 0 w 2794704"/>
                        <a:gd name="connsiteY11" fmla="*/ 2081830 h 2498206"/>
                        <a:gd name="connsiteX12" fmla="*/ 0 w 2794704"/>
                        <a:gd name="connsiteY12" fmla="*/ 1215794 h 2498206"/>
                        <a:gd name="connsiteX13" fmla="*/ 0 w 2794704"/>
                        <a:gd name="connsiteY13" fmla="*/ 416375 h 2498206"/>
                        <a:gd name="connsiteX14" fmla="*/ 460889 w 2794704"/>
                        <a:gd name="connsiteY14" fmla="*/ 0 h 249820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2794704" h="2498206" fill="none" extrusionOk="0">
                          <a:moveTo>
                            <a:pt x="460889" y="0"/>
                          </a:moveTo>
                          <a:cubicBezTo>
                            <a:pt x="564558" y="8452"/>
                            <a:pt x="697736" y="21293"/>
                            <a:pt x="901027" y="0"/>
                          </a:cubicBezTo>
                          <a:cubicBezTo>
                            <a:pt x="1104318" y="-21293"/>
                            <a:pt x="1189969" y="-2285"/>
                            <a:pt x="1397352" y="0"/>
                          </a:cubicBezTo>
                          <a:cubicBezTo>
                            <a:pt x="1571888" y="20621"/>
                            <a:pt x="2085877" y="26287"/>
                            <a:pt x="2333814" y="0"/>
                          </a:cubicBezTo>
                          <a:cubicBezTo>
                            <a:pt x="2624084" y="20789"/>
                            <a:pt x="2724153" y="220288"/>
                            <a:pt x="2794704" y="416375"/>
                          </a:cubicBezTo>
                          <a:cubicBezTo>
                            <a:pt x="2807799" y="537840"/>
                            <a:pt x="2802906" y="743844"/>
                            <a:pt x="2794704" y="964550"/>
                          </a:cubicBezTo>
                          <a:cubicBezTo>
                            <a:pt x="2786796" y="1189418"/>
                            <a:pt x="2766133" y="1385851"/>
                            <a:pt x="2794704" y="1512724"/>
                          </a:cubicBezTo>
                          <a:cubicBezTo>
                            <a:pt x="2762342" y="1513895"/>
                            <a:pt x="2749742" y="1511738"/>
                            <a:pt x="2725383" y="1515888"/>
                          </a:cubicBezTo>
                          <a:cubicBezTo>
                            <a:pt x="2248194" y="1670465"/>
                            <a:pt x="1710037" y="1919708"/>
                            <a:pt x="1681629" y="2458833"/>
                          </a:cubicBezTo>
                          <a:cubicBezTo>
                            <a:pt x="1681558" y="2471373"/>
                            <a:pt x="1679021" y="2485515"/>
                            <a:pt x="1679428" y="2498206"/>
                          </a:cubicBezTo>
                          <a:cubicBezTo>
                            <a:pt x="1387185" y="2499016"/>
                            <a:pt x="1233984" y="2474492"/>
                            <a:pt x="1057973" y="2498206"/>
                          </a:cubicBezTo>
                          <a:cubicBezTo>
                            <a:pt x="893425" y="2499431"/>
                            <a:pt x="733056" y="2493728"/>
                            <a:pt x="460889" y="2498206"/>
                          </a:cubicBezTo>
                          <a:cubicBezTo>
                            <a:pt x="173302" y="2450009"/>
                            <a:pt x="63087" y="2263216"/>
                            <a:pt x="0" y="2081830"/>
                          </a:cubicBezTo>
                          <a:cubicBezTo>
                            <a:pt x="5257" y="1752123"/>
                            <a:pt x="-7376" y="1632595"/>
                            <a:pt x="0" y="1232449"/>
                          </a:cubicBezTo>
                          <a:cubicBezTo>
                            <a:pt x="37812" y="861654"/>
                            <a:pt x="6193" y="662267"/>
                            <a:pt x="0" y="416375"/>
                          </a:cubicBezTo>
                          <a:cubicBezTo>
                            <a:pt x="68684" y="236965"/>
                            <a:pt x="213063" y="-28357"/>
                            <a:pt x="460889" y="0"/>
                          </a:cubicBezTo>
                          <a:close/>
                        </a:path>
                        <a:path w="2794704" h="2498206" stroke="0" extrusionOk="0">
                          <a:moveTo>
                            <a:pt x="460889" y="0"/>
                          </a:moveTo>
                          <a:cubicBezTo>
                            <a:pt x="927779" y="20217"/>
                            <a:pt x="1205885" y="136"/>
                            <a:pt x="1378623" y="0"/>
                          </a:cubicBezTo>
                          <a:cubicBezTo>
                            <a:pt x="1634049" y="81747"/>
                            <a:pt x="2035210" y="56301"/>
                            <a:pt x="2333814" y="0"/>
                          </a:cubicBezTo>
                          <a:cubicBezTo>
                            <a:pt x="2595729" y="44689"/>
                            <a:pt x="2762644" y="185923"/>
                            <a:pt x="2794704" y="416375"/>
                          </a:cubicBezTo>
                          <a:cubicBezTo>
                            <a:pt x="2780029" y="632381"/>
                            <a:pt x="2803992" y="769465"/>
                            <a:pt x="2794704" y="942623"/>
                          </a:cubicBezTo>
                          <a:cubicBezTo>
                            <a:pt x="2816659" y="1109175"/>
                            <a:pt x="2786409" y="1221808"/>
                            <a:pt x="2794704" y="1512724"/>
                          </a:cubicBezTo>
                          <a:cubicBezTo>
                            <a:pt x="2763650" y="1512972"/>
                            <a:pt x="2749520" y="1518798"/>
                            <a:pt x="2725383" y="1515888"/>
                          </a:cubicBezTo>
                          <a:cubicBezTo>
                            <a:pt x="2193854" y="1530665"/>
                            <a:pt x="1769157" y="1932117"/>
                            <a:pt x="1681629" y="2458833"/>
                          </a:cubicBezTo>
                          <a:cubicBezTo>
                            <a:pt x="1679202" y="2470231"/>
                            <a:pt x="1682417" y="2487641"/>
                            <a:pt x="1679428" y="2498206"/>
                          </a:cubicBezTo>
                          <a:cubicBezTo>
                            <a:pt x="1476297" y="2517964"/>
                            <a:pt x="1314307" y="2463535"/>
                            <a:pt x="1070159" y="2498206"/>
                          </a:cubicBezTo>
                          <a:cubicBezTo>
                            <a:pt x="827715" y="2485910"/>
                            <a:pt x="596173" y="2478484"/>
                            <a:pt x="460889" y="2498206"/>
                          </a:cubicBezTo>
                          <a:cubicBezTo>
                            <a:pt x="202647" y="2485963"/>
                            <a:pt x="-50617" y="2280528"/>
                            <a:pt x="0" y="2081830"/>
                          </a:cubicBezTo>
                          <a:cubicBezTo>
                            <a:pt x="30225" y="1789274"/>
                            <a:pt x="5951" y="1643209"/>
                            <a:pt x="0" y="1215794"/>
                          </a:cubicBezTo>
                          <a:cubicBezTo>
                            <a:pt x="6928" y="753499"/>
                            <a:pt x="2218" y="585430"/>
                            <a:pt x="0" y="416375"/>
                          </a:cubicBezTo>
                          <a:cubicBezTo>
                            <a:pt x="-36447" y="213230"/>
                            <a:pt x="191474" y="10517"/>
                            <a:pt x="460889" y="0"/>
                          </a:cubicBezTo>
                          <a:close/>
                        </a:path>
                        <a:path w="2794704" h="2498206" fill="none" stroke="0" extrusionOk="0">
                          <a:moveTo>
                            <a:pt x="460889" y="0"/>
                          </a:moveTo>
                          <a:cubicBezTo>
                            <a:pt x="678758" y="9676"/>
                            <a:pt x="692443" y="7333"/>
                            <a:pt x="919756" y="0"/>
                          </a:cubicBezTo>
                          <a:cubicBezTo>
                            <a:pt x="1147069" y="-7333"/>
                            <a:pt x="1294645" y="12788"/>
                            <a:pt x="1397352" y="0"/>
                          </a:cubicBezTo>
                          <a:cubicBezTo>
                            <a:pt x="1565205" y="16667"/>
                            <a:pt x="2104187" y="56431"/>
                            <a:pt x="2333814" y="0"/>
                          </a:cubicBezTo>
                          <a:cubicBezTo>
                            <a:pt x="2580015" y="-34680"/>
                            <a:pt x="2760644" y="220156"/>
                            <a:pt x="2794704" y="416375"/>
                          </a:cubicBezTo>
                          <a:cubicBezTo>
                            <a:pt x="2830152" y="561836"/>
                            <a:pt x="2816397" y="726353"/>
                            <a:pt x="2794704" y="964550"/>
                          </a:cubicBezTo>
                          <a:cubicBezTo>
                            <a:pt x="2746449" y="1179593"/>
                            <a:pt x="2770019" y="1361229"/>
                            <a:pt x="2794704" y="1512724"/>
                          </a:cubicBezTo>
                          <a:cubicBezTo>
                            <a:pt x="2762578" y="1511347"/>
                            <a:pt x="2749894" y="1515227"/>
                            <a:pt x="2725383" y="1515888"/>
                          </a:cubicBezTo>
                          <a:cubicBezTo>
                            <a:pt x="2191579" y="1663383"/>
                            <a:pt x="1736877" y="2009586"/>
                            <a:pt x="1681629" y="2458833"/>
                          </a:cubicBezTo>
                          <a:cubicBezTo>
                            <a:pt x="1677165" y="2469527"/>
                            <a:pt x="1681835" y="2486257"/>
                            <a:pt x="1679428" y="2498206"/>
                          </a:cubicBezTo>
                          <a:cubicBezTo>
                            <a:pt x="1411820" y="2503842"/>
                            <a:pt x="1238578" y="2496429"/>
                            <a:pt x="1057973" y="2498206"/>
                          </a:cubicBezTo>
                          <a:cubicBezTo>
                            <a:pt x="881613" y="2515658"/>
                            <a:pt x="740697" y="2540751"/>
                            <a:pt x="460889" y="2498206"/>
                          </a:cubicBezTo>
                          <a:cubicBezTo>
                            <a:pt x="209471" y="2441773"/>
                            <a:pt x="50988" y="2249805"/>
                            <a:pt x="0" y="2081830"/>
                          </a:cubicBezTo>
                          <a:cubicBezTo>
                            <a:pt x="-4921" y="1751862"/>
                            <a:pt x="-27275" y="1594286"/>
                            <a:pt x="0" y="1232449"/>
                          </a:cubicBezTo>
                          <a:cubicBezTo>
                            <a:pt x="-22737" y="862278"/>
                            <a:pt x="-11168" y="608940"/>
                            <a:pt x="0" y="416375"/>
                          </a:cubicBezTo>
                          <a:cubicBezTo>
                            <a:pt x="17916" y="172112"/>
                            <a:pt x="183090" y="19491"/>
                            <a:pt x="460889" y="0"/>
                          </a:cubicBezTo>
                          <a:close/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6" name="자유형: 도형 95">
              <a:extLst>
                <a:ext uri="{FF2B5EF4-FFF2-40B4-BE49-F238E27FC236}">
                  <a16:creationId xmlns:a16="http://schemas.microsoft.com/office/drawing/2014/main" id="{4617C0A5-9487-3615-73C3-381A890C4F0F}"/>
                </a:ext>
              </a:extLst>
            </p:cNvPr>
            <p:cNvSpPr/>
            <p:nvPr/>
          </p:nvSpPr>
          <p:spPr>
            <a:xfrm>
              <a:off x="6129947" y="1501992"/>
              <a:ext cx="1888435" cy="1868557"/>
            </a:xfrm>
            <a:custGeom>
              <a:avLst/>
              <a:gdLst>
                <a:gd name="connsiteX0" fmla="*/ 311432 w 1888435"/>
                <a:gd name="connsiteY0" fmla="*/ 0 h 1868557"/>
                <a:gd name="connsiteX1" fmla="*/ 1577003 w 1888435"/>
                <a:gd name="connsiteY1" fmla="*/ 0 h 1868557"/>
                <a:gd name="connsiteX2" fmla="*/ 1888435 w 1888435"/>
                <a:gd name="connsiteY2" fmla="*/ 311432 h 1868557"/>
                <a:gd name="connsiteX3" fmla="*/ 1888435 w 1888435"/>
                <a:gd name="connsiteY3" fmla="*/ 1557125 h 1868557"/>
                <a:gd name="connsiteX4" fmla="*/ 1577003 w 1888435"/>
                <a:gd name="connsiteY4" fmla="*/ 1868557 h 1868557"/>
                <a:gd name="connsiteX5" fmla="*/ 753256 w 1888435"/>
                <a:gd name="connsiteY5" fmla="*/ 1868557 h 1868557"/>
                <a:gd name="connsiteX6" fmla="*/ 752128 w 1888435"/>
                <a:gd name="connsiteY6" fmla="*/ 1846221 h 1868557"/>
                <a:gd name="connsiteX7" fmla="*/ 46843 w 1888435"/>
                <a:gd name="connsiteY7" fmla="*/ 1140936 h 1868557"/>
                <a:gd name="connsiteX8" fmla="*/ 0 w 1888435"/>
                <a:gd name="connsiteY8" fmla="*/ 1138570 h 1868557"/>
                <a:gd name="connsiteX9" fmla="*/ 0 w 1888435"/>
                <a:gd name="connsiteY9" fmla="*/ 311432 h 1868557"/>
                <a:gd name="connsiteX10" fmla="*/ 311432 w 1888435"/>
                <a:gd name="connsiteY10" fmla="*/ 0 h 1868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88435" h="1868557">
                  <a:moveTo>
                    <a:pt x="311432" y="0"/>
                  </a:moveTo>
                  <a:lnTo>
                    <a:pt x="1577003" y="0"/>
                  </a:lnTo>
                  <a:cubicBezTo>
                    <a:pt x="1749002" y="0"/>
                    <a:pt x="1888435" y="139433"/>
                    <a:pt x="1888435" y="311432"/>
                  </a:cubicBezTo>
                  <a:lnTo>
                    <a:pt x="1888435" y="1557125"/>
                  </a:lnTo>
                  <a:cubicBezTo>
                    <a:pt x="1888435" y="1729124"/>
                    <a:pt x="1749002" y="1868557"/>
                    <a:pt x="1577003" y="1868557"/>
                  </a:cubicBezTo>
                  <a:lnTo>
                    <a:pt x="753256" y="1868557"/>
                  </a:lnTo>
                  <a:lnTo>
                    <a:pt x="752128" y="1846221"/>
                  </a:lnTo>
                  <a:cubicBezTo>
                    <a:pt x="714362" y="1474344"/>
                    <a:pt x="418719" y="1178702"/>
                    <a:pt x="46843" y="1140936"/>
                  </a:cubicBezTo>
                  <a:lnTo>
                    <a:pt x="0" y="1138570"/>
                  </a:lnTo>
                  <a:lnTo>
                    <a:pt x="0" y="311432"/>
                  </a:lnTo>
                  <a:cubicBezTo>
                    <a:pt x="0" y="139433"/>
                    <a:pt x="139433" y="0"/>
                    <a:pt x="311432" y="0"/>
                  </a:cubicBezTo>
                  <a:close/>
                </a:path>
              </a:pathLst>
            </a:custGeom>
            <a:ln>
              <a:solidFill>
                <a:srgbClr val="FF5D60"/>
              </a:solidFill>
              <a:extLst>
                <a:ext uri="{C807C97D-BFC1-408E-A445-0C87EB9F89A2}">
                  <ask:lineSketchStyleProps xmlns:ask="http://schemas.microsoft.com/office/drawing/2018/sketchyshapes" sd="2360409492">
                    <a:custGeom>
                      <a:avLst/>
                      <a:gdLst>
                        <a:gd name="connsiteX0" fmla="*/ 460889 w 2794704"/>
                        <a:gd name="connsiteY0" fmla="*/ 0 h 2498206"/>
                        <a:gd name="connsiteX1" fmla="*/ 1122656 w 2794704"/>
                        <a:gd name="connsiteY1" fmla="*/ 0 h 2498206"/>
                        <a:gd name="connsiteX2" fmla="*/ 1765693 w 2794704"/>
                        <a:gd name="connsiteY2" fmla="*/ 0 h 2498206"/>
                        <a:gd name="connsiteX3" fmla="*/ 2333814 w 2794704"/>
                        <a:gd name="connsiteY3" fmla="*/ 0 h 2498206"/>
                        <a:gd name="connsiteX4" fmla="*/ 2794704 w 2794704"/>
                        <a:gd name="connsiteY4" fmla="*/ 416375 h 2498206"/>
                        <a:gd name="connsiteX5" fmla="*/ 2794704 w 2794704"/>
                        <a:gd name="connsiteY5" fmla="*/ 921563 h 2498206"/>
                        <a:gd name="connsiteX6" fmla="*/ 2794704 w 2794704"/>
                        <a:gd name="connsiteY6" fmla="*/ 1476715 h 2498206"/>
                        <a:gd name="connsiteX7" fmla="*/ 2794704 w 2794704"/>
                        <a:gd name="connsiteY7" fmla="*/ 2081830 h 2498206"/>
                        <a:gd name="connsiteX8" fmla="*/ 2333814 w 2794704"/>
                        <a:gd name="connsiteY8" fmla="*/ 2498206 h 2498206"/>
                        <a:gd name="connsiteX9" fmla="*/ 1748662 w 2794704"/>
                        <a:gd name="connsiteY9" fmla="*/ 2498206 h 2498206"/>
                        <a:gd name="connsiteX10" fmla="*/ 1114747 w 2794704"/>
                        <a:gd name="connsiteY10" fmla="*/ 2498206 h 2498206"/>
                        <a:gd name="connsiteX11" fmla="*/ 1113077 w 2794704"/>
                        <a:gd name="connsiteY11" fmla="*/ 2468343 h 2498206"/>
                        <a:gd name="connsiteX12" fmla="*/ 69323 w 2794704"/>
                        <a:gd name="connsiteY12" fmla="*/ 1525398 h 2498206"/>
                        <a:gd name="connsiteX13" fmla="*/ 0 w 2794704"/>
                        <a:gd name="connsiteY13" fmla="*/ 1522234 h 2498206"/>
                        <a:gd name="connsiteX14" fmla="*/ 0 w 2794704"/>
                        <a:gd name="connsiteY14" fmla="*/ 1002480 h 2498206"/>
                        <a:gd name="connsiteX15" fmla="*/ 0 w 2794704"/>
                        <a:gd name="connsiteY15" fmla="*/ 416375 h 2498206"/>
                        <a:gd name="connsiteX16" fmla="*/ 460889 w 2794704"/>
                        <a:gd name="connsiteY16" fmla="*/ 0 h 249820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</a:cxnLst>
                      <a:rect l="l" t="t" r="r" b="b"/>
                      <a:pathLst>
                        <a:path w="2794704" h="2498206" fill="none" extrusionOk="0">
                          <a:moveTo>
                            <a:pt x="460889" y="0"/>
                          </a:moveTo>
                          <a:cubicBezTo>
                            <a:pt x="779879" y="-7274"/>
                            <a:pt x="929232" y="-21785"/>
                            <a:pt x="1122656" y="0"/>
                          </a:cubicBezTo>
                          <a:cubicBezTo>
                            <a:pt x="1316080" y="21785"/>
                            <a:pt x="1568571" y="-18999"/>
                            <a:pt x="1765693" y="0"/>
                          </a:cubicBezTo>
                          <a:cubicBezTo>
                            <a:pt x="1962815" y="18999"/>
                            <a:pt x="2103822" y="23245"/>
                            <a:pt x="2333814" y="0"/>
                          </a:cubicBezTo>
                          <a:cubicBezTo>
                            <a:pt x="2577572" y="55104"/>
                            <a:pt x="2756032" y="167877"/>
                            <a:pt x="2794704" y="416375"/>
                          </a:cubicBezTo>
                          <a:cubicBezTo>
                            <a:pt x="2809349" y="628273"/>
                            <a:pt x="2813005" y="710580"/>
                            <a:pt x="2794704" y="921563"/>
                          </a:cubicBezTo>
                          <a:cubicBezTo>
                            <a:pt x="2776403" y="1132546"/>
                            <a:pt x="2791130" y="1224288"/>
                            <a:pt x="2794704" y="1476715"/>
                          </a:cubicBezTo>
                          <a:cubicBezTo>
                            <a:pt x="2798278" y="1729142"/>
                            <a:pt x="2822401" y="1887806"/>
                            <a:pt x="2794704" y="2081830"/>
                          </a:cubicBezTo>
                          <a:cubicBezTo>
                            <a:pt x="2772027" y="2268571"/>
                            <a:pt x="2567515" y="2466633"/>
                            <a:pt x="2333814" y="2498206"/>
                          </a:cubicBezTo>
                          <a:cubicBezTo>
                            <a:pt x="2089939" y="2469505"/>
                            <a:pt x="2021817" y="2476253"/>
                            <a:pt x="1748662" y="2498206"/>
                          </a:cubicBezTo>
                          <a:cubicBezTo>
                            <a:pt x="1475507" y="2520159"/>
                            <a:pt x="1379882" y="2519301"/>
                            <a:pt x="1114747" y="2498206"/>
                          </a:cubicBezTo>
                          <a:cubicBezTo>
                            <a:pt x="1113312" y="2485953"/>
                            <a:pt x="1112304" y="2479614"/>
                            <a:pt x="1113077" y="2468343"/>
                          </a:cubicBezTo>
                          <a:cubicBezTo>
                            <a:pt x="1020918" y="1995231"/>
                            <a:pt x="704018" y="1491867"/>
                            <a:pt x="69323" y="1525398"/>
                          </a:cubicBezTo>
                          <a:cubicBezTo>
                            <a:pt x="54761" y="1523571"/>
                            <a:pt x="31837" y="1526722"/>
                            <a:pt x="0" y="1522234"/>
                          </a:cubicBezTo>
                          <a:cubicBezTo>
                            <a:pt x="-61" y="1289718"/>
                            <a:pt x="-12601" y="1188756"/>
                            <a:pt x="0" y="1002480"/>
                          </a:cubicBezTo>
                          <a:cubicBezTo>
                            <a:pt x="12601" y="816204"/>
                            <a:pt x="17637" y="684504"/>
                            <a:pt x="0" y="416375"/>
                          </a:cubicBezTo>
                          <a:cubicBezTo>
                            <a:pt x="6314" y="194640"/>
                            <a:pt x="224705" y="-9441"/>
                            <a:pt x="460889" y="0"/>
                          </a:cubicBezTo>
                          <a:close/>
                        </a:path>
                        <a:path w="2794704" h="2498206" stroke="0" extrusionOk="0">
                          <a:moveTo>
                            <a:pt x="460889" y="0"/>
                          </a:moveTo>
                          <a:cubicBezTo>
                            <a:pt x="636885" y="5948"/>
                            <a:pt x="776182" y="-24532"/>
                            <a:pt x="1066468" y="0"/>
                          </a:cubicBezTo>
                          <a:cubicBezTo>
                            <a:pt x="1356754" y="24532"/>
                            <a:pt x="1394957" y="8719"/>
                            <a:pt x="1690776" y="0"/>
                          </a:cubicBezTo>
                          <a:cubicBezTo>
                            <a:pt x="1986595" y="-8719"/>
                            <a:pt x="2071532" y="22577"/>
                            <a:pt x="2333814" y="0"/>
                          </a:cubicBezTo>
                          <a:cubicBezTo>
                            <a:pt x="2606707" y="31430"/>
                            <a:pt x="2788707" y="173185"/>
                            <a:pt x="2794704" y="416375"/>
                          </a:cubicBezTo>
                          <a:cubicBezTo>
                            <a:pt x="2794960" y="681662"/>
                            <a:pt x="2798072" y="768472"/>
                            <a:pt x="2794704" y="954872"/>
                          </a:cubicBezTo>
                          <a:cubicBezTo>
                            <a:pt x="2791336" y="1141272"/>
                            <a:pt x="2796286" y="1343567"/>
                            <a:pt x="2794704" y="1493369"/>
                          </a:cubicBezTo>
                          <a:cubicBezTo>
                            <a:pt x="2793122" y="1643171"/>
                            <a:pt x="2792996" y="1921219"/>
                            <a:pt x="2794704" y="2081830"/>
                          </a:cubicBezTo>
                          <a:cubicBezTo>
                            <a:pt x="2793323" y="2304369"/>
                            <a:pt x="2608530" y="2518082"/>
                            <a:pt x="2333814" y="2498206"/>
                          </a:cubicBezTo>
                          <a:cubicBezTo>
                            <a:pt x="2130858" y="2473754"/>
                            <a:pt x="1989903" y="2496240"/>
                            <a:pt x="1724281" y="2498206"/>
                          </a:cubicBezTo>
                          <a:cubicBezTo>
                            <a:pt x="1458659" y="2500172"/>
                            <a:pt x="1407780" y="2518170"/>
                            <a:pt x="1114747" y="2498206"/>
                          </a:cubicBezTo>
                          <a:cubicBezTo>
                            <a:pt x="1113710" y="2487848"/>
                            <a:pt x="1112100" y="2477757"/>
                            <a:pt x="1113077" y="2468343"/>
                          </a:cubicBezTo>
                          <a:cubicBezTo>
                            <a:pt x="1072620" y="1978335"/>
                            <a:pt x="620188" y="1559239"/>
                            <a:pt x="69323" y="1525398"/>
                          </a:cubicBezTo>
                          <a:cubicBezTo>
                            <a:pt x="35427" y="1520805"/>
                            <a:pt x="21710" y="1526680"/>
                            <a:pt x="0" y="1522234"/>
                          </a:cubicBezTo>
                          <a:cubicBezTo>
                            <a:pt x="-5897" y="1374035"/>
                            <a:pt x="-20659" y="1196321"/>
                            <a:pt x="0" y="1002480"/>
                          </a:cubicBezTo>
                          <a:cubicBezTo>
                            <a:pt x="20659" y="808639"/>
                            <a:pt x="-7673" y="601074"/>
                            <a:pt x="0" y="416375"/>
                          </a:cubicBezTo>
                          <a:cubicBezTo>
                            <a:pt x="60202" y="204708"/>
                            <a:pt x="200059" y="2778"/>
                            <a:pt x="460889" y="0"/>
                          </a:cubicBezTo>
                          <a:close/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7" name="자유형: 도형 96">
              <a:extLst>
                <a:ext uri="{FF2B5EF4-FFF2-40B4-BE49-F238E27FC236}">
                  <a16:creationId xmlns:a16="http://schemas.microsoft.com/office/drawing/2014/main" id="{A7485B60-27A1-9F1D-475F-717400F092F8}"/>
                </a:ext>
              </a:extLst>
            </p:cNvPr>
            <p:cNvSpPr/>
            <p:nvPr/>
          </p:nvSpPr>
          <p:spPr>
            <a:xfrm>
              <a:off x="4173618" y="3480337"/>
              <a:ext cx="1888435" cy="1868557"/>
            </a:xfrm>
            <a:custGeom>
              <a:avLst/>
              <a:gdLst>
                <a:gd name="connsiteX0" fmla="*/ 311432 w 1888435"/>
                <a:gd name="connsiteY0" fmla="*/ 0 h 1868557"/>
                <a:gd name="connsiteX1" fmla="*/ 1135182 w 1888435"/>
                <a:gd name="connsiteY1" fmla="*/ 0 h 1868557"/>
                <a:gd name="connsiteX2" fmla="*/ 1136310 w 1888435"/>
                <a:gd name="connsiteY2" fmla="*/ 22338 h 1868557"/>
                <a:gd name="connsiteX3" fmla="*/ 1841595 w 1888435"/>
                <a:gd name="connsiteY3" fmla="*/ 727623 h 1868557"/>
                <a:gd name="connsiteX4" fmla="*/ 1888435 w 1888435"/>
                <a:gd name="connsiteY4" fmla="*/ 729988 h 1868557"/>
                <a:gd name="connsiteX5" fmla="*/ 1888435 w 1888435"/>
                <a:gd name="connsiteY5" fmla="*/ 1557125 h 1868557"/>
                <a:gd name="connsiteX6" fmla="*/ 1577003 w 1888435"/>
                <a:gd name="connsiteY6" fmla="*/ 1868557 h 1868557"/>
                <a:gd name="connsiteX7" fmla="*/ 311432 w 1888435"/>
                <a:gd name="connsiteY7" fmla="*/ 1868557 h 1868557"/>
                <a:gd name="connsiteX8" fmla="*/ 0 w 1888435"/>
                <a:gd name="connsiteY8" fmla="*/ 1557125 h 1868557"/>
                <a:gd name="connsiteX9" fmla="*/ 0 w 1888435"/>
                <a:gd name="connsiteY9" fmla="*/ 311432 h 1868557"/>
                <a:gd name="connsiteX10" fmla="*/ 311432 w 1888435"/>
                <a:gd name="connsiteY10" fmla="*/ 0 h 1868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88435" h="1868557">
                  <a:moveTo>
                    <a:pt x="311432" y="0"/>
                  </a:moveTo>
                  <a:lnTo>
                    <a:pt x="1135182" y="0"/>
                  </a:lnTo>
                  <a:lnTo>
                    <a:pt x="1136310" y="22338"/>
                  </a:lnTo>
                  <a:cubicBezTo>
                    <a:pt x="1174076" y="394214"/>
                    <a:pt x="1469718" y="689856"/>
                    <a:pt x="1841595" y="727623"/>
                  </a:cubicBezTo>
                  <a:lnTo>
                    <a:pt x="1888435" y="729988"/>
                  </a:lnTo>
                  <a:lnTo>
                    <a:pt x="1888435" y="1557125"/>
                  </a:lnTo>
                  <a:cubicBezTo>
                    <a:pt x="1888435" y="1729124"/>
                    <a:pt x="1749002" y="1868557"/>
                    <a:pt x="1577003" y="1868557"/>
                  </a:cubicBezTo>
                  <a:lnTo>
                    <a:pt x="311432" y="1868557"/>
                  </a:lnTo>
                  <a:cubicBezTo>
                    <a:pt x="139433" y="1868557"/>
                    <a:pt x="0" y="1729124"/>
                    <a:pt x="0" y="1557125"/>
                  </a:cubicBezTo>
                  <a:lnTo>
                    <a:pt x="0" y="311432"/>
                  </a:lnTo>
                  <a:cubicBezTo>
                    <a:pt x="0" y="139433"/>
                    <a:pt x="139433" y="0"/>
                    <a:pt x="311432" y="0"/>
                  </a:cubicBezTo>
                  <a:close/>
                </a:path>
              </a:pathLst>
            </a:custGeom>
            <a:ln>
              <a:solidFill>
                <a:srgbClr val="FF5D60"/>
              </a:solidFill>
              <a:extLst>
                <a:ext uri="{C807C97D-BFC1-408E-A445-0C87EB9F89A2}">
                  <ask:lineSketchStyleProps xmlns:ask="http://schemas.microsoft.com/office/drawing/2018/sketchyshapes" sd="3954198288">
                    <a:custGeom>
                      <a:avLst/>
                      <a:gdLst>
                        <a:gd name="connsiteX0" fmla="*/ 460889 w 2794704"/>
                        <a:gd name="connsiteY0" fmla="*/ 0 h 2498206"/>
                        <a:gd name="connsiteX1" fmla="*/ 1094806 w 2794704"/>
                        <a:gd name="connsiteY1" fmla="*/ 0 h 2498206"/>
                        <a:gd name="connsiteX2" fmla="*/ 1679961 w 2794704"/>
                        <a:gd name="connsiteY2" fmla="*/ 0 h 2498206"/>
                        <a:gd name="connsiteX3" fmla="*/ 1681630 w 2794704"/>
                        <a:gd name="connsiteY3" fmla="*/ 29865 h 2498206"/>
                        <a:gd name="connsiteX4" fmla="*/ 2725385 w 2794704"/>
                        <a:gd name="connsiteY4" fmla="*/ 972810 h 2498206"/>
                        <a:gd name="connsiteX5" fmla="*/ 2794704 w 2794704"/>
                        <a:gd name="connsiteY5" fmla="*/ 975972 h 2498206"/>
                        <a:gd name="connsiteX6" fmla="*/ 2794704 w 2794704"/>
                        <a:gd name="connsiteY6" fmla="*/ 1539960 h 2498206"/>
                        <a:gd name="connsiteX7" fmla="*/ 2794704 w 2794704"/>
                        <a:gd name="connsiteY7" fmla="*/ 2081830 h 2498206"/>
                        <a:gd name="connsiteX8" fmla="*/ 2333814 w 2794704"/>
                        <a:gd name="connsiteY8" fmla="*/ 2498206 h 2498206"/>
                        <a:gd name="connsiteX9" fmla="*/ 1672047 w 2794704"/>
                        <a:gd name="connsiteY9" fmla="*/ 2498206 h 2498206"/>
                        <a:gd name="connsiteX10" fmla="*/ 1103927 w 2794704"/>
                        <a:gd name="connsiteY10" fmla="*/ 2498206 h 2498206"/>
                        <a:gd name="connsiteX11" fmla="*/ 460889 w 2794704"/>
                        <a:gd name="connsiteY11" fmla="*/ 2498206 h 2498206"/>
                        <a:gd name="connsiteX12" fmla="*/ 0 w 2794704"/>
                        <a:gd name="connsiteY12" fmla="*/ 2081830 h 2498206"/>
                        <a:gd name="connsiteX13" fmla="*/ 0 w 2794704"/>
                        <a:gd name="connsiteY13" fmla="*/ 1510024 h 2498206"/>
                        <a:gd name="connsiteX14" fmla="*/ 0 w 2794704"/>
                        <a:gd name="connsiteY14" fmla="*/ 954872 h 2498206"/>
                        <a:gd name="connsiteX15" fmla="*/ 0 w 2794704"/>
                        <a:gd name="connsiteY15" fmla="*/ 416375 h 2498206"/>
                        <a:gd name="connsiteX16" fmla="*/ 460889 w 2794704"/>
                        <a:gd name="connsiteY16" fmla="*/ 0 h 249820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</a:cxnLst>
                      <a:rect l="l" t="t" r="r" b="b"/>
                      <a:pathLst>
                        <a:path w="2794704" h="2498206" fill="none" extrusionOk="0">
                          <a:moveTo>
                            <a:pt x="460889" y="0"/>
                          </a:moveTo>
                          <a:cubicBezTo>
                            <a:pt x="668256" y="-2473"/>
                            <a:pt x="920606" y="11272"/>
                            <a:pt x="1094806" y="0"/>
                          </a:cubicBezTo>
                          <a:cubicBezTo>
                            <a:pt x="1269006" y="-11272"/>
                            <a:pt x="1515943" y="156"/>
                            <a:pt x="1679961" y="0"/>
                          </a:cubicBezTo>
                          <a:cubicBezTo>
                            <a:pt x="1680092" y="11485"/>
                            <a:pt x="1679326" y="20327"/>
                            <a:pt x="1681630" y="29865"/>
                          </a:cubicBezTo>
                          <a:cubicBezTo>
                            <a:pt x="1848811" y="511477"/>
                            <a:pt x="2128644" y="883896"/>
                            <a:pt x="2725385" y="972810"/>
                          </a:cubicBezTo>
                          <a:cubicBezTo>
                            <a:pt x="2754371" y="974295"/>
                            <a:pt x="2778482" y="978327"/>
                            <a:pt x="2794704" y="975972"/>
                          </a:cubicBezTo>
                          <a:cubicBezTo>
                            <a:pt x="2796017" y="1174152"/>
                            <a:pt x="2791315" y="1269164"/>
                            <a:pt x="2794704" y="1539960"/>
                          </a:cubicBezTo>
                          <a:cubicBezTo>
                            <a:pt x="2798093" y="1810756"/>
                            <a:pt x="2784127" y="1838066"/>
                            <a:pt x="2794704" y="2081830"/>
                          </a:cubicBezTo>
                          <a:cubicBezTo>
                            <a:pt x="2827113" y="2283632"/>
                            <a:pt x="2542839" y="2526773"/>
                            <a:pt x="2333814" y="2498206"/>
                          </a:cubicBezTo>
                          <a:cubicBezTo>
                            <a:pt x="2010242" y="2490947"/>
                            <a:pt x="1930042" y="2508844"/>
                            <a:pt x="1672047" y="2498206"/>
                          </a:cubicBezTo>
                          <a:cubicBezTo>
                            <a:pt x="1414052" y="2487568"/>
                            <a:pt x="1297942" y="2487930"/>
                            <a:pt x="1103927" y="2498206"/>
                          </a:cubicBezTo>
                          <a:cubicBezTo>
                            <a:pt x="909912" y="2508482"/>
                            <a:pt x="760413" y="2489303"/>
                            <a:pt x="460889" y="2498206"/>
                          </a:cubicBezTo>
                          <a:cubicBezTo>
                            <a:pt x="189958" y="2544669"/>
                            <a:pt x="25343" y="2321878"/>
                            <a:pt x="0" y="2081830"/>
                          </a:cubicBezTo>
                          <a:cubicBezTo>
                            <a:pt x="-4073" y="1809111"/>
                            <a:pt x="25674" y="1650336"/>
                            <a:pt x="0" y="1510024"/>
                          </a:cubicBezTo>
                          <a:cubicBezTo>
                            <a:pt x="-25674" y="1369712"/>
                            <a:pt x="7440" y="1110574"/>
                            <a:pt x="0" y="954872"/>
                          </a:cubicBezTo>
                          <a:cubicBezTo>
                            <a:pt x="-7440" y="799170"/>
                            <a:pt x="-9880" y="576352"/>
                            <a:pt x="0" y="416375"/>
                          </a:cubicBezTo>
                          <a:cubicBezTo>
                            <a:pt x="-14798" y="183420"/>
                            <a:pt x="244702" y="7937"/>
                            <a:pt x="460889" y="0"/>
                          </a:cubicBezTo>
                          <a:close/>
                        </a:path>
                        <a:path w="2794704" h="2498206" stroke="0" extrusionOk="0">
                          <a:moveTo>
                            <a:pt x="460889" y="0"/>
                          </a:moveTo>
                          <a:cubicBezTo>
                            <a:pt x="668969" y="10811"/>
                            <a:pt x="826350" y="-3520"/>
                            <a:pt x="1082616" y="0"/>
                          </a:cubicBezTo>
                          <a:cubicBezTo>
                            <a:pt x="1338882" y="3520"/>
                            <a:pt x="1460402" y="3191"/>
                            <a:pt x="1679961" y="0"/>
                          </a:cubicBezTo>
                          <a:cubicBezTo>
                            <a:pt x="1682909" y="10379"/>
                            <a:pt x="1680901" y="21858"/>
                            <a:pt x="1681630" y="29865"/>
                          </a:cubicBezTo>
                          <a:cubicBezTo>
                            <a:pt x="1825498" y="444984"/>
                            <a:pt x="2226156" y="799186"/>
                            <a:pt x="2725385" y="972810"/>
                          </a:cubicBezTo>
                          <a:cubicBezTo>
                            <a:pt x="2744276" y="971576"/>
                            <a:pt x="2765827" y="974708"/>
                            <a:pt x="2794704" y="975972"/>
                          </a:cubicBezTo>
                          <a:cubicBezTo>
                            <a:pt x="2814544" y="1222142"/>
                            <a:pt x="2797473" y="1349670"/>
                            <a:pt x="2794704" y="1495725"/>
                          </a:cubicBezTo>
                          <a:cubicBezTo>
                            <a:pt x="2791935" y="1641780"/>
                            <a:pt x="2768418" y="1904894"/>
                            <a:pt x="2794704" y="2081830"/>
                          </a:cubicBezTo>
                          <a:cubicBezTo>
                            <a:pt x="2846781" y="2294322"/>
                            <a:pt x="2607402" y="2458477"/>
                            <a:pt x="2333814" y="2498206"/>
                          </a:cubicBezTo>
                          <a:cubicBezTo>
                            <a:pt x="2063593" y="2479566"/>
                            <a:pt x="1898805" y="2478357"/>
                            <a:pt x="1690776" y="2498206"/>
                          </a:cubicBezTo>
                          <a:cubicBezTo>
                            <a:pt x="1482747" y="2518055"/>
                            <a:pt x="1261382" y="2485916"/>
                            <a:pt x="1066468" y="2498206"/>
                          </a:cubicBezTo>
                          <a:cubicBezTo>
                            <a:pt x="871554" y="2510496"/>
                            <a:pt x="624314" y="2504837"/>
                            <a:pt x="460889" y="2498206"/>
                          </a:cubicBezTo>
                          <a:cubicBezTo>
                            <a:pt x="166315" y="2513941"/>
                            <a:pt x="3905" y="2318041"/>
                            <a:pt x="0" y="2081830"/>
                          </a:cubicBezTo>
                          <a:cubicBezTo>
                            <a:pt x="-20802" y="1907843"/>
                            <a:pt x="7966" y="1681616"/>
                            <a:pt x="0" y="1576642"/>
                          </a:cubicBezTo>
                          <a:cubicBezTo>
                            <a:pt x="-7966" y="1471668"/>
                            <a:pt x="25028" y="1231353"/>
                            <a:pt x="0" y="1004836"/>
                          </a:cubicBezTo>
                          <a:cubicBezTo>
                            <a:pt x="-25028" y="778319"/>
                            <a:pt x="17097" y="691899"/>
                            <a:pt x="0" y="416375"/>
                          </a:cubicBezTo>
                          <a:cubicBezTo>
                            <a:pt x="-6604" y="195664"/>
                            <a:pt x="200029" y="8801"/>
                            <a:pt x="460889" y="0"/>
                          </a:cubicBezTo>
                          <a:close/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8" name="자유형: 도형 97">
              <a:extLst>
                <a:ext uri="{FF2B5EF4-FFF2-40B4-BE49-F238E27FC236}">
                  <a16:creationId xmlns:a16="http://schemas.microsoft.com/office/drawing/2014/main" id="{6D6CEF11-B515-122A-5874-7C425F564CDA}"/>
                </a:ext>
              </a:extLst>
            </p:cNvPr>
            <p:cNvSpPr/>
            <p:nvPr/>
          </p:nvSpPr>
          <p:spPr>
            <a:xfrm>
              <a:off x="6129947" y="3482489"/>
              <a:ext cx="1888435" cy="1868557"/>
            </a:xfrm>
            <a:custGeom>
              <a:avLst/>
              <a:gdLst>
                <a:gd name="connsiteX0" fmla="*/ 753506 w 1888435"/>
                <a:gd name="connsiteY0" fmla="*/ 0 h 1868557"/>
                <a:gd name="connsiteX1" fmla="*/ 1577003 w 1888435"/>
                <a:gd name="connsiteY1" fmla="*/ 0 h 1868557"/>
                <a:gd name="connsiteX2" fmla="*/ 1888435 w 1888435"/>
                <a:gd name="connsiteY2" fmla="*/ 311432 h 1868557"/>
                <a:gd name="connsiteX3" fmla="*/ 1888435 w 1888435"/>
                <a:gd name="connsiteY3" fmla="*/ 1557125 h 1868557"/>
                <a:gd name="connsiteX4" fmla="*/ 1577003 w 1888435"/>
                <a:gd name="connsiteY4" fmla="*/ 1868557 h 1868557"/>
                <a:gd name="connsiteX5" fmla="*/ 311432 w 1888435"/>
                <a:gd name="connsiteY5" fmla="*/ 1868557 h 1868557"/>
                <a:gd name="connsiteX6" fmla="*/ 0 w 1888435"/>
                <a:gd name="connsiteY6" fmla="*/ 1557125 h 1868557"/>
                <a:gd name="connsiteX7" fmla="*/ 0 w 1888435"/>
                <a:gd name="connsiteY7" fmla="*/ 734951 h 1868557"/>
                <a:gd name="connsiteX8" fmla="*/ 46843 w 1888435"/>
                <a:gd name="connsiteY8" fmla="*/ 732586 h 1868557"/>
                <a:gd name="connsiteX9" fmla="*/ 752128 w 1888435"/>
                <a:gd name="connsiteY9" fmla="*/ 27301 h 1868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88435" h="1868557">
                  <a:moveTo>
                    <a:pt x="753506" y="0"/>
                  </a:moveTo>
                  <a:lnTo>
                    <a:pt x="1577003" y="0"/>
                  </a:lnTo>
                  <a:cubicBezTo>
                    <a:pt x="1749002" y="0"/>
                    <a:pt x="1888435" y="139433"/>
                    <a:pt x="1888435" y="311432"/>
                  </a:cubicBezTo>
                  <a:lnTo>
                    <a:pt x="1888435" y="1557125"/>
                  </a:lnTo>
                  <a:cubicBezTo>
                    <a:pt x="1888435" y="1729124"/>
                    <a:pt x="1749002" y="1868557"/>
                    <a:pt x="1577003" y="1868557"/>
                  </a:cubicBezTo>
                  <a:lnTo>
                    <a:pt x="311432" y="1868557"/>
                  </a:lnTo>
                  <a:cubicBezTo>
                    <a:pt x="139433" y="1868557"/>
                    <a:pt x="0" y="1729124"/>
                    <a:pt x="0" y="1557125"/>
                  </a:cubicBezTo>
                  <a:lnTo>
                    <a:pt x="0" y="734951"/>
                  </a:lnTo>
                  <a:lnTo>
                    <a:pt x="46843" y="732586"/>
                  </a:lnTo>
                  <a:cubicBezTo>
                    <a:pt x="418719" y="694819"/>
                    <a:pt x="714362" y="399177"/>
                    <a:pt x="752128" y="27301"/>
                  </a:cubicBezTo>
                  <a:close/>
                </a:path>
              </a:pathLst>
            </a:custGeom>
            <a:ln>
              <a:solidFill>
                <a:srgbClr val="FF5D60"/>
              </a:solidFill>
              <a:extLst>
                <a:ext uri="{C807C97D-BFC1-408E-A445-0C87EB9F89A2}">
                  <ask:lineSketchStyleProps xmlns:ask="http://schemas.microsoft.com/office/drawing/2018/sketchyshapes" sd="1875056204">
                    <a:custGeom>
                      <a:avLst/>
                      <a:gdLst>
                        <a:gd name="connsiteX0" fmla="*/ 1115117 w 2794704"/>
                        <a:gd name="connsiteY0" fmla="*/ 0 h 2498206"/>
                        <a:gd name="connsiteX1" fmla="*/ 1748839 w 2794704"/>
                        <a:gd name="connsiteY1" fmla="*/ 0 h 2498206"/>
                        <a:gd name="connsiteX2" fmla="*/ 2333814 w 2794704"/>
                        <a:gd name="connsiteY2" fmla="*/ 0 h 2498206"/>
                        <a:gd name="connsiteX3" fmla="*/ 2794704 w 2794704"/>
                        <a:gd name="connsiteY3" fmla="*/ 416375 h 2498206"/>
                        <a:gd name="connsiteX4" fmla="*/ 2794704 w 2794704"/>
                        <a:gd name="connsiteY4" fmla="*/ 1004836 h 2498206"/>
                        <a:gd name="connsiteX5" fmla="*/ 2794704 w 2794704"/>
                        <a:gd name="connsiteY5" fmla="*/ 1593297 h 2498206"/>
                        <a:gd name="connsiteX6" fmla="*/ 2794704 w 2794704"/>
                        <a:gd name="connsiteY6" fmla="*/ 2081830 h 2498206"/>
                        <a:gd name="connsiteX7" fmla="*/ 2333814 w 2794704"/>
                        <a:gd name="connsiteY7" fmla="*/ 2498206 h 2498206"/>
                        <a:gd name="connsiteX8" fmla="*/ 1728235 w 2794704"/>
                        <a:gd name="connsiteY8" fmla="*/ 2498206 h 2498206"/>
                        <a:gd name="connsiteX9" fmla="*/ 1141385 w 2794704"/>
                        <a:gd name="connsiteY9" fmla="*/ 2498206 h 2498206"/>
                        <a:gd name="connsiteX10" fmla="*/ 460889 w 2794704"/>
                        <a:gd name="connsiteY10" fmla="*/ 2498206 h 2498206"/>
                        <a:gd name="connsiteX11" fmla="*/ 0 w 2794704"/>
                        <a:gd name="connsiteY11" fmla="*/ 2081830 h 2498206"/>
                        <a:gd name="connsiteX12" fmla="*/ 0 w 2794704"/>
                        <a:gd name="connsiteY12" fmla="*/ 1521226 h 2498206"/>
                        <a:gd name="connsiteX13" fmla="*/ 0 w 2794704"/>
                        <a:gd name="connsiteY13" fmla="*/ 982607 h 2498206"/>
                        <a:gd name="connsiteX14" fmla="*/ 69323 w 2794704"/>
                        <a:gd name="connsiteY14" fmla="*/ 979446 h 2498206"/>
                        <a:gd name="connsiteX15" fmla="*/ 1113077 w 2794704"/>
                        <a:gd name="connsiteY15" fmla="*/ 36500 h 2498206"/>
                        <a:gd name="connsiteX16" fmla="*/ 1115117 w 2794704"/>
                        <a:gd name="connsiteY16" fmla="*/ 0 h 249820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</a:cxnLst>
                      <a:rect l="l" t="t" r="r" b="b"/>
                      <a:pathLst>
                        <a:path w="2794704" h="2498206" fill="none" extrusionOk="0">
                          <a:moveTo>
                            <a:pt x="1115117" y="0"/>
                          </a:moveTo>
                          <a:cubicBezTo>
                            <a:pt x="1426777" y="-8753"/>
                            <a:pt x="1564598" y="26211"/>
                            <a:pt x="1748839" y="0"/>
                          </a:cubicBezTo>
                          <a:cubicBezTo>
                            <a:pt x="1933080" y="-26211"/>
                            <a:pt x="2191169" y="16079"/>
                            <a:pt x="2333814" y="0"/>
                          </a:cubicBezTo>
                          <a:cubicBezTo>
                            <a:pt x="2591534" y="-8488"/>
                            <a:pt x="2839570" y="173336"/>
                            <a:pt x="2794704" y="416375"/>
                          </a:cubicBezTo>
                          <a:cubicBezTo>
                            <a:pt x="2796107" y="545017"/>
                            <a:pt x="2781813" y="740829"/>
                            <a:pt x="2794704" y="1004836"/>
                          </a:cubicBezTo>
                          <a:cubicBezTo>
                            <a:pt x="2807595" y="1268843"/>
                            <a:pt x="2802466" y="1455541"/>
                            <a:pt x="2794704" y="1593297"/>
                          </a:cubicBezTo>
                          <a:cubicBezTo>
                            <a:pt x="2786942" y="1731053"/>
                            <a:pt x="2787707" y="1864653"/>
                            <a:pt x="2794704" y="2081830"/>
                          </a:cubicBezTo>
                          <a:cubicBezTo>
                            <a:pt x="2806540" y="2323016"/>
                            <a:pt x="2580148" y="2467919"/>
                            <a:pt x="2333814" y="2498206"/>
                          </a:cubicBezTo>
                          <a:cubicBezTo>
                            <a:pt x="2207653" y="2504281"/>
                            <a:pt x="1987513" y="2471575"/>
                            <a:pt x="1728235" y="2498206"/>
                          </a:cubicBezTo>
                          <a:cubicBezTo>
                            <a:pt x="1468957" y="2524837"/>
                            <a:pt x="1314605" y="2506869"/>
                            <a:pt x="1141385" y="2498206"/>
                          </a:cubicBezTo>
                          <a:cubicBezTo>
                            <a:pt x="968165" y="2489544"/>
                            <a:pt x="673478" y="2515175"/>
                            <a:pt x="460889" y="2498206"/>
                          </a:cubicBezTo>
                          <a:cubicBezTo>
                            <a:pt x="177385" y="2513460"/>
                            <a:pt x="46921" y="2317592"/>
                            <a:pt x="0" y="2081830"/>
                          </a:cubicBezTo>
                          <a:cubicBezTo>
                            <a:pt x="-23714" y="1863540"/>
                            <a:pt x="12419" y="1744200"/>
                            <a:pt x="0" y="1521226"/>
                          </a:cubicBezTo>
                          <a:cubicBezTo>
                            <a:pt x="-12419" y="1298252"/>
                            <a:pt x="-21947" y="1099173"/>
                            <a:pt x="0" y="982607"/>
                          </a:cubicBezTo>
                          <a:cubicBezTo>
                            <a:pt x="33936" y="978375"/>
                            <a:pt x="40648" y="981748"/>
                            <a:pt x="69323" y="979446"/>
                          </a:cubicBezTo>
                          <a:cubicBezTo>
                            <a:pt x="635816" y="930729"/>
                            <a:pt x="1080241" y="627665"/>
                            <a:pt x="1113077" y="36500"/>
                          </a:cubicBezTo>
                          <a:cubicBezTo>
                            <a:pt x="1112333" y="21975"/>
                            <a:pt x="1115166" y="9081"/>
                            <a:pt x="1115117" y="0"/>
                          </a:cubicBezTo>
                          <a:close/>
                        </a:path>
                        <a:path w="2794704" h="2498206" stroke="0" extrusionOk="0">
                          <a:moveTo>
                            <a:pt x="1115117" y="0"/>
                          </a:moveTo>
                          <a:cubicBezTo>
                            <a:pt x="1260755" y="-17680"/>
                            <a:pt x="1557676" y="9161"/>
                            <a:pt x="1736652" y="0"/>
                          </a:cubicBezTo>
                          <a:cubicBezTo>
                            <a:pt x="1915629" y="-9161"/>
                            <a:pt x="2095845" y="21598"/>
                            <a:pt x="2333814" y="0"/>
                          </a:cubicBezTo>
                          <a:cubicBezTo>
                            <a:pt x="2618492" y="20781"/>
                            <a:pt x="2758198" y="220726"/>
                            <a:pt x="2794704" y="416375"/>
                          </a:cubicBezTo>
                          <a:cubicBezTo>
                            <a:pt x="2768019" y="603971"/>
                            <a:pt x="2788225" y="769973"/>
                            <a:pt x="2794704" y="1004836"/>
                          </a:cubicBezTo>
                          <a:cubicBezTo>
                            <a:pt x="2801183" y="1239699"/>
                            <a:pt x="2823773" y="1432013"/>
                            <a:pt x="2794704" y="1593297"/>
                          </a:cubicBezTo>
                          <a:cubicBezTo>
                            <a:pt x="2765635" y="1754581"/>
                            <a:pt x="2786119" y="1874275"/>
                            <a:pt x="2794704" y="2081830"/>
                          </a:cubicBezTo>
                          <a:cubicBezTo>
                            <a:pt x="2827296" y="2307508"/>
                            <a:pt x="2576182" y="2516413"/>
                            <a:pt x="2333814" y="2498206"/>
                          </a:cubicBezTo>
                          <a:cubicBezTo>
                            <a:pt x="2196039" y="2479840"/>
                            <a:pt x="1934357" y="2511190"/>
                            <a:pt x="1728235" y="2498206"/>
                          </a:cubicBezTo>
                          <a:cubicBezTo>
                            <a:pt x="1522113" y="2485222"/>
                            <a:pt x="1433204" y="2479634"/>
                            <a:pt x="1141385" y="2498206"/>
                          </a:cubicBezTo>
                          <a:cubicBezTo>
                            <a:pt x="849566" y="2516779"/>
                            <a:pt x="686972" y="2471273"/>
                            <a:pt x="460889" y="2498206"/>
                          </a:cubicBezTo>
                          <a:cubicBezTo>
                            <a:pt x="219221" y="2462714"/>
                            <a:pt x="-17944" y="2295315"/>
                            <a:pt x="0" y="2081830"/>
                          </a:cubicBezTo>
                          <a:cubicBezTo>
                            <a:pt x="16872" y="1914550"/>
                            <a:pt x="-12390" y="1705286"/>
                            <a:pt x="0" y="1565195"/>
                          </a:cubicBezTo>
                          <a:cubicBezTo>
                            <a:pt x="12390" y="1425105"/>
                            <a:pt x="20217" y="1224306"/>
                            <a:pt x="0" y="982607"/>
                          </a:cubicBezTo>
                          <a:cubicBezTo>
                            <a:pt x="25931" y="984461"/>
                            <a:pt x="38030" y="982557"/>
                            <a:pt x="69323" y="979446"/>
                          </a:cubicBezTo>
                          <a:cubicBezTo>
                            <a:pt x="578374" y="1009827"/>
                            <a:pt x="1053071" y="565858"/>
                            <a:pt x="1113077" y="36500"/>
                          </a:cubicBezTo>
                          <a:cubicBezTo>
                            <a:pt x="1115636" y="18897"/>
                            <a:pt x="1113556" y="13092"/>
                            <a:pt x="1115117" y="0"/>
                          </a:cubicBezTo>
                          <a:close/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3E9DC29A-19BA-438B-BD0E-5C17CEA57DED}"/>
              </a:ext>
            </a:extLst>
          </p:cNvPr>
          <p:cNvSpPr txBox="1"/>
          <p:nvPr/>
        </p:nvSpPr>
        <p:spPr>
          <a:xfrm>
            <a:off x="3261257" y="1119748"/>
            <a:ext cx="24701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모바일</a:t>
            </a:r>
            <a:r>
              <a:rPr lang="en-US" altLang="ko-KR" sz="20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PC, </a:t>
            </a:r>
            <a:r>
              <a:rPr lang="ko-KR" altLang="en-US" sz="20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태블릿에서 볼 수 있도록 </a:t>
            </a:r>
            <a:r>
              <a:rPr lang="ko-KR" altLang="en-US" sz="2000" dirty="0">
                <a:ln>
                  <a:solidFill>
                    <a:srgbClr val="F880E1">
                      <a:alpha val="15000"/>
                    </a:srgbClr>
                  </a:solidFill>
                </a:ln>
                <a:solidFill>
                  <a:srgbClr val="FD656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반응형 웹페이지</a:t>
            </a:r>
            <a:r>
              <a:rPr lang="ko-KR" altLang="en-US" sz="20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를 구현</a:t>
            </a:r>
            <a:r>
              <a:rPr lang="en-US" altLang="ko-KR" sz="20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!</a:t>
            </a:r>
            <a:endParaRPr lang="ko-KR" altLang="en-US" sz="2000" dirty="0">
              <a:ln>
                <a:solidFill>
                  <a:schemeClr val="bg2">
                    <a:lumMod val="25000"/>
                    <a:alpha val="15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26609C9-924A-14BA-470D-6A8721FB5773}"/>
              </a:ext>
            </a:extLst>
          </p:cNvPr>
          <p:cNvSpPr txBox="1"/>
          <p:nvPr/>
        </p:nvSpPr>
        <p:spPr>
          <a:xfrm>
            <a:off x="3212947" y="4838867"/>
            <a:ext cx="24992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내용을 </a:t>
            </a:r>
            <a:r>
              <a:rPr lang="ko-KR" altLang="en-US" sz="2000" dirty="0">
                <a:ln>
                  <a:solidFill>
                    <a:srgbClr val="F880E1">
                      <a:alpha val="15000"/>
                    </a:srgbClr>
                  </a:solidFill>
                </a:ln>
                <a:solidFill>
                  <a:srgbClr val="FD656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웹 스토리지</a:t>
            </a:r>
            <a:r>
              <a:rPr lang="ko-KR" altLang="en-US" sz="20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에 저장하기 기능</a:t>
            </a:r>
            <a:r>
              <a:rPr lang="en-US" altLang="ko-KR" sz="20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!</a:t>
            </a:r>
            <a:endParaRPr lang="ko-KR" altLang="en-US" sz="2000" dirty="0">
              <a:ln>
                <a:solidFill>
                  <a:schemeClr val="bg2">
                    <a:lumMod val="25000"/>
                    <a:alpha val="15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BA99C43-841E-7E3A-2E95-14071C0911CC}"/>
              </a:ext>
            </a:extLst>
          </p:cNvPr>
          <p:cNvSpPr txBox="1"/>
          <p:nvPr/>
        </p:nvSpPr>
        <p:spPr>
          <a:xfrm>
            <a:off x="425758" y="4593704"/>
            <a:ext cx="22321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선택에 따른 결과를 페이지에 보여주는 </a:t>
            </a:r>
            <a:r>
              <a:rPr lang="ko-KR" altLang="en-US" sz="2000" dirty="0">
                <a:ln>
                  <a:solidFill>
                    <a:srgbClr val="F880E1">
                      <a:alpha val="15000"/>
                    </a:srgbClr>
                  </a:solidFill>
                </a:ln>
                <a:solidFill>
                  <a:srgbClr val="FD656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동적 페이지 변경</a:t>
            </a:r>
            <a:r>
              <a:rPr lang="ko-KR" altLang="en-US" sz="20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기능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97D409A-DD7D-161C-4310-A4724AA9919B}"/>
              </a:ext>
            </a:extLst>
          </p:cNvPr>
          <p:cNvSpPr txBox="1"/>
          <p:nvPr/>
        </p:nvSpPr>
        <p:spPr>
          <a:xfrm>
            <a:off x="330573" y="1184934"/>
            <a:ext cx="26736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어디서 든 볼 수 있도록 </a:t>
            </a:r>
            <a:r>
              <a:rPr lang="ko-KR" altLang="en-US" sz="2000" dirty="0">
                <a:ln>
                  <a:solidFill>
                    <a:srgbClr val="F880E1">
                      <a:alpha val="15000"/>
                    </a:srgbClr>
                  </a:solidFill>
                </a:ln>
                <a:solidFill>
                  <a:srgbClr val="FD656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인터넷 페이지</a:t>
            </a:r>
            <a:r>
              <a:rPr lang="ko-KR" altLang="en-US" sz="20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로 제작</a:t>
            </a:r>
            <a:r>
              <a:rPr lang="en-US" altLang="ko-KR" sz="20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2000" dirty="0">
              <a:ln>
                <a:solidFill>
                  <a:schemeClr val="bg2">
                    <a:lumMod val="25000"/>
                    <a:alpha val="15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3" name="그림 102">
            <a:extLst>
              <a:ext uri="{FF2B5EF4-FFF2-40B4-BE49-F238E27FC236}">
                <a16:creationId xmlns:a16="http://schemas.microsoft.com/office/drawing/2014/main" id="{F3C7D85C-5FFC-E009-21AC-72FCDE0E6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011" y="2915046"/>
            <a:ext cx="1913856" cy="1029058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E778B285-85AE-8AC7-316A-D02F57A8EE44}"/>
              </a:ext>
            </a:extLst>
          </p:cNvPr>
          <p:cNvSpPr txBox="1"/>
          <p:nvPr/>
        </p:nvSpPr>
        <p:spPr>
          <a:xfrm>
            <a:off x="7557843" y="1966613"/>
            <a:ext cx="379246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342900" indent="-342900" algn="just">
              <a:buAutoNum type="arabicPeriod"/>
            </a:pP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다른 페이지 들어가기 쉽다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pPr marL="342900" indent="-342900" algn="just">
              <a:buAutoNum type="arabicPeriod"/>
            </a:pP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페이지 로드가 빠르게 된다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pPr marL="342900" indent="-342900" algn="just">
              <a:buAutoNum type="arabicPeriod"/>
            </a:pP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영상을 빠르게 시청할 수 있다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pPr marL="342900" indent="-342900" algn="just">
              <a:buAutoNum type="arabicPeriod"/>
            </a:pP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자료를 빠르게 찾을 수 있다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pPr marL="342900" indent="-342900" algn="just">
              <a:buAutoNum type="arabicPeriod"/>
            </a:pP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인터넷만 있으면 어디든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!</a:t>
            </a:r>
          </a:p>
          <a:p>
            <a:pPr marL="342900" indent="-342900" algn="just">
              <a:buAutoNum type="arabicPeriod"/>
            </a:pP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링크로 홈페이지 이동 쉬움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342900" indent="-342900" algn="just">
              <a:buAutoNum type="arabicPeriod"/>
            </a:pP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제품을 바로 쇼핑하도록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링크됨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pPr marL="342900" indent="-342900" algn="just">
              <a:buAutoNum type="arabicPeriod"/>
            </a:pP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목차기능과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top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버튼 제공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342900" indent="-342900" algn="just">
              <a:buAutoNum type="arabicPeriod"/>
            </a:pP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페이지가 조금 </a:t>
            </a:r>
            <a:r>
              <a:rPr lang="ko-KR" altLang="en-US" sz="1600" dirty="0" err="1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이쁨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342900" indent="-342900" algn="just">
              <a:buAutoNum type="arabicPeriod"/>
            </a:pP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정보가 가득함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342900" indent="-342900" algn="just">
              <a:buAutoNum type="arabicPeriod"/>
            </a:pPr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just"/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등등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....</a:t>
            </a:r>
          </a:p>
          <a:p>
            <a:pPr marL="342900" indent="-342900" algn="just">
              <a:buAutoNum type="arabicPeriod"/>
            </a:pPr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217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24119A72-6726-4048-B974-E33DD6B08086}"/>
              </a:ext>
            </a:extLst>
          </p:cNvPr>
          <p:cNvSpPr txBox="1"/>
          <p:nvPr/>
        </p:nvSpPr>
        <p:spPr>
          <a:xfrm>
            <a:off x="4436162" y="2599169"/>
            <a:ext cx="33196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감사합니다</a:t>
            </a:r>
            <a:r>
              <a:rPr lang="en-US" altLang="ko-KR" sz="44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!</a:t>
            </a:r>
            <a:endParaRPr lang="ko-KR" altLang="en-US" sz="4400" dirty="0">
              <a:ln>
                <a:solidFill>
                  <a:schemeClr val="bg1">
                    <a:alpha val="15000"/>
                  </a:schemeClr>
                </a:solidFill>
              </a:ln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A599930-1C22-434F-A265-E9358208662B}"/>
              </a:ext>
            </a:extLst>
          </p:cNvPr>
          <p:cNvSpPr/>
          <p:nvPr/>
        </p:nvSpPr>
        <p:spPr>
          <a:xfrm>
            <a:off x="0" y="0"/>
            <a:ext cx="12192000" cy="149087"/>
          </a:xfrm>
          <a:prstGeom prst="rect">
            <a:avLst/>
          </a:prstGeom>
          <a:solidFill>
            <a:srgbClr val="FD65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CF0D9C4-F101-46D6-844F-7D99F4D95014}"/>
              </a:ext>
            </a:extLst>
          </p:cNvPr>
          <p:cNvSpPr/>
          <p:nvPr/>
        </p:nvSpPr>
        <p:spPr>
          <a:xfrm>
            <a:off x="0" y="6708913"/>
            <a:ext cx="12192000" cy="149087"/>
          </a:xfrm>
          <a:prstGeom prst="rect">
            <a:avLst/>
          </a:prstGeom>
          <a:solidFill>
            <a:srgbClr val="FF5D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F75300-4527-4B63-B510-9A576C5F8EDA}"/>
              </a:ext>
            </a:extLst>
          </p:cNvPr>
          <p:cNvSpPr txBox="1"/>
          <p:nvPr/>
        </p:nvSpPr>
        <p:spPr>
          <a:xfrm>
            <a:off x="3735454" y="3131956"/>
            <a:ext cx="472108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ln>
                  <a:solidFill>
                    <a:srgbClr val="FF5D60">
                      <a:alpha val="15000"/>
                    </a:srgbClr>
                  </a:solidFill>
                </a:ln>
                <a:solidFill>
                  <a:srgbClr val="FF5D6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Q&amp;A</a:t>
            </a:r>
          </a:p>
          <a:p>
            <a:pPr algn="ctr"/>
            <a:r>
              <a:rPr lang="en-US" altLang="ko-KR" sz="4400" dirty="0" err="1">
                <a:ln>
                  <a:solidFill>
                    <a:srgbClr val="FF5D60">
                      <a:alpha val="15000"/>
                    </a:srgbClr>
                  </a:solidFill>
                </a:ln>
                <a:solidFill>
                  <a:srgbClr val="FF5D6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WebPage</a:t>
            </a:r>
            <a:r>
              <a:rPr lang="en-US" altLang="ko-KR" sz="4400" dirty="0">
                <a:ln>
                  <a:solidFill>
                    <a:srgbClr val="FF5D60">
                      <a:alpha val="15000"/>
                    </a:srgbClr>
                  </a:solidFill>
                </a:ln>
                <a:solidFill>
                  <a:srgbClr val="FF5D6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en-US" altLang="ko-KR" sz="4400" dirty="0" err="1">
                <a:ln>
                  <a:solidFill>
                    <a:srgbClr val="FF5D60">
                      <a:alpha val="15000"/>
                    </a:srgbClr>
                  </a:solidFill>
                </a:ln>
                <a:solidFill>
                  <a:srgbClr val="FF5D6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Presentaion</a:t>
            </a:r>
            <a:endParaRPr lang="ko-KR" altLang="en-US" sz="4400" dirty="0">
              <a:ln>
                <a:solidFill>
                  <a:srgbClr val="FF5D60">
                    <a:alpha val="15000"/>
                  </a:srgbClr>
                </a:solidFill>
              </a:ln>
              <a:solidFill>
                <a:srgbClr val="FF5D60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97ED05D-9D44-42DE-B48C-E12194540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9154" y="1790457"/>
            <a:ext cx="753692" cy="81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65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337</Words>
  <Application>Microsoft Office PowerPoint</Application>
  <PresentationFormat>와이드스크린</PresentationFormat>
  <Paragraphs>82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HY엽서L</vt:lpstr>
      <vt:lpstr>Arial</vt:lpstr>
      <vt:lpstr>HY엽서M</vt:lpstr>
      <vt:lpstr>맑은 고딕</vt:lpstr>
      <vt:lpstr>나눔스퀘어_ac</vt:lpstr>
      <vt:lpstr>HY헤드라인M</vt:lpstr>
      <vt:lpstr>경기천년제목B Bold</vt:lpstr>
      <vt:lpstr>HY견고딕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김민주</dc:creator>
  <cp:lastModifiedBy>승진 홍</cp:lastModifiedBy>
  <cp:revision>115</cp:revision>
  <dcterms:created xsi:type="dcterms:W3CDTF">2020-02-17T11:48:11Z</dcterms:created>
  <dcterms:modified xsi:type="dcterms:W3CDTF">2022-05-24T06:42:40Z</dcterms:modified>
</cp:coreProperties>
</file>