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66" r:id="rId3"/>
    <p:sldId id="257" r:id="rId4"/>
    <p:sldId id="258" r:id="rId5"/>
    <p:sldId id="259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68E06-533A-4338-933C-4FA871B48401}" v="71" dt="2022-09-28T04:56:17.534"/>
    <p1510:client id="{518BD71B-BDD6-43FA-9CF9-062A3E6E6C24}" v="576" dt="2022-09-29T02:31:57.712"/>
    <p1510:client id="{5EF73FAA-3273-4221-9DDE-4B71F4307A11}" v="1092" dt="2022-09-28T05:12:46.097"/>
    <p1510:client id="{66E7CE67-1032-42F7-AACE-419C1BA6F538}" v="31" dt="2022-09-29T01:23:48.236"/>
    <p1510:client id="{6DE112E4-4A2F-48AD-99DD-2ABED3CDC92C}" v="66" dt="2022-09-28T06:13:41.315"/>
    <p1510:client id="{9313851F-8257-4412-9622-72B0DAA1FB72}" v="22" dt="2022-09-28T04:04:01.846"/>
    <p1510:client id="{C722672B-26D2-408E-AEE6-FA9AB9883621}" v="39" dt="2022-09-28T06:17:20.658"/>
    <p1510:client id="{CF31026F-ED92-480E-84DB-7ED23A7D82B9}" v="847" dt="2022-09-28T05:13:56.238"/>
    <p1510:client id="{D6AA813D-AC9D-4F94-BBF3-022F70753D29}" v="232" dt="2022-09-28T03:02:09.537"/>
    <p1510:client id="{D7B0EF96-CB13-4560-BD77-93945ADF041C}" v="17" dt="2022-09-28T03:03:34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802B-DB8F-4527-BEEB-65A8AEE176AB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8F6C5-72FC-47B8-9AAC-23CA02C9B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18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8F6C5-72FC-47B8-9AAC-23CA02C9B9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80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37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17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0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55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0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20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2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11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9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3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A847144-4468-5135-988E-669D91E42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670129" cy="2866405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latin typeface="Consolas"/>
                <a:ea typeface="Malgun Gothic"/>
              </a:rPr>
              <a:t>Game</a:t>
            </a:r>
            <a:r>
              <a:rPr lang="ko-KR" altLang="en-US" sz="4000" dirty="0">
                <a:latin typeface="Consolas"/>
                <a:ea typeface="Malgun Gothic"/>
              </a:rPr>
              <a:t> </a:t>
            </a:r>
            <a:r>
              <a:rPr lang="ko-KR" altLang="en-US" sz="4000" dirty="0" err="1">
                <a:latin typeface="Consolas"/>
                <a:ea typeface="Malgun Gothic"/>
              </a:rPr>
              <a:t>Programming</a:t>
            </a:r>
            <a:br>
              <a:rPr lang="ko-KR" altLang="en-US" sz="4000" dirty="0">
                <a:latin typeface="Consolas"/>
                <a:ea typeface="Malgun Gothic"/>
              </a:rPr>
            </a:br>
            <a:r>
              <a:rPr lang="ko-KR" altLang="en-US" sz="4000" dirty="0">
                <a:latin typeface="Consolas"/>
                <a:ea typeface="Malgun Gothic"/>
              </a:rPr>
              <a:t>Project</a:t>
            </a:r>
            <a:br>
              <a:rPr lang="ko-KR" altLang="en-US" dirty="0">
                <a:latin typeface="Consolas"/>
                <a:ea typeface="Malgun Gothic"/>
              </a:rPr>
            </a:br>
            <a:r>
              <a:rPr lang="ko-KR" altLang="en-US" sz="4000" dirty="0">
                <a:latin typeface="Consolas"/>
                <a:ea typeface="Malgun Gothic"/>
              </a:rPr>
              <a:t>: </a:t>
            </a:r>
            <a:r>
              <a:rPr lang="ko-KR" altLang="en-US" sz="4000" dirty="0" err="1">
                <a:latin typeface="Consolas"/>
                <a:ea typeface="Malgun Gothic"/>
              </a:rPr>
              <a:t>Rogue-Like</a:t>
            </a:r>
            <a:r>
              <a:rPr lang="ko-KR" altLang="en-US" sz="4000" dirty="0">
                <a:latin typeface="Consolas"/>
                <a:ea typeface="Malgun Gothic"/>
              </a:rPr>
              <a:t> FPS</a:t>
            </a:r>
            <a:endParaRPr lang="ko-KR" altLang="en-US" dirty="0">
              <a:latin typeface="Consola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32C003-0BE3-AB26-0D13-2FC9D1579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onsolas"/>
              </a:rPr>
              <a:t>201611302</a:t>
            </a:r>
            <a:r>
              <a:rPr lang="ko-KR" altLang="en-US" dirty="0">
                <a:latin typeface="Consolas"/>
              </a:rPr>
              <a:t> </a:t>
            </a:r>
            <a:r>
              <a:rPr lang="ko-KR" altLang="en-US" dirty="0" err="1">
                <a:latin typeface="Consolas"/>
              </a:rPr>
              <a:t>조재광</a:t>
            </a:r>
            <a:endParaRPr lang="en-US" altLang="ko-KR" dirty="0">
              <a:latin typeface="Consolas"/>
            </a:endParaRPr>
          </a:p>
          <a:p>
            <a:r>
              <a:rPr lang="ko-KR" altLang="en-US" dirty="0">
                <a:latin typeface="Consolas"/>
              </a:rPr>
              <a:t>201711836 </a:t>
            </a:r>
            <a:r>
              <a:rPr lang="ko-KR" altLang="en-US" dirty="0" err="1">
                <a:latin typeface="Consolas"/>
              </a:rPr>
              <a:t>송호영</a:t>
            </a:r>
            <a:endParaRPr lang="en-US" altLang="ko-KR" dirty="0">
              <a:latin typeface="Consolas"/>
            </a:endParaRPr>
          </a:p>
          <a:p>
            <a:r>
              <a:rPr lang="ko-KR" altLang="en-US" dirty="0">
                <a:latin typeface="Consolas"/>
              </a:rPr>
              <a:t>201710692 문영민</a:t>
            </a:r>
          </a:p>
        </p:txBody>
      </p:sp>
      <p:pic>
        <p:nvPicPr>
          <p:cNvPr id="23" name="Picture 3" descr="저각도로 본 하늘의 구름">
            <a:extLst>
              <a:ext uri="{FF2B5EF4-FFF2-40B4-BE49-F238E27FC236}">
                <a16:creationId xmlns:a16="http://schemas.microsoft.com/office/drawing/2014/main" id="{F374F81B-EAAD-3C1D-77B7-1A4B9DE9D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72" r="30407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5C609-D11C-966E-6941-C27BC2A8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>
                <a:latin typeface="Consolas"/>
                <a:ea typeface="Malgun Gothic Semilight"/>
                <a:cs typeface="Malgun Gothic Semilight"/>
              </a:rPr>
              <a:t>1. 게임 개요</a:t>
            </a:r>
            <a:endParaRPr lang="ko-KR"/>
          </a:p>
          <a:p>
            <a:pPr marL="0" indent="0">
              <a:lnSpc>
                <a:spcPct val="113999"/>
              </a:lnSpc>
              <a:buNone/>
            </a:pPr>
            <a:r>
              <a:rPr lang="ko-KR" altLang="en-US" dirty="0">
                <a:latin typeface="Consolas"/>
                <a:ea typeface="Malgun Gothic Semilight"/>
                <a:cs typeface="Malgun Gothic Semilight"/>
              </a:rPr>
              <a:t>2. 주요 기능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ko-KR" altLang="en-US" dirty="0">
                <a:latin typeface="Consolas"/>
                <a:ea typeface="Malgun Gothic Semilight"/>
                <a:cs typeface="Malgun Gothic Semilight"/>
              </a:rPr>
              <a:t>3. 핵심 기능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ko-KR" altLang="en-US" dirty="0">
                <a:latin typeface="Consolas"/>
                <a:ea typeface="Malgun Gothic Semilight"/>
                <a:cs typeface="Malgun Gothic Semilight"/>
              </a:rPr>
              <a:t>4. 일정 및 역할 분담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842430A-CFDE-7F5A-3612-7A899BD09690}"/>
              </a:ext>
            </a:extLst>
          </p:cNvPr>
          <p:cNvSpPr txBox="1">
            <a:spLocks/>
          </p:cNvSpPr>
          <p:nvPr/>
        </p:nvSpPr>
        <p:spPr>
          <a:xfrm>
            <a:off x="565150" y="770890"/>
            <a:ext cx="7335835" cy="875030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i="0" kern="1200" spc="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Consolas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8821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1EBE6-C760-F264-9CE4-07594294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75030"/>
          </a:xfrm>
        </p:spPr>
        <p:txBody>
          <a:bodyPr/>
          <a:lstStyle/>
          <a:p>
            <a:r>
              <a:rPr lang="ko-KR" altLang="en-US" dirty="0">
                <a:latin typeface="Consolas"/>
              </a:rPr>
              <a:t>1. 게임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DF4CF-EBF0-2FDB-9315-BF53AC30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45920"/>
            <a:ext cx="9637629" cy="4115308"/>
          </a:xfrm>
        </p:spPr>
        <p:txBody>
          <a:bodyPr lIns="109728" tIns="109728" rIns="109728" bIns="91440" anchor="t"/>
          <a:lstStyle/>
          <a:p>
            <a:r>
              <a:rPr lang="ko-KR" altLang="en-US" b="1" dirty="0">
                <a:latin typeface="Consolas"/>
              </a:rPr>
              <a:t>제목</a:t>
            </a:r>
            <a:r>
              <a:rPr lang="ko-KR" altLang="en-US" dirty="0">
                <a:latin typeface="Consolas"/>
              </a:rPr>
              <a:t> </a:t>
            </a:r>
            <a:r>
              <a:rPr lang="en-US" altLang="ko-KR" dirty="0">
                <a:latin typeface="Consolas"/>
              </a:rPr>
              <a:t>: </a:t>
            </a:r>
            <a:r>
              <a:rPr lang="ko-KR" altLang="en-US" dirty="0" err="1">
                <a:latin typeface="Consolas"/>
              </a:rPr>
              <a:t>뚜슝꽈슝</a:t>
            </a:r>
            <a:endParaRPr lang="en-US" altLang="ko-KR" dirty="0">
              <a:latin typeface="Consolas"/>
            </a:endParaRPr>
          </a:p>
          <a:p>
            <a:endParaRPr lang="ko-KR" altLang="en-US">
              <a:latin typeface="Consolas"/>
            </a:endParaRPr>
          </a:p>
          <a:p>
            <a:pPr>
              <a:lnSpc>
                <a:spcPct val="113999"/>
              </a:lnSpc>
            </a:pPr>
            <a:r>
              <a:rPr lang="ko-KR" altLang="en-US" b="1" dirty="0">
                <a:latin typeface="Consolas"/>
              </a:rPr>
              <a:t>장르</a:t>
            </a:r>
            <a:r>
              <a:rPr lang="ko-KR" altLang="en-US" dirty="0">
                <a:latin typeface="Consolas"/>
              </a:rPr>
              <a:t> </a:t>
            </a:r>
            <a:r>
              <a:rPr lang="en-US" altLang="ko-KR" dirty="0">
                <a:latin typeface="Consolas"/>
              </a:rPr>
              <a:t>: FPS + </a:t>
            </a:r>
            <a:r>
              <a:rPr lang="ko-KR" altLang="en-US" dirty="0" err="1">
                <a:latin typeface="Consolas"/>
              </a:rPr>
              <a:t>로그라이크</a:t>
            </a:r>
            <a:r>
              <a:rPr lang="en-US" altLang="ko-KR" dirty="0">
                <a:latin typeface="Consolas"/>
              </a:rPr>
              <a:t>(Rogue – like)</a:t>
            </a:r>
            <a:endParaRPr lang="en-US" altLang="ko-KR" dirty="0">
              <a:latin typeface="Consolas"/>
              <a:ea typeface="Malgun Gothic Semilight"/>
              <a:cs typeface="Malgun Gothic Semilight"/>
            </a:endParaRPr>
          </a:p>
          <a:p>
            <a:pPr lvl="1"/>
            <a:r>
              <a:rPr lang="ko-KR" altLang="en-US" dirty="0" err="1">
                <a:latin typeface="Consolas"/>
              </a:rPr>
              <a:t>로그라이크</a:t>
            </a:r>
            <a:r>
              <a:rPr lang="ko-KR" altLang="en-US" dirty="0">
                <a:latin typeface="Consolas"/>
              </a:rPr>
              <a:t> </a:t>
            </a:r>
            <a:r>
              <a:rPr lang="en-US" altLang="ko-KR" dirty="0">
                <a:latin typeface="Consolas"/>
              </a:rPr>
              <a:t>: </a:t>
            </a:r>
            <a:r>
              <a:rPr lang="ko-KR" altLang="en-US" dirty="0">
                <a:latin typeface="Consolas"/>
              </a:rPr>
              <a:t>랜덤 요소 </a:t>
            </a:r>
            <a:r>
              <a:rPr lang="en-US" altLang="ko-KR" dirty="0">
                <a:latin typeface="Consolas"/>
              </a:rPr>
              <a:t>+ </a:t>
            </a:r>
            <a:r>
              <a:rPr lang="ko-KR" altLang="en-US" dirty="0" err="1">
                <a:latin typeface="Consolas"/>
              </a:rPr>
              <a:t>턴제</a:t>
            </a:r>
            <a:r>
              <a:rPr lang="ko-KR" altLang="en-US" dirty="0">
                <a:latin typeface="Consolas"/>
              </a:rPr>
              <a:t> </a:t>
            </a:r>
            <a:r>
              <a:rPr lang="en-US" altLang="ko-KR" dirty="0">
                <a:latin typeface="Consolas"/>
              </a:rPr>
              <a:t>+ </a:t>
            </a:r>
            <a:r>
              <a:rPr lang="ko-KR" altLang="en-US" dirty="0">
                <a:latin typeface="Consolas"/>
              </a:rPr>
              <a:t>영구적 죽음</a:t>
            </a:r>
            <a:endParaRPr lang="en-US" altLang="ko-KR" dirty="0">
              <a:latin typeface="Consolas"/>
            </a:endParaRPr>
          </a:p>
          <a:p>
            <a:endParaRPr lang="ko-KR" altLang="en-US">
              <a:latin typeface="Consolas"/>
            </a:endParaRPr>
          </a:p>
          <a:p>
            <a:pPr>
              <a:lnSpc>
                <a:spcPct val="113999"/>
              </a:lnSpc>
            </a:pPr>
            <a:r>
              <a:rPr lang="ko-KR" altLang="en-US" b="1" dirty="0">
                <a:latin typeface="Consolas"/>
              </a:rPr>
              <a:t>게임목표</a:t>
            </a:r>
            <a:r>
              <a:rPr lang="ko-KR" altLang="en-US" dirty="0">
                <a:latin typeface="Consolas"/>
              </a:rPr>
              <a:t> </a:t>
            </a:r>
            <a:r>
              <a:rPr lang="en-US" altLang="ko-KR" dirty="0">
                <a:latin typeface="Consolas"/>
              </a:rPr>
              <a:t>: 적</a:t>
            </a:r>
            <a:r>
              <a:rPr lang="ko-KR" altLang="en-US" dirty="0">
                <a:latin typeface="Consolas"/>
              </a:rPr>
              <a:t> </a:t>
            </a:r>
            <a:r>
              <a:rPr lang="ko-KR" altLang="en-US" dirty="0" err="1">
                <a:latin typeface="Consolas"/>
              </a:rPr>
              <a:t>스폰</a:t>
            </a:r>
            <a:r>
              <a:rPr lang="en-US" altLang="ko-KR" dirty="0">
                <a:latin typeface="Consolas"/>
              </a:rPr>
              <a:t>, </a:t>
            </a:r>
            <a:r>
              <a:rPr lang="ko-KR" altLang="en-US" dirty="0">
                <a:latin typeface="Consolas"/>
              </a:rPr>
              <a:t>무기 획득이 랜덤으로 이루어지고 스테이지 내에서 죽지 않고 적을 처치하면서</a:t>
            </a:r>
            <a:r>
              <a:rPr lang="en-US" altLang="ko-KR" dirty="0">
                <a:latin typeface="Consolas"/>
              </a:rPr>
              <a:t>, </a:t>
            </a:r>
            <a:r>
              <a:rPr lang="ko-KR" altLang="en-US" dirty="0">
                <a:latin typeface="Consolas"/>
              </a:rPr>
              <a:t>최대한 많은 스테이지를 클리어 하는 것이 목표</a:t>
            </a:r>
            <a:r>
              <a:rPr lang="en-US" altLang="ko-KR" dirty="0">
                <a:latin typeface="Consolas"/>
              </a:rPr>
              <a:t>.</a:t>
            </a:r>
            <a:endParaRPr lang="en-US" altLang="ko-KR" dirty="0">
              <a:latin typeface="Consolas"/>
              <a:ea typeface="Malgun Gothic Semilight"/>
              <a:cs typeface="Malgun Gothic Semilight"/>
            </a:endParaRPr>
          </a:p>
          <a:p>
            <a:pPr marL="0" indent="0">
              <a:buNone/>
            </a:pPr>
            <a:endParaRPr lang="en-US" altLang="ko-KR">
              <a:latin typeface="Consolas"/>
            </a:endParaRPr>
          </a:p>
          <a:p>
            <a:endParaRPr lang="en-US" altLang="ko-KR">
              <a:latin typeface="Consolas"/>
            </a:endParaRPr>
          </a:p>
          <a:p>
            <a:endParaRPr lang="ko-KR" altLang="en-US">
              <a:latin typeface="Consolas"/>
            </a:endParaRPr>
          </a:p>
        </p:txBody>
      </p:sp>
      <p:pic>
        <p:nvPicPr>
          <p:cNvPr id="4" name="그림 4" descr="자연, 벽난로, 여러개이(가) 표시된 사진&#10;&#10;자동 생성된 설명">
            <a:extLst>
              <a:ext uri="{FF2B5EF4-FFF2-40B4-BE49-F238E27FC236}">
                <a16:creationId xmlns:a16="http://schemas.microsoft.com/office/drawing/2014/main" id="{AA844163-5740-F954-B73C-572DAEAF0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261" y="256474"/>
            <a:ext cx="4966569" cy="27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3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1EBE6-C760-F264-9CE4-07594294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75030"/>
          </a:xfrm>
        </p:spPr>
        <p:txBody>
          <a:bodyPr/>
          <a:lstStyle/>
          <a:p>
            <a:r>
              <a:rPr lang="ko-KR" altLang="en-US" dirty="0">
                <a:latin typeface="Consolas"/>
              </a:rPr>
              <a:t>2. 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DF4CF-EBF0-2FDB-9315-BF53AC30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45920"/>
            <a:ext cx="9637629" cy="4115308"/>
          </a:xfrm>
        </p:spPr>
        <p:txBody>
          <a:bodyPr lIns="109728" tIns="109728" rIns="109728" bIns="91440" anchor="t"/>
          <a:lstStyle/>
          <a:p>
            <a:r>
              <a:rPr lang="en-US" altLang="ko-KR" dirty="0">
                <a:latin typeface="Consolas"/>
              </a:rPr>
              <a:t>FPS </a:t>
            </a:r>
            <a:r>
              <a:rPr lang="ko-KR" altLang="en-US" dirty="0">
                <a:latin typeface="Consolas"/>
              </a:rPr>
              <a:t>슈팅게임</a:t>
            </a:r>
            <a:endParaRPr lang="en-US" altLang="ko-KR" dirty="0">
              <a:latin typeface="Consolas"/>
            </a:endParaRPr>
          </a:p>
          <a:p>
            <a:r>
              <a:rPr lang="ko-KR" altLang="en-US" dirty="0">
                <a:latin typeface="Consolas"/>
              </a:rPr>
              <a:t>아이템 형식의 무기</a:t>
            </a:r>
            <a:endParaRPr lang="en-US" altLang="ko-KR" dirty="0">
              <a:latin typeface="Consolas"/>
            </a:endParaRPr>
          </a:p>
          <a:p>
            <a:pPr lvl="1"/>
            <a:r>
              <a:rPr lang="ko-KR" altLang="en-US" dirty="0">
                <a:latin typeface="Consolas"/>
              </a:rPr>
              <a:t>처치한 적이나 파괴한 오브젝트에서 획득 가능</a:t>
            </a:r>
            <a:endParaRPr lang="en-US" altLang="ko-KR" dirty="0">
              <a:latin typeface="Consolas"/>
            </a:endParaRPr>
          </a:p>
          <a:p>
            <a:r>
              <a:rPr lang="ko-KR" altLang="en-US" dirty="0">
                <a:latin typeface="Consolas"/>
              </a:rPr>
              <a:t>지속적으로 강해지는 적들 및 맵 재생성</a:t>
            </a:r>
            <a:endParaRPr lang="en-US" altLang="ko-KR" dirty="0">
              <a:latin typeface="Consolas"/>
            </a:endParaRPr>
          </a:p>
          <a:p>
            <a:pPr lvl="1"/>
            <a:r>
              <a:rPr lang="ko-KR" altLang="en-US" dirty="0" err="1">
                <a:latin typeface="Consolas"/>
              </a:rPr>
              <a:t>로그라이크</a:t>
            </a:r>
            <a:r>
              <a:rPr lang="ko-KR" altLang="en-US" dirty="0">
                <a:latin typeface="Consolas"/>
              </a:rPr>
              <a:t> 장르의 특성</a:t>
            </a:r>
            <a:endParaRPr lang="en-US" altLang="ko-KR" dirty="0">
              <a:latin typeface="Consolas"/>
            </a:endParaRPr>
          </a:p>
          <a:p>
            <a:r>
              <a:rPr lang="ko-KR" altLang="en-US" dirty="0">
                <a:latin typeface="Consolas"/>
              </a:rPr>
              <a:t>간단한 퍼즐 형식의 공략 방식을 가진 보스</a:t>
            </a:r>
            <a:endParaRPr lang="en-US" altLang="ko-KR" dirty="0">
              <a:latin typeface="Consolas"/>
            </a:endParaRPr>
          </a:p>
          <a:p>
            <a:pPr lvl="1"/>
            <a:r>
              <a:rPr lang="ko-KR" altLang="en-US" dirty="0">
                <a:latin typeface="Consolas"/>
              </a:rPr>
              <a:t>높은 수준의 </a:t>
            </a:r>
            <a:r>
              <a:rPr lang="en-US" altLang="ko-KR" dirty="0">
                <a:latin typeface="Consolas"/>
              </a:rPr>
              <a:t>AI</a:t>
            </a:r>
            <a:r>
              <a:rPr lang="ko-KR" altLang="en-US" dirty="0">
                <a:latin typeface="Consolas"/>
              </a:rPr>
              <a:t>와 퍼즐</a:t>
            </a:r>
            <a:r>
              <a:rPr lang="en-US" altLang="ko-KR" dirty="0">
                <a:latin typeface="Consolas"/>
              </a:rPr>
              <a:t> </a:t>
            </a:r>
            <a:r>
              <a:rPr lang="ko-KR" altLang="en-US" dirty="0">
                <a:latin typeface="Consolas"/>
              </a:rPr>
              <a:t>디자인이 필요</a:t>
            </a:r>
            <a:endParaRPr lang="en-US" altLang="ko-KR" dirty="0">
              <a:latin typeface="Consolas"/>
            </a:endParaRPr>
          </a:p>
          <a:p>
            <a:pPr lvl="1"/>
            <a:r>
              <a:rPr lang="ko-KR" altLang="en-US" b="1" dirty="0">
                <a:latin typeface="Consolas"/>
              </a:rPr>
              <a:t>개발 후순위</a:t>
            </a:r>
            <a:endParaRPr lang="en-US" altLang="ko-KR" b="1" dirty="0">
              <a:latin typeface="Consolas"/>
            </a:endParaRPr>
          </a:p>
          <a:p>
            <a:endParaRPr lang="ko-KR" altLang="en-US">
              <a:latin typeface="Consolas"/>
            </a:endParaRPr>
          </a:p>
        </p:txBody>
      </p:sp>
      <p:pic>
        <p:nvPicPr>
          <p:cNvPr id="4" name="그림 4" descr="실내, 가구, 혼잡한이(가) 표시된 사진&#10;&#10;자동 생성된 설명">
            <a:extLst>
              <a:ext uri="{FF2B5EF4-FFF2-40B4-BE49-F238E27FC236}">
                <a16:creationId xmlns:a16="http://schemas.microsoft.com/office/drawing/2014/main" id="{756DBC7B-C656-0910-55AB-9F4204E20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936" y="263067"/>
            <a:ext cx="3226419" cy="29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6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1EBE6-C760-F264-9CE4-07594294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75030"/>
          </a:xfrm>
        </p:spPr>
        <p:txBody>
          <a:bodyPr/>
          <a:lstStyle/>
          <a:p>
            <a:r>
              <a:rPr lang="ko-KR" altLang="en-US" dirty="0">
                <a:latin typeface="Consolas"/>
              </a:rPr>
              <a:t>3. 핵심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DF4CF-EBF0-2FDB-9315-BF53AC30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45920"/>
            <a:ext cx="9637629" cy="4115308"/>
          </a:xfrm>
        </p:spPr>
        <p:txBody>
          <a:bodyPr lIns="109728" tIns="109728" rIns="109728" bIns="91440" anchor="t"/>
          <a:lstStyle/>
          <a:p>
            <a:r>
              <a:rPr lang="ko-KR" altLang="en-US" dirty="0">
                <a:latin typeface="Consolas"/>
              </a:rPr>
              <a:t>엄폐물 등과 같은 오브젝트의 파괴효과</a:t>
            </a:r>
            <a:endParaRPr lang="en-US" altLang="ko-KR" dirty="0">
              <a:latin typeface="Consolas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ko-KR" altLang="en-US" sz="1800" dirty="0">
                <a:latin typeface="Consolas"/>
              </a:rPr>
              <a:t> - 플레이의 재미를 위한 동적인 파괴 효과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latin typeface="Consolas"/>
              </a:rPr>
              <a:t>몬스터 </a:t>
            </a:r>
            <a:r>
              <a:rPr lang="en-US" altLang="ko-KR" dirty="0">
                <a:latin typeface="Consolas"/>
              </a:rPr>
              <a:t>AI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altLang="ko-KR" sz="1800" dirty="0">
                <a:latin typeface="Consolas"/>
              </a:rPr>
              <a:t> - </a:t>
            </a:r>
            <a:r>
              <a:rPr lang="en-US" altLang="ko-KR" sz="1800" dirty="0" err="1">
                <a:latin typeface="Consolas"/>
              </a:rPr>
              <a:t>몰입감을</a:t>
            </a:r>
            <a:r>
              <a:rPr lang="en-US" altLang="ko-KR" sz="1800" dirty="0">
                <a:latin typeface="Consolas"/>
              </a:rPr>
              <a:t> 줄 수 </a:t>
            </a:r>
            <a:r>
              <a:rPr lang="en-US" altLang="ko-KR" sz="1800" dirty="0" err="1">
                <a:latin typeface="Consolas"/>
              </a:rPr>
              <a:t>있도록</a:t>
            </a:r>
            <a:r>
              <a:rPr lang="en-US" altLang="ko-KR" sz="1800" dirty="0">
                <a:latin typeface="Consolas"/>
              </a:rPr>
              <a:t> </a:t>
            </a:r>
            <a:r>
              <a:rPr lang="en-US" altLang="ko-KR" sz="1800" dirty="0" err="1">
                <a:latin typeface="Consolas"/>
              </a:rPr>
              <a:t>현실적인</a:t>
            </a:r>
            <a:r>
              <a:rPr lang="en-US" altLang="ko-KR" sz="1800" dirty="0">
                <a:latin typeface="Consolas"/>
              </a:rPr>
              <a:t> AI </a:t>
            </a:r>
            <a:r>
              <a:rPr lang="en-US" altLang="ko-KR" sz="1800" dirty="0" err="1">
                <a:latin typeface="Consolas"/>
              </a:rPr>
              <a:t>구현</a:t>
            </a:r>
            <a:endParaRPr lang="en-US" altLang="ko-KR" sz="1800" dirty="0">
              <a:latin typeface="Consolas"/>
            </a:endParaRPr>
          </a:p>
          <a:p>
            <a:r>
              <a:rPr lang="ko-KR" altLang="en-US" dirty="0">
                <a:latin typeface="Consolas"/>
              </a:rPr>
              <a:t>공격에 따른 이펙트 변화 및 충돌 변화</a:t>
            </a:r>
            <a:endParaRPr lang="en-US" altLang="ko-KR" dirty="0">
              <a:latin typeface="Consolas"/>
            </a:endParaRPr>
          </a:p>
          <a:p>
            <a:pPr marL="0" indent="0">
              <a:buNone/>
            </a:pPr>
            <a:r>
              <a:rPr lang="ko-KR" altLang="en-US" sz="1800" dirty="0">
                <a:latin typeface="Consolas"/>
              </a:rPr>
              <a:t> - 다양한 효과로 단조로움을 최소화</a:t>
            </a:r>
          </a:p>
        </p:txBody>
      </p:sp>
      <p:pic>
        <p:nvPicPr>
          <p:cNvPr id="4" name="그림 4" descr="실내, 여러개이(가) 표시된 사진&#10;&#10;자동 생성된 설명">
            <a:extLst>
              <a:ext uri="{FF2B5EF4-FFF2-40B4-BE49-F238E27FC236}">
                <a16:creationId xmlns:a16="http://schemas.microsoft.com/office/drawing/2014/main" id="{78949327-6B9A-6203-6E4F-F1FC119A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7" y="775022"/>
            <a:ext cx="2662491" cy="2523158"/>
          </a:xfrm>
          <a:prstGeom prst="rect">
            <a:avLst/>
          </a:prstGeom>
        </p:spPr>
      </p:pic>
      <p:pic>
        <p:nvPicPr>
          <p:cNvPr id="5" name="그림 5" descr="사람이(가) 표시된 사진&#10;&#10;자동 생성된 설명">
            <a:extLst>
              <a:ext uri="{FF2B5EF4-FFF2-40B4-BE49-F238E27FC236}">
                <a16:creationId xmlns:a16="http://schemas.microsoft.com/office/drawing/2014/main" id="{44DBD007-5337-F24B-1BA8-5D8ADF86E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241" y="3541846"/>
            <a:ext cx="4150196" cy="23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7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1EBE6-C760-F264-9CE4-07594294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66" y="770890"/>
            <a:ext cx="7335835" cy="875030"/>
          </a:xfrm>
        </p:spPr>
        <p:txBody>
          <a:bodyPr/>
          <a:lstStyle/>
          <a:p>
            <a:r>
              <a:rPr lang="ko-KR" altLang="en-US" dirty="0">
                <a:latin typeface="Consolas"/>
              </a:rPr>
              <a:t>4. 일정 및 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DF4CF-EBF0-2FDB-9315-BF53AC30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645920"/>
            <a:ext cx="9426339" cy="2073464"/>
          </a:xfrm>
        </p:spPr>
        <p:txBody>
          <a:bodyPr lIns="109728" tIns="109728" rIns="109728" bIns="91440" anchor="t"/>
          <a:lstStyle/>
          <a:p>
            <a:r>
              <a:rPr lang="en-US" altLang="ko-KR" sz="2000" b="1" dirty="0">
                <a:latin typeface="Consolas"/>
                <a:ea typeface="Malgun Gothic Semilight"/>
                <a:cs typeface="Malgun Gothic Semilight"/>
              </a:rPr>
              <a:t>10-03 ~ 10-16 (6주차-7주차)</a:t>
            </a:r>
          </a:p>
          <a:p>
            <a:pPr lvl="1"/>
            <a:r>
              <a:rPr lang="en-US" altLang="ko-KR" sz="1500" dirty="0" err="1">
                <a:latin typeface="Consolas"/>
                <a:ea typeface="Malgun Gothic Semilight"/>
                <a:cs typeface="Malgun Gothic Semilight"/>
              </a:rPr>
              <a:t>플레이어</a:t>
            </a:r>
            <a:r>
              <a:rPr lang="en-US" altLang="ko-KR" sz="1500" dirty="0">
                <a:latin typeface="Consolas"/>
                <a:ea typeface="Malgun Gothic Semilight"/>
                <a:cs typeface="Malgun Gothic Semilight"/>
              </a:rPr>
              <a:t> </a:t>
            </a:r>
            <a:r>
              <a:rPr lang="en-US" altLang="ko-KR" sz="1500" dirty="0" err="1">
                <a:latin typeface="Consolas"/>
                <a:ea typeface="Malgun Gothic Semilight"/>
                <a:cs typeface="Malgun Gothic Semilight"/>
              </a:rPr>
              <a:t>캐릭터</a:t>
            </a:r>
            <a:r>
              <a:rPr lang="en-US" altLang="ko-KR" sz="1500" dirty="0">
                <a:latin typeface="Consolas"/>
                <a:ea typeface="Malgun Gothic Semilight"/>
                <a:cs typeface="Malgun Gothic Semilight"/>
              </a:rPr>
              <a:t> </a:t>
            </a:r>
            <a:r>
              <a:rPr lang="en-US" altLang="ko-KR" sz="1500" dirty="0" err="1">
                <a:latin typeface="Consolas"/>
                <a:ea typeface="Malgun Gothic Semilight"/>
                <a:cs typeface="Malgun Gothic Semilight"/>
              </a:rPr>
              <a:t>구현</a:t>
            </a:r>
            <a:r>
              <a:rPr lang="en-US" altLang="ko-KR" sz="1500" dirty="0">
                <a:latin typeface="Consolas"/>
                <a:ea typeface="Malgun Gothic Semilight"/>
                <a:cs typeface="Malgun Gothic Semilight"/>
              </a:rPr>
              <a:t>(</a:t>
            </a:r>
            <a:r>
              <a:rPr lang="en-US" altLang="ko-KR" sz="1500" dirty="0" err="1">
                <a:latin typeface="Consolas"/>
                <a:ea typeface="Malgun Gothic Semilight"/>
                <a:cs typeface="Malgun Gothic Semilight"/>
              </a:rPr>
              <a:t>캐릭터</a:t>
            </a:r>
            <a:r>
              <a:rPr lang="en-US" altLang="ko-KR" sz="1500" dirty="0">
                <a:latin typeface="Consolas"/>
                <a:ea typeface="Malgun Gothic Semilight"/>
                <a:cs typeface="Malgun Gothic Semilight"/>
              </a:rPr>
              <a:t> </a:t>
            </a:r>
            <a:r>
              <a:rPr lang="en-US" altLang="ko-KR" sz="1500" dirty="0" err="1">
                <a:latin typeface="Consolas"/>
                <a:ea typeface="Malgun Gothic Semilight"/>
                <a:cs typeface="Malgun Gothic Semilight"/>
              </a:rPr>
              <a:t>애니메이션</a:t>
            </a:r>
            <a:r>
              <a:rPr lang="en-US" altLang="ko-KR" sz="1500" dirty="0">
                <a:latin typeface="Consolas"/>
                <a:ea typeface="Malgun Gothic Semilight"/>
                <a:cs typeface="Malgun Gothic Semilight"/>
              </a:rPr>
              <a:t>, </a:t>
            </a:r>
            <a:r>
              <a:rPr lang="en-US" altLang="ko-KR" sz="1500" dirty="0" err="1">
                <a:latin typeface="Consolas"/>
                <a:ea typeface="Malgun Gothic Semilight"/>
                <a:cs typeface="Malgun Gothic Semilight"/>
              </a:rPr>
              <a:t>피격</a:t>
            </a:r>
            <a:r>
              <a:rPr lang="en-US" altLang="ko-KR" sz="1500" dirty="0">
                <a:latin typeface="Consolas"/>
                <a:ea typeface="Malgun Gothic Semilight"/>
                <a:cs typeface="Malgun Gothic Semilight"/>
              </a:rPr>
              <a:t> </a:t>
            </a:r>
            <a:r>
              <a:rPr lang="en-US" altLang="ko-KR" sz="1500" dirty="0" err="1">
                <a:latin typeface="Consolas"/>
                <a:ea typeface="Malgun Gothic Semilight"/>
                <a:cs typeface="Malgun Gothic Semilight"/>
              </a:rPr>
              <a:t>효과</a:t>
            </a:r>
            <a:r>
              <a:rPr lang="en-US" altLang="ko-KR" sz="1500" dirty="0">
                <a:latin typeface="Consolas"/>
                <a:ea typeface="Malgun Gothic Semilight"/>
                <a:cs typeface="Malgun Gothic Semilight"/>
              </a:rPr>
              <a:t>)</a:t>
            </a:r>
          </a:p>
          <a:p>
            <a:pPr lvl="1">
              <a:lnSpc>
                <a:spcPct val="113999"/>
              </a:lnSpc>
            </a:pPr>
            <a:r>
              <a:rPr lang="ko-KR" altLang="en-US" sz="1500" dirty="0">
                <a:latin typeface="Consolas"/>
                <a:ea typeface="Malgun Gothic Semilight"/>
                <a:cs typeface="Malgun Gothic Semilight"/>
              </a:rPr>
              <a:t>아이템</a:t>
            </a:r>
            <a:r>
              <a:rPr lang="en-US" sz="1500" dirty="0">
                <a:latin typeface="Consolas"/>
                <a:ea typeface="+mn-lt"/>
                <a:cs typeface="+mn-lt"/>
              </a:rPr>
              <a:t>(</a:t>
            </a:r>
            <a:r>
              <a:rPr lang="en-US" sz="1500" err="1">
                <a:latin typeface="Consolas"/>
                <a:ea typeface="+mn-lt"/>
                <a:cs typeface="+mn-lt"/>
              </a:rPr>
              <a:t>무기</a:t>
            </a:r>
            <a:r>
              <a:rPr lang="en-US" sz="1500" dirty="0">
                <a:latin typeface="Consolas"/>
                <a:ea typeface="+mn-lt"/>
                <a:cs typeface="+mn-lt"/>
              </a:rPr>
              <a:t>) </a:t>
            </a:r>
            <a:r>
              <a:rPr lang="en-US" sz="1500" err="1">
                <a:latin typeface="Consolas"/>
                <a:ea typeface="+mn-lt"/>
                <a:cs typeface="+mn-lt"/>
              </a:rPr>
              <a:t>구현</a:t>
            </a:r>
            <a:r>
              <a:rPr lang="en-US" sz="1500" dirty="0">
                <a:latin typeface="Consolas"/>
                <a:ea typeface="+mn-lt"/>
                <a:cs typeface="+mn-lt"/>
              </a:rPr>
              <a:t>(</a:t>
            </a:r>
            <a:r>
              <a:rPr lang="ko-KR" altLang="en-US" sz="1500" dirty="0">
                <a:latin typeface="Consolas"/>
                <a:ea typeface="+mn-lt"/>
                <a:cs typeface="+mn-lt"/>
              </a:rPr>
              <a:t>투사체</a:t>
            </a:r>
            <a:r>
              <a:rPr lang="en-US" sz="1500" dirty="0">
                <a:latin typeface="Consolas"/>
                <a:ea typeface="+mn-lt"/>
                <a:cs typeface="+mn-lt"/>
              </a:rPr>
              <a:t> </a:t>
            </a:r>
            <a:r>
              <a:rPr lang="en-US" sz="1500" err="1">
                <a:latin typeface="Consolas"/>
                <a:ea typeface="+mn-lt"/>
                <a:cs typeface="+mn-lt"/>
              </a:rPr>
              <a:t>충돌효과</a:t>
            </a:r>
            <a:r>
              <a:rPr lang="en-US" sz="1500" dirty="0">
                <a:latin typeface="Consolas"/>
                <a:ea typeface="+mn-lt"/>
                <a:cs typeface="+mn-lt"/>
              </a:rPr>
              <a:t>)</a:t>
            </a:r>
            <a:endParaRPr lang="en-US" altLang="ko-KR" sz="1500" dirty="0">
              <a:latin typeface="Consolas"/>
              <a:ea typeface="Malgun Gothic Semilight"/>
              <a:cs typeface="Malgun Gothic Semilight"/>
            </a:endParaRPr>
          </a:p>
          <a:p>
            <a:pPr lvl="1">
              <a:lnSpc>
                <a:spcPct val="113999"/>
              </a:lnSpc>
            </a:pPr>
            <a:r>
              <a:rPr lang="ko-KR" altLang="en-US" sz="1500" dirty="0">
                <a:latin typeface="Consolas"/>
                <a:ea typeface="Malgun Gothic Semilight"/>
                <a:cs typeface="Malgun Gothic Semilight"/>
              </a:rPr>
              <a:t>기본 레벨 디자인 구현(파괴가능한 물체, 엄폐물, 폭발물)</a:t>
            </a:r>
          </a:p>
          <a:p>
            <a:pPr lvl="1">
              <a:lnSpc>
                <a:spcPct val="113999"/>
              </a:lnSpc>
            </a:pPr>
            <a:endParaRPr lang="en-US" altLang="ko-KR" sz="1800" dirty="0">
              <a:latin typeface="Consolas"/>
              <a:ea typeface="Malgun Gothic Semilight"/>
              <a:cs typeface="Malgun Gothic Semilight"/>
            </a:endParaRPr>
          </a:p>
          <a:p>
            <a:pPr lvl="1"/>
            <a:endParaRPr lang="en-US" altLang="ko-KR" sz="1800" dirty="0">
              <a:latin typeface="Consolas"/>
              <a:ea typeface="Malgun Gothic Semilight"/>
              <a:cs typeface="Malgun Gothic Semilight"/>
            </a:endParaRPr>
          </a:p>
          <a:p>
            <a:pPr lvl="1"/>
            <a:endParaRPr lang="ko-KR" altLang="en-US" sz="1800" dirty="0">
              <a:latin typeface="Consolas"/>
              <a:ea typeface="Malgun Gothic Semilight"/>
              <a:cs typeface="Malgun Gothic Semilight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BA684C-5869-B936-26E4-667BEBC4ED56}"/>
              </a:ext>
            </a:extLst>
          </p:cNvPr>
          <p:cNvSpPr txBox="1">
            <a:spLocks/>
          </p:cNvSpPr>
          <p:nvPr/>
        </p:nvSpPr>
        <p:spPr>
          <a:xfrm>
            <a:off x="632668" y="3673001"/>
            <a:ext cx="9426339" cy="2073464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Consolas"/>
                <a:ea typeface="Malgun Gothic Semilight"/>
                <a:cs typeface="Malgun Gothic Semilight"/>
              </a:rPr>
              <a:t>10-17 ~ 10-29 (8주차-9주차)</a:t>
            </a:r>
          </a:p>
          <a:p>
            <a:pPr lvl="1"/>
            <a:r>
              <a:rPr lang="ko-KR" altLang="en-US" sz="1500" dirty="0">
                <a:latin typeface="Consolas"/>
              </a:rPr>
              <a:t>기본 </a:t>
            </a:r>
            <a:r>
              <a:rPr lang="ko-KR" altLang="en-US" sz="1500" dirty="0" err="1">
                <a:latin typeface="Consolas"/>
              </a:rPr>
              <a:t>몹</a:t>
            </a:r>
            <a:r>
              <a:rPr lang="ko-KR" altLang="en-US" sz="1500" dirty="0">
                <a:latin typeface="Consolas"/>
              </a:rPr>
              <a:t> 디자인 </a:t>
            </a:r>
            <a:r>
              <a:rPr lang="en-US" altLang="ko-KR" sz="1500" dirty="0">
                <a:latin typeface="Consolas"/>
              </a:rPr>
              <a:t>(</a:t>
            </a:r>
            <a:r>
              <a:rPr lang="ko-KR" altLang="en-US" sz="1500" dirty="0">
                <a:latin typeface="Consolas"/>
              </a:rPr>
              <a:t>모델</a:t>
            </a:r>
            <a:r>
              <a:rPr lang="en-US" altLang="ko-KR" sz="1500" dirty="0">
                <a:latin typeface="Consolas"/>
              </a:rPr>
              <a:t>, </a:t>
            </a:r>
            <a:r>
              <a:rPr lang="ko-KR" altLang="en-US" sz="1500" dirty="0">
                <a:latin typeface="Consolas"/>
              </a:rPr>
              <a:t>애니메이션, 피격효과</a:t>
            </a:r>
            <a:r>
              <a:rPr lang="en-US" altLang="ko-KR" sz="1500" dirty="0">
                <a:latin typeface="Consolas"/>
              </a:rPr>
              <a:t>)</a:t>
            </a:r>
            <a:endParaRPr lang="en-US" altLang="ko-KR" sz="1500" dirty="0">
              <a:latin typeface="Consolas"/>
              <a:ea typeface="Malgun Gothic Semilight"/>
              <a:cs typeface="Malgun Gothic Semilight"/>
            </a:endParaRPr>
          </a:p>
          <a:p>
            <a:pPr lvl="1">
              <a:lnSpc>
                <a:spcPct val="113999"/>
              </a:lnSpc>
            </a:pPr>
            <a:r>
              <a:rPr lang="en-US" altLang="ko-KR" sz="1500" dirty="0">
                <a:latin typeface="Consolas"/>
                <a:ea typeface="Malgun Gothic Semilight"/>
                <a:cs typeface="Malgun Gothic Semilight"/>
              </a:rPr>
              <a:t>적 AI </a:t>
            </a:r>
            <a:r>
              <a:rPr lang="en-US" altLang="ko-KR" sz="1500" dirty="0" err="1">
                <a:latin typeface="Consolas"/>
                <a:ea typeface="Malgun Gothic Semilight"/>
                <a:cs typeface="Malgun Gothic Semilight"/>
              </a:rPr>
              <a:t>구현</a:t>
            </a:r>
            <a:r>
              <a:rPr lang="en-US" altLang="ko-KR" sz="1500" dirty="0">
                <a:latin typeface="Consolas"/>
                <a:ea typeface="Malgun Gothic Semilight"/>
                <a:cs typeface="Malgun Gothic Semilight"/>
              </a:rPr>
              <a:t> 및 적</a:t>
            </a:r>
            <a:r>
              <a:rPr lang="ko-KR" altLang="en-US" sz="1500" dirty="0">
                <a:latin typeface="Consolas"/>
                <a:ea typeface="Malgun Gothic Semilight"/>
                <a:cs typeface="Malgun Gothic Semilight"/>
              </a:rPr>
              <a:t> 무기 구현 - (</a:t>
            </a:r>
            <a:r>
              <a:rPr lang="ko-KR" altLang="en-US" sz="1500" dirty="0" err="1">
                <a:latin typeface="Consolas"/>
                <a:ea typeface="Malgun Gothic Semilight"/>
                <a:cs typeface="Malgun Gothic Semilight"/>
              </a:rPr>
              <a:t>조재광</a:t>
            </a:r>
            <a:r>
              <a:rPr lang="ko-KR" altLang="en-US" sz="1500" dirty="0">
                <a:latin typeface="Consolas"/>
                <a:ea typeface="Malgun Gothic Semilight"/>
                <a:cs typeface="Malgun Gothic Semilight"/>
              </a:rPr>
              <a:t>)</a:t>
            </a:r>
            <a:endParaRPr lang="en-US" altLang="ko-KR" sz="1500" dirty="0">
              <a:latin typeface="Consolas"/>
              <a:ea typeface="Malgun Gothic Semilight"/>
              <a:cs typeface="Malgun Gothic Semilight"/>
            </a:endParaRPr>
          </a:p>
          <a:p>
            <a:pPr lvl="1">
              <a:lnSpc>
                <a:spcPct val="113999"/>
              </a:lnSpc>
            </a:pPr>
            <a:r>
              <a:rPr lang="ko-KR" altLang="en-US" sz="1500" dirty="0">
                <a:latin typeface="Consolas"/>
                <a:ea typeface="+mn-lt"/>
                <a:cs typeface="+mn-lt"/>
              </a:rPr>
              <a:t>맵</a:t>
            </a:r>
            <a:r>
              <a:rPr lang="en-US" altLang="ko-KR" sz="1500" dirty="0">
                <a:latin typeface="Consolas"/>
                <a:ea typeface="+mn-lt"/>
                <a:cs typeface="+mn-lt"/>
              </a:rPr>
              <a:t> </a:t>
            </a:r>
            <a:r>
              <a:rPr lang="ko-KR" altLang="en-US" sz="1500" dirty="0">
                <a:latin typeface="Consolas"/>
                <a:ea typeface="+mn-lt"/>
                <a:cs typeface="+mn-lt"/>
              </a:rPr>
              <a:t>디자인</a:t>
            </a:r>
            <a:r>
              <a:rPr lang="en-US" altLang="ko-KR" sz="1500" dirty="0">
                <a:latin typeface="Consolas"/>
                <a:ea typeface="+mn-lt"/>
                <a:cs typeface="+mn-lt"/>
              </a:rPr>
              <a:t> </a:t>
            </a:r>
            <a:r>
              <a:rPr lang="ko-KR" altLang="en-US" sz="1500" dirty="0">
                <a:latin typeface="Consolas"/>
                <a:ea typeface="+mn-lt"/>
                <a:cs typeface="+mn-lt"/>
              </a:rPr>
              <a:t>구현</a:t>
            </a:r>
            <a:r>
              <a:rPr lang="en-US" altLang="ko-KR" sz="1500" dirty="0">
                <a:latin typeface="Consolas"/>
                <a:ea typeface="+mn-lt"/>
                <a:cs typeface="+mn-lt"/>
              </a:rPr>
              <a:t>(</a:t>
            </a:r>
            <a:r>
              <a:rPr lang="ko-KR" altLang="en-US" sz="1500" dirty="0">
                <a:latin typeface="Consolas"/>
                <a:ea typeface="+mn-lt"/>
                <a:cs typeface="+mn-lt"/>
              </a:rPr>
              <a:t>구조물</a:t>
            </a:r>
            <a:r>
              <a:rPr lang="en-US" altLang="ko-KR" sz="1500" dirty="0">
                <a:latin typeface="Consolas"/>
                <a:ea typeface="+mn-lt"/>
                <a:cs typeface="+mn-lt"/>
              </a:rPr>
              <a:t> </a:t>
            </a:r>
            <a:r>
              <a:rPr lang="ko-KR" altLang="en-US" sz="1500" dirty="0">
                <a:latin typeface="Consolas"/>
                <a:ea typeface="+mn-lt"/>
                <a:cs typeface="+mn-lt"/>
              </a:rPr>
              <a:t>구현</a:t>
            </a:r>
            <a:r>
              <a:rPr lang="en-US" altLang="ko-KR" sz="1500" dirty="0">
                <a:latin typeface="Consolas"/>
                <a:ea typeface="+mn-lt"/>
                <a:cs typeface="+mn-lt"/>
              </a:rPr>
              <a:t>, </a:t>
            </a:r>
            <a:r>
              <a:rPr lang="ko-KR" altLang="en-US" sz="1500" dirty="0">
                <a:latin typeface="Consolas"/>
                <a:ea typeface="+mn-lt"/>
                <a:cs typeface="+mn-lt"/>
              </a:rPr>
              <a:t>캐릭터</a:t>
            </a:r>
            <a:r>
              <a:rPr lang="en-US" altLang="ko-KR" sz="1500" dirty="0">
                <a:latin typeface="Consolas"/>
                <a:ea typeface="+mn-lt"/>
                <a:cs typeface="+mn-lt"/>
              </a:rPr>
              <a:t> </a:t>
            </a:r>
            <a:r>
              <a:rPr lang="ko-KR" altLang="en-US" sz="1500" dirty="0">
                <a:latin typeface="Consolas"/>
                <a:ea typeface="+mn-lt"/>
                <a:cs typeface="+mn-lt"/>
              </a:rPr>
              <a:t>생성위치</a:t>
            </a:r>
            <a:r>
              <a:rPr lang="en-US" altLang="ko-KR" sz="1500" dirty="0">
                <a:latin typeface="Consolas"/>
                <a:ea typeface="+mn-lt"/>
                <a:cs typeface="+mn-lt"/>
              </a:rPr>
              <a:t>, </a:t>
            </a:r>
            <a:r>
              <a:rPr lang="ko-KR" altLang="en-US" sz="1500" dirty="0">
                <a:latin typeface="Consolas"/>
                <a:ea typeface="+mn-lt"/>
                <a:cs typeface="+mn-lt"/>
              </a:rPr>
              <a:t>적</a:t>
            </a:r>
            <a:r>
              <a:rPr lang="en-US" altLang="ko-KR" sz="1500" dirty="0">
                <a:latin typeface="Consolas"/>
                <a:ea typeface="+mn-lt"/>
                <a:cs typeface="+mn-lt"/>
              </a:rPr>
              <a:t> </a:t>
            </a:r>
            <a:r>
              <a:rPr lang="ko-KR" altLang="en-US" sz="1500" dirty="0">
                <a:latin typeface="Consolas"/>
                <a:ea typeface="+mn-lt"/>
                <a:cs typeface="+mn-lt"/>
              </a:rPr>
              <a:t>생성위치</a:t>
            </a:r>
            <a:r>
              <a:rPr lang="en-US" altLang="ko-KR" sz="1500" dirty="0">
                <a:latin typeface="Consolas"/>
                <a:ea typeface="+mn-lt"/>
                <a:cs typeface="+mn-lt"/>
              </a:rPr>
              <a:t>)</a:t>
            </a:r>
          </a:p>
          <a:p>
            <a:pPr lvl="1">
              <a:lnSpc>
                <a:spcPct val="113999"/>
              </a:lnSpc>
            </a:pPr>
            <a:r>
              <a:rPr lang="ko-KR" altLang="en-US" sz="1500" dirty="0">
                <a:latin typeface="Consolas"/>
                <a:ea typeface="Malgun Gothic Semilight"/>
                <a:cs typeface="Malgun Gothic Semilight"/>
              </a:rPr>
              <a:t>중간발표</a:t>
            </a:r>
          </a:p>
          <a:p>
            <a:pPr lvl="1"/>
            <a:endParaRPr lang="en-US" altLang="ko-KR" sz="1800" dirty="0">
              <a:latin typeface="Consolas"/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73136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1EBE6-C760-F264-9CE4-07594294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66" y="770890"/>
            <a:ext cx="7335835" cy="875030"/>
          </a:xfrm>
        </p:spPr>
        <p:txBody>
          <a:bodyPr/>
          <a:lstStyle/>
          <a:p>
            <a:r>
              <a:rPr lang="ko-KR" altLang="en-US" dirty="0">
                <a:latin typeface="Consolas"/>
              </a:rPr>
              <a:t>4. 일정 및 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DF4CF-EBF0-2FDB-9315-BF53AC30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645920"/>
            <a:ext cx="9426339" cy="2073464"/>
          </a:xfrm>
        </p:spPr>
        <p:txBody>
          <a:bodyPr lIns="109728" tIns="109728" rIns="109728" bIns="91440" anchor="t"/>
          <a:lstStyle/>
          <a:p>
            <a:r>
              <a:rPr lang="en-US" altLang="ko-KR" sz="2000" b="1" dirty="0">
                <a:latin typeface="Consolas"/>
                <a:ea typeface="Malgun Gothic Semilight"/>
                <a:cs typeface="Malgun Gothic Semilight"/>
              </a:rPr>
              <a:t>10-31 ~ 11-12 (10주차-11주차)</a:t>
            </a:r>
            <a:endParaRPr lang="ko-KR" altLang="en-US" b="1">
              <a:latin typeface="Consolas"/>
              <a:ea typeface="Malgun Gothic Semilight"/>
              <a:cs typeface="Malgun Gothic Semilight"/>
            </a:endParaRPr>
          </a:p>
          <a:p>
            <a:pPr lvl="1">
              <a:lnSpc>
                <a:spcPct val="113999"/>
              </a:lnSpc>
            </a:pPr>
            <a:r>
              <a:rPr lang="en-US" altLang="ko-KR" sz="1500" dirty="0" err="1">
                <a:latin typeface="Consolas"/>
                <a:ea typeface="Malgun Gothic Semilight"/>
                <a:cs typeface="Malgun Gothic Semilight"/>
              </a:rPr>
              <a:t>레벨</a:t>
            </a:r>
            <a:r>
              <a:rPr lang="en-US" altLang="ko-KR" sz="1500" dirty="0">
                <a:latin typeface="Consolas"/>
                <a:ea typeface="Malgun Gothic Semilight"/>
                <a:cs typeface="Malgun Gothic Semilight"/>
              </a:rPr>
              <a:t> </a:t>
            </a:r>
            <a:r>
              <a:rPr lang="en-US" altLang="ko-KR" sz="1500" dirty="0" err="1">
                <a:latin typeface="Consolas"/>
                <a:ea typeface="Malgun Gothic Semilight"/>
                <a:cs typeface="Malgun Gothic Semilight"/>
              </a:rPr>
              <a:t>디자인</a:t>
            </a:r>
            <a:r>
              <a:rPr lang="en-US" altLang="ko-KR" sz="1500" dirty="0">
                <a:latin typeface="Consolas"/>
                <a:ea typeface="Malgun Gothic Semilight"/>
                <a:cs typeface="Malgun Gothic Semilight"/>
              </a:rPr>
              <a:t> </a:t>
            </a:r>
            <a:r>
              <a:rPr lang="en-US" altLang="ko-KR" sz="1500" dirty="0" err="1">
                <a:latin typeface="Consolas"/>
                <a:ea typeface="Malgun Gothic Semilight"/>
                <a:cs typeface="Malgun Gothic Semilight"/>
              </a:rPr>
              <a:t>구현</a:t>
            </a:r>
            <a:r>
              <a:rPr lang="en-US" altLang="ko-KR" sz="1500" dirty="0">
                <a:latin typeface="Consolas"/>
                <a:ea typeface="Malgun Gothic Semilight"/>
                <a:cs typeface="Malgun Gothic Semilight"/>
              </a:rPr>
              <a:t>(</a:t>
            </a:r>
            <a:r>
              <a:rPr lang="en-US" altLang="ko-KR" sz="1500" dirty="0" err="1">
                <a:latin typeface="Consolas"/>
                <a:ea typeface="Malgun Gothic Semilight"/>
                <a:cs typeface="Malgun Gothic Semilight"/>
              </a:rPr>
              <a:t>아이템</a:t>
            </a:r>
            <a:r>
              <a:rPr lang="en-US" altLang="ko-KR" sz="1500" dirty="0">
                <a:latin typeface="Consolas"/>
                <a:ea typeface="Malgun Gothic Semilight"/>
                <a:cs typeface="Malgun Gothic Semilight"/>
              </a:rPr>
              <a:t> </a:t>
            </a:r>
            <a:r>
              <a:rPr lang="en-US" altLang="ko-KR" sz="1500" dirty="0" err="1">
                <a:latin typeface="Consolas"/>
                <a:ea typeface="Malgun Gothic Semilight"/>
                <a:cs typeface="Malgun Gothic Semilight"/>
              </a:rPr>
              <a:t>생성</a:t>
            </a:r>
            <a:r>
              <a:rPr lang="en-US" altLang="ko-KR" sz="1500" dirty="0">
                <a:latin typeface="Consolas"/>
                <a:ea typeface="Malgun Gothic Semilight"/>
                <a:cs typeface="Malgun Gothic Semilight"/>
              </a:rPr>
              <a:t>, 적 HP, </a:t>
            </a:r>
            <a:r>
              <a:rPr lang="en-US" altLang="ko-KR" sz="1500" dirty="0" err="1">
                <a:latin typeface="Consolas"/>
                <a:ea typeface="Malgun Gothic Semilight"/>
                <a:cs typeface="Malgun Gothic Semilight"/>
              </a:rPr>
              <a:t>플레이어HP</a:t>
            </a:r>
            <a:r>
              <a:rPr lang="en-US" altLang="ko-KR" sz="1500" dirty="0">
                <a:latin typeface="Consolas"/>
                <a:ea typeface="Malgun Gothic Semilight"/>
                <a:cs typeface="Malgun Gothic Semilight"/>
              </a:rPr>
              <a:t>, 적 </a:t>
            </a:r>
            <a:r>
              <a:rPr lang="en-US" altLang="ko-KR" sz="1500" dirty="0" err="1">
                <a:latin typeface="Consolas"/>
                <a:ea typeface="Malgun Gothic Semilight"/>
                <a:cs typeface="Malgun Gothic Semilight"/>
              </a:rPr>
              <a:t>생성량</a:t>
            </a:r>
            <a:r>
              <a:rPr lang="en-US" altLang="ko-KR" sz="1500" dirty="0">
                <a:latin typeface="Consolas"/>
                <a:ea typeface="Malgun Gothic Semilight"/>
                <a:cs typeface="Malgun Gothic Semilight"/>
              </a:rPr>
              <a:t> 등)</a:t>
            </a:r>
            <a:endParaRPr lang="en-US" sz="1500">
              <a:latin typeface="Consolas"/>
            </a:endParaRPr>
          </a:p>
          <a:p>
            <a:pPr lvl="1">
              <a:lnSpc>
                <a:spcPct val="113999"/>
              </a:lnSpc>
            </a:pPr>
            <a:r>
              <a:rPr lang="ko-KR" altLang="en-US" sz="1500" dirty="0">
                <a:latin typeface="Consolas"/>
                <a:ea typeface="Malgun Gothic Semilight"/>
                <a:cs typeface="Malgun Gothic Semilight"/>
              </a:rPr>
              <a:t>이펙트 및 사운드 적용</a:t>
            </a:r>
            <a:endParaRPr lang="en-US" altLang="ko-KR" sz="1500" dirty="0">
              <a:latin typeface="Consolas"/>
              <a:ea typeface="Malgun Gothic Semilight"/>
              <a:cs typeface="Malgun Gothic Semilight"/>
            </a:endParaRPr>
          </a:p>
          <a:p>
            <a:pPr lvl="1">
              <a:lnSpc>
                <a:spcPct val="113999"/>
              </a:lnSpc>
            </a:pPr>
            <a:r>
              <a:rPr lang="ko-KR" altLang="en-US" sz="1500" dirty="0">
                <a:latin typeface="Consolas"/>
                <a:ea typeface="Malgun Gothic Semilight"/>
                <a:cs typeface="Malgun Gothic Semilight"/>
              </a:rPr>
              <a:t>UI 구현</a:t>
            </a:r>
            <a:endParaRPr lang="ko-KR">
              <a:latin typeface="Consolas"/>
            </a:endParaRPr>
          </a:p>
          <a:p>
            <a:pPr lvl="1">
              <a:lnSpc>
                <a:spcPct val="113999"/>
              </a:lnSpc>
            </a:pPr>
            <a:endParaRPr lang="en-US" altLang="ko-KR" sz="1800" dirty="0">
              <a:latin typeface="Consolas"/>
              <a:ea typeface="Malgun Gothic Semilight"/>
              <a:cs typeface="Malgun Gothic Semilight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BA684C-5869-B936-26E4-667BEBC4ED56}"/>
              </a:ext>
            </a:extLst>
          </p:cNvPr>
          <p:cNvSpPr txBox="1">
            <a:spLocks/>
          </p:cNvSpPr>
          <p:nvPr/>
        </p:nvSpPr>
        <p:spPr>
          <a:xfrm>
            <a:off x="629999" y="3669410"/>
            <a:ext cx="9426339" cy="2073464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Consolas"/>
                <a:ea typeface="Malgun Gothic Semilight"/>
                <a:cs typeface="Malgun Gothic Semilight"/>
              </a:rPr>
              <a:t>11-14 ~ 11-26 (12주차-13주차)</a:t>
            </a:r>
          </a:p>
          <a:p>
            <a:pPr lvl="1"/>
            <a:r>
              <a:rPr lang="ko-KR" altLang="en-US" sz="1500" dirty="0">
                <a:latin typeface="Consolas"/>
                <a:ea typeface="+mn-lt"/>
                <a:cs typeface="+mn-lt"/>
              </a:rPr>
              <a:t>통합</a:t>
            </a:r>
            <a:r>
              <a:rPr lang="en-US" sz="1500" dirty="0">
                <a:latin typeface="Consolas"/>
                <a:ea typeface="+mn-lt"/>
                <a:cs typeface="+mn-lt"/>
              </a:rPr>
              <a:t> </a:t>
            </a:r>
            <a:r>
              <a:rPr lang="ko-KR" altLang="en-US" sz="1500" dirty="0">
                <a:latin typeface="Consolas"/>
                <a:ea typeface="+mn-lt"/>
                <a:cs typeface="+mn-lt"/>
              </a:rPr>
              <a:t>구현</a:t>
            </a:r>
            <a:endParaRPr lang="en-US" altLang="ko-KR" sz="1500">
              <a:latin typeface="Consolas"/>
              <a:ea typeface="+mn-lt"/>
              <a:cs typeface="+mn-lt"/>
            </a:endParaRPr>
          </a:p>
          <a:p>
            <a:pPr lvl="1">
              <a:lnSpc>
                <a:spcPct val="113999"/>
              </a:lnSpc>
            </a:pPr>
            <a:r>
              <a:rPr lang="ko-KR" altLang="en-US" sz="1500" dirty="0">
                <a:latin typeface="Consolas"/>
                <a:ea typeface="+mn-lt"/>
                <a:cs typeface="+mn-lt"/>
              </a:rPr>
              <a:t>버그 수정</a:t>
            </a:r>
            <a:endParaRPr lang="en-US" sz="1500" dirty="0">
              <a:latin typeface="Consolas"/>
              <a:ea typeface="+mn-lt"/>
              <a:cs typeface="+mn-lt"/>
            </a:endParaRPr>
          </a:p>
          <a:p>
            <a:pPr lvl="1">
              <a:lnSpc>
                <a:spcPct val="113999"/>
              </a:lnSpc>
            </a:pPr>
            <a:r>
              <a:rPr lang="ko-KR" altLang="en-US" sz="1500" dirty="0">
                <a:latin typeface="Consolas"/>
                <a:ea typeface="+mn-lt"/>
                <a:cs typeface="+mn-lt"/>
              </a:rPr>
              <a:t>추가 소요사항 해결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363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EB4BDEC-5F02-47F2-5AEB-267F0A02B220}"/>
              </a:ext>
            </a:extLst>
          </p:cNvPr>
          <p:cNvSpPr txBox="1">
            <a:spLocks/>
          </p:cNvSpPr>
          <p:nvPr/>
        </p:nvSpPr>
        <p:spPr>
          <a:xfrm>
            <a:off x="885536" y="2649913"/>
            <a:ext cx="7335835" cy="875030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i="0" kern="1200" spc="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Consolas"/>
              </a:rPr>
              <a:t>감사합니다.</a:t>
            </a:r>
          </a:p>
        </p:txBody>
      </p:sp>
    </p:spTree>
    <p:extLst>
      <p:ext uri="{BB962C8B-B14F-4D97-AF65-F5344CB8AC3E}">
        <p14:creationId xmlns:p14="http://schemas.microsoft.com/office/powerpoint/2010/main" val="339171180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Punchcar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8</Slides>
  <Notes>1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PunchcardVTI</vt:lpstr>
      <vt:lpstr>Game Programming Project : Rogue-Like FPS</vt:lpstr>
      <vt:lpstr>PowerPoint 프레젠테이션</vt:lpstr>
      <vt:lpstr>1. 게임 개요</vt:lpstr>
      <vt:lpstr>2. 주요 기능</vt:lpstr>
      <vt:lpstr>3. 핵심 기능</vt:lpstr>
      <vt:lpstr>4. 일정 및 역할 분담</vt:lpstr>
      <vt:lpstr>4. 일정 및 역할 분담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제안서</dc:title>
  <dc:creator>재광</dc:creator>
  <cp:revision>77</cp:revision>
  <dcterms:created xsi:type="dcterms:W3CDTF">2022-09-27T03:39:10Z</dcterms:created>
  <dcterms:modified xsi:type="dcterms:W3CDTF">2022-09-29T02:41:00Z</dcterms:modified>
</cp:coreProperties>
</file>