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2231"/>
            <a:ext cx="6877353" cy="993046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3473216"/>
            <a:ext cx="4370039" cy="237799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5851205"/>
            <a:ext cx="4370039" cy="158441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6" cy="4916311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57245"/>
            <a:ext cx="4760786" cy="22691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7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80533"/>
            <a:ext cx="4554137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5246511"/>
            <a:ext cx="4064853" cy="550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457245"/>
            <a:ext cx="4760786" cy="22691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62034" y="11416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416947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367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90649"/>
            <a:ext cx="4760786" cy="3748998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6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80533"/>
            <a:ext cx="4554137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796844"/>
            <a:ext cx="4760787" cy="7428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62034" y="11416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416947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12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880533"/>
            <a:ext cx="4756099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796844"/>
            <a:ext cx="4760787" cy="7428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25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25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880534"/>
            <a:ext cx="734109" cy="7585429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880534"/>
            <a:ext cx="3896270" cy="75854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9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3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901254"/>
            <a:ext cx="4760786" cy="263839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12428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6" cy="19078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120851"/>
            <a:ext cx="2316082" cy="560556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3120853"/>
            <a:ext cx="2316083" cy="560556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75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5" cy="190782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21420"/>
            <a:ext cx="231800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953801"/>
            <a:ext cx="2318004" cy="477261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3121420"/>
            <a:ext cx="231800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953801"/>
            <a:ext cx="2318004" cy="477261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80533"/>
            <a:ext cx="4760786" cy="19078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1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6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64650"/>
            <a:ext cx="2092637" cy="1846673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743781"/>
            <a:ext cx="2539528" cy="798263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011323"/>
            <a:ext cx="2092637" cy="373309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1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934200"/>
            <a:ext cx="4760786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880533"/>
            <a:ext cx="4760786" cy="555492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7752822"/>
            <a:ext cx="4760786" cy="97359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2231"/>
            <a:ext cx="6877354" cy="993046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5" cy="1907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20853"/>
            <a:ext cx="4760786" cy="56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8726414"/>
            <a:ext cx="51309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4629-AB65-4CAB-8A43-C78E1D6A26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8726414"/>
            <a:ext cx="346723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8726414"/>
            <a:ext cx="38447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386F45C6-5844-4450-90AC-123788AC5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2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342900" rtl="0" eaLnBrk="1" latinLnBrk="1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6C2A8D-5A22-1D26-1ED5-1EF048001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558" y="905069"/>
            <a:ext cx="1415265" cy="2095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A2279C-A3EF-A928-1919-C5904CEB2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86" y="3332093"/>
            <a:ext cx="2548842" cy="1935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3B2CBA7-17E9-E76A-3058-E4270FC1D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86" y="5599129"/>
            <a:ext cx="2548842" cy="19158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FBFEC-1CD9-114F-8798-BA372F80F2F7}"/>
              </a:ext>
            </a:extLst>
          </p:cNvPr>
          <p:cNvSpPr txBox="1"/>
          <p:nvPr/>
        </p:nvSpPr>
        <p:spPr>
          <a:xfrm>
            <a:off x="2623823" y="266774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뚜슝꽈슝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5313-8643-18B4-817E-2851F86B9E49}"/>
              </a:ext>
            </a:extLst>
          </p:cNvPr>
          <p:cNvSpPr txBox="1"/>
          <p:nvPr/>
        </p:nvSpPr>
        <p:spPr>
          <a:xfrm>
            <a:off x="541176" y="905069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/>
              <a:t>게임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76EFB-32EA-600A-E8F5-50C2C2E00C3E}"/>
              </a:ext>
            </a:extLst>
          </p:cNvPr>
          <p:cNvSpPr txBox="1"/>
          <p:nvPr/>
        </p:nvSpPr>
        <p:spPr>
          <a:xfrm>
            <a:off x="541177" y="1245436"/>
            <a:ext cx="4360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 </a:t>
            </a:r>
            <a:r>
              <a:rPr lang="en-US" altLang="ko-KR" sz="1200" dirty="0"/>
              <a:t>(Title) : </a:t>
            </a:r>
            <a:r>
              <a:rPr lang="ko-KR" altLang="en-US" sz="1200" dirty="0" err="1"/>
              <a:t>뚜슝꽈슝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Ddu-shung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Ggwa-shung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장르 </a:t>
            </a:r>
            <a:r>
              <a:rPr lang="en-US" altLang="ko-KR" sz="1200" dirty="0"/>
              <a:t>(Gerne) : FPS + Horror</a:t>
            </a:r>
          </a:p>
          <a:p>
            <a:r>
              <a:rPr lang="ko-KR" altLang="en-US" sz="1200" dirty="0"/>
              <a:t>플레이 시간 </a:t>
            </a:r>
            <a:r>
              <a:rPr lang="en-US" altLang="ko-KR" sz="1200" dirty="0"/>
              <a:t>(Play Time) : 5 min</a:t>
            </a:r>
          </a:p>
          <a:p>
            <a:r>
              <a:rPr lang="ko-KR" altLang="en-US" sz="1200" dirty="0"/>
              <a:t>사용 엔진 </a:t>
            </a:r>
            <a:r>
              <a:rPr lang="en-US" altLang="ko-KR" sz="1200" dirty="0"/>
              <a:t>(Engine) : Unreal Engine 5</a:t>
            </a:r>
          </a:p>
          <a:p>
            <a:r>
              <a:rPr lang="ko-KR" altLang="en-US" sz="1200" dirty="0"/>
              <a:t>플랫폼 </a:t>
            </a:r>
            <a:r>
              <a:rPr lang="en-US" altLang="ko-KR" sz="1200" dirty="0"/>
              <a:t>(Platform) : Window</a:t>
            </a:r>
          </a:p>
          <a:p>
            <a:endParaRPr lang="en-US" altLang="ko-KR" sz="1200" dirty="0"/>
          </a:p>
          <a:p>
            <a:r>
              <a:rPr lang="ko-KR" altLang="en-US" sz="1200" dirty="0"/>
              <a:t>임무 </a:t>
            </a:r>
            <a:r>
              <a:rPr lang="en-US" altLang="ko-KR" sz="1200" dirty="0"/>
              <a:t>(Mission) : </a:t>
            </a:r>
            <a:r>
              <a:rPr lang="ko-KR" altLang="en-US" sz="1200" dirty="0"/>
              <a:t>보스 몬스터 사냥 </a:t>
            </a:r>
            <a:r>
              <a:rPr lang="en-US" altLang="ko-KR" sz="1200" dirty="0"/>
              <a:t>(Hunting Boss monster)</a:t>
            </a:r>
          </a:p>
          <a:p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47FD0-BADA-5DFD-7DA7-B23DD6B37E23}"/>
              </a:ext>
            </a:extLst>
          </p:cNvPr>
          <p:cNvSpPr txBox="1"/>
          <p:nvPr/>
        </p:nvSpPr>
        <p:spPr>
          <a:xfrm>
            <a:off x="541176" y="3064117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en-US" sz="1200" b="1" dirty="0"/>
              <a:t>게임 주요 모듈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0A996-9AB5-6A4E-2D9F-757059BDB8F9}"/>
              </a:ext>
            </a:extLst>
          </p:cNvPr>
          <p:cNvSpPr txBox="1"/>
          <p:nvPr/>
        </p:nvSpPr>
        <p:spPr>
          <a:xfrm>
            <a:off x="541176" y="3327807"/>
            <a:ext cx="364521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AI</a:t>
            </a:r>
            <a:r>
              <a:rPr lang="en-US" altLang="ko-KR" sz="1200" dirty="0"/>
              <a:t> </a:t>
            </a: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Blueprint, </a:t>
            </a:r>
            <a:r>
              <a:rPr lang="en-US" altLang="ko-KR" sz="1200" dirty="0" err="1"/>
              <a:t>AIController</a:t>
            </a:r>
            <a:r>
              <a:rPr lang="en-US" altLang="ko-KR" sz="1200" dirty="0"/>
              <a:t>, Behavior Tree </a:t>
            </a:r>
            <a:r>
              <a:rPr lang="ko-KR" altLang="en-US" sz="1200" dirty="0"/>
              <a:t>로 구성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BlackBox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GameInstance</a:t>
            </a:r>
            <a:r>
              <a:rPr lang="ko-KR" altLang="en-US" sz="1200" dirty="0"/>
              <a:t>를 통해 통신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 Behavior Tree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배회 </a:t>
            </a:r>
            <a:r>
              <a:rPr lang="en-US" altLang="ko-KR" sz="1200" dirty="0"/>
              <a:t>/ </a:t>
            </a:r>
            <a:r>
              <a:rPr lang="ko-KR" altLang="en-US" sz="1200" dirty="0"/>
              <a:t>추격</a:t>
            </a:r>
            <a:r>
              <a:rPr lang="en-US" altLang="ko-KR" sz="1200" dirty="0"/>
              <a:t>(Chase)</a:t>
            </a:r>
            <a:r>
              <a:rPr lang="ko-KR" altLang="en-US" sz="1200" dirty="0"/>
              <a:t> </a:t>
            </a:r>
            <a:r>
              <a:rPr lang="en-US" altLang="ko-KR" sz="1200" dirty="0"/>
              <a:t>/ </a:t>
            </a:r>
            <a:r>
              <a:rPr lang="ko-KR" altLang="en-US" sz="1200" dirty="0"/>
              <a:t>공격 </a:t>
            </a:r>
            <a:r>
              <a:rPr lang="en-US" altLang="ko-KR" sz="1200" dirty="0"/>
              <a:t>/ </a:t>
            </a:r>
            <a:r>
              <a:rPr lang="ko-KR" altLang="en-US" sz="1200" dirty="0"/>
              <a:t>분노 </a:t>
            </a:r>
            <a:r>
              <a:rPr lang="en-US" altLang="ko-KR" sz="1200" dirty="0"/>
              <a:t>/ </a:t>
            </a:r>
            <a:r>
              <a:rPr lang="ko-KR" altLang="en-US" sz="1200" dirty="0"/>
              <a:t>죽음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ko-KR" altLang="en-US" sz="1200" dirty="0"/>
              <a:t> 추격</a:t>
            </a:r>
            <a:r>
              <a:rPr lang="en-US" altLang="ko-KR" sz="1200" dirty="0"/>
              <a:t>(Chase)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NavMeshBoundsVolume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AIController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PathFollowingComponent</a:t>
            </a:r>
            <a:r>
              <a:rPr lang="ko-KR" altLang="en-US" sz="1200" dirty="0"/>
              <a:t>를 통해 경로를 구해 </a:t>
            </a:r>
            <a:r>
              <a:rPr lang="en-US" altLang="ko-KR" sz="1200" dirty="0" err="1"/>
              <a:t>MoveTo</a:t>
            </a:r>
            <a:r>
              <a:rPr lang="ko-KR" altLang="en-US" sz="1200" dirty="0"/>
              <a:t> 명령어 이용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400" b="1" dirty="0"/>
              <a:t>Map Rendering</a:t>
            </a:r>
          </a:p>
          <a:p>
            <a:endParaRPr lang="en-US" altLang="ko-KR" sz="14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Exponential</a:t>
            </a:r>
            <a:r>
              <a:rPr lang="ko-KR" altLang="en-US" sz="1200" dirty="0"/>
              <a:t> </a:t>
            </a:r>
            <a:r>
              <a:rPr lang="en-US" altLang="ko-KR" sz="1200" dirty="0"/>
              <a:t>Fog</a:t>
            </a:r>
            <a:r>
              <a:rPr lang="ko-KR" altLang="en-US" sz="1200" dirty="0"/>
              <a:t>를 이용해 플레이어 시야를 제한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Fog</a:t>
            </a:r>
            <a:r>
              <a:rPr lang="ko-KR" altLang="en-US" sz="1200" dirty="0"/>
              <a:t>가 일종의 </a:t>
            </a:r>
            <a:r>
              <a:rPr lang="en-US" altLang="ko-KR" sz="1200" dirty="0" err="1"/>
              <a:t>Occluder</a:t>
            </a:r>
            <a:r>
              <a:rPr lang="ko-KR" altLang="en-US" sz="1200" dirty="0"/>
              <a:t>의 역할을 수행함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LOD</a:t>
            </a:r>
            <a:r>
              <a:rPr lang="ko-KR" altLang="en-US" sz="1200" dirty="0"/>
              <a:t>를 통해 보이지 않는 부분을 그리지 않음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맵의</a:t>
            </a:r>
            <a:r>
              <a:rPr lang="ko-KR" altLang="en-US" sz="1200" dirty="0"/>
              <a:t> 테두리를 </a:t>
            </a:r>
            <a:r>
              <a:rPr lang="en-US" altLang="ko-KR" sz="1200" dirty="0"/>
              <a:t>Texture</a:t>
            </a:r>
            <a:r>
              <a:rPr lang="ko-KR" altLang="en-US" sz="1200" dirty="0"/>
              <a:t>로 막고 원경에 물체를 배치하지 않음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12" name="Picture 10" descr="Steam의 Inside the Forest">
            <a:extLst>
              <a:ext uri="{FF2B5EF4-FFF2-40B4-BE49-F238E27FC236}">
                <a16:creationId xmlns:a16="http://schemas.microsoft.com/office/drawing/2014/main" id="{CCFF34B0-3147-2A1B-9E62-527BD75BA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129" y="7931831"/>
            <a:ext cx="3212099" cy="159473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E9A633-7D37-2077-EEA0-0FA664EF41BE}"/>
              </a:ext>
            </a:extLst>
          </p:cNvPr>
          <p:cNvSpPr txBox="1"/>
          <p:nvPr/>
        </p:nvSpPr>
        <p:spPr>
          <a:xfrm>
            <a:off x="541176" y="7793331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ko-KR" altLang="en-US" sz="1200" b="1" dirty="0"/>
              <a:t>조작 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DC306-63CE-9D99-4AA0-8A3239948070}"/>
              </a:ext>
            </a:extLst>
          </p:cNvPr>
          <p:cNvSpPr txBox="1"/>
          <p:nvPr/>
        </p:nvSpPr>
        <p:spPr>
          <a:xfrm>
            <a:off x="541177" y="8045960"/>
            <a:ext cx="4360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KeyBoard</a:t>
            </a:r>
            <a:r>
              <a:rPr lang="en-US" altLang="ko-KR" sz="1200" dirty="0"/>
              <a:t> + Mouse</a:t>
            </a:r>
          </a:p>
          <a:p>
            <a:endParaRPr lang="en-US" altLang="ko-KR" sz="1200" dirty="0"/>
          </a:p>
          <a:p>
            <a:r>
              <a:rPr lang="en-US" altLang="ko-KR" sz="1200" dirty="0"/>
              <a:t>W/A/S/D : </a:t>
            </a:r>
            <a:r>
              <a:rPr lang="ko-KR" altLang="en-US" sz="1200" dirty="0"/>
              <a:t>이동</a:t>
            </a:r>
            <a:endParaRPr lang="en-US" altLang="ko-KR" sz="1200" dirty="0"/>
          </a:p>
          <a:p>
            <a:r>
              <a:rPr lang="en-US" altLang="ko-KR" sz="1200" dirty="0"/>
              <a:t>Shift : </a:t>
            </a:r>
            <a:r>
              <a:rPr lang="ko-KR" altLang="en-US" sz="1200" dirty="0"/>
              <a:t>달리기</a:t>
            </a:r>
            <a:endParaRPr lang="en-US" altLang="ko-KR" sz="1200" dirty="0"/>
          </a:p>
          <a:p>
            <a:r>
              <a:rPr lang="ko-KR" altLang="en-US" sz="1200" dirty="0"/>
              <a:t>좌 클릭 </a:t>
            </a:r>
            <a:r>
              <a:rPr lang="en-US" altLang="ko-KR" sz="1200" dirty="0"/>
              <a:t>: </a:t>
            </a:r>
            <a:r>
              <a:rPr lang="ko-KR" altLang="en-US" sz="1200" dirty="0"/>
              <a:t>총알 발사</a:t>
            </a:r>
            <a:endParaRPr lang="en-US" altLang="ko-KR" sz="1200" dirty="0"/>
          </a:p>
          <a:p>
            <a:r>
              <a:rPr lang="en-US" altLang="ko-KR" sz="1200" dirty="0"/>
              <a:t>R : </a:t>
            </a:r>
            <a:r>
              <a:rPr lang="ko-KR" altLang="en-US" sz="1200" dirty="0"/>
              <a:t>재장전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294301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63</TotalTime>
  <Words>172</Words>
  <Application>Microsoft Office PowerPoint</Application>
  <PresentationFormat>A4 용지(210x297mm)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패싯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문영민</dc:creator>
  <cp:lastModifiedBy>문영민</cp:lastModifiedBy>
  <cp:revision>3</cp:revision>
  <dcterms:created xsi:type="dcterms:W3CDTF">2022-12-16T11:49:04Z</dcterms:created>
  <dcterms:modified xsi:type="dcterms:W3CDTF">2022-12-16T13:09:35Z</dcterms:modified>
</cp:coreProperties>
</file>