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90" r:id="rId5"/>
    <p:sldId id="309" r:id="rId6"/>
    <p:sldId id="294" r:id="rId7"/>
    <p:sldId id="314" r:id="rId8"/>
    <p:sldId id="316" r:id="rId9"/>
    <p:sldId id="317" r:id="rId10"/>
    <p:sldId id="321" r:id="rId11"/>
    <p:sldId id="320" r:id="rId12"/>
    <p:sldId id="319" r:id="rId13"/>
    <p:sldId id="331" r:id="rId14"/>
    <p:sldId id="330" r:id="rId15"/>
    <p:sldId id="329" r:id="rId16"/>
    <p:sldId id="328" r:id="rId17"/>
    <p:sldId id="327" r:id="rId18"/>
    <p:sldId id="326" r:id="rId19"/>
    <p:sldId id="325" r:id="rId20"/>
    <p:sldId id="324" r:id="rId21"/>
    <p:sldId id="322" r:id="rId22"/>
    <p:sldId id="336" r:id="rId23"/>
    <p:sldId id="337" r:id="rId24"/>
    <p:sldId id="338" r:id="rId25"/>
    <p:sldId id="339" r:id="rId26"/>
    <p:sldId id="340" r:id="rId27"/>
    <p:sldId id="341" r:id="rId28"/>
    <p:sldId id="312" r:id="rId29"/>
    <p:sldId id="315" r:id="rId30"/>
    <p:sldId id="335" r:id="rId31"/>
    <p:sldId id="279" r:id="rId32"/>
    <p:sldId id="388" r:id="rId33"/>
    <p:sldId id="389" r:id="rId34"/>
    <p:sldId id="349" r:id="rId35"/>
    <p:sldId id="365" r:id="rId36"/>
    <p:sldId id="366" r:id="rId37"/>
    <p:sldId id="368" r:id="rId38"/>
    <p:sldId id="369" r:id="rId39"/>
    <p:sldId id="370" r:id="rId40"/>
    <p:sldId id="371" r:id="rId41"/>
    <p:sldId id="361" r:id="rId42"/>
    <p:sldId id="387" r:id="rId43"/>
    <p:sldId id="373" r:id="rId44"/>
    <p:sldId id="375" r:id="rId45"/>
    <p:sldId id="380" r:id="rId46"/>
    <p:sldId id="376" r:id="rId47"/>
    <p:sldId id="378" r:id="rId48"/>
    <p:sldId id="287" r:id="rId49"/>
    <p:sldId id="288" r:id="rId50"/>
    <p:sldId id="334" r:id="rId51"/>
    <p:sldId id="350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9F8"/>
    <a:srgbClr val="D8F0EF"/>
    <a:srgbClr val="BDE5E3"/>
    <a:srgbClr val="E4F4F3"/>
    <a:srgbClr val="FCFBF7"/>
    <a:srgbClr val="57B4A9"/>
    <a:srgbClr val="51ACA2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65FD9-C0EE-4ADB-A5E0-346208F216DD}" v="10" dt="2021-06-09T15:27:28.364"/>
    <p1510:client id="{691BA3D0-342D-4AC1-A03E-23B97695D9FF}" v="407" dt="2021-05-26T18:55:45.035"/>
    <p1510:client id="{8449447E-8801-46D9-94CB-25A7300344E5}" v="6" dt="2021-05-25T16:59:33.579"/>
    <p1510:client id="{98E2AEB1-DFAE-487B-88FC-A0230F1CD56C}" v="2388" dt="2021-05-26T19:38:03.027"/>
    <p1510:client id="{9C009E86-FE2D-4FA5-BF40-F49C3710461C}" v="144" dt="2021-05-25T17:39:13.841"/>
    <p1510:client id="{A19EFFEB-40D6-49DE-B223-A5E5801A3352}" v="88" dt="2021-05-25T15:38:33.213"/>
    <p1510:client id="{BB7B9F7B-CB9C-409B-B30D-E32115248F02}" v="11" dt="2021-05-25T17:31:08.339"/>
    <p1510:client id="{D65A03D3-939B-41B1-BBF8-E7EE046CF956}" v="338" vWet="344" dt="2021-05-25T17:34:58.516"/>
    <p1510:client id="{F0F94444-68BA-4E7D-B8C2-A0DE73E6C409}" v="2" dt="2021-05-26T19:55:16.802"/>
    <p1510:client id="{FEBA2D7F-C02B-4C29-AE47-C86C800ADDDF}" v="12" dt="2021-05-25T15:41:07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해림" userId="S::hailim97@konkuk.ac.kr::da362752-a4b6-43ac-bb49-41d6e5cfdc35" providerId="AD" clId="Web-{EFA136EA-96DE-4586-B6D2-1AC45FC7C589}"/>
    <pc:docChg chg="modSld">
      <pc:chgData name="이해림" userId="S::hailim97@konkuk.ac.kr::da362752-a4b6-43ac-bb49-41d6e5cfdc35" providerId="AD" clId="Web-{EFA136EA-96DE-4586-B6D2-1AC45FC7C589}" dt="2021-05-22T16:44:45.782" v="38" actId="1076"/>
      <pc:docMkLst>
        <pc:docMk/>
      </pc:docMkLst>
      <pc:sldChg chg="addSp modSp">
        <pc:chgData name="이해림" userId="S::hailim97@konkuk.ac.kr::da362752-a4b6-43ac-bb49-41d6e5cfdc35" providerId="AD" clId="Web-{EFA136EA-96DE-4586-B6D2-1AC45FC7C589}" dt="2021-05-22T16:29:10.950" v="3" actId="1076"/>
        <pc:sldMkLst>
          <pc:docMk/>
          <pc:sldMk cId="1319420206" sldId="366"/>
        </pc:sldMkLst>
        <pc:picChg chg="add mod">
          <ac:chgData name="이해림" userId="S::hailim97@konkuk.ac.kr::da362752-a4b6-43ac-bb49-41d6e5cfdc35" providerId="AD" clId="Web-{EFA136EA-96DE-4586-B6D2-1AC45FC7C589}" dt="2021-05-22T16:29:10.950" v="3" actId="1076"/>
          <ac:picMkLst>
            <pc:docMk/>
            <pc:sldMk cId="1319420206" sldId="366"/>
            <ac:picMk id="3" creationId="{0E9C7BE9-895E-4FCA-8729-FEEDB3F8CB8C}"/>
          </ac:picMkLst>
        </pc:picChg>
      </pc:sldChg>
      <pc:sldChg chg="addSp delSp modSp">
        <pc:chgData name="이해림" userId="S::hailim97@konkuk.ac.kr::da362752-a4b6-43ac-bb49-41d6e5cfdc35" providerId="AD" clId="Web-{EFA136EA-96DE-4586-B6D2-1AC45FC7C589}" dt="2021-05-22T16:37:18.239" v="13" actId="1076"/>
        <pc:sldMkLst>
          <pc:docMk/>
          <pc:sldMk cId="1339101545" sldId="368"/>
        </pc:sldMkLst>
        <pc:picChg chg="add del mod">
          <ac:chgData name="이해림" userId="S::hailim97@konkuk.ac.kr::da362752-a4b6-43ac-bb49-41d6e5cfdc35" providerId="AD" clId="Web-{EFA136EA-96DE-4586-B6D2-1AC45FC7C589}" dt="2021-05-22T16:36:57.895" v="7"/>
          <ac:picMkLst>
            <pc:docMk/>
            <pc:sldMk cId="1339101545" sldId="368"/>
            <ac:picMk id="3" creationId="{DADE6D89-25FF-46EC-853A-928ADBD7C988}"/>
          </ac:picMkLst>
        </pc:picChg>
        <pc:picChg chg="add mod">
          <ac:chgData name="이해림" userId="S::hailim97@konkuk.ac.kr::da362752-a4b6-43ac-bb49-41d6e5cfdc35" providerId="AD" clId="Web-{EFA136EA-96DE-4586-B6D2-1AC45FC7C589}" dt="2021-05-22T16:37:18.239" v="13" actId="1076"/>
          <ac:picMkLst>
            <pc:docMk/>
            <pc:sldMk cId="1339101545" sldId="368"/>
            <ac:picMk id="7" creationId="{46ECBE09-C2A4-4B79-978D-0146BBEC6A3B}"/>
          </ac:picMkLst>
        </pc:picChg>
        <pc:picChg chg="del">
          <ac:chgData name="이해림" userId="S::hailim97@konkuk.ac.kr::da362752-a4b6-43ac-bb49-41d6e5cfdc35" providerId="AD" clId="Web-{EFA136EA-96DE-4586-B6D2-1AC45FC7C589}" dt="2021-05-22T16:36:52.316" v="4"/>
          <ac:picMkLst>
            <pc:docMk/>
            <pc:sldMk cId="1339101545" sldId="368"/>
            <ac:picMk id="8" creationId="{B28B2E27-6392-4184-BBE4-7BD08B3BBC59}"/>
          </ac:picMkLst>
        </pc:picChg>
      </pc:sldChg>
      <pc:sldChg chg="addSp delSp modSp">
        <pc:chgData name="이해림" userId="S::hailim97@konkuk.ac.kr::da362752-a4b6-43ac-bb49-41d6e5cfdc35" providerId="AD" clId="Web-{EFA136EA-96DE-4586-B6D2-1AC45FC7C589}" dt="2021-05-22T16:39:28.744" v="18" actId="1076"/>
        <pc:sldMkLst>
          <pc:docMk/>
          <pc:sldMk cId="1993626159" sldId="369"/>
        </pc:sldMkLst>
        <pc:picChg chg="add mod">
          <ac:chgData name="이해림" userId="S::hailim97@konkuk.ac.kr::da362752-a4b6-43ac-bb49-41d6e5cfdc35" providerId="AD" clId="Web-{EFA136EA-96DE-4586-B6D2-1AC45FC7C589}" dt="2021-05-22T16:39:28.744" v="18" actId="1076"/>
          <ac:picMkLst>
            <pc:docMk/>
            <pc:sldMk cId="1993626159" sldId="369"/>
            <ac:picMk id="3" creationId="{FDC6F104-9A51-4869-92A0-27C139DA7110}"/>
          </ac:picMkLst>
        </pc:picChg>
        <pc:picChg chg="del">
          <ac:chgData name="이해림" userId="S::hailim97@konkuk.ac.kr::da362752-a4b6-43ac-bb49-41d6e5cfdc35" providerId="AD" clId="Web-{EFA136EA-96DE-4586-B6D2-1AC45FC7C589}" dt="2021-05-22T16:39:10.635" v="14"/>
          <ac:picMkLst>
            <pc:docMk/>
            <pc:sldMk cId="1993626159" sldId="369"/>
            <ac:picMk id="11" creationId="{A8CDA64D-0082-42C2-A3B5-982E771DA2CE}"/>
          </ac:picMkLst>
        </pc:picChg>
      </pc:sldChg>
      <pc:sldChg chg="addSp delSp modSp">
        <pc:chgData name="이해림" userId="S::hailim97@konkuk.ac.kr::da362752-a4b6-43ac-bb49-41d6e5cfdc35" providerId="AD" clId="Web-{EFA136EA-96DE-4586-B6D2-1AC45FC7C589}" dt="2021-05-22T16:40:41.855" v="26" actId="1076"/>
        <pc:sldMkLst>
          <pc:docMk/>
          <pc:sldMk cId="1007745747" sldId="370"/>
        </pc:sldMkLst>
        <pc:picChg chg="del mod">
          <ac:chgData name="이해림" userId="S::hailim97@konkuk.ac.kr::da362752-a4b6-43ac-bb49-41d6e5cfdc35" providerId="AD" clId="Web-{EFA136EA-96DE-4586-B6D2-1AC45FC7C589}" dt="2021-05-22T16:39:47.260" v="20"/>
          <ac:picMkLst>
            <pc:docMk/>
            <pc:sldMk cId="1007745747" sldId="370"/>
            <ac:picMk id="3" creationId="{E5AB0F1E-03A9-491A-AEBA-B35DB8280D5D}"/>
          </ac:picMkLst>
        </pc:picChg>
        <pc:picChg chg="add mod">
          <ac:chgData name="이해림" userId="S::hailim97@konkuk.ac.kr::da362752-a4b6-43ac-bb49-41d6e5cfdc35" providerId="AD" clId="Web-{EFA136EA-96DE-4586-B6D2-1AC45FC7C589}" dt="2021-05-22T16:40:41.855" v="26" actId="1076"/>
          <ac:picMkLst>
            <pc:docMk/>
            <pc:sldMk cId="1007745747" sldId="370"/>
            <ac:picMk id="7" creationId="{60401865-3298-4AB1-B680-B1DA0ED5CFD3}"/>
          </ac:picMkLst>
        </pc:picChg>
      </pc:sldChg>
      <pc:sldChg chg="addSp delSp modSp">
        <pc:chgData name="이해림" userId="S::hailim97@konkuk.ac.kr::da362752-a4b6-43ac-bb49-41d6e5cfdc35" providerId="AD" clId="Web-{EFA136EA-96DE-4586-B6D2-1AC45FC7C589}" dt="2021-05-22T16:43:54.922" v="31" actId="1076"/>
        <pc:sldMkLst>
          <pc:docMk/>
          <pc:sldMk cId="2582822975" sldId="375"/>
        </pc:sldMkLst>
        <pc:picChg chg="add mod">
          <ac:chgData name="이해림" userId="S::hailim97@konkuk.ac.kr::da362752-a4b6-43ac-bb49-41d6e5cfdc35" providerId="AD" clId="Web-{EFA136EA-96DE-4586-B6D2-1AC45FC7C589}" dt="2021-05-22T16:43:54.922" v="31" actId="1076"/>
          <ac:picMkLst>
            <pc:docMk/>
            <pc:sldMk cId="2582822975" sldId="375"/>
            <ac:picMk id="3" creationId="{DEC4CFCE-1216-4289-BC66-DDE726591206}"/>
          </ac:picMkLst>
        </pc:picChg>
        <pc:picChg chg="del">
          <ac:chgData name="이해림" userId="S::hailim97@konkuk.ac.kr::da362752-a4b6-43ac-bb49-41d6e5cfdc35" providerId="AD" clId="Web-{EFA136EA-96DE-4586-B6D2-1AC45FC7C589}" dt="2021-05-22T16:43:54.609" v="27"/>
          <ac:picMkLst>
            <pc:docMk/>
            <pc:sldMk cId="2582822975" sldId="375"/>
            <ac:picMk id="10" creationId="{5F0D7BE8-613E-4B62-ACD7-B113989A1156}"/>
          </ac:picMkLst>
        </pc:picChg>
      </pc:sldChg>
      <pc:sldChg chg="addSp delSp modSp">
        <pc:chgData name="이해림" userId="S::hailim97@konkuk.ac.kr::da362752-a4b6-43ac-bb49-41d6e5cfdc35" providerId="AD" clId="Web-{EFA136EA-96DE-4586-B6D2-1AC45FC7C589}" dt="2021-05-22T16:44:45.782" v="38" actId="1076"/>
        <pc:sldMkLst>
          <pc:docMk/>
          <pc:sldMk cId="573413250" sldId="380"/>
        </pc:sldMkLst>
        <pc:picChg chg="add mod">
          <ac:chgData name="이해림" userId="S::hailim97@konkuk.ac.kr::da362752-a4b6-43ac-bb49-41d6e5cfdc35" providerId="AD" clId="Web-{EFA136EA-96DE-4586-B6D2-1AC45FC7C589}" dt="2021-05-22T16:44:45.782" v="38" actId="1076"/>
          <ac:picMkLst>
            <pc:docMk/>
            <pc:sldMk cId="573413250" sldId="380"/>
            <ac:picMk id="3" creationId="{E67E2D4E-81D9-48A4-8E7C-9C52AF891997}"/>
          </ac:picMkLst>
        </pc:picChg>
        <pc:picChg chg="del">
          <ac:chgData name="이해림" userId="S::hailim97@konkuk.ac.kr::da362752-a4b6-43ac-bb49-41d6e5cfdc35" providerId="AD" clId="Web-{EFA136EA-96DE-4586-B6D2-1AC45FC7C589}" dt="2021-05-22T16:43:54.937" v="32"/>
          <ac:picMkLst>
            <pc:docMk/>
            <pc:sldMk cId="573413250" sldId="380"/>
            <ac:picMk id="8" creationId="{409A4E3F-429A-49FE-8E01-D83C6CDE0A66}"/>
          </ac:picMkLst>
        </pc:picChg>
      </pc:sldChg>
    </pc:docChg>
  </pc:docChgLst>
  <pc:docChgLst>
    <pc:chgData name="이해림" userId="S::hailim97@konkuk.ac.kr::da362752-a4b6-43ac-bb49-41d6e5cfdc35" providerId="AD" clId="Web-{32123805-625D-426F-B20E-B02CB838E617}"/>
    <pc:docChg chg="addSld delSld modSld">
      <pc:chgData name="이해림" userId="S::hailim97@konkuk.ac.kr::da362752-a4b6-43ac-bb49-41d6e5cfdc35" providerId="AD" clId="Web-{32123805-625D-426F-B20E-B02CB838E617}" dt="2021-04-27T15:33:04.419" v="81"/>
      <pc:docMkLst>
        <pc:docMk/>
      </pc:docMkLst>
      <pc:sldChg chg="addSp delSp modSp">
        <pc:chgData name="이해림" userId="S::hailim97@konkuk.ac.kr::da362752-a4b6-43ac-bb49-41d6e5cfdc35" providerId="AD" clId="Web-{32123805-625D-426F-B20E-B02CB838E617}" dt="2021-04-27T15:25:00.637" v="30"/>
        <pc:sldMkLst>
          <pc:docMk/>
          <pc:sldMk cId="3166077269" sldId="294"/>
        </pc:sldMkLst>
        <pc:graphicFrameChg chg="add del mod">
          <ac:chgData name="이해림" userId="S::hailim97@konkuk.ac.kr::da362752-a4b6-43ac-bb49-41d6e5cfdc35" providerId="AD" clId="Web-{32123805-625D-426F-B20E-B02CB838E617}" dt="2021-04-27T15:24:59.872" v="29"/>
          <ac:graphicFrameMkLst>
            <pc:docMk/>
            <pc:sldMk cId="3166077269" sldId="294"/>
            <ac:graphicFrameMk id="3" creationId="{F9280C98-13FB-4446-B389-DAEA1935C839}"/>
          </ac:graphicFrameMkLst>
        </pc:graphicFrameChg>
        <pc:graphicFrameChg chg="add del">
          <ac:chgData name="이해림" userId="S::hailim97@konkuk.ac.kr::da362752-a4b6-43ac-bb49-41d6e5cfdc35" providerId="AD" clId="Web-{32123805-625D-426F-B20E-B02CB838E617}" dt="2021-04-27T15:25:00.637" v="30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">
        <pc:chgData name="이해림" userId="S::hailim97@konkuk.ac.kr::da362752-a4b6-43ac-bb49-41d6e5cfdc35" providerId="AD" clId="Web-{32123805-625D-426F-B20E-B02CB838E617}" dt="2021-04-27T15:29:19.893" v="62"/>
        <pc:sldMkLst>
          <pc:docMk/>
          <pc:sldMk cId="1510064306" sldId="340"/>
        </pc:sldMkLst>
        <pc:spChg chg="add del mod">
          <ac:chgData name="이해림" userId="S::hailim97@konkuk.ac.kr::da362752-a4b6-43ac-bb49-41d6e5cfdc35" providerId="AD" clId="Web-{32123805-625D-426F-B20E-B02CB838E617}" dt="2021-04-27T15:28:36.799" v="59"/>
          <ac:spMkLst>
            <pc:docMk/>
            <pc:sldMk cId="1510064306" sldId="340"/>
            <ac:spMk id="10" creationId="{09CFBB3E-98FB-4CFC-83DE-AE4E7B6590B0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28:26.611" v="50"/>
          <ac:spMkLst>
            <pc:docMk/>
            <pc:sldMk cId="1510064306" sldId="340"/>
            <ac:spMk id="14" creationId="{CA92D9E5-2F75-479D-B7AF-AC72D5A23FB6}"/>
          </ac:spMkLst>
        </pc:spChg>
        <pc:graphicFrameChg chg="add del">
          <ac:chgData name="이해림" userId="S::hailim97@konkuk.ac.kr::da362752-a4b6-43ac-bb49-41d6e5cfdc35" providerId="AD" clId="Web-{32123805-625D-426F-B20E-B02CB838E617}" dt="2021-04-27T15:27:42.938" v="37"/>
          <ac:graphicFrameMkLst>
            <pc:docMk/>
            <pc:sldMk cId="1510064306" sldId="340"/>
            <ac:graphicFrameMk id="2" creationId="{B50AE37E-9B0A-4475-8C8E-7CD3BFF1693D}"/>
          </ac:graphicFrameMkLst>
        </pc:graphicFrameChg>
        <pc:graphicFrameChg chg="add del mod">
          <ac:chgData name="이해림" userId="S::hailim97@konkuk.ac.kr::da362752-a4b6-43ac-bb49-41d6e5cfdc35" providerId="AD" clId="Web-{32123805-625D-426F-B20E-B02CB838E617}" dt="2021-04-27T15:27:41.766" v="36"/>
          <ac:graphicFrameMkLst>
            <pc:docMk/>
            <pc:sldMk cId="1510064306" sldId="340"/>
            <ac:graphicFrameMk id="7" creationId="{225ADB43-57DF-4B37-ABCC-1A3EF5D6C9A5}"/>
          </ac:graphicFrameMkLst>
        </pc:graphicFrameChg>
        <pc:graphicFrameChg chg="add del mod modGraphic">
          <ac:chgData name="이해림" userId="S::hailim97@konkuk.ac.kr::da362752-a4b6-43ac-bb49-41d6e5cfdc35" providerId="AD" clId="Web-{32123805-625D-426F-B20E-B02CB838E617}" dt="2021-04-27T15:29:19.893" v="62"/>
          <ac:graphicFrameMkLst>
            <pc:docMk/>
            <pc:sldMk cId="1510064306" sldId="340"/>
            <ac:graphicFrameMk id="8" creationId="{6139E085-E024-4107-9F9B-55D644B9F97B}"/>
          </ac:graphicFrameMkLst>
        </pc:graphicFrameChg>
        <pc:graphicFrameChg chg="add del mod modGraphic">
          <ac:chgData name="이해림" userId="S::hailim97@konkuk.ac.kr::da362752-a4b6-43ac-bb49-41d6e5cfdc35" providerId="AD" clId="Web-{32123805-625D-426F-B20E-B02CB838E617}" dt="2021-04-27T15:28:32.064" v="56"/>
          <ac:graphicFrameMkLst>
            <pc:docMk/>
            <pc:sldMk cId="1510064306" sldId="340"/>
            <ac:graphicFrameMk id="12" creationId="{9F5F68DA-DB2A-405A-96AF-42D959DF4D3A}"/>
          </ac:graphicFrameMkLst>
        </pc:graphicFrameChg>
        <pc:graphicFrameChg chg="add del">
          <ac:chgData name="이해림" userId="S::hailim97@konkuk.ac.kr::da362752-a4b6-43ac-bb49-41d6e5cfdc35" providerId="AD" clId="Web-{32123805-625D-426F-B20E-B02CB838E617}" dt="2021-04-27T15:28:27.830" v="51"/>
          <ac:graphicFrameMkLst>
            <pc:docMk/>
            <pc:sldMk cId="1510064306" sldId="340"/>
            <ac:graphicFrameMk id="13" creationId="{D3371942-BC0E-4BC8-9CB1-7AFB1759ACAF}"/>
          </ac:graphicFrameMkLst>
        </pc:graphicFrameChg>
      </pc:sldChg>
      <pc:sldChg chg="addSp delSp modSp">
        <pc:chgData name="이해림" userId="S::hailim97@konkuk.ac.kr::da362752-a4b6-43ac-bb49-41d6e5cfdc35" providerId="AD" clId="Web-{32123805-625D-426F-B20E-B02CB838E617}" dt="2021-04-27T15:20:49.803" v="17" actId="1076"/>
        <pc:sldMkLst>
          <pc:docMk/>
          <pc:sldMk cId="2501462282" sldId="347"/>
        </pc:sldMkLst>
        <pc:picChg chg="add mod">
          <ac:chgData name="이해림" userId="S::hailim97@konkuk.ac.kr::da362752-a4b6-43ac-bb49-41d6e5cfdc35" providerId="AD" clId="Web-{32123805-625D-426F-B20E-B02CB838E617}" dt="2021-04-27T15:20:49.803" v="17" actId="1076"/>
          <ac:picMkLst>
            <pc:docMk/>
            <pc:sldMk cId="2501462282" sldId="347"/>
            <ac:picMk id="2" creationId="{0E561E5C-AE5D-42AD-9B42-65281A13A5BB}"/>
          </ac:picMkLst>
        </pc:picChg>
        <pc:picChg chg="del">
          <ac:chgData name="이해림" userId="S::hailim97@konkuk.ac.kr::da362752-a4b6-43ac-bb49-41d6e5cfdc35" providerId="AD" clId="Web-{32123805-625D-426F-B20E-B02CB838E617}" dt="2021-04-27T15:19:45.677" v="10"/>
          <ac:picMkLst>
            <pc:docMk/>
            <pc:sldMk cId="2501462282" sldId="347"/>
            <ac:picMk id="4" creationId="{9F3C247C-1E90-A041-B666-36CBFF7DAE5A}"/>
          </ac:picMkLst>
        </pc:picChg>
      </pc:sldChg>
      <pc:sldChg chg="addSp delSp modSp">
        <pc:chgData name="이해림" userId="S::hailim97@konkuk.ac.kr::da362752-a4b6-43ac-bb49-41d6e5cfdc35" providerId="AD" clId="Web-{32123805-625D-426F-B20E-B02CB838E617}" dt="2021-04-27T15:19:40.630" v="9" actId="1076"/>
        <pc:sldMkLst>
          <pc:docMk/>
          <pc:sldMk cId="726295685" sldId="350"/>
        </pc:sldMkLst>
        <pc:picChg chg="add mod">
          <ac:chgData name="이해림" userId="S::hailim97@konkuk.ac.kr::da362752-a4b6-43ac-bb49-41d6e5cfdc35" providerId="AD" clId="Web-{32123805-625D-426F-B20E-B02CB838E617}" dt="2021-04-27T15:19:40.630" v="9" actId="1076"/>
          <ac:picMkLst>
            <pc:docMk/>
            <pc:sldMk cId="726295685" sldId="350"/>
            <ac:picMk id="2" creationId="{0511ABBE-1EBA-4F1B-B61C-E880FEFCF4EB}"/>
          </ac:picMkLst>
        </pc:picChg>
        <pc:picChg chg="del">
          <ac:chgData name="이해림" userId="S::hailim97@konkuk.ac.kr::da362752-a4b6-43ac-bb49-41d6e5cfdc35" providerId="AD" clId="Web-{32123805-625D-426F-B20E-B02CB838E617}" dt="2021-04-27T15:18:25.956" v="0"/>
          <ac:picMkLst>
            <pc:docMk/>
            <pc:sldMk cId="726295685" sldId="350"/>
            <ac:picMk id="3" creationId="{06B936AD-AA14-A04C-BD0D-F76AA9C70CC5}"/>
          </ac:picMkLst>
        </pc:picChg>
      </pc:sldChg>
      <pc:sldChg chg="addSp delSp modSp">
        <pc:chgData name="이해림" userId="S::hailim97@konkuk.ac.kr::da362752-a4b6-43ac-bb49-41d6e5cfdc35" providerId="AD" clId="Web-{32123805-625D-426F-B20E-B02CB838E617}" dt="2021-04-27T15:21:47.570" v="26" actId="1076"/>
        <pc:sldMkLst>
          <pc:docMk/>
          <pc:sldMk cId="1697351512" sldId="351"/>
        </pc:sldMkLst>
        <pc:picChg chg="add mod">
          <ac:chgData name="이해림" userId="S::hailim97@konkuk.ac.kr::da362752-a4b6-43ac-bb49-41d6e5cfdc35" providerId="AD" clId="Web-{32123805-625D-426F-B20E-B02CB838E617}" dt="2021-04-27T15:21:47.570" v="26" actId="1076"/>
          <ac:picMkLst>
            <pc:docMk/>
            <pc:sldMk cId="1697351512" sldId="351"/>
            <ac:picMk id="2" creationId="{2D80B81A-8E20-4025-AB0A-3E5BFCC500DF}"/>
          </ac:picMkLst>
        </pc:picChg>
        <pc:picChg chg="del">
          <ac:chgData name="이해림" userId="S::hailim97@konkuk.ac.kr::da362752-a4b6-43ac-bb49-41d6e5cfdc35" providerId="AD" clId="Web-{32123805-625D-426F-B20E-B02CB838E617}" dt="2021-04-27T15:21:01.288" v="18"/>
          <ac:picMkLst>
            <pc:docMk/>
            <pc:sldMk cId="1697351512" sldId="351"/>
            <ac:picMk id="3" creationId="{03E56ADF-0947-4244-8984-BE87D2D33691}"/>
          </ac:picMkLst>
        </pc:picChg>
      </pc:sldChg>
      <pc:sldChg chg="addSp delSp modSp add del">
        <pc:chgData name="이해림" userId="S::hailim97@konkuk.ac.kr::da362752-a4b6-43ac-bb49-41d6e5cfdc35" providerId="AD" clId="Web-{32123805-625D-426F-B20E-B02CB838E617}" dt="2021-04-27T15:33:04.419" v="81"/>
        <pc:sldMkLst>
          <pc:docMk/>
          <pc:sldMk cId="3080172279" sldId="381"/>
        </pc:sldMkLst>
        <pc:spChg chg="add del mod">
          <ac:chgData name="이해림" userId="S::hailim97@konkuk.ac.kr::da362752-a4b6-43ac-bb49-41d6e5cfdc35" providerId="AD" clId="Web-{32123805-625D-426F-B20E-B02CB838E617}" dt="2021-04-27T15:30:23.270" v="71"/>
          <ac:spMkLst>
            <pc:docMk/>
            <pc:sldMk cId="3080172279" sldId="381"/>
            <ac:spMk id="2" creationId="{E87BFCB9-C13F-495F-A3BA-1AEAF5D928DF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0:34.786" v="74"/>
          <ac:spMkLst>
            <pc:docMk/>
            <pc:sldMk cId="3080172279" sldId="381"/>
            <ac:spMk id="3" creationId="{95330D9F-B299-45B6-8812-4BC3EDB124C7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1:32.975" v="77"/>
          <ac:spMkLst>
            <pc:docMk/>
            <pc:sldMk cId="3080172279" sldId="381"/>
            <ac:spMk id="7" creationId="{D723EDFE-59D3-40E4-B222-D954B116F090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2:24.730" v="80"/>
          <ac:spMkLst>
            <pc:docMk/>
            <pc:sldMk cId="3080172279" sldId="381"/>
            <ac:spMk id="9" creationId="{EC90674A-2956-4F5B-A9EB-7048A514A14C}"/>
          </ac:spMkLst>
        </pc:spChg>
        <pc:graphicFrameChg chg="del mod modGraphic">
          <ac:chgData name="이해림" userId="S::hailim97@konkuk.ac.kr::da362752-a4b6-43ac-bb49-41d6e5cfdc35" providerId="AD" clId="Web-{32123805-625D-426F-B20E-B02CB838E617}" dt="2021-04-27T15:29:48.238" v="66"/>
          <ac:graphicFrameMkLst>
            <pc:docMk/>
            <pc:sldMk cId="3080172279" sldId="381"/>
            <ac:graphicFrameMk id="8" creationId="{6139E085-E024-4107-9F9B-55D644B9F97B}"/>
          </ac:graphicFrameMkLst>
        </pc:graphicFrameChg>
      </pc:sldChg>
      <pc:sldChg chg="add del">
        <pc:chgData name="이해림" userId="S::hailim97@konkuk.ac.kr::da362752-a4b6-43ac-bb49-41d6e5cfdc35" providerId="AD" clId="Web-{32123805-625D-426F-B20E-B02CB838E617}" dt="2021-04-27T15:30:08.441" v="68"/>
        <pc:sldMkLst>
          <pc:docMk/>
          <pc:sldMk cId="3882429530" sldId="382"/>
        </pc:sldMkLst>
      </pc:sldChg>
    </pc:docChg>
  </pc:docChgLst>
  <pc:docChgLst>
    <pc:chgData name="송호영" userId="S::ghdud119@konkuk.ac.kr::2286aef3-535c-4bbe-8664-406b05f44393" providerId="AD" clId="Web-{D7E32C8A-C879-4142-B1D6-14DF9204663E}"/>
    <pc:docChg chg="modSld">
      <pc:chgData name="송호영" userId="S::ghdud119@konkuk.ac.kr::2286aef3-535c-4bbe-8664-406b05f44393" providerId="AD" clId="Web-{D7E32C8A-C879-4142-B1D6-14DF9204663E}" dt="2021-05-22T17:28:29.573" v="7" actId="1076"/>
      <pc:docMkLst>
        <pc:docMk/>
      </pc:docMkLst>
      <pc:sldChg chg="addSp delSp modSp">
        <pc:chgData name="송호영" userId="S::ghdud119@konkuk.ac.kr::2286aef3-535c-4bbe-8664-406b05f44393" providerId="AD" clId="Web-{D7E32C8A-C879-4142-B1D6-14DF9204663E}" dt="2021-05-22T17:28:29.573" v="7" actId="1076"/>
        <pc:sldMkLst>
          <pc:docMk/>
          <pc:sldMk cId="217872772" sldId="312"/>
        </pc:sldMkLst>
        <pc:picChg chg="add mod">
          <ac:chgData name="송호영" userId="S::ghdud119@konkuk.ac.kr::2286aef3-535c-4bbe-8664-406b05f44393" providerId="AD" clId="Web-{D7E32C8A-C879-4142-B1D6-14DF9204663E}" dt="2021-05-22T17:28:29.573" v="7" actId="1076"/>
          <ac:picMkLst>
            <pc:docMk/>
            <pc:sldMk cId="217872772" sldId="312"/>
            <ac:picMk id="2" creationId="{5F754A34-D9DA-4504-B96F-302B1AA6169A}"/>
          </ac:picMkLst>
        </pc:picChg>
        <pc:picChg chg="del">
          <ac:chgData name="송호영" userId="S::ghdud119@konkuk.ac.kr::2286aef3-535c-4bbe-8664-406b05f44393" providerId="AD" clId="Web-{D7E32C8A-C879-4142-B1D6-14DF9204663E}" dt="2021-05-22T17:28:18.026" v="0"/>
          <ac:picMkLst>
            <pc:docMk/>
            <pc:sldMk cId="217872772" sldId="312"/>
            <ac:picMk id="1026" creationId="{4A57FC37-1A97-4E99-BD22-FC9DE30CBC1F}"/>
          </ac:picMkLst>
        </pc:picChg>
      </pc:sldChg>
    </pc:docChg>
  </pc:docChgLst>
  <pc:docChgLst>
    <pc:chgData name="송호영" userId="S::ghdud119@konkuk.ac.kr::2286aef3-535c-4bbe-8664-406b05f44393" providerId="AD" clId="Web-{8449447E-8801-46D9-94CB-25A7300344E5}"/>
    <pc:docChg chg="modSld">
      <pc:chgData name="송호영" userId="S::ghdud119@konkuk.ac.kr::2286aef3-535c-4bbe-8664-406b05f44393" providerId="AD" clId="Web-{8449447E-8801-46D9-94CB-25A7300344E5}" dt="2021-05-25T16:59:33.579" v="5" actId="1076"/>
      <pc:docMkLst>
        <pc:docMk/>
      </pc:docMkLst>
      <pc:sldChg chg="addSp delSp modSp">
        <pc:chgData name="송호영" userId="S::ghdud119@konkuk.ac.kr::2286aef3-535c-4bbe-8664-406b05f44393" providerId="AD" clId="Web-{8449447E-8801-46D9-94CB-25A7300344E5}" dt="2021-05-25T16:59:33.579" v="5" actId="1076"/>
        <pc:sldMkLst>
          <pc:docMk/>
          <pc:sldMk cId="4204119497" sldId="335"/>
        </pc:sldMkLst>
        <pc:picChg chg="del">
          <ac:chgData name="송호영" userId="S::ghdud119@konkuk.ac.kr::2286aef3-535c-4bbe-8664-406b05f44393" providerId="AD" clId="Web-{8449447E-8801-46D9-94CB-25A7300344E5}" dt="2021-05-25T16:59:18.735" v="0"/>
          <ac:picMkLst>
            <pc:docMk/>
            <pc:sldMk cId="4204119497" sldId="335"/>
            <ac:picMk id="2" creationId="{3224D77D-7F69-4830-A5FB-9226DD0C54A2}"/>
          </ac:picMkLst>
        </pc:picChg>
        <pc:picChg chg="add mod">
          <ac:chgData name="송호영" userId="S::ghdud119@konkuk.ac.kr::2286aef3-535c-4bbe-8664-406b05f44393" providerId="AD" clId="Web-{8449447E-8801-46D9-94CB-25A7300344E5}" dt="2021-05-25T16:59:33.579" v="5" actId="1076"/>
          <ac:picMkLst>
            <pc:docMk/>
            <pc:sldMk cId="4204119497" sldId="335"/>
            <ac:picMk id="4" creationId="{7BCE377E-24FB-4206-90AC-3AFA701E2881}"/>
          </ac:picMkLst>
        </pc:picChg>
      </pc:sldChg>
    </pc:docChg>
  </pc:docChgLst>
  <pc:docChgLst>
    <pc:chgData name="이도경" userId="S::opoiuuu@konkuk.ac.kr::e9e42d1f-f688-4dc2-b8bb-1a42460c9f0c" providerId="AD" clId="Web-{C134EF7F-78AF-48E3-B411-ED0B8171B471}"/>
    <pc:docChg chg="addSld modSld">
      <pc:chgData name="이도경" userId="S::opoiuuu@konkuk.ac.kr::e9e42d1f-f688-4dc2-b8bb-1a42460c9f0c" providerId="AD" clId="Web-{C134EF7F-78AF-48E3-B411-ED0B8171B471}" dt="2021-04-13T11:25:33.621" v="126"/>
      <pc:docMkLst>
        <pc:docMk/>
      </pc:docMkLst>
      <pc:sldChg chg="addSp modSp">
        <pc:chgData name="이도경" userId="S::opoiuuu@konkuk.ac.kr::e9e42d1f-f688-4dc2-b8bb-1a42460c9f0c" providerId="AD" clId="Web-{C134EF7F-78AF-48E3-B411-ED0B8171B471}" dt="2021-04-13T11:16:57.054" v="9" actId="1076"/>
        <pc:sldMkLst>
          <pc:docMk/>
          <pc:sldMk cId="217872772" sldId="312"/>
        </pc:sldMkLst>
        <pc:picChg chg="add mod">
          <ac:chgData name="이도경" userId="S::opoiuuu@konkuk.ac.kr::e9e42d1f-f688-4dc2-b8bb-1a42460c9f0c" providerId="AD" clId="Web-{C134EF7F-78AF-48E3-B411-ED0B8171B471}" dt="2021-04-13T11:16:57.054" v="9" actId="1076"/>
          <ac:picMkLst>
            <pc:docMk/>
            <pc:sldMk cId="217872772" sldId="312"/>
            <ac:picMk id="2" creationId="{AC5F65F5-A935-4658-AAB8-BB8F9A17F20C}"/>
          </ac:picMkLst>
        </pc:picChg>
      </pc:sldChg>
      <pc:sldChg chg="addSp delSp modSp add replId">
        <pc:chgData name="이도경" userId="S::opoiuuu@konkuk.ac.kr::e9e42d1f-f688-4dc2-b8bb-1a42460c9f0c" providerId="AD" clId="Web-{C134EF7F-78AF-48E3-B411-ED0B8171B471}" dt="2021-04-13T11:25:33.621" v="126"/>
        <pc:sldMkLst>
          <pc:docMk/>
          <pc:sldMk cId="826299919" sldId="315"/>
        </pc:sldMkLst>
        <pc:spChg chg="add">
          <ac:chgData name="이도경" userId="S::opoiuuu@konkuk.ac.kr::e9e42d1f-f688-4dc2-b8bb-1a42460c9f0c" providerId="AD" clId="Web-{C134EF7F-78AF-48E3-B411-ED0B8171B471}" dt="2021-04-13T11:25:33.449" v="124"/>
          <ac:spMkLst>
            <pc:docMk/>
            <pc:sldMk cId="826299919" sldId="315"/>
            <ac:spMk id="2" creationId="{653E4069-2D9B-47F8-A5C2-B2BD542F4871}"/>
          </ac:spMkLst>
        </pc:spChg>
        <pc:spChg chg="add mod">
          <ac:chgData name="이도경" userId="S::opoiuuu@konkuk.ac.kr::e9e42d1f-f688-4dc2-b8bb-1a42460c9f0c" providerId="AD" clId="Web-{C134EF7F-78AF-48E3-B411-ED0B8171B471}" dt="2021-04-13T11:20:18.013" v="96" actId="20577"/>
          <ac:spMkLst>
            <pc:docMk/>
            <pc:sldMk cId="826299919" sldId="31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3"/>
          <ac:spMkLst>
            <pc:docMk/>
            <pc:sldMk cId="826299919" sldId="315"/>
            <ac:spMk id="4" creationId="{8A94D672-F086-423A-A778-00A8D5A04F5A}"/>
          </ac:spMkLst>
        </pc:spChg>
        <pc:spChg chg="add">
          <ac:chgData name="이도경" userId="S::opoiuuu@konkuk.ac.kr::e9e42d1f-f688-4dc2-b8bb-1a42460c9f0c" providerId="AD" clId="Web-{C134EF7F-78AF-48E3-B411-ED0B8171B471}" dt="2021-04-13T11:25:33.605" v="125"/>
          <ac:spMkLst>
            <pc:docMk/>
            <pc:sldMk cId="826299919" sldId="315"/>
            <ac:spMk id="7" creationId="{A4DBCEC8-4ECB-49B1-8200-4A604B83DCEE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2"/>
          <ac:spMkLst>
            <pc:docMk/>
            <pc:sldMk cId="826299919" sldId="315"/>
            <ac:spMk id="8" creationId="{DE38018F-49D7-4F84-B9E2-334A69E50ECA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1"/>
          <ac:spMkLst>
            <pc:docMk/>
            <pc:sldMk cId="826299919" sldId="315"/>
            <ac:spMk id="9" creationId="{65290685-6172-4152-98C5-A59D1E7F0130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2.777" v="112" actId="1076"/>
          <ac:spMkLst>
            <pc:docMk/>
            <pc:sldMk cId="826299919" sldId="315"/>
            <ac:spMk id="10" creationId="{699276DF-FCFE-4B51-973F-C45B97FE38E6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2.840" v="114" actId="1076"/>
          <ac:spMkLst>
            <pc:docMk/>
            <pc:sldMk cId="826299919" sldId="315"/>
            <ac:spMk id="11" creationId="{996543C4-7C88-4023-ABD2-691D084305FB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309" v="116" actId="1076"/>
          <ac:spMkLst>
            <pc:docMk/>
            <pc:sldMk cId="826299919" sldId="315"/>
            <ac:spMk id="12" creationId="{8114B6FB-504D-4F09-B3DE-31F65EA1E394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355" v="118" actId="1076"/>
          <ac:spMkLst>
            <pc:docMk/>
            <pc:sldMk cId="826299919" sldId="315"/>
            <ac:spMk id="13" creationId="{3A208924-B714-492E-BA13-A2044B83E3E7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418" v="120" actId="1076"/>
          <ac:spMkLst>
            <pc:docMk/>
            <pc:sldMk cId="826299919" sldId="315"/>
            <ac:spMk id="14" creationId="{0DBC45C9-6AFF-43BF-BC5E-8458B8092066}"/>
          </ac:spMkLst>
        </pc:spChg>
        <pc:spChg chg="add">
          <ac:chgData name="이도경" userId="S::opoiuuu@konkuk.ac.kr::e9e42d1f-f688-4dc2-b8bb-1a42460c9f0c" providerId="AD" clId="Web-{C134EF7F-78AF-48E3-B411-ED0B8171B471}" dt="2021-04-13T11:25:33.621" v="126"/>
          <ac:spMkLst>
            <pc:docMk/>
            <pc:sldMk cId="826299919" sldId="315"/>
            <ac:spMk id="15" creationId="{3AE2E2B6-D038-4D8C-B462-DBA9AE4164A7}"/>
          </ac:spMkLst>
        </pc:spChg>
        <pc:spChg chg="mod">
          <ac:chgData name="이도경" userId="S::opoiuuu@konkuk.ac.kr::e9e42d1f-f688-4dc2-b8bb-1a42460c9f0c" providerId="AD" clId="Web-{C134EF7F-78AF-48E3-B411-ED0B8171B471}" dt="2021-04-13T11:18:02.712" v="53" actId="20577"/>
          <ac:spMkLst>
            <pc:docMk/>
            <pc:sldMk cId="826299919" sldId="315"/>
            <ac:spMk id="16" creationId="{53C00B07-0330-4776-A521-0748BEB10438}"/>
          </ac:spMkLst>
        </pc:spChg>
        <pc:picChg chg="del">
          <ac:chgData name="이도경" userId="S::opoiuuu@konkuk.ac.kr::e9e42d1f-f688-4dc2-b8bb-1a42460c9f0c" providerId="AD" clId="Web-{C134EF7F-78AF-48E3-B411-ED0B8171B471}" dt="2021-04-13T11:18:05.541" v="54"/>
          <ac:picMkLst>
            <pc:docMk/>
            <pc:sldMk cId="826299919" sldId="315"/>
            <ac:picMk id="2" creationId="{AC5F65F5-A935-4658-AAB8-BB8F9A17F20C}"/>
          </ac:picMkLst>
        </pc:picChg>
      </pc:sldChg>
    </pc:docChg>
  </pc:docChgLst>
  <pc:docChgLst>
    <pc:chgData name="haen1231@konkuk.ac.kr" userId="fc805462-1126-4daf-9bad-151ec245578c" providerId="ADAL" clId="{D65A03D3-939B-41B1-BBF8-E7EE046CF956}"/>
    <pc:docChg chg="undo custSel addSld delSld modSld">
      <pc:chgData name="haen1231@konkuk.ac.kr" userId="fc805462-1126-4daf-9bad-151ec245578c" providerId="ADAL" clId="{D65A03D3-939B-41B1-BBF8-E7EE046CF956}" dt="2021-05-25T14:50:29.051" v="552" actId="1076"/>
      <pc:docMkLst>
        <pc:docMk/>
      </pc:docMkLst>
      <pc:sldChg chg="addSp delSp modSp mod">
        <pc:chgData name="haen1231@konkuk.ac.kr" userId="fc805462-1126-4daf-9bad-151ec245578c" providerId="ADAL" clId="{D65A03D3-939B-41B1-BBF8-E7EE046CF956}" dt="2021-05-22T15:17:19.096" v="254"/>
        <pc:sldMkLst>
          <pc:docMk/>
          <pc:sldMk cId="3633062224" sldId="287"/>
        </pc:sldMkLst>
        <pc:graphicFrameChg chg="del mod modGraphic">
          <ac:chgData name="haen1231@konkuk.ac.kr" userId="fc805462-1126-4daf-9bad-151ec245578c" providerId="ADAL" clId="{D65A03D3-939B-41B1-BBF8-E7EE046CF956}" dt="2021-05-22T15:11:53.202" v="228" actId="478"/>
          <ac:graphicFrameMkLst>
            <pc:docMk/>
            <pc:sldMk cId="3633062224" sldId="287"/>
            <ac:graphicFrameMk id="3" creationId="{E8B4339A-EEF0-4761-8411-71C1FF895365}"/>
          </ac:graphicFrameMkLst>
        </pc:graphicFrameChg>
        <pc:graphicFrameChg chg="add mod modGraphic">
          <ac:chgData name="haen1231@konkuk.ac.kr" userId="fc805462-1126-4daf-9bad-151ec245578c" providerId="ADAL" clId="{D65A03D3-939B-41B1-BBF8-E7EE046CF956}" dt="2021-05-22T15:17:19.096" v="254"/>
          <ac:graphicFrameMkLst>
            <pc:docMk/>
            <pc:sldMk cId="3633062224" sldId="287"/>
            <ac:graphicFrameMk id="11" creationId="{2E76CBFB-90F4-43F7-9C51-2B03E2801E24}"/>
          </ac:graphicFrameMkLst>
        </pc:graphicFrameChg>
      </pc:sldChg>
      <pc:sldChg chg="addSp delSp modSp mod">
        <pc:chgData name="haen1231@konkuk.ac.kr" userId="fc805462-1126-4daf-9bad-151ec245578c" providerId="ADAL" clId="{D65A03D3-939B-41B1-BBF8-E7EE046CF956}" dt="2021-05-22T15:11:46.843" v="227" actId="21"/>
        <pc:sldMkLst>
          <pc:docMk/>
          <pc:sldMk cId="1267870442" sldId="288"/>
        </pc:sldMkLst>
        <pc:graphicFrameChg chg="mod modGraphic">
          <ac:chgData name="haen1231@konkuk.ac.kr" userId="fc805462-1126-4daf-9bad-151ec245578c" providerId="ADAL" clId="{D65A03D3-939B-41B1-BBF8-E7EE046CF956}" dt="2021-05-22T15:05:28.078" v="150" actId="14734"/>
          <ac:graphicFrameMkLst>
            <pc:docMk/>
            <pc:sldMk cId="1267870442" sldId="288"/>
            <ac:graphicFrameMk id="7" creationId="{C00F82DF-78FF-4AA1-B10B-1DE7F30F3D56}"/>
          </ac:graphicFrameMkLst>
        </pc:graphicFrameChg>
        <pc:graphicFrameChg chg="add del mod">
          <ac:chgData name="haen1231@konkuk.ac.kr" userId="fc805462-1126-4daf-9bad-151ec245578c" providerId="ADAL" clId="{D65A03D3-939B-41B1-BBF8-E7EE046CF956}" dt="2021-05-22T15:11:46.843" v="227" actId="21"/>
          <ac:graphicFrameMkLst>
            <pc:docMk/>
            <pc:sldMk cId="1267870442" sldId="288"/>
            <ac:graphicFrameMk id="11" creationId="{420E342A-9D98-4AE6-87FD-E71D28044CB6}"/>
          </ac:graphicFrameMkLst>
        </pc:graphicFrameChg>
      </pc:sldChg>
      <pc:sldChg chg="addSp delSp modSp mod">
        <pc:chgData name="haen1231@konkuk.ac.kr" userId="fc805462-1126-4daf-9bad-151ec245578c" providerId="ADAL" clId="{D65A03D3-939B-41B1-BBF8-E7EE046CF956}" dt="2021-05-22T15:22:34.597" v="255" actId="115"/>
        <pc:sldMkLst>
          <pc:docMk/>
          <pc:sldMk cId="781732176" sldId="334"/>
        </pc:sldMkLst>
        <pc:graphicFrameChg chg="del mod modGraphic">
          <ac:chgData name="haen1231@konkuk.ac.kr" userId="fc805462-1126-4daf-9bad-151ec245578c" providerId="ADAL" clId="{D65A03D3-939B-41B1-BBF8-E7EE046CF956}" dt="2021-05-22T15:12:26.808" v="238" actId="478"/>
          <ac:graphicFrameMkLst>
            <pc:docMk/>
            <pc:sldMk cId="781732176" sldId="334"/>
            <ac:graphicFrameMk id="3" creationId="{40DEB59B-6F69-3B47-BAD5-530F0EB49DC7}"/>
          </ac:graphicFrameMkLst>
        </pc:graphicFrameChg>
        <pc:graphicFrameChg chg="add mod modGraphic">
          <ac:chgData name="haen1231@konkuk.ac.kr" userId="fc805462-1126-4daf-9bad-151ec245578c" providerId="ADAL" clId="{D65A03D3-939B-41B1-BBF8-E7EE046CF956}" dt="2021-05-22T15:22:34.597" v="255" actId="115"/>
          <ac:graphicFrameMkLst>
            <pc:docMk/>
            <pc:sldMk cId="781732176" sldId="334"/>
            <ac:graphicFrameMk id="11" creationId="{8DCBD1E8-ABBA-493C-828C-8B636E88A5CA}"/>
          </ac:graphicFrameMkLst>
        </pc:graphicFrameChg>
      </pc:sldChg>
      <pc:sldChg chg="addSp delSp modSp mod">
        <pc:chgData name="haen1231@konkuk.ac.kr" userId="fc805462-1126-4daf-9bad-151ec245578c" providerId="ADAL" clId="{D65A03D3-939B-41B1-BBF8-E7EE046CF956}" dt="2021-05-22T14:49:14.775" v="2" actId="478"/>
        <pc:sldMkLst>
          <pc:docMk/>
          <pc:sldMk cId="1697351512" sldId="351"/>
        </pc:sldMkLst>
        <pc:spChg chg="add del mod">
          <ac:chgData name="haen1231@konkuk.ac.kr" userId="fc805462-1126-4daf-9bad-151ec245578c" providerId="ADAL" clId="{D65A03D3-939B-41B1-BBF8-E7EE046CF956}" dt="2021-05-22T14:49:14.775" v="2" actId="478"/>
          <ac:spMkLst>
            <pc:docMk/>
            <pc:sldMk cId="1697351512" sldId="351"/>
            <ac:spMk id="11" creationId="{63B89522-682A-4905-8AF3-A286EEDB1E9F}"/>
          </ac:spMkLst>
        </pc:spChg>
      </pc:sldChg>
      <pc:sldChg chg="addSp delSp modSp mod">
        <pc:chgData name="haen1231@konkuk.ac.kr" userId="fc805462-1126-4daf-9bad-151ec245578c" providerId="ADAL" clId="{D65A03D3-939B-41B1-BBF8-E7EE046CF956}" dt="2021-05-25T14:41:47.643" v="512" actId="1037"/>
        <pc:sldMkLst>
          <pc:docMk/>
          <pc:sldMk cId="1009341633" sldId="361"/>
        </pc:sldMkLst>
        <pc:spChg chg="mod">
          <ac:chgData name="haen1231@konkuk.ac.kr" userId="fc805462-1126-4daf-9bad-151ec245578c" providerId="ADAL" clId="{D65A03D3-939B-41B1-BBF8-E7EE046CF956}" dt="2021-05-25T14:39:18.643" v="476" actId="1076"/>
          <ac:spMkLst>
            <pc:docMk/>
            <pc:sldMk cId="1009341633" sldId="361"/>
            <ac:spMk id="17" creationId="{F5BD9E2B-DBE4-440E-BA59-0BD4A0A9D1A2}"/>
          </ac:spMkLst>
        </pc:spChg>
        <pc:spChg chg="del mod">
          <ac:chgData name="haen1231@konkuk.ac.kr" userId="fc805462-1126-4daf-9bad-151ec245578c" providerId="ADAL" clId="{D65A03D3-939B-41B1-BBF8-E7EE046CF956}" dt="2021-05-25T14:34:40.787" v="336" actId="21"/>
          <ac:spMkLst>
            <pc:docMk/>
            <pc:sldMk cId="1009341633" sldId="361"/>
            <ac:spMk id="18" creationId="{CF381E10-F93A-41E9-9450-F18AB7FCD18C}"/>
          </ac:spMkLst>
        </pc:spChg>
        <pc:spChg chg="add mod">
          <ac:chgData name="haen1231@konkuk.ac.kr" userId="fc805462-1126-4daf-9bad-151ec245578c" providerId="ADAL" clId="{D65A03D3-939B-41B1-BBF8-E7EE046CF956}" dt="2021-05-25T14:39:42.195" v="478" actId="1076"/>
          <ac:spMkLst>
            <pc:docMk/>
            <pc:sldMk cId="1009341633" sldId="361"/>
            <ac:spMk id="19" creationId="{4D7B25DC-6AA5-4DD7-A581-14AA9B2B8855}"/>
          </ac:spMkLst>
        </pc:spChg>
        <pc:spChg chg="add del mod">
          <ac:chgData name="haen1231@konkuk.ac.kr" userId="fc805462-1126-4daf-9bad-151ec245578c" providerId="ADAL" clId="{D65A03D3-939B-41B1-BBF8-E7EE046CF956}" dt="2021-05-25T14:34:40.787" v="336" actId="21"/>
          <ac:spMkLst>
            <pc:docMk/>
            <pc:sldMk cId="1009341633" sldId="361"/>
            <ac:spMk id="20" creationId="{9AA4C40D-D827-477D-BA20-5D1E8755035A}"/>
          </ac:spMkLst>
        </pc:spChg>
        <pc:spChg chg="add mod">
          <ac:chgData name="haen1231@konkuk.ac.kr" userId="fc805462-1126-4daf-9bad-151ec245578c" providerId="ADAL" clId="{D65A03D3-939B-41B1-BBF8-E7EE046CF956}" dt="2021-05-25T14:39:13.426" v="475" actId="1076"/>
          <ac:spMkLst>
            <pc:docMk/>
            <pc:sldMk cId="1009341633" sldId="361"/>
            <ac:spMk id="21" creationId="{2DCFE19B-5995-4D07-A09B-6D3290B245F6}"/>
          </ac:spMkLst>
        </pc:spChg>
        <pc:spChg chg="add mod">
          <ac:chgData name="haen1231@konkuk.ac.kr" userId="fc805462-1126-4daf-9bad-151ec245578c" providerId="ADAL" clId="{D65A03D3-939B-41B1-BBF8-E7EE046CF956}" dt="2021-05-25T14:39:28.404" v="477" actId="1076"/>
          <ac:spMkLst>
            <pc:docMk/>
            <pc:sldMk cId="1009341633" sldId="361"/>
            <ac:spMk id="22" creationId="{6044A0C7-D892-41B4-9E2B-0906D207FA14}"/>
          </ac:spMkLst>
        </pc:spChg>
        <pc:graphicFrameChg chg="mod modGraphic">
          <ac:chgData name="haen1231@konkuk.ac.kr" userId="fc805462-1126-4daf-9bad-151ec245578c" providerId="ADAL" clId="{D65A03D3-939B-41B1-BBF8-E7EE046CF956}" dt="2021-05-25T14:38:09.553" v="464" actId="1076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D65A03D3-939B-41B1-BBF8-E7EE046CF956}" dt="2021-05-22T16:42:17.433" v="262" actId="478"/>
          <ac:picMkLst>
            <pc:docMk/>
            <pc:sldMk cId="1009341633" sldId="361"/>
            <ac:picMk id="3" creationId="{823FD336-DEF7-451F-9E25-ED9B09539396}"/>
          </ac:picMkLst>
        </pc:picChg>
        <pc:picChg chg="add del mod">
          <ac:chgData name="haen1231@konkuk.ac.kr" userId="fc805462-1126-4daf-9bad-151ec245578c" providerId="ADAL" clId="{D65A03D3-939B-41B1-BBF8-E7EE046CF956}" dt="2021-05-25T14:32:26.675" v="309" actId="478"/>
          <ac:picMkLst>
            <pc:docMk/>
            <pc:sldMk cId="1009341633" sldId="361"/>
            <ac:picMk id="3" creationId="{EC3AC184-C8B1-462F-8E11-E2ABFDA6AB16}"/>
          </ac:picMkLst>
        </pc:picChg>
        <pc:picChg chg="add del mod">
          <ac:chgData name="haen1231@konkuk.ac.kr" userId="fc805462-1126-4daf-9bad-151ec245578c" providerId="ADAL" clId="{D65A03D3-939B-41B1-BBF8-E7EE046CF956}" dt="2021-05-22T16:44:05.099" v="267" actId="478"/>
          <ac:picMkLst>
            <pc:docMk/>
            <pc:sldMk cId="1009341633" sldId="361"/>
            <ac:picMk id="7" creationId="{9EB3DE52-D81A-4544-B655-E421819433BC}"/>
          </ac:picMkLst>
        </pc:picChg>
        <pc:picChg chg="add mod">
          <ac:chgData name="haen1231@konkuk.ac.kr" userId="fc805462-1126-4daf-9bad-151ec245578c" providerId="ADAL" clId="{D65A03D3-939B-41B1-BBF8-E7EE046CF956}" dt="2021-05-25T14:41:47.643" v="512" actId="1037"/>
          <ac:picMkLst>
            <pc:docMk/>
            <pc:sldMk cId="1009341633" sldId="361"/>
            <ac:picMk id="8" creationId="{24B548CF-A0C1-4275-82E7-9EBF42F09EBD}"/>
          </ac:picMkLst>
        </pc:picChg>
        <pc:picChg chg="add del mod">
          <ac:chgData name="haen1231@konkuk.ac.kr" userId="fc805462-1126-4daf-9bad-151ec245578c" providerId="ADAL" clId="{D65A03D3-939B-41B1-BBF8-E7EE046CF956}" dt="2021-05-25T14:23:01.828" v="301" actId="478"/>
          <ac:picMkLst>
            <pc:docMk/>
            <pc:sldMk cId="1009341633" sldId="361"/>
            <ac:picMk id="9" creationId="{150FCFCB-CF70-40D9-BE0C-22DCCAADD277}"/>
          </ac:picMkLst>
        </pc:picChg>
      </pc:sldChg>
      <pc:sldChg chg="modSp mod">
        <pc:chgData name="haen1231@konkuk.ac.kr" userId="fc805462-1126-4daf-9bad-151ec245578c" providerId="ADAL" clId="{D65A03D3-939B-41B1-BBF8-E7EE046CF956}" dt="2021-05-25T14:45:06.262" v="527" actId="20577"/>
        <pc:sldMkLst>
          <pc:docMk/>
          <pc:sldMk cId="1339101545" sldId="368"/>
        </pc:sldMkLst>
        <pc:spChg chg="mod">
          <ac:chgData name="haen1231@konkuk.ac.kr" userId="fc805462-1126-4daf-9bad-151ec245578c" providerId="ADAL" clId="{D65A03D3-939B-41B1-BBF8-E7EE046CF956}" dt="2021-05-25T14:45:06.262" v="527" actId="20577"/>
          <ac:spMkLst>
            <pc:docMk/>
            <pc:sldMk cId="1339101545" sldId="368"/>
            <ac:spMk id="2" creationId="{2F3E1327-AE20-4CE0-A07E-657B88B6ADC3}"/>
          </ac:spMkLst>
        </pc:spChg>
      </pc:sldChg>
      <pc:sldChg chg="addSp delSp modSp mod">
        <pc:chgData name="haen1231@konkuk.ac.kr" userId="fc805462-1126-4daf-9bad-151ec245578c" providerId="ADAL" clId="{D65A03D3-939B-41B1-BBF8-E7EE046CF956}" dt="2021-05-25T14:22:27.258" v="300" actId="1076"/>
        <pc:sldMkLst>
          <pc:docMk/>
          <pc:sldMk cId="2968317078" sldId="371"/>
        </pc:sldMkLst>
        <pc:picChg chg="add mod">
          <ac:chgData name="haen1231@konkuk.ac.kr" userId="fc805462-1126-4daf-9bad-151ec245578c" providerId="ADAL" clId="{D65A03D3-939B-41B1-BBF8-E7EE046CF956}" dt="2021-05-25T14:22:27.258" v="300" actId="1076"/>
          <ac:picMkLst>
            <pc:docMk/>
            <pc:sldMk cId="2968317078" sldId="371"/>
            <ac:picMk id="7" creationId="{9BC87457-2A8B-4A2A-B913-32BDA3F28063}"/>
          </ac:picMkLst>
        </pc:picChg>
        <pc:picChg chg="del">
          <ac:chgData name="haen1231@konkuk.ac.kr" userId="fc805462-1126-4daf-9bad-151ec245578c" providerId="ADAL" clId="{D65A03D3-939B-41B1-BBF8-E7EE046CF956}" dt="2021-05-25T14:21:59.359" v="298" actId="478"/>
          <ac:picMkLst>
            <pc:docMk/>
            <pc:sldMk cId="2968317078" sldId="371"/>
            <ac:picMk id="11" creationId="{C8E3A04D-E733-40A0-95D0-D92B40AD938A}"/>
          </ac:picMkLst>
        </pc:picChg>
      </pc:sldChg>
      <pc:sldChg chg="addSp delSp modSp mod">
        <pc:chgData name="haen1231@konkuk.ac.kr" userId="fc805462-1126-4daf-9bad-151ec245578c" providerId="ADAL" clId="{D65A03D3-939B-41B1-BBF8-E7EE046CF956}" dt="2021-05-25T14:43:01.297" v="520" actId="1037"/>
        <pc:sldMkLst>
          <pc:docMk/>
          <pc:sldMk cId="1785398457" sldId="373"/>
        </pc:sldMkLst>
        <pc:picChg chg="add del mod">
          <ac:chgData name="haen1231@konkuk.ac.kr" userId="fc805462-1126-4daf-9bad-151ec245578c" providerId="ADAL" clId="{D65A03D3-939B-41B1-BBF8-E7EE046CF956}" dt="2021-05-25T14:42:31.669" v="513" actId="478"/>
          <ac:picMkLst>
            <pc:docMk/>
            <pc:sldMk cId="1785398457" sldId="373"/>
            <ac:picMk id="7" creationId="{A36A58DF-8473-4A2D-AD65-E727C8B7D041}"/>
          </ac:picMkLst>
        </pc:picChg>
        <pc:picChg chg="add mod">
          <ac:chgData name="haen1231@konkuk.ac.kr" userId="fc805462-1126-4daf-9bad-151ec245578c" providerId="ADAL" clId="{D65A03D3-939B-41B1-BBF8-E7EE046CF956}" dt="2021-05-25T14:43:01.297" v="520" actId="1037"/>
          <ac:picMkLst>
            <pc:docMk/>
            <pc:sldMk cId="1785398457" sldId="373"/>
            <ac:picMk id="8" creationId="{CDF41E56-856E-4F85-9A1B-1B020DCFA6ED}"/>
          </ac:picMkLst>
        </pc:picChg>
        <pc:picChg chg="del mod">
          <ac:chgData name="haen1231@konkuk.ac.kr" userId="fc805462-1126-4daf-9bad-151ec245578c" providerId="ADAL" clId="{D65A03D3-939B-41B1-BBF8-E7EE046CF956}" dt="2021-05-22T16:04:27.466" v="257" actId="478"/>
          <ac:picMkLst>
            <pc:docMk/>
            <pc:sldMk cId="1785398457" sldId="373"/>
            <ac:picMk id="10" creationId="{8E3F4F37-761C-4823-A3C8-63D667FDA37A}"/>
          </ac:picMkLst>
        </pc:picChg>
      </pc:sldChg>
      <pc:sldChg chg="addSp delSp modSp mod">
        <pc:chgData name="haen1231@konkuk.ac.kr" userId="fc805462-1126-4daf-9bad-151ec245578c" providerId="ADAL" clId="{D65A03D3-939B-41B1-BBF8-E7EE046CF956}" dt="2021-05-25T14:48:10.175" v="534" actId="14100"/>
        <pc:sldMkLst>
          <pc:docMk/>
          <pc:sldMk cId="2582822975" sldId="375"/>
        </pc:sldMkLst>
        <pc:picChg chg="del">
          <ac:chgData name="haen1231@konkuk.ac.kr" userId="fc805462-1126-4daf-9bad-151ec245578c" providerId="ADAL" clId="{D65A03D3-939B-41B1-BBF8-E7EE046CF956}" dt="2021-05-25T14:43:59.040" v="521" actId="478"/>
          <ac:picMkLst>
            <pc:docMk/>
            <pc:sldMk cId="2582822975" sldId="375"/>
            <ac:picMk id="3" creationId="{DEC4CFCE-1216-4289-BC66-DDE726591206}"/>
          </ac:picMkLst>
        </pc:picChg>
        <pc:picChg chg="add del mod">
          <ac:chgData name="haen1231@konkuk.ac.kr" userId="fc805462-1126-4daf-9bad-151ec245578c" providerId="ADAL" clId="{D65A03D3-939B-41B1-BBF8-E7EE046CF956}" dt="2021-05-25T14:47:59.952" v="530" actId="478"/>
          <ac:picMkLst>
            <pc:docMk/>
            <pc:sldMk cId="2582822975" sldId="375"/>
            <ac:picMk id="8" creationId="{4F690159-CA09-4517-AC33-4B408C14E517}"/>
          </ac:picMkLst>
        </pc:picChg>
        <pc:picChg chg="add mod">
          <ac:chgData name="haen1231@konkuk.ac.kr" userId="fc805462-1126-4daf-9bad-151ec245578c" providerId="ADAL" clId="{D65A03D3-939B-41B1-BBF8-E7EE046CF956}" dt="2021-05-25T14:48:10.175" v="534" actId="14100"/>
          <ac:picMkLst>
            <pc:docMk/>
            <pc:sldMk cId="2582822975" sldId="375"/>
            <ac:picMk id="1026" creationId="{6C55003C-A344-411C-A582-D4E91F960A25}"/>
          </ac:picMkLst>
        </pc:picChg>
      </pc:sldChg>
      <pc:sldChg chg="addSp delSp modSp mod">
        <pc:chgData name="haen1231@konkuk.ac.kr" userId="fc805462-1126-4daf-9bad-151ec245578c" providerId="ADAL" clId="{D65A03D3-939B-41B1-BBF8-E7EE046CF956}" dt="2021-05-25T14:50:02.591" v="546" actId="1076"/>
        <pc:sldMkLst>
          <pc:docMk/>
          <pc:sldMk cId="43732928" sldId="376"/>
        </pc:sldMkLst>
        <pc:spChg chg="mod">
          <ac:chgData name="haen1231@konkuk.ac.kr" userId="fc805462-1126-4daf-9bad-151ec245578c" providerId="ADAL" clId="{D65A03D3-939B-41B1-BBF8-E7EE046CF956}" dt="2021-05-25T14:45:41.717" v="529" actId="20577"/>
          <ac:spMkLst>
            <pc:docMk/>
            <pc:sldMk cId="43732928" sldId="376"/>
            <ac:spMk id="2" creationId="{2F3E1327-AE20-4CE0-A07E-657B88B6ADC3}"/>
          </ac:spMkLst>
        </pc:spChg>
        <pc:picChg chg="del">
          <ac:chgData name="haen1231@konkuk.ac.kr" userId="fc805462-1126-4daf-9bad-151ec245578c" providerId="ADAL" clId="{D65A03D3-939B-41B1-BBF8-E7EE046CF956}" dt="2021-05-25T14:49:49.653" v="541" actId="478"/>
          <ac:picMkLst>
            <pc:docMk/>
            <pc:sldMk cId="43732928" sldId="376"/>
            <ac:picMk id="7" creationId="{6D966334-44A4-40A3-864F-C763D7B8DE8A}"/>
          </ac:picMkLst>
        </pc:picChg>
        <pc:picChg chg="add mod">
          <ac:chgData name="haen1231@konkuk.ac.kr" userId="fc805462-1126-4daf-9bad-151ec245578c" providerId="ADAL" clId="{D65A03D3-939B-41B1-BBF8-E7EE046CF956}" dt="2021-05-25T14:50:02.591" v="546" actId="1076"/>
          <ac:picMkLst>
            <pc:docMk/>
            <pc:sldMk cId="43732928" sldId="376"/>
            <ac:picMk id="3074" creationId="{FCA5AABF-4CD3-4296-9CCF-89E66A836220}"/>
          </ac:picMkLst>
        </pc:picChg>
      </pc:sldChg>
      <pc:sldChg chg="addSp delSp modSp mod">
        <pc:chgData name="haen1231@konkuk.ac.kr" userId="fc805462-1126-4daf-9bad-151ec245578c" providerId="ADAL" clId="{D65A03D3-939B-41B1-BBF8-E7EE046CF956}" dt="2021-05-25T14:50:29.051" v="552" actId="1076"/>
        <pc:sldMkLst>
          <pc:docMk/>
          <pc:sldMk cId="1620752828" sldId="378"/>
        </pc:sldMkLst>
        <pc:picChg chg="del">
          <ac:chgData name="haen1231@konkuk.ac.kr" userId="fc805462-1126-4daf-9bad-151ec245578c" providerId="ADAL" clId="{D65A03D3-939B-41B1-BBF8-E7EE046CF956}" dt="2021-05-25T14:50:15.558" v="547" actId="478"/>
          <ac:picMkLst>
            <pc:docMk/>
            <pc:sldMk cId="1620752828" sldId="378"/>
            <ac:picMk id="3" creationId="{3A54D4BF-6AE9-4480-B9CC-A06B095B8C98}"/>
          </ac:picMkLst>
        </pc:picChg>
        <pc:picChg chg="add mod">
          <ac:chgData name="haen1231@konkuk.ac.kr" userId="fc805462-1126-4daf-9bad-151ec245578c" providerId="ADAL" clId="{D65A03D3-939B-41B1-BBF8-E7EE046CF956}" dt="2021-05-25T14:50:29.051" v="552" actId="1076"/>
          <ac:picMkLst>
            <pc:docMk/>
            <pc:sldMk cId="1620752828" sldId="378"/>
            <ac:picMk id="4098" creationId="{BB3E01BC-BD03-4364-9949-CD51B91A9F18}"/>
          </ac:picMkLst>
        </pc:picChg>
      </pc:sldChg>
      <pc:sldChg chg="addSp delSp modSp del mod">
        <pc:chgData name="haen1231@konkuk.ac.kr" userId="fc805462-1126-4daf-9bad-151ec245578c" providerId="ADAL" clId="{D65A03D3-939B-41B1-BBF8-E7EE046CF956}" dt="2021-05-22T16:46:53.803" v="297" actId="47"/>
        <pc:sldMkLst>
          <pc:docMk/>
          <pc:sldMk cId="2085115772" sldId="379"/>
        </pc:sldMkLst>
        <pc:graphicFrameChg chg="mod">
          <ac:chgData name="haen1231@konkuk.ac.kr" userId="fc805462-1126-4daf-9bad-151ec245578c" providerId="ADAL" clId="{D65A03D3-939B-41B1-BBF8-E7EE046CF956}" dt="2021-05-22T16:46:00.354" v="279"/>
          <ac:graphicFrameMkLst>
            <pc:docMk/>
            <pc:sldMk cId="2085115772" sldId="379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D65A03D3-939B-41B1-BBF8-E7EE046CF956}" dt="2021-05-22T16:45:10.045" v="272" actId="478"/>
          <ac:picMkLst>
            <pc:docMk/>
            <pc:sldMk cId="2085115772" sldId="379"/>
            <ac:picMk id="3" creationId="{1134758A-D6F9-40CD-A8E4-6BD793504EB7}"/>
          </ac:picMkLst>
        </pc:picChg>
        <pc:picChg chg="add del mod">
          <ac:chgData name="haen1231@konkuk.ac.kr" userId="fc805462-1126-4daf-9bad-151ec245578c" providerId="ADAL" clId="{D65A03D3-939B-41B1-BBF8-E7EE046CF956}" dt="2021-05-22T16:46:28.975" v="283" actId="21"/>
          <ac:picMkLst>
            <pc:docMk/>
            <pc:sldMk cId="2085115772" sldId="379"/>
            <ac:picMk id="7" creationId="{4620682B-87F2-4596-B1C1-397B0A52F81D}"/>
          </ac:picMkLst>
        </pc:picChg>
      </pc:sldChg>
      <pc:sldChg chg="addSp delSp modSp mod">
        <pc:chgData name="haen1231@konkuk.ac.kr" userId="fc805462-1126-4daf-9bad-151ec245578c" providerId="ADAL" clId="{D65A03D3-939B-41B1-BBF8-E7EE046CF956}" dt="2021-05-25T14:49:38.492" v="540" actId="1076"/>
        <pc:sldMkLst>
          <pc:docMk/>
          <pc:sldMk cId="573413250" sldId="380"/>
        </pc:sldMkLst>
        <pc:spChg chg="mod">
          <ac:chgData name="haen1231@konkuk.ac.kr" userId="fc805462-1126-4daf-9bad-151ec245578c" providerId="ADAL" clId="{D65A03D3-939B-41B1-BBF8-E7EE046CF956}" dt="2021-05-25T14:45:34" v="528" actId="20577"/>
          <ac:spMkLst>
            <pc:docMk/>
            <pc:sldMk cId="573413250" sldId="380"/>
            <ac:spMk id="2" creationId="{2F3E1327-AE20-4CE0-A07E-657B88B6ADC3}"/>
          </ac:spMkLst>
        </pc:spChg>
        <pc:picChg chg="del">
          <ac:chgData name="haen1231@konkuk.ac.kr" userId="fc805462-1126-4daf-9bad-151ec245578c" providerId="ADAL" clId="{D65A03D3-939B-41B1-BBF8-E7EE046CF956}" dt="2021-05-25T14:49:25.026" v="535" actId="478"/>
          <ac:picMkLst>
            <pc:docMk/>
            <pc:sldMk cId="573413250" sldId="380"/>
            <ac:picMk id="3" creationId="{E67E2D4E-81D9-48A4-8E7C-9C52AF891997}"/>
          </ac:picMkLst>
        </pc:picChg>
        <pc:picChg chg="add mod">
          <ac:chgData name="haen1231@konkuk.ac.kr" userId="fc805462-1126-4daf-9bad-151ec245578c" providerId="ADAL" clId="{D65A03D3-939B-41B1-BBF8-E7EE046CF956}" dt="2021-05-25T14:49:38.492" v="540" actId="1076"/>
          <ac:picMkLst>
            <pc:docMk/>
            <pc:sldMk cId="573413250" sldId="380"/>
            <ac:picMk id="2050" creationId="{127CB648-B6BF-47B3-86AE-E16975568716}"/>
          </ac:picMkLst>
        </pc:picChg>
      </pc:sldChg>
      <pc:sldChg chg="addSp delSp modSp add del mod">
        <pc:chgData name="haen1231@konkuk.ac.kr" userId="fc805462-1126-4daf-9bad-151ec245578c" providerId="ADAL" clId="{D65A03D3-939B-41B1-BBF8-E7EE046CF956}" dt="2021-05-22T15:12:33.791" v="240" actId="47"/>
        <pc:sldMkLst>
          <pc:docMk/>
          <pc:sldMk cId="3616176446" sldId="387"/>
        </pc:sldMkLst>
        <pc:graphicFrameChg chg="add del mod">
          <ac:chgData name="haen1231@konkuk.ac.kr" userId="fc805462-1126-4daf-9bad-151ec245578c" providerId="ADAL" clId="{D65A03D3-939B-41B1-BBF8-E7EE046CF956}" dt="2021-05-22T15:12:21.220" v="236" actId="21"/>
          <ac:graphicFrameMkLst>
            <pc:docMk/>
            <pc:sldMk cId="3616176446" sldId="387"/>
            <ac:graphicFrameMk id="11" creationId="{4A41234D-5C1D-4B06-8B14-108B14FAB6EF}"/>
          </ac:graphicFrameMkLst>
        </pc:graphicFrameChg>
      </pc:sldChg>
      <pc:sldChg chg="addSp delSp modSp add mod">
        <pc:chgData name="haen1231@konkuk.ac.kr" userId="fc805462-1126-4daf-9bad-151ec245578c" providerId="ADAL" clId="{D65A03D3-939B-41B1-BBF8-E7EE046CF956}" dt="2021-05-25T14:41:27.157" v="505" actId="1037"/>
        <pc:sldMkLst>
          <pc:docMk/>
          <pc:sldMk cId="3706661513" sldId="387"/>
        </pc:sldMkLst>
        <pc:graphicFrameChg chg="mod modGraphic">
          <ac:chgData name="haen1231@konkuk.ac.kr" userId="fc805462-1126-4daf-9bad-151ec245578c" providerId="ADAL" clId="{D65A03D3-939B-41B1-BBF8-E7EE046CF956}" dt="2021-05-25T14:40:08.096" v="491"/>
          <ac:graphicFrameMkLst>
            <pc:docMk/>
            <pc:sldMk cId="3706661513" sldId="387"/>
            <ac:graphicFrameMk id="11" creationId="{784FFAD7-DDC1-440B-A1F0-B53458CA6A5B}"/>
          </ac:graphicFrameMkLst>
        </pc:graphicFrameChg>
        <pc:picChg chg="add mod">
          <ac:chgData name="haen1231@konkuk.ac.kr" userId="fc805462-1126-4daf-9bad-151ec245578c" providerId="ADAL" clId="{D65A03D3-939B-41B1-BBF8-E7EE046CF956}" dt="2021-05-25T14:41:27.157" v="505" actId="1037"/>
          <ac:picMkLst>
            <pc:docMk/>
            <pc:sldMk cId="3706661513" sldId="387"/>
            <ac:picMk id="3" creationId="{DDEE0E15-4E3C-4876-9B1D-9DC07ECD055F}"/>
          </ac:picMkLst>
        </pc:picChg>
        <pc:picChg chg="del">
          <ac:chgData name="haen1231@konkuk.ac.kr" userId="fc805462-1126-4daf-9bad-151ec245578c" providerId="ADAL" clId="{D65A03D3-939B-41B1-BBF8-E7EE046CF956}" dt="2021-05-25T14:40:29.884" v="492" actId="478"/>
          <ac:picMkLst>
            <pc:docMk/>
            <pc:sldMk cId="3706661513" sldId="387"/>
            <ac:picMk id="8" creationId="{24B548CF-A0C1-4275-82E7-9EBF42F09EBD}"/>
          </ac:picMkLst>
        </pc:picChg>
      </pc:sldChg>
      <pc:sldChg chg="addSp delSp modSp add del mod">
        <pc:chgData name="haen1231@konkuk.ac.kr" userId="fc805462-1126-4daf-9bad-151ec245578c" providerId="ADAL" clId="{D65A03D3-939B-41B1-BBF8-E7EE046CF956}" dt="2021-05-25T14:39:55.396" v="480" actId="47"/>
        <pc:sldMkLst>
          <pc:docMk/>
          <pc:sldMk cId="3859313871" sldId="387"/>
        </pc:sldMkLst>
        <pc:graphicFrameChg chg="mod modGraphic">
          <ac:chgData name="haen1231@konkuk.ac.kr" userId="fc805462-1126-4daf-9bad-151ec245578c" providerId="ADAL" clId="{D65A03D3-939B-41B1-BBF8-E7EE046CF956}" dt="2021-05-22T16:46:40.708" v="295"/>
          <ac:graphicFrameMkLst>
            <pc:docMk/>
            <pc:sldMk cId="3859313871" sldId="387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D65A03D3-939B-41B1-BBF8-E7EE046CF956}" dt="2021-05-22T16:46:31.821" v="284" actId="478"/>
          <ac:picMkLst>
            <pc:docMk/>
            <pc:sldMk cId="3859313871" sldId="387"/>
            <ac:picMk id="9" creationId="{150FCFCB-CF70-40D9-BE0C-22DCCAADD277}"/>
          </ac:picMkLst>
        </pc:picChg>
        <pc:picChg chg="add mod">
          <ac:chgData name="haen1231@konkuk.ac.kr" userId="fc805462-1126-4daf-9bad-151ec245578c" providerId="ADAL" clId="{D65A03D3-939B-41B1-BBF8-E7EE046CF956}" dt="2021-05-22T16:46:48.788" v="296" actId="1076"/>
          <ac:picMkLst>
            <pc:docMk/>
            <pc:sldMk cId="3859313871" sldId="387"/>
            <ac:picMk id="12" creationId="{DF5FDBCA-6702-412E-AF55-C4464FB9B9C4}"/>
          </ac:picMkLst>
        </pc:picChg>
      </pc:sldChg>
    </pc:docChg>
  </pc:docChgLst>
  <pc:docChgLst>
    <pc:chgData name="이해림" userId="S::hailim97@konkuk.ac.kr::da362752-a4b6-43ac-bb49-41d6e5cfdc35" providerId="AD" clId="Web-{1ECA9521-5A01-45C3-980A-5859EC5A68E4}"/>
    <pc:docChg chg="delSld modSld">
      <pc:chgData name="이해림" userId="S::hailim97@konkuk.ac.kr::da362752-a4b6-43ac-bb49-41d6e5cfdc35" providerId="AD" clId="Web-{1ECA9521-5A01-45C3-980A-5859EC5A68E4}" dt="2021-05-22T17:28:55.540" v="282" actId="20577"/>
      <pc:docMkLst>
        <pc:docMk/>
      </pc:docMkLst>
      <pc:sldChg chg="modSp">
        <pc:chgData name="이해림" userId="S::hailim97@konkuk.ac.kr::da362752-a4b6-43ac-bb49-41d6e5cfdc35" providerId="AD" clId="Web-{1ECA9521-5A01-45C3-980A-5859EC5A68E4}" dt="2021-05-22T17:10:10.871" v="281"/>
        <pc:sldMkLst>
          <pc:docMk/>
          <pc:sldMk cId="781732176" sldId="334"/>
        </pc:sldMkLst>
        <pc:graphicFrameChg chg="mod modGraphic">
          <ac:chgData name="이해림" userId="S::hailim97@konkuk.ac.kr::da362752-a4b6-43ac-bb49-41d6e5cfdc35" providerId="AD" clId="Web-{1ECA9521-5A01-45C3-980A-5859EC5A68E4}" dt="2021-05-22T17:10:10.871" v="281"/>
          <ac:graphicFrameMkLst>
            <pc:docMk/>
            <pc:sldMk cId="781732176" sldId="334"/>
            <ac:graphicFrameMk id="11" creationId="{8DCBD1E8-ABBA-493C-828C-8B636E88A5CA}"/>
          </ac:graphicFrameMkLst>
        </pc:graphicFrameChg>
      </pc:sldChg>
      <pc:sldChg chg="modSp">
        <pc:chgData name="이해림" userId="S::hailim97@konkuk.ac.kr::da362752-a4b6-43ac-bb49-41d6e5cfdc35" providerId="AD" clId="Web-{1ECA9521-5A01-45C3-980A-5859EC5A68E4}" dt="2021-05-22T16:53:38.333" v="196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1ECA9521-5A01-45C3-980A-5859EC5A68E4}" dt="2021-05-22T16:53:38.333" v="196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del">
        <pc:chgData name="이해림" userId="S::hailim97@konkuk.ac.kr::da362752-a4b6-43ac-bb49-41d6e5cfdc35" providerId="AD" clId="Web-{1ECA9521-5A01-45C3-980A-5859EC5A68E4}" dt="2021-05-22T17:07:11.354" v="267"/>
        <pc:sldMkLst>
          <pc:docMk/>
          <pc:sldMk cId="2501462282" sldId="347"/>
        </pc:sldMkLst>
      </pc:sldChg>
      <pc:sldChg chg="addSp delSp modSp">
        <pc:chgData name="이해림" userId="S::hailim97@konkuk.ac.kr::da362752-a4b6-43ac-bb49-41d6e5cfdc35" providerId="AD" clId="Web-{1ECA9521-5A01-45C3-980A-5859EC5A68E4}" dt="2021-05-22T17:28:55.540" v="282" actId="20577"/>
        <pc:sldMkLst>
          <pc:docMk/>
          <pc:sldMk cId="726295685" sldId="350"/>
        </pc:sldMkLst>
        <pc:spChg chg="mod">
          <ac:chgData name="이해림" userId="S::hailim97@konkuk.ac.kr::da362752-a4b6-43ac-bb49-41d6e5cfdc35" providerId="AD" clId="Web-{1ECA9521-5A01-45C3-980A-5859EC5A68E4}" dt="2021-05-22T17:28:55.540" v="282" actId="20577"/>
          <ac:spMkLst>
            <pc:docMk/>
            <pc:sldMk cId="726295685" sldId="350"/>
            <ac:spMk id="9" creationId="{B5F5C5D5-B8B7-4478-A406-6E4252245BE6}"/>
          </ac:spMkLst>
        </pc:spChg>
        <pc:picChg chg="add del mod">
          <ac:chgData name="이해림" userId="S::hailim97@konkuk.ac.kr::da362752-a4b6-43ac-bb49-41d6e5cfdc35" providerId="AD" clId="Web-{1ECA9521-5A01-45C3-980A-5859EC5A68E4}" dt="2021-05-22T17:09:39.871" v="272"/>
          <ac:picMkLst>
            <pc:docMk/>
            <pc:sldMk cId="726295685" sldId="350"/>
            <ac:picMk id="2" creationId="{5E4FA848-2CFB-4244-96BF-2B8A16B3F945}"/>
          </ac:picMkLst>
        </pc:picChg>
        <pc:picChg chg="del">
          <ac:chgData name="이해림" userId="S::hailim97@konkuk.ac.kr::da362752-a4b6-43ac-bb49-41d6e5cfdc35" providerId="AD" clId="Web-{1ECA9521-5A01-45C3-980A-5859EC5A68E4}" dt="2021-05-22T17:07:14.042" v="268"/>
          <ac:picMkLst>
            <pc:docMk/>
            <pc:sldMk cId="726295685" sldId="350"/>
            <ac:picMk id="3" creationId="{6DC96AEB-8992-45D9-B4C2-E96987FE2DD0}"/>
          </ac:picMkLst>
        </pc:picChg>
        <pc:picChg chg="add mod">
          <ac:chgData name="이해림" userId="S::hailim97@konkuk.ac.kr::da362752-a4b6-43ac-bb49-41d6e5cfdc35" providerId="AD" clId="Web-{1ECA9521-5A01-45C3-980A-5859EC5A68E4}" dt="2021-05-22T17:09:59.199" v="277" actId="1076"/>
          <ac:picMkLst>
            <pc:docMk/>
            <pc:sldMk cId="726295685" sldId="350"/>
            <ac:picMk id="4" creationId="{B0790FF6-F6AC-4E1C-9AD9-AD6F0218B240}"/>
          </ac:picMkLst>
        </pc:picChg>
      </pc:sldChg>
      <pc:sldChg chg="del">
        <pc:chgData name="이해림" userId="S::hailim97@konkuk.ac.kr::da362752-a4b6-43ac-bb49-41d6e5cfdc35" providerId="AD" clId="Web-{1ECA9521-5A01-45C3-980A-5859EC5A68E4}" dt="2021-05-22T17:07:09.573" v="266"/>
        <pc:sldMkLst>
          <pc:docMk/>
          <pc:sldMk cId="1697351512" sldId="351"/>
        </pc:sldMkLst>
      </pc:sldChg>
      <pc:sldChg chg="addSp delSp modSp">
        <pc:chgData name="이해림" userId="S::hailim97@konkuk.ac.kr::da362752-a4b6-43ac-bb49-41d6e5cfdc35" providerId="AD" clId="Web-{1ECA9521-5A01-45C3-980A-5859EC5A68E4}" dt="2021-05-22T16:55:05.038" v="239" actId="1076"/>
        <pc:sldMkLst>
          <pc:docMk/>
          <pc:sldMk cId="43732928" sldId="376"/>
        </pc:sldMkLst>
        <pc:spChg chg="mod">
          <ac:chgData name="이해림" userId="S::hailim97@konkuk.ac.kr::da362752-a4b6-43ac-bb49-41d6e5cfdc35" providerId="AD" clId="Web-{1ECA9521-5A01-45C3-980A-5859EC5A68E4}" dt="2021-05-22T16:54:47.459" v="233" actId="1076"/>
          <ac:spMkLst>
            <pc:docMk/>
            <pc:sldMk cId="43732928" sldId="376"/>
            <ac:spMk id="2" creationId="{2F3E1327-AE20-4CE0-A07E-657B88B6ADC3}"/>
          </ac:spMkLst>
        </pc:spChg>
        <pc:graphicFrameChg chg="mod modGraphic">
          <ac:chgData name="이해림" userId="S::hailim97@konkuk.ac.kr::da362752-a4b6-43ac-bb49-41d6e5cfdc35" providerId="AD" clId="Web-{1ECA9521-5A01-45C3-980A-5859EC5A68E4}" dt="2021-05-22T16:54:43.365" v="232"/>
          <ac:graphicFrameMkLst>
            <pc:docMk/>
            <pc:sldMk cId="43732928" sldId="376"/>
            <ac:graphicFrameMk id="4" creationId="{3D25DA49-26C9-4157-A55E-49AF38B1BA3D}"/>
          </ac:graphicFrameMkLst>
        </pc:graphicFrameChg>
        <pc:picChg chg="del">
          <ac:chgData name="이해림" userId="S::hailim97@konkuk.ac.kr::da362752-a4b6-43ac-bb49-41d6e5cfdc35" providerId="AD" clId="Web-{1ECA9521-5A01-45C3-980A-5859EC5A68E4}" dt="2021-05-22T16:49:24.066" v="0"/>
          <ac:picMkLst>
            <pc:docMk/>
            <pc:sldMk cId="43732928" sldId="376"/>
            <ac:picMk id="3" creationId="{912A28C5-85BC-4A89-BCF7-B21ACB87426E}"/>
          </ac:picMkLst>
        </pc:picChg>
        <pc:picChg chg="add mod">
          <ac:chgData name="이해림" userId="S::hailim97@konkuk.ac.kr::da362752-a4b6-43ac-bb49-41d6e5cfdc35" providerId="AD" clId="Web-{1ECA9521-5A01-45C3-980A-5859EC5A68E4}" dt="2021-05-22T16:55:05.038" v="239" actId="1076"/>
          <ac:picMkLst>
            <pc:docMk/>
            <pc:sldMk cId="43732928" sldId="376"/>
            <ac:picMk id="7" creationId="{6D966334-44A4-40A3-864F-C763D7B8DE8A}"/>
          </ac:picMkLst>
        </pc:picChg>
      </pc:sldChg>
      <pc:sldChg chg="modSp del">
        <pc:chgData name="이해림" userId="S::hailim97@konkuk.ac.kr::da362752-a4b6-43ac-bb49-41d6e5cfdc35" providerId="AD" clId="Web-{1ECA9521-5A01-45C3-980A-5859EC5A68E4}" dt="2021-05-22T16:56:12.600" v="263"/>
        <pc:sldMkLst>
          <pc:docMk/>
          <pc:sldMk cId="2134278083" sldId="377"/>
        </pc:sldMkLst>
        <pc:spChg chg="mod">
          <ac:chgData name="이해림" userId="S::hailim97@konkuk.ac.kr::da362752-a4b6-43ac-bb49-41d6e5cfdc35" providerId="AD" clId="Web-{1ECA9521-5A01-45C3-980A-5859EC5A68E4}" dt="2021-05-22T16:56:10.882" v="262" actId="20577"/>
          <ac:spMkLst>
            <pc:docMk/>
            <pc:sldMk cId="2134278083" sldId="377"/>
            <ac:spMk id="2" creationId="{2F3E1327-AE20-4CE0-A07E-657B88B6ADC3}"/>
          </ac:spMkLst>
        </pc:spChg>
      </pc:sldChg>
      <pc:sldChg chg="addSp delSp">
        <pc:chgData name="이해림" userId="S::hailim97@konkuk.ac.kr::da362752-a4b6-43ac-bb49-41d6e5cfdc35" providerId="AD" clId="Web-{1ECA9521-5A01-45C3-980A-5859EC5A68E4}" dt="2021-05-22T16:57:34.742" v="265"/>
        <pc:sldMkLst>
          <pc:docMk/>
          <pc:sldMk cId="1620752828" sldId="378"/>
        </pc:sldMkLst>
        <pc:picChg chg="add">
          <ac:chgData name="이해림" userId="S::hailim97@konkuk.ac.kr::da362752-a4b6-43ac-bb49-41d6e5cfdc35" providerId="AD" clId="Web-{1ECA9521-5A01-45C3-980A-5859EC5A68E4}" dt="2021-05-22T16:57:34.742" v="265"/>
          <ac:picMkLst>
            <pc:docMk/>
            <pc:sldMk cId="1620752828" sldId="378"/>
            <ac:picMk id="3" creationId="{3A54D4BF-6AE9-4480-B9CC-A06B095B8C98}"/>
          </ac:picMkLst>
        </pc:picChg>
        <pc:picChg chg="del">
          <ac:chgData name="이해림" userId="S::hailim97@konkuk.ac.kr::da362752-a4b6-43ac-bb49-41d6e5cfdc35" providerId="AD" clId="Web-{1ECA9521-5A01-45C3-980A-5859EC5A68E4}" dt="2021-05-22T16:56:52.054" v="264"/>
          <ac:picMkLst>
            <pc:docMk/>
            <pc:sldMk cId="1620752828" sldId="378"/>
            <ac:picMk id="11" creationId="{40B93FF0-BBC5-4E72-8673-9E45C64192D3}"/>
          </ac:picMkLst>
        </pc:picChg>
      </pc:sldChg>
    </pc:docChg>
  </pc:docChgLst>
  <pc:docChgLst>
    <pc:chgData name="송호영" userId="2286aef3-535c-4bbe-8664-406b05f44393" providerId="ADAL" clId="{BB7B9F7B-CB9C-409B-B30D-E32115248F02}"/>
    <pc:docChg chg="undo custSel modSld">
      <pc:chgData name="송호영" userId="2286aef3-535c-4bbe-8664-406b05f44393" providerId="ADAL" clId="{BB7B9F7B-CB9C-409B-B30D-E32115248F02}" dt="2021-05-25T17:31:08.339" v="401" actId="404"/>
      <pc:docMkLst>
        <pc:docMk/>
      </pc:docMkLst>
      <pc:sldChg chg="modSp mod">
        <pc:chgData name="송호영" userId="2286aef3-535c-4bbe-8664-406b05f44393" providerId="ADAL" clId="{BB7B9F7B-CB9C-409B-B30D-E32115248F02}" dt="2021-05-22T15:08:52.523" v="365" actId="13926"/>
        <pc:sldMkLst>
          <pc:docMk/>
          <pc:sldMk cId="3428212277" sldId="279"/>
        </pc:sldMkLst>
        <pc:graphicFrameChg chg="mod modGraphic">
          <ac:chgData name="송호영" userId="2286aef3-535c-4bbe-8664-406b05f44393" providerId="ADAL" clId="{BB7B9F7B-CB9C-409B-B30D-E32115248F02}" dt="2021-05-22T15:08:52.523" v="365" actId="13926"/>
          <ac:graphicFrameMkLst>
            <pc:docMk/>
            <pc:sldMk cId="3428212277" sldId="279"/>
            <ac:graphicFrameMk id="2" creationId="{45E80BA7-0899-A64C-A2C5-8D26D0DAC15B}"/>
          </ac:graphicFrameMkLst>
        </pc:graphicFrameChg>
      </pc:sldChg>
      <pc:sldChg chg="modSp">
        <pc:chgData name="송호영" userId="2286aef3-535c-4bbe-8664-406b05f44393" providerId="ADAL" clId="{BB7B9F7B-CB9C-409B-B30D-E32115248F02}" dt="2021-05-22T14:47:42.837" v="0"/>
        <pc:sldMkLst>
          <pc:docMk/>
          <pc:sldMk cId="3633062224" sldId="287"/>
        </pc:sldMkLst>
        <pc:graphicFrameChg chg="mod">
          <ac:chgData name="송호영" userId="2286aef3-535c-4bbe-8664-406b05f44393" providerId="ADAL" clId="{BB7B9F7B-CB9C-409B-B30D-E32115248F02}" dt="2021-05-22T14:47:42.837" v="0"/>
          <ac:graphicFrameMkLst>
            <pc:docMk/>
            <pc:sldMk cId="3633062224" sldId="287"/>
            <ac:graphicFrameMk id="3" creationId="{E8B4339A-EEF0-4761-8411-71C1FF895365}"/>
          </ac:graphicFrameMkLst>
        </pc:graphicFrameChg>
      </pc:sldChg>
      <pc:sldChg chg="modSp">
        <pc:chgData name="송호영" userId="2286aef3-535c-4bbe-8664-406b05f44393" providerId="ADAL" clId="{BB7B9F7B-CB9C-409B-B30D-E32115248F02}" dt="2021-05-22T14:47:42.837" v="0"/>
        <pc:sldMkLst>
          <pc:docMk/>
          <pc:sldMk cId="1267870442" sldId="288"/>
        </pc:sldMkLst>
        <pc:graphicFrameChg chg="mod">
          <ac:chgData name="송호영" userId="2286aef3-535c-4bbe-8664-406b05f44393" providerId="ADAL" clId="{BB7B9F7B-CB9C-409B-B30D-E32115248F02}" dt="2021-05-22T14:47:42.837" v="0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  <pc:sldChg chg="addSp delSp modSp mod">
        <pc:chgData name="송호영" userId="2286aef3-535c-4bbe-8664-406b05f44393" providerId="ADAL" clId="{BB7B9F7B-CB9C-409B-B30D-E32115248F02}" dt="2021-05-22T15:06:47.271" v="351" actId="13926"/>
        <pc:sldMkLst>
          <pc:docMk/>
          <pc:sldMk cId="217872772" sldId="312"/>
        </pc:sldMkLst>
        <pc:spChg chg="mod">
          <ac:chgData name="송호영" userId="2286aef3-535c-4bbe-8664-406b05f44393" providerId="ADAL" clId="{BB7B9F7B-CB9C-409B-B30D-E32115248F02}" dt="2021-05-22T15:06:47.271" v="351" actId="13926"/>
          <ac:spMkLst>
            <pc:docMk/>
            <pc:sldMk cId="217872772" sldId="312"/>
            <ac:spMk id="16" creationId="{53C00B07-0330-4776-A521-0748BEB10438}"/>
          </ac:spMkLst>
        </pc:spChg>
        <pc:picChg chg="del">
          <ac:chgData name="송호영" userId="2286aef3-535c-4bbe-8664-406b05f44393" providerId="ADAL" clId="{BB7B9F7B-CB9C-409B-B30D-E32115248F02}" dt="2021-05-22T15:06:26.208" v="345" actId="478"/>
          <ac:picMkLst>
            <pc:docMk/>
            <pc:sldMk cId="217872772" sldId="312"/>
            <ac:picMk id="8" creationId="{D67965D0-C2BB-4EF9-9114-4BEBFC437EFF}"/>
          </ac:picMkLst>
        </pc:picChg>
        <pc:picChg chg="add mod">
          <ac:chgData name="송호영" userId="2286aef3-535c-4bbe-8664-406b05f44393" providerId="ADAL" clId="{BB7B9F7B-CB9C-409B-B30D-E32115248F02}" dt="2021-05-22T15:06:38.349" v="350" actId="1076"/>
          <ac:picMkLst>
            <pc:docMk/>
            <pc:sldMk cId="217872772" sldId="312"/>
            <ac:picMk id="1026" creationId="{4A57FC37-1A97-4E99-BD22-FC9DE30CBC1F}"/>
          </ac:picMkLst>
        </pc:picChg>
      </pc:sldChg>
      <pc:sldChg chg="delSp modSp mod">
        <pc:chgData name="송호영" userId="2286aef3-535c-4bbe-8664-406b05f44393" providerId="ADAL" clId="{BB7B9F7B-CB9C-409B-B30D-E32115248F02}" dt="2021-05-22T15:07:18.287" v="355" actId="13926"/>
        <pc:sldMkLst>
          <pc:docMk/>
          <pc:sldMk cId="826299919" sldId="315"/>
        </pc:sldMkLst>
        <pc:spChg chg="mod">
          <ac:chgData name="송호영" userId="2286aef3-535c-4bbe-8664-406b05f44393" providerId="ADAL" clId="{BB7B9F7B-CB9C-409B-B30D-E32115248F02}" dt="2021-05-22T15:07:18.287" v="355" actId="13926"/>
          <ac:spMkLst>
            <pc:docMk/>
            <pc:sldMk cId="826299919" sldId="315"/>
            <ac:spMk id="16" creationId="{53C00B07-0330-4776-A521-0748BEB10438}"/>
          </ac:spMkLst>
        </pc:spChg>
        <pc:spChg chg="del">
          <ac:chgData name="송호영" userId="2286aef3-535c-4bbe-8664-406b05f44393" providerId="ADAL" clId="{BB7B9F7B-CB9C-409B-B30D-E32115248F02}" dt="2021-05-22T15:07:09.161" v="352" actId="478"/>
          <ac:spMkLst>
            <pc:docMk/>
            <pc:sldMk cId="826299919" sldId="315"/>
            <ac:spMk id="21" creationId="{72638708-83FF-480F-8A35-A979E83ED1CC}"/>
          </ac:spMkLst>
        </pc:spChg>
      </pc:sldChg>
      <pc:sldChg chg="modSp mod">
        <pc:chgData name="송호영" userId="2286aef3-535c-4bbe-8664-406b05f44393" providerId="ADAL" clId="{BB7B9F7B-CB9C-409B-B30D-E32115248F02}" dt="2021-05-25T17:27:22.308" v="392" actId="1076"/>
        <pc:sldMkLst>
          <pc:docMk/>
          <pc:sldMk cId="1082070766" sldId="317"/>
        </pc:sldMkLst>
        <pc:graphicFrameChg chg="mod">
          <ac:chgData name="송호영" userId="2286aef3-535c-4bbe-8664-406b05f44393" providerId="ADAL" clId="{BB7B9F7B-CB9C-409B-B30D-E32115248F02}" dt="2021-05-25T17:27:22.308" v="392" actId="1076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5T17:27:44.032" v="394" actId="1076"/>
        <pc:sldMkLst>
          <pc:docMk/>
          <pc:sldMk cId="3316600606" sldId="321"/>
        </pc:sldMkLst>
        <pc:graphicFrameChg chg="mod">
          <ac:chgData name="송호영" userId="2286aef3-535c-4bbe-8664-406b05f44393" providerId="ADAL" clId="{BB7B9F7B-CB9C-409B-B30D-E32115248F02}" dt="2021-05-25T17:27:44.032" v="394" actId="1076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4:55:40.765" v="128" actId="13926"/>
        <pc:sldMkLst>
          <pc:docMk/>
          <pc:sldMk cId="2299747862" sldId="322"/>
        </pc:sldMkLst>
        <pc:graphicFrameChg chg="mod modGraphic">
          <ac:chgData name="송호영" userId="2286aef3-535c-4bbe-8664-406b05f44393" providerId="ADAL" clId="{BB7B9F7B-CB9C-409B-B30D-E32115248F02}" dt="2021-05-22T14:55:40.765" v="128" actId="1392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4:51:24.687" v="35" actId="13926"/>
        <pc:sldMkLst>
          <pc:docMk/>
          <pc:sldMk cId="3153800299" sldId="324"/>
        </pc:sldMkLst>
        <pc:graphicFrameChg chg="mod modGraphic">
          <ac:chgData name="송호영" userId="2286aef3-535c-4bbe-8664-406b05f44393" providerId="ADAL" clId="{BB7B9F7B-CB9C-409B-B30D-E32115248F02}" dt="2021-05-22T14:51:24.687" v="35" actId="13926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4:50:34.960" v="6" actId="13926"/>
        <pc:sldMkLst>
          <pc:docMk/>
          <pc:sldMk cId="1096968755" sldId="325"/>
        </pc:sldMkLst>
        <pc:graphicFrameChg chg="mod modGraphic">
          <ac:chgData name="송호영" userId="2286aef3-535c-4bbe-8664-406b05f44393" providerId="ADAL" clId="{BB7B9F7B-CB9C-409B-B30D-E32115248F02}" dt="2021-05-22T14:50:34.960" v="6" actId="13926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">
        <pc:chgData name="송호영" userId="2286aef3-535c-4bbe-8664-406b05f44393" providerId="ADAL" clId="{BB7B9F7B-CB9C-409B-B30D-E32115248F02}" dt="2021-05-22T14:47:42.837" v="0"/>
        <pc:sldMkLst>
          <pc:docMk/>
          <pc:sldMk cId="2054989561" sldId="326"/>
        </pc:sldMkLst>
        <pc:graphicFrameChg chg="mod">
          <ac:chgData name="송호영" userId="2286aef3-535c-4bbe-8664-406b05f44393" providerId="ADAL" clId="{BB7B9F7B-CB9C-409B-B30D-E32115248F02}" dt="2021-05-22T14:47:42.837" v="0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송호영" userId="2286aef3-535c-4bbe-8664-406b05f44393" providerId="ADAL" clId="{BB7B9F7B-CB9C-409B-B30D-E32115248F02}" dt="2021-05-22T14:47:42.837" v="0"/>
        <pc:sldMkLst>
          <pc:docMk/>
          <pc:sldMk cId="3761192293" sldId="328"/>
        </pc:sldMkLst>
        <pc:graphicFrameChg chg="mod">
          <ac:chgData name="송호영" userId="2286aef3-535c-4bbe-8664-406b05f44393" providerId="ADAL" clId="{BB7B9F7B-CB9C-409B-B30D-E32115248F02}" dt="2021-05-22T14:47:42.837" v="0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">
        <pc:chgData name="송호영" userId="2286aef3-535c-4bbe-8664-406b05f44393" providerId="ADAL" clId="{BB7B9F7B-CB9C-409B-B30D-E32115248F02}" dt="2021-05-22T14:47:42.837" v="0"/>
        <pc:sldMkLst>
          <pc:docMk/>
          <pc:sldMk cId="332988354" sldId="329"/>
        </pc:sldMkLst>
        <pc:graphicFrameChg chg="mod">
          <ac:chgData name="송호영" userId="2286aef3-535c-4bbe-8664-406b05f44393" providerId="ADAL" clId="{BB7B9F7B-CB9C-409B-B30D-E32115248F02}" dt="2021-05-22T14:47:42.837" v="0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4:56:22.958" v="175" actId="13926"/>
        <pc:sldMkLst>
          <pc:docMk/>
          <pc:sldMk cId="3597851406" sldId="336"/>
        </pc:sldMkLst>
        <pc:graphicFrameChg chg="mod modGraphic">
          <ac:chgData name="송호영" userId="2286aef3-535c-4bbe-8664-406b05f44393" providerId="ADAL" clId="{BB7B9F7B-CB9C-409B-B30D-E32115248F02}" dt="2021-05-22T14:56:22.958" v="175" actId="13926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5T17:31:08.339" v="401" actId="404"/>
        <pc:sldMkLst>
          <pc:docMk/>
          <pc:sldMk cId="2350280806" sldId="337"/>
        </pc:sldMkLst>
        <pc:graphicFrameChg chg="mod modGraphic">
          <ac:chgData name="송호영" userId="2286aef3-535c-4bbe-8664-406b05f44393" providerId="ADAL" clId="{BB7B9F7B-CB9C-409B-B30D-E32115248F02}" dt="2021-05-25T17:31:08.339" v="401" actId="404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5:01:09.757" v="194" actId="13926"/>
        <pc:sldMkLst>
          <pc:docMk/>
          <pc:sldMk cId="2731510682" sldId="338"/>
        </pc:sldMkLst>
        <pc:graphicFrameChg chg="mod modGraphic">
          <ac:chgData name="송호영" userId="2286aef3-535c-4bbe-8664-406b05f44393" providerId="ADAL" clId="{BB7B9F7B-CB9C-409B-B30D-E32115248F02}" dt="2021-05-22T15:01:09.757" v="194" actId="13926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5:05:07.860" v="334" actId="13926"/>
        <pc:sldMkLst>
          <pc:docMk/>
          <pc:sldMk cId="1510064306" sldId="340"/>
        </pc:sldMkLst>
        <pc:graphicFrameChg chg="mod modGraphic">
          <ac:chgData name="송호영" userId="2286aef3-535c-4bbe-8664-406b05f44393" providerId="ADAL" clId="{BB7B9F7B-CB9C-409B-B30D-E32115248F02}" dt="2021-05-22T15:05:07.860" v="334" actId="13926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5:05:43.175" v="344" actId="13926"/>
        <pc:sldMkLst>
          <pc:docMk/>
          <pc:sldMk cId="4019255825" sldId="341"/>
        </pc:sldMkLst>
        <pc:graphicFrameChg chg="mod modGraphic">
          <ac:chgData name="송호영" userId="2286aef3-535c-4bbe-8664-406b05f44393" providerId="ADAL" clId="{BB7B9F7B-CB9C-409B-B30D-E32115248F02}" dt="2021-05-22T15:05:43.175" v="344" actId="13926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addSp delSp modSp mod">
        <pc:chgData name="송호영" userId="2286aef3-535c-4bbe-8664-406b05f44393" providerId="ADAL" clId="{BB7B9F7B-CB9C-409B-B30D-E32115248F02}" dt="2021-05-22T15:16:32.207" v="387" actId="1076"/>
        <pc:sldMkLst>
          <pc:docMk/>
          <pc:sldMk cId="1009341633" sldId="361"/>
        </pc:sldMkLst>
        <pc:spChg chg="mod">
          <ac:chgData name="송호영" userId="2286aef3-535c-4bbe-8664-406b05f44393" providerId="ADAL" clId="{BB7B9F7B-CB9C-409B-B30D-E32115248F02}" dt="2021-05-22T15:10:58.295" v="373" actId="20577"/>
          <ac:spMkLst>
            <pc:docMk/>
            <pc:sldMk cId="1009341633" sldId="361"/>
            <ac:spMk id="18" creationId="{CF381E10-F93A-41E9-9450-F18AB7FCD18C}"/>
          </ac:spMkLst>
        </pc:spChg>
        <pc:picChg chg="add mod">
          <ac:chgData name="송호영" userId="2286aef3-535c-4bbe-8664-406b05f44393" providerId="ADAL" clId="{BB7B9F7B-CB9C-409B-B30D-E32115248F02}" dt="2021-05-22T15:16:32.207" v="387" actId="1076"/>
          <ac:picMkLst>
            <pc:docMk/>
            <pc:sldMk cId="1009341633" sldId="361"/>
            <ac:picMk id="3" creationId="{823FD336-DEF7-451F-9E25-ED9B09539396}"/>
          </ac:picMkLst>
        </pc:picChg>
        <pc:picChg chg="del">
          <ac:chgData name="송호영" userId="2286aef3-535c-4bbe-8664-406b05f44393" providerId="ADAL" clId="{BB7B9F7B-CB9C-409B-B30D-E32115248F02}" dt="2021-05-22T15:16:25.396" v="383" actId="478"/>
          <ac:picMkLst>
            <pc:docMk/>
            <pc:sldMk cId="1009341633" sldId="361"/>
            <ac:picMk id="15" creationId="{A0CCF3C2-8668-4373-88FF-385B891E64C4}"/>
          </ac:picMkLst>
        </pc:picChg>
      </pc:sldChg>
      <pc:sldChg chg="modSp mod">
        <pc:chgData name="송호영" userId="2286aef3-535c-4bbe-8664-406b05f44393" providerId="ADAL" clId="{BB7B9F7B-CB9C-409B-B30D-E32115248F02}" dt="2021-05-22T17:22:13.882" v="390" actId="20577"/>
        <pc:sldMkLst>
          <pc:docMk/>
          <pc:sldMk cId="43732928" sldId="376"/>
        </pc:sldMkLst>
        <pc:graphicFrameChg chg="modGraphic">
          <ac:chgData name="송호영" userId="2286aef3-535c-4bbe-8664-406b05f44393" providerId="ADAL" clId="{BB7B9F7B-CB9C-409B-B30D-E32115248F02}" dt="2021-05-22T17:22:13.882" v="390" actId="20577"/>
          <ac:graphicFrameMkLst>
            <pc:docMk/>
            <pc:sldMk cId="43732928" sldId="376"/>
            <ac:graphicFrameMk id="4" creationId="{3D25DA49-26C9-4157-A55E-49AF38B1BA3D}"/>
          </ac:graphicFrameMkLst>
        </pc:graphicFrameChg>
      </pc:sldChg>
      <pc:sldChg chg="addSp delSp modSp mod">
        <pc:chgData name="송호영" userId="2286aef3-535c-4bbe-8664-406b05f44393" providerId="ADAL" clId="{BB7B9F7B-CB9C-409B-B30D-E32115248F02}" dt="2021-05-22T15:15:30.092" v="382" actId="14100"/>
        <pc:sldMkLst>
          <pc:docMk/>
          <pc:sldMk cId="2085115772" sldId="379"/>
        </pc:sldMkLst>
        <pc:spChg chg="mod">
          <ac:chgData name="송호영" userId="2286aef3-535c-4bbe-8664-406b05f44393" providerId="ADAL" clId="{BB7B9F7B-CB9C-409B-B30D-E32115248F02}" dt="2021-05-22T15:11:03.993" v="377" actId="20577"/>
          <ac:spMkLst>
            <pc:docMk/>
            <pc:sldMk cId="2085115772" sldId="379"/>
            <ac:spMk id="18" creationId="{CF381E10-F93A-41E9-9450-F18AB7FCD18C}"/>
          </ac:spMkLst>
        </pc:spChg>
        <pc:picChg chg="add mod">
          <ac:chgData name="송호영" userId="2286aef3-535c-4bbe-8664-406b05f44393" providerId="ADAL" clId="{BB7B9F7B-CB9C-409B-B30D-E32115248F02}" dt="2021-05-22T15:15:30.092" v="382" actId="14100"/>
          <ac:picMkLst>
            <pc:docMk/>
            <pc:sldMk cId="2085115772" sldId="379"/>
            <ac:picMk id="3" creationId="{1134758A-D6F9-40CD-A8E4-6BD793504EB7}"/>
          </ac:picMkLst>
        </pc:picChg>
        <pc:picChg chg="del">
          <ac:chgData name="송호영" userId="2286aef3-535c-4bbe-8664-406b05f44393" providerId="ADAL" clId="{BB7B9F7B-CB9C-409B-B30D-E32115248F02}" dt="2021-05-22T15:15:13.514" v="378" actId="478"/>
          <ac:picMkLst>
            <pc:docMk/>
            <pc:sldMk cId="2085115772" sldId="379"/>
            <ac:picMk id="12" creationId="{A90376B0-9CC9-4B1C-B5EF-35E2D5AC5B85}"/>
          </ac:picMkLst>
        </pc:picChg>
      </pc:sldChg>
      <pc:sldChg chg="modSp mod">
        <pc:chgData name="송호영" userId="2286aef3-535c-4bbe-8664-406b05f44393" providerId="ADAL" clId="{BB7B9F7B-CB9C-409B-B30D-E32115248F02}" dt="2021-05-22T15:09:22.111" v="369" actId="13926"/>
        <pc:sldMkLst>
          <pc:docMk/>
          <pc:sldMk cId="1556359690" sldId="384"/>
        </pc:sldMkLst>
        <pc:spChg chg="mod">
          <ac:chgData name="송호영" userId="2286aef3-535c-4bbe-8664-406b05f44393" providerId="ADAL" clId="{BB7B9F7B-CB9C-409B-B30D-E32115248F02}" dt="2021-05-22T15:09:22.111" v="369" actId="13926"/>
          <ac:spMkLst>
            <pc:docMk/>
            <pc:sldMk cId="1556359690" sldId="384"/>
            <ac:spMk id="8" creationId="{3C1833B4-2D04-4E79-8E65-FE85A0C8E194}"/>
          </ac:spMkLst>
        </pc:spChg>
        <pc:graphicFrameChg chg="mod modGraphic">
          <ac:chgData name="송호영" userId="2286aef3-535c-4bbe-8664-406b05f44393" providerId="ADAL" clId="{BB7B9F7B-CB9C-409B-B30D-E32115248F02}" dt="2021-05-22T15:09:15.822" v="368"/>
          <ac:graphicFrameMkLst>
            <pc:docMk/>
            <pc:sldMk cId="1556359690" sldId="384"/>
            <ac:graphicFrameMk id="2" creationId="{45E80BA7-0899-A64C-A2C5-8D26D0DAC15B}"/>
          </ac:graphicFrameMkLst>
        </pc:graphicFrameChg>
      </pc:sldChg>
    </pc:docChg>
  </pc:docChgLst>
  <pc:docChgLst>
    <pc:chgData name="이해림" userId="S::hailim97@konkuk.ac.kr::da362752-a4b6-43ac-bb49-41d6e5cfdc35" providerId="AD" clId="Web-{4E341EDF-F3F7-4226-9A2E-6C03DAF50389}"/>
    <pc:docChg chg="delSld">
      <pc:chgData name="이해림" userId="S::hailim97@konkuk.ac.kr::da362752-a4b6-43ac-bb49-41d6e5cfdc35" providerId="AD" clId="Web-{4E341EDF-F3F7-4226-9A2E-6C03DAF50389}" dt="2021-04-28T18:37:09.431" v="1"/>
      <pc:docMkLst>
        <pc:docMk/>
      </pc:docMkLst>
      <pc:sldChg chg="del">
        <pc:chgData name="이해림" userId="S::hailim97@konkuk.ac.kr::da362752-a4b6-43ac-bb49-41d6e5cfdc35" providerId="AD" clId="Web-{4E341EDF-F3F7-4226-9A2E-6C03DAF50389}" dt="2021-04-28T18:37:09.431" v="1"/>
        <pc:sldMkLst>
          <pc:docMk/>
          <pc:sldMk cId="3045012985" sldId="332"/>
        </pc:sldMkLst>
      </pc:sldChg>
      <pc:sldChg chg="del">
        <pc:chgData name="이해림" userId="S::hailim97@konkuk.ac.kr::da362752-a4b6-43ac-bb49-41d6e5cfdc35" providerId="AD" clId="Web-{4E341EDF-F3F7-4226-9A2E-6C03DAF50389}" dt="2021-04-28T18:37:07.618" v="0"/>
        <pc:sldMkLst>
          <pc:docMk/>
          <pc:sldMk cId="1386382012" sldId="333"/>
        </pc:sldMkLst>
      </pc:sldChg>
    </pc:docChg>
  </pc:docChgLst>
  <pc:docChgLst>
    <pc:chgData name="이해림" userId="da362752-a4b6-43ac-bb49-41d6e5cfdc35" providerId="ADAL" clId="{D6A93847-299E-964F-A91C-94FCD7704340}"/>
    <pc:docChg chg="undo custSel addSld delSld modSld sldOrd modMainMaster">
      <pc:chgData name="이해림" userId="da362752-a4b6-43ac-bb49-41d6e5cfdc35" providerId="ADAL" clId="{D6A93847-299E-964F-A91C-94FCD7704340}" dt="2021-04-12T10:53:21.584" v="615" actId="5736"/>
      <pc:docMkLst>
        <pc:docMk/>
      </pc:docMkLst>
      <pc:sldChg chg="addSp delSp modSp mod setBg">
        <pc:chgData name="이해림" userId="da362752-a4b6-43ac-bb49-41d6e5cfdc35" providerId="ADAL" clId="{D6A93847-299E-964F-A91C-94FCD7704340}" dt="2021-04-01T06:28:41.488" v="604"/>
        <pc:sldMkLst>
          <pc:docMk/>
          <pc:sldMk cId="2277786747" sldId="258"/>
        </pc:sldMkLst>
        <pc:spChg chg="del">
          <ac:chgData name="이해림" userId="da362752-a4b6-43ac-bb49-41d6e5cfdc35" providerId="ADAL" clId="{D6A93847-299E-964F-A91C-94FCD7704340}" dt="2021-04-01T06:28:40.734" v="603" actId="478"/>
          <ac:spMkLst>
            <pc:docMk/>
            <pc:sldMk cId="2277786747" sldId="258"/>
            <ac:spMk id="9" creationId="{93108123-9AE1-4F00-A4DF-51C60D543A68}"/>
          </ac:spMkLst>
        </pc:spChg>
        <pc:spChg chg="add mod">
          <ac:chgData name="이해림" userId="da362752-a4b6-43ac-bb49-41d6e5cfdc35" providerId="ADAL" clId="{D6A93847-299E-964F-A91C-94FCD7704340}" dt="2021-04-01T06:28:41.488" v="604"/>
          <ac:spMkLst>
            <pc:docMk/>
            <pc:sldMk cId="2277786747" sldId="258"/>
            <ac:spMk id="12" creationId="{31CCF9E0-CD65-754F-BF16-316D70034E52}"/>
          </ac:spMkLst>
        </pc:spChg>
      </pc:sldChg>
      <pc:sldChg chg="del">
        <pc:chgData name="이해림" userId="da362752-a4b6-43ac-bb49-41d6e5cfdc35" providerId="ADAL" clId="{D6A93847-299E-964F-A91C-94FCD7704340}" dt="2021-04-01T05:55:23.327" v="228" actId="2696"/>
        <pc:sldMkLst>
          <pc:docMk/>
          <pc:sldMk cId="3704014608" sldId="259"/>
        </pc:sldMkLst>
      </pc:sldChg>
      <pc:sldChg chg="modSp del mod">
        <pc:chgData name="이해림" userId="da362752-a4b6-43ac-bb49-41d6e5cfdc35" providerId="ADAL" clId="{D6A93847-299E-964F-A91C-94FCD7704340}" dt="2021-04-01T05:58:19.143" v="305" actId="2696"/>
        <pc:sldMkLst>
          <pc:docMk/>
          <pc:sldMk cId="813588039" sldId="260"/>
        </pc:sldMkLst>
        <pc:graphicFrameChg chg="mod modGraphic">
          <ac:chgData name="이해림" userId="da362752-a4b6-43ac-bb49-41d6e5cfdc35" providerId="ADAL" clId="{D6A93847-299E-964F-A91C-94FCD7704340}" dt="2021-04-01T05:41:15.397" v="116" actId="207"/>
          <ac:graphicFrameMkLst>
            <pc:docMk/>
            <pc:sldMk cId="813588039" sldId="260"/>
            <ac:graphicFrameMk id="2" creationId="{4288E9B4-6E0C-884F-8F20-CFD07E9CF7C8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5:57:24.484" v="284" actId="2696"/>
        <pc:sldMkLst>
          <pc:docMk/>
          <pc:sldMk cId="1440481288" sldId="261"/>
        </pc:sldMkLst>
        <pc:graphicFrameChg chg="mod modGraphic">
          <ac:chgData name="이해림" userId="da362752-a4b6-43ac-bb49-41d6e5cfdc35" providerId="ADAL" clId="{D6A93847-299E-964F-A91C-94FCD7704340}" dt="2021-04-01T05:32:03.233" v="59" actId="207"/>
          <ac:graphicFrameMkLst>
            <pc:docMk/>
            <pc:sldMk cId="1440481288" sldId="261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2:14.597" v="397" actId="2696"/>
        <pc:sldMkLst>
          <pc:docMk/>
          <pc:sldMk cId="733243551" sldId="262"/>
        </pc:sldMkLst>
        <pc:graphicFrameChg chg="mod">
          <ac:chgData name="이해림" userId="da362752-a4b6-43ac-bb49-41d6e5cfdc35" providerId="ADAL" clId="{D6A93847-299E-964F-A91C-94FCD7704340}" dt="2021-04-01T05:40:44.039" v="112"/>
          <ac:graphicFrameMkLst>
            <pc:docMk/>
            <pc:sldMk cId="733243551" sldId="262"/>
            <ac:graphicFrameMk id="2" creationId="{4288E9B4-6E0C-884F-8F20-CFD07E9CF7C8}"/>
          </ac:graphicFrameMkLst>
        </pc:graphicFrameChg>
      </pc:sldChg>
      <pc:sldChg chg="del">
        <pc:chgData name="이해림" userId="da362752-a4b6-43ac-bb49-41d6e5cfdc35" providerId="ADAL" clId="{D6A93847-299E-964F-A91C-94FCD7704340}" dt="2021-04-01T05:55:00.793" v="221" actId="2696"/>
        <pc:sldMkLst>
          <pc:docMk/>
          <pc:sldMk cId="4198398152" sldId="263"/>
        </pc:sldMkLst>
      </pc:sldChg>
      <pc:sldChg chg="del">
        <pc:chgData name="이해림" userId="da362752-a4b6-43ac-bb49-41d6e5cfdc35" providerId="ADAL" clId="{D6A93847-299E-964F-A91C-94FCD7704340}" dt="2021-04-01T05:56:42.499" v="275" actId="2696"/>
        <pc:sldMkLst>
          <pc:docMk/>
          <pc:sldMk cId="1151867433" sldId="264"/>
        </pc:sldMkLst>
      </pc:sldChg>
      <pc:sldChg chg="modSp del">
        <pc:chgData name="이해림" userId="da362752-a4b6-43ac-bb49-41d6e5cfdc35" providerId="ADAL" clId="{D6A93847-299E-964F-A91C-94FCD7704340}" dt="2021-04-01T06:03:07.145" v="407" actId="2696"/>
        <pc:sldMkLst>
          <pc:docMk/>
          <pc:sldMk cId="3936177670" sldId="265"/>
        </pc:sldMkLst>
        <pc:graphicFrameChg chg="mod">
          <ac:chgData name="이해림" userId="da362752-a4b6-43ac-bb49-41d6e5cfdc35" providerId="ADAL" clId="{D6A93847-299E-964F-A91C-94FCD7704340}" dt="2021-04-01T05:40:18.969" v="110"/>
          <ac:graphicFrameMkLst>
            <pc:docMk/>
            <pc:sldMk cId="3936177670" sldId="265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4:14.252" v="418" actId="2696"/>
        <pc:sldMkLst>
          <pc:docMk/>
          <pc:sldMk cId="2009701455" sldId="266"/>
        </pc:sldMkLst>
        <pc:graphicFrameChg chg="mod">
          <ac:chgData name="이해림" userId="da362752-a4b6-43ac-bb49-41d6e5cfdc35" providerId="ADAL" clId="{D6A93847-299E-964F-A91C-94FCD7704340}" dt="2021-04-01T05:40:04.928" v="109"/>
          <ac:graphicFrameMkLst>
            <pc:docMk/>
            <pc:sldMk cId="2009701455" sldId="266"/>
            <ac:graphicFrameMk id="3" creationId="{BAA64C72-5A5F-B948-A84B-289C777B1210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6:05:04.093" v="428" actId="2696"/>
        <pc:sldMkLst>
          <pc:docMk/>
          <pc:sldMk cId="730379782" sldId="267"/>
        </pc:sldMkLst>
        <pc:graphicFrameChg chg="mod modGraphic">
          <ac:chgData name="이해림" userId="da362752-a4b6-43ac-bb49-41d6e5cfdc35" providerId="ADAL" clId="{D6A93847-299E-964F-A91C-94FCD7704340}" dt="2021-04-01T06:04:43.061" v="424" actId="1076"/>
          <ac:graphicFrameMkLst>
            <pc:docMk/>
            <pc:sldMk cId="730379782" sldId="267"/>
            <ac:graphicFrameMk id="3" creationId="{BAA64C72-5A5F-B948-A84B-289C777B1210}"/>
          </ac:graphicFrameMkLst>
        </pc:graphicFrameChg>
      </pc:sldChg>
      <pc:sldChg chg="del">
        <pc:chgData name="이해림" userId="da362752-a4b6-43ac-bb49-41d6e5cfdc35" providerId="ADAL" clId="{D6A93847-299E-964F-A91C-94FCD7704340}" dt="2021-04-01T06:05:27.162" v="433" actId="2696"/>
        <pc:sldMkLst>
          <pc:docMk/>
          <pc:sldMk cId="3749333424" sldId="268"/>
        </pc:sldMkLst>
      </pc:sldChg>
      <pc:sldChg chg="modSp del mod">
        <pc:chgData name="이해림" userId="da362752-a4b6-43ac-bb49-41d6e5cfdc35" providerId="ADAL" clId="{D6A93847-299E-964F-A91C-94FCD7704340}" dt="2021-04-01T06:05:42.863" v="437" actId="2696"/>
        <pc:sldMkLst>
          <pc:docMk/>
          <pc:sldMk cId="2779590856" sldId="269"/>
        </pc:sldMkLst>
        <pc:spChg chg="mod">
          <ac:chgData name="이해림" userId="da362752-a4b6-43ac-bb49-41d6e5cfdc35" providerId="ADAL" clId="{D6A93847-299E-964F-A91C-94FCD7704340}" dt="2021-04-01T05:47:54.015" v="177" actId="20577"/>
          <ac:spMkLst>
            <pc:docMk/>
            <pc:sldMk cId="2779590856" sldId="269"/>
            <ac:spMk id="6" creationId="{464CAAA2-86A8-7748-B839-034647047E29}"/>
          </ac:spMkLst>
        </pc:spChg>
      </pc:sldChg>
      <pc:sldChg chg="modSp del mod">
        <pc:chgData name="이해림" userId="da362752-a4b6-43ac-bb49-41d6e5cfdc35" providerId="ADAL" clId="{D6A93847-299E-964F-A91C-94FCD7704340}" dt="2021-04-01T05:59:17.967" v="332" actId="2696"/>
        <pc:sldMkLst>
          <pc:docMk/>
          <pc:sldMk cId="3811962003" sldId="270"/>
        </pc:sldMkLst>
        <pc:spChg chg="mod">
          <ac:chgData name="이해림" userId="da362752-a4b6-43ac-bb49-41d6e5cfdc35" providerId="ADAL" clId="{D6A93847-299E-964F-A91C-94FCD7704340}" dt="2021-04-01T05:20:11.968" v="1" actId="1076"/>
          <ac:spMkLst>
            <pc:docMk/>
            <pc:sldMk cId="3811962003" sldId="270"/>
            <ac:spMk id="6" creationId="{A0A6D016-2BB2-1646-8F43-BFAB247AB7D1}"/>
          </ac:spMkLst>
        </pc:spChg>
      </pc:sldChg>
      <pc:sldChg chg="del">
        <pc:chgData name="이해림" userId="da362752-a4b6-43ac-bb49-41d6e5cfdc35" providerId="ADAL" clId="{D6A93847-299E-964F-A91C-94FCD7704340}" dt="2021-04-01T06:00:26.868" v="362" actId="2696"/>
        <pc:sldMkLst>
          <pc:docMk/>
          <pc:sldMk cId="3385575971" sldId="271"/>
        </pc:sldMkLst>
      </pc:sldChg>
      <pc:sldChg chg="delSp del mod">
        <pc:chgData name="이해림" userId="da362752-a4b6-43ac-bb49-41d6e5cfdc35" providerId="ADAL" clId="{D6A93847-299E-964F-A91C-94FCD7704340}" dt="2021-04-01T05:59:42.986" v="339" actId="2696"/>
        <pc:sldMkLst>
          <pc:docMk/>
          <pc:sldMk cId="2390778878" sldId="272"/>
        </pc:sldMkLst>
        <pc:spChg chg="del">
          <ac:chgData name="이해림" userId="da362752-a4b6-43ac-bb49-41d6e5cfdc35" providerId="ADAL" clId="{D6A93847-299E-964F-A91C-94FCD7704340}" dt="2021-04-01T05:20:03.991" v="0" actId="478"/>
          <ac:spMkLst>
            <pc:docMk/>
            <pc:sldMk cId="2390778878" sldId="272"/>
            <ac:spMk id="6" creationId="{A0A6D016-2BB2-1646-8F43-BFAB247AB7D1}"/>
          </ac:spMkLst>
        </pc:spChg>
      </pc:sldChg>
      <pc:sldChg chg="modSp del">
        <pc:chgData name="이해림" userId="da362752-a4b6-43ac-bb49-41d6e5cfdc35" providerId="ADAL" clId="{D6A93847-299E-964F-A91C-94FCD7704340}" dt="2021-04-01T06:02:35.844" v="401" actId="2696"/>
        <pc:sldMkLst>
          <pc:docMk/>
          <pc:sldMk cId="3500389474" sldId="273"/>
        </pc:sldMkLst>
        <pc:graphicFrameChg chg="mod">
          <ac:chgData name="이해림" userId="da362752-a4b6-43ac-bb49-41d6e5cfdc35" providerId="ADAL" clId="{D6A93847-299E-964F-A91C-94FCD7704340}" dt="2021-04-01T05:40:28.316" v="111"/>
          <ac:graphicFrameMkLst>
            <pc:docMk/>
            <pc:sldMk cId="3500389474" sldId="273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6:22.841" v="447" actId="2696"/>
        <pc:sldMkLst>
          <pc:docMk/>
          <pc:sldMk cId="361526637" sldId="274"/>
        </pc:sldMkLst>
        <pc:graphicFrameChg chg="mod">
          <ac:chgData name="이해림" userId="da362752-a4b6-43ac-bb49-41d6e5cfdc35" providerId="ADAL" clId="{D6A93847-299E-964F-A91C-94FCD7704340}" dt="2021-04-01T05:32:46.926" v="60"/>
          <ac:graphicFrameMkLst>
            <pc:docMk/>
            <pc:sldMk cId="361526637" sldId="274"/>
            <ac:graphicFrameMk id="10" creationId="{46417A2F-63BF-4CBD-9AD4-61473BA5E63D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6:07:07.080" v="458" actId="2696"/>
        <pc:sldMkLst>
          <pc:docMk/>
          <pc:sldMk cId="3748359282" sldId="275"/>
        </pc:sldMkLst>
        <pc:graphicFrameChg chg="mod modGraphic">
          <ac:chgData name="이해림" userId="da362752-a4b6-43ac-bb49-41d6e5cfdc35" providerId="ADAL" clId="{D6A93847-299E-964F-A91C-94FCD7704340}" dt="2021-04-01T05:39:13.027" v="107"/>
          <ac:graphicFrameMkLst>
            <pc:docMk/>
            <pc:sldMk cId="3748359282" sldId="275"/>
            <ac:graphicFrameMk id="4" creationId="{044FC726-AF76-484D-906E-E2BC6DFBB524}"/>
          </ac:graphicFrameMkLst>
        </pc:graphicFrameChg>
      </pc:sldChg>
      <pc:sldChg chg="del">
        <pc:chgData name="이해림" userId="da362752-a4b6-43ac-bb49-41d6e5cfdc35" providerId="ADAL" clId="{D6A93847-299E-964F-A91C-94FCD7704340}" dt="2021-04-01T06:07:51.411" v="469" actId="2696"/>
        <pc:sldMkLst>
          <pc:docMk/>
          <pc:sldMk cId="3514088236" sldId="276"/>
        </pc:sldMkLst>
      </pc:sldChg>
      <pc:sldChg chg="modSp mod setBg">
        <pc:chgData name="이해림" userId="da362752-a4b6-43ac-bb49-41d6e5cfdc35" providerId="ADAL" clId="{D6A93847-299E-964F-A91C-94FCD7704340}" dt="2021-04-01T06:19:17.388" v="524"/>
        <pc:sldMkLst>
          <pc:docMk/>
          <pc:sldMk cId="3072290143" sldId="277"/>
        </pc:sldMkLst>
        <pc:picChg chg="mod">
          <ac:chgData name="이해림" userId="da362752-a4b6-43ac-bb49-41d6e5cfdc35" providerId="ADAL" clId="{D6A93847-299E-964F-A91C-94FCD7704340}" dt="2021-04-01T06:19:17.388" v="524"/>
          <ac:picMkLst>
            <pc:docMk/>
            <pc:sldMk cId="3072290143" sldId="277"/>
            <ac:picMk id="9" creationId="{BEEAEFD2-1D93-4656-8ED2-006F89F40D42}"/>
          </ac:picMkLst>
        </pc:pic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226035573" sldId="278"/>
        </pc:sldMkLst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3428212277" sldId="279"/>
        </pc:sldMkLst>
      </pc:sldChg>
      <pc:sldChg chg="modSp mod setBg">
        <pc:chgData name="이해림" userId="da362752-a4b6-43ac-bb49-41d6e5cfdc35" providerId="ADAL" clId="{D6A93847-299E-964F-A91C-94FCD7704340}" dt="2021-04-01T06:15:08.475" v="500" actId="207"/>
        <pc:sldMkLst>
          <pc:docMk/>
          <pc:sldMk cId="4267063956" sldId="280"/>
        </pc:sldMkLst>
        <pc:graphicFrameChg chg="modGraphic">
          <ac:chgData name="이해림" userId="da362752-a4b6-43ac-bb49-41d6e5cfdc35" providerId="ADAL" clId="{D6A93847-299E-964F-A91C-94FCD7704340}" dt="2021-04-01T06:15:00.438" v="498" actId="207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5:04.048" v="499" actId="207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5:08.475" v="500" actId="207"/>
          <ac:graphicFrameMkLst>
            <pc:docMk/>
            <pc:sldMk cId="4267063956" sldId="280"/>
            <ac:graphicFrameMk id="15" creationId="{7D962C1F-A132-48BC-AB5A-8439FDF4F3FF}"/>
          </ac:graphicFrameMkLst>
        </pc:graphicFrameChg>
      </pc:sldChg>
      <pc:sldChg chg="modSp mod">
        <pc:chgData name="이해림" userId="da362752-a4b6-43ac-bb49-41d6e5cfdc35" providerId="ADAL" clId="{D6A93847-299E-964F-A91C-94FCD7704340}" dt="2021-04-01T05:36:24.553" v="82" actId="2084"/>
        <pc:sldMkLst>
          <pc:docMk/>
          <pc:sldMk cId="3416091787" sldId="281"/>
        </pc:sldMkLst>
        <pc:graphicFrameChg chg="mod modGraphic">
          <ac:chgData name="이해림" userId="da362752-a4b6-43ac-bb49-41d6e5cfdc35" providerId="ADAL" clId="{D6A93847-299E-964F-A91C-94FCD7704340}" dt="2021-04-01T05:36:15.995" v="80" actId="2084"/>
          <ac:graphicFrameMkLst>
            <pc:docMk/>
            <pc:sldMk cId="3416091787" sldId="281"/>
            <ac:graphicFrameMk id="4" creationId="{ADD2F32E-4724-4657-9FF3-93284F7E373B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5:36:20.661" v="81" actId="2084"/>
          <ac:graphicFrameMkLst>
            <pc:docMk/>
            <pc:sldMk cId="3416091787" sldId="281"/>
            <ac:graphicFrameMk id="6" creationId="{FA7739A2-F523-453C-96D8-397FEF5996BD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5:36:24.553" v="82" actId="2084"/>
          <ac:graphicFrameMkLst>
            <pc:docMk/>
            <pc:sldMk cId="3416091787" sldId="281"/>
            <ac:graphicFrameMk id="7" creationId="{98EE7427-A84C-4C5F-B182-00B4E2E2E31F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5:29.572" v="503" actId="207"/>
        <pc:sldMkLst>
          <pc:docMk/>
          <pc:sldMk cId="535859238" sldId="282"/>
        </pc:sldMkLst>
        <pc:graphicFrameChg chg="mod modGraphic">
          <ac:chgData name="이해림" userId="da362752-a4b6-43ac-bb49-41d6e5cfdc35" providerId="ADAL" clId="{D6A93847-299E-964F-A91C-94FCD7704340}" dt="2021-04-01T06:15:20.773" v="501" actId="207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25.376" v="502" actId="207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29.572" v="503" actId="207"/>
          <ac:graphicFrameMkLst>
            <pc:docMk/>
            <pc:sldMk cId="535859238" sldId="282"/>
            <ac:graphicFrameMk id="6" creationId="{BC00CE2A-D021-4F30-A4A2-C317EAC38F5E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5:54.881" v="507" actId="207"/>
        <pc:sldMkLst>
          <pc:docMk/>
          <pc:sldMk cId="3600942562" sldId="283"/>
        </pc:sldMkLst>
        <pc:graphicFrameChg chg="mod modGraphic">
          <ac:chgData name="이해림" userId="da362752-a4b6-43ac-bb49-41d6e5cfdc35" providerId="ADAL" clId="{D6A93847-299E-964F-A91C-94FCD7704340}" dt="2021-04-01T06:15:39.772" v="504" actId="207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44.655" v="505" actId="207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54.881" v="507" actId="207"/>
          <ac:graphicFrameMkLst>
            <pc:docMk/>
            <pc:sldMk cId="3600942562" sldId="283"/>
            <ac:graphicFrameMk id="7" creationId="{6F083334-FA0E-43A1-AEBC-150FFDA9976E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6:15.772" v="511" actId="207"/>
        <pc:sldMkLst>
          <pc:docMk/>
          <pc:sldMk cId="679155531" sldId="284"/>
        </pc:sldMkLst>
        <pc:graphicFrameChg chg="mod modGraphic">
          <ac:chgData name="이해림" userId="da362752-a4b6-43ac-bb49-41d6e5cfdc35" providerId="ADAL" clId="{D6A93847-299E-964F-A91C-94FCD7704340}" dt="2021-04-01T06:16:15.772" v="511" actId="207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6:11.798" v="510" actId="207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6:05.889" v="509" actId="207"/>
          <ac:graphicFrameMkLst>
            <pc:docMk/>
            <pc:sldMk cId="679155531" sldId="284"/>
            <ac:graphicFrameMk id="7" creationId="{103184DC-9811-47F2-8DFD-2E9D8D3EA67A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8:25.577" v="521" actId="207"/>
        <pc:sldMkLst>
          <pc:docMk/>
          <pc:sldMk cId="4229585800" sldId="285"/>
        </pc:sldMkLst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1" creationId="{56F98195-B3B1-4437-9B70-20F84E49F9EB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2" creationId="{59B9EB15-3E8B-47C4-BEAF-327AAC543DE6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3" creationId="{64D352F3-05CC-4301-9DC2-33ACEB545E4F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4" creationId="{CA9C4A09-2B35-430A-BC75-FA079B0CC2D5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5" creationId="{EC41A0B5-1DA1-44C6-86D7-9256AE25BDBF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6" creationId="{633DB14C-B30B-4E1C-AEDA-169B1DD613F3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7" creationId="{4DEE938C-A48E-41F6-A8D7-109E02905796}"/>
          </ac:spMkLst>
        </pc:spChg>
        <pc:grpChg chg="mod">
          <ac:chgData name="이해림" userId="da362752-a4b6-43ac-bb49-41d6e5cfdc35" providerId="ADAL" clId="{D6A93847-299E-964F-A91C-94FCD7704340}" dt="2021-04-01T06:17:23.908" v="517" actId="207"/>
          <ac:grpSpMkLst>
            <pc:docMk/>
            <pc:sldMk cId="4229585800" sldId="285"/>
            <ac:grpSpMk id="10" creationId="{591A15B4-AABA-4A88-AD18-D13516202DED}"/>
          </ac:grpSpMkLst>
        </pc:grp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1244510038" sldId="286"/>
        </pc:sldMkLst>
      </pc:sldChg>
      <pc:sldChg chg="modSp mod setBg">
        <pc:chgData name="이해림" userId="da362752-a4b6-43ac-bb49-41d6e5cfdc35" providerId="ADAL" clId="{D6A93847-299E-964F-A91C-94FCD7704340}" dt="2021-04-01T06:16:43.274" v="513" actId="207"/>
        <pc:sldMkLst>
          <pc:docMk/>
          <pc:sldMk cId="3633062224" sldId="287"/>
        </pc:sldMkLst>
        <pc:graphicFrameChg chg="mod modGraphic">
          <ac:chgData name="이해림" userId="da362752-a4b6-43ac-bb49-41d6e5cfdc35" providerId="ADAL" clId="{D6A93847-299E-964F-A91C-94FCD7704340}" dt="2021-04-01T06:16:43.274" v="513" actId="207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6:56.442" v="515" actId="207"/>
        <pc:sldMkLst>
          <pc:docMk/>
          <pc:sldMk cId="1267870442" sldId="288"/>
        </pc:sldMkLst>
        <pc:graphicFrameChg chg="mod modGraphic">
          <ac:chgData name="이해림" userId="da362752-a4b6-43ac-bb49-41d6e5cfdc35" providerId="ADAL" clId="{D6A93847-299E-964F-A91C-94FCD7704340}" dt="2021-04-01T06:16:56.442" v="515" actId="207"/>
          <ac:graphicFrameMkLst>
            <pc:docMk/>
            <pc:sldMk cId="1267870442" sldId="288"/>
            <ac:graphicFrameMk id="4" creationId="{14E85AE4-204A-4FD1-9597-E0D3082B9462}"/>
          </ac:graphicFrameMkLst>
        </pc:graphicFrameChg>
      </pc:sldChg>
      <pc:sldChg chg="addSp delSp modSp new del mod setBg">
        <pc:chgData name="이해림" userId="da362752-a4b6-43ac-bb49-41d6e5cfdc35" providerId="ADAL" clId="{D6A93847-299E-964F-A91C-94FCD7704340}" dt="2021-04-01T06:22:39.407" v="560" actId="2696"/>
        <pc:sldMkLst>
          <pc:docMk/>
          <pc:sldMk cId="3582849825" sldId="289"/>
        </pc:sldMkLst>
        <pc:spChg chg="mod">
          <ac:chgData name="이해림" userId="da362752-a4b6-43ac-bb49-41d6e5cfdc35" providerId="ADAL" clId="{D6A93847-299E-964F-A91C-94FCD7704340}" dt="2021-04-01T05:21:36.140" v="7" actId="20577"/>
          <ac:spMkLst>
            <pc:docMk/>
            <pc:sldMk cId="3582849825" sldId="289"/>
            <ac:spMk id="2" creationId="{EDBA6501-C513-0D4B-8E30-0F15138B3577}"/>
          </ac:spMkLst>
        </pc:spChg>
        <pc:spChg chg="del">
          <ac:chgData name="이해림" userId="da362752-a4b6-43ac-bb49-41d6e5cfdc35" providerId="ADAL" clId="{D6A93847-299E-964F-A91C-94FCD7704340}" dt="2021-04-01T05:21:46.948" v="8" actId="478"/>
          <ac:spMkLst>
            <pc:docMk/>
            <pc:sldMk cId="3582849825" sldId="289"/>
            <ac:spMk id="3" creationId="{319AA1D6-24F7-8C4A-A871-452F3D9338A1}"/>
          </ac:spMkLst>
        </pc:spChg>
        <pc:spChg chg="add mod">
          <ac:chgData name="이해림" userId="da362752-a4b6-43ac-bb49-41d6e5cfdc35" providerId="ADAL" clId="{D6A93847-299E-964F-A91C-94FCD7704340}" dt="2021-04-01T06:20:11.970" v="526" actId="403"/>
          <ac:spMkLst>
            <pc:docMk/>
            <pc:sldMk cId="3582849825" sldId="289"/>
            <ac:spMk id="4" creationId="{1373DB36-38B7-1742-95EC-964002822AE6}"/>
          </ac:spMkLst>
        </pc:sp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2096111808" sldId="290"/>
        </pc:sldMkLst>
      </pc:sldChg>
      <pc:sldChg chg="addSp modSp mod setBg">
        <pc:chgData name="이해림" userId="da362752-a4b6-43ac-bb49-41d6e5cfdc35" providerId="ADAL" clId="{D6A93847-299E-964F-A91C-94FCD7704340}" dt="2021-04-01T06:09:28.181" v="477"/>
        <pc:sldMkLst>
          <pc:docMk/>
          <pc:sldMk cId="1199496367" sldId="291"/>
        </pc:sldMkLst>
        <pc:spChg chg="mod">
          <ac:chgData name="이해림" userId="da362752-a4b6-43ac-bb49-41d6e5cfdc35" providerId="ADAL" clId="{D6A93847-299E-964F-A91C-94FCD7704340}" dt="2021-04-01T05:54:06.345" v="211" actId="20577"/>
          <ac:spMkLst>
            <pc:docMk/>
            <pc:sldMk cId="1199496367" sldId="291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5:54:46.095" v="219" actId="1076"/>
          <ac:spMkLst>
            <pc:docMk/>
            <pc:sldMk cId="1199496367" sldId="291"/>
            <ac:spMk id="10" creationId="{93F32CEC-9882-974B-991F-6B494ED4B35F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24" creationId="{AAD4B44C-405D-3141-854D-3A0234AF4920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0" creationId="{A4EF17D3-E154-B44D-8AF6-E8768C25BEFF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1" creationId="{D9ACA6ED-393D-AE44-96C2-5D90CE8A29CB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2" creationId="{4B083229-343F-EF44-A851-A11B683CF9AE}"/>
          </ac:spMkLst>
        </pc:spChg>
        <pc:picChg chg="add mod">
          <ac:chgData name="이해림" userId="da362752-a4b6-43ac-bb49-41d6e5cfdc35" providerId="ADAL" clId="{D6A93847-299E-964F-A91C-94FCD7704340}" dt="2021-04-01T05:54:28.555" v="212"/>
          <ac:picMkLst>
            <pc:docMk/>
            <pc:sldMk cId="1199496367" sldId="291"/>
            <ac:picMk id="38" creationId="{76A12D9D-0B21-EA43-A38B-87FCB42BCD4B}"/>
          </ac:picMkLst>
        </pc:picChg>
        <pc:picChg chg="add mod">
          <ac:chgData name="이해림" userId="da362752-a4b6-43ac-bb49-41d6e5cfdc35" providerId="ADAL" clId="{D6A93847-299E-964F-A91C-94FCD7704340}" dt="2021-04-01T05:54:28.555" v="212"/>
          <ac:picMkLst>
            <pc:docMk/>
            <pc:sldMk cId="1199496367" sldId="291"/>
            <ac:picMk id="39" creationId="{F35DA003-99A2-9647-9FA8-0A98F0AC78EC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347849294" sldId="292"/>
        </pc:sldMkLst>
        <pc:spChg chg="del">
          <ac:chgData name="이해림" userId="da362752-a4b6-43ac-bb49-41d6e5cfdc35" providerId="ADAL" clId="{D6A93847-299E-964F-A91C-94FCD7704340}" dt="2021-04-01T05:55:12.134" v="223" actId="478"/>
          <ac:spMkLst>
            <pc:docMk/>
            <pc:sldMk cId="1347849294" sldId="292"/>
            <ac:spMk id="10" creationId="{93F32CEC-9882-974B-991F-6B494ED4B35F}"/>
          </ac:spMkLst>
        </pc:spChg>
        <pc:spChg chg="add mod">
          <ac:chgData name="이해림" userId="da362752-a4b6-43ac-bb49-41d6e5cfdc35" providerId="ADAL" clId="{D6A93847-299E-964F-A91C-94FCD7704340}" dt="2021-04-01T05:55:19.740" v="227"/>
          <ac:spMkLst>
            <pc:docMk/>
            <pc:sldMk cId="1347849294" sldId="292"/>
            <ac:spMk id="14" creationId="{852C9AB3-E00C-A041-8AEE-A8BAC56B16C9}"/>
          </ac:spMkLst>
        </pc:spChg>
        <pc:spChg chg="del">
          <ac:chgData name="이해림" userId="da362752-a4b6-43ac-bb49-41d6e5cfdc35" providerId="ADAL" clId="{D6A93847-299E-964F-A91C-94FCD7704340}" dt="2021-04-01T05:55:10.574" v="222" actId="478"/>
          <ac:spMkLst>
            <pc:docMk/>
            <pc:sldMk cId="1347849294" sldId="292"/>
            <ac:spMk id="24" creationId="{AAD4B44C-405D-3141-854D-3A0234AF4920}"/>
          </ac:spMkLst>
        </pc:spChg>
        <pc:spChg chg="del">
          <ac:chgData name="이해림" userId="da362752-a4b6-43ac-bb49-41d6e5cfdc35" providerId="ADAL" clId="{D6A93847-299E-964F-A91C-94FCD7704340}" dt="2021-04-01T05:55:16.544" v="225" actId="478"/>
          <ac:spMkLst>
            <pc:docMk/>
            <pc:sldMk cId="1347849294" sldId="292"/>
            <ac:spMk id="40" creationId="{A4EF17D3-E154-B44D-8AF6-E8768C25BEFF}"/>
          </ac:spMkLst>
        </pc:spChg>
        <pc:spChg chg="del">
          <ac:chgData name="이해림" userId="da362752-a4b6-43ac-bb49-41d6e5cfdc35" providerId="ADAL" clId="{D6A93847-299E-964F-A91C-94FCD7704340}" dt="2021-04-01T05:55:10.574" v="222" actId="478"/>
          <ac:spMkLst>
            <pc:docMk/>
            <pc:sldMk cId="1347849294" sldId="292"/>
            <ac:spMk id="41" creationId="{D9ACA6ED-393D-AE44-96C2-5D90CE8A29CB}"/>
          </ac:spMkLst>
        </pc:spChg>
        <pc:spChg chg="del">
          <ac:chgData name="이해림" userId="da362752-a4b6-43ac-bb49-41d6e5cfdc35" providerId="ADAL" clId="{D6A93847-299E-964F-A91C-94FCD7704340}" dt="2021-04-01T05:55:19.218" v="226" actId="478"/>
          <ac:spMkLst>
            <pc:docMk/>
            <pc:sldMk cId="1347849294" sldId="292"/>
            <ac:spMk id="42" creationId="{4B083229-343F-EF44-A851-A11B683CF9AE}"/>
          </ac:spMkLst>
        </pc:spChg>
        <pc:picChg chg="del">
          <ac:chgData name="이해림" userId="da362752-a4b6-43ac-bb49-41d6e5cfdc35" providerId="ADAL" clId="{D6A93847-299E-964F-A91C-94FCD7704340}" dt="2021-04-01T05:55:14.130" v="224" actId="478"/>
          <ac:picMkLst>
            <pc:docMk/>
            <pc:sldMk cId="1347849294" sldId="292"/>
            <ac:picMk id="38" creationId="{76A12D9D-0B21-EA43-A38B-87FCB42BCD4B}"/>
          </ac:picMkLst>
        </pc:picChg>
        <pc:picChg chg="del">
          <ac:chgData name="이해림" userId="da362752-a4b6-43ac-bb49-41d6e5cfdc35" providerId="ADAL" clId="{D6A93847-299E-964F-A91C-94FCD7704340}" dt="2021-04-01T05:55:10.574" v="222" actId="478"/>
          <ac:picMkLst>
            <pc:docMk/>
            <pc:sldMk cId="1347849294" sldId="292"/>
            <ac:picMk id="39" creationId="{F35DA003-99A2-9647-9FA8-0A98F0AC78EC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974082468" sldId="293"/>
        </pc:sldMkLst>
        <pc:spChg chg="mod">
          <ac:chgData name="이해림" userId="da362752-a4b6-43ac-bb49-41d6e5cfdc35" providerId="ADAL" clId="{D6A93847-299E-964F-A91C-94FCD7704340}" dt="2021-04-01T05:56:09.839" v="272" actId="20577"/>
          <ac:spMkLst>
            <pc:docMk/>
            <pc:sldMk cId="1974082468" sldId="293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5:56:30.352" v="274"/>
          <ac:spMkLst>
            <pc:docMk/>
            <pc:sldMk cId="1974082468" sldId="293"/>
            <ac:spMk id="9" creationId="{7B56CEAF-2450-FC42-8BE4-13BA0E5DBCBF}"/>
          </ac:spMkLst>
        </pc:spChg>
        <pc:spChg chg="del">
          <ac:chgData name="이해림" userId="da362752-a4b6-43ac-bb49-41d6e5cfdc35" providerId="ADAL" clId="{D6A93847-299E-964F-A91C-94FCD7704340}" dt="2021-04-01T05:56:29.647" v="273" actId="478"/>
          <ac:spMkLst>
            <pc:docMk/>
            <pc:sldMk cId="1974082468" sldId="293"/>
            <ac:spMk id="14" creationId="{852C9AB3-E00C-A041-8AEE-A8BAC56B16C9}"/>
          </ac:spMkLst>
        </pc:spChg>
      </pc:sldChg>
      <pc:sldChg chg="addSp delSp modSp add mod setBg">
        <pc:chgData name="이해림" userId="da362752-a4b6-43ac-bb49-41d6e5cfdc35" providerId="ADAL" clId="{D6A93847-299E-964F-A91C-94FCD7704340}" dt="2021-04-01T06:25:00.882" v="579" actId="207"/>
        <pc:sldMkLst>
          <pc:docMk/>
          <pc:sldMk cId="3166077269" sldId="294"/>
        </pc:sldMkLst>
        <pc:spChg chg="add mod">
          <ac:chgData name="이해림" userId="da362752-a4b6-43ac-bb49-41d6e5cfdc35" providerId="ADAL" clId="{D6A93847-299E-964F-A91C-94FCD7704340}" dt="2021-04-01T06:24:34.509" v="576" actId="1076"/>
          <ac:spMkLst>
            <pc:docMk/>
            <pc:sldMk cId="3166077269" sldId="294"/>
            <ac:spMk id="3" creationId="{9CB02706-262F-B440-A0B3-082CFCEBA16F}"/>
          </ac:spMkLst>
        </pc:spChg>
        <pc:spChg chg="del">
          <ac:chgData name="이해림" userId="da362752-a4b6-43ac-bb49-41d6e5cfdc35" providerId="ADAL" clId="{D6A93847-299E-964F-A91C-94FCD7704340}" dt="2021-04-01T05:56:59.408" v="277" actId="478"/>
          <ac:spMkLst>
            <pc:docMk/>
            <pc:sldMk cId="3166077269" sldId="294"/>
            <ac:spMk id="9" creationId="{7B56CEAF-2450-FC42-8BE4-13BA0E5DBCBF}"/>
          </ac:spMkLst>
        </pc:spChg>
        <pc:graphicFrameChg chg="add mod modGraphic">
          <ac:chgData name="이해림" userId="da362752-a4b6-43ac-bb49-41d6e5cfdc35" providerId="ADAL" clId="{D6A93847-299E-964F-A91C-94FCD7704340}" dt="2021-04-01T06:25:00.882" v="579" actId="207"/>
          <ac:graphicFrameMkLst>
            <pc:docMk/>
            <pc:sldMk cId="3166077269" sldId="294"/>
            <ac:graphicFrameMk id="10" creationId="{F422B931-5350-1344-9B32-ADD714EE1D7F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12T10:52:12.084" v="614" actId="207"/>
        <pc:sldMkLst>
          <pc:docMk/>
          <pc:sldMk cId="2301709247" sldId="295"/>
        </pc:sldMkLst>
        <pc:spChg chg="mod">
          <ac:chgData name="이해림" userId="da362752-a4b6-43ac-bb49-41d6e5cfdc35" providerId="ADAL" clId="{D6A93847-299E-964F-A91C-94FCD7704340}" dt="2021-04-01T06:29:22.743" v="607" actId="1076"/>
          <ac:spMkLst>
            <pc:docMk/>
            <pc:sldMk cId="2301709247" sldId="295"/>
            <ac:spMk id="3" creationId="{9CB02706-262F-B440-A0B3-082CFCEBA16F}"/>
          </ac:spMkLst>
        </pc:spChg>
        <pc:graphicFrameChg chg="add mod modGraphic">
          <ac:chgData name="이해림" userId="da362752-a4b6-43ac-bb49-41d6e5cfdc35" providerId="ADAL" clId="{D6A93847-299E-964F-A91C-94FCD7704340}" dt="2021-04-12T10:52:12.084" v="614" actId="207"/>
          <ac:graphicFrameMkLst>
            <pc:docMk/>
            <pc:sldMk cId="2301709247" sldId="295"/>
            <ac:graphicFrameMk id="9" creationId="{17A2DDFE-B829-DA4E-96EB-6F345263A58D}"/>
          </ac:graphicFrameMkLst>
        </pc:graphicFrameChg>
        <pc:graphicFrameChg chg="del">
          <ac:chgData name="이해림" userId="da362752-a4b6-43ac-bb49-41d6e5cfdc35" providerId="ADAL" clId="{D6A93847-299E-964F-A91C-94FCD7704340}" dt="2021-04-01T05:57:58.281" v="286" actId="478"/>
          <ac:graphicFrameMkLst>
            <pc:docMk/>
            <pc:sldMk cId="2301709247" sldId="295"/>
            <ac:graphicFrameMk id="10" creationId="{F422B931-5350-1344-9B32-ADD714EE1D7F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01T06:29:49.892" v="612" actId="1076"/>
        <pc:sldMkLst>
          <pc:docMk/>
          <pc:sldMk cId="3492331464" sldId="296"/>
        </pc:sldMkLst>
        <pc:spChg chg="mod">
          <ac:chgData name="이해림" userId="da362752-a4b6-43ac-bb49-41d6e5cfdc35" providerId="ADAL" clId="{D6A93847-299E-964F-A91C-94FCD7704340}" dt="2021-04-01T06:29:49.116" v="611" actId="1076"/>
          <ac:spMkLst>
            <pc:docMk/>
            <pc:sldMk cId="3492331464" sldId="296"/>
            <ac:spMk id="3" creationId="{9CB02706-262F-B440-A0B3-082CFCEBA16F}"/>
          </ac:spMkLst>
        </pc:spChg>
        <pc:spChg chg="add mod">
          <ac:chgData name="이해림" userId="da362752-a4b6-43ac-bb49-41d6e5cfdc35" providerId="ADAL" clId="{D6A93847-299E-964F-A91C-94FCD7704340}" dt="2021-04-01T06:26:58.345" v="601" actId="1035"/>
          <ac:spMkLst>
            <pc:docMk/>
            <pc:sldMk cId="3492331464" sldId="296"/>
            <ac:spMk id="12" creationId="{A8BC1F00-7A6D-D84A-AA94-274B2D3B9863}"/>
          </ac:spMkLst>
        </pc:spChg>
        <pc:spChg chg="add mod">
          <ac:chgData name="이해림" userId="da362752-a4b6-43ac-bb49-41d6e5cfdc35" providerId="ADAL" clId="{D6A93847-299E-964F-A91C-94FCD7704340}" dt="2021-04-01T05:59:13.171" v="331" actId="1076"/>
          <ac:spMkLst>
            <pc:docMk/>
            <pc:sldMk cId="3492331464" sldId="296"/>
            <ac:spMk id="13" creationId="{66200DF3-11B6-8B4F-9D03-B9A31DB24ED7}"/>
          </ac:spMkLst>
        </pc:spChg>
        <pc:graphicFrameChg chg="del">
          <ac:chgData name="이해림" userId="da362752-a4b6-43ac-bb49-41d6e5cfdc35" providerId="ADAL" clId="{D6A93847-299E-964F-A91C-94FCD7704340}" dt="2021-04-01T05:58:52.999" v="327" actId="478"/>
          <ac:graphicFrameMkLst>
            <pc:docMk/>
            <pc:sldMk cId="3492331464" sldId="296"/>
            <ac:graphicFrameMk id="9" creationId="{17A2DDFE-B829-DA4E-96EB-6F345263A58D}"/>
          </ac:graphicFrameMkLst>
        </pc:graphicFrameChg>
        <pc:picChg chg="add mod">
          <ac:chgData name="이해림" userId="da362752-a4b6-43ac-bb49-41d6e5cfdc35" providerId="ADAL" clId="{D6A93847-299E-964F-A91C-94FCD7704340}" dt="2021-04-01T06:29:49.892" v="612" actId="1076"/>
          <ac:picMkLst>
            <pc:docMk/>
            <pc:sldMk cId="3492331464" sldId="296"/>
            <ac:picMk id="10" creationId="{8DCB6905-9515-9C47-B1B2-C72FEDDD89E3}"/>
          </ac:picMkLst>
        </pc:picChg>
        <pc:picChg chg="add mod">
          <ac:chgData name="이해림" userId="da362752-a4b6-43ac-bb49-41d6e5cfdc35" providerId="ADAL" clId="{D6A93847-299E-964F-A91C-94FCD7704340}" dt="2021-04-01T06:29:34.215" v="608" actId="1076"/>
          <ac:picMkLst>
            <pc:docMk/>
            <pc:sldMk cId="3492331464" sldId="296"/>
            <ac:picMk id="11" creationId="{8AD79747-0A1B-F045-B139-9D6E6408249D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2572987205" sldId="297"/>
        </pc:sldMkLst>
        <pc:spChg chg="del">
          <ac:chgData name="이해림" userId="da362752-a4b6-43ac-bb49-41d6e5cfdc35" providerId="ADAL" clId="{D6A93847-299E-964F-A91C-94FCD7704340}" dt="2021-04-01T05:59:29.878" v="337" actId="478"/>
          <ac:spMkLst>
            <pc:docMk/>
            <pc:sldMk cId="2572987205" sldId="297"/>
            <ac:spMk id="12" creationId="{A8BC1F00-7A6D-D84A-AA94-274B2D3B9863}"/>
          </ac:spMkLst>
        </pc:spChg>
        <pc:spChg chg="del">
          <ac:chgData name="이해림" userId="da362752-a4b6-43ac-bb49-41d6e5cfdc35" providerId="ADAL" clId="{D6A93847-299E-964F-A91C-94FCD7704340}" dt="2021-04-01T05:59:27.955" v="336" actId="478"/>
          <ac:spMkLst>
            <pc:docMk/>
            <pc:sldMk cId="2572987205" sldId="297"/>
            <ac:spMk id="13" creationId="{66200DF3-11B6-8B4F-9D03-B9A31DB24ED7}"/>
          </ac:spMkLst>
        </pc:spChg>
        <pc:spChg chg="add mod">
          <ac:chgData name="이해림" userId="da362752-a4b6-43ac-bb49-41d6e5cfdc35" providerId="ADAL" clId="{D6A93847-299E-964F-A91C-94FCD7704340}" dt="2021-04-01T05:59:40.515" v="338"/>
          <ac:spMkLst>
            <pc:docMk/>
            <pc:sldMk cId="2572987205" sldId="297"/>
            <ac:spMk id="14" creationId="{BE11E719-79CA-8240-A8B8-1701668156FD}"/>
          </ac:spMkLst>
        </pc:spChg>
        <pc:spChg chg="mod">
          <ac:chgData name="이해림" userId="da362752-a4b6-43ac-bb49-41d6e5cfdc35" providerId="ADAL" clId="{D6A93847-299E-964F-A91C-94FCD7704340}" dt="2021-04-01T05:59:40.515" v="338"/>
          <ac:spMkLst>
            <pc:docMk/>
            <pc:sldMk cId="2572987205" sldId="297"/>
            <ac:spMk id="19" creationId="{EF98B571-0CF3-2E42-BFF7-6C11AE5BFC66}"/>
          </ac:spMkLst>
        </pc:spChg>
        <pc:grpChg chg="add mod">
          <ac:chgData name="이해림" userId="da362752-a4b6-43ac-bb49-41d6e5cfdc35" providerId="ADAL" clId="{D6A93847-299E-964F-A91C-94FCD7704340}" dt="2021-04-01T05:59:40.515" v="338"/>
          <ac:grpSpMkLst>
            <pc:docMk/>
            <pc:sldMk cId="2572987205" sldId="297"/>
            <ac:grpSpMk id="15" creationId="{1CB54E33-AC34-7343-8709-287BA12D5F7A}"/>
          </ac:grpSpMkLst>
        </pc:grpChg>
        <pc:picChg chg="del">
          <ac:chgData name="이해림" userId="da362752-a4b6-43ac-bb49-41d6e5cfdc35" providerId="ADAL" clId="{D6A93847-299E-964F-A91C-94FCD7704340}" dt="2021-04-01T05:59:25.040" v="334" actId="478"/>
          <ac:picMkLst>
            <pc:docMk/>
            <pc:sldMk cId="2572987205" sldId="297"/>
            <ac:picMk id="10" creationId="{8DCB6905-9515-9C47-B1B2-C72FEDDD89E3}"/>
          </ac:picMkLst>
        </pc:picChg>
        <pc:picChg chg="del">
          <ac:chgData name="이해림" userId="da362752-a4b6-43ac-bb49-41d6e5cfdc35" providerId="ADAL" clId="{D6A93847-299E-964F-A91C-94FCD7704340}" dt="2021-04-01T05:59:25.903" v="335" actId="478"/>
          <ac:picMkLst>
            <pc:docMk/>
            <pc:sldMk cId="2572987205" sldId="297"/>
            <ac:picMk id="11" creationId="{8AD79747-0A1B-F045-B139-9D6E6408249D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6" creationId="{FFAFAAD9-D9EF-794C-AA95-A7232511D0B9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7" creationId="{7A53598F-4513-C24E-B2D5-D448687AB2B3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8" creationId="{B54F0336-9E8A-4342-BF22-EC2792AAFC04}"/>
          </ac:picMkLst>
        </pc:picChg>
        <pc:picChg chg="add 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20" creationId="{41F16041-3CD3-3845-8570-E1A6877B2C7D}"/>
          </ac:picMkLst>
        </pc:picChg>
        <pc:cxnChg chg="add mod">
          <ac:chgData name="이해림" userId="da362752-a4b6-43ac-bb49-41d6e5cfdc35" providerId="ADAL" clId="{D6A93847-299E-964F-A91C-94FCD7704340}" dt="2021-04-01T05:59:40.515" v="338"/>
          <ac:cxnSpMkLst>
            <pc:docMk/>
            <pc:sldMk cId="2572987205" sldId="297"/>
            <ac:cxnSpMk id="21" creationId="{4EBF668D-EFBD-A04F-B7C4-E5178F865702}"/>
          </ac:cxnSpMkLst>
        </pc:cxnChg>
        <pc:cxnChg chg="add mod">
          <ac:chgData name="이해림" userId="da362752-a4b6-43ac-bb49-41d6e5cfdc35" providerId="ADAL" clId="{D6A93847-299E-964F-A91C-94FCD7704340}" dt="2021-04-01T05:59:40.515" v="338"/>
          <ac:cxnSpMkLst>
            <pc:docMk/>
            <pc:sldMk cId="2572987205" sldId="297"/>
            <ac:cxnSpMk id="22" creationId="{AEB258D5-72B4-AB4D-84CD-ABECEA70C106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27:08.179" v="602" actId="1076"/>
        <pc:sldMkLst>
          <pc:docMk/>
          <pc:sldMk cId="2445755331" sldId="298"/>
        </pc:sldMkLst>
        <pc:spChg chg="mod">
          <ac:chgData name="이해림" userId="da362752-a4b6-43ac-bb49-41d6e5cfdc35" providerId="ADAL" clId="{D6A93847-299E-964F-A91C-94FCD7704340}" dt="2021-04-01T06:00:00.278" v="356"/>
          <ac:spMkLst>
            <pc:docMk/>
            <pc:sldMk cId="2445755331" sldId="298"/>
            <ac:spMk id="3" creationId="{9CB02706-262F-B440-A0B3-082CFCEBA16F}"/>
          </ac:spMkLst>
        </pc:spChg>
        <pc:spChg chg="del">
          <ac:chgData name="이해림" userId="da362752-a4b6-43ac-bb49-41d6e5cfdc35" providerId="ADAL" clId="{D6A93847-299E-964F-A91C-94FCD7704340}" dt="2021-04-01T06:00:20.609" v="360" actId="478"/>
          <ac:spMkLst>
            <pc:docMk/>
            <pc:sldMk cId="2445755331" sldId="298"/>
            <ac:spMk id="14" creationId="{BE11E719-79CA-8240-A8B8-1701668156FD}"/>
          </ac:spMkLst>
        </pc:spChg>
        <pc:spChg chg="add mod">
          <ac:chgData name="이해림" userId="da362752-a4b6-43ac-bb49-41d6e5cfdc35" providerId="ADAL" clId="{D6A93847-299E-964F-A91C-94FCD7704340}" dt="2021-04-01T06:27:08.179" v="602" actId="1076"/>
          <ac:spMkLst>
            <pc:docMk/>
            <pc:sldMk cId="2445755331" sldId="298"/>
            <ac:spMk id="23" creationId="{50067311-078E-1643-A8D6-9BC8CB65DA73}"/>
          </ac:spMkLst>
        </pc:spChg>
        <pc:grpChg chg="del">
          <ac:chgData name="이해림" userId="da362752-a4b6-43ac-bb49-41d6e5cfdc35" providerId="ADAL" clId="{D6A93847-299E-964F-A91C-94FCD7704340}" dt="2021-04-01T06:00:11.380" v="357" actId="478"/>
          <ac:grpSpMkLst>
            <pc:docMk/>
            <pc:sldMk cId="2445755331" sldId="298"/>
            <ac:grpSpMk id="15" creationId="{1CB54E33-AC34-7343-8709-287BA12D5F7A}"/>
          </ac:grpSpMkLst>
        </pc:grpChg>
        <pc:picChg chg="del">
          <ac:chgData name="이해림" userId="da362752-a4b6-43ac-bb49-41d6e5cfdc35" providerId="ADAL" clId="{D6A93847-299E-964F-A91C-94FCD7704340}" dt="2021-04-01T06:00:13.677" v="358" actId="478"/>
          <ac:picMkLst>
            <pc:docMk/>
            <pc:sldMk cId="2445755331" sldId="298"/>
            <ac:picMk id="20" creationId="{41F16041-3CD3-3845-8570-E1A6877B2C7D}"/>
          </ac:picMkLst>
        </pc:picChg>
        <pc:cxnChg chg="del">
          <ac:chgData name="이해림" userId="da362752-a4b6-43ac-bb49-41d6e5cfdc35" providerId="ADAL" clId="{D6A93847-299E-964F-A91C-94FCD7704340}" dt="2021-04-01T06:00:17.659" v="359" actId="478"/>
          <ac:cxnSpMkLst>
            <pc:docMk/>
            <pc:sldMk cId="2445755331" sldId="298"/>
            <ac:cxnSpMk id="21" creationId="{4EBF668D-EFBD-A04F-B7C4-E5178F865702}"/>
          </ac:cxnSpMkLst>
        </pc:cxnChg>
        <pc:cxnChg chg="del">
          <ac:chgData name="이해림" userId="da362752-a4b6-43ac-bb49-41d6e5cfdc35" providerId="ADAL" clId="{D6A93847-299E-964F-A91C-94FCD7704340}" dt="2021-04-01T06:00:17.659" v="359" actId="478"/>
          <ac:cxnSpMkLst>
            <pc:docMk/>
            <pc:sldMk cId="2445755331" sldId="298"/>
            <ac:cxnSpMk id="22" creationId="{AEB258D5-72B4-AB4D-84CD-ABECEA70C106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13:13.317" v="487" actId="207"/>
        <pc:sldMkLst>
          <pc:docMk/>
          <pc:sldMk cId="700660107" sldId="299"/>
        </pc:sldMkLst>
        <pc:spChg chg="mod">
          <ac:chgData name="이해림" userId="da362752-a4b6-43ac-bb49-41d6e5cfdc35" providerId="ADAL" clId="{D6A93847-299E-964F-A91C-94FCD7704340}" dt="2021-04-01T06:01:58.966" v="394"/>
          <ac:spMkLst>
            <pc:docMk/>
            <pc:sldMk cId="700660107" sldId="299"/>
            <ac:spMk id="3" creationId="{9CB02706-262F-B440-A0B3-082CFCEBA16F}"/>
          </ac:spMkLst>
        </pc:spChg>
        <pc:spChg chg="mod">
          <ac:chgData name="이해림" userId="da362752-a4b6-43ac-bb49-41d6e5cfdc35" providerId="ADAL" clId="{D6A93847-299E-964F-A91C-94FCD7704340}" dt="2021-04-01T06:01:44.263" v="393" actId="20577"/>
          <ac:spMkLst>
            <pc:docMk/>
            <pc:sldMk cId="700660107" sldId="299"/>
            <ac:spMk id="8" creationId="{00000000-0000-0000-0000-000000000000}"/>
          </ac:spMkLst>
        </pc:spChg>
        <pc:spChg chg="del">
          <ac:chgData name="이해림" userId="da362752-a4b6-43ac-bb49-41d6e5cfdc35" providerId="ADAL" clId="{D6A93847-299E-964F-A91C-94FCD7704340}" dt="2021-04-01T06:02:05.258" v="395" actId="478"/>
          <ac:spMkLst>
            <pc:docMk/>
            <pc:sldMk cId="700660107" sldId="299"/>
            <ac:spMk id="23" creationId="{50067311-078E-1643-A8D6-9BC8CB65DA73}"/>
          </ac:spMkLst>
        </pc:spChg>
        <pc:graphicFrameChg chg="add mod modGraphic">
          <ac:chgData name="이해림" userId="da362752-a4b6-43ac-bb49-41d6e5cfdc35" providerId="ADAL" clId="{D6A93847-299E-964F-A91C-94FCD7704340}" dt="2021-04-01T06:13:13.317" v="487" actId="207"/>
          <ac:graphicFrameMkLst>
            <pc:docMk/>
            <pc:sldMk cId="700660107" sldId="299"/>
            <ac:graphicFrameMk id="9" creationId="{C14DB053-8193-1647-8C74-F7603A5A8E40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01T06:13:28.755" v="489" actId="207"/>
        <pc:sldMkLst>
          <pc:docMk/>
          <pc:sldMk cId="689135955" sldId="300"/>
        </pc:sldMkLst>
        <pc:graphicFrameChg chg="del">
          <ac:chgData name="이해림" userId="da362752-a4b6-43ac-bb49-41d6e5cfdc35" providerId="ADAL" clId="{D6A93847-299E-964F-A91C-94FCD7704340}" dt="2021-04-01T06:02:27.945" v="399" actId="478"/>
          <ac:graphicFrameMkLst>
            <pc:docMk/>
            <pc:sldMk cId="689135955" sldId="300"/>
            <ac:graphicFrameMk id="9" creationId="{C14DB053-8193-1647-8C74-F7603A5A8E40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3:28.755" v="489" actId="207"/>
          <ac:graphicFrameMkLst>
            <pc:docMk/>
            <pc:sldMk cId="689135955" sldId="300"/>
            <ac:graphicFrameMk id="10" creationId="{FB62BFE7-E5A7-2549-81AC-4C7D854AFE9E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12T10:53:21.584" v="615" actId="5736"/>
        <pc:sldMkLst>
          <pc:docMk/>
          <pc:sldMk cId="286688756" sldId="301"/>
        </pc:sldMkLst>
        <pc:graphicFrameChg chg="add mod modGraphic">
          <ac:chgData name="이해림" userId="da362752-a4b6-43ac-bb49-41d6e5cfdc35" providerId="ADAL" clId="{D6A93847-299E-964F-A91C-94FCD7704340}" dt="2021-04-12T10:53:21.584" v="615" actId="5736"/>
          <ac:graphicFrameMkLst>
            <pc:docMk/>
            <pc:sldMk cId="286688756" sldId="301"/>
            <ac:graphicFrameMk id="9" creationId="{382B5B0E-2E2A-B043-AAD1-31A464E6F174}"/>
          </ac:graphicFrameMkLst>
        </pc:graphicFrameChg>
        <pc:graphicFrameChg chg="del">
          <ac:chgData name="이해림" userId="da362752-a4b6-43ac-bb49-41d6e5cfdc35" providerId="ADAL" clId="{D6A93847-299E-964F-A91C-94FCD7704340}" dt="2021-04-01T06:02:54.312" v="403" actId="478"/>
          <ac:graphicFrameMkLst>
            <pc:docMk/>
            <pc:sldMk cId="286688756" sldId="301"/>
            <ac:graphicFrameMk id="10" creationId="{FB62BFE7-E5A7-2549-81AC-4C7D854AFE9E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14:07.358" v="493" actId="207"/>
        <pc:sldMkLst>
          <pc:docMk/>
          <pc:sldMk cId="528593552" sldId="302"/>
        </pc:sldMkLst>
        <pc:spChg chg="mod">
          <ac:chgData name="이해림" userId="da362752-a4b6-43ac-bb49-41d6e5cfdc35" providerId="ADAL" clId="{D6A93847-299E-964F-A91C-94FCD7704340}" dt="2021-04-01T06:03:23.541" v="410"/>
          <ac:spMkLst>
            <pc:docMk/>
            <pc:sldMk cId="528593552" sldId="302"/>
            <ac:spMk id="3" creationId="{9CB02706-262F-B440-A0B3-082CFCEBA16F}"/>
          </ac:spMkLst>
        </pc:spChg>
        <pc:graphicFrameChg chg="del">
          <ac:chgData name="이해림" userId="da362752-a4b6-43ac-bb49-41d6e5cfdc35" providerId="ADAL" clId="{D6A93847-299E-964F-A91C-94FCD7704340}" dt="2021-04-01T06:03:30.325" v="411" actId="478"/>
          <ac:graphicFrameMkLst>
            <pc:docMk/>
            <pc:sldMk cId="528593552" sldId="302"/>
            <ac:graphicFrameMk id="9" creationId="{382B5B0E-2E2A-B043-AAD1-31A464E6F174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4:07.358" v="493" actId="207"/>
          <ac:graphicFrameMkLst>
            <pc:docMk/>
            <pc:sldMk cId="528593552" sldId="302"/>
            <ac:graphicFrameMk id="10" creationId="{CB2CB14F-4274-6E40-82B5-67F05BB36A41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14:21.408" v="495" actId="207"/>
        <pc:sldMkLst>
          <pc:docMk/>
          <pc:sldMk cId="721292048" sldId="303"/>
        </pc:sldMkLst>
        <pc:graphicFrameChg chg="add mod modGraphic">
          <ac:chgData name="이해림" userId="da362752-a4b6-43ac-bb49-41d6e5cfdc35" providerId="ADAL" clId="{D6A93847-299E-964F-A91C-94FCD7704340}" dt="2021-04-01T06:14:21.408" v="495" actId="207"/>
          <ac:graphicFrameMkLst>
            <pc:docMk/>
            <pc:sldMk cId="721292048" sldId="303"/>
            <ac:graphicFrameMk id="9" creationId="{B6355491-3724-FF40-A5A0-75486B660030}"/>
          </ac:graphicFrameMkLst>
        </pc:graphicFrameChg>
        <pc:graphicFrameChg chg="del">
          <ac:chgData name="이해림" userId="da362752-a4b6-43ac-bb49-41d6e5cfdc35" providerId="ADAL" clId="{D6A93847-299E-964F-A91C-94FCD7704340}" dt="2021-04-01T06:04:53.325" v="426" actId="478"/>
          <ac:graphicFrameMkLst>
            <pc:docMk/>
            <pc:sldMk cId="721292048" sldId="303"/>
            <ac:graphicFrameMk id="10" creationId="{CB2CB14F-4274-6E40-82B5-67F05BB36A41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05:23.500" v="432"/>
        <pc:sldMkLst>
          <pc:docMk/>
          <pc:sldMk cId="3499085120" sldId="304"/>
        </pc:sldMkLst>
        <pc:spChg chg="del">
          <ac:chgData name="이해림" userId="da362752-a4b6-43ac-bb49-41d6e5cfdc35" providerId="ADAL" clId="{D6A93847-299E-964F-A91C-94FCD7704340}" dt="2021-04-01T06:05:23.022" v="431" actId="478"/>
          <ac:spMkLst>
            <pc:docMk/>
            <pc:sldMk cId="3499085120" sldId="304"/>
            <ac:spMk id="3" creationId="{9CB02706-262F-B440-A0B3-082CFCEBA16F}"/>
          </ac:spMkLst>
        </pc:spChg>
        <pc:spChg chg="add mod">
          <ac:chgData name="이해림" userId="da362752-a4b6-43ac-bb49-41d6e5cfdc35" providerId="ADAL" clId="{D6A93847-299E-964F-A91C-94FCD7704340}" dt="2021-04-01T06:05:23.500" v="432"/>
          <ac:spMkLst>
            <pc:docMk/>
            <pc:sldMk cId="3499085120" sldId="304"/>
            <ac:spMk id="10" creationId="{1AB8994D-2613-3747-AA57-72DAA22C49AE}"/>
          </ac:spMkLst>
        </pc:spChg>
        <pc:graphicFrameChg chg="del">
          <ac:chgData name="이해림" userId="da362752-a4b6-43ac-bb49-41d6e5cfdc35" providerId="ADAL" clId="{D6A93847-299E-964F-A91C-94FCD7704340}" dt="2021-04-01T06:05:15.372" v="430" actId="478"/>
          <ac:graphicFrameMkLst>
            <pc:docMk/>
            <pc:sldMk cId="3499085120" sldId="304"/>
            <ac:graphicFrameMk id="9" creationId="{B6355491-3724-FF40-A5A0-75486B660030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05:39.878" v="436"/>
        <pc:sldMkLst>
          <pc:docMk/>
          <pc:sldMk cId="3558786751" sldId="305"/>
        </pc:sldMkLst>
        <pc:spChg chg="add mod">
          <ac:chgData name="이해림" userId="da362752-a4b6-43ac-bb49-41d6e5cfdc35" providerId="ADAL" clId="{D6A93847-299E-964F-A91C-94FCD7704340}" dt="2021-04-01T06:05:39.878" v="436"/>
          <ac:spMkLst>
            <pc:docMk/>
            <pc:sldMk cId="3558786751" sldId="305"/>
            <ac:spMk id="9" creationId="{E80D5085-5252-C644-90BF-ECAEE0E67146}"/>
          </ac:spMkLst>
        </pc:spChg>
        <pc:spChg chg="del">
          <ac:chgData name="이해림" userId="da362752-a4b6-43ac-bb49-41d6e5cfdc35" providerId="ADAL" clId="{D6A93847-299E-964F-A91C-94FCD7704340}" dt="2021-04-01T06:05:39.431" v="435" actId="478"/>
          <ac:spMkLst>
            <pc:docMk/>
            <pc:sldMk cId="3558786751" sldId="305"/>
            <ac:spMk id="10" creationId="{1AB8994D-2613-3747-AA57-72DAA22C49AE}"/>
          </ac:spMkLst>
        </pc:spChg>
      </pc:sldChg>
      <pc:sldChg chg="addSp delSp modSp add mod">
        <pc:chgData name="이해림" userId="da362752-a4b6-43ac-bb49-41d6e5cfdc35" providerId="ADAL" clId="{D6A93847-299E-964F-A91C-94FCD7704340}" dt="2021-04-01T06:14:35.382" v="496" actId="207"/>
        <pc:sldMkLst>
          <pc:docMk/>
          <pc:sldMk cId="2579034229" sldId="306"/>
        </pc:sldMkLst>
        <pc:spChg chg="mod">
          <ac:chgData name="이해림" userId="da362752-a4b6-43ac-bb49-41d6e5cfdc35" providerId="ADAL" clId="{D6A93847-299E-964F-A91C-94FCD7704340}" dt="2021-04-01T06:06:01.386" v="441"/>
          <ac:spMkLst>
            <pc:docMk/>
            <pc:sldMk cId="2579034229" sldId="306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01.386" v="441"/>
          <ac:spMkLst>
            <pc:docMk/>
            <pc:sldMk cId="2579034229" sldId="306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07.284" v="444" actId="20577"/>
          <ac:spMkLst>
            <pc:docMk/>
            <pc:sldMk cId="2579034229" sldId="306"/>
            <ac:spMk id="8" creationId="{00000000-0000-0000-0000-000000000000}"/>
          </ac:spMkLst>
        </pc:spChg>
        <pc:spChg chg="del">
          <ac:chgData name="이해림" userId="da362752-a4b6-43ac-bb49-41d6e5cfdc35" providerId="ADAL" clId="{D6A93847-299E-964F-A91C-94FCD7704340}" dt="2021-04-01T06:06:17.057" v="445" actId="478"/>
          <ac:spMkLst>
            <pc:docMk/>
            <pc:sldMk cId="2579034229" sldId="306"/>
            <ac:spMk id="9" creationId="{E80D5085-5252-C644-90BF-ECAEE0E67146}"/>
          </ac:spMkLst>
        </pc:spChg>
        <pc:grpChg chg="mod">
          <ac:chgData name="이해림" userId="da362752-a4b6-43ac-bb49-41d6e5cfdc35" providerId="ADAL" clId="{D6A93847-299E-964F-A91C-94FCD7704340}" dt="2021-04-01T06:06:01.386" v="441"/>
          <ac:grpSpMkLst>
            <pc:docMk/>
            <pc:sldMk cId="2579034229" sldId="306"/>
            <ac:grpSpMk id="2" creationId="{39E73423-BFFA-4958-92C9-5336F0E9C43D}"/>
          </ac:grpSpMkLst>
        </pc:grpChg>
        <pc:graphicFrameChg chg="add mod modGraphic">
          <ac:chgData name="이해림" userId="da362752-a4b6-43ac-bb49-41d6e5cfdc35" providerId="ADAL" clId="{D6A93847-299E-964F-A91C-94FCD7704340}" dt="2021-04-01T06:14:35.382" v="496" actId="207"/>
          <ac:graphicFrameMkLst>
            <pc:docMk/>
            <pc:sldMk cId="2579034229" sldId="306"/>
            <ac:graphicFrameMk id="10" creationId="{7D0A3966-4261-0348-923D-5C13D872F442}"/>
          </ac:graphicFrameMkLst>
        </pc:graphicFrameChg>
        <pc:cxnChg chg="mod">
          <ac:chgData name="이해림" userId="da362752-a4b6-43ac-bb49-41d6e5cfdc35" providerId="ADAL" clId="{D6A93847-299E-964F-A91C-94FCD7704340}" dt="2021-04-01T06:06:01.386" v="441"/>
          <ac:cxnSpMkLst>
            <pc:docMk/>
            <pc:sldMk cId="2579034229" sldId="306"/>
            <ac:cxnSpMk id="92" creationId="{00000000-0000-0000-0000-000000000000}"/>
          </ac:cxnSpMkLst>
        </pc:cxnChg>
      </pc:sldChg>
      <pc:sldChg chg="addSp delSp modSp add mod">
        <pc:chgData name="이해림" userId="da362752-a4b6-43ac-bb49-41d6e5cfdc35" providerId="ADAL" clId="{D6A93847-299E-964F-A91C-94FCD7704340}" dt="2021-04-01T06:14:47.956" v="497" actId="207"/>
        <pc:sldMkLst>
          <pc:docMk/>
          <pc:sldMk cId="1168194616" sldId="307"/>
        </pc:sldMkLst>
        <pc:spChg chg="add del mod">
          <ac:chgData name="이해림" userId="da362752-a4b6-43ac-bb49-41d6e5cfdc35" providerId="ADAL" clId="{D6A93847-299E-964F-A91C-94FCD7704340}" dt="2021-04-01T06:07:03.615" v="457" actId="478"/>
          <ac:spMkLst>
            <pc:docMk/>
            <pc:sldMk cId="1168194616" sldId="307"/>
            <ac:spMk id="4" creationId="{1A7EF775-D4D7-EB4E-A296-15C2E9C6B6D4}"/>
          </ac:spMkLst>
        </pc:spChg>
        <pc:spChg chg="mod">
          <ac:chgData name="이해림" userId="da362752-a4b6-43ac-bb49-41d6e5cfdc35" providerId="ADAL" clId="{D6A93847-299E-964F-A91C-94FCD7704340}" dt="2021-04-01T06:06:44.586" v="451"/>
          <ac:spMkLst>
            <pc:docMk/>
            <pc:sldMk cId="1168194616" sldId="307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44.586" v="451"/>
          <ac:spMkLst>
            <pc:docMk/>
            <pc:sldMk cId="1168194616" sldId="307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49.969" v="454" actId="20577"/>
          <ac:spMkLst>
            <pc:docMk/>
            <pc:sldMk cId="1168194616" sldId="307"/>
            <ac:spMk id="8" creationId="{00000000-0000-0000-0000-000000000000}"/>
          </ac:spMkLst>
        </pc:spChg>
        <pc:grpChg chg="mod">
          <ac:chgData name="이해림" userId="da362752-a4b6-43ac-bb49-41d6e5cfdc35" providerId="ADAL" clId="{D6A93847-299E-964F-A91C-94FCD7704340}" dt="2021-04-01T06:06:44.586" v="451"/>
          <ac:grpSpMkLst>
            <pc:docMk/>
            <pc:sldMk cId="1168194616" sldId="307"/>
            <ac:grpSpMk id="2" creationId="{39E73423-BFFA-4958-92C9-5336F0E9C43D}"/>
          </ac:grpSpMkLst>
        </pc:grpChg>
        <pc:graphicFrameChg chg="del">
          <ac:chgData name="이해림" userId="da362752-a4b6-43ac-bb49-41d6e5cfdc35" providerId="ADAL" clId="{D6A93847-299E-964F-A91C-94FCD7704340}" dt="2021-04-01T06:06:54.332" v="455" actId="478"/>
          <ac:graphicFrameMkLst>
            <pc:docMk/>
            <pc:sldMk cId="1168194616" sldId="307"/>
            <ac:graphicFrameMk id="10" creationId="{7D0A3966-4261-0348-923D-5C13D872F442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4:47.956" v="497" actId="207"/>
          <ac:graphicFrameMkLst>
            <pc:docMk/>
            <pc:sldMk cId="1168194616" sldId="307"/>
            <ac:graphicFrameMk id="11" creationId="{C632ADAE-E8C1-D04A-86B0-8B7CE6B0F1ED}"/>
          </ac:graphicFrameMkLst>
        </pc:graphicFrameChg>
        <pc:cxnChg chg="mod">
          <ac:chgData name="이해림" userId="da362752-a4b6-43ac-bb49-41d6e5cfdc35" providerId="ADAL" clId="{D6A93847-299E-964F-A91C-94FCD7704340}" dt="2021-04-01T06:06:44.586" v="451"/>
          <ac:cxnSpMkLst>
            <pc:docMk/>
            <pc:sldMk cId="1168194616" sldId="307"/>
            <ac:cxnSpMk id="92" creationId="{00000000-0000-0000-0000-000000000000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26231250" sldId="308"/>
        </pc:sldMkLst>
        <pc:spChg chg="mod">
          <ac:chgData name="이해림" userId="da362752-a4b6-43ac-bb49-41d6e5cfdc35" providerId="ADAL" clId="{D6A93847-299E-964F-A91C-94FCD7704340}" dt="2021-04-01T06:07:25.106" v="462"/>
          <ac:spMkLst>
            <pc:docMk/>
            <pc:sldMk cId="126231250" sldId="308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7:25.106" v="462"/>
          <ac:spMkLst>
            <pc:docMk/>
            <pc:sldMk cId="126231250" sldId="308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7:31.061" v="466" actId="20577"/>
          <ac:spMkLst>
            <pc:docMk/>
            <pc:sldMk cId="126231250" sldId="308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6:07:45.207" v="468"/>
          <ac:spMkLst>
            <pc:docMk/>
            <pc:sldMk cId="126231250" sldId="308"/>
            <ac:spMk id="9" creationId="{9526185E-23B1-4147-B3D4-AA9F715D610C}"/>
          </ac:spMkLst>
        </pc:spChg>
        <pc:spChg chg="add mod">
          <ac:chgData name="이해림" userId="da362752-a4b6-43ac-bb49-41d6e5cfdc35" providerId="ADAL" clId="{D6A93847-299E-964F-A91C-94FCD7704340}" dt="2021-04-01T06:07:45.207" v="468"/>
          <ac:spMkLst>
            <pc:docMk/>
            <pc:sldMk cId="126231250" sldId="308"/>
            <ac:spMk id="10" creationId="{F0C76851-EC0E-7940-88AD-D1507CA2A888}"/>
          </ac:spMkLst>
        </pc:spChg>
        <pc:grpChg chg="mod">
          <ac:chgData name="이해림" userId="da362752-a4b6-43ac-bb49-41d6e5cfdc35" providerId="ADAL" clId="{D6A93847-299E-964F-A91C-94FCD7704340}" dt="2021-04-01T06:07:25.106" v="462"/>
          <ac:grpSpMkLst>
            <pc:docMk/>
            <pc:sldMk cId="126231250" sldId="308"/>
            <ac:grpSpMk id="2" creationId="{39E73423-BFFA-4958-92C9-5336F0E9C43D}"/>
          </ac:grpSpMkLst>
        </pc:grpChg>
        <pc:graphicFrameChg chg="del">
          <ac:chgData name="이해림" userId="da362752-a4b6-43ac-bb49-41d6e5cfdc35" providerId="ADAL" clId="{D6A93847-299E-964F-A91C-94FCD7704340}" dt="2021-04-01T06:07:36.374" v="467" actId="478"/>
          <ac:graphicFrameMkLst>
            <pc:docMk/>
            <pc:sldMk cId="126231250" sldId="308"/>
            <ac:graphicFrameMk id="11" creationId="{C632ADAE-E8C1-D04A-86B0-8B7CE6B0F1ED}"/>
          </ac:graphicFrameMkLst>
        </pc:graphicFrameChg>
        <pc:picChg chg="add mod">
          <ac:chgData name="이해림" userId="da362752-a4b6-43ac-bb49-41d6e5cfdc35" providerId="ADAL" clId="{D6A93847-299E-964F-A91C-94FCD7704340}" dt="2021-04-01T06:07:45.207" v="468"/>
          <ac:picMkLst>
            <pc:docMk/>
            <pc:sldMk cId="126231250" sldId="308"/>
            <ac:picMk id="12" creationId="{070864E7-DD08-6B4B-A6BC-F204CCA8295E}"/>
          </ac:picMkLst>
        </pc:picChg>
        <pc:cxnChg chg="mod">
          <ac:chgData name="이해림" userId="da362752-a4b6-43ac-bb49-41d6e5cfdc35" providerId="ADAL" clId="{D6A93847-299E-964F-A91C-94FCD7704340}" dt="2021-04-01T06:07:25.106" v="462"/>
          <ac:cxnSpMkLst>
            <pc:docMk/>
            <pc:sldMk cId="126231250" sldId="308"/>
            <ac:cxnSpMk id="92" creationId="{00000000-0000-0000-0000-000000000000}"/>
          </ac:cxnSpMkLst>
        </pc:cxnChg>
      </pc:sldChg>
      <pc:sldChg chg="addSp delSp modSp add mod ord">
        <pc:chgData name="이해림" userId="da362752-a4b6-43ac-bb49-41d6e5cfdc35" providerId="ADAL" clId="{D6A93847-299E-964F-A91C-94FCD7704340}" dt="2021-04-01T06:22:26.639" v="559" actId="1076"/>
        <pc:sldMkLst>
          <pc:docMk/>
          <pc:sldMk cId="1369210909" sldId="309"/>
        </pc:sldMkLst>
        <pc:spChg chg="mod">
          <ac:chgData name="이해림" userId="da362752-a4b6-43ac-bb49-41d6e5cfdc35" providerId="ADAL" clId="{D6A93847-299E-964F-A91C-94FCD7704340}" dt="2021-04-01T06:22:22.243" v="558" actId="1076"/>
          <ac:spMkLst>
            <pc:docMk/>
            <pc:sldMk cId="1369210909" sldId="309"/>
            <ac:spMk id="9" creationId="{93108123-9AE1-4F00-A4DF-51C60D543A68}"/>
          </ac:spMkLst>
        </pc:spChg>
        <pc:spChg chg="add mod">
          <ac:chgData name="이해림" userId="da362752-a4b6-43ac-bb49-41d6e5cfdc35" providerId="ADAL" clId="{D6A93847-299E-964F-A91C-94FCD7704340}" dt="2021-04-01T06:22:26.639" v="559" actId="1076"/>
          <ac:spMkLst>
            <pc:docMk/>
            <pc:sldMk cId="1369210909" sldId="309"/>
            <ac:spMk id="11" creationId="{7CAA0400-86A5-D842-9FFF-958A32BC9488}"/>
          </ac:spMkLst>
        </pc:spChg>
        <pc:spChg chg="del">
          <ac:chgData name="이해림" userId="da362752-a4b6-43ac-bb49-41d6e5cfdc35" providerId="ADAL" clId="{D6A93847-299E-964F-A91C-94FCD7704340}" dt="2021-04-01T06:20:56.119" v="548" actId="478"/>
          <ac:spMkLst>
            <pc:docMk/>
            <pc:sldMk cId="1369210909" sldId="309"/>
            <ac:spMk id="13" creationId="{7D6A41FE-2F0D-C847-B9E9-C37777415AE9}"/>
          </ac:spMkLst>
        </pc:spChg>
        <pc:cxnChg chg="del">
          <ac:chgData name="이해림" userId="da362752-a4b6-43ac-bb49-41d6e5cfdc35" providerId="ADAL" clId="{D6A93847-299E-964F-A91C-94FCD7704340}" dt="2021-04-01T06:22:16.621" v="557" actId="478"/>
          <ac:cxnSpMkLst>
            <pc:docMk/>
            <pc:sldMk cId="1369210909" sldId="309"/>
            <ac:cxnSpMk id="10" creationId="{13A7BA5C-51C1-4C00-8874-75B5717ADFC4}"/>
          </ac:cxnSpMkLst>
        </pc:cxnChg>
      </pc:sldChg>
      <pc:sldMasterChg chg="setBg modSldLayout">
        <pc:chgData name="이해림" userId="da362752-a4b6-43ac-bb49-41d6e5cfdc35" providerId="ADAL" clId="{D6A93847-299E-964F-A91C-94FCD7704340}" dt="2021-04-01T06:09:28.181" v="477"/>
        <pc:sldMasterMkLst>
          <pc:docMk/>
          <pc:sldMasterMk cId="3686743294" sldId="2147483660"/>
        </pc:sldMasterMkLst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46971665" sldId="2147483661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463982937" sldId="2147483662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2146234188" sldId="2147483663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62196340" sldId="2147483664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2923469982" sldId="2147483665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130272583" sldId="2147483666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945682316" sldId="2147483667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419606053" sldId="2147483668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416493134" sldId="2147483669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510513095" sldId="2147483670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663956867" sldId="2147483671"/>
          </pc:sldLayoutMkLst>
        </pc:sldLayoutChg>
      </pc:sldMasterChg>
    </pc:docChg>
  </pc:docChgLst>
  <pc:docChgLst>
    <pc:chgData name="송호영" userId="S::ghdud119@konkuk.ac.kr::2286aef3-535c-4bbe-8664-406b05f44393" providerId="AD" clId="Web-{A2954158-19B1-4D22-96BA-DA6EF96018B8}"/>
    <pc:docChg chg="modSld">
      <pc:chgData name="송호영" userId="S::ghdud119@konkuk.ac.kr::2286aef3-535c-4bbe-8664-406b05f44393" providerId="AD" clId="Web-{A2954158-19B1-4D22-96BA-DA6EF96018B8}" dt="2021-04-28T02:47:53.749" v="7" actId="1076"/>
      <pc:docMkLst>
        <pc:docMk/>
      </pc:docMkLst>
      <pc:sldChg chg="addSp delSp modSp">
        <pc:chgData name="송호영" userId="S::ghdud119@konkuk.ac.kr::2286aef3-535c-4bbe-8664-406b05f44393" providerId="AD" clId="Web-{A2954158-19B1-4D22-96BA-DA6EF96018B8}" dt="2021-04-28T02:47:53.749" v="7" actId="1076"/>
        <pc:sldMkLst>
          <pc:docMk/>
          <pc:sldMk cId="4204119497" sldId="335"/>
        </pc:sldMkLst>
        <pc:picChg chg="add mod">
          <ac:chgData name="송호영" userId="S::ghdud119@konkuk.ac.kr::2286aef3-535c-4bbe-8664-406b05f44393" providerId="AD" clId="Web-{A2954158-19B1-4D22-96BA-DA6EF96018B8}" dt="2021-04-28T02:47:53.749" v="7" actId="1076"/>
          <ac:picMkLst>
            <pc:docMk/>
            <pc:sldMk cId="4204119497" sldId="335"/>
            <ac:picMk id="2" creationId="{B21BF13D-45F9-40A9-BE86-D00C1F38B926}"/>
          </ac:picMkLst>
        </pc:picChg>
        <pc:picChg chg="del">
          <ac:chgData name="송호영" userId="S::ghdud119@konkuk.ac.kr::2286aef3-535c-4bbe-8664-406b05f44393" providerId="AD" clId="Web-{A2954158-19B1-4D22-96BA-DA6EF96018B8}" dt="2021-04-28T02:47:40.983" v="0"/>
          <ac:picMkLst>
            <pc:docMk/>
            <pc:sldMk cId="4204119497" sldId="335"/>
            <ac:picMk id="11" creationId="{FAAF78FA-410F-4907-8F06-5231BBE97BD3}"/>
          </ac:picMkLst>
        </pc:picChg>
      </pc:sldChg>
    </pc:docChg>
  </pc:docChgLst>
  <pc:docChgLst>
    <pc:chgData name="송호영" userId="S::ghdud119@konkuk.ac.kr::2286aef3-535c-4bbe-8664-406b05f44393" providerId="AD" clId="Web-{05F65FD9-C0EE-4ADB-A5E0-346208F216DD}"/>
    <pc:docChg chg="modSld">
      <pc:chgData name="송호영" userId="S::ghdud119@konkuk.ac.kr::2286aef3-535c-4bbe-8664-406b05f44393" providerId="AD" clId="Web-{05F65FD9-C0EE-4ADB-A5E0-346208F216DD}" dt="2021-06-09T15:27:28.364" v="5"/>
      <pc:docMkLst>
        <pc:docMk/>
      </pc:docMkLst>
      <pc:sldChg chg="modSp">
        <pc:chgData name="송호영" userId="S::ghdud119@konkuk.ac.kr::2286aef3-535c-4bbe-8664-406b05f44393" providerId="AD" clId="Web-{05F65FD9-C0EE-4ADB-A5E0-346208F216DD}" dt="2021-06-09T15:27:28.364" v="5"/>
        <pc:sldMkLst>
          <pc:docMk/>
          <pc:sldMk cId="1339101545" sldId="368"/>
        </pc:sldMkLst>
        <pc:graphicFrameChg chg="mod modGraphic">
          <ac:chgData name="송호영" userId="S::ghdud119@konkuk.ac.kr::2286aef3-535c-4bbe-8664-406b05f44393" providerId="AD" clId="Web-{05F65FD9-C0EE-4ADB-A5E0-346208F216DD}" dt="2021-06-09T15:27:28.364" v="5"/>
          <ac:graphicFrameMkLst>
            <pc:docMk/>
            <pc:sldMk cId="1339101545" sldId="368"/>
            <ac:graphicFrameMk id="4" creationId="{3D25DA49-26C9-4157-A55E-49AF38B1BA3D}"/>
          </ac:graphicFrameMkLst>
        </pc:graphicFrameChg>
      </pc:sldChg>
    </pc:docChg>
  </pc:docChgLst>
  <pc:docChgLst>
    <pc:chgData name="이해림" userId="S::hailim97@konkuk.ac.kr::da362752-a4b6-43ac-bb49-41d6e5cfdc35" providerId="AD" clId="Web-{C7EDDE38-416A-4441-9308-64F5C7534011}"/>
    <pc:docChg chg="addSld delSld modSld">
      <pc:chgData name="이해림" userId="S::hailim97@konkuk.ac.kr::da362752-a4b6-43ac-bb49-41d6e5cfdc35" providerId="AD" clId="Web-{C7EDDE38-416A-4441-9308-64F5C7534011}" dt="2021-04-13T11:23:18.443" v="581"/>
      <pc:docMkLst>
        <pc:docMk/>
      </pc:docMkLst>
      <pc:sldChg chg="del">
        <pc:chgData name="이해림" userId="S::hailim97@konkuk.ac.kr::da362752-a4b6-43ac-bb49-41d6e5cfdc35" providerId="AD" clId="Web-{C7EDDE38-416A-4441-9308-64F5C7534011}" dt="2021-04-13T10:55:16.134" v="0"/>
        <pc:sldMkLst>
          <pc:docMk/>
          <pc:sldMk cId="2277786747" sldId="258"/>
        </pc:sldMkLst>
      </pc:sldChg>
      <pc:sldChg chg="add del">
        <pc:chgData name="이해림" userId="S::hailim97@konkuk.ac.kr::da362752-a4b6-43ac-bb49-41d6e5cfdc35" providerId="AD" clId="Web-{C7EDDE38-416A-4441-9308-64F5C7534011}" dt="2021-04-13T10:56:43.823" v="31"/>
        <pc:sldMkLst>
          <pc:docMk/>
          <pc:sldMk cId="3072290143" sldId="277"/>
        </pc:sldMkLst>
      </pc:sldChg>
      <pc:sldChg chg="add del">
        <pc:chgData name="이해림" userId="S::hailim97@konkuk.ac.kr::da362752-a4b6-43ac-bb49-41d6e5cfdc35" providerId="AD" clId="Web-{C7EDDE38-416A-4441-9308-64F5C7534011}" dt="2021-04-13T10:56:44.542" v="32"/>
        <pc:sldMkLst>
          <pc:docMk/>
          <pc:sldMk cId="226035573" sldId="278"/>
        </pc:sldMkLst>
      </pc:sldChg>
      <pc:sldChg chg="del">
        <pc:chgData name="이해림" userId="S::hailim97@konkuk.ac.kr::da362752-a4b6-43ac-bb49-41d6e5cfdc35" providerId="AD" clId="Web-{C7EDDE38-416A-4441-9308-64F5C7534011}" dt="2021-04-13T10:56:48.370" v="33"/>
        <pc:sldMkLst>
          <pc:docMk/>
          <pc:sldMk cId="4267063956" sldId="280"/>
        </pc:sldMkLst>
      </pc:sldChg>
      <pc:sldChg chg="del">
        <pc:chgData name="이해림" userId="S::hailim97@konkuk.ac.kr::da362752-a4b6-43ac-bb49-41d6e5cfdc35" providerId="AD" clId="Web-{C7EDDE38-416A-4441-9308-64F5C7534011}" dt="2021-04-13T10:56:49.167" v="34"/>
        <pc:sldMkLst>
          <pc:docMk/>
          <pc:sldMk cId="535859238" sldId="282"/>
        </pc:sldMkLst>
      </pc:sldChg>
      <pc:sldChg chg="add del">
        <pc:chgData name="이해림" userId="S::hailim97@konkuk.ac.kr::da362752-a4b6-43ac-bb49-41d6e5cfdc35" providerId="AD" clId="Web-{C7EDDE38-416A-4441-9308-64F5C7534011}" dt="2021-04-13T10:58:41.903" v="47"/>
        <pc:sldMkLst>
          <pc:docMk/>
          <pc:sldMk cId="3600942562" sldId="283"/>
        </pc:sldMkLst>
      </pc:sldChg>
      <pc:sldChg chg="add del">
        <pc:chgData name="이해림" userId="S::hailim97@konkuk.ac.kr::da362752-a4b6-43ac-bb49-41d6e5cfdc35" providerId="AD" clId="Web-{C7EDDE38-416A-4441-9308-64F5C7534011}" dt="2021-04-13T10:59:18.998" v="53"/>
        <pc:sldMkLst>
          <pc:docMk/>
          <pc:sldMk cId="679155531" sldId="284"/>
        </pc:sldMkLst>
      </pc:sldChg>
      <pc:sldChg chg="add del">
        <pc:chgData name="이해림" userId="S::hailim97@konkuk.ac.kr::da362752-a4b6-43ac-bb49-41d6e5cfdc35" providerId="AD" clId="Web-{C7EDDE38-416A-4441-9308-64F5C7534011}" dt="2021-04-13T10:58:24.247" v="44"/>
        <pc:sldMkLst>
          <pc:docMk/>
          <pc:sldMk cId="1244510038" sldId="286"/>
        </pc:sldMkLst>
      </pc:sldChg>
      <pc:sldChg chg="addSp delSp modSp">
        <pc:chgData name="이해림" userId="S::hailim97@konkuk.ac.kr::da362752-a4b6-43ac-bb49-41d6e5cfdc35" providerId="AD" clId="Web-{C7EDDE38-416A-4441-9308-64F5C7534011}" dt="2021-04-13T11:22:21.020" v="577"/>
        <pc:sldMkLst>
          <pc:docMk/>
          <pc:sldMk cId="3633062224" sldId="287"/>
        </pc:sldMkLst>
        <pc:spChg chg="mod">
          <ac:chgData name="이해림" userId="S::hailim97@konkuk.ac.kr::da362752-a4b6-43ac-bb49-41d6e5cfdc35" providerId="AD" clId="Web-{C7EDDE38-416A-4441-9308-64F5C7534011}" dt="2021-04-13T11:17:38.953" v="416" actId="20577"/>
          <ac:spMkLst>
            <pc:docMk/>
            <pc:sldMk cId="3633062224" sldId="287"/>
            <ac:spMk id="9" creationId="{DC3DABDC-6721-4B50-99B1-C3E050F800E3}"/>
          </ac:spMkLst>
        </pc:spChg>
        <pc:graphicFrameChg chg="add mod modGraphic">
          <ac:chgData name="이해림" userId="S::hailim97@konkuk.ac.kr::da362752-a4b6-43ac-bb49-41d6e5cfdc35" providerId="AD" clId="Web-{C7EDDE38-416A-4441-9308-64F5C7534011}" dt="2021-04-13T11:22:21.020" v="577"/>
          <ac:graphicFrameMkLst>
            <pc:docMk/>
            <pc:sldMk cId="3633062224" sldId="287"/>
            <ac:graphicFrameMk id="3" creationId="{E8B4339A-EEF0-4761-8411-71C1FF895365}"/>
          </ac:graphicFrameMkLst>
        </pc:graphicFrameChg>
        <pc:graphicFrameChg chg="add del">
          <ac:chgData name="이해림" userId="S::hailim97@konkuk.ac.kr::da362752-a4b6-43ac-bb49-41d6e5cfdc35" providerId="AD" clId="Web-{C7EDDE38-416A-4441-9308-64F5C7534011}" dt="2021-04-13T11:09:52.398" v="248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addSp delSp modSp add del">
        <pc:chgData name="이해림" userId="S::hailim97@konkuk.ac.kr::da362752-a4b6-43ac-bb49-41d6e5cfdc35" providerId="AD" clId="Web-{C7EDDE38-416A-4441-9308-64F5C7534011}" dt="2021-04-13T11:23:18.443" v="581"/>
        <pc:sldMkLst>
          <pc:docMk/>
          <pc:sldMk cId="1267870442" sldId="288"/>
        </pc:sldMkLst>
        <pc:spChg chg="add mod">
          <ac:chgData name="이해림" userId="S::hailim97@konkuk.ac.kr::da362752-a4b6-43ac-bb49-41d6e5cfdc35" providerId="AD" clId="Web-{C7EDDE38-416A-4441-9308-64F5C7534011}" dt="2021-04-13T11:20:16.987" v="488"/>
          <ac:spMkLst>
            <pc:docMk/>
            <pc:sldMk cId="1267870442" sldId="288"/>
            <ac:spMk id="2" creationId="{F5BBE438-7FE2-40AB-86FF-44B3B87CCD22}"/>
          </ac:spMkLst>
        </pc:spChg>
        <pc:graphicFrameChg chg="del">
          <ac:chgData name="이해림" userId="S::hailim97@konkuk.ac.kr::da362752-a4b6-43ac-bb49-41d6e5cfdc35" providerId="AD" clId="Web-{C7EDDE38-416A-4441-9308-64F5C7534011}" dt="2021-04-13T11:20:16.033" v="486"/>
          <ac:graphicFrameMkLst>
            <pc:docMk/>
            <pc:sldMk cId="1267870442" sldId="288"/>
            <ac:graphicFrameMk id="4" creationId="{14E85AE4-204A-4FD1-9597-E0D3082B9462}"/>
          </ac:graphicFrameMkLst>
        </pc:graphicFrameChg>
        <pc:graphicFrameChg chg="add mod modGraphic">
          <ac:chgData name="이해림" userId="S::hailim97@konkuk.ac.kr::da362752-a4b6-43ac-bb49-41d6e5cfdc35" providerId="AD" clId="Web-{C7EDDE38-416A-4441-9308-64F5C7534011}" dt="2021-04-13T11:23:18.443" v="581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  <pc:sldChg chg="del">
        <pc:chgData name="이해림" userId="S::hailim97@konkuk.ac.kr::da362752-a4b6-43ac-bb49-41d6e5cfdc35" providerId="AD" clId="Web-{C7EDDE38-416A-4441-9308-64F5C7534011}" dt="2021-04-13T10:55:17.697" v="1"/>
        <pc:sldMkLst>
          <pc:docMk/>
          <pc:sldMk cId="1199496367" sldId="291"/>
        </pc:sldMkLst>
      </pc:sldChg>
      <pc:sldChg chg="del">
        <pc:chgData name="이해림" userId="S::hailim97@konkuk.ac.kr::da362752-a4b6-43ac-bb49-41d6e5cfdc35" providerId="AD" clId="Web-{C7EDDE38-416A-4441-9308-64F5C7534011}" dt="2021-04-13T10:55:18.400" v="2"/>
        <pc:sldMkLst>
          <pc:docMk/>
          <pc:sldMk cId="1347849294" sldId="292"/>
        </pc:sldMkLst>
      </pc:sldChg>
      <pc:sldChg chg="del">
        <pc:chgData name="이해림" userId="S::hailim97@konkuk.ac.kr::da362752-a4b6-43ac-bb49-41d6e5cfdc35" providerId="AD" clId="Web-{C7EDDE38-416A-4441-9308-64F5C7534011}" dt="2021-04-13T10:55:19.619" v="3"/>
        <pc:sldMkLst>
          <pc:docMk/>
          <pc:sldMk cId="1974082468" sldId="293"/>
        </pc:sldMkLst>
      </pc:sldChg>
      <pc:sldChg chg="addSp delSp modSp">
        <pc:chgData name="이해림" userId="S::hailim97@konkuk.ac.kr::da362752-a4b6-43ac-bb49-41d6e5cfdc35" providerId="AD" clId="Web-{C7EDDE38-416A-4441-9308-64F5C7534011}" dt="2021-04-13T11:09:10.757" v="245"/>
        <pc:sldMkLst>
          <pc:docMk/>
          <pc:sldMk cId="3166077269" sldId="294"/>
        </pc:sldMkLst>
        <pc:spChg chg="del">
          <ac:chgData name="이해림" userId="S::hailim97@konkuk.ac.kr::da362752-a4b6-43ac-bb49-41d6e5cfdc35" providerId="AD" clId="Web-{C7EDDE38-416A-4441-9308-64F5C7534011}" dt="2021-04-13T11:04:19.659" v="180"/>
          <ac:spMkLst>
            <pc:docMk/>
            <pc:sldMk cId="3166077269" sldId="294"/>
            <ac:spMk id="3" creationId="{9CB02706-262F-B440-A0B3-082CFCEBA16F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16.701" v="52"/>
          <ac:spMkLst>
            <pc:docMk/>
            <pc:sldMk cId="3166077269" sldId="294"/>
            <ac:spMk id="4" creationId="{D04B989E-5931-437C-9CE2-DD1FE20A85A6}"/>
          </ac:spMkLst>
        </pc:spChg>
        <pc:spChg chg="topLvl">
          <ac:chgData name="이해림" userId="S::hailim97@konkuk.ac.kr::da362752-a4b6-43ac-bb49-41d6e5cfdc35" providerId="AD" clId="Web-{C7EDDE38-416A-4441-9308-64F5C7534011}" dt="2021-04-13T11:02:37.485" v="91"/>
          <ac:spMkLst>
            <pc:docMk/>
            <pc:sldMk cId="3166077269" sldId="294"/>
            <ac:spMk id="5" creationId="{00000000-0000-0000-0000-000000000000}"/>
          </ac:spMkLst>
        </pc:spChg>
        <pc:spChg chg="topLvl">
          <ac:chgData name="이해림" userId="S::hailim97@konkuk.ac.kr::da362752-a4b6-43ac-bb49-41d6e5cfdc35" providerId="AD" clId="Web-{C7EDDE38-416A-4441-9308-64F5C7534011}" dt="2021-04-13T11:02:37.485" v="91"/>
          <ac:spMkLst>
            <pc:docMk/>
            <pc:sldMk cId="3166077269" sldId="294"/>
            <ac:spMk id="6" creationId="{00000000-0000-0000-0000-000000000000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14.138" v="51"/>
          <ac:spMkLst>
            <pc:docMk/>
            <pc:sldMk cId="3166077269" sldId="294"/>
            <ac:spMk id="7" creationId="{9F8EC82E-968C-4935-9368-AF1F39D619BC}"/>
          </ac:spMkLst>
        </pc:spChg>
        <pc:spChg chg="del mod topLvl">
          <ac:chgData name="이해림" userId="S::hailim97@konkuk.ac.kr::da362752-a4b6-43ac-bb49-41d6e5cfdc35" providerId="AD" clId="Web-{C7EDDE38-416A-4441-9308-64F5C7534011}" dt="2021-04-13T11:02:45.392" v="92"/>
          <ac:spMkLst>
            <pc:docMk/>
            <pc:sldMk cId="3166077269" sldId="294"/>
            <ac:spMk id="8" creationId="{00000000-0000-0000-0000-000000000000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38.935" v="57"/>
          <ac:spMkLst>
            <pc:docMk/>
            <pc:sldMk cId="3166077269" sldId="294"/>
            <ac:spMk id="12" creationId="{9AB126F5-854F-4AAF-8578-2C8E2829582B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35.982" v="56"/>
          <ac:spMkLst>
            <pc:docMk/>
            <pc:sldMk cId="3166077269" sldId="294"/>
            <ac:spMk id="14" creationId="{108A4BE7-D5C5-4A23-A676-25E8D9B488AE}"/>
          </ac:spMkLst>
        </pc:spChg>
        <pc:spChg chg="add mod ord">
          <ac:chgData name="이해림" userId="S::hailim97@konkuk.ac.kr::da362752-a4b6-43ac-bb49-41d6e5cfdc35" providerId="AD" clId="Web-{C7EDDE38-416A-4441-9308-64F5C7534011}" dt="2021-04-13T11:03:10.205" v="122" actId="20577"/>
          <ac:spMkLst>
            <pc:docMk/>
            <pc:sldMk cId="3166077269" sldId="294"/>
            <ac:spMk id="16" creationId="{53C00B07-0330-4776-A521-0748BEB10438}"/>
          </ac:spMkLst>
        </pc:spChg>
        <pc:spChg chg="add del mod">
          <ac:chgData name="이해림" userId="S::hailim97@konkuk.ac.kr::da362752-a4b6-43ac-bb49-41d6e5cfdc35" providerId="AD" clId="Web-{C7EDDE38-416A-4441-9308-64F5C7534011}" dt="2021-04-13T10:59:49.467" v="61"/>
          <ac:spMkLst>
            <pc:docMk/>
            <pc:sldMk cId="3166077269" sldId="294"/>
            <ac:spMk id="18" creationId="{994F61B1-ADCA-4CF6-8B1C-6D9D720DEE32}"/>
          </ac:spMkLst>
        </pc:spChg>
        <pc:grpChg chg="del">
          <ac:chgData name="이해림" userId="S::hailim97@konkuk.ac.kr::da362752-a4b6-43ac-bb49-41d6e5cfdc35" providerId="AD" clId="Web-{C7EDDE38-416A-4441-9308-64F5C7534011}" dt="2021-04-13T11:02:37.485" v="91"/>
          <ac:grpSpMkLst>
            <pc:docMk/>
            <pc:sldMk cId="3166077269" sldId="294"/>
            <ac:grpSpMk id="2" creationId="{39E73423-BFFA-4958-92C9-5336F0E9C43D}"/>
          </ac:grpSpMkLst>
        </pc:grpChg>
        <pc:graphicFrameChg chg="add del">
          <ac:chgData name="이해림" userId="S::hailim97@konkuk.ac.kr::da362752-a4b6-43ac-bb49-41d6e5cfdc35" providerId="AD" clId="Web-{C7EDDE38-416A-4441-9308-64F5C7534011}" dt="2021-04-13T11:03:51.408" v="133"/>
          <ac:graphicFrameMkLst>
            <pc:docMk/>
            <pc:sldMk cId="3166077269" sldId="294"/>
            <ac:graphicFrameMk id="10" creationId="{F422B931-5350-1344-9B32-ADD714EE1D7F}"/>
          </ac:graphicFrameMkLst>
        </pc:graphicFrameChg>
        <pc:graphicFrameChg chg="add mod modGraphic">
          <ac:chgData name="이해림" userId="S::hailim97@konkuk.ac.kr::da362752-a4b6-43ac-bb49-41d6e5cfdc35" providerId="AD" clId="Web-{C7EDDE38-416A-4441-9308-64F5C7534011}" dt="2021-04-13T11:09:10.757" v="245"/>
          <ac:graphicFrameMkLst>
            <pc:docMk/>
            <pc:sldMk cId="3166077269" sldId="294"/>
            <ac:graphicFrameMk id="21" creationId="{D24F62E1-595F-4F11-B843-EEC76AB608CC}"/>
          </ac:graphicFrameMkLst>
        </pc:graphicFrameChg>
        <pc:cxnChg chg="topLvl">
          <ac:chgData name="이해림" userId="S::hailim97@konkuk.ac.kr::da362752-a4b6-43ac-bb49-41d6e5cfdc35" providerId="AD" clId="Web-{C7EDDE38-416A-4441-9308-64F5C7534011}" dt="2021-04-13T11:02:37.485" v="91"/>
          <ac:cxnSpMkLst>
            <pc:docMk/>
            <pc:sldMk cId="3166077269" sldId="294"/>
            <ac:cxnSpMk id="92" creationId="{00000000-0000-0000-0000-000000000000}"/>
          </ac:cxnSpMkLst>
        </pc:cxnChg>
      </pc:sldChg>
      <pc:sldChg chg="del">
        <pc:chgData name="이해림" userId="S::hailim97@konkuk.ac.kr::da362752-a4b6-43ac-bb49-41d6e5cfdc35" providerId="AD" clId="Web-{C7EDDE38-416A-4441-9308-64F5C7534011}" dt="2021-04-13T10:55:38.135" v="4"/>
        <pc:sldMkLst>
          <pc:docMk/>
          <pc:sldMk cId="2301709247" sldId="295"/>
        </pc:sldMkLst>
      </pc:sldChg>
      <pc:sldChg chg="del">
        <pc:chgData name="이해림" userId="S::hailim97@konkuk.ac.kr::da362752-a4b6-43ac-bb49-41d6e5cfdc35" providerId="AD" clId="Web-{C7EDDE38-416A-4441-9308-64F5C7534011}" dt="2021-04-13T10:55:39.213" v="5"/>
        <pc:sldMkLst>
          <pc:docMk/>
          <pc:sldMk cId="3492331464" sldId="296"/>
        </pc:sldMkLst>
      </pc:sldChg>
      <pc:sldChg chg="del">
        <pc:chgData name="이해림" userId="S::hailim97@konkuk.ac.kr::da362752-a4b6-43ac-bb49-41d6e5cfdc35" providerId="AD" clId="Web-{C7EDDE38-416A-4441-9308-64F5C7534011}" dt="2021-04-13T10:55:49.697" v="6"/>
        <pc:sldMkLst>
          <pc:docMk/>
          <pc:sldMk cId="2572987205" sldId="297"/>
        </pc:sldMkLst>
      </pc:sldChg>
      <pc:sldChg chg="del">
        <pc:chgData name="이해림" userId="S::hailim97@konkuk.ac.kr::da362752-a4b6-43ac-bb49-41d6e5cfdc35" providerId="AD" clId="Web-{C7EDDE38-416A-4441-9308-64F5C7534011}" dt="2021-04-13T10:55:52.072" v="7"/>
        <pc:sldMkLst>
          <pc:docMk/>
          <pc:sldMk cId="2445755331" sldId="298"/>
        </pc:sldMkLst>
      </pc:sldChg>
      <pc:sldChg chg="del">
        <pc:chgData name="이해림" userId="S::hailim97@konkuk.ac.kr::da362752-a4b6-43ac-bb49-41d6e5cfdc35" providerId="AD" clId="Web-{C7EDDE38-416A-4441-9308-64F5C7534011}" dt="2021-04-13T10:55:52.994" v="8"/>
        <pc:sldMkLst>
          <pc:docMk/>
          <pc:sldMk cId="700660107" sldId="299"/>
        </pc:sldMkLst>
      </pc:sldChg>
      <pc:sldChg chg="del">
        <pc:chgData name="이해림" userId="S::hailim97@konkuk.ac.kr::da362752-a4b6-43ac-bb49-41d6e5cfdc35" providerId="AD" clId="Web-{C7EDDE38-416A-4441-9308-64F5C7534011}" dt="2021-04-13T10:55:54.135" v="9"/>
        <pc:sldMkLst>
          <pc:docMk/>
          <pc:sldMk cId="689135955" sldId="300"/>
        </pc:sldMkLst>
      </pc:sldChg>
      <pc:sldChg chg="del">
        <pc:chgData name="이해림" userId="S::hailim97@konkuk.ac.kr::da362752-a4b6-43ac-bb49-41d6e5cfdc35" providerId="AD" clId="Web-{C7EDDE38-416A-4441-9308-64F5C7534011}" dt="2021-04-13T10:55:55.588" v="10"/>
        <pc:sldMkLst>
          <pc:docMk/>
          <pc:sldMk cId="286688756" sldId="301"/>
        </pc:sldMkLst>
      </pc:sldChg>
      <pc:sldChg chg="del">
        <pc:chgData name="이해림" userId="S::hailim97@konkuk.ac.kr::da362752-a4b6-43ac-bb49-41d6e5cfdc35" providerId="AD" clId="Web-{C7EDDE38-416A-4441-9308-64F5C7534011}" dt="2021-04-13T10:55:57.666" v="11"/>
        <pc:sldMkLst>
          <pc:docMk/>
          <pc:sldMk cId="528593552" sldId="302"/>
        </pc:sldMkLst>
      </pc:sldChg>
      <pc:sldChg chg="del">
        <pc:chgData name="이해림" userId="S::hailim97@konkuk.ac.kr::da362752-a4b6-43ac-bb49-41d6e5cfdc35" providerId="AD" clId="Web-{C7EDDE38-416A-4441-9308-64F5C7534011}" dt="2021-04-13T10:55:58.541" v="12"/>
        <pc:sldMkLst>
          <pc:docMk/>
          <pc:sldMk cId="721292048" sldId="303"/>
        </pc:sldMkLst>
      </pc:sldChg>
      <pc:sldChg chg="add del">
        <pc:chgData name="이해림" userId="S::hailim97@konkuk.ac.kr::da362752-a4b6-43ac-bb49-41d6e5cfdc35" providerId="AD" clId="Web-{C7EDDE38-416A-4441-9308-64F5C7534011}" dt="2021-04-13T10:56:40.448" v="27"/>
        <pc:sldMkLst>
          <pc:docMk/>
          <pc:sldMk cId="3499085120" sldId="304"/>
        </pc:sldMkLst>
      </pc:sldChg>
      <pc:sldChg chg="add del">
        <pc:chgData name="이해림" userId="S::hailim97@konkuk.ac.kr::da362752-a4b6-43ac-bb49-41d6e5cfdc35" providerId="AD" clId="Web-{C7EDDE38-416A-4441-9308-64F5C7534011}" dt="2021-04-13T10:56:41.230" v="28"/>
        <pc:sldMkLst>
          <pc:docMk/>
          <pc:sldMk cId="2579034229" sldId="306"/>
        </pc:sldMkLst>
      </pc:sldChg>
      <pc:sldChg chg="add del">
        <pc:chgData name="이해림" userId="S::hailim97@konkuk.ac.kr::da362752-a4b6-43ac-bb49-41d6e5cfdc35" providerId="AD" clId="Web-{C7EDDE38-416A-4441-9308-64F5C7534011}" dt="2021-04-13T10:56:42.026" v="29"/>
        <pc:sldMkLst>
          <pc:docMk/>
          <pc:sldMk cId="1168194616" sldId="307"/>
        </pc:sldMkLst>
      </pc:sldChg>
      <pc:sldChg chg="add del">
        <pc:chgData name="이해림" userId="S::hailim97@konkuk.ac.kr::da362752-a4b6-43ac-bb49-41d6e5cfdc35" providerId="AD" clId="Web-{C7EDDE38-416A-4441-9308-64F5C7534011}" dt="2021-04-13T10:56:43.105" v="30"/>
        <pc:sldMkLst>
          <pc:docMk/>
          <pc:sldMk cId="126231250" sldId="308"/>
        </pc:sldMkLst>
      </pc:sldChg>
      <pc:sldChg chg="delSp add del">
        <pc:chgData name="이해림" userId="S::hailim97@konkuk.ac.kr::da362752-a4b6-43ac-bb49-41d6e5cfdc35" providerId="AD" clId="Web-{C7EDDE38-416A-4441-9308-64F5C7534011}" dt="2021-04-13T11:02:51.110" v="93"/>
        <pc:sldMkLst>
          <pc:docMk/>
          <pc:sldMk cId="3533002363" sldId="310"/>
        </pc:sldMkLst>
        <pc:spChg chg="del">
          <ac:chgData name="이해림" userId="S::hailim97@konkuk.ac.kr::da362752-a4b6-43ac-bb49-41d6e5cfdc35" providerId="AD" clId="Web-{C7EDDE38-416A-4441-9308-64F5C7534011}" dt="2021-04-13T11:01:01.624" v="86"/>
          <ac:spMkLst>
            <pc:docMk/>
            <pc:sldMk cId="3533002363" sldId="310"/>
            <ac:spMk id="3" creationId="{9CB02706-262F-B440-A0B3-082CFCEBA16F}"/>
          </ac:spMkLst>
        </pc:spChg>
        <pc:graphicFrameChg chg="del">
          <ac:chgData name="이해림" userId="S::hailim97@konkuk.ac.kr::da362752-a4b6-43ac-bb49-41d6e5cfdc35" providerId="AD" clId="Web-{C7EDDE38-416A-4441-9308-64F5C7534011}" dt="2021-04-13T11:01:03.562" v="87"/>
          <ac:graphicFrameMkLst>
            <pc:docMk/>
            <pc:sldMk cId="3533002363" sldId="310"/>
            <ac:graphicFrameMk id="10" creationId="{F422B931-5350-1344-9B32-ADD714EE1D7F}"/>
          </ac:graphicFrameMkLst>
        </pc:graphicFrameChg>
      </pc:sldChg>
      <pc:sldChg chg="add del">
        <pc:chgData name="이해림" userId="S::hailim97@konkuk.ac.kr::da362752-a4b6-43ac-bb49-41d6e5cfdc35" providerId="AD" clId="Web-{C7EDDE38-416A-4441-9308-64F5C7534011}" dt="2021-04-13T10:58:19.122" v="42"/>
        <pc:sldMkLst>
          <pc:docMk/>
          <pc:sldMk cId="3559911875" sldId="310"/>
        </pc:sldMkLst>
      </pc:sldChg>
      <pc:sldChg chg="add del">
        <pc:chgData name="이해림" userId="S::hailim97@konkuk.ac.kr::da362752-a4b6-43ac-bb49-41d6e5cfdc35" providerId="AD" clId="Web-{C7EDDE38-416A-4441-9308-64F5C7534011}" dt="2021-04-13T11:03:19.298" v="125"/>
        <pc:sldMkLst>
          <pc:docMk/>
          <pc:sldMk cId="4287255454" sldId="310"/>
        </pc:sldMkLst>
      </pc:sldChg>
      <pc:sldChg chg="addSp delSp modSp add del">
        <pc:chgData name="이해림" userId="S::hailim97@konkuk.ac.kr::da362752-a4b6-43ac-bb49-41d6e5cfdc35" providerId="AD" clId="Web-{C7EDDE38-416A-4441-9308-64F5C7534011}" dt="2021-04-13T11:02:52.392" v="94"/>
        <pc:sldMkLst>
          <pc:docMk/>
          <pc:sldMk cId="1149771698" sldId="311"/>
        </pc:sldMkLst>
        <pc:graphicFrameChg chg="add del mod">
          <ac:chgData name="이해림" userId="S::hailim97@konkuk.ac.kr::da362752-a4b6-43ac-bb49-41d6e5cfdc35" providerId="AD" clId="Web-{C7EDDE38-416A-4441-9308-64F5C7534011}" dt="2021-04-13T11:01:34.328" v="90"/>
          <ac:graphicFrameMkLst>
            <pc:docMk/>
            <pc:sldMk cId="1149771698" sldId="311"/>
            <ac:graphicFrameMk id="7" creationId="{E049DF9F-DFF5-45B2-9492-B8EF6249FAD6}"/>
          </ac:graphicFrameMkLst>
        </pc:graphicFrameChg>
      </pc:sldChg>
      <pc:sldChg chg="add del">
        <pc:chgData name="이해림" userId="S::hailim97@konkuk.ac.kr::da362752-a4b6-43ac-bb49-41d6e5cfdc35" providerId="AD" clId="Web-{C7EDDE38-416A-4441-9308-64F5C7534011}" dt="2021-04-13T11:03:20.142" v="126"/>
        <pc:sldMkLst>
          <pc:docMk/>
          <pc:sldMk cId="2805184389" sldId="311"/>
        </pc:sldMkLst>
      </pc:sldChg>
      <pc:sldChg chg="add">
        <pc:chgData name="이해림" userId="S::hailim97@konkuk.ac.kr::da362752-a4b6-43ac-bb49-41d6e5cfdc35" providerId="AD" clId="Web-{C7EDDE38-416A-4441-9308-64F5C7534011}" dt="2021-04-13T11:03:16.486" v="123"/>
        <pc:sldMkLst>
          <pc:docMk/>
          <pc:sldMk cId="217872772" sldId="312"/>
        </pc:sldMkLst>
      </pc:sldChg>
      <pc:sldChg chg="add">
        <pc:chgData name="이해림" userId="S::hailim97@konkuk.ac.kr::da362752-a4b6-43ac-bb49-41d6e5cfdc35" providerId="AD" clId="Web-{C7EDDE38-416A-4441-9308-64F5C7534011}" dt="2021-04-13T11:03:17.236" v="124"/>
        <pc:sldMkLst>
          <pc:docMk/>
          <pc:sldMk cId="2725366597" sldId="313"/>
        </pc:sldMkLst>
      </pc:sldChg>
      <pc:sldChg chg="addSp delSp modSp add del">
        <pc:chgData name="이해림" userId="S::hailim97@konkuk.ac.kr::da362752-a4b6-43ac-bb49-41d6e5cfdc35" providerId="AD" clId="Web-{C7EDDE38-416A-4441-9308-64F5C7534011}" dt="2021-04-13T11:03:39.392" v="131"/>
        <pc:sldMkLst>
          <pc:docMk/>
          <pc:sldMk cId="1965221961" sldId="314"/>
        </pc:sldMkLst>
        <pc:graphicFrameChg chg="add del mod">
          <ac:chgData name="이해림" userId="S::hailim97@konkuk.ac.kr::da362752-a4b6-43ac-bb49-41d6e5cfdc35" providerId="AD" clId="Web-{C7EDDE38-416A-4441-9308-64F5C7534011}" dt="2021-04-13T11:03:35.205" v="130"/>
          <ac:graphicFrameMkLst>
            <pc:docMk/>
            <pc:sldMk cId="1965221961" sldId="314"/>
            <ac:graphicFrameMk id="4" creationId="{56742E30-514B-4447-B114-F97F82560886}"/>
          </ac:graphicFrameMkLst>
        </pc:graphicFrameChg>
      </pc:sldChg>
    </pc:docChg>
  </pc:docChgLst>
  <pc:docChgLst>
    <pc:chgData name="송호영" userId="S::ghdud119@konkuk.ac.kr::2286aef3-535c-4bbe-8664-406b05f44393" providerId="AD" clId="Web-{4977EF9E-81B3-42C4-B15A-6BFF2995B1A2}"/>
    <pc:docChg chg="modSld">
      <pc:chgData name="송호영" userId="S::ghdud119@konkuk.ac.kr::2286aef3-535c-4bbe-8664-406b05f44393" providerId="AD" clId="Web-{4977EF9E-81B3-42C4-B15A-6BFF2995B1A2}" dt="2021-04-13T11:32:43.816" v="36"/>
      <pc:docMkLst>
        <pc:docMk/>
      </pc:docMkLst>
      <pc:sldChg chg="addSp delSp modSp">
        <pc:chgData name="송호영" userId="S::ghdud119@konkuk.ac.kr::2286aef3-535c-4bbe-8664-406b05f44393" providerId="AD" clId="Web-{4977EF9E-81B3-42C4-B15A-6BFF2995B1A2}" dt="2021-04-13T11:32:43.816" v="36"/>
        <pc:sldMkLst>
          <pc:docMk/>
          <pc:sldMk cId="2054989561" sldId="326"/>
        </pc:sldMkLst>
        <pc:spChg chg="add del mod">
          <ac:chgData name="송호영" userId="S::ghdud119@konkuk.ac.kr::2286aef3-535c-4bbe-8664-406b05f44393" providerId="AD" clId="Web-{4977EF9E-81B3-42C4-B15A-6BFF2995B1A2}" dt="2021-04-13T11:32:43.816" v="35"/>
          <ac:spMkLst>
            <pc:docMk/>
            <pc:sldMk cId="2054989561" sldId="326"/>
            <ac:spMk id="4" creationId="{ACFE8F37-0A4A-4DB0-94EC-1346FFC1F8C4}"/>
          </ac:spMkLst>
        </pc:spChg>
        <pc:graphicFrameChg chg="add del mod">
          <ac:chgData name="송호영" userId="S::ghdud119@konkuk.ac.kr::2286aef3-535c-4bbe-8664-406b05f44393" providerId="AD" clId="Web-{4977EF9E-81B3-42C4-B15A-6BFF2995B1A2}" dt="2021-04-13T11:32:43.816" v="36"/>
          <ac:graphicFrameMkLst>
            <pc:docMk/>
            <pc:sldMk cId="2054989561" sldId="326"/>
            <ac:graphicFrameMk id="3" creationId="{F7432C26-87A5-4F60-BD2D-2557AAE78CD0}"/>
          </ac:graphicFrameMkLst>
        </pc:graphicFrameChg>
        <pc:graphicFrameChg chg="mod modGraphic">
          <ac:chgData name="송호영" userId="S::ghdud119@konkuk.ac.kr::2286aef3-535c-4bbe-8664-406b05f44393" providerId="AD" clId="Web-{4977EF9E-81B3-42C4-B15A-6BFF2995B1A2}" dt="2021-04-13T11:32:41.425" v="30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송호영" userId="S::ghdud119@konkuk.ac.kr::2286aef3-535c-4bbe-8664-406b05f44393" providerId="AD" clId="Web-{4977EF9E-81B3-42C4-B15A-6BFF2995B1A2}" dt="2021-04-13T11:32:27.050" v="9"/>
        <pc:sldMkLst>
          <pc:docMk/>
          <pc:sldMk cId="1344023683" sldId="327"/>
        </pc:sldMkLst>
        <pc:graphicFrameChg chg="mod modGraphic">
          <ac:chgData name="송호영" userId="S::ghdud119@konkuk.ac.kr::2286aef3-535c-4bbe-8664-406b05f44393" providerId="AD" clId="Web-{4977EF9E-81B3-42C4-B15A-6BFF2995B1A2}" dt="2021-04-13T11:32:27.050" v="9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</pc:docChg>
  </pc:docChgLst>
  <pc:docChgLst>
    <pc:chgData name="송호영" userId="2286aef3-535c-4bbe-8664-406b05f44393" providerId="ADAL" clId="{A8EE2D91-BF7C-4091-9151-CEA111774706}"/>
    <pc:docChg chg="undo custSel addSld delSld modSld sldOrd">
      <pc:chgData name="송호영" userId="2286aef3-535c-4bbe-8664-406b05f44393" providerId="ADAL" clId="{A8EE2D91-BF7C-4091-9151-CEA111774706}" dt="2021-04-01T06:26:19.268" v="669" actId="113"/>
      <pc:docMkLst>
        <pc:docMk/>
      </pc:docMkLst>
      <pc:sldChg chg="addSp delSp del">
        <pc:chgData name="송호영" userId="2286aef3-535c-4bbe-8664-406b05f44393" providerId="ADAL" clId="{A8EE2D91-BF7C-4091-9151-CEA111774706}" dt="2021-04-01T05:12:51.624" v="48" actId="2696"/>
        <pc:sldMkLst>
          <pc:docMk/>
          <pc:sldMk cId="3569210928" sldId="256"/>
        </pc:sldMkLst>
        <pc:spChg chg="add del">
          <ac:chgData name="송호영" userId="2286aef3-535c-4bbe-8664-406b05f44393" providerId="ADAL" clId="{A8EE2D91-BF7C-4091-9151-CEA111774706}" dt="2021-04-01T05:06:43.176" v="1"/>
          <ac:spMkLst>
            <pc:docMk/>
            <pc:sldMk cId="3569210928" sldId="256"/>
            <ac:spMk id="4" creationId="{44C153FC-D9BD-4BF7-BACD-B4D3DA3F7301}"/>
          </ac:spMkLst>
        </pc:spChg>
        <pc:spChg chg="add del">
          <ac:chgData name="송호영" userId="2286aef3-535c-4bbe-8664-406b05f44393" providerId="ADAL" clId="{A8EE2D91-BF7C-4091-9151-CEA111774706}" dt="2021-04-01T05:06:57.148" v="3"/>
          <ac:spMkLst>
            <pc:docMk/>
            <pc:sldMk cId="3569210928" sldId="256"/>
            <ac:spMk id="5" creationId="{DD957DCF-31DB-4ECB-855F-73E971ADC8AB}"/>
          </ac:spMkLst>
        </pc:spChg>
      </pc:sldChg>
      <pc:sldChg chg="add">
        <pc:chgData name="송호영" userId="2286aef3-535c-4bbe-8664-406b05f44393" providerId="ADAL" clId="{A8EE2D91-BF7C-4091-9151-CEA111774706}" dt="2021-04-01T05:10:19.675" v="4"/>
        <pc:sldMkLst>
          <pc:docMk/>
          <pc:sldMk cId="110518279" sldId="257"/>
        </pc:sldMkLst>
      </pc:sldChg>
      <pc:sldChg chg="add ord">
        <pc:chgData name="송호영" userId="2286aef3-535c-4bbe-8664-406b05f44393" providerId="ADAL" clId="{A8EE2D91-BF7C-4091-9151-CEA111774706}" dt="2021-04-01T05:10:26.479" v="7"/>
        <pc:sldMkLst>
          <pc:docMk/>
          <pc:sldMk cId="2277786747" sldId="258"/>
        </pc:sldMkLst>
      </pc:sldChg>
      <pc:sldChg chg="add">
        <pc:chgData name="송호영" userId="2286aef3-535c-4bbe-8664-406b05f44393" providerId="ADAL" clId="{A8EE2D91-BF7C-4091-9151-CEA111774706}" dt="2021-04-01T05:10:33.332" v="9"/>
        <pc:sldMkLst>
          <pc:docMk/>
          <pc:sldMk cId="3704014608" sldId="259"/>
        </pc:sldMkLst>
      </pc:sldChg>
      <pc:sldChg chg="add">
        <pc:chgData name="송호영" userId="2286aef3-535c-4bbe-8664-406b05f44393" providerId="ADAL" clId="{A8EE2D91-BF7C-4091-9151-CEA111774706}" dt="2021-04-01T05:10:43.310" v="12"/>
        <pc:sldMkLst>
          <pc:docMk/>
          <pc:sldMk cId="813588039" sldId="260"/>
        </pc:sldMkLst>
      </pc:sldChg>
      <pc:sldChg chg="add">
        <pc:chgData name="송호영" userId="2286aef3-535c-4bbe-8664-406b05f44393" providerId="ADAL" clId="{A8EE2D91-BF7C-4091-9151-CEA111774706}" dt="2021-04-01T05:10:40.003" v="11"/>
        <pc:sldMkLst>
          <pc:docMk/>
          <pc:sldMk cId="1440481288" sldId="261"/>
        </pc:sldMkLst>
      </pc:sldChg>
      <pc:sldChg chg="modSp add mod">
        <pc:chgData name="송호영" userId="2286aef3-535c-4bbe-8664-406b05f44393" providerId="ADAL" clId="{A8EE2D91-BF7C-4091-9151-CEA111774706}" dt="2021-04-01T05:31:25.144" v="141" actId="207"/>
        <pc:sldMkLst>
          <pc:docMk/>
          <pc:sldMk cId="733243551" sldId="262"/>
        </pc:sldMkLst>
        <pc:graphicFrameChg chg="mod modGraphic">
          <ac:chgData name="송호영" userId="2286aef3-535c-4bbe-8664-406b05f44393" providerId="ADAL" clId="{A8EE2D91-BF7C-4091-9151-CEA111774706}" dt="2021-04-01T05:31:25.144" v="141" actId="207"/>
          <ac:graphicFrameMkLst>
            <pc:docMk/>
            <pc:sldMk cId="733243551" sldId="262"/>
            <ac:graphicFrameMk id="2" creationId="{4288E9B4-6E0C-884F-8F20-CFD07E9CF7C8}"/>
          </ac:graphicFrameMkLst>
        </pc:graphicFrameChg>
      </pc:sldChg>
      <pc:sldChg chg="add">
        <pc:chgData name="송호영" userId="2286aef3-535c-4bbe-8664-406b05f44393" providerId="ADAL" clId="{A8EE2D91-BF7C-4091-9151-CEA111774706}" dt="2021-04-01T05:10:29.126" v="8"/>
        <pc:sldMkLst>
          <pc:docMk/>
          <pc:sldMk cId="4198398152" sldId="263"/>
        </pc:sldMkLst>
      </pc:sldChg>
      <pc:sldChg chg="add">
        <pc:chgData name="송호영" userId="2286aef3-535c-4bbe-8664-406b05f44393" providerId="ADAL" clId="{A8EE2D91-BF7C-4091-9151-CEA111774706}" dt="2021-04-01T05:10:36.957" v="10"/>
        <pc:sldMkLst>
          <pc:docMk/>
          <pc:sldMk cId="1151867433" sldId="264"/>
        </pc:sldMkLst>
      </pc:sldChg>
      <pc:sldChg chg="modSp add mod">
        <pc:chgData name="송호영" userId="2286aef3-535c-4bbe-8664-406b05f44393" providerId="ADAL" clId="{A8EE2D91-BF7C-4091-9151-CEA111774706}" dt="2021-04-01T05:32:04.774" v="148" actId="207"/>
        <pc:sldMkLst>
          <pc:docMk/>
          <pc:sldMk cId="3936177670" sldId="265"/>
        </pc:sldMkLst>
        <pc:graphicFrameChg chg="modGraphic">
          <ac:chgData name="송호영" userId="2286aef3-535c-4bbe-8664-406b05f44393" providerId="ADAL" clId="{A8EE2D91-BF7C-4091-9151-CEA111774706}" dt="2021-04-01T05:32:04.774" v="148" actId="207"/>
          <ac:graphicFrameMkLst>
            <pc:docMk/>
            <pc:sldMk cId="3936177670" sldId="265"/>
            <ac:graphicFrameMk id="2" creationId="{4288E9B4-6E0C-884F-8F20-CFD07E9CF7C8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32:24.059" v="151" actId="207"/>
        <pc:sldMkLst>
          <pc:docMk/>
          <pc:sldMk cId="2009701455" sldId="266"/>
        </pc:sldMkLst>
        <pc:graphicFrameChg chg="modGraphic">
          <ac:chgData name="송호영" userId="2286aef3-535c-4bbe-8664-406b05f44393" providerId="ADAL" clId="{A8EE2D91-BF7C-4091-9151-CEA111774706}" dt="2021-04-01T05:32:24.059" v="151" actId="207"/>
          <ac:graphicFrameMkLst>
            <pc:docMk/>
            <pc:sldMk cId="2009701455" sldId="266"/>
            <ac:graphicFrameMk id="3" creationId="{BAA64C72-5A5F-B948-A84B-289C777B1210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32:45.807" v="154" actId="207"/>
        <pc:sldMkLst>
          <pc:docMk/>
          <pc:sldMk cId="730379782" sldId="267"/>
        </pc:sldMkLst>
        <pc:graphicFrameChg chg="modGraphic">
          <ac:chgData name="송호영" userId="2286aef3-535c-4bbe-8664-406b05f44393" providerId="ADAL" clId="{A8EE2D91-BF7C-4091-9151-CEA111774706}" dt="2021-04-01T05:32:45.807" v="154" actId="207"/>
          <ac:graphicFrameMkLst>
            <pc:docMk/>
            <pc:sldMk cId="730379782" sldId="267"/>
            <ac:graphicFrameMk id="3" creationId="{BAA64C72-5A5F-B948-A84B-289C777B1210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55:28.477" v="488" actId="20577"/>
        <pc:sldMkLst>
          <pc:docMk/>
          <pc:sldMk cId="3749333424" sldId="268"/>
        </pc:sldMkLst>
        <pc:spChg chg="mod">
          <ac:chgData name="송호영" userId="2286aef3-535c-4bbe-8664-406b05f44393" providerId="ADAL" clId="{A8EE2D91-BF7C-4091-9151-CEA111774706}" dt="2021-04-01T05:55:28.477" v="488" actId="20577"/>
          <ac:spMkLst>
            <pc:docMk/>
            <pc:sldMk cId="3749333424" sldId="268"/>
            <ac:spMk id="5" creationId="{423456D5-E64A-2B42-8325-40AC5CA88181}"/>
          </ac:spMkLst>
        </pc:spChg>
      </pc:sldChg>
      <pc:sldChg chg="modSp add mod">
        <pc:chgData name="송호영" userId="2286aef3-535c-4bbe-8664-406b05f44393" providerId="ADAL" clId="{A8EE2D91-BF7C-4091-9151-CEA111774706}" dt="2021-04-01T05:56:09.498" v="520" actId="20577"/>
        <pc:sldMkLst>
          <pc:docMk/>
          <pc:sldMk cId="2779590856" sldId="269"/>
        </pc:sldMkLst>
        <pc:spChg chg="mod">
          <ac:chgData name="송호영" userId="2286aef3-535c-4bbe-8664-406b05f44393" providerId="ADAL" clId="{A8EE2D91-BF7C-4091-9151-CEA111774706}" dt="2021-04-01T05:56:09.498" v="520" actId="20577"/>
          <ac:spMkLst>
            <pc:docMk/>
            <pc:sldMk cId="2779590856" sldId="269"/>
            <ac:spMk id="6" creationId="{464CAAA2-86A8-7748-B839-034647047E29}"/>
          </ac:spMkLst>
        </pc:spChg>
      </pc:sldChg>
      <pc:sldChg chg="add">
        <pc:chgData name="송호영" userId="2286aef3-535c-4bbe-8664-406b05f44393" providerId="ADAL" clId="{A8EE2D91-BF7C-4091-9151-CEA111774706}" dt="2021-04-01T05:10:46.635" v="13"/>
        <pc:sldMkLst>
          <pc:docMk/>
          <pc:sldMk cId="3811962003" sldId="270"/>
        </pc:sldMkLst>
      </pc:sldChg>
      <pc:sldChg chg="add">
        <pc:chgData name="송호영" userId="2286aef3-535c-4bbe-8664-406b05f44393" providerId="ADAL" clId="{A8EE2D91-BF7C-4091-9151-CEA111774706}" dt="2021-04-01T05:10:54.612" v="15"/>
        <pc:sldMkLst>
          <pc:docMk/>
          <pc:sldMk cId="3385575971" sldId="271"/>
        </pc:sldMkLst>
      </pc:sldChg>
      <pc:sldChg chg="add">
        <pc:chgData name="송호영" userId="2286aef3-535c-4bbe-8664-406b05f44393" providerId="ADAL" clId="{A8EE2D91-BF7C-4091-9151-CEA111774706}" dt="2021-04-01T05:10:50.640" v="14"/>
        <pc:sldMkLst>
          <pc:docMk/>
          <pc:sldMk cId="2390778878" sldId="272"/>
        </pc:sldMkLst>
      </pc:sldChg>
      <pc:sldChg chg="modSp add mod">
        <pc:chgData name="송호영" userId="2286aef3-535c-4bbe-8664-406b05f44393" providerId="ADAL" clId="{A8EE2D91-BF7C-4091-9151-CEA111774706}" dt="2021-04-01T05:31:48.331" v="144" actId="207"/>
        <pc:sldMkLst>
          <pc:docMk/>
          <pc:sldMk cId="3500389474" sldId="273"/>
        </pc:sldMkLst>
        <pc:graphicFrameChg chg="modGraphic">
          <ac:chgData name="송호영" userId="2286aef3-535c-4bbe-8664-406b05f44393" providerId="ADAL" clId="{A8EE2D91-BF7C-4091-9151-CEA111774706}" dt="2021-04-01T05:31:48.331" v="144" actId="207"/>
          <ac:graphicFrameMkLst>
            <pc:docMk/>
            <pc:sldMk cId="3500389474" sldId="273"/>
            <ac:graphicFrameMk id="2" creationId="{4288E9B4-6E0C-884F-8F20-CFD07E9CF7C8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6:01:31.726" v="531" actId="207"/>
        <pc:sldMkLst>
          <pc:docMk/>
          <pc:sldMk cId="361526637" sldId="274"/>
        </pc:sldMkLst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0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2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4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6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8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01:31.726" v="531" actId="207"/>
          <ac:graphicFrameMkLst>
            <pc:docMk/>
            <pc:sldMk cId="361526637" sldId="274"/>
            <ac:graphicFrameMk id="10" creationId="{46417A2F-63BF-4CBD-9AD4-61473BA5E63D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6:01:26.435" v="530" actId="207"/>
        <pc:sldMkLst>
          <pc:docMk/>
          <pc:sldMk cId="3748359282" sldId="275"/>
        </pc:sldMkLst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9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1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3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5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7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01:26.435" v="530" actId="207"/>
          <ac:graphicFrameMkLst>
            <pc:docMk/>
            <pc:sldMk cId="3748359282" sldId="275"/>
            <ac:graphicFrameMk id="4" creationId="{044FC726-AF76-484D-906E-E2BC6DFBB524}"/>
          </ac:graphicFrameMkLst>
        </pc:graphicFrameChg>
      </pc:sldChg>
      <pc:sldChg chg="add">
        <pc:chgData name="송호영" userId="2286aef3-535c-4bbe-8664-406b05f44393" providerId="ADAL" clId="{A8EE2D91-BF7C-4091-9151-CEA111774706}" dt="2021-04-01T05:11:44.467" v="27"/>
        <pc:sldMkLst>
          <pc:docMk/>
          <pc:sldMk cId="3514088236" sldId="276"/>
        </pc:sldMkLst>
      </pc:sldChg>
      <pc:sldChg chg="delSp add setBg delDesignElem">
        <pc:chgData name="송호영" userId="2286aef3-535c-4bbe-8664-406b05f44393" providerId="ADAL" clId="{A8EE2D91-BF7C-4091-9151-CEA111774706}" dt="2021-04-01T05:11:47.562" v="29"/>
        <pc:sldMkLst>
          <pc:docMk/>
          <pc:sldMk cId="3072290143" sldId="277"/>
        </pc:sldMkLst>
        <pc:spChg chg="del">
          <ac:chgData name="송호영" userId="2286aef3-535c-4bbe-8664-406b05f44393" providerId="ADAL" clId="{A8EE2D91-BF7C-4091-9151-CEA111774706}" dt="2021-04-01T05:11:47.562" v="29"/>
          <ac:spMkLst>
            <pc:docMk/>
            <pc:sldMk cId="3072290143" sldId="277"/>
            <ac:spMk id="23" creationId="{2B566528-1B12-4246-9431-5C2D7D081168}"/>
          </ac:spMkLst>
        </pc:spChg>
        <pc:grpChg chg="del">
          <ac:chgData name="송호영" userId="2286aef3-535c-4bbe-8664-406b05f44393" providerId="ADAL" clId="{A8EE2D91-BF7C-4091-9151-CEA111774706}" dt="2021-04-01T05:11:47.562" v="29"/>
          <ac:grpSpMkLst>
            <pc:docMk/>
            <pc:sldMk cId="3072290143" sldId="277"/>
            <ac:grpSpMk id="25" creationId="{287F69AB-2350-44E3-9076-00265B93F313}"/>
          </ac:grpSpMkLst>
        </pc:grpChg>
        <pc:grpChg chg="del">
          <ac:chgData name="송호영" userId="2286aef3-535c-4bbe-8664-406b05f44393" providerId="ADAL" clId="{A8EE2D91-BF7C-4091-9151-CEA111774706}" dt="2021-04-01T05:11:47.562" v="29"/>
          <ac:grpSpMkLst>
            <pc:docMk/>
            <pc:sldMk cId="3072290143" sldId="277"/>
            <ac:grpSpMk id="29" creationId="{3EA7D759-6BEF-4CBD-A325-BCFA77832B3F}"/>
          </ac:grpSpMkLst>
        </pc:grpChg>
      </pc:sldChg>
      <pc:sldChg chg="delSp modSp add mod setBg delDesignElem">
        <pc:chgData name="송호영" userId="2286aef3-535c-4bbe-8664-406b05f44393" providerId="ADAL" clId="{A8EE2D91-BF7C-4091-9151-CEA111774706}" dt="2021-04-01T06:20:18.369" v="639" actId="207"/>
        <pc:sldMkLst>
          <pc:docMk/>
          <pc:sldMk cId="226035573" sldId="278"/>
        </pc:sldMkLst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16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18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0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2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4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20:18.369" v="639" actId="207"/>
          <ac:graphicFrameMkLst>
            <pc:docMk/>
            <pc:sldMk cId="226035573" sldId="278"/>
            <ac:graphicFrameMk id="4" creationId="{135547D0-6117-4BA1-BEF6-4E4CAA548999}"/>
          </ac:graphicFrameMkLst>
        </pc:graphicFrameChg>
      </pc:sldChg>
      <pc:sldChg chg="delSp add setBg delDesignElem">
        <pc:chgData name="송호영" userId="2286aef3-535c-4bbe-8664-406b05f44393" providerId="ADAL" clId="{A8EE2D91-BF7C-4091-9151-CEA111774706}" dt="2021-04-01T05:11:55.632" v="33"/>
        <pc:sldMkLst>
          <pc:docMk/>
          <pc:sldMk cId="3428212277" sldId="279"/>
        </pc:sldMkLst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56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58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60" creationId="{1E547BA6-BAE0-43BB-A7CA-60F69CE252F0}"/>
          </ac:spMkLst>
        </pc:spChg>
        <pc:grpChg chg="del">
          <ac:chgData name="송호영" userId="2286aef3-535c-4bbe-8664-406b05f44393" providerId="ADAL" clId="{A8EE2D91-BF7C-4091-9151-CEA111774706}" dt="2021-04-01T05:11:55.632" v="33"/>
          <ac:grpSpMkLst>
            <pc:docMk/>
            <pc:sldMk cId="3428212277" sldId="279"/>
            <ac:grpSpMk id="62" creationId="{912209CB-3E4C-43AE-B507-08269FAE89F5}"/>
          </ac:grpSpMkLst>
        </pc:grpChg>
      </pc:sldChg>
      <pc:sldChg chg="delSp modSp add mod setBg delDesignElem">
        <pc:chgData name="송호영" userId="2286aef3-535c-4bbe-8664-406b05f44393" providerId="ADAL" clId="{A8EE2D91-BF7C-4091-9151-CEA111774706}" dt="2021-04-01T06:11:49.030" v="626" actId="1076"/>
        <pc:sldMkLst>
          <pc:docMk/>
          <pc:sldMk cId="4267063956" sldId="280"/>
        </pc:sldMkLst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0" creationId="{61B2441C-7AFE-43A7-87FE-3356A8078B68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2" creationId="{5707F116-8EC0-4822-9067-186AC8C96EB8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4" creationId="{49F1A7E4-819D-4D21-8E8B-32671A9F9853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6" creationId="{EEF31B1A-1BB2-47DE-B18A-424413A9DF0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8" creationId="{B9FDBB0E-6648-40FA-8EA9-F5E39D798C41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0" creationId="{B1ECBAC9-8FF8-4D44-BD49-6B81C38167DA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2" creationId="{530F234A-713C-4B90-B43E-8F10C8B679D2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7" creationId="{3D9E8922-1B3D-4020-A05C-C539C0C550CC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9" creationId="{A8064EBB-920B-4259-AC3A-6F286FAF21A2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1" creationId="{52329D9A-3D48-4B69-939D-2A480F14786F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3" creationId="{2D5CC4CB-7B78-480A-A0AE-A8A35C08E19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5" creationId="{DC580C66-5435-4F00-873E-679D3D5049C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7" creationId="{B4AFD177-1A38-4FAE-87D4-840AE22C861C}"/>
          </ac:spMkLst>
        </pc:spChg>
        <pc:graphicFrameChg chg="mod modGraphic">
          <ac:chgData name="송호영" userId="2286aef3-535c-4bbe-8664-406b05f44393" providerId="ADAL" clId="{A8EE2D91-BF7C-4091-9151-CEA111774706}" dt="2021-04-01T06:11:44.488" v="624" actId="1076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mod modGraphic">
          <ac:chgData name="송호영" userId="2286aef3-535c-4bbe-8664-406b05f44393" providerId="ADAL" clId="{A8EE2D91-BF7C-4091-9151-CEA111774706}" dt="2021-04-01T06:11:47.045" v="625" actId="1076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mod modGraphic">
          <ac:chgData name="송호영" userId="2286aef3-535c-4bbe-8664-406b05f44393" providerId="ADAL" clId="{A8EE2D91-BF7C-4091-9151-CEA111774706}" dt="2021-04-01T06:11:49.030" v="626" actId="1076"/>
          <ac:graphicFrameMkLst>
            <pc:docMk/>
            <pc:sldMk cId="4267063956" sldId="280"/>
            <ac:graphicFrameMk id="15" creationId="{7D962C1F-A132-48BC-AB5A-8439FDF4F3FF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5:38:50.885" v="199" actId="122"/>
        <pc:sldMkLst>
          <pc:docMk/>
          <pc:sldMk cId="3416091787" sldId="281"/>
        </pc:sldMkLst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0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2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6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8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22" creationId="{3ECA69A1-7536-43AC-85EF-C7106179F5ED}"/>
          </ac:spMkLst>
        </pc:spChg>
        <pc:graphicFrameChg chg="mod modGraphic">
          <ac:chgData name="송호영" userId="2286aef3-535c-4bbe-8664-406b05f44393" providerId="ADAL" clId="{A8EE2D91-BF7C-4091-9151-CEA111774706}" dt="2021-04-01T05:38:50.885" v="199" actId="122"/>
          <ac:graphicFrameMkLst>
            <pc:docMk/>
            <pc:sldMk cId="3416091787" sldId="281"/>
            <ac:graphicFrameMk id="4" creationId="{ADD2F32E-4724-4657-9FF3-93284F7E373B}"/>
          </ac:graphicFrameMkLst>
        </pc:graphicFrameChg>
      </pc:sldChg>
      <pc:sldChg chg="addSp delSp modSp add mod setBg delDesignElem">
        <pc:chgData name="송호영" userId="2286aef3-535c-4bbe-8664-406b05f44393" providerId="ADAL" clId="{A8EE2D91-BF7C-4091-9151-CEA111774706}" dt="2021-04-01T06:10:44.689" v="616" actId="1076"/>
        <pc:sldMkLst>
          <pc:docMk/>
          <pc:sldMk cId="535859238" sldId="282"/>
        </pc:sldMkLst>
        <pc:spChg chg="add del mod">
          <ac:chgData name="송호영" userId="2286aef3-535c-4bbe-8664-406b05f44393" providerId="ADAL" clId="{A8EE2D91-BF7C-4091-9151-CEA111774706}" dt="2021-04-01T05:18:00.507" v="50"/>
          <ac:spMkLst>
            <pc:docMk/>
            <pc:sldMk cId="535859238" sldId="282"/>
            <ac:spMk id="3" creationId="{0ADFCD5F-0D95-40E9-A2A4-24715AFD336F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4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6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8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0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2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4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6" creationId="{3ECA69A1-7536-43AC-85EF-C7106179F5ED}"/>
          </ac:spMkLst>
        </pc:spChg>
        <pc:graphicFrameChg chg="add mod modGraphic">
          <ac:chgData name="송호영" userId="2286aef3-535c-4bbe-8664-406b05f44393" providerId="ADAL" clId="{A8EE2D91-BF7C-4091-9151-CEA111774706}" dt="2021-04-01T06:10:36.056" v="614" actId="1076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0:40.500" v="615" actId="1076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0:44.689" v="616" actId="1076"/>
          <ac:graphicFrameMkLst>
            <pc:docMk/>
            <pc:sldMk cId="535859238" sldId="282"/>
            <ac:graphicFrameMk id="6" creationId="{BC00CE2A-D021-4F30-A4A2-C317EAC38F5E}"/>
          </ac:graphicFrameMkLst>
        </pc:graphicFrameChg>
        <pc:graphicFrameChg chg="add del mod">
          <ac:chgData name="송호영" userId="2286aef3-535c-4bbe-8664-406b05f44393" providerId="ADAL" clId="{A8EE2D91-BF7C-4091-9151-CEA111774706}" dt="2021-04-01T05:36:24.026" v="187" actId="478"/>
          <ac:graphicFrameMkLst>
            <pc:docMk/>
            <pc:sldMk cId="535859238" sldId="282"/>
            <ac:graphicFrameMk id="7" creationId="{C5692BD8-51AB-45AB-B699-F19C10BBF930}"/>
          </ac:graphicFrameMkLst>
        </pc:graphicFrameChg>
        <pc:picChg chg="del">
          <ac:chgData name="송호영" userId="2286aef3-535c-4bbe-8664-406b05f44393" providerId="ADAL" clId="{A8EE2D91-BF7C-4091-9151-CEA111774706}" dt="2021-04-01T05:17:38.973" v="49" actId="21"/>
          <ac:picMkLst>
            <pc:docMk/>
            <pc:sldMk cId="535859238" sldId="282"/>
            <ac:picMk id="19" creationId="{211252CB-FD1F-4832-BBF1-E6BFDF4E2AF0}"/>
          </ac:picMkLst>
        </pc:picChg>
      </pc:sldChg>
      <pc:sldChg chg="addSp delSp modSp add mod setBg delDesignElem">
        <pc:chgData name="송호영" userId="2286aef3-535c-4bbe-8664-406b05f44393" providerId="ADAL" clId="{A8EE2D91-BF7C-4091-9151-CEA111774706}" dt="2021-04-01T06:09:05.415" v="603" actId="1076"/>
        <pc:sldMkLst>
          <pc:docMk/>
          <pc:sldMk cId="3600942562" sldId="283"/>
        </pc:sldMkLst>
        <pc:spChg chg="add del mod">
          <ac:chgData name="송호영" userId="2286aef3-535c-4bbe-8664-406b05f44393" providerId="ADAL" clId="{A8EE2D91-BF7C-4091-9151-CEA111774706}" dt="2021-04-01T05:18:36.102" v="60"/>
          <ac:spMkLst>
            <pc:docMk/>
            <pc:sldMk cId="3600942562" sldId="283"/>
            <ac:spMk id="3" creationId="{BD20B5C6-7799-4DB7-A335-06ECDE9B0EBE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0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2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6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8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22" creationId="{3ECA69A1-7536-43AC-85EF-C7106179F5ED}"/>
          </ac:spMkLst>
        </pc:spChg>
        <pc:graphicFrameChg chg="add mod modGraphic">
          <ac:chgData name="송호영" userId="2286aef3-535c-4bbe-8664-406b05f44393" providerId="ADAL" clId="{A8EE2D91-BF7C-4091-9151-CEA111774706}" dt="2021-04-01T06:07:56.176" v="586" actId="1076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09:05.415" v="603" actId="1076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08:55.795" v="602" actId="1076"/>
          <ac:graphicFrameMkLst>
            <pc:docMk/>
            <pc:sldMk cId="3600942562" sldId="283"/>
            <ac:graphicFrameMk id="7" creationId="{6F083334-FA0E-43A1-AEBC-150FFDA9976E}"/>
          </ac:graphicFrameMkLst>
        </pc:graphicFrameChg>
        <pc:picChg chg="del">
          <ac:chgData name="송호영" userId="2286aef3-535c-4bbe-8664-406b05f44393" providerId="ADAL" clId="{A8EE2D91-BF7C-4091-9151-CEA111774706}" dt="2021-04-01T05:18:32.384" v="59" actId="478"/>
          <ac:picMkLst>
            <pc:docMk/>
            <pc:sldMk cId="3600942562" sldId="283"/>
            <ac:picMk id="5" creationId="{8510EE26-F8EA-4859-A798-55CB01043409}"/>
          </ac:picMkLst>
        </pc:picChg>
      </pc:sldChg>
      <pc:sldChg chg="addSp delSp modSp add mod setBg delDesignElem">
        <pc:chgData name="송호영" userId="2286aef3-535c-4bbe-8664-406b05f44393" providerId="ADAL" clId="{A8EE2D91-BF7C-4091-9151-CEA111774706}" dt="2021-04-01T06:11:17.544" v="623" actId="14100"/>
        <pc:sldMkLst>
          <pc:docMk/>
          <pc:sldMk cId="679155531" sldId="284"/>
        </pc:sldMkLst>
        <pc:spChg chg="add del mod">
          <ac:chgData name="송호영" userId="2286aef3-535c-4bbe-8664-406b05f44393" providerId="ADAL" clId="{A8EE2D91-BF7C-4091-9151-CEA111774706}" dt="2021-04-01T05:19:00.264" v="67"/>
          <ac:spMkLst>
            <pc:docMk/>
            <pc:sldMk cId="679155531" sldId="284"/>
            <ac:spMk id="3" creationId="{EC2EFB98-EEAD-456D-BCA5-2930A1E8AC55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1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2" creationId="{3ECA69A1-7536-43AC-85EF-C7106179F5ED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3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5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6" creationId="{9A97C86A-04D6-40F7-AE84-31AB43E6A846}"/>
          </ac:spMkLst>
        </pc:spChg>
        <pc:graphicFrameChg chg="add mod modGraphic">
          <ac:chgData name="송호영" userId="2286aef3-535c-4bbe-8664-406b05f44393" providerId="ADAL" clId="{A8EE2D91-BF7C-4091-9151-CEA111774706}" dt="2021-04-01T06:11:07.572" v="620" actId="1076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1:11.292" v="621" actId="1076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1:17.544" v="623" actId="14100"/>
          <ac:graphicFrameMkLst>
            <pc:docMk/>
            <pc:sldMk cId="679155531" sldId="284"/>
            <ac:graphicFrameMk id="7" creationId="{103184DC-9811-47F2-8DFD-2E9D8D3EA67A}"/>
          </ac:graphicFrameMkLst>
        </pc:graphicFrameChg>
        <pc:graphicFrameChg chg="add del mod">
          <ac:chgData name="송호영" userId="2286aef3-535c-4bbe-8664-406b05f44393" providerId="ADAL" clId="{A8EE2D91-BF7C-4091-9151-CEA111774706}" dt="2021-04-01T05:24:50.544" v="119"/>
          <ac:graphicFrameMkLst>
            <pc:docMk/>
            <pc:sldMk cId="679155531" sldId="284"/>
            <ac:graphicFrameMk id="8" creationId="{79F25A65-F6BD-407F-B046-F380BCB362F1}"/>
          </ac:graphicFrameMkLst>
        </pc:graphicFrameChg>
        <pc:picChg chg="del">
          <ac:chgData name="송호영" userId="2286aef3-535c-4bbe-8664-406b05f44393" providerId="ADAL" clId="{A8EE2D91-BF7C-4091-9151-CEA111774706}" dt="2021-04-01T05:18:56.736" v="66" actId="478"/>
          <ac:picMkLst>
            <pc:docMk/>
            <pc:sldMk cId="679155531" sldId="284"/>
            <ac:picMk id="5" creationId="{F336F65D-4A97-49F3-91F4-2265508A17C2}"/>
          </ac:picMkLst>
        </pc:picChg>
      </pc:sldChg>
      <pc:sldChg chg="modSp add mod">
        <pc:chgData name="송호영" userId="2286aef3-535c-4bbe-8664-406b05f44393" providerId="ADAL" clId="{A8EE2D91-BF7C-4091-9151-CEA111774706}" dt="2021-04-01T06:26:19.268" v="669" actId="113"/>
        <pc:sldMkLst>
          <pc:docMk/>
          <pc:sldMk cId="4229585800" sldId="285"/>
        </pc:sldMkLst>
        <pc:spChg chg="mod">
          <ac:chgData name="송호영" userId="2286aef3-535c-4bbe-8664-406b05f44393" providerId="ADAL" clId="{A8EE2D91-BF7C-4091-9151-CEA111774706}" dt="2021-04-01T06:26:05.066" v="661" actId="113"/>
          <ac:spMkLst>
            <pc:docMk/>
            <pc:sldMk cId="4229585800" sldId="285"/>
            <ac:spMk id="11" creationId="{56F98195-B3B1-4437-9B70-20F84E49F9EB}"/>
          </ac:spMkLst>
        </pc:spChg>
        <pc:spChg chg="mod">
          <ac:chgData name="송호영" userId="2286aef3-535c-4bbe-8664-406b05f44393" providerId="ADAL" clId="{A8EE2D91-BF7C-4091-9151-CEA111774706}" dt="2021-04-01T06:26:01.308" v="660" actId="113"/>
          <ac:spMkLst>
            <pc:docMk/>
            <pc:sldMk cId="4229585800" sldId="285"/>
            <ac:spMk id="12" creationId="{59B9EB15-3E8B-47C4-BEAF-327AAC543DE6}"/>
          </ac:spMkLst>
        </pc:spChg>
        <pc:spChg chg="mod">
          <ac:chgData name="송호영" userId="2286aef3-535c-4bbe-8664-406b05f44393" providerId="ADAL" clId="{A8EE2D91-BF7C-4091-9151-CEA111774706}" dt="2021-04-01T06:26:13.861" v="666" actId="113"/>
          <ac:spMkLst>
            <pc:docMk/>
            <pc:sldMk cId="4229585800" sldId="285"/>
            <ac:spMk id="13" creationId="{64D352F3-05CC-4301-9DC2-33ACEB545E4F}"/>
          </ac:spMkLst>
        </pc:spChg>
        <pc:spChg chg="mod">
          <ac:chgData name="송호영" userId="2286aef3-535c-4bbe-8664-406b05f44393" providerId="ADAL" clId="{A8EE2D91-BF7C-4091-9151-CEA111774706}" dt="2021-04-01T06:26:10.013" v="664" actId="113"/>
          <ac:spMkLst>
            <pc:docMk/>
            <pc:sldMk cId="4229585800" sldId="285"/>
            <ac:spMk id="14" creationId="{CA9C4A09-2B35-430A-BC75-FA079B0CC2D5}"/>
          </ac:spMkLst>
        </pc:spChg>
        <pc:spChg chg="mod">
          <ac:chgData name="송호영" userId="2286aef3-535c-4bbe-8664-406b05f44393" providerId="ADAL" clId="{A8EE2D91-BF7C-4091-9151-CEA111774706}" dt="2021-04-01T06:26:17.941" v="668" actId="113"/>
          <ac:spMkLst>
            <pc:docMk/>
            <pc:sldMk cId="4229585800" sldId="285"/>
            <ac:spMk id="15" creationId="{EC41A0B5-1DA1-44C6-86D7-9256AE25BDBF}"/>
          </ac:spMkLst>
        </pc:spChg>
        <pc:spChg chg="mod">
          <ac:chgData name="송호영" userId="2286aef3-535c-4bbe-8664-406b05f44393" providerId="ADAL" clId="{A8EE2D91-BF7C-4091-9151-CEA111774706}" dt="2021-04-01T06:26:19.268" v="669" actId="113"/>
          <ac:spMkLst>
            <pc:docMk/>
            <pc:sldMk cId="4229585800" sldId="285"/>
            <ac:spMk id="16" creationId="{633DB14C-B30B-4E1C-AEDA-169B1DD613F3}"/>
          </ac:spMkLst>
        </pc:spChg>
        <pc:spChg chg="mod">
          <ac:chgData name="송호영" userId="2286aef3-535c-4bbe-8664-406b05f44393" providerId="ADAL" clId="{A8EE2D91-BF7C-4091-9151-CEA111774706}" dt="2021-04-01T06:26:16.633" v="667" actId="113"/>
          <ac:spMkLst>
            <pc:docMk/>
            <pc:sldMk cId="4229585800" sldId="285"/>
            <ac:spMk id="17" creationId="{4DEE938C-A48E-41F6-A8D7-109E02905796}"/>
          </ac:spMkLst>
        </pc:spChg>
      </pc:sldChg>
      <pc:sldChg chg="add">
        <pc:chgData name="송호영" userId="2286aef3-535c-4bbe-8664-406b05f44393" providerId="ADAL" clId="{A8EE2D91-BF7C-4091-9151-CEA111774706}" dt="2021-04-01T05:12:30.627" v="45"/>
        <pc:sldMkLst>
          <pc:docMk/>
          <pc:sldMk cId="1244510038" sldId="286"/>
        </pc:sldMkLst>
      </pc:sldChg>
      <pc:sldChg chg="modSp add mod">
        <pc:chgData name="송호영" userId="2286aef3-535c-4bbe-8664-406b05f44393" providerId="ADAL" clId="{A8EE2D91-BF7C-4091-9151-CEA111774706}" dt="2021-04-01T06:13:29.157" v="635" actId="1076"/>
        <pc:sldMkLst>
          <pc:docMk/>
          <pc:sldMk cId="3633062224" sldId="287"/>
        </pc:sldMkLst>
        <pc:graphicFrameChg chg="mod modGraphic">
          <ac:chgData name="송호영" userId="2286aef3-535c-4bbe-8664-406b05f44393" providerId="ADAL" clId="{A8EE2D91-BF7C-4091-9151-CEA111774706}" dt="2021-04-01T06:13:29.157" v="635" actId="1076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6:15:39.272" v="636" actId="14100"/>
        <pc:sldMkLst>
          <pc:docMk/>
          <pc:sldMk cId="1267870442" sldId="288"/>
        </pc:sldMkLst>
        <pc:graphicFrameChg chg="mod modGraphic">
          <ac:chgData name="송호영" userId="2286aef3-535c-4bbe-8664-406b05f44393" providerId="ADAL" clId="{A8EE2D91-BF7C-4091-9151-CEA111774706}" dt="2021-04-01T06:15:39.272" v="636" actId="14100"/>
          <ac:graphicFrameMkLst>
            <pc:docMk/>
            <pc:sldMk cId="1267870442" sldId="288"/>
            <ac:graphicFrameMk id="4" creationId="{14E85AE4-204A-4FD1-9597-E0D3082B9462}"/>
          </ac:graphicFrameMkLst>
        </pc:graphicFrameChg>
      </pc:sldChg>
      <pc:sldChg chg="modSp mod">
        <pc:chgData name="송호영" userId="2286aef3-535c-4bbe-8664-406b05f44393" providerId="ADAL" clId="{A8EE2D91-BF7C-4091-9151-CEA111774706}" dt="2021-04-01T06:16:54.025" v="638" actId="20577"/>
        <pc:sldMkLst>
          <pc:docMk/>
          <pc:sldMk cId="1347849294" sldId="292"/>
        </pc:sldMkLst>
        <pc:spChg chg="mod">
          <ac:chgData name="송호영" userId="2286aef3-535c-4bbe-8664-406b05f44393" providerId="ADAL" clId="{A8EE2D91-BF7C-4091-9151-CEA111774706}" dt="2021-04-01T06:16:54.025" v="638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 mod">
        <pc:chgData name="송호영" userId="2286aef3-535c-4bbe-8664-406b05f44393" providerId="ADAL" clId="{A8EE2D91-BF7C-4091-9151-CEA111774706}" dt="2021-04-01T05:56:23.662" v="521" actId="20577"/>
        <pc:sldMkLst>
          <pc:docMk/>
          <pc:sldMk cId="1974082468" sldId="293"/>
        </pc:sldMkLst>
        <pc:spChg chg="mod">
          <ac:chgData name="송호영" userId="2286aef3-535c-4bbe-8664-406b05f44393" providerId="ADAL" clId="{A8EE2D91-BF7C-4091-9151-CEA111774706}" dt="2021-04-01T05:56:23.662" v="521" actId="20577"/>
          <ac:spMkLst>
            <pc:docMk/>
            <pc:sldMk cId="1974082468" sldId="293"/>
            <ac:spMk id="14" creationId="{852C9AB3-E00C-A041-8AEE-A8BAC56B16C9}"/>
          </ac:spMkLst>
        </pc:spChg>
      </pc:sldChg>
      <pc:sldChg chg="addSp delSp modSp mod">
        <pc:chgData name="송호영" userId="2286aef3-535c-4bbe-8664-406b05f44393" providerId="ADAL" clId="{A8EE2D91-BF7C-4091-9151-CEA111774706}" dt="2021-04-01T06:25:08.861" v="659"/>
        <pc:sldMkLst>
          <pc:docMk/>
          <pc:sldMk cId="3632127955" sldId="310"/>
        </pc:sldMkLst>
        <pc:spChg chg="del">
          <ac:chgData name="송호영" userId="2286aef3-535c-4bbe-8664-406b05f44393" providerId="ADAL" clId="{A8EE2D91-BF7C-4091-9151-CEA111774706}" dt="2021-04-01T06:22:39.865" v="649"/>
          <ac:spMkLst>
            <pc:docMk/>
            <pc:sldMk cId="3632127955" sldId="310"/>
            <ac:spMk id="6" creationId="{F5945A6F-6689-4336-A39B-F655A49FFBE1}"/>
          </ac:spMkLst>
        </pc:spChg>
        <pc:spChg chg="add del">
          <ac:chgData name="송호영" userId="2286aef3-535c-4bbe-8664-406b05f44393" providerId="ADAL" clId="{A8EE2D91-BF7C-4091-9151-CEA111774706}" dt="2021-04-01T06:21:49.973" v="642" actId="22"/>
          <ac:spMkLst>
            <pc:docMk/>
            <pc:sldMk cId="3632127955" sldId="310"/>
            <ac:spMk id="13" creationId="{4967AA46-0D21-416C-A236-B8857EB74E12}"/>
          </ac:spMkLst>
        </pc:spChg>
        <pc:spChg chg="add del">
          <ac:chgData name="송호영" userId="2286aef3-535c-4bbe-8664-406b05f44393" providerId="ADAL" clId="{A8EE2D91-BF7C-4091-9151-CEA111774706}" dt="2021-04-01T06:21:51.247" v="644" actId="22"/>
          <ac:spMkLst>
            <pc:docMk/>
            <pc:sldMk cId="3632127955" sldId="310"/>
            <ac:spMk id="14" creationId="{180CAF61-7FB4-48FC-BBA2-A09B961FA1BD}"/>
          </ac:spMkLst>
        </pc:spChg>
        <pc:spChg chg="add del">
          <ac:chgData name="송호영" userId="2286aef3-535c-4bbe-8664-406b05f44393" providerId="ADAL" clId="{A8EE2D91-BF7C-4091-9151-CEA111774706}" dt="2021-04-01T06:22:16.338" v="646" actId="22"/>
          <ac:spMkLst>
            <pc:docMk/>
            <pc:sldMk cId="3632127955" sldId="310"/>
            <ac:spMk id="15" creationId="{324779B8-1957-4B20-8B3A-F03049E8A205}"/>
          </ac:spMkLst>
        </pc:spChg>
        <pc:spChg chg="add del">
          <ac:chgData name="송호영" userId="2286aef3-535c-4bbe-8664-406b05f44393" providerId="ADAL" clId="{A8EE2D91-BF7C-4091-9151-CEA111774706}" dt="2021-04-01T06:22:22.392" v="648" actId="22"/>
          <ac:spMkLst>
            <pc:docMk/>
            <pc:sldMk cId="3632127955" sldId="310"/>
            <ac:spMk id="16" creationId="{13FCBF2C-0BD6-4471-8851-26616CCBE58F}"/>
          </ac:spMkLst>
        </pc:spChg>
        <pc:spChg chg="add del">
          <ac:chgData name="송호영" userId="2286aef3-535c-4bbe-8664-406b05f44393" providerId="ADAL" clId="{A8EE2D91-BF7C-4091-9151-CEA111774706}" dt="2021-04-01T06:22:43.353" v="651" actId="22"/>
          <ac:spMkLst>
            <pc:docMk/>
            <pc:sldMk cId="3632127955" sldId="310"/>
            <ac:spMk id="18" creationId="{C8CC07D2-A296-4850-8210-A9548007930A}"/>
          </ac:spMkLst>
        </pc:spChg>
        <pc:spChg chg="add del">
          <ac:chgData name="송호영" userId="2286aef3-535c-4bbe-8664-406b05f44393" providerId="ADAL" clId="{A8EE2D91-BF7C-4091-9151-CEA111774706}" dt="2021-04-01T06:22:48.608" v="653" actId="22"/>
          <ac:spMkLst>
            <pc:docMk/>
            <pc:sldMk cId="3632127955" sldId="310"/>
            <ac:spMk id="20" creationId="{D3F265B0-B266-407D-9FF2-94C2779BB2BB}"/>
          </ac:spMkLst>
        </pc:spChg>
        <pc:spChg chg="add del">
          <ac:chgData name="송호영" userId="2286aef3-535c-4bbe-8664-406b05f44393" providerId="ADAL" clId="{A8EE2D91-BF7C-4091-9151-CEA111774706}" dt="2021-04-01T06:22:55.408" v="655" actId="22"/>
          <ac:spMkLst>
            <pc:docMk/>
            <pc:sldMk cId="3632127955" sldId="310"/>
            <ac:spMk id="22" creationId="{827668B8-6AAC-4154-8DCC-FF3C55E64466}"/>
          </ac:spMkLst>
        </pc:spChg>
        <pc:spChg chg="del">
          <ac:chgData name="송호영" userId="2286aef3-535c-4bbe-8664-406b05f44393" providerId="ADAL" clId="{A8EE2D91-BF7C-4091-9151-CEA111774706}" dt="2021-04-01T06:23:02.355" v="656" actId="478"/>
          <ac:spMkLst>
            <pc:docMk/>
            <pc:sldMk cId="3632127955" sldId="310"/>
            <ac:spMk id="23" creationId="{5CDBF70E-447C-4596-8A45-E0CA0FB52E3C}"/>
          </ac:spMkLst>
        </pc:spChg>
        <pc:spChg chg="add del">
          <ac:chgData name="송호영" userId="2286aef3-535c-4bbe-8664-406b05f44393" providerId="ADAL" clId="{A8EE2D91-BF7C-4091-9151-CEA111774706}" dt="2021-04-01T06:23:54.749" v="658" actId="478"/>
          <ac:spMkLst>
            <pc:docMk/>
            <pc:sldMk cId="3632127955" sldId="310"/>
            <ac:spMk id="24" creationId="{6FE0EA41-B22F-49F3-9BD8-10A19A10D438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6" creationId="{4376E3F9-6F28-4861-AF10-9393D9793AFB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7" creationId="{79897428-7D2F-48B0-948D-7646D25F4EAE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8" creationId="{D3E0D9B9-4EF0-4A86-9D16-F29D54B6FDB1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9" creationId="{5228E0E9-F447-40EC-B164-9457AFC61140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0" creationId="{1C7E40E7-7BC2-46D7-91C7-EB3D8C7BB973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1" creationId="{B37E9840-43A8-47DB-ADEC-A4EDFDC3B9FB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2" creationId="{51A86D77-AC6B-44DB-B0A7-BFCB820D383A}"/>
          </ac:spMkLst>
        </pc:spChg>
        <pc:grpChg chg="add mod">
          <ac:chgData name="송호영" userId="2286aef3-535c-4bbe-8664-406b05f44393" providerId="ADAL" clId="{A8EE2D91-BF7C-4091-9151-CEA111774706}" dt="2021-04-01T06:25:08.861" v="659"/>
          <ac:grpSpMkLst>
            <pc:docMk/>
            <pc:sldMk cId="3632127955" sldId="310"/>
            <ac:grpSpMk id="25" creationId="{59A53C2B-BB06-48A2-B379-D37EA6480B8D}"/>
          </ac:grpSpMkLst>
        </pc:grpChg>
        <pc:picChg chg="del">
          <ac:chgData name="송호영" userId="2286aef3-535c-4bbe-8664-406b05f44393" providerId="ADAL" clId="{A8EE2D91-BF7C-4091-9151-CEA111774706}" dt="2021-04-01T06:21:27.428" v="640" actId="478"/>
          <ac:picMkLst>
            <pc:docMk/>
            <pc:sldMk cId="3632127955" sldId="310"/>
            <ac:picMk id="9" creationId="{BEEAEFD2-1D93-4656-8ED2-006F89F40D42}"/>
          </ac:picMkLst>
        </pc:picChg>
      </pc:sldChg>
    </pc:docChg>
  </pc:docChgLst>
  <pc:docChgLst>
    <pc:chgData name="이해림" userId="S::hailim97@konkuk.ac.kr::da362752-a4b6-43ac-bb49-41d6e5cfdc35" providerId="AD" clId="Web-{7DCB9082-77C3-4970-BCAF-3954E984F0C9}"/>
    <pc:docChg chg="modSld">
      <pc:chgData name="이해림" userId="S::hailim97@konkuk.ac.kr::da362752-a4b6-43ac-bb49-41d6e5cfdc35" providerId="AD" clId="Web-{7DCB9082-77C3-4970-BCAF-3954E984F0C9}" dt="2021-05-22T16:13:00.610" v="1242"/>
      <pc:docMkLst>
        <pc:docMk/>
      </pc:docMkLst>
      <pc:sldChg chg="modSp">
        <pc:chgData name="이해림" userId="S::hailim97@konkuk.ac.kr::da362752-a4b6-43ac-bb49-41d6e5cfdc35" providerId="AD" clId="Web-{7DCB9082-77C3-4970-BCAF-3954E984F0C9}" dt="2021-05-22T15:33:57.172" v="945"/>
        <pc:sldMkLst>
          <pc:docMk/>
          <pc:sldMk cId="3428212277" sldId="279"/>
        </pc:sldMkLst>
        <pc:graphicFrameChg chg="mod modGraphic">
          <ac:chgData name="이해림" userId="S::hailim97@konkuk.ac.kr::da362752-a4b6-43ac-bb49-41d6e5cfdc35" providerId="AD" clId="Web-{7DCB9082-77C3-4970-BCAF-3954E984F0C9}" dt="2021-05-22T15:33:57.172" v="945"/>
          <ac:graphicFrameMkLst>
            <pc:docMk/>
            <pc:sldMk cId="3428212277" sldId="279"/>
            <ac:graphicFrameMk id="2" creationId="{45E80BA7-0899-A64C-A2C5-8D26D0DAC15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00:09.322" v="293"/>
        <pc:sldMkLst>
          <pc:docMk/>
          <pc:sldMk cId="3106934273" sldId="314"/>
        </pc:sldMkLst>
        <pc:graphicFrameChg chg="mod modGraphic">
          <ac:chgData name="이해림" userId="S::hailim97@konkuk.ac.kr::da362752-a4b6-43ac-bb49-41d6e5cfdc35" providerId="AD" clId="Web-{7DCB9082-77C3-4970-BCAF-3954E984F0C9}" dt="2021-05-22T15:00:09.322" v="293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4:49:50.074" v="59"/>
        <pc:sldMkLst>
          <pc:docMk/>
          <pc:sldMk cId="1082070766" sldId="317"/>
        </pc:sldMkLst>
        <pc:graphicFrameChg chg="mod modGraphic">
          <ac:chgData name="이해림" userId="S::hailim97@konkuk.ac.kr::da362752-a4b6-43ac-bb49-41d6e5cfdc35" providerId="AD" clId="Web-{7DCB9082-77C3-4970-BCAF-3954E984F0C9}" dt="2021-05-22T14:49:50.074" v="59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4:54:52.347" v="113"/>
        <pc:sldMkLst>
          <pc:docMk/>
          <pc:sldMk cId="1231190606" sldId="319"/>
        </pc:sldMkLst>
        <pc:graphicFrameChg chg="mod modGraphic">
          <ac:chgData name="이해림" userId="S::hailim97@konkuk.ac.kr::da362752-a4b6-43ac-bb49-41d6e5cfdc35" providerId="AD" clId="Web-{7DCB9082-77C3-4970-BCAF-3954E984F0C9}" dt="2021-05-22T14:54:52.347" v="113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4:52:13.765" v="101"/>
        <pc:sldMkLst>
          <pc:docMk/>
          <pc:sldMk cId="552218876" sldId="320"/>
        </pc:sldMkLst>
        <pc:graphicFrameChg chg="mod modGraphic">
          <ac:chgData name="이해림" userId="S::hailim97@konkuk.ac.kr::da362752-a4b6-43ac-bb49-41d6e5cfdc35" providerId="AD" clId="Web-{7DCB9082-77C3-4970-BCAF-3954E984F0C9}" dt="2021-05-22T14:52:13.765" v="101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4:55:54.082" v="125"/>
        <pc:sldMkLst>
          <pc:docMk/>
          <pc:sldMk cId="3316600606" sldId="321"/>
        </pc:sldMkLst>
        <pc:graphicFrameChg chg="mod modGraphic">
          <ac:chgData name="이해림" userId="S::hailim97@konkuk.ac.kr::da362752-a4b6-43ac-bb49-41d6e5cfdc35" providerId="AD" clId="Web-{7DCB9082-77C3-4970-BCAF-3954E984F0C9}" dt="2021-05-22T14:55:54.082" v="125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13:20.464" v="545"/>
        <pc:sldMkLst>
          <pc:docMk/>
          <pc:sldMk cId="2054989561" sldId="326"/>
        </pc:sldMkLst>
        <pc:graphicFrameChg chg="mod modGraphic">
          <ac:chgData name="이해림" userId="S::hailim97@konkuk.ac.kr::da362752-a4b6-43ac-bb49-41d6e5cfdc35" providerId="AD" clId="Web-{7DCB9082-77C3-4970-BCAF-3954E984F0C9}" dt="2021-05-22T15:13:20.464" v="545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15:47.890" v="557"/>
        <pc:sldMkLst>
          <pc:docMk/>
          <pc:sldMk cId="1344023683" sldId="327"/>
        </pc:sldMkLst>
        <pc:graphicFrameChg chg="mod modGraphic">
          <ac:chgData name="이해림" userId="S::hailim97@konkuk.ac.kr::da362752-a4b6-43ac-bb49-41d6e5cfdc35" providerId="AD" clId="Web-{7DCB9082-77C3-4970-BCAF-3954E984F0C9}" dt="2021-05-22T15:15:47.890" v="557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08:41.099" v="431"/>
        <pc:sldMkLst>
          <pc:docMk/>
          <pc:sldMk cId="3761192293" sldId="328"/>
        </pc:sldMkLst>
        <pc:graphicFrameChg chg="mod modGraphic">
          <ac:chgData name="이해림" userId="S::hailim97@konkuk.ac.kr::da362752-a4b6-43ac-bb49-41d6e5cfdc35" providerId="AD" clId="Web-{7DCB9082-77C3-4970-BCAF-3954E984F0C9}" dt="2021-05-22T15:08:41.099" v="431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09:15.193" v="437"/>
        <pc:sldMkLst>
          <pc:docMk/>
          <pc:sldMk cId="332988354" sldId="329"/>
        </pc:sldMkLst>
        <pc:graphicFrameChg chg="mod modGraphic">
          <ac:chgData name="이해림" userId="S::hailim97@konkuk.ac.kr::da362752-a4b6-43ac-bb49-41d6e5cfdc35" providerId="AD" clId="Web-{7DCB9082-77C3-4970-BCAF-3954E984F0C9}" dt="2021-05-22T15:09:15.193" v="437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02:31.388" v="365"/>
        <pc:sldMkLst>
          <pc:docMk/>
          <pc:sldMk cId="4127869568" sldId="331"/>
        </pc:sldMkLst>
        <pc:graphicFrameChg chg="mod modGraphic">
          <ac:chgData name="이해림" userId="S::hailim97@konkuk.ac.kr::da362752-a4b6-43ac-bb49-41d6e5cfdc35" providerId="AD" clId="Web-{7DCB9082-77C3-4970-BCAF-3954E984F0C9}" dt="2021-05-22T15:02:31.388" v="365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19:29.004" v="681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7DCB9082-77C3-4970-BCAF-3954E984F0C9}" dt="2021-05-22T15:19:29.004" v="681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22:00.883" v="694"/>
        <pc:sldMkLst>
          <pc:docMk/>
          <pc:sldMk cId="1510064306" sldId="340"/>
        </pc:sldMkLst>
        <pc:graphicFrameChg chg="mod modGraphic">
          <ac:chgData name="이해림" userId="S::hailim97@konkuk.ac.kr::da362752-a4b6-43ac-bb49-41d6e5cfdc35" providerId="AD" clId="Web-{7DCB9082-77C3-4970-BCAF-3954E984F0C9}" dt="2021-05-22T15:22:00.883" v="694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21:27.116" v="683"/>
        <pc:sldMkLst>
          <pc:docMk/>
          <pc:sldMk cId="4019255825" sldId="341"/>
        </pc:sldMkLst>
        <pc:graphicFrameChg chg="mod modGraphic">
          <ac:chgData name="이해림" userId="S::hailim97@konkuk.ac.kr::da362752-a4b6-43ac-bb49-41d6e5cfdc35" providerId="AD" clId="Web-{7DCB9082-77C3-4970-BCAF-3954E984F0C9}" dt="2021-05-22T15:21:27.116" v="683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51:09.390" v="1193" actId="20577"/>
        <pc:sldMkLst>
          <pc:docMk/>
          <pc:sldMk cId="1009341633" sldId="361"/>
        </pc:sldMkLst>
        <pc:spChg chg="mod">
          <ac:chgData name="이해림" userId="S::hailim97@konkuk.ac.kr::da362752-a4b6-43ac-bb49-41d6e5cfdc35" providerId="AD" clId="Web-{7DCB9082-77C3-4970-BCAF-3954E984F0C9}" dt="2021-05-22T15:50:49.171" v="1185" actId="20577"/>
          <ac:spMkLst>
            <pc:docMk/>
            <pc:sldMk cId="1009341633" sldId="361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7DCB9082-77C3-4970-BCAF-3954E984F0C9}" dt="2021-05-22T15:51:09.390" v="1193" actId="20577"/>
          <ac:spMkLst>
            <pc:docMk/>
            <pc:sldMk cId="1009341633" sldId="361"/>
            <ac:spMk id="18" creationId="{CF381E10-F93A-41E9-9450-F18AB7FCD18C}"/>
          </ac:spMkLst>
        </pc:spChg>
      </pc:sldChg>
      <pc:sldChg chg="addSp delSp modSp">
        <pc:chgData name="이해림" userId="S::hailim97@konkuk.ac.kr::da362752-a4b6-43ac-bb49-41d6e5cfdc35" providerId="AD" clId="Web-{7DCB9082-77C3-4970-BCAF-3954E984F0C9}" dt="2021-05-22T16:11:25.686" v="1241" actId="1076"/>
        <pc:sldMkLst>
          <pc:docMk/>
          <pc:sldMk cId="3024525333" sldId="365"/>
        </pc:sldMkLst>
        <pc:picChg chg="add mod">
          <ac:chgData name="이해림" userId="S::hailim97@konkuk.ac.kr::da362752-a4b6-43ac-bb49-41d6e5cfdc35" providerId="AD" clId="Web-{7DCB9082-77C3-4970-BCAF-3954E984F0C9}" dt="2021-05-22T16:11:25.686" v="1241" actId="1076"/>
          <ac:picMkLst>
            <pc:docMk/>
            <pc:sldMk cId="3024525333" sldId="365"/>
            <ac:picMk id="3" creationId="{B1860502-1920-4145-8839-B0E7BA5A8858}"/>
          </ac:picMkLst>
        </pc:picChg>
        <pc:picChg chg="del">
          <ac:chgData name="이해림" userId="S::hailim97@konkuk.ac.kr::da362752-a4b6-43ac-bb49-41d6e5cfdc35" providerId="AD" clId="Web-{7DCB9082-77C3-4970-BCAF-3954E984F0C9}" dt="2021-05-22T16:09:44.965" v="1231"/>
          <ac:picMkLst>
            <pc:docMk/>
            <pc:sldMk cId="3024525333" sldId="365"/>
            <ac:picMk id="10" creationId="{33DFA742-AD9A-4C05-AFC3-1D5EBCBC806C}"/>
          </ac:picMkLst>
        </pc:picChg>
      </pc:sldChg>
      <pc:sldChg chg="delSp">
        <pc:chgData name="이해림" userId="S::hailim97@konkuk.ac.kr::da362752-a4b6-43ac-bb49-41d6e5cfdc35" providerId="AD" clId="Web-{7DCB9082-77C3-4970-BCAF-3954E984F0C9}" dt="2021-05-22T16:13:00.610" v="1242"/>
        <pc:sldMkLst>
          <pc:docMk/>
          <pc:sldMk cId="1319420206" sldId="366"/>
        </pc:sldMkLst>
        <pc:picChg chg="del">
          <ac:chgData name="이해림" userId="S::hailim97@konkuk.ac.kr::da362752-a4b6-43ac-bb49-41d6e5cfdc35" providerId="AD" clId="Web-{7DCB9082-77C3-4970-BCAF-3954E984F0C9}" dt="2021-05-22T16:13:00.610" v="1242"/>
          <ac:picMkLst>
            <pc:docMk/>
            <pc:sldMk cId="1319420206" sldId="366"/>
            <ac:picMk id="11" creationId="{BA8F9782-EB55-468F-8905-C2D744987C40}"/>
          </ac:picMkLst>
        </pc:picChg>
      </pc:sldChg>
      <pc:sldChg chg="modSp">
        <pc:chgData name="이해림" userId="S::hailim97@konkuk.ac.kr::da362752-a4b6-43ac-bb49-41d6e5cfdc35" providerId="AD" clId="Web-{7DCB9082-77C3-4970-BCAF-3954E984F0C9}" dt="2021-05-22T15:50:15.858" v="1176" actId="20577"/>
        <pc:sldMkLst>
          <pc:docMk/>
          <pc:sldMk cId="1007745747" sldId="370"/>
        </pc:sldMkLst>
        <pc:spChg chg="mod">
          <ac:chgData name="이해림" userId="S::hailim97@konkuk.ac.kr::da362752-a4b6-43ac-bb49-41d6e5cfdc35" providerId="AD" clId="Web-{7DCB9082-77C3-4970-BCAF-3954E984F0C9}" dt="2021-05-22T15:50:15.858" v="1176" actId="20577"/>
          <ac:spMkLst>
            <pc:docMk/>
            <pc:sldMk cId="1007745747" sldId="370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7DCB9082-77C3-4970-BCAF-3954E984F0C9}" dt="2021-05-22T15:54:33.566" v="1230" actId="20577"/>
        <pc:sldMkLst>
          <pc:docMk/>
          <pc:sldMk cId="43732928" sldId="376"/>
        </pc:sldMkLst>
        <pc:spChg chg="mod">
          <ac:chgData name="이해림" userId="S::hailim97@konkuk.ac.kr::da362752-a4b6-43ac-bb49-41d6e5cfdc35" providerId="AD" clId="Web-{7DCB9082-77C3-4970-BCAF-3954E984F0C9}" dt="2021-05-22T15:54:33.566" v="1230" actId="20577"/>
          <ac:spMkLst>
            <pc:docMk/>
            <pc:sldMk cId="43732928" sldId="37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7DCB9082-77C3-4970-BCAF-3954E984F0C9}" dt="2021-05-22T15:51:50.641" v="1208" actId="20577"/>
        <pc:sldMkLst>
          <pc:docMk/>
          <pc:sldMk cId="2085115772" sldId="379"/>
        </pc:sldMkLst>
        <pc:spChg chg="mod">
          <ac:chgData name="이해림" userId="S::hailim97@konkuk.ac.kr::da362752-a4b6-43ac-bb49-41d6e5cfdc35" providerId="AD" clId="Web-{7DCB9082-77C3-4970-BCAF-3954E984F0C9}" dt="2021-05-22T15:51:48.516" v="1206" actId="20577"/>
          <ac:spMkLst>
            <pc:docMk/>
            <pc:sldMk cId="2085115772" sldId="379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7DCB9082-77C3-4970-BCAF-3954E984F0C9}" dt="2021-05-22T15:51:50.641" v="1208" actId="20577"/>
          <ac:spMkLst>
            <pc:docMk/>
            <pc:sldMk cId="2085115772" sldId="379"/>
            <ac:spMk id="18" creationId="{CF381E10-F93A-41E9-9450-F18AB7FCD18C}"/>
          </ac:spMkLst>
        </pc:spChg>
      </pc:sldChg>
      <pc:sldChg chg="modSp">
        <pc:chgData name="이해림" userId="S::hailim97@konkuk.ac.kr::da362752-a4b6-43ac-bb49-41d6e5cfdc35" providerId="AD" clId="Web-{7DCB9082-77C3-4970-BCAF-3954E984F0C9}" dt="2021-05-22T15:38:37.195" v="1173"/>
        <pc:sldMkLst>
          <pc:docMk/>
          <pc:sldMk cId="1556359690" sldId="384"/>
        </pc:sldMkLst>
        <pc:graphicFrameChg chg="mod modGraphic">
          <ac:chgData name="이해림" userId="S::hailim97@konkuk.ac.kr::da362752-a4b6-43ac-bb49-41d6e5cfdc35" providerId="AD" clId="Web-{7DCB9082-77C3-4970-BCAF-3954E984F0C9}" dt="2021-05-22T15:38:37.195" v="1173"/>
          <ac:graphicFrameMkLst>
            <pc:docMk/>
            <pc:sldMk cId="1556359690" sldId="384"/>
            <ac:graphicFrameMk id="2" creationId="{45E80BA7-0899-A64C-A2C5-8D26D0DAC15B}"/>
          </ac:graphicFrameMkLst>
        </pc:graphicFrameChg>
      </pc:sldChg>
    </pc:docChg>
  </pc:docChgLst>
  <pc:docChgLst>
    <pc:chgData name="이해림" userId="S::hailim97@konkuk.ac.kr::da362752-a4b6-43ac-bb49-41d6e5cfdc35" providerId="AD" clId="Web-{F0F94444-68BA-4E7D-B8C2-A0DE73E6C409}"/>
    <pc:docChg chg="modSld">
      <pc:chgData name="이해림" userId="S::hailim97@konkuk.ac.kr::da362752-a4b6-43ac-bb49-41d6e5cfdc35" providerId="AD" clId="Web-{F0F94444-68BA-4E7D-B8C2-A0DE73E6C409}" dt="2021-05-26T19:55:16.802" v="1"/>
      <pc:docMkLst>
        <pc:docMk/>
      </pc:docMkLst>
      <pc:sldChg chg="addSp delSp">
        <pc:chgData name="이해림" userId="S::hailim97@konkuk.ac.kr::da362752-a4b6-43ac-bb49-41d6e5cfdc35" providerId="AD" clId="Web-{F0F94444-68BA-4E7D-B8C2-A0DE73E6C409}" dt="2021-05-26T19:55:16.802" v="1"/>
        <pc:sldMkLst>
          <pc:docMk/>
          <pc:sldMk cId="2096111808" sldId="290"/>
        </pc:sldMkLst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48" creationId="{938F711C-7380-4192-9FCA-037AFA3C6DA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49" creationId="{E9887FC1-0039-4701-96AD-D11BA29C340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1" creationId="{1FA12698-63FC-4B54-8024-A0A7C245F20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2" creationId="{F812454D-2CF6-4E40-8DE7-BF7B183B41C7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3" creationId="{925ABCBA-1AE3-4EC6-8D3F-91C689A6366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4" creationId="{3BEA7327-3795-42C6-9311-BA7DFEB52EC7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5" creationId="{DC040778-CDEC-454A-B086-70A80BD262F2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6" creationId="{0736783D-8533-41E0-AFB4-2A1A018E3A87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7" creationId="{EA1858D1-661E-4ABF-9544-B345879179D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8" creationId="{D788E949-E44E-4CC0-85AC-E6F3174E2F2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9" creationId="{663F0AB7-1B59-4A2C-903E-0AD7BBFEFBB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0" creationId="{8C7D7F50-E02E-4DEB-B101-9C8AFDE0D4F7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1" creationId="{2FE5783E-64E2-44D1-87C7-5E8BD2DBDDCA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2" creationId="{FA81F6B9-8D84-4EAB-941E-0FF06950C87C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3" creationId="{C98A9B87-01AD-499A-87BC-24AC632E5C81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4" creationId="{E76592BC-C0E4-4C26-BE49-E925FED0AC84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5" creationId="{9EDD976A-C056-40DE-A195-30A63BE2AE0D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6" creationId="{B94F7A68-C5C8-48C4-B67B-6CFEF8D9D9B6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7" creationId="{2AD557DC-85A2-46AB-A4CE-3F83670DE76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8" creationId="{E1E33712-523D-4316-9134-8B236425B3D6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9" creationId="{A129099F-51D7-4083-8C80-AE90B69B6A11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0" creationId="{25F23E7F-0C99-4C04-8C91-67A5E1575243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1" creationId="{F9371A89-91B4-4D15-82DD-887C8C14255C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2" creationId="{947FF4D7-37F7-413E-BCBC-304432B54239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3" creationId="{236073A3-1CB8-4445-9F41-BC27A2A6EE09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4" creationId="{326B264C-4302-42C8-B9C8-3B6C02E503B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5" creationId="{47A7DED9-C07E-4B62-86B5-E90E0C46EF43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6" creationId="{451F447B-D2F0-4232-A930-6307BC66F56E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7" creationId="{CF9940B5-7ED9-4165-9E62-F7D7B2AA62BA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8" creationId="{F4B0B3D2-67F4-48E0-9DFD-A34A49C7366B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9" creationId="{357E0B14-6CE1-4ABC-9340-CED81791F3E3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0" creationId="{36AC4776-3DB8-4D9F-BC13-59DADB9FE859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1" creationId="{18E050EF-3216-4C40-9C84-B866D3273F0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2" creationId="{CBCA663D-3634-4333-9DAC-D221F310D7D4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3" creationId="{C52C790D-3943-49B4-9EFA-705D2804461A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4" creationId="{D5707F57-61EC-4AD4-B9A6-A6B032F6BCAC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5" creationId="{D70AA26F-D354-4872-AC73-AC541273B166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6" creationId="{DD1870E9-CDDB-44AF-A8D8-FDBA6FB331C7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7" creationId="{AB5CFF33-A5FF-4FBC-8B12-7E24C6676D94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8" creationId="{96EAE129-E2BD-450D-AFE8-4E66CA1414D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9" creationId="{DDFF4613-99DA-4375-BCF0-C860A97BF34A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0" creationId="{16FCBABA-86A0-4690-A504-F0CE84FCF01C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1" creationId="{2B1A8530-6706-43ED-AF86-0DCDB17CDE5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2" creationId="{0B41D648-1865-42CD-96A7-28606A6EF2AB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3" creationId="{521751E7-A8E6-4675-A641-95FAF97507C8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4" creationId="{C546BA7E-E21F-4572-BA75-075DC956AE6E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5" creationId="{5A896611-54DC-4873-9989-9AE9FAF69EAA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6" creationId="{211343C4-0342-4791-9995-19BE21BBAF0B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7" creationId="{31072EEF-291E-463E-B6D4-53B48B0FB57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8" creationId="{2298574D-A390-4457-828D-8A340BAF52DD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9" creationId="{CEB14AE1-3431-4CC4-9ADA-B0B35D70D17E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0" creationId="{54567528-B62E-4976-A6DC-9046ACDCC7E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1" creationId="{9E1DFAF9-5FF4-4B22-A9B2-B8412C4A2AE9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2" creationId="{67D07260-F25A-4023-9C7B-ACD842BBE0A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3" creationId="{753F85F2-0F8E-4A50-89CF-E6BA5CB75B8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4" creationId="{7B397F64-DF21-47ED-B6E8-A67948715E88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5" creationId="{A3EA31E5-B0CD-4CA4-8ED3-85509C2AE72D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6" creationId="{AAD85002-3145-4562-829A-1877BE3D2FA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7" creationId="{48D83BE9-9F3F-40B8-A649-37F8E6623444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8" creationId="{0AB510E9-0F34-4112-9879-093C1CD3B00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9" creationId="{480717BA-0BB4-4639-9686-1CABD61133E6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0" creationId="{8B0488FB-8E76-4385-B30C-A4ACC281A3D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1" creationId="{501C0240-BA67-4AA5-8836-01DD4315EC49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2" creationId="{28225BDB-B446-49F7-95A9-E2774E000C2B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3" creationId="{1B285890-AFC4-4CFE-8061-3F8F195451A9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4" creationId="{CCE07DA8-D02A-4537-9EFE-E04268E5564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5" creationId="{B36B2D11-1048-4CBB-8C50-D1DAA1F329CB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6" creationId="{17BA1337-CC91-417F-8A08-43116528A142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7" creationId="{CB9DAB3F-753A-4BEB-88EC-EC9BE5BF941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8" creationId="{77896011-DCC0-46F6-8E70-CED77BEFB41B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9" creationId="{72F16BED-E057-4094-B8A7-9DB4702DD5BC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0" creationId="{FFFB71B1-97C6-4BA6-B54A-91A4DE2BA8FE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1" creationId="{AE3A4B54-3A98-4922-913E-CA473F7B140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2" creationId="{AFF5178E-952D-499D-AD9C-2EB9548A4F9D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3" creationId="{20A5952E-A0D6-452D-8E0E-4AD92E4D93A2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4" creationId="{E07AC521-8C9B-496D-AD9F-209E0B6D451A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5" creationId="{7675B0EE-C39A-4BBB-A94A-5C5584D6F4F7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6" creationId="{05A4FCDF-E1AD-408C-894D-BDF67307A9B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7" creationId="{9D832343-45C2-4727-9EEE-917E1E598D1F}"/>
          </ac:spMkLst>
        </pc:spChg>
        <pc:grpChg chg="del">
          <ac:chgData name="이해림" userId="S::hailim97@konkuk.ac.kr::da362752-a4b6-43ac-bb49-41d6e5cfdc35" providerId="AD" clId="Web-{F0F94444-68BA-4E7D-B8C2-A0DE73E6C409}" dt="2021-05-26T19:55:09.771" v="0"/>
          <ac:grpSpMkLst>
            <pc:docMk/>
            <pc:sldMk cId="2096111808" sldId="290"/>
            <ac:grpSpMk id="2" creationId="{3669748A-8982-4654-9A1C-9B5AD7380914}"/>
          </ac:grpSpMkLst>
        </pc:grpChg>
        <pc:grpChg chg="add">
          <ac:chgData name="이해림" userId="S::hailim97@konkuk.ac.kr::da362752-a4b6-43ac-bb49-41d6e5cfdc35" providerId="AD" clId="Web-{F0F94444-68BA-4E7D-B8C2-A0DE73E6C409}" dt="2021-05-26T19:55:16.802" v="1"/>
          <ac:grpSpMkLst>
            <pc:docMk/>
            <pc:sldMk cId="2096111808" sldId="290"/>
            <ac:grpSpMk id="145" creationId="{E926852C-7618-4A59-B762-4D8352EE3C45}"/>
          </ac:grpSpMkLst>
        </pc:grpChg>
        <pc:grpChg chg="add">
          <ac:chgData name="이해림" userId="S::hailim97@konkuk.ac.kr::da362752-a4b6-43ac-bb49-41d6e5cfdc35" providerId="AD" clId="Web-{F0F94444-68BA-4E7D-B8C2-A0DE73E6C409}" dt="2021-05-26T19:55:16.802" v="1"/>
          <ac:grpSpMkLst>
            <pc:docMk/>
            <pc:sldMk cId="2096111808" sldId="290"/>
            <ac:grpSpMk id="146" creationId="{D67FFE03-DB2D-4E83-8176-FD56C74ED606}"/>
          </ac:grpSpMkLst>
        </pc:grpChg>
        <pc:grpChg chg="add">
          <ac:chgData name="이해림" userId="S::hailim97@konkuk.ac.kr::da362752-a4b6-43ac-bb49-41d6e5cfdc35" providerId="AD" clId="Web-{F0F94444-68BA-4E7D-B8C2-A0DE73E6C409}" dt="2021-05-26T19:55:16.802" v="1"/>
          <ac:grpSpMkLst>
            <pc:docMk/>
            <pc:sldMk cId="2096111808" sldId="290"/>
            <ac:grpSpMk id="150" creationId="{591FDEAA-C038-4669-B7A2-2EE882C639D7}"/>
          </ac:grpSpMkLst>
        </pc:grpChg>
        <pc:cxnChg chg="add">
          <ac:chgData name="이해림" userId="S::hailim97@konkuk.ac.kr::da362752-a4b6-43ac-bb49-41d6e5cfdc35" providerId="AD" clId="Web-{F0F94444-68BA-4E7D-B8C2-A0DE73E6C409}" dt="2021-05-26T19:55:16.802" v="1"/>
          <ac:cxnSpMkLst>
            <pc:docMk/>
            <pc:sldMk cId="2096111808" sldId="290"/>
            <ac:cxnSpMk id="147" creationId="{A8BE48E0-E6D0-458B-B05D-B7D25A02B06C}"/>
          </ac:cxnSpMkLst>
        </pc:cxnChg>
      </pc:sldChg>
    </pc:docChg>
  </pc:docChgLst>
  <pc:docChgLst>
    <pc:chgData name="이해림" userId="S::hailim97@konkuk.ac.kr::da362752-a4b6-43ac-bb49-41d6e5cfdc35" providerId="AD" clId="Web-{A0AA82B5-BC86-42C9-9BF9-FAD9790CFDAD}"/>
    <pc:docChg chg="modSld">
      <pc:chgData name="이해림" userId="S::hailim97@konkuk.ac.kr::da362752-a4b6-43ac-bb49-41d6e5cfdc35" providerId="AD" clId="Web-{A0AA82B5-BC86-42C9-9BF9-FAD9790CFDAD}" dt="2021-04-27T15:54:55.219" v="3" actId="20577"/>
      <pc:docMkLst>
        <pc:docMk/>
      </pc:docMkLst>
      <pc:sldChg chg="modSp">
        <pc:chgData name="이해림" userId="S::hailim97@konkuk.ac.kr::da362752-a4b6-43ac-bb49-41d6e5cfdc35" providerId="AD" clId="Web-{A0AA82B5-BC86-42C9-9BF9-FAD9790CFDAD}" dt="2021-04-27T15:54:55.219" v="3" actId="20577"/>
        <pc:sldMkLst>
          <pc:docMk/>
          <pc:sldMk cId="1369210909" sldId="309"/>
        </pc:sldMkLst>
        <pc:spChg chg="mod">
          <ac:chgData name="이해림" userId="S::hailim97@konkuk.ac.kr::da362752-a4b6-43ac-bb49-41d6e5cfdc35" providerId="AD" clId="Web-{A0AA82B5-BC86-42C9-9BF9-FAD9790CFDAD}" dt="2021-04-27T15:54:55.219" v="3" actId="20577"/>
          <ac:spMkLst>
            <pc:docMk/>
            <pc:sldMk cId="1369210909" sldId="309"/>
            <ac:spMk id="11" creationId="{7CAA0400-86A5-D842-9FFF-958A32BC9488}"/>
          </ac:spMkLst>
        </pc:spChg>
      </pc:sldChg>
    </pc:docChg>
  </pc:docChgLst>
  <pc:docChgLst>
    <pc:chgData name="이해림" userId="S::hailim97@konkuk.ac.kr::da362752-a4b6-43ac-bb49-41d6e5cfdc35" providerId="AD" clId="Web-{0AF5A3B0-D556-4283-884E-89F5BEBA0C4F}"/>
    <pc:docChg chg="modSld">
      <pc:chgData name="이해림" userId="S::hailim97@konkuk.ac.kr::da362752-a4b6-43ac-bb49-41d6e5cfdc35" providerId="AD" clId="Web-{0AF5A3B0-D556-4283-884E-89F5BEBA0C4F}" dt="2021-04-28T18:42:39.437" v="0"/>
      <pc:docMkLst>
        <pc:docMk/>
      </pc:docMkLst>
      <pc:sldChg chg="modSp">
        <pc:chgData name="이해림" userId="S::hailim97@konkuk.ac.kr::da362752-a4b6-43ac-bb49-41d6e5cfdc35" providerId="AD" clId="Web-{0AF5A3B0-D556-4283-884E-89F5BEBA0C4F}" dt="2021-04-28T18:42:39.437" v="0"/>
        <pc:sldMkLst>
          <pc:docMk/>
          <pc:sldMk cId="1697351512" sldId="351"/>
        </pc:sldMkLst>
        <pc:spChg chg="mod">
          <ac:chgData name="이해림" userId="S::hailim97@konkuk.ac.kr::da362752-a4b6-43ac-bb49-41d6e5cfdc35" providerId="AD" clId="Web-{0AF5A3B0-D556-4283-884E-89F5BEBA0C4F}" dt="2021-04-28T18:42:39.437" v="0"/>
          <ac:spMkLst>
            <pc:docMk/>
            <pc:sldMk cId="1697351512" sldId="351"/>
            <ac:spMk id="9" creationId="{B5F5C5D5-B8B7-4478-A406-6E4252245BE6}"/>
          </ac:spMkLst>
        </pc:spChg>
      </pc:sldChg>
    </pc:docChg>
  </pc:docChgLst>
  <pc:docChgLst>
    <pc:chgData name="송호영" userId="S::ghdud119@konkuk.ac.kr::2286aef3-535c-4bbe-8664-406b05f44393" providerId="AD" clId="Web-{2B21B415-EA69-4041-8F25-BF7EDAE3DE7E}"/>
    <pc:docChg chg="modSld">
      <pc:chgData name="송호영" userId="S::ghdud119@konkuk.ac.kr::2286aef3-535c-4bbe-8664-406b05f44393" providerId="AD" clId="Web-{2B21B415-EA69-4041-8F25-BF7EDAE3DE7E}" dt="2021-05-14T16:07:29.137" v="63"/>
      <pc:docMkLst>
        <pc:docMk/>
      </pc:docMkLst>
      <pc:sldChg chg="modSp">
        <pc:chgData name="송호영" userId="S::ghdud119@konkuk.ac.kr::2286aef3-535c-4bbe-8664-406b05f44393" providerId="AD" clId="Web-{2B21B415-EA69-4041-8F25-BF7EDAE3DE7E}" dt="2021-05-14T16:07:29.137" v="63"/>
        <pc:sldMkLst>
          <pc:docMk/>
          <pc:sldMk cId="1231190606" sldId="319"/>
        </pc:sldMkLst>
        <pc:graphicFrameChg chg="mod modGraphic">
          <ac:chgData name="송호영" userId="S::ghdud119@konkuk.ac.kr::2286aef3-535c-4bbe-8664-406b05f44393" providerId="AD" clId="Web-{2B21B415-EA69-4041-8F25-BF7EDAE3DE7E}" dt="2021-05-14T16:07:29.137" v="63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</pc:docChg>
  </pc:docChgLst>
  <pc:docChgLst>
    <pc:chgData name="송호영" userId="S::ghdud119@konkuk.ac.kr::2286aef3-535c-4bbe-8664-406b05f44393" providerId="AD" clId="Web-{FEBA2D7F-C02B-4C29-AE47-C86C800ADDDF}"/>
    <pc:docChg chg="modSld">
      <pc:chgData name="송호영" userId="S::ghdud119@konkuk.ac.kr::2286aef3-535c-4bbe-8664-406b05f44393" providerId="AD" clId="Web-{FEBA2D7F-C02B-4C29-AE47-C86C800ADDDF}" dt="2021-05-25T15:41:07.879" v="11" actId="1076"/>
      <pc:docMkLst>
        <pc:docMk/>
      </pc:docMkLst>
      <pc:sldChg chg="addSp delSp modSp">
        <pc:chgData name="송호영" userId="S::ghdud119@konkuk.ac.kr::2286aef3-535c-4bbe-8664-406b05f44393" providerId="AD" clId="Web-{FEBA2D7F-C02B-4C29-AE47-C86C800ADDDF}" dt="2021-05-25T15:40:48.581" v="5" actId="1076"/>
        <pc:sldMkLst>
          <pc:docMk/>
          <pc:sldMk cId="1009341633" sldId="361"/>
        </pc:sldMkLst>
        <pc:picChg chg="add mod">
          <ac:chgData name="송호영" userId="S::ghdud119@konkuk.ac.kr::2286aef3-535c-4bbe-8664-406b05f44393" providerId="AD" clId="Web-{FEBA2D7F-C02B-4C29-AE47-C86C800ADDDF}" dt="2021-05-25T15:40:48.581" v="5" actId="1076"/>
          <ac:picMkLst>
            <pc:docMk/>
            <pc:sldMk cId="1009341633" sldId="361"/>
            <ac:picMk id="2" creationId="{81D5384C-C92C-4FED-830A-EECA03F41296}"/>
          </ac:picMkLst>
        </pc:picChg>
        <pc:picChg chg="del">
          <ac:chgData name="송호영" userId="S::ghdud119@konkuk.ac.kr::2286aef3-535c-4bbe-8664-406b05f44393" providerId="AD" clId="Web-{FEBA2D7F-C02B-4C29-AE47-C86C800ADDDF}" dt="2021-05-25T15:40:34.533" v="0"/>
          <ac:picMkLst>
            <pc:docMk/>
            <pc:sldMk cId="1009341633" sldId="361"/>
            <ac:picMk id="8" creationId="{24B548CF-A0C1-4275-82E7-9EBF42F09EBD}"/>
          </ac:picMkLst>
        </pc:picChg>
      </pc:sldChg>
      <pc:sldChg chg="addSp delSp modSp">
        <pc:chgData name="송호영" userId="S::ghdud119@konkuk.ac.kr::2286aef3-535c-4bbe-8664-406b05f44393" providerId="AD" clId="Web-{FEBA2D7F-C02B-4C29-AE47-C86C800ADDDF}" dt="2021-05-25T15:41:07.879" v="11" actId="1076"/>
        <pc:sldMkLst>
          <pc:docMk/>
          <pc:sldMk cId="3706661513" sldId="387"/>
        </pc:sldMkLst>
        <pc:picChg chg="add mod">
          <ac:chgData name="송호영" userId="S::ghdud119@konkuk.ac.kr::2286aef3-535c-4bbe-8664-406b05f44393" providerId="AD" clId="Web-{FEBA2D7F-C02B-4C29-AE47-C86C800ADDDF}" dt="2021-05-25T15:41:07.879" v="11" actId="1076"/>
          <ac:picMkLst>
            <pc:docMk/>
            <pc:sldMk cId="3706661513" sldId="387"/>
            <ac:picMk id="2" creationId="{CEEC5AA4-F7ED-4C49-876E-19BABBA7336A}"/>
          </ac:picMkLst>
        </pc:picChg>
        <pc:picChg chg="del">
          <ac:chgData name="송호영" userId="S::ghdud119@konkuk.ac.kr::2286aef3-535c-4bbe-8664-406b05f44393" providerId="AD" clId="Web-{FEBA2D7F-C02B-4C29-AE47-C86C800ADDDF}" dt="2021-05-25T15:40:51.065" v="6"/>
          <ac:picMkLst>
            <pc:docMk/>
            <pc:sldMk cId="3706661513" sldId="387"/>
            <ac:picMk id="3" creationId="{DDEE0E15-4E3C-4876-9B1D-9DC07ECD055F}"/>
          </ac:picMkLst>
        </pc:picChg>
      </pc:sldChg>
    </pc:docChg>
  </pc:docChgLst>
  <pc:docChgLst>
    <pc:chgData name="송호영" userId="2286aef3-535c-4bbe-8664-406b05f44393" providerId="ADAL" clId="{1BD7061F-5026-498F-A05D-D122954E39CB}"/>
    <pc:docChg chg="undo custSel addSld delSld modSld">
      <pc:chgData name="송호영" userId="2286aef3-535c-4bbe-8664-406b05f44393" providerId="ADAL" clId="{1BD7061F-5026-498F-A05D-D122954E39CB}" dt="2021-04-27T15:47:45.761" v="692" actId="1076"/>
      <pc:docMkLst>
        <pc:docMk/>
      </pc:docMkLst>
      <pc:sldChg chg="del">
        <pc:chgData name="송호영" userId="2286aef3-535c-4bbe-8664-406b05f44393" providerId="ADAL" clId="{1BD7061F-5026-498F-A05D-D122954E39CB}" dt="2021-04-13T12:05:17.083" v="547" actId="2696"/>
        <pc:sldMkLst>
          <pc:docMk/>
          <pc:sldMk cId="679155531" sldId="284"/>
        </pc:sldMkLst>
      </pc:sldChg>
      <pc:sldChg chg="del">
        <pc:chgData name="송호영" userId="2286aef3-535c-4bbe-8664-406b05f44393" providerId="ADAL" clId="{1BD7061F-5026-498F-A05D-D122954E39CB}" dt="2021-04-13T12:05:22.138" v="548" actId="2696"/>
        <pc:sldMkLst>
          <pc:docMk/>
          <pc:sldMk cId="4229585800" sldId="285"/>
        </pc:sldMkLst>
      </pc:sldChg>
      <pc:sldChg chg="del">
        <pc:chgData name="송호영" userId="2286aef3-535c-4bbe-8664-406b05f44393" providerId="ADAL" clId="{1BD7061F-5026-498F-A05D-D122954E39CB}" dt="2021-04-13T12:05:27.113" v="549" actId="2696"/>
        <pc:sldMkLst>
          <pc:docMk/>
          <pc:sldMk cId="1244510038" sldId="286"/>
        </pc:sldMkLst>
      </pc:sldChg>
      <pc:sldChg chg="modSp mod">
        <pc:chgData name="송호영" userId="2286aef3-535c-4bbe-8664-406b05f44393" providerId="ADAL" clId="{1BD7061F-5026-498F-A05D-D122954E39CB}" dt="2021-04-13T12:00:44.775" v="524"/>
        <pc:sldMkLst>
          <pc:docMk/>
          <pc:sldMk cId="3166077269" sldId="294"/>
        </pc:sldMkLst>
        <pc:graphicFrameChg chg="mod modGraphic">
          <ac:chgData name="송호영" userId="2286aef3-535c-4bbe-8664-406b05f44393" providerId="ADAL" clId="{1BD7061F-5026-498F-A05D-D122954E39CB}" dt="2021-04-13T12:00:44.775" v="524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 mod">
        <pc:chgData name="송호영" userId="2286aef3-535c-4bbe-8664-406b05f44393" providerId="ADAL" clId="{1BD7061F-5026-498F-A05D-D122954E39CB}" dt="2021-04-13T12:17:28.474" v="599" actId="1076"/>
        <pc:sldMkLst>
          <pc:docMk/>
          <pc:sldMk cId="217872772" sldId="312"/>
        </pc:sldMkLst>
        <pc:picChg chg="del">
          <ac:chgData name="송호영" userId="2286aef3-535c-4bbe-8664-406b05f44393" providerId="ADAL" clId="{1BD7061F-5026-498F-A05D-D122954E39CB}" dt="2021-04-13T12:17:09.474" v="594" actId="478"/>
          <ac:picMkLst>
            <pc:docMk/>
            <pc:sldMk cId="217872772" sldId="312"/>
            <ac:picMk id="2" creationId="{AC5F65F5-A935-4658-AAB8-BB8F9A17F20C}"/>
          </ac:picMkLst>
        </pc:picChg>
        <pc:picChg chg="add mod">
          <ac:chgData name="송호영" userId="2286aef3-535c-4bbe-8664-406b05f44393" providerId="ADAL" clId="{1BD7061F-5026-498F-A05D-D122954E39CB}" dt="2021-04-13T12:17:28.474" v="599" actId="1076"/>
          <ac:picMkLst>
            <pc:docMk/>
            <pc:sldMk cId="217872772" sldId="312"/>
            <ac:picMk id="33794" creationId="{79C64DA5-A5D0-4D7C-A740-8237B6A00796}"/>
          </ac:picMkLst>
        </pc:picChg>
      </pc:sldChg>
      <pc:sldChg chg="del">
        <pc:chgData name="송호영" userId="2286aef3-535c-4bbe-8664-406b05f44393" providerId="ADAL" clId="{1BD7061F-5026-498F-A05D-D122954E39CB}" dt="2021-04-13T11:36:39.161" v="247" actId="2696"/>
        <pc:sldMkLst>
          <pc:docMk/>
          <pc:sldMk cId="2725366597" sldId="313"/>
        </pc:sldMkLst>
      </pc:sldChg>
      <pc:sldChg chg="addSp delSp modSp add mod">
        <pc:chgData name="송호영" userId="2286aef3-535c-4bbe-8664-406b05f44393" providerId="ADAL" clId="{1BD7061F-5026-498F-A05D-D122954E39CB}" dt="2021-04-13T11:25:44.749" v="96" actId="14100"/>
        <pc:sldMkLst>
          <pc:docMk/>
          <pc:sldMk cId="3106934273" sldId="314"/>
        </pc:sldMkLst>
        <pc:graphicFrameChg chg="add del mod modGraphic">
          <ac:chgData name="송호영" userId="2286aef3-535c-4bbe-8664-406b05f44393" providerId="ADAL" clId="{1BD7061F-5026-498F-A05D-D122954E39CB}" dt="2021-04-13T11:19:55.106" v="27" actId="478"/>
          <ac:graphicFrameMkLst>
            <pc:docMk/>
            <pc:sldMk cId="3106934273" sldId="314"/>
            <ac:graphicFrameMk id="2" creationId="{4E7A5845-0B8D-409B-BE9C-4DFB89AAE244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1:25:44.749" v="96" actId="14100"/>
          <ac:graphicFrameMkLst>
            <pc:docMk/>
            <pc:sldMk cId="3106934273" sldId="314"/>
            <ac:graphicFrameMk id="8" creationId="{6139E085-E024-4107-9F9B-55D644B9F97B}"/>
          </ac:graphicFrameMkLst>
        </pc:graphicFrameChg>
        <pc:graphicFrameChg chg="del">
          <ac:chgData name="송호영" userId="2286aef3-535c-4bbe-8664-406b05f44393" providerId="ADAL" clId="{1BD7061F-5026-498F-A05D-D122954E39CB}" dt="2021-04-13T11:15:48.710" v="1" actId="478"/>
          <ac:graphicFrameMkLst>
            <pc:docMk/>
            <pc:sldMk cId="3106934273" sldId="314"/>
            <ac:graphicFrameMk id="21" creationId="{D24F62E1-595F-4F11-B843-EEC76AB608CC}"/>
          </ac:graphicFrameMkLst>
        </pc:graphicFrameChg>
      </pc:sldChg>
      <pc:sldChg chg="addSp delSp modSp new del mod">
        <pc:chgData name="송호영" userId="2286aef3-535c-4bbe-8664-406b05f44393" providerId="ADAL" clId="{1BD7061F-5026-498F-A05D-D122954E39CB}" dt="2021-04-13T11:21:14.952" v="64" actId="2696"/>
        <pc:sldMkLst>
          <pc:docMk/>
          <pc:sldMk cId="695469299" sldId="316"/>
        </pc:sldMkLst>
        <pc:spChg chg="add del mod">
          <ac:chgData name="송호영" userId="2286aef3-535c-4bbe-8664-406b05f44393" providerId="ADAL" clId="{1BD7061F-5026-498F-A05D-D122954E39CB}" dt="2021-04-13T11:21:10.684" v="63"/>
          <ac:spMkLst>
            <pc:docMk/>
            <pc:sldMk cId="695469299" sldId="316"/>
            <ac:spMk id="3" creationId="{ECF1D358-1007-499C-98DE-5D1E86FD8E2F}"/>
          </ac:spMkLst>
        </pc:spChg>
        <pc:graphicFrameChg chg="add del mod">
          <ac:chgData name="송호영" userId="2286aef3-535c-4bbe-8664-406b05f44393" providerId="ADAL" clId="{1BD7061F-5026-498F-A05D-D122954E39CB}" dt="2021-04-13T11:18:37.894" v="15"/>
          <ac:graphicFrameMkLst>
            <pc:docMk/>
            <pc:sldMk cId="695469299" sldId="316"/>
            <ac:graphicFrameMk id="4" creationId="{12DE356F-1CAC-4279-B5EB-4282AF0A1460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25:54.483" v="98" actId="14100"/>
        <pc:sldMkLst>
          <pc:docMk/>
          <pc:sldMk cId="2893478857" sldId="316"/>
        </pc:sldMkLst>
        <pc:graphicFrameChg chg="mod modGraphic">
          <ac:chgData name="송호영" userId="2286aef3-535c-4bbe-8664-406b05f44393" providerId="ADAL" clId="{1BD7061F-5026-498F-A05D-D122954E39CB}" dt="2021-04-13T11:25:54.483" v="98" actId="14100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26:27.981" v="110" actId="20577"/>
        <pc:sldMkLst>
          <pc:docMk/>
          <pc:sldMk cId="1082070766" sldId="317"/>
        </pc:sldMkLst>
        <pc:graphicFrameChg chg="mod modGraphic">
          <ac:chgData name="송호영" userId="2286aef3-535c-4bbe-8664-406b05f44393" providerId="ADAL" clId="{1BD7061F-5026-498F-A05D-D122954E39CB}" dt="2021-04-13T11:26:27.981" v="110" actId="20577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add del mod">
        <pc:chgData name="송호영" userId="2286aef3-535c-4bbe-8664-406b05f44393" providerId="ADAL" clId="{1BD7061F-5026-498F-A05D-D122954E39CB}" dt="2021-04-13T11:41:37.682" v="348" actId="2696"/>
        <pc:sldMkLst>
          <pc:docMk/>
          <pc:sldMk cId="535505076" sldId="318"/>
        </pc:sldMkLst>
        <pc:graphicFrameChg chg="mod modGraphic">
          <ac:chgData name="송호영" userId="2286aef3-535c-4bbe-8664-406b05f44393" providerId="ADAL" clId="{1BD7061F-5026-498F-A05D-D122954E39CB}" dt="2021-04-13T11:27:42.650" v="128" actId="113"/>
          <ac:graphicFrameMkLst>
            <pc:docMk/>
            <pc:sldMk cId="535505076" sldId="318"/>
            <ac:graphicFrameMk id="8" creationId="{6139E085-E024-4107-9F9B-55D644B9F97B}"/>
          </ac:graphicFrameMkLst>
        </pc:graphicFrameChg>
      </pc:sldChg>
      <pc:sldChg chg="delSp modSp add del mod">
        <pc:chgData name="송호영" userId="2286aef3-535c-4bbe-8664-406b05f44393" providerId="ADAL" clId="{1BD7061F-5026-498F-A05D-D122954E39CB}" dt="2021-04-13T11:26:17.125" v="104" actId="47"/>
        <pc:sldMkLst>
          <pc:docMk/>
          <pc:sldMk cId="869740201" sldId="319"/>
        </pc:sldMkLst>
        <pc:graphicFrameChg chg="del mod modGraphic">
          <ac:chgData name="송호영" userId="2286aef3-535c-4bbe-8664-406b05f44393" providerId="ADAL" clId="{1BD7061F-5026-498F-A05D-D122954E39CB}" dt="2021-04-13T11:26:16.151" v="103" actId="478"/>
          <ac:graphicFrameMkLst>
            <pc:docMk/>
            <pc:sldMk cId="869740201" sldId="31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4.088" v="366" actId="207"/>
        <pc:sldMkLst>
          <pc:docMk/>
          <pc:sldMk cId="1231190606" sldId="319"/>
        </pc:sldMkLst>
        <pc:graphicFrameChg chg="modGraphic">
          <ac:chgData name="송호영" userId="2286aef3-535c-4bbe-8664-406b05f44393" providerId="ADAL" clId="{1BD7061F-5026-498F-A05D-D122954E39CB}" dt="2021-04-13T11:44:04.088" v="366" actId="207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1.969" v="365" actId="207"/>
        <pc:sldMkLst>
          <pc:docMk/>
          <pc:sldMk cId="552218876" sldId="320"/>
        </pc:sldMkLst>
        <pc:graphicFrameChg chg="mod modGraphic">
          <ac:chgData name="송호영" userId="2286aef3-535c-4bbe-8664-406b05f44393" providerId="ADAL" clId="{1BD7061F-5026-498F-A05D-D122954E39CB}" dt="2021-04-13T11:44:01.969" v="365" actId="207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3:59.461" v="364" actId="207"/>
        <pc:sldMkLst>
          <pc:docMk/>
          <pc:sldMk cId="3316600606" sldId="321"/>
        </pc:sldMkLst>
        <pc:graphicFrameChg chg="modGraphic">
          <ac:chgData name="송호영" userId="2286aef3-535c-4bbe-8664-406b05f44393" providerId="ADAL" clId="{1BD7061F-5026-498F-A05D-D122954E39CB}" dt="2021-04-13T11:43:59.461" v="364" actId="20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7:35.049" v="691" actId="1076"/>
        <pc:sldMkLst>
          <pc:docMk/>
          <pc:sldMk cId="2299747862" sldId="322"/>
        </pc:sldMkLst>
        <pc:graphicFrameChg chg="mod modGraphic">
          <ac:chgData name="송호영" userId="2286aef3-535c-4bbe-8664-406b05f44393" providerId="ADAL" clId="{1BD7061F-5026-498F-A05D-D122954E39CB}" dt="2021-04-27T15:47:35.049" v="691" actId="107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add del mod">
        <pc:chgData name="송호영" userId="2286aef3-535c-4bbe-8664-406b05f44393" providerId="ADAL" clId="{1BD7061F-5026-498F-A05D-D122954E39CB}" dt="2021-04-13T11:35:58.360" v="246" actId="2696"/>
        <pc:sldMkLst>
          <pc:docMk/>
          <pc:sldMk cId="3656295225" sldId="323"/>
        </pc:sldMkLst>
        <pc:graphicFrameChg chg="mod modGraphic">
          <ac:chgData name="송호영" userId="2286aef3-535c-4bbe-8664-406b05f44393" providerId="ADAL" clId="{1BD7061F-5026-498F-A05D-D122954E39CB}" dt="2021-04-13T11:35:48.255" v="245"/>
          <ac:graphicFrameMkLst>
            <pc:docMk/>
            <pc:sldMk cId="3656295225" sldId="323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28.778" v="666" actId="20577"/>
        <pc:sldMkLst>
          <pc:docMk/>
          <pc:sldMk cId="3153800299" sldId="324"/>
        </pc:sldMkLst>
        <pc:graphicFrameChg chg="mod modGraphic">
          <ac:chgData name="송호영" userId="2286aef3-535c-4bbe-8664-406b05f44393" providerId="ADAL" clId="{1BD7061F-5026-498F-A05D-D122954E39CB}" dt="2021-04-27T15:45:28.778" v="666" actId="20577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12.564" v="658" actId="20577"/>
        <pc:sldMkLst>
          <pc:docMk/>
          <pc:sldMk cId="1096968755" sldId="325"/>
        </pc:sldMkLst>
        <pc:graphicFrameChg chg="mod modGraphic">
          <ac:chgData name="송호영" userId="2286aef3-535c-4bbe-8664-406b05f44393" providerId="ADAL" clId="{1BD7061F-5026-498F-A05D-D122954E39CB}" dt="2021-04-27T15:45:12.564" v="658" actId="20577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08.919" v="653" actId="20577"/>
        <pc:sldMkLst>
          <pc:docMk/>
          <pc:sldMk cId="2054989561" sldId="326"/>
        </pc:sldMkLst>
        <pc:graphicFrameChg chg="mod modGraphic">
          <ac:chgData name="송호영" userId="2286aef3-535c-4bbe-8664-406b05f44393" providerId="ADAL" clId="{1BD7061F-5026-498F-A05D-D122954E39CB}" dt="2021-04-27T15:45:08.919" v="653" actId="20577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03.763" v="648" actId="20577"/>
        <pc:sldMkLst>
          <pc:docMk/>
          <pc:sldMk cId="1344023683" sldId="327"/>
        </pc:sldMkLst>
        <pc:graphicFrameChg chg="mod modGraphic">
          <ac:chgData name="송호영" userId="2286aef3-535c-4bbe-8664-406b05f44393" providerId="ADAL" clId="{1BD7061F-5026-498F-A05D-D122954E39CB}" dt="2021-04-27T15:45:03.763" v="648" actId="20577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3:29.056" v="629" actId="113"/>
        <pc:sldMkLst>
          <pc:docMk/>
          <pc:sldMk cId="3761192293" sldId="328"/>
        </pc:sldMkLst>
        <pc:graphicFrameChg chg="add del mod modGraphic">
          <ac:chgData name="송호영" userId="2286aef3-535c-4bbe-8664-406b05f44393" providerId="ADAL" clId="{1BD7061F-5026-498F-A05D-D122954E39CB}" dt="2021-04-27T15:43:29.056" v="629" actId="113"/>
          <ac:graphicFrameMkLst>
            <pc:docMk/>
            <pc:sldMk cId="3761192293" sldId="328"/>
            <ac:graphicFrameMk id="8" creationId="{6139E085-E024-4107-9F9B-55D644B9F97B}"/>
          </ac:graphicFrameMkLst>
        </pc:graphicFrameChg>
        <pc:graphicFrameChg chg="add del mod">
          <ac:chgData name="송호영" userId="2286aef3-535c-4bbe-8664-406b05f44393" providerId="ADAL" clId="{1BD7061F-5026-498F-A05D-D122954E39CB}" dt="2021-04-27T15:43:15.424" v="625"/>
          <ac:graphicFrameMkLst>
            <pc:docMk/>
            <pc:sldMk cId="3761192293" sldId="328"/>
            <ac:graphicFrameMk id="9" creationId="{31811F59-196C-4B51-90EE-4960AB228C01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2:49.918" v="621" actId="20577"/>
        <pc:sldMkLst>
          <pc:docMk/>
          <pc:sldMk cId="332988354" sldId="329"/>
        </pc:sldMkLst>
        <pc:graphicFrameChg chg="del">
          <ac:chgData name="송호영" userId="2286aef3-535c-4bbe-8664-406b05f44393" providerId="ADAL" clId="{1BD7061F-5026-498F-A05D-D122954E39CB}" dt="2021-04-27T15:40:59.958" v="605" actId="21"/>
          <ac:graphicFrameMkLst>
            <pc:docMk/>
            <pc:sldMk cId="332988354" sldId="329"/>
            <ac:graphicFrameMk id="3" creationId="{FE1DFEB0-654C-46D4-B6BB-D3C0722C9426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30:28.016" v="186" actId="14100"/>
          <ac:graphicFrameMkLst>
            <pc:docMk/>
            <pc:sldMk cId="332988354" sldId="329"/>
            <ac:graphicFrameMk id="8" creationId="{6139E085-E024-4107-9F9B-55D644B9F97B}"/>
          </ac:graphicFrameMkLst>
        </pc:graphicFrameChg>
        <pc:graphicFrameChg chg="del mod modGraphic">
          <ac:chgData name="송호영" userId="2286aef3-535c-4bbe-8664-406b05f44393" providerId="ADAL" clId="{1BD7061F-5026-498F-A05D-D122954E39CB}" dt="2021-04-27T15:42:02.440" v="611" actId="478"/>
          <ac:graphicFrameMkLst>
            <pc:docMk/>
            <pc:sldMk cId="332988354" sldId="329"/>
            <ac:graphicFrameMk id="9" creationId="{BEADE40A-3EF0-4BD3-9CD8-7AE15EFA5FB9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2:49.918" v="621" actId="20577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1:10.149" v="606"/>
        <pc:sldMkLst>
          <pc:docMk/>
          <pc:sldMk cId="2628889305" sldId="330"/>
        </pc:sldMkLst>
        <pc:graphicFrameChg chg="mod modGraphic">
          <ac:chgData name="송호영" userId="2286aef3-535c-4bbe-8664-406b05f44393" providerId="ADAL" clId="{1BD7061F-5026-498F-A05D-D122954E39CB}" dt="2021-04-27T15:41:10.149" v="60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6.407" v="367" actId="207"/>
        <pc:sldMkLst>
          <pc:docMk/>
          <pc:sldMk cId="4127869568" sldId="331"/>
        </pc:sldMkLst>
        <pc:graphicFrameChg chg="mod modGraphic">
          <ac:chgData name="송호영" userId="2286aef3-535c-4bbe-8664-406b05f44393" providerId="ADAL" clId="{1BD7061F-5026-498F-A05D-D122954E39CB}" dt="2021-04-13T11:44:06.407" v="367" actId="20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7:21.067" v="690" actId="113"/>
        <pc:sldMkLst>
          <pc:docMk/>
          <pc:sldMk cId="3597851406" sldId="336"/>
        </pc:sldMkLst>
        <pc:graphicFrameChg chg="del">
          <ac:chgData name="송호영" userId="2286aef3-535c-4bbe-8664-406b05f44393" providerId="ADAL" clId="{1BD7061F-5026-498F-A05D-D122954E39CB}" dt="2021-04-27T15:47:04.057" v="685" actId="478"/>
          <ac:graphicFrameMkLst>
            <pc:docMk/>
            <pc:sldMk cId="3597851406" sldId="336"/>
            <ac:graphicFrameMk id="2" creationId="{A98B75B4-085E-CA42-A001-E6F76B1E6BED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44:17.219" v="372" actId="207"/>
          <ac:graphicFrameMkLst>
            <pc:docMk/>
            <pc:sldMk cId="3597851406" sldId="336"/>
            <ac:graphicFrameMk id="8" creationId="{6139E085-E024-4107-9F9B-55D644B9F97B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7:21.067" v="690" actId="113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7:45.761" v="692" actId="1076"/>
        <pc:sldMkLst>
          <pc:docMk/>
          <pc:sldMk cId="2350280806" sldId="337"/>
        </pc:sldMkLst>
        <pc:graphicFrameChg chg="del">
          <ac:chgData name="송호영" userId="2286aef3-535c-4bbe-8664-406b05f44393" providerId="ADAL" clId="{1BD7061F-5026-498F-A05D-D122954E39CB}" dt="2021-04-27T15:46:10.342" v="675" actId="478"/>
          <ac:graphicFrameMkLst>
            <pc:docMk/>
            <pc:sldMk cId="2350280806" sldId="337"/>
            <ac:graphicFrameMk id="2" creationId="{FF0C474E-B544-8B48-AC06-E608BA0C046B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7:45.761" v="692" actId="1076"/>
          <ac:graphicFrameMkLst>
            <pc:docMk/>
            <pc:sldMk cId="2350280806" sldId="337"/>
            <ac:graphicFrameMk id="3" creationId="{6EE9608A-8510-4664-B551-8761142E40AF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38:29.305" v="283" actId="1076"/>
          <ac:graphicFrameMkLst>
            <pc:docMk/>
            <pc:sldMk cId="2350280806" sldId="337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19.438" v="373" actId="207"/>
        <pc:sldMkLst>
          <pc:docMk/>
          <pc:sldMk cId="2731510682" sldId="338"/>
        </pc:sldMkLst>
        <pc:graphicFrameChg chg="mod modGraphic">
          <ac:chgData name="송호영" userId="2286aef3-535c-4bbe-8664-406b05f44393" providerId="ADAL" clId="{1BD7061F-5026-498F-A05D-D122954E39CB}" dt="2021-04-13T11:44:19.438" v="373" actId="207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1.740" v="374" actId="207"/>
        <pc:sldMkLst>
          <pc:docMk/>
          <pc:sldMk cId="1122853261" sldId="339"/>
        </pc:sldMkLst>
        <pc:graphicFrameChg chg="mod modGraphic">
          <ac:chgData name="송호영" userId="2286aef3-535c-4bbe-8664-406b05f44393" providerId="ADAL" clId="{1BD7061F-5026-498F-A05D-D122954E39CB}" dt="2021-04-13T11:44:21.740" v="374" actId="207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4.006" v="375" actId="207"/>
        <pc:sldMkLst>
          <pc:docMk/>
          <pc:sldMk cId="1510064306" sldId="340"/>
        </pc:sldMkLst>
        <pc:graphicFrameChg chg="mod modGraphic">
          <ac:chgData name="송호영" userId="2286aef3-535c-4bbe-8664-406b05f44393" providerId="ADAL" clId="{1BD7061F-5026-498F-A05D-D122954E39CB}" dt="2021-04-13T11:44:24.006" v="375" actId="207"/>
          <ac:graphicFrameMkLst>
            <pc:docMk/>
            <pc:sldMk cId="1510064306" sldId="34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6.078" v="376" actId="207"/>
        <pc:sldMkLst>
          <pc:docMk/>
          <pc:sldMk cId="4019255825" sldId="341"/>
        </pc:sldMkLst>
        <pc:graphicFrameChg chg="mod modGraphic">
          <ac:chgData name="송호영" userId="2286aef3-535c-4bbe-8664-406b05f44393" providerId="ADAL" clId="{1BD7061F-5026-498F-A05D-D122954E39CB}" dt="2021-04-13T11:44:26.078" v="376" actId="207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add del">
        <pc:chgData name="송호영" userId="2286aef3-535c-4bbe-8664-406b05f44393" providerId="ADAL" clId="{1BD7061F-5026-498F-A05D-D122954E39CB}" dt="2021-04-13T11:40:54.956" v="340" actId="2696"/>
        <pc:sldMkLst>
          <pc:docMk/>
          <pc:sldMk cId="2829741003" sldId="342"/>
        </pc:sldMkLst>
      </pc:sldChg>
      <pc:sldChg chg="add del">
        <pc:chgData name="송호영" userId="2286aef3-535c-4bbe-8664-406b05f44393" providerId="ADAL" clId="{1BD7061F-5026-498F-A05D-D122954E39CB}" dt="2021-04-13T11:40:58.090" v="341" actId="2696"/>
        <pc:sldMkLst>
          <pc:docMk/>
          <pc:sldMk cId="3142597355" sldId="343"/>
        </pc:sldMkLst>
      </pc:sldChg>
      <pc:sldChg chg="add del">
        <pc:chgData name="송호영" userId="2286aef3-535c-4bbe-8664-406b05f44393" providerId="ADAL" clId="{1BD7061F-5026-498F-A05D-D122954E39CB}" dt="2021-04-13T11:41:06.575" v="342" actId="2696"/>
        <pc:sldMkLst>
          <pc:docMk/>
          <pc:sldMk cId="1180136544" sldId="344"/>
        </pc:sldMkLst>
      </pc:sldChg>
      <pc:sldChg chg="modSp mod">
        <pc:chgData name="송호영" userId="2286aef3-535c-4bbe-8664-406b05f44393" providerId="ADAL" clId="{1BD7061F-5026-498F-A05D-D122954E39CB}" dt="2021-04-13T12:08:15.829" v="571" actId="14100"/>
        <pc:sldMkLst>
          <pc:docMk/>
          <pc:sldMk cId="2269375973" sldId="345"/>
        </pc:sldMkLst>
        <pc:graphicFrameChg chg="mod">
          <ac:chgData name="송호영" userId="2286aef3-535c-4bbe-8664-406b05f44393" providerId="ADAL" clId="{1BD7061F-5026-498F-A05D-D122954E39CB}" dt="2021-04-13T12:08:01.573" v="564" actId="1076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8:15.829" v="571" actId="14100"/>
          <ac:picMkLst>
            <pc:docMk/>
            <pc:sldMk cId="2269375973" sldId="345"/>
            <ac:picMk id="8" creationId="{5718F318-B154-4C98-ACE2-BA0E957F020C}"/>
          </ac:picMkLst>
        </pc:picChg>
      </pc:sldChg>
      <pc:sldChg chg="add">
        <pc:chgData name="송호영" userId="2286aef3-535c-4bbe-8664-406b05f44393" providerId="ADAL" clId="{1BD7061F-5026-498F-A05D-D122954E39CB}" dt="2021-04-13T11:45:24.979" v="377"/>
        <pc:sldMkLst>
          <pc:docMk/>
          <pc:sldMk cId="3619463758" sldId="347"/>
        </pc:sldMkLst>
      </pc:sldChg>
      <pc:sldChg chg="addSp delSp modSp mod">
        <pc:chgData name="송호영" userId="2286aef3-535c-4bbe-8664-406b05f44393" providerId="ADAL" clId="{1BD7061F-5026-498F-A05D-D122954E39CB}" dt="2021-04-13T11:48:52.971" v="410" actId="108"/>
        <pc:sldMkLst>
          <pc:docMk/>
          <pc:sldMk cId="3619463758" sldId="348"/>
        </pc:sldMkLst>
        <pc:graphicFrameChg chg="add del mod">
          <ac:chgData name="송호영" userId="2286aef3-535c-4bbe-8664-406b05f44393" providerId="ADAL" clId="{1BD7061F-5026-498F-A05D-D122954E39CB}" dt="2021-04-13T11:45:38.250" v="379"/>
          <ac:graphicFrameMkLst>
            <pc:docMk/>
            <pc:sldMk cId="3619463758" sldId="348"/>
            <ac:graphicFrameMk id="2" creationId="{E56C8F78-41C6-4E68-B074-8D42FBE76F5C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1:48:52.971" v="410" actId="108"/>
          <ac:graphicFrameMkLst>
            <pc:docMk/>
            <pc:sldMk cId="3619463758" sldId="348"/>
            <ac:graphicFrameMk id="3" creationId="{62135369-1B21-48BD-ACA2-6DDE70DCAA2F}"/>
          </ac:graphicFrameMkLst>
        </pc:graphicFrameChg>
        <pc:graphicFrameChg chg="del mod modGraphic">
          <ac:chgData name="송호영" userId="2286aef3-535c-4bbe-8664-406b05f44393" providerId="ADAL" clId="{1BD7061F-5026-498F-A05D-D122954E39CB}" dt="2021-04-13T11:47:31.948" v="391" actId="478"/>
          <ac:graphicFrameMkLst>
            <pc:docMk/>
            <pc:sldMk cId="3619463758" sldId="348"/>
            <ac:graphicFrameMk id="4" creationId="{3D25DA49-26C9-4157-A55E-49AF38B1BA3D}"/>
          </ac:graphicFrameMkLst>
        </pc:graphicFrameChg>
        <pc:graphicFrameChg chg="add del mod">
          <ac:chgData name="송호영" userId="2286aef3-535c-4bbe-8664-406b05f44393" providerId="ADAL" clId="{1BD7061F-5026-498F-A05D-D122954E39CB}" dt="2021-04-13T11:47:38.760" v="395" actId="478"/>
          <ac:graphicFrameMkLst>
            <pc:docMk/>
            <pc:sldMk cId="3619463758" sldId="348"/>
            <ac:graphicFrameMk id="7" creationId="{E0BC6F16-1906-409C-9799-E627729D05D2}"/>
          </ac:graphicFrameMkLst>
        </pc:graphicFrameChg>
        <pc:picChg chg="add del mod">
          <ac:chgData name="송호영" userId="2286aef3-535c-4bbe-8664-406b05f44393" providerId="ADAL" clId="{1BD7061F-5026-498F-A05D-D122954E39CB}" dt="2021-04-13T11:47:43.549" v="397" actId="478"/>
          <ac:picMkLst>
            <pc:docMk/>
            <pc:sldMk cId="3619463758" sldId="348"/>
            <ac:picMk id="9" creationId="{35290797-A3E3-467A-B98F-0E4EE0BDF1ED}"/>
          </ac:picMkLst>
        </pc:picChg>
        <pc:picChg chg="add mod">
          <ac:chgData name="송호영" userId="2286aef3-535c-4bbe-8664-406b05f44393" providerId="ADAL" clId="{1BD7061F-5026-498F-A05D-D122954E39CB}" dt="2021-04-13T11:48:04.045" v="402" actId="1076"/>
          <ac:picMkLst>
            <pc:docMk/>
            <pc:sldMk cId="3619463758" sldId="348"/>
            <ac:picMk id="12" creationId="{BE3AEACB-21EA-48E0-A038-06BB2E868D01}"/>
          </ac:picMkLst>
        </pc:picChg>
        <pc:picChg chg="add del mod">
          <ac:chgData name="송호영" userId="2286aef3-535c-4bbe-8664-406b05f44393" providerId="ADAL" clId="{1BD7061F-5026-498F-A05D-D122954E39CB}" dt="2021-04-13T11:45:38.250" v="379"/>
          <ac:picMkLst>
            <pc:docMk/>
            <pc:sldMk cId="3619463758" sldId="348"/>
            <ac:picMk id="3073" creationId="{1695551A-FA6B-4EA6-B361-249FEC95DF59}"/>
          </ac:picMkLst>
        </pc:picChg>
      </pc:sldChg>
      <pc:sldChg chg="addSp delSp modSp mod">
        <pc:chgData name="송호영" userId="2286aef3-535c-4bbe-8664-406b05f44393" providerId="ADAL" clId="{1BD7061F-5026-498F-A05D-D122954E39CB}" dt="2021-04-13T12:08:28.673" v="573" actId="1076"/>
        <pc:sldMkLst>
          <pc:docMk/>
          <pc:sldMk cId="1066307163" sldId="349"/>
        </pc:sldMkLst>
        <pc:graphicFrameChg chg="mod">
          <ac:chgData name="송호영" userId="2286aef3-535c-4bbe-8664-406b05f44393" providerId="ADAL" clId="{1BD7061F-5026-498F-A05D-D122954E39CB}" dt="2021-04-13T12:08:26.554" v="572" actId="1076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8:28.673" v="573" actId="1076"/>
          <ac:picMkLst>
            <pc:docMk/>
            <pc:sldMk cId="1066307163" sldId="349"/>
            <ac:picMk id="3" creationId="{961A469B-C6A3-4D0E-9962-84802FB68E0A}"/>
          </ac:picMkLst>
        </pc:picChg>
        <pc:picChg chg="del">
          <ac:chgData name="송호영" userId="2286aef3-535c-4bbe-8664-406b05f44393" providerId="ADAL" clId="{1BD7061F-5026-498F-A05D-D122954E39CB}" dt="2021-04-13T11:50:28.769" v="425" actId="478"/>
          <ac:picMkLst>
            <pc:docMk/>
            <pc:sldMk cId="1066307163" sldId="349"/>
            <ac:picMk id="8" creationId="{5718F318-B154-4C98-ACE2-BA0E957F020C}"/>
          </ac:picMkLst>
        </pc:picChg>
        <pc:picChg chg="add mod">
          <ac:chgData name="송호영" userId="2286aef3-535c-4bbe-8664-406b05f44393" providerId="ADAL" clId="{1BD7061F-5026-498F-A05D-D122954E39CB}" dt="2021-04-13T11:49:41.104" v="419"/>
          <ac:picMkLst>
            <pc:docMk/>
            <pc:sldMk cId="1066307163" sldId="349"/>
            <ac:picMk id="9" creationId="{4CFA0A1A-C002-4652-B886-9FCDEAD186C8}"/>
          </ac:picMkLst>
        </pc:picChg>
        <pc:picChg chg="add del mod">
          <ac:chgData name="송호영" userId="2286aef3-535c-4bbe-8664-406b05f44393" providerId="ADAL" clId="{1BD7061F-5026-498F-A05D-D122954E39CB}" dt="2021-04-13T11:50:30.007" v="426" actId="478"/>
          <ac:picMkLst>
            <pc:docMk/>
            <pc:sldMk cId="1066307163" sldId="349"/>
            <ac:picMk id="10" creationId="{69A14700-FEEA-4ABB-BB1C-C2737078EF75}"/>
          </ac:picMkLst>
        </pc:picChg>
        <pc:picChg chg="add del mod">
          <ac:chgData name="송호영" userId="2286aef3-535c-4bbe-8664-406b05f44393" providerId="ADAL" clId="{1BD7061F-5026-498F-A05D-D122954E39CB}" dt="2021-04-13T11:51:09.814" v="435" actId="478"/>
          <ac:picMkLst>
            <pc:docMk/>
            <pc:sldMk cId="1066307163" sldId="349"/>
            <ac:picMk id="11" creationId="{238F286E-9937-4B6C-916F-F6B1F8B694A4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3:39.497" v="539" actId="3064"/>
        <pc:sldMkLst>
          <pc:docMk/>
          <pc:sldMk cId="837571719" sldId="352"/>
        </pc:sldMkLst>
        <pc:graphicFrameChg chg="mod modGraphic">
          <ac:chgData name="송호영" userId="2286aef3-535c-4bbe-8664-406b05f44393" providerId="ADAL" clId="{1BD7061F-5026-498F-A05D-D122954E39CB}" dt="2021-04-13T12:03:39.497" v="539" actId="3064"/>
          <ac:graphicFrameMkLst>
            <pc:docMk/>
            <pc:sldMk cId="837571719" sldId="352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49:32.268" v="418" actId="1076"/>
          <ac:picMkLst>
            <pc:docMk/>
            <pc:sldMk cId="837571719" sldId="352"/>
            <ac:picMk id="8" creationId="{3065BBE2-6FC3-41B7-8774-C3E9E60B48A4}"/>
          </ac:picMkLst>
        </pc:picChg>
        <pc:picChg chg="del">
          <ac:chgData name="송호영" userId="2286aef3-535c-4bbe-8664-406b05f44393" providerId="ADAL" clId="{1BD7061F-5026-498F-A05D-D122954E39CB}" dt="2021-04-13T11:49:16.632" v="414" actId="478"/>
          <ac:picMkLst>
            <pc:docMk/>
            <pc:sldMk cId="837571719" sldId="352"/>
            <ac:picMk id="12" creationId="{BE3AEACB-21EA-48E0-A038-06BB2E868D01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1:51:00.889" v="433" actId="1076"/>
        <pc:sldMkLst>
          <pc:docMk/>
          <pc:sldMk cId="723570981" sldId="353"/>
        </pc:sldMkLst>
        <pc:graphicFrameChg chg="mod modGraphic">
          <ac:chgData name="송호영" userId="2286aef3-535c-4bbe-8664-406b05f44393" providerId="ADAL" clId="{1BD7061F-5026-498F-A05D-D122954E39CB}" dt="2021-04-13T11:50:44.972" v="428" actId="108"/>
          <ac:graphicFrameMkLst>
            <pc:docMk/>
            <pc:sldMk cId="723570981" sldId="353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0:48.285" v="429" actId="478"/>
          <ac:picMkLst>
            <pc:docMk/>
            <pc:sldMk cId="723570981" sldId="353"/>
            <ac:picMk id="8" creationId="{3065BBE2-6FC3-41B7-8774-C3E9E60B48A4}"/>
          </ac:picMkLst>
        </pc:picChg>
        <pc:picChg chg="add mod">
          <ac:chgData name="송호영" userId="2286aef3-535c-4bbe-8664-406b05f44393" providerId="ADAL" clId="{1BD7061F-5026-498F-A05D-D122954E39CB}" dt="2021-04-13T11:51:00.889" v="433" actId="1076"/>
          <ac:picMkLst>
            <pc:docMk/>
            <pc:sldMk cId="723570981" sldId="353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28.026" v="545" actId="3064"/>
        <pc:sldMkLst>
          <pc:docMk/>
          <pc:sldMk cId="1739395857" sldId="354"/>
        </pc:sldMkLst>
        <pc:graphicFrameChg chg="mod modGraphic">
          <ac:chgData name="송호영" userId="2286aef3-535c-4bbe-8664-406b05f44393" providerId="ADAL" clId="{1BD7061F-5026-498F-A05D-D122954E39CB}" dt="2021-04-13T12:04:28.026" v="545" actId="3064"/>
          <ac:graphicFrameMkLst>
            <pc:docMk/>
            <pc:sldMk cId="1739395857" sldId="354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2:00:07.282" v="523" actId="1076"/>
          <ac:picMkLst>
            <pc:docMk/>
            <pc:sldMk cId="1739395857" sldId="354"/>
            <ac:picMk id="8" creationId="{D465FA7F-F45B-46AE-A547-E595D6E4E236}"/>
          </ac:picMkLst>
        </pc:picChg>
        <pc:picChg chg="del">
          <ac:chgData name="송호영" userId="2286aef3-535c-4bbe-8664-406b05f44393" providerId="ADAL" clId="{1BD7061F-5026-498F-A05D-D122954E39CB}" dt="2021-04-13T11:59:53.815" v="519" actId="478"/>
          <ac:picMkLst>
            <pc:docMk/>
            <pc:sldMk cId="1739395857" sldId="354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3:07.316" v="538" actId="3064"/>
        <pc:sldMkLst>
          <pc:docMk/>
          <pc:sldMk cId="413750095" sldId="355"/>
        </pc:sldMkLst>
        <pc:spChg chg="add del">
          <ac:chgData name="송호영" userId="2286aef3-535c-4bbe-8664-406b05f44393" providerId="ADAL" clId="{1BD7061F-5026-498F-A05D-D122954E39CB}" dt="2021-04-13T11:57:42.662" v="492" actId="22"/>
          <ac:spMkLst>
            <pc:docMk/>
            <pc:sldMk cId="413750095" sldId="355"/>
            <ac:spMk id="10" creationId="{9B626126-9B29-403E-9FA8-310A729FFB04}"/>
          </ac:spMkLst>
        </pc:spChg>
        <pc:graphicFrameChg chg="mod modGraphic">
          <ac:chgData name="송호영" userId="2286aef3-535c-4bbe-8664-406b05f44393" providerId="ADAL" clId="{1BD7061F-5026-498F-A05D-D122954E39CB}" dt="2021-04-13T12:03:07.316" v="538" actId="3064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9:31.942" v="513" actId="478"/>
          <ac:picMkLst>
            <pc:docMk/>
            <pc:sldMk cId="413750095" sldId="355"/>
            <ac:picMk id="9" creationId="{EBBE8F1D-F574-4242-BC46-D435FA5FE02F}"/>
          </ac:picMkLst>
        </pc:picChg>
        <pc:picChg chg="add mod">
          <ac:chgData name="송호영" userId="2286aef3-535c-4bbe-8664-406b05f44393" providerId="ADAL" clId="{1BD7061F-5026-498F-A05D-D122954E39CB}" dt="2021-04-13T11:59:41.436" v="516" actId="14100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18.593" v="544" actId="3064"/>
        <pc:sldMkLst>
          <pc:docMk/>
          <pc:sldMk cId="1020547942" sldId="356"/>
        </pc:sldMkLst>
        <pc:graphicFrameChg chg="add del mod">
          <ac:chgData name="송호영" userId="2286aef3-535c-4bbe-8664-406b05f44393" providerId="ADAL" clId="{1BD7061F-5026-498F-A05D-D122954E39CB}" dt="2021-04-13T11:54:04.639" v="476"/>
          <ac:graphicFrameMkLst>
            <pc:docMk/>
            <pc:sldMk cId="1020547942" sldId="356"/>
            <ac:graphicFrameMk id="2" creationId="{BB6789BC-DAA4-4989-A41A-4C2195564092}"/>
          </ac:graphicFrameMkLst>
        </pc:graphicFrameChg>
        <pc:graphicFrameChg chg="del modGraphic">
          <ac:chgData name="송호영" userId="2286aef3-535c-4bbe-8664-406b05f44393" providerId="ADAL" clId="{1BD7061F-5026-498F-A05D-D122954E39CB}" dt="2021-04-13T11:53:53.417" v="473" actId="478"/>
          <ac:graphicFrameMkLst>
            <pc:docMk/>
            <pc:sldMk cId="1020547942" sldId="356"/>
            <ac:graphicFrameMk id="3" creationId="{62135369-1B21-48BD-ACA2-6DDE70DCAA2F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2:04:18.593" v="544" actId="3064"/>
          <ac:graphicFrameMkLst>
            <pc:docMk/>
            <pc:sldMk cId="1020547942" sldId="356"/>
            <ac:graphicFrameMk id="11" creationId="{784FFAD7-DDC1-440B-A1F0-B53458CA6A5B}"/>
          </ac:graphicFrameMkLst>
        </pc:graphicFrameChg>
        <pc:graphicFrameChg chg="add del mod">
          <ac:chgData name="송호영" userId="2286aef3-535c-4bbe-8664-406b05f44393" providerId="ADAL" clId="{1BD7061F-5026-498F-A05D-D122954E39CB}" dt="2021-04-13T11:55:24.718" v="483" actId="478"/>
          <ac:graphicFrameMkLst>
            <pc:docMk/>
            <pc:sldMk cId="1020547942" sldId="356"/>
            <ac:graphicFrameMk id="12" creationId="{62DE6F3C-6DFB-4EC9-875D-937C716200FB}"/>
          </ac:graphicFrameMkLst>
        </pc:graphicFrameChg>
        <pc:picChg chg="del">
          <ac:chgData name="송호영" userId="2286aef3-535c-4bbe-8664-406b05f44393" providerId="ADAL" clId="{1BD7061F-5026-498F-A05D-D122954E39CB}" dt="2021-04-13T11:53:55.522" v="474" actId="478"/>
          <ac:picMkLst>
            <pc:docMk/>
            <pc:sldMk cId="1020547942" sldId="356"/>
            <ac:picMk id="9" creationId="{EBBE8F1D-F574-4242-BC46-D435FA5FE02F}"/>
          </ac:picMkLst>
        </pc:picChg>
        <pc:picChg chg="add del mod">
          <ac:chgData name="송호영" userId="2286aef3-535c-4bbe-8664-406b05f44393" providerId="ADAL" clId="{1BD7061F-5026-498F-A05D-D122954E39CB}" dt="2021-04-13T11:54:04.639" v="476"/>
          <ac:picMkLst>
            <pc:docMk/>
            <pc:sldMk cId="1020547942" sldId="356"/>
            <ac:picMk id="28673" creationId="{D1BA79B3-7BC4-48F2-BA2C-7BB466189420}"/>
          </ac:picMkLst>
        </pc:picChg>
        <pc:picChg chg="add del mod">
          <ac:chgData name="송호영" userId="2286aef3-535c-4bbe-8664-406b05f44393" providerId="ADAL" clId="{1BD7061F-5026-498F-A05D-D122954E39CB}" dt="2021-04-13T11:54:04.639" v="476"/>
          <ac:picMkLst>
            <pc:docMk/>
            <pc:sldMk cId="1020547942" sldId="356"/>
            <ac:picMk id="28674" creationId="{C4ADF5CC-3305-4197-A999-1A0ADE9564CF}"/>
          </ac:picMkLst>
        </pc:picChg>
      </pc:sldChg>
      <pc:sldChg chg="delSp modSp add del mod">
        <pc:chgData name="송호영" userId="2286aef3-535c-4bbe-8664-406b05f44393" providerId="ADAL" clId="{1BD7061F-5026-498F-A05D-D122954E39CB}" dt="2021-04-13T11:53:16.357" v="469" actId="2696"/>
        <pc:sldMkLst>
          <pc:docMk/>
          <pc:sldMk cId="188285268" sldId="357"/>
        </pc:sldMkLst>
        <pc:graphicFrameChg chg="del mod modGraphic">
          <ac:chgData name="송호영" userId="2286aef3-535c-4bbe-8664-406b05f44393" providerId="ADAL" clId="{1BD7061F-5026-498F-A05D-D122954E39CB}" dt="2021-04-13T11:53:10.628" v="467" actId="478"/>
          <ac:graphicFrameMkLst>
            <pc:docMk/>
            <pc:sldMk cId="188285268" sldId="357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3:12.381" v="468" actId="478"/>
          <ac:picMkLst>
            <pc:docMk/>
            <pc:sldMk cId="188285268" sldId="357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09.429" v="543" actId="3064"/>
        <pc:sldMkLst>
          <pc:docMk/>
          <pc:sldMk cId="789607866" sldId="358"/>
        </pc:sldMkLst>
        <pc:graphicFrameChg chg="mod modGraphic">
          <ac:chgData name="송호영" userId="2286aef3-535c-4bbe-8664-406b05f44393" providerId="ADAL" clId="{1BD7061F-5026-498F-A05D-D122954E39CB}" dt="2021-04-13T12:04:09.429" v="543" actId="3064"/>
          <ac:graphicFrameMkLst>
            <pc:docMk/>
            <pc:sldMk cId="789607866" sldId="358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2:40.096" v="463" actId="1076"/>
          <ac:picMkLst>
            <pc:docMk/>
            <pc:sldMk cId="789607866" sldId="358"/>
            <ac:picMk id="8" creationId="{88FAD082-4C84-47E2-A19D-34AD29D0826E}"/>
          </ac:picMkLst>
        </pc:picChg>
        <pc:picChg chg="del">
          <ac:chgData name="송호영" userId="2286aef3-535c-4bbe-8664-406b05f44393" providerId="ADAL" clId="{1BD7061F-5026-498F-A05D-D122954E39CB}" dt="2021-04-13T11:52:28.751" v="458" actId="478"/>
          <ac:picMkLst>
            <pc:docMk/>
            <pc:sldMk cId="789607866" sldId="358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00.747" v="541" actId="108"/>
        <pc:sldMkLst>
          <pc:docMk/>
          <pc:sldMk cId="1927484664" sldId="359"/>
        </pc:sldMkLst>
        <pc:graphicFrameChg chg="mod modGraphic">
          <ac:chgData name="송호영" userId="2286aef3-535c-4bbe-8664-406b05f44393" providerId="ADAL" clId="{1BD7061F-5026-498F-A05D-D122954E39CB}" dt="2021-04-13T12:04:00.747" v="541" actId="108"/>
          <ac:graphicFrameMkLst>
            <pc:docMk/>
            <pc:sldMk cId="1927484664" sldId="359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2:16.828" v="454" actId="14100"/>
          <ac:picMkLst>
            <pc:docMk/>
            <pc:sldMk cId="1927484664" sldId="359"/>
            <ac:picMk id="8" creationId="{40AAE726-93D8-4490-A1E7-9F96C7AB809F}"/>
          </ac:picMkLst>
        </pc:picChg>
        <pc:picChg chg="del">
          <ac:chgData name="송호영" userId="2286aef3-535c-4bbe-8664-406b05f44393" providerId="ADAL" clId="{1BD7061F-5026-498F-A05D-D122954E39CB}" dt="2021-04-13T11:52:06.841" v="451" actId="478"/>
          <ac:picMkLst>
            <pc:docMk/>
            <pc:sldMk cId="1927484664" sldId="359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1:51:50.530" v="448" actId="14100"/>
        <pc:sldMkLst>
          <pc:docMk/>
          <pc:sldMk cId="2694055389" sldId="360"/>
        </pc:sldMkLst>
        <pc:graphicFrameChg chg="mod modGraphic">
          <ac:chgData name="송호영" userId="2286aef3-535c-4bbe-8664-406b05f44393" providerId="ADAL" clId="{1BD7061F-5026-498F-A05D-D122954E39CB}" dt="2021-04-13T11:51:38.581" v="444" actId="108"/>
          <ac:graphicFrameMkLst>
            <pc:docMk/>
            <pc:sldMk cId="2694055389" sldId="360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1:50.530" v="448" actId="14100"/>
          <ac:picMkLst>
            <pc:docMk/>
            <pc:sldMk cId="2694055389" sldId="360"/>
            <ac:picMk id="8" creationId="{4E9F3481-42DF-4488-ABB4-409E9009F8C5}"/>
          </ac:picMkLst>
        </pc:picChg>
        <pc:picChg chg="del">
          <ac:chgData name="송호영" userId="2286aef3-535c-4bbe-8664-406b05f44393" providerId="ADAL" clId="{1BD7061F-5026-498F-A05D-D122954E39CB}" dt="2021-04-13T11:51:41.036" v="445" actId="478"/>
          <ac:picMkLst>
            <pc:docMk/>
            <pc:sldMk cId="2694055389" sldId="360"/>
            <ac:picMk id="9" creationId="{EBBE8F1D-F574-4242-BC46-D435FA5FE02F}"/>
          </ac:picMkLst>
        </pc:picChg>
      </pc:sldChg>
      <pc:sldChg chg="addSp modSp add mod">
        <pc:chgData name="송호영" userId="2286aef3-535c-4bbe-8664-406b05f44393" providerId="ADAL" clId="{1BD7061F-5026-498F-A05D-D122954E39CB}" dt="2021-04-13T11:59:15.840" v="510" actId="108"/>
        <pc:sldMkLst>
          <pc:docMk/>
          <pc:sldMk cId="1009341633" sldId="361"/>
        </pc:sldMkLst>
        <pc:graphicFrameChg chg="mod modGraphic">
          <ac:chgData name="송호영" userId="2286aef3-535c-4bbe-8664-406b05f44393" providerId="ADAL" clId="{1BD7061F-5026-498F-A05D-D122954E39CB}" dt="2021-04-13T11:59:15.840" v="510" actId="108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add mod">
          <ac:chgData name="송호영" userId="2286aef3-535c-4bbe-8664-406b05f44393" providerId="ADAL" clId="{1BD7061F-5026-498F-A05D-D122954E39CB}" dt="2021-04-13T11:58:37.386" v="503" actId="14100"/>
          <ac:picMkLst>
            <pc:docMk/>
            <pc:sldMk cId="1009341633" sldId="361"/>
            <ac:picMk id="7" creationId="{0131BB0F-12FC-44BB-AA95-42BDC9BF21E1}"/>
          </ac:picMkLst>
        </pc:picChg>
        <pc:picChg chg="add mod">
          <ac:chgData name="송호영" userId="2286aef3-535c-4bbe-8664-406b05f44393" providerId="ADAL" clId="{1BD7061F-5026-498F-A05D-D122954E39CB}" dt="2021-04-13T11:58:57.384" v="507" actId="1076"/>
          <ac:picMkLst>
            <pc:docMk/>
            <pc:sldMk cId="1009341633" sldId="361"/>
            <ac:picMk id="8" creationId="{D30AAE78-D2C7-4CA3-B1BD-B2ED918AD2B7}"/>
          </ac:picMkLst>
        </pc:picChg>
      </pc:sldChg>
      <pc:sldChg chg="new del">
        <pc:chgData name="송호영" userId="2286aef3-535c-4bbe-8664-406b05f44393" providerId="ADAL" clId="{1BD7061F-5026-498F-A05D-D122954E39CB}" dt="2021-04-13T11:53:42.742" v="471" actId="680"/>
        <pc:sldMkLst>
          <pc:docMk/>
          <pc:sldMk cId="1328201327" sldId="361"/>
        </pc:sldMkLst>
      </pc:sldChg>
      <pc:sldChg chg="addSp modSp mod">
        <pc:chgData name="송호영" userId="2286aef3-535c-4bbe-8664-406b05f44393" providerId="ADAL" clId="{1BD7061F-5026-498F-A05D-D122954E39CB}" dt="2021-04-13T12:08:37.947" v="575" actId="1076"/>
        <pc:sldMkLst>
          <pc:docMk/>
          <pc:sldMk cId="3098776669" sldId="362"/>
        </pc:sldMkLst>
        <pc:graphicFrameChg chg="mod modGraphic">
          <ac:chgData name="송호영" userId="2286aef3-535c-4bbe-8664-406b05f44393" providerId="ADAL" clId="{1BD7061F-5026-498F-A05D-D122954E39CB}" dt="2021-04-13T12:08:34.572" v="574" actId="1076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add mod">
          <ac:chgData name="송호영" userId="2286aef3-535c-4bbe-8664-406b05f44393" providerId="ADAL" clId="{1BD7061F-5026-498F-A05D-D122954E39CB}" dt="2021-04-13T12:08:37.947" v="575" actId="1076"/>
          <ac:picMkLst>
            <pc:docMk/>
            <pc:sldMk cId="3098776669" sldId="362"/>
            <ac:picMk id="8" creationId="{CF145312-ECC8-47B1-A924-EC62186E18FA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34.779" v="546" actId="3064"/>
        <pc:sldMkLst>
          <pc:docMk/>
          <pc:sldMk cId="3572453059" sldId="363"/>
        </pc:sldMkLst>
        <pc:graphicFrameChg chg="mod modGraphic">
          <ac:chgData name="송호영" userId="2286aef3-535c-4bbe-8664-406b05f44393" providerId="ADAL" clId="{1BD7061F-5026-498F-A05D-D122954E39CB}" dt="2021-04-13T12:04:34.779" v="546" actId="3064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2:02:08.329" v="533" actId="478"/>
          <ac:picMkLst>
            <pc:docMk/>
            <pc:sldMk cId="3572453059" sldId="363"/>
            <ac:picMk id="8" creationId="{D465FA7F-F45B-46AE-A547-E595D6E4E236}"/>
          </ac:picMkLst>
        </pc:picChg>
        <pc:picChg chg="add mod">
          <ac:chgData name="송호영" userId="2286aef3-535c-4bbe-8664-406b05f44393" providerId="ADAL" clId="{1BD7061F-5026-498F-A05D-D122954E39CB}" dt="2021-04-13T12:02:18.561" v="537" actId="1076"/>
          <ac:picMkLst>
            <pc:docMk/>
            <pc:sldMk cId="3572453059" sldId="363"/>
            <ac:picMk id="9" creationId="{137342E7-254A-42DB-953D-2F46E0FFCCE5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10:27.055" v="593" actId="1076"/>
        <pc:sldMkLst>
          <pc:docMk/>
          <pc:sldMk cId="2898422878" sldId="364"/>
        </pc:sldMkLst>
        <pc:graphicFrameChg chg="mod modGraphic">
          <ac:chgData name="송호영" userId="2286aef3-535c-4bbe-8664-406b05f44393" providerId="ADAL" clId="{1BD7061F-5026-498F-A05D-D122954E39CB}" dt="2021-04-13T12:10:14.938" v="588" actId="108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2:10:27.055" v="593" actId="1076"/>
          <ac:picMkLst>
            <pc:docMk/>
            <pc:sldMk cId="2898422878" sldId="364"/>
            <ac:picMk id="8" creationId="{FF7B6F51-1A85-4881-9557-16CB2FC5CA40}"/>
          </ac:picMkLst>
        </pc:picChg>
        <pc:picChg chg="del">
          <ac:chgData name="송호영" userId="2286aef3-535c-4bbe-8664-406b05f44393" providerId="ADAL" clId="{1BD7061F-5026-498F-A05D-D122954E39CB}" dt="2021-04-13T12:10:16.722" v="589" actId="478"/>
          <ac:picMkLst>
            <pc:docMk/>
            <pc:sldMk cId="2898422878" sldId="364"/>
            <ac:picMk id="9" creationId="{137342E7-254A-42DB-953D-2F46E0FFCCE5}"/>
          </ac:picMkLst>
        </pc:picChg>
      </pc:sldChg>
      <pc:sldChg chg="addSp delSp modSp add del mod">
        <pc:chgData name="송호영" userId="2286aef3-535c-4bbe-8664-406b05f44393" providerId="ADAL" clId="{1BD7061F-5026-498F-A05D-D122954E39CB}" dt="2021-04-13T12:10:00.766" v="585" actId="2696"/>
        <pc:sldMkLst>
          <pc:docMk/>
          <pc:sldMk cId="3745213705" sldId="364"/>
        </pc:sldMkLst>
        <pc:graphicFrameChg chg="mod modGraphic">
          <ac:chgData name="송호영" userId="2286aef3-535c-4bbe-8664-406b05f44393" providerId="ADAL" clId="{1BD7061F-5026-498F-A05D-D122954E39CB}" dt="2021-04-13T12:09:57.608" v="584" actId="6549"/>
          <ac:graphicFrameMkLst>
            <pc:docMk/>
            <pc:sldMk cId="3745213705" sldId="364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9:46.310" v="582" actId="1076"/>
          <ac:picMkLst>
            <pc:docMk/>
            <pc:sldMk cId="3745213705" sldId="364"/>
            <ac:picMk id="2" creationId="{CCBC738C-5DE3-4BC8-B3A6-91E44D98C8B2}"/>
          </ac:picMkLst>
        </pc:picChg>
        <pc:picChg chg="del">
          <ac:chgData name="송호영" userId="2286aef3-535c-4bbe-8664-406b05f44393" providerId="ADAL" clId="{1BD7061F-5026-498F-A05D-D122954E39CB}" dt="2021-04-13T12:07:12.541" v="559" actId="478"/>
          <ac:picMkLst>
            <pc:docMk/>
            <pc:sldMk cId="3745213705" sldId="364"/>
            <ac:picMk id="8" creationId="{CF145312-ECC8-47B1-A924-EC62186E18FA}"/>
          </ac:picMkLst>
        </pc:picChg>
        <pc:picChg chg="add del mod">
          <ac:chgData name="송호영" userId="2286aef3-535c-4bbe-8664-406b05f44393" providerId="ADAL" clId="{1BD7061F-5026-498F-A05D-D122954E39CB}" dt="2021-04-13T12:09:04.789" v="576" actId="478"/>
          <ac:picMkLst>
            <pc:docMk/>
            <pc:sldMk cId="3745213705" sldId="364"/>
            <ac:picMk id="9" creationId="{AD7101C8-F396-42FC-B837-8FC6B1850D38}"/>
          </ac:picMkLst>
        </pc:picChg>
      </pc:sldChg>
    </pc:docChg>
  </pc:docChgLst>
  <pc:docChgLst>
    <pc:chgData name="송호영" userId="S::ghdud119@konkuk.ac.kr::2286aef3-535c-4bbe-8664-406b05f44393" providerId="AD" clId="Web-{68C889A6-1226-4F5B-AEC7-F73B8FB93DB5}"/>
    <pc:docChg chg="modSld">
      <pc:chgData name="송호영" userId="S::ghdud119@konkuk.ac.kr::2286aef3-535c-4bbe-8664-406b05f44393" providerId="AD" clId="Web-{68C889A6-1226-4F5B-AEC7-F73B8FB93DB5}" dt="2021-04-13T11:15:06.375" v="20"/>
      <pc:docMkLst>
        <pc:docMk/>
      </pc:docMkLst>
      <pc:sldChg chg="modSp">
        <pc:chgData name="송호영" userId="S::ghdud119@konkuk.ac.kr::2286aef3-535c-4bbe-8664-406b05f44393" providerId="AD" clId="Web-{68C889A6-1226-4F5B-AEC7-F73B8FB93DB5}" dt="2021-04-13T11:14:32.375" v="18" actId="20577"/>
        <pc:sldMkLst>
          <pc:docMk/>
          <pc:sldMk cId="2096111808" sldId="290"/>
        </pc:sldMkLst>
        <pc:spChg chg="mod">
          <ac:chgData name="송호영" userId="S::ghdud119@konkuk.ac.kr::2286aef3-535c-4bbe-8664-406b05f44393" providerId="AD" clId="Web-{68C889A6-1226-4F5B-AEC7-F73B8FB93DB5}" dt="2021-04-13T11:14:32.375" v="18" actId="20577"/>
          <ac:spMkLst>
            <pc:docMk/>
            <pc:sldMk cId="2096111808" sldId="290"/>
            <ac:spMk id="8" creationId="{00000000-0000-0000-0000-000000000000}"/>
          </ac:spMkLst>
        </pc:spChg>
      </pc:sldChg>
      <pc:sldChg chg="addSp delSp modSp">
        <pc:chgData name="송호영" userId="S::ghdud119@konkuk.ac.kr::2286aef3-535c-4bbe-8664-406b05f44393" providerId="AD" clId="Web-{68C889A6-1226-4F5B-AEC7-F73B8FB93DB5}" dt="2021-04-13T11:15:06.375" v="20"/>
        <pc:sldMkLst>
          <pc:docMk/>
          <pc:sldMk cId="3166077269" sldId="294"/>
        </pc:sldMkLst>
        <pc:picChg chg="add del mod">
          <ac:chgData name="송호영" userId="S::ghdud119@konkuk.ac.kr::2286aef3-535c-4bbe-8664-406b05f44393" providerId="AD" clId="Web-{68C889A6-1226-4F5B-AEC7-F73B8FB93DB5}" dt="2021-04-13T11:15:06.375" v="20"/>
          <ac:picMkLst>
            <pc:docMk/>
            <pc:sldMk cId="3166077269" sldId="294"/>
            <ac:picMk id="2" creationId="{42DE3A3E-F213-4F9C-9BCC-74C54B4AD32C}"/>
          </ac:picMkLst>
        </pc:picChg>
      </pc:sldChg>
    </pc:docChg>
  </pc:docChgLst>
  <pc:docChgLst>
    <pc:chgData name="이해림" userId="da362752-a4b6-43ac-bb49-41d6e5cfdc35" providerId="ADAL" clId="{D2A5198D-6CDB-9841-B4D1-B03DDEC6F436}"/>
    <pc:docChg chg="undo redo custSel addSld delSld modSld sldOrd">
      <pc:chgData name="이해림" userId="da362752-a4b6-43ac-bb49-41d6e5cfdc35" providerId="ADAL" clId="{D2A5198D-6CDB-9841-B4D1-B03DDEC6F436}" dt="2021-04-27T15:46:10.361" v="741" actId="1037"/>
      <pc:docMkLst>
        <pc:docMk/>
      </pc:docMkLst>
      <pc:sldChg chg="modSp mod">
        <pc:chgData name="이해림" userId="da362752-a4b6-43ac-bb49-41d6e5cfdc35" providerId="ADAL" clId="{D2A5198D-6CDB-9841-B4D1-B03DDEC6F436}" dt="2021-04-13T12:09:39.778" v="630" actId="207"/>
        <pc:sldMkLst>
          <pc:docMk/>
          <pc:sldMk cId="3428212277" sldId="279"/>
        </pc:sldMkLst>
        <pc:graphicFrameChg chg="modGraphic">
          <ac:chgData name="이해림" userId="da362752-a4b6-43ac-bb49-41d6e5cfdc35" providerId="ADAL" clId="{D2A5198D-6CDB-9841-B4D1-B03DDEC6F436}" dt="2021-04-13T12:09:39.778" v="630" actId="207"/>
          <ac:graphicFrameMkLst>
            <pc:docMk/>
            <pc:sldMk cId="3428212277" sldId="279"/>
            <ac:graphicFrameMk id="10" creationId="{CD43AF7C-56EE-4F4D-A32D-874B86920F49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2:37.520" v="387" actId="20577"/>
        <pc:sldMkLst>
          <pc:docMk/>
          <pc:sldMk cId="3633062224" sldId="287"/>
        </pc:sldMkLst>
        <pc:spChg chg="mod">
          <ac:chgData name="이해림" userId="da362752-a4b6-43ac-bb49-41d6e5cfdc35" providerId="ADAL" clId="{D2A5198D-6CDB-9841-B4D1-B03DDEC6F436}" dt="2021-04-13T11:52:37.520" v="387" actId="20577"/>
          <ac:spMkLst>
            <pc:docMk/>
            <pc:sldMk cId="3633062224" sldId="287"/>
            <ac:spMk id="9" creationId="{DC3DABDC-6721-4B50-99B1-C3E050F800E3}"/>
          </ac:spMkLst>
        </pc:spChg>
        <pc:graphicFrameChg chg="mod modGraphic">
          <ac:chgData name="이해림" userId="da362752-a4b6-43ac-bb49-41d6e5cfdc35" providerId="ADAL" clId="{D2A5198D-6CDB-9841-B4D1-B03DDEC6F436}" dt="2021-04-13T11:44:14.343" v="179" actId="1076"/>
          <ac:graphicFrameMkLst>
            <pc:docMk/>
            <pc:sldMk cId="3633062224" sldId="287"/>
            <ac:graphicFrameMk id="3" creationId="{E8B4339A-EEF0-4761-8411-71C1FF895365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15:05.435" v="637" actId="113"/>
        <pc:sldMkLst>
          <pc:docMk/>
          <pc:sldMk cId="1267870442" sldId="288"/>
        </pc:sldMkLst>
        <pc:spChg chg="mod">
          <ac:chgData name="이해림" userId="da362752-a4b6-43ac-bb49-41d6e5cfdc35" providerId="ADAL" clId="{D2A5198D-6CDB-9841-B4D1-B03DDEC6F436}" dt="2021-04-13T11:46:42.129" v="273" actId="20577"/>
          <ac:spMkLst>
            <pc:docMk/>
            <pc:sldMk cId="1267870442" sldId="288"/>
            <ac:spMk id="9" creationId="{B5F5C5D5-B8B7-4478-A406-6E4252245BE6}"/>
          </ac:spMkLst>
        </pc:spChg>
        <pc:graphicFrameChg chg="mod modGraphic">
          <ac:chgData name="이해림" userId="da362752-a4b6-43ac-bb49-41d6e5cfdc35" providerId="ADAL" clId="{D2A5198D-6CDB-9841-B4D1-B03DDEC6F436}" dt="2021-04-13T12:15:05.435" v="637" actId="113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49.366" v="410" actId="404"/>
        <pc:sldMkLst>
          <pc:docMk/>
          <pc:sldMk cId="3166077269" sldId="294"/>
        </pc:sldMkLst>
        <pc:graphicFrameChg chg="mod modGraphic">
          <ac:chgData name="이해림" userId="da362752-a4b6-43ac-bb49-41d6e5cfdc35" providerId="ADAL" clId="{D2A5198D-6CDB-9841-B4D1-B03DDEC6F436}" dt="2021-04-13T11:57:49.366" v="410" actId="404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38.636" v="408" actId="1076"/>
        <pc:sldMkLst>
          <pc:docMk/>
          <pc:sldMk cId="3106934273" sldId="314"/>
        </pc:sldMkLst>
        <pc:graphicFrameChg chg="mod modGraphic">
          <ac:chgData name="이해림" userId="da362752-a4b6-43ac-bb49-41d6e5cfdc35" providerId="ADAL" clId="{D2A5198D-6CDB-9841-B4D1-B03DDEC6F436}" dt="2021-04-13T11:57:38.636" v="408" actId="1076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8:19.870" v="412" actId="1076"/>
        <pc:sldMkLst>
          <pc:docMk/>
          <pc:sldMk cId="2893478857" sldId="316"/>
        </pc:sldMkLst>
        <pc:graphicFrameChg chg="mod modGraphic">
          <ac:chgData name="이해림" userId="da362752-a4b6-43ac-bb49-41d6e5cfdc35" providerId="ADAL" clId="{D2A5198D-6CDB-9841-B4D1-B03DDEC6F436}" dt="2021-04-13T11:58:19.870" v="412" actId="1076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8:51.345" v="420" actId="1035"/>
        <pc:sldMkLst>
          <pc:docMk/>
          <pc:sldMk cId="1082070766" sldId="317"/>
        </pc:sldMkLst>
        <pc:graphicFrameChg chg="mod modGraphic">
          <ac:chgData name="이해림" userId="da362752-a4b6-43ac-bb49-41d6e5cfdc35" providerId="ADAL" clId="{D2A5198D-6CDB-9841-B4D1-B03DDEC6F436}" dt="2021-04-13T11:58:51.345" v="420" actId="1035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00.536" v="403" actId="1076"/>
        <pc:sldMkLst>
          <pc:docMk/>
          <pc:sldMk cId="1231190606" sldId="319"/>
        </pc:sldMkLst>
        <pc:graphicFrameChg chg="mod modGraphic">
          <ac:chgData name="이해림" userId="da362752-a4b6-43ac-bb49-41d6e5cfdc35" providerId="ADAL" clId="{D2A5198D-6CDB-9841-B4D1-B03DDEC6F436}" dt="2021-04-13T11:57:00.536" v="403" actId="1076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17.857" v="406" actId="1076"/>
        <pc:sldMkLst>
          <pc:docMk/>
          <pc:sldMk cId="552218876" sldId="320"/>
        </pc:sldMkLst>
        <pc:graphicFrameChg chg="mod modGraphic">
          <ac:chgData name="이해림" userId="da362752-a4b6-43ac-bb49-41d6e5cfdc35" providerId="ADAL" clId="{D2A5198D-6CDB-9841-B4D1-B03DDEC6F436}" dt="2021-04-13T11:57:17.857" v="406" actId="1076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9:13.012" v="442" actId="1035"/>
        <pc:sldMkLst>
          <pc:docMk/>
          <pc:sldMk cId="3316600606" sldId="321"/>
        </pc:sldMkLst>
        <pc:graphicFrameChg chg="mod modGraphic">
          <ac:chgData name="이해림" userId="da362752-a4b6-43ac-bb49-41d6e5cfdc35" providerId="ADAL" clId="{D2A5198D-6CDB-9841-B4D1-B03DDEC6F436}" dt="2021-04-13T11:59:13.012" v="442" actId="1035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4:23.353" v="546" actId="1035"/>
        <pc:sldMkLst>
          <pc:docMk/>
          <pc:sldMk cId="2299747862" sldId="322"/>
        </pc:sldMkLst>
        <pc:graphicFrameChg chg="mod modGraphic">
          <ac:chgData name="이해림" userId="da362752-a4b6-43ac-bb49-41d6e5cfdc35" providerId="ADAL" clId="{D2A5198D-6CDB-9841-B4D1-B03DDEC6F436}" dt="2021-04-13T12:04:23.353" v="546" actId="1035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4:02.338" v="526" actId="1036"/>
        <pc:sldMkLst>
          <pc:docMk/>
          <pc:sldMk cId="3153800299" sldId="324"/>
        </pc:sldMkLst>
        <pc:graphicFrameChg chg="mod modGraphic">
          <ac:chgData name="이해림" userId="da362752-a4b6-43ac-bb49-41d6e5cfdc35" providerId="ADAL" clId="{D2A5198D-6CDB-9841-B4D1-B03DDEC6F436}" dt="2021-04-13T12:04:02.338" v="526" actId="1036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3:20.405" v="504" actId="1076"/>
        <pc:sldMkLst>
          <pc:docMk/>
          <pc:sldMk cId="1096968755" sldId="325"/>
        </pc:sldMkLst>
        <pc:graphicFrameChg chg="mod modGraphic">
          <ac:chgData name="이해림" userId="da362752-a4b6-43ac-bb49-41d6e5cfdc35" providerId="ADAL" clId="{D2A5198D-6CDB-9841-B4D1-B03DDEC6F436}" dt="2021-04-13T12:03:20.405" v="504" actId="1076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3:01.762" v="500" actId="2062"/>
        <pc:sldMkLst>
          <pc:docMk/>
          <pc:sldMk cId="2054989561" sldId="326"/>
        </pc:sldMkLst>
        <pc:graphicFrameChg chg="mod modGraphic">
          <ac:chgData name="이해림" userId="da362752-a4b6-43ac-bb49-41d6e5cfdc35" providerId="ADAL" clId="{D2A5198D-6CDB-9841-B4D1-B03DDEC6F436}" dt="2021-04-13T12:03:01.762" v="500" actId="2062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2:37.413" v="496" actId="1076"/>
        <pc:sldMkLst>
          <pc:docMk/>
          <pc:sldMk cId="1344023683" sldId="327"/>
        </pc:sldMkLst>
        <pc:graphicFrameChg chg="mod modGraphic">
          <ac:chgData name="이해림" userId="da362752-a4b6-43ac-bb49-41d6e5cfdc35" providerId="ADAL" clId="{D2A5198D-6CDB-9841-B4D1-B03DDEC6F436}" dt="2021-04-13T12:02:37.413" v="496" actId="1076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2:14.948" v="493" actId="1036"/>
        <pc:sldMkLst>
          <pc:docMk/>
          <pc:sldMk cId="3761192293" sldId="328"/>
        </pc:sldMkLst>
        <pc:graphicFrameChg chg="mod modGraphic">
          <ac:chgData name="이해림" userId="da362752-a4b6-43ac-bb49-41d6e5cfdc35" providerId="ADAL" clId="{D2A5198D-6CDB-9841-B4D1-B03DDEC6F436}" dt="2021-04-13T12:02:14.948" v="493" actId="103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1:52.503" v="480" actId="1036"/>
        <pc:sldMkLst>
          <pc:docMk/>
          <pc:sldMk cId="332988354" sldId="329"/>
        </pc:sldMkLst>
        <pc:graphicFrameChg chg="mod modGraphic">
          <ac:chgData name="이해림" userId="da362752-a4b6-43ac-bb49-41d6e5cfdc35" providerId="ADAL" clId="{D2A5198D-6CDB-9841-B4D1-B03DDEC6F436}" dt="2021-04-13T12:01:52.503" v="480" actId="1036"/>
          <ac:graphicFrameMkLst>
            <pc:docMk/>
            <pc:sldMk cId="332988354" sldId="329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1:16.685" v="464" actId="1076"/>
        <pc:sldMkLst>
          <pc:docMk/>
          <pc:sldMk cId="2628889305" sldId="330"/>
        </pc:sldMkLst>
        <pc:graphicFrameChg chg="mod modGraphic">
          <ac:chgData name="이해림" userId="da362752-a4b6-43ac-bb49-41d6e5cfdc35" providerId="ADAL" clId="{D2A5198D-6CDB-9841-B4D1-B03DDEC6F436}" dt="2021-04-13T12:01:16.685" v="464" actId="107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0:46.459" v="458"/>
        <pc:sldMkLst>
          <pc:docMk/>
          <pc:sldMk cId="4127869568" sldId="331"/>
        </pc:sldMkLst>
        <pc:graphicFrameChg chg="mod modGraphic">
          <ac:chgData name="이해림" userId="da362752-a4b6-43ac-bb49-41d6e5cfdc35" providerId="ADAL" clId="{D2A5198D-6CDB-9841-B4D1-B03DDEC6F436}" dt="2021-04-13T12:00:46.459" v="458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add mod">
        <pc:chgData name="이해림" userId="da362752-a4b6-43ac-bb49-41d6e5cfdc35" providerId="ADAL" clId="{D2A5198D-6CDB-9841-B4D1-B03DDEC6F436}" dt="2021-04-13T11:46:31.700" v="252" actId="20577"/>
        <pc:sldMkLst>
          <pc:docMk/>
          <pc:sldMk cId="781732176" sldId="334"/>
        </pc:sldMkLst>
        <pc:spChg chg="del">
          <ac:chgData name="이해림" userId="da362752-a4b6-43ac-bb49-41d6e5cfdc35" providerId="ADAL" clId="{D2A5198D-6CDB-9841-B4D1-B03DDEC6F436}" dt="2021-04-13T11:35:47.745" v="9" actId="478"/>
          <ac:spMkLst>
            <pc:docMk/>
            <pc:sldMk cId="781732176" sldId="334"/>
            <ac:spMk id="2" creationId="{F5BBE438-7FE2-40AB-86FF-44B3B87CCD22}"/>
          </ac:spMkLst>
        </pc:spChg>
        <pc:spChg chg="mod">
          <ac:chgData name="이해림" userId="da362752-a4b6-43ac-bb49-41d6e5cfdc35" providerId="ADAL" clId="{D2A5198D-6CDB-9841-B4D1-B03DDEC6F436}" dt="2021-04-13T11:46:31.700" v="252" actId="20577"/>
          <ac:spMkLst>
            <pc:docMk/>
            <pc:sldMk cId="781732176" sldId="334"/>
            <ac:spMk id="9" creationId="{B5F5C5D5-B8B7-4478-A406-6E4252245BE6}"/>
          </ac:spMkLst>
        </pc:spChg>
        <pc:graphicFrameChg chg="add mod modGraphic">
          <ac:chgData name="이해림" userId="da362752-a4b6-43ac-bb49-41d6e5cfdc35" providerId="ADAL" clId="{D2A5198D-6CDB-9841-B4D1-B03DDEC6F436}" dt="2021-04-13T11:44:52.130" v="186" actId="1076"/>
          <ac:graphicFrameMkLst>
            <pc:docMk/>
            <pc:sldMk cId="781732176" sldId="334"/>
            <ac:graphicFrameMk id="3" creationId="{40DEB59B-6F69-3B47-BAD5-530F0EB49DC7}"/>
          </ac:graphicFrameMkLst>
        </pc:graphicFrameChg>
        <pc:graphicFrameChg chg="del">
          <ac:chgData name="이해림" userId="da362752-a4b6-43ac-bb49-41d6e5cfdc35" providerId="ADAL" clId="{D2A5198D-6CDB-9841-B4D1-B03DDEC6F436}" dt="2021-04-13T11:34:49.432" v="4" actId="478"/>
          <ac:graphicFrameMkLst>
            <pc:docMk/>
            <pc:sldMk cId="781732176" sldId="334"/>
            <ac:graphicFrameMk id="7" creationId="{C00F82DF-78FF-4AA1-B10B-1DE7F30F3D56}"/>
          </ac:graphicFrameMkLst>
        </pc:graphicFrameChg>
      </pc:sldChg>
      <pc:sldChg chg="add del ord">
        <pc:chgData name="이해림" userId="da362752-a4b6-43ac-bb49-41d6e5cfdc35" providerId="ADAL" clId="{D2A5198D-6CDB-9841-B4D1-B03DDEC6F436}" dt="2021-04-13T11:35:16.030" v="7" actId="2696"/>
        <pc:sldMkLst>
          <pc:docMk/>
          <pc:sldMk cId="3980474358" sldId="335"/>
        </pc:sldMkLst>
      </pc:sldChg>
      <pc:sldChg chg="addSp delSp modSp mod">
        <pc:chgData name="이해림" userId="da362752-a4b6-43ac-bb49-41d6e5cfdc35" providerId="ADAL" clId="{D2A5198D-6CDB-9841-B4D1-B03DDEC6F436}" dt="2021-04-27T15:46:10.361" v="741" actId="1037"/>
        <pc:sldMkLst>
          <pc:docMk/>
          <pc:sldMk cId="3597851406" sldId="336"/>
        </pc:sldMkLst>
        <pc:graphicFrameChg chg="add mod modGraphic">
          <ac:chgData name="이해림" userId="da362752-a4b6-43ac-bb49-41d6e5cfdc35" providerId="ADAL" clId="{D2A5198D-6CDB-9841-B4D1-B03DDEC6F436}" dt="2021-04-27T15:46:10.361" v="741" actId="1037"/>
          <ac:graphicFrameMkLst>
            <pc:docMk/>
            <pc:sldMk cId="3597851406" sldId="336"/>
            <ac:graphicFrameMk id="2" creationId="{A98B75B4-085E-CA42-A001-E6F76B1E6BED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45:28.213" v="711" actId="478"/>
          <ac:graphicFrameMkLst>
            <pc:docMk/>
            <pc:sldMk cId="3597851406" sldId="336"/>
            <ac:graphicFrameMk id="8" creationId="{6139E085-E024-4107-9F9B-55D644B9F97B}"/>
          </ac:graphicFrameMkLst>
        </pc:graphicFrameChg>
      </pc:sldChg>
      <pc:sldChg chg="addSp delSp modSp mod">
        <pc:chgData name="이해림" userId="da362752-a4b6-43ac-bb49-41d6e5cfdc35" providerId="ADAL" clId="{D2A5198D-6CDB-9841-B4D1-B03DDEC6F436}" dt="2021-04-27T15:44:58.410" v="710" actId="113"/>
        <pc:sldMkLst>
          <pc:docMk/>
          <pc:sldMk cId="2350280806" sldId="337"/>
        </pc:sldMkLst>
        <pc:graphicFrameChg chg="add mod modGraphic">
          <ac:chgData name="이해림" userId="da362752-a4b6-43ac-bb49-41d6e5cfdc35" providerId="ADAL" clId="{D2A5198D-6CDB-9841-B4D1-B03DDEC6F436}" dt="2021-04-27T15:44:58.410" v="710" actId="113"/>
          <ac:graphicFrameMkLst>
            <pc:docMk/>
            <pc:sldMk cId="2350280806" sldId="337"/>
            <ac:graphicFrameMk id="2" creationId="{FF0C474E-B544-8B48-AC06-E608BA0C046B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43:54.388" v="700" actId="478"/>
          <ac:graphicFrameMkLst>
            <pc:docMk/>
            <pc:sldMk cId="2350280806" sldId="33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27T15:44:07.365" v="702"/>
        <pc:sldMkLst>
          <pc:docMk/>
          <pc:sldMk cId="2731510682" sldId="338"/>
        </pc:sldMkLst>
        <pc:graphicFrameChg chg="mod modGraphic">
          <ac:chgData name="이해림" userId="da362752-a4b6-43ac-bb49-41d6e5cfdc35" providerId="ADAL" clId="{D2A5198D-6CDB-9841-B4D1-B03DDEC6F436}" dt="2021-04-27T15:44:07.365" v="702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6:35.558" v="581" actId="2062"/>
        <pc:sldMkLst>
          <pc:docMk/>
          <pc:sldMk cId="1122853261" sldId="339"/>
        </pc:sldMkLst>
        <pc:graphicFrameChg chg="mod modGraphic">
          <ac:chgData name="이해림" userId="da362752-a4b6-43ac-bb49-41d6e5cfdc35" providerId="ADAL" clId="{D2A5198D-6CDB-9841-B4D1-B03DDEC6F436}" dt="2021-04-13T12:06:35.558" v="581" actId="2062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addSp delSp modSp mod">
        <pc:chgData name="이해림" userId="da362752-a4b6-43ac-bb49-41d6e5cfdc35" providerId="ADAL" clId="{D2A5198D-6CDB-9841-B4D1-B03DDEC6F436}" dt="2021-04-27T15:42:22.161" v="699" actId="1076"/>
        <pc:sldMkLst>
          <pc:docMk/>
          <pc:sldMk cId="1510064306" sldId="340"/>
        </pc:sldMkLst>
        <pc:graphicFrameChg chg="add mod modGraphic">
          <ac:chgData name="이해림" userId="da362752-a4b6-43ac-bb49-41d6e5cfdc35" providerId="ADAL" clId="{D2A5198D-6CDB-9841-B4D1-B03DDEC6F436}" dt="2021-04-27T15:42:22.161" v="699" actId="1076"/>
          <ac:graphicFrameMkLst>
            <pc:docMk/>
            <pc:sldMk cId="1510064306" sldId="340"/>
            <ac:graphicFrameMk id="2" creationId="{E16B6A57-D283-C649-BB77-BB9E3C0314D4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34:43.086" v="638" actId="478"/>
          <ac:graphicFrameMkLst>
            <pc:docMk/>
            <pc:sldMk cId="1510064306" sldId="34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27T15:38:03.854" v="650"/>
        <pc:sldMkLst>
          <pc:docMk/>
          <pc:sldMk cId="4019255825" sldId="341"/>
        </pc:sldMkLst>
        <pc:graphicFrameChg chg="mod modGraphic">
          <ac:chgData name="이해림" userId="da362752-a4b6-43ac-bb49-41d6e5cfdc35" providerId="ADAL" clId="{D2A5198D-6CDB-9841-B4D1-B03DDEC6F436}" dt="2021-04-27T15:38:03.854" v="650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10:25.742" v="636" actId="14734"/>
        <pc:sldMkLst>
          <pc:docMk/>
          <pc:sldMk cId="2269375973" sldId="345"/>
        </pc:sldMkLst>
        <pc:graphicFrameChg chg="modGraphic">
          <ac:chgData name="이해림" userId="da362752-a4b6-43ac-bb49-41d6e5cfdc35" providerId="ADAL" clId="{D2A5198D-6CDB-9841-B4D1-B03DDEC6F436}" dt="2021-04-13T12:10:25.742" v="636" actId="14734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mod">
          <ac:chgData name="이해림" userId="da362752-a4b6-43ac-bb49-41d6e5cfdc35" providerId="ADAL" clId="{D2A5198D-6CDB-9841-B4D1-B03DDEC6F436}" dt="2021-04-13T12:10:12.948" v="633" actId="14100"/>
          <ac:picMkLst>
            <pc:docMk/>
            <pc:sldMk cId="2269375973" sldId="345"/>
            <ac:picMk id="8" creationId="{5718F318-B154-4C98-ACE2-BA0E957F020C}"/>
          </ac:picMkLst>
        </pc:picChg>
      </pc:sldChg>
      <pc:sldChg chg="modSp mod">
        <pc:chgData name="이해림" userId="da362752-a4b6-43ac-bb49-41d6e5cfdc35" providerId="ADAL" clId="{D2A5198D-6CDB-9841-B4D1-B03DDEC6F436}" dt="2021-04-13T12:10:17.699" v="635" actId="207"/>
        <pc:sldMkLst>
          <pc:docMk/>
          <pc:sldMk cId="314711383" sldId="346"/>
        </pc:sldMkLst>
        <pc:graphicFrameChg chg="modGraphic">
          <ac:chgData name="이해림" userId="da362752-a4b6-43ac-bb49-41d6e5cfdc35" providerId="ADAL" clId="{D2A5198D-6CDB-9841-B4D1-B03DDEC6F436}" dt="2021-04-13T12:10:17.699" v="635" actId="207"/>
          <ac:graphicFrameMkLst>
            <pc:docMk/>
            <pc:sldMk cId="314711383" sldId="346"/>
            <ac:graphicFrameMk id="4" creationId="{2799AF7D-36DC-4C6C-BD2F-6E1A3293D67C}"/>
          </ac:graphicFrameMkLst>
        </pc:graphicFrameChg>
      </pc:sldChg>
      <pc:sldChg chg="addSp delSp modSp add mod">
        <pc:chgData name="이해림" userId="da362752-a4b6-43ac-bb49-41d6e5cfdc35" providerId="ADAL" clId="{D2A5198D-6CDB-9841-B4D1-B03DDEC6F436}" dt="2021-04-13T11:50:52.823" v="362" actId="1076"/>
        <pc:sldMkLst>
          <pc:docMk/>
          <pc:sldMk cId="2501462282" sldId="347"/>
        </pc:sldMkLst>
        <pc:spChg chg="mod">
          <ac:chgData name="이해림" userId="da362752-a4b6-43ac-bb49-41d6e5cfdc35" providerId="ADAL" clId="{D2A5198D-6CDB-9841-B4D1-B03DDEC6F436}" dt="2021-04-13T11:47:32.675" v="313" actId="20577"/>
          <ac:spMkLst>
            <pc:docMk/>
            <pc:sldMk cId="2501462282" sldId="347"/>
            <ac:spMk id="9" creationId="{B5F5C5D5-B8B7-4478-A406-6E4252245BE6}"/>
          </ac:spMkLst>
        </pc:spChg>
        <pc:graphicFrameChg chg="del">
          <ac:chgData name="이해림" userId="da362752-a4b6-43ac-bb49-41d6e5cfdc35" providerId="ADAL" clId="{D2A5198D-6CDB-9841-B4D1-B03DDEC6F436}" dt="2021-04-13T11:47:39.667" v="314" actId="478"/>
          <ac:graphicFrameMkLst>
            <pc:docMk/>
            <pc:sldMk cId="2501462282" sldId="347"/>
            <ac:graphicFrameMk id="3" creationId="{40DEB59B-6F69-3B47-BAD5-530F0EB49DC7}"/>
          </ac:graphicFrameMkLst>
        </pc:graphicFrameChg>
        <pc:picChg chg="add mod">
          <ac:chgData name="이해림" userId="da362752-a4b6-43ac-bb49-41d6e5cfdc35" providerId="ADAL" clId="{D2A5198D-6CDB-9841-B4D1-B03DDEC6F436}" dt="2021-04-13T11:50:52.823" v="362" actId="1076"/>
          <ac:picMkLst>
            <pc:docMk/>
            <pc:sldMk cId="2501462282" sldId="347"/>
            <ac:picMk id="4" creationId="{9F3C247C-1E90-A041-B666-36CBFF7DAE5A}"/>
          </ac:picMkLst>
        </pc:picChg>
      </pc:sldChg>
      <pc:sldChg chg="addSp modSp add mod ord">
        <pc:chgData name="이해림" userId="da362752-a4b6-43ac-bb49-41d6e5cfdc35" providerId="ADAL" clId="{D2A5198D-6CDB-9841-B4D1-B03DDEC6F436}" dt="2021-04-13T11:51:05.561" v="366" actId="1076"/>
        <pc:sldMkLst>
          <pc:docMk/>
          <pc:sldMk cId="726295685" sldId="350"/>
        </pc:sldMkLst>
        <pc:picChg chg="add mod">
          <ac:chgData name="이해림" userId="da362752-a4b6-43ac-bb49-41d6e5cfdc35" providerId="ADAL" clId="{D2A5198D-6CDB-9841-B4D1-B03DDEC6F436}" dt="2021-04-13T11:51:05.561" v="366" actId="1076"/>
          <ac:picMkLst>
            <pc:docMk/>
            <pc:sldMk cId="726295685" sldId="350"/>
            <ac:picMk id="3" creationId="{06B936AD-AA14-A04C-BD0D-F76AA9C70CC5}"/>
          </ac:picMkLst>
        </pc:picChg>
      </pc:sldChg>
      <pc:sldChg chg="addSp modSp add mod">
        <pc:chgData name="이해림" userId="da362752-a4b6-43ac-bb49-41d6e5cfdc35" providerId="ADAL" clId="{D2A5198D-6CDB-9841-B4D1-B03DDEC6F436}" dt="2021-04-13T11:51:48.981" v="373" actId="1076"/>
        <pc:sldMkLst>
          <pc:docMk/>
          <pc:sldMk cId="1697351512" sldId="351"/>
        </pc:sldMkLst>
        <pc:picChg chg="add mod">
          <ac:chgData name="이해림" userId="da362752-a4b6-43ac-bb49-41d6e5cfdc35" providerId="ADAL" clId="{D2A5198D-6CDB-9841-B4D1-B03DDEC6F436}" dt="2021-04-13T11:51:48.981" v="373" actId="1076"/>
          <ac:picMkLst>
            <pc:docMk/>
            <pc:sldMk cId="1697351512" sldId="351"/>
            <ac:picMk id="3" creationId="{03E56ADF-0947-4244-8984-BE87D2D33691}"/>
          </ac:picMkLst>
        </pc:picChg>
      </pc:sldChg>
    </pc:docChg>
  </pc:docChgLst>
  <pc:docChgLst>
    <pc:chgData name="haen1231@konkuk.ac.kr" userId="fc805462-1126-4daf-9bad-151ec245578c" providerId="ADAL" clId="{81560CA8-D5BC-47D8-A6CF-1C2E8EA95949}"/>
    <pc:docChg chg="undo custSel addSld delSld modSld">
      <pc:chgData name="haen1231@konkuk.ac.kr" userId="fc805462-1126-4daf-9bad-151ec245578c" providerId="ADAL" clId="{81560CA8-D5BC-47D8-A6CF-1C2E8EA95949}" dt="2021-04-27T15:57:12.638" v="974" actId="1076"/>
      <pc:docMkLst>
        <pc:docMk/>
      </pc:docMkLst>
      <pc:sldChg chg="modSp mod">
        <pc:chgData name="haen1231@konkuk.ac.kr" userId="fc805462-1126-4daf-9bad-151ec245578c" providerId="ADAL" clId="{81560CA8-D5BC-47D8-A6CF-1C2E8EA95949}" dt="2021-04-27T15:25:34.660" v="720"/>
        <pc:sldMkLst>
          <pc:docMk/>
          <pc:sldMk cId="3166077269" sldId="294"/>
        </pc:sldMkLst>
        <pc:graphicFrameChg chg="mod modGraphic">
          <ac:chgData name="haen1231@konkuk.ac.kr" userId="fc805462-1126-4daf-9bad-151ec245578c" providerId="ADAL" clId="{81560CA8-D5BC-47D8-A6CF-1C2E8EA95949}" dt="2021-04-27T15:25:34.660" v="720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5:22:01.111" v="708" actId="1076"/>
        <pc:sldMkLst>
          <pc:docMk/>
          <pc:sldMk cId="217872772" sldId="312"/>
        </pc:sldMkLst>
        <pc:picChg chg="add mod">
          <ac:chgData name="haen1231@konkuk.ac.kr" userId="fc805462-1126-4daf-9bad-151ec245578c" providerId="ADAL" clId="{81560CA8-D5BC-47D8-A6CF-1C2E8EA95949}" dt="2021-04-27T15:22:01.111" v="708" actId="1076"/>
          <ac:picMkLst>
            <pc:docMk/>
            <pc:sldMk cId="217872772" sldId="312"/>
            <ac:picMk id="8" creationId="{D67965D0-C2BB-4EF9-9114-4BEBFC437EFF}"/>
          </ac:picMkLst>
        </pc:picChg>
        <pc:picChg chg="del">
          <ac:chgData name="haen1231@konkuk.ac.kr" userId="fc805462-1126-4daf-9bad-151ec245578c" providerId="ADAL" clId="{81560CA8-D5BC-47D8-A6CF-1C2E8EA95949}" dt="2021-04-27T15:21:45.591" v="700" actId="478"/>
          <ac:picMkLst>
            <pc:docMk/>
            <pc:sldMk cId="217872772" sldId="312"/>
            <ac:picMk id="33794" creationId="{79C64DA5-A5D0-4D7C-A740-8237B6A00796}"/>
          </ac:picMkLst>
        </pc:picChg>
      </pc:sldChg>
      <pc:sldChg chg="modSp">
        <pc:chgData name="haen1231@konkuk.ac.kr" userId="fc805462-1126-4daf-9bad-151ec245578c" providerId="ADAL" clId="{81560CA8-D5BC-47D8-A6CF-1C2E8EA95949}" dt="2021-04-27T15:26:24.055" v="721"/>
        <pc:sldMkLst>
          <pc:docMk/>
          <pc:sldMk cId="3106934273" sldId="314"/>
        </pc:sldMkLst>
        <pc:graphicFrameChg chg="mod">
          <ac:chgData name="haen1231@konkuk.ac.kr" userId="fc805462-1126-4daf-9bad-151ec245578c" providerId="ADAL" clId="{81560CA8-D5BC-47D8-A6CF-1C2E8EA95949}" dt="2021-04-27T15:26:24.055" v="721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20:38.698" v="699" actId="20577"/>
        <pc:sldMkLst>
          <pc:docMk/>
          <pc:sldMk cId="826299919" sldId="315"/>
        </pc:sldMkLst>
        <pc:spChg chg="mod">
          <ac:chgData name="haen1231@konkuk.ac.kr" userId="fc805462-1126-4daf-9bad-151ec245578c" providerId="ADAL" clId="{81560CA8-D5BC-47D8-A6CF-1C2E8EA95949}" dt="2021-04-27T15:20:38.698" v="699" actId="20577"/>
          <ac:spMkLst>
            <pc:docMk/>
            <pc:sldMk cId="826299919" sldId="315"/>
            <ac:spMk id="22" creationId="{3A73A5A5-27DA-4776-9498-5A9D2E723065}"/>
          </ac:spMkLst>
        </pc:spChg>
      </pc:sldChg>
      <pc:sldChg chg="modSp mod">
        <pc:chgData name="haen1231@konkuk.ac.kr" userId="fc805462-1126-4daf-9bad-151ec245578c" providerId="ADAL" clId="{81560CA8-D5BC-47D8-A6CF-1C2E8EA95949}" dt="2021-04-27T15:30:01.336" v="734"/>
        <pc:sldMkLst>
          <pc:docMk/>
          <pc:sldMk cId="1082070766" sldId="317"/>
        </pc:sldMkLst>
        <pc:graphicFrameChg chg="mod modGraphic">
          <ac:chgData name="haen1231@konkuk.ac.kr" userId="fc805462-1126-4daf-9bad-151ec245578c" providerId="ADAL" clId="{81560CA8-D5BC-47D8-A6CF-1C2E8EA95949}" dt="2021-04-27T15:30:01.336" v="734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39:13.690" v="767" actId="1076"/>
        <pc:sldMkLst>
          <pc:docMk/>
          <pc:sldMk cId="1231190606" sldId="319"/>
        </pc:sldMkLst>
        <pc:graphicFrameChg chg="mod modGraphic">
          <ac:chgData name="haen1231@konkuk.ac.kr" userId="fc805462-1126-4daf-9bad-151ec245578c" providerId="ADAL" clId="{81560CA8-D5BC-47D8-A6CF-1C2E8EA95949}" dt="2021-04-27T15:39:13.690" v="767" actId="1076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haen1231@konkuk.ac.kr" userId="fc805462-1126-4daf-9bad-151ec245578c" providerId="ADAL" clId="{81560CA8-D5BC-47D8-A6CF-1C2E8EA95949}" dt="2021-04-27T15:36:06.100" v="744"/>
        <pc:sldMkLst>
          <pc:docMk/>
          <pc:sldMk cId="552218876" sldId="320"/>
        </pc:sldMkLst>
        <pc:graphicFrameChg chg="mod">
          <ac:chgData name="haen1231@konkuk.ac.kr" userId="fc805462-1126-4daf-9bad-151ec245578c" providerId="ADAL" clId="{81560CA8-D5BC-47D8-A6CF-1C2E8EA95949}" dt="2021-04-27T15:36:06.100" v="744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31:45.728" v="743" actId="20577"/>
        <pc:sldMkLst>
          <pc:docMk/>
          <pc:sldMk cId="3316600606" sldId="321"/>
        </pc:sldMkLst>
        <pc:graphicFrameChg chg="mod modGraphic">
          <ac:chgData name="haen1231@konkuk.ac.kr" userId="fc805462-1126-4daf-9bad-151ec245578c" providerId="ADAL" clId="{81560CA8-D5BC-47D8-A6CF-1C2E8EA95949}" dt="2021-04-27T15:31:45.728" v="743" actId="2057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9:15.578" v="951" actId="1036"/>
        <pc:sldMkLst>
          <pc:docMk/>
          <pc:sldMk cId="2299747862" sldId="322"/>
        </pc:sldMkLst>
        <pc:graphicFrameChg chg="mod">
          <ac:chgData name="haen1231@konkuk.ac.kr" userId="fc805462-1126-4daf-9bad-151ec245578c" providerId="ADAL" clId="{81560CA8-D5BC-47D8-A6CF-1C2E8EA95949}" dt="2021-04-27T15:49:15.578" v="951" actId="103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8:37.417" v="925" actId="1036"/>
        <pc:sldMkLst>
          <pc:docMk/>
          <pc:sldMk cId="1344023683" sldId="327"/>
        </pc:sldMkLst>
        <pc:graphicFrameChg chg="mod modGraphic">
          <ac:chgData name="haen1231@konkuk.ac.kr" userId="fc805462-1126-4daf-9bad-151ec245578c" providerId="ADAL" clId="{81560CA8-D5BC-47D8-A6CF-1C2E8EA95949}" dt="2021-04-27T15:48:37.417" v="925" actId="1036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6:32.444" v="886" actId="1036"/>
        <pc:sldMkLst>
          <pc:docMk/>
          <pc:sldMk cId="3761192293" sldId="328"/>
        </pc:sldMkLst>
        <pc:graphicFrameChg chg="mod modGraphic">
          <ac:chgData name="haen1231@konkuk.ac.kr" userId="fc805462-1126-4daf-9bad-151ec245578c" providerId="ADAL" clId="{81560CA8-D5BC-47D8-A6CF-1C2E8EA95949}" dt="2021-04-27T15:46:32.444" v="886" actId="103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4:46.532" v="836" actId="1036"/>
        <pc:sldMkLst>
          <pc:docMk/>
          <pc:sldMk cId="332988354" sldId="329"/>
        </pc:sldMkLst>
        <pc:graphicFrameChg chg="mod modGraphic">
          <ac:chgData name="haen1231@konkuk.ac.kr" userId="fc805462-1126-4daf-9bad-151ec245578c" providerId="ADAL" clId="{81560CA8-D5BC-47D8-A6CF-1C2E8EA95949}" dt="2021-04-27T15:44:46.532" v="836" actId="1036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0:29.393" v="792" actId="20577"/>
        <pc:sldMkLst>
          <pc:docMk/>
          <pc:sldMk cId="4127869568" sldId="331"/>
        </pc:sldMkLst>
        <pc:graphicFrameChg chg="mod modGraphic">
          <ac:chgData name="haen1231@konkuk.ac.kr" userId="fc805462-1126-4daf-9bad-151ec245578c" providerId="ADAL" clId="{81560CA8-D5BC-47D8-A6CF-1C2E8EA95949}" dt="2021-04-27T15:40:29.393" v="792" actId="2057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5:56:36.861" v="966" actId="1076"/>
        <pc:sldMkLst>
          <pc:docMk/>
          <pc:sldMk cId="3045012985" sldId="332"/>
        </pc:sldMkLst>
        <pc:picChg chg="del mod">
          <ac:chgData name="haen1231@konkuk.ac.kr" userId="fc805462-1126-4daf-9bad-151ec245578c" providerId="ADAL" clId="{81560CA8-D5BC-47D8-A6CF-1C2E8EA95949}" dt="2021-04-27T15:56:20.602" v="960" actId="478"/>
          <ac:picMkLst>
            <pc:docMk/>
            <pc:sldMk cId="3045012985" sldId="332"/>
            <ac:picMk id="2" creationId="{9108D63A-CCA8-4669-A699-7898AC6A418C}"/>
          </ac:picMkLst>
        </pc:picChg>
        <pc:picChg chg="add mod">
          <ac:chgData name="haen1231@konkuk.ac.kr" userId="fc805462-1126-4daf-9bad-151ec245578c" providerId="ADAL" clId="{81560CA8-D5BC-47D8-A6CF-1C2E8EA95949}" dt="2021-04-27T15:56:36.861" v="966" actId="1076"/>
          <ac:picMkLst>
            <pc:docMk/>
            <pc:sldMk cId="3045012985" sldId="332"/>
            <ac:picMk id="7" creationId="{702510E6-BA10-4A5E-AF1C-C9528946766F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57:12.638" v="974" actId="1076"/>
        <pc:sldMkLst>
          <pc:docMk/>
          <pc:sldMk cId="1386382012" sldId="333"/>
        </pc:sldMkLst>
        <pc:picChg chg="add del mod">
          <ac:chgData name="haen1231@konkuk.ac.kr" userId="fc805462-1126-4daf-9bad-151ec245578c" providerId="ADAL" clId="{81560CA8-D5BC-47D8-A6CF-1C2E8EA95949}" dt="2021-04-27T15:56:56.470" v="967" actId="478"/>
          <ac:picMkLst>
            <pc:docMk/>
            <pc:sldMk cId="1386382012" sldId="333"/>
            <ac:picMk id="3" creationId="{DBA3CC75-5782-48A5-97E2-0852F0A8B448}"/>
          </ac:picMkLst>
        </pc:picChg>
        <pc:picChg chg="del">
          <ac:chgData name="haen1231@konkuk.ac.kr" userId="fc805462-1126-4daf-9bad-151ec245578c" providerId="ADAL" clId="{81560CA8-D5BC-47D8-A6CF-1C2E8EA95949}" dt="2021-04-27T15:55:17.110" v="952" actId="478"/>
          <ac:picMkLst>
            <pc:docMk/>
            <pc:sldMk cId="1386382012" sldId="333"/>
            <ac:picMk id="4" creationId="{271CAE27-4FFB-4F8D-A898-DFB1F78ACBCE}"/>
          </ac:picMkLst>
        </pc:picChg>
        <pc:picChg chg="add mod">
          <ac:chgData name="haen1231@konkuk.ac.kr" userId="fc805462-1126-4daf-9bad-151ec245578c" providerId="ADAL" clId="{81560CA8-D5BC-47D8-A6CF-1C2E8EA95949}" dt="2021-04-27T15:57:12.638" v="974" actId="1076"/>
          <ac:picMkLst>
            <pc:docMk/>
            <pc:sldMk cId="1386382012" sldId="333"/>
            <ac:picMk id="9" creationId="{261269D0-E464-4A78-99C9-453E0A4D7A50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23:20.359" v="713" actId="1076"/>
        <pc:sldMkLst>
          <pc:docMk/>
          <pc:sldMk cId="4204119497" sldId="335"/>
        </pc:sldMkLst>
        <pc:picChg chg="del">
          <ac:chgData name="haen1231@konkuk.ac.kr" userId="fc805462-1126-4daf-9bad-151ec245578c" providerId="ADAL" clId="{81560CA8-D5BC-47D8-A6CF-1C2E8EA95949}" dt="2021-04-27T15:18:46.099" v="691" actId="478"/>
          <ac:picMkLst>
            <pc:docMk/>
            <pc:sldMk cId="4204119497" sldId="335"/>
            <ac:picMk id="7" creationId="{5BDE2426-8EB9-49E2-A099-6500803E75AB}"/>
          </ac:picMkLst>
        </pc:picChg>
        <pc:picChg chg="add del mod">
          <ac:chgData name="haen1231@konkuk.ac.kr" userId="fc805462-1126-4daf-9bad-151ec245578c" providerId="ADAL" clId="{81560CA8-D5BC-47D8-A6CF-1C2E8EA95949}" dt="2021-04-27T15:23:07.314" v="709" actId="478"/>
          <ac:picMkLst>
            <pc:docMk/>
            <pc:sldMk cId="4204119497" sldId="335"/>
            <ac:picMk id="9" creationId="{890FD3E0-B24C-4036-94FB-195142BA907C}"/>
          </ac:picMkLst>
        </pc:picChg>
        <pc:picChg chg="add mod">
          <ac:chgData name="haen1231@konkuk.ac.kr" userId="fc805462-1126-4daf-9bad-151ec245578c" providerId="ADAL" clId="{81560CA8-D5BC-47D8-A6CF-1C2E8EA95949}" dt="2021-04-27T15:23:20.359" v="713" actId="1076"/>
          <ac:picMkLst>
            <pc:docMk/>
            <pc:sldMk cId="4204119497" sldId="335"/>
            <ac:picMk id="11" creationId="{FAAF78FA-410F-4907-8F06-5231BBE97BD3}"/>
          </ac:picMkLst>
        </pc:picChg>
      </pc:sldChg>
      <pc:sldChg chg="modSp mod">
        <pc:chgData name="haen1231@konkuk.ac.kr" userId="fc805462-1126-4daf-9bad-151ec245578c" providerId="ADAL" clId="{81560CA8-D5BC-47D8-A6CF-1C2E8EA95949}" dt="2021-04-27T15:48:58.899" v="945" actId="1037"/>
        <pc:sldMkLst>
          <pc:docMk/>
          <pc:sldMk cId="3597851406" sldId="336"/>
        </pc:sldMkLst>
        <pc:graphicFrameChg chg="mod">
          <ac:chgData name="haen1231@konkuk.ac.kr" userId="fc805462-1126-4daf-9bad-151ec245578c" providerId="ADAL" clId="{81560CA8-D5BC-47D8-A6CF-1C2E8EA95949}" dt="2021-04-27T15:48:58.899" v="945" actId="1037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4:59:51.024" v="4" actId="1076"/>
        <pc:sldMkLst>
          <pc:docMk/>
          <pc:sldMk cId="1066307163" sldId="349"/>
        </pc:sldMkLst>
        <pc:picChg chg="add mod">
          <ac:chgData name="haen1231@konkuk.ac.kr" userId="fc805462-1126-4daf-9bad-151ec245578c" providerId="ADAL" clId="{81560CA8-D5BC-47D8-A6CF-1C2E8EA95949}" dt="2021-04-27T14:59:51.024" v="4" actId="1076"/>
          <ac:picMkLst>
            <pc:docMk/>
            <pc:sldMk cId="1066307163" sldId="349"/>
            <ac:picMk id="10" creationId="{89FCA701-F7FC-4DBC-89ED-78F667E18DCB}"/>
          </ac:picMkLst>
        </pc:picChg>
        <pc:picChg chg="del">
          <ac:chgData name="haen1231@konkuk.ac.kr" userId="fc805462-1126-4daf-9bad-151ec245578c" providerId="ADAL" clId="{81560CA8-D5BC-47D8-A6CF-1C2E8EA95949}" dt="2021-04-27T14:59:35.757" v="0" actId="478"/>
          <ac:picMkLst>
            <pc:docMk/>
            <pc:sldMk cId="1066307163" sldId="349"/>
            <ac:picMk id="18" creationId="{E59CC951-CBD0-4618-A753-C2EF5F10630F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4:36.586" v="52" actId="1076"/>
        <pc:sldMkLst>
          <pc:docMk/>
          <pc:sldMk cId="1009341633" sldId="361"/>
        </pc:sldMkLst>
        <pc:spChg chg="add del">
          <ac:chgData name="haen1231@konkuk.ac.kr" userId="fc805462-1126-4daf-9bad-151ec245578c" providerId="ADAL" clId="{81560CA8-D5BC-47D8-A6CF-1C2E8EA95949}" dt="2021-04-27T15:03:48.377" v="28" actId="22"/>
          <ac:spMkLst>
            <pc:docMk/>
            <pc:sldMk cId="1009341633" sldId="361"/>
            <ac:spMk id="14" creationId="{42E1C1D2-C24B-40A3-9E7A-E72886325D8B}"/>
          </ac:spMkLst>
        </pc:spChg>
        <pc:spChg chg="mod">
          <ac:chgData name="haen1231@konkuk.ac.kr" userId="fc805462-1126-4daf-9bad-151ec245578c" providerId="ADAL" clId="{81560CA8-D5BC-47D8-A6CF-1C2E8EA95949}" dt="2021-04-27T15:04:24.649" v="50" actId="103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haen1231@konkuk.ac.kr" userId="fc805462-1126-4daf-9bad-151ec245578c" providerId="ADAL" clId="{81560CA8-D5BC-47D8-A6CF-1C2E8EA95949}" dt="2021-04-27T15:04:19.370" v="46" actId="798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81560CA8-D5BC-47D8-A6CF-1C2E8EA95949}" dt="2021-04-27T15:03:45.212" v="26" actId="478"/>
          <ac:picMkLst>
            <pc:docMk/>
            <pc:sldMk cId="1009341633" sldId="361"/>
            <ac:picMk id="10" creationId="{8EA39B97-9BD3-4465-BFCA-5115B397156B}"/>
          </ac:picMkLst>
        </pc:picChg>
        <pc:picChg chg="del">
          <ac:chgData name="haen1231@konkuk.ac.kr" userId="fc805462-1126-4daf-9bad-151ec245578c" providerId="ADAL" clId="{81560CA8-D5BC-47D8-A6CF-1C2E8EA95949}" dt="2021-04-27T15:04:15.253" v="45" actId="478"/>
          <ac:picMkLst>
            <pc:docMk/>
            <pc:sldMk cId="1009341633" sldId="361"/>
            <ac:picMk id="13" creationId="{25CEE564-AA09-40AE-A9ED-EA6B3C60AA8B}"/>
          </ac:picMkLst>
        </pc:picChg>
        <pc:picChg chg="add mod">
          <ac:chgData name="haen1231@konkuk.ac.kr" userId="fc805462-1126-4daf-9bad-151ec245578c" providerId="ADAL" clId="{81560CA8-D5BC-47D8-A6CF-1C2E8EA95949}" dt="2021-04-27T15:04:36.586" v="52" actId="1076"/>
          <ac:picMkLst>
            <pc:docMk/>
            <pc:sldMk cId="1009341633" sldId="361"/>
            <ac:picMk id="15" creationId="{A0CCF3C2-8668-4373-88FF-385B891E64C4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01.936" v="7" actId="1076"/>
        <pc:sldMkLst>
          <pc:docMk/>
          <pc:sldMk cId="3024525333" sldId="365"/>
        </pc:sldMkLst>
        <pc:picChg chg="del">
          <ac:chgData name="haen1231@konkuk.ac.kr" userId="fc805462-1126-4daf-9bad-151ec245578c" providerId="ADAL" clId="{81560CA8-D5BC-47D8-A6CF-1C2E8EA95949}" dt="2021-04-27T14:59:58.023" v="5" actId="478"/>
          <ac:picMkLst>
            <pc:docMk/>
            <pc:sldMk cId="3024525333" sldId="365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81560CA8-D5BC-47D8-A6CF-1C2E8EA95949}" dt="2021-04-27T15:00:01.936" v="7" actId="1076"/>
          <ac:picMkLst>
            <pc:docMk/>
            <pc:sldMk cId="3024525333" sldId="365"/>
            <ac:picMk id="10" creationId="{33DFA742-AD9A-4C05-AFC3-1D5EBCBC806C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25.830" v="10" actId="1076"/>
        <pc:sldMkLst>
          <pc:docMk/>
          <pc:sldMk cId="1319420206" sldId="366"/>
        </pc:sldMkLst>
        <pc:picChg chg="del">
          <ac:chgData name="haen1231@konkuk.ac.kr" userId="fc805462-1126-4daf-9bad-151ec245578c" providerId="ADAL" clId="{81560CA8-D5BC-47D8-A6CF-1C2E8EA95949}" dt="2021-04-27T15:00:15.637" v="8" actId="478"/>
          <ac:picMkLst>
            <pc:docMk/>
            <pc:sldMk cId="1319420206" sldId="366"/>
            <ac:picMk id="10" creationId="{BFC2695E-0509-41BB-B5BD-7D17817837A5}"/>
          </ac:picMkLst>
        </pc:picChg>
        <pc:picChg chg="add mod">
          <ac:chgData name="haen1231@konkuk.ac.kr" userId="fc805462-1126-4daf-9bad-151ec245578c" providerId="ADAL" clId="{81560CA8-D5BC-47D8-A6CF-1C2E8EA95949}" dt="2021-04-27T15:00:25.830" v="10" actId="1076"/>
          <ac:picMkLst>
            <pc:docMk/>
            <pc:sldMk cId="1319420206" sldId="366"/>
            <ac:picMk id="11" creationId="{BA8F9782-EB55-468F-8905-C2D744987C40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44.881" v="13" actId="1076"/>
        <pc:sldMkLst>
          <pc:docMk/>
          <pc:sldMk cId="1339101545" sldId="368"/>
        </pc:sldMkLst>
        <pc:picChg chg="add mod">
          <ac:chgData name="haen1231@konkuk.ac.kr" userId="fc805462-1126-4daf-9bad-151ec245578c" providerId="ADAL" clId="{81560CA8-D5BC-47D8-A6CF-1C2E8EA95949}" dt="2021-04-27T15:00:44.881" v="13" actId="1076"/>
          <ac:picMkLst>
            <pc:docMk/>
            <pc:sldMk cId="1339101545" sldId="368"/>
            <ac:picMk id="10" creationId="{69338194-489D-4C1D-A56F-338A74ACD985}"/>
          </ac:picMkLst>
        </pc:picChg>
        <pc:picChg chg="del">
          <ac:chgData name="haen1231@konkuk.ac.kr" userId="fc805462-1126-4daf-9bad-151ec245578c" providerId="ADAL" clId="{81560CA8-D5BC-47D8-A6CF-1C2E8EA95949}" dt="2021-04-27T15:00:33.800" v="11" actId="478"/>
          <ac:picMkLst>
            <pc:docMk/>
            <pc:sldMk cId="1339101545" sldId="368"/>
            <ac:picMk id="11" creationId="{D992B7D0-B21B-492D-A848-21FCA0D1EAF9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1:03.402" v="16" actId="1076"/>
        <pc:sldMkLst>
          <pc:docMk/>
          <pc:sldMk cId="1993626159" sldId="369"/>
        </pc:sldMkLst>
        <pc:picChg chg="del">
          <ac:chgData name="haen1231@konkuk.ac.kr" userId="fc805462-1126-4daf-9bad-151ec245578c" providerId="ADAL" clId="{81560CA8-D5BC-47D8-A6CF-1C2E8EA95949}" dt="2021-04-27T15:00:59.738" v="14" actId="478"/>
          <ac:picMkLst>
            <pc:docMk/>
            <pc:sldMk cId="1993626159" sldId="369"/>
            <ac:picMk id="10" creationId="{9C78C10D-F26E-4BC9-9E85-17F9380825AB}"/>
          </ac:picMkLst>
        </pc:picChg>
        <pc:picChg chg="add mod">
          <ac:chgData name="haen1231@konkuk.ac.kr" userId="fc805462-1126-4daf-9bad-151ec245578c" providerId="ADAL" clId="{81560CA8-D5BC-47D8-A6CF-1C2E8EA95949}" dt="2021-04-27T15:01:03.402" v="16" actId="1076"/>
          <ac:picMkLst>
            <pc:docMk/>
            <pc:sldMk cId="1993626159" sldId="369"/>
            <ac:picMk id="11" creationId="{A8CDA64D-0082-42C2-A3B5-982E771DA2CE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1:15.766" v="19" actId="1076"/>
        <pc:sldMkLst>
          <pc:docMk/>
          <pc:sldMk cId="1007745747" sldId="370"/>
        </pc:sldMkLst>
        <pc:picChg chg="add mod">
          <ac:chgData name="haen1231@konkuk.ac.kr" userId="fc805462-1126-4daf-9bad-151ec245578c" providerId="ADAL" clId="{81560CA8-D5BC-47D8-A6CF-1C2E8EA95949}" dt="2021-04-27T15:01:15.766" v="19" actId="1076"/>
          <ac:picMkLst>
            <pc:docMk/>
            <pc:sldMk cId="1007745747" sldId="370"/>
            <ac:picMk id="10" creationId="{E98A1EFB-DF7F-4315-8BA4-5891354D7CA9}"/>
          </ac:picMkLst>
        </pc:picChg>
        <pc:picChg chg="del">
          <ac:chgData name="haen1231@konkuk.ac.kr" userId="fc805462-1126-4daf-9bad-151ec245578c" providerId="ADAL" clId="{81560CA8-D5BC-47D8-A6CF-1C2E8EA95949}" dt="2021-04-27T15:01:12.403" v="17" actId="478"/>
          <ac:picMkLst>
            <pc:docMk/>
            <pc:sldMk cId="1007745747" sldId="370"/>
            <ac:picMk id="11" creationId="{74E1893F-A2DA-4D84-BE08-E2EE104A7F44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3:25.766" v="22" actId="1076"/>
        <pc:sldMkLst>
          <pc:docMk/>
          <pc:sldMk cId="2968317078" sldId="371"/>
        </pc:sldMkLst>
        <pc:picChg chg="del">
          <ac:chgData name="haen1231@konkuk.ac.kr" userId="fc805462-1126-4daf-9bad-151ec245578c" providerId="ADAL" clId="{81560CA8-D5BC-47D8-A6CF-1C2E8EA95949}" dt="2021-04-27T15:03:22.773" v="20" actId="478"/>
          <ac:picMkLst>
            <pc:docMk/>
            <pc:sldMk cId="2968317078" sldId="371"/>
            <ac:picMk id="10" creationId="{FCDA9C6E-AC13-494D-80ED-A18F1F891E26}"/>
          </ac:picMkLst>
        </pc:picChg>
        <pc:picChg chg="add mod">
          <ac:chgData name="haen1231@konkuk.ac.kr" userId="fc805462-1126-4daf-9bad-151ec245578c" providerId="ADAL" clId="{81560CA8-D5BC-47D8-A6CF-1C2E8EA95949}" dt="2021-04-27T15:03:25.766" v="22" actId="1076"/>
          <ac:picMkLst>
            <pc:docMk/>
            <pc:sldMk cId="2968317078" sldId="371"/>
            <ac:picMk id="11" creationId="{C8E3A04D-E733-40A0-95D0-D92B40AD938A}"/>
          </ac:picMkLst>
        </pc:picChg>
      </pc:sldChg>
      <pc:sldChg chg="del">
        <pc:chgData name="haen1231@konkuk.ac.kr" userId="fc805462-1126-4daf-9bad-151ec245578c" providerId="ADAL" clId="{81560CA8-D5BC-47D8-A6CF-1C2E8EA95949}" dt="2021-04-27T15:05:14.571" v="55" actId="47"/>
        <pc:sldMkLst>
          <pc:docMk/>
          <pc:sldMk cId="821404985" sldId="372"/>
        </pc:sldMkLst>
      </pc:sldChg>
      <pc:sldChg chg="addSp delSp modSp mod">
        <pc:chgData name="haen1231@konkuk.ac.kr" userId="fc805462-1126-4daf-9bad-151ec245578c" providerId="ADAL" clId="{81560CA8-D5BC-47D8-A6CF-1C2E8EA95949}" dt="2021-04-27T15:06:03.466" v="61" actId="1076"/>
        <pc:sldMkLst>
          <pc:docMk/>
          <pc:sldMk cId="1785398457" sldId="373"/>
        </pc:sldMkLst>
        <pc:picChg chg="add mod">
          <ac:chgData name="haen1231@konkuk.ac.kr" userId="fc805462-1126-4daf-9bad-151ec245578c" providerId="ADAL" clId="{81560CA8-D5BC-47D8-A6CF-1C2E8EA95949}" dt="2021-04-27T15:06:03.466" v="61" actId="1076"/>
          <ac:picMkLst>
            <pc:docMk/>
            <pc:sldMk cId="1785398457" sldId="373"/>
            <ac:picMk id="10" creationId="{8E3F4F37-761C-4823-A3C8-63D667FDA37A}"/>
          </ac:picMkLst>
        </pc:picChg>
        <pc:picChg chg="del">
          <ac:chgData name="haen1231@konkuk.ac.kr" userId="fc805462-1126-4daf-9bad-151ec245578c" providerId="ADAL" clId="{81560CA8-D5BC-47D8-A6CF-1C2E8EA95949}" dt="2021-04-27T15:05:57.946" v="59" actId="478"/>
          <ac:picMkLst>
            <pc:docMk/>
            <pc:sldMk cId="1785398457" sldId="373"/>
            <ac:picMk id="11" creationId="{3935AA63-3CD1-40E0-95BB-7C32145A1F8A}"/>
          </ac:picMkLst>
        </pc:picChg>
      </pc:sldChg>
      <pc:sldChg chg="del">
        <pc:chgData name="haen1231@konkuk.ac.kr" userId="fc805462-1126-4daf-9bad-151ec245578c" providerId="ADAL" clId="{81560CA8-D5BC-47D8-A6CF-1C2E8EA95949}" dt="2021-04-27T15:06:30.259" v="64" actId="47"/>
        <pc:sldMkLst>
          <pc:docMk/>
          <pc:sldMk cId="3162314490" sldId="374"/>
        </pc:sldMkLst>
      </pc:sldChg>
      <pc:sldChg chg="addSp delSp modSp mod">
        <pc:chgData name="haen1231@konkuk.ac.kr" userId="fc805462-1126-4daf-9bad-151ec245578c" providerId="ADAL" clId="{81560CA8-D5BC-47D8-A6CF-1C2E8EA95949}" dt="2021-04-27T15:06:40.288" v="67" actId="1076"/>
        <pc:sldMkLst>
          <pc:docMk/>
          <pc:sldMk cId="2582822975" sldId="375"/>
        </pc:sldMkLst>
        <pc:picChg chg="add mod">
          <ac:chgData name="haen1231@konkuk.ac.kr" userId="fc805462-1126-4daf-9bad-151ec245578c" providerId="ADAL" clId="{81560CA8-D5BC-47D8-A6CF-1C2E8EA95949}" dt="2021-04-27T15:06:40.288" v="67" actId="1076"/>
          <ac:picMkLst>
            <pc:docMk/>
            <pc:sldMk cId="2582822975" sldId="375"/>
            <ac:picMk id="10" creationId="{5F0D7BE8-613E-4B62-ACD7-B113989A1156}"/>
          </ac:picMkLst>
        </pc:picChg>
        <pc:picChg chg="del">
          <ac:chgData name="haen1231@konkuk.ac.kr" userId="fc805462-1126-4daf-9bad-151ec245578c" providerId="ADAL" clId="{81560CA8-D5BC-47D8-A6CF-1C2E8EA95949}" dt="2021-04-27T15:06:36.759" v="65" actId="478"/>
          <ac:picMkLst>
            <pc:docMk/>
            <pc:sldMk cId="2582822975" sldId="375"/>
            <ac:picMk id="11" creationId="{6DF6529D-44BA-41D4-8DD1-B24098F57778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0:37.814" v="597" actId="1076"/>
        <pc:sldMkLst>
          <pc:docMk/>
          <pc:sldMk cId="43732928" sldId="376"/>
        </pc:sldMkLst>
        <pc:spChg chg="mod">
          <ac:chgData name="haen1231@konkuk.ac.kr" userId="fc805462-1126-4daf-9bad-151ec245578c" providerId="ADAL" clId="{81560CA8-D5BC-47D8-A6CF-1C2E8EA95949}" dt="2021-04-27T15:10:28.901" v="593"/>
          <ac:spMkLst>
            <pc:docMk/>
            <pc:sldMk cId="43732928" sldId="376"/>
            <ac:spMk id="2" creationId="{2F3E1327-AE20-4CE0-A07E-657B88B6ADC3}"/>
          </ac:spMkLst>
        </pc:spChg>
        <pc:picChg chg="del">
          <ac:chgData name="haen1231@konkuk.ac.kr" userId="fc805462-1126-4daf-9bad-151ec245578c" providerId="ADAL" clId="{81560CA8-D5BC-47D8-A6CF-1C2E8EA95949}" dt="2021-04-27T15:10:32.827" v="594" actId="478"/>
          <ac:picMkLst>
            <pc:docMk/>
            <pc:sldMk cId="43732928" sldId="376"/>
            <ac:picMk id="10" creationId="{0BAD1429-20BC-4177-9471-736929164864}"/>
          </ac:picMkLst>
        </pc:picChg>
        <pc:picChg chg="add mod">
          <ac:chgData name="haen1231@konkuk.ac.kr" userId="fc805462-1126-4daf-9bad-151ec245578c" providerId="ADAL" clId="{81560CA8-D5BC-47D8-A6CF-1C2E8EA95949}" dt="2021-04-27T15:10:37.814" v="597" actId="1076"/>
          <ac:picMkLst>
            <pc:docMk/>
            <pc:sldMk cId="43732928" sldId="376"/>
            <ac:picMk id="11" creationId="{DFE5561F-ADC5-4375-B70B-695492D9AA89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4:54.400" v="687" actId="1076"/>
        <pc:sldMkLst>
          <pc:docMk/>
          <pc:sldMk cId="2134278083" sldId="377"/>
        </pc:sldMkLst>
        <pc:spChg chg="mod">
          <ac:chgData name="haen1231@konkuk.ac.kr" userId="fc805462-1126-4daf-9bad-151ec245578c" providerId="ADAL" clId="{81560CA8-D5BC-47D8-A6CF-1C2E8EA95949}" dt="2021-04-27T15:14:44.106" v="684" actId="20577"/>
          <ac:spMkLst>
            <pc:docMk/>
            <pc:sldMk cId="2134278083" sldId="377"/>
            <ac:spMk id="2" creationId="{2F3E1327-AE20-4CE0-A07E-657B88B6ADC3}"/>
          </ac:spMkLst>
        </pc:spChg>
        <pc:picChg chg="add mod">
          <ac:chgData name="haen1231@konkuk.ac.kr" userId="fc805462-1126-4daf-9bad-151ec245578c" providerId="ADAL" clId="{81560CA8-D5BC-47D8-A6CF-1C2E8EA95949}" dt="2021-04-27T15:14:54.400" v="687" actId="1076"/>
          <ac:picMkLst>
            <pc:docMk/>
            <pc:sldMk cId="2134278083" sldId="377"/>
            <ac:picMk id="10" creationId="{36BCCDC2-0921-4BD2-A864-36C0C611320F}"/>
          </ac:picMkLst>
        </pc:picChg>
        <pc:picChg chg="del">
          <ac:chgData name="haen1231@konkuk.ac.kr" userId="fc805462-1126-4daf-9bad-151ec245578c" providerId="ADAL" clId="{81560CA8-D5BC-47D8-A6CF-1C2E8EA95949}" dt="2021-04-27T15:14:51.085" v="685" actId="478"/>
          <ac:picMkLst>
            <pc:docMk/>
            <pc:sldMk cId="2134278083" sldId="377"/>
            <ac:picMk id="11" creationId="{D4ADA7CF-1E89-4EB1-A0B3-9E9134A5587C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5:05.873" v="690" actId="1076"/>
        <pc:sldMkLst>
          <pc:docMk/>
          <pc:sldMk cId="1620752828" sldId="378"/>
        </pc:sldMkLst>
        <pc:picChg chg="del">
          <ac:chgData name="haen1231@konkuk.ac.kr" userId="fc805462-1126-4daf-9bad-151ec245578c" providerId="ADAL" clId="{81560CA8-D5BC-47D8-A6CF-1C2E8EA95949}" dt="2021-04-27T15:15:03.020" v="688" actId="478"/>
          <ac:picMkLst>
            <pc:docMk/>
            <pc:sldMk cId="1620752828" sldId="378"/>
            <ac:picMk id="10" creationId="{97EA1D84-BBD7-4455-82F6-2214E4F91690}"/>
          </ac:picMkLst>
        </pc:picChg>
        <pc:picChg chg="add mod">
          <ac:chgData name="haen1231@konkuk.ac.kr" userId="fc805462-1126-4daf-9bad-151ec245578c" providerId="ADAL" clId="{81560CA8-D5BC-47D8-A6CF-1C2E8EA95949}" dt="2021-04-27T15:15:05.873" v="690" actId="1076"/>
          <ac:picMkLst>
            <pc:docMk/>
            <pc:sldMk cId="1620752828" sldId="378"/>
            <ac:picMk id="11" creationId="{40B93FF0-BBC5-4E72-8673-9E45C64192D3}"/>
          </ac:picMkLst>
        </pc:picChg>
      </pc:sldChg>
      <pc:sldChg chg="addSp delSp modSp add mod">
        <pc:chgData name="haen1231@konkuk.ac.kr" userId="fc805462-1126-4daf-9bad-151ec245578c" providerId="ADAL" clId="{81560CA8-D5BC-47D8-A6CF-1C2E8EA95949}" dt="2021-04-27T15:05:28.789" v="58" actId="1076"/>
        <pc:sldMkLst>
          <pc:docMk/>
          <pc:sldMk cId="2085115772" sldId="379"/>
        </pc:sldMkLst>
        <pc:graphicFrameChg chg="mod">
          <ac:chgData name="haen1231@konkuk.ac.kr" userId="fc805462-1126-4daf-9bad-151ec245578c" providerId="ADAL" clId="{81560CA8-D5BC-47D8-A6CF-1C2E8EA95949}" dt="2021-04-27T15:04:55.790" v="54"/>
          <ac:graphicFrameMkLst>
            <pc:docMk/>
            <pc:sldMk cId="2085115772" sldId="379"/>
            <ac:graphicFrameMk id="11" creationId="{784FFAD7-DDC1-440B-A1F0-B53458CA6A5B}"/>
          </ac:graphicFrameMkLst>
        </pc:graphicFrameChg>
        <pc:picChg chg="add mod">
          <ac:chgData name="haen1231@konkuk.ac.kr" userId="fc805462-1126-4daf-9bad-151ec245578c" providerId="ADAL" clId="{81560CA8-D5BC-47D8-A6CF-1C2E8EA95949}" dt="2021-04-27T15:05:28.789" v="58" actId="1076"/>
          <ac:picMkLst>
            <pc:docMk/>
            <pc:sldMk cId="2085115772" sldId="379"/>
            <ac:picMk id="12" creationId="{A90376B0-9CC9-4B1C-B5EF-35E2D5AC5B85}"/>
          </ac:picMkLst>
        </pc:picChg>
        <pc:picChg chg="del">
          <ac:chgData name="haen1231@konkuk.ac.kr" userId="fc805462-1126-4daf-9bad-151ec245578c" providerId="ADAL" clId="{81560CA8-D5BC-47D8-A6CF-1C2E8EA95949}" dt="2021-04-27T15:05:22.858" v="56" actId="478"/>
          <ac:picMkLst>
            <pc:docMk/>
            <pc:sldMk cId="2085115772" sldId="379"/>
            <ac:picMk id="15" creationId="{A0CCF3C2-8668-4373-88FF-385B891E64C4}"/>
          </ac:picMkLst>
        </pc:picChg>
      </pc:sldChg>
      <pc:sldChg chg="addSp delSp modSp add mod">
        <pc:chgData name="haen1231@konkuk.ac.kr" userId="fc805462-1126-4daf-9bad-151ec245578c" providerId="ADAL" clId="{81560CA8-D5BC-47D8-A6CF-1C2E8EA95949}" dt="2021-04-27T15:09:44.481" v="441" actId="1076"/>
        <pc:sldMkLst>
          <pc:docMk/>
          <pc:sldMk cId="573413250" sldId="380"/>
        </pc:sldMkLst>
        <pc:spChg chg="mod">
          <ac:chgData name="haen1231@konkuk.ac.kr" userId="fc805462-1126-4daf-9bad-151ec245578c" providerId="ADAL" clId="{81560CA8-D5BC-47D8-A6CF-1C2E8EA95949}" dt="2021-04-27T15:09:34.069" v="438" actId="1037"/>
          <ac:spMkLst>
            <pc:docMk/>
            <pc:sldMk cId="573413250" sldId="380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81560CA8-D5BC-47D8-A6CF-1C2E8EA95949}" dt="2021-04-27T15:07:10.990" v="105"/>
          <ac:graphicFrameMkLst>
            <pc:docMk/>
            <pc:sldMk cId="573413250" sldId="380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81560CA8-D5BC-47D8-A6CF-1C2E8EA95949}" dt="2021-04-27T15:09:41.265" v="439" actId="478"/>
          <ac:picMkLst>
            <pc:docMk/>
            <pc:sldMk cId="573413250" sldId="380"/>
            <ac:picMk id="10" creationId="{5F0D7BE8-613E-4B62-ACD7-B113989A1156}"/>
          </ac:picMkLst>
        </pc:picChg>
        <pc:picChg chg="add mod">
          <ac:chgData name="haen1231@konkuk.ac.kr" userId="fc805462-1126-4daf-9bad-151ec245578c" providerId="ADAL" clId="{81560CA8-D5BC-47D8-A6CF-1C2E8EA95949}" dt="2021-04-27T15:09:44.481" v="441" actId="1076"/>
          <ac:picMkLst>
            <pc:docMk/>
            <pc:sldMk cId="573413250" sldId="380"/>
            <ac:picMk id="11" creationId="{3D4B11FC-E300-4A90-B739-61691FFB6893}"/>
          </ac:picMkLst>
        </pc:picChg>
      </pc:sldChg>
      <pc:sldChg chg="add del">
        <pc:chgData name="haen1231@konkuk.ac.kr" userId="fc805462-1126-4daf-9bad-151ec245578c" providerId="ADAL" clId="{81560CA8-D5BC-47D8-A6CF-1C2E8EA95949}" dt="2021-04-27T15:06:26.592" v="63" actId="47"/>
        <pc:sldMkLst>
          <pc:docMk/>
          <pc:sldMk cId="3913610161" sldId="380"/>
        </pc:sldMkLst>
      </pc:sldChg>
    </pc:docChg>
  </pc:docChgLst>
  <pc:docChgLst>
    <pc:chgData name="haen1231@konkuk.ac.kr" userId="fc805462-1126-4daf-9bad-151ec245578c" providerId="ADAL" clId="{69C9018C-CCEE-4F1F-B062-9FFD0E5DDA8F}"/>
    <pc:docChg chg="undo custSel addSld delSld modSld sldOrd">
      <pc:chgData name="haen1231@konkuk.ac.kr" userId="fc805462-1126-4daf-9bad-151ec245578c" providerId="ADAL" clId="{69C9018C-CCEE-4F1F-B062-9FFD0E5DDA8F}" dt="2021-04-13T12:46:19.226" v="1293" actId="47"/>
      <pc:docMkLst>
        <pc:docMk/>
      </pc:docMkLst>
      <pc:sldChg chg="addSp delSp modSp mod">
        <pc:chgData name="haen1231@konkuk.ac.kr" userId="fc805462-1126-4daf-9bad-151ec245578c" providerId="ADAL" clId="{69C9018C-CCEE-4F1F-B062-9FFD0E5DDA8F}" dt="2021-04-13T11:51:53.147" v="211" actId="1076"/>
        <pc:sldMkLst>
          <pc:docMk/>
          <pc:sldMk cId="3428212277" sldId="279"/>
        </pc:sldMkLst>
        <pc:spChg chg="mod">
          <ac:chgData name="haen1231@konkuk.ac.kr" userId="fc805462-1126-4daf-9bad-151ec245578c" providerId="ADAL" clId="{69C9018C-CCEE-4F1F-B062-9FFD0E5DDA8F}" dt="2021-04-13T11:38:23.410" v="120" actId="1076"/>
          <ac:spMkLst>
            <pc:docMk/>
            <pc:sldMk cId="3428212277" sldId="279"/>
            <ac:spMk id="8" creationId="{3C1833B4-2D04-4E79-8E65-FE85A0C8E194}"/>
          </ac:spMkLst>
        </pc:spChg>
        <pc:graphicFrameChg chg="add del mod modGraphic">
          <ac:chgData name="haen1231@konkuk.ac.kr" userId="fc805462-1126-4daf-9bad-151ec245578c" providerId="ADAL" clId="{69C9018C-CCEE-4F1F-B062-9FFD0E5DDA8F}" dt="2021-04-13T11:46:55.675" v="182" actId="478"/>
          <ac:graphicFrameMkLst>
            <pc:docMk/>
            <pc:sldMk cId="3428212277" sldId="279"/>
            <ac:graphicFrameMk id="2" creationId="{B70A8994-F7E7-412C-9802-F02AF9605567}"/>
          </ac:graphicFrameMkLst>
        </pc:graphicFrameChg>
        <pc:graphicFrameChg chg="add del mod">
          <ac:chgData name="haen1231@konkuk.ac.kr" userId="fc805462-1126-4daf-9bad-151ec245578c" providerId="ADAL" clId="{69C9018C-CCEE-4F1F-B062-9FFD0E5DDA8F}" dt="2021-04-13T11:46:34.642" v="181" actId="478"/>
          <ac:graphicFrameMkLst>
            <pc:docMk/>
            <pc:sldMk cId="3428212277" sldId="279"/>
            <ac:graphicFrameMk id="3" creationId="{ED2E5127-9E57-442E-B1A1-1D2462B68D15}"/>
          </ac:graphicFrameMkLst>
        </pc:graphicFrameChg>
        <pc:graphicFrameChg chg="add mod modGraphic">
          <ac:chgData name="haen1231@konkuk.ac.kr" userId="fc805462-1126-4daf-9bad-151ec245578c" providerId="ADAL" clId="{69C9018C-CCEE-4F1F-B062-9FFD0E5DDA8F}" dt="2021-04-13T11:51:53.147" v="211" actId="1076"/>
          <ac:graphicFrameMkLst>
            <pc:docMk/>
            <pc:sldMk cId="3428212277" sldId="279"/>
            <ac:graphicFrameMk id="10" creationId="{CD43AF7C-56EE-4F4D-A32D-874B86920F49}"/>
          </ac:graphicFrameMkLst>
        </pc:graphicFrameChg>
        <pc:picChg chg="del">
          <ac:chgData name="haen1231@konkuk.ac.kr" userId="fc805462-1126-4daf-9bad-151ec245578c" providerId="ADAL" clId="{69C9018C-CCEE-4F1F-B062-9FFD0E5DDA8F}" dt="2021-04-13T11:37:31.420" v="0" actId="478"/>
          <ac:picMkLst>
            <pc:docMk/>
            <pc:sldMk cId="3428212277" sldId="279"/>
            <ac:picMk id="4" creationId="{5F20D4A0-1E14-4AC9-A20B-06D0007A3E03}"/>
          </ac:picMkLst>
        </pc:picChg>
      </pc:sldChg>
      <pc:sldChg chg="modSp mod">
        <pc:chgData name="haen1231@konkuk.ac.kr" userId="fc805462-1126-4daf-9bad-151ec245578c" providerId="ADAL" clId="{69C9018C-CCEE-4F1F-B062-9FFD0E5DDA8F}" dt="2021-04-13T11:40:15.479" v="133" actId="207"/>
        <pc:sldMkLst>
          <pc:docMk/>
          <pc:sldMk cId="679155531" sldId="284"/>
        </pc:sldMkLst>
        <pc:graphicFrameChg chg="modGraphic">
          <ac:chgData name="haen1231@konkuk.ac.kr" userId="fc805462-1126-4daf-9bad-151ec245578c" providerId="ADAL" clId="{69C9018C-CCEE-4F1F-B062-9FFD0E5DDA8F}" dt="2021-04-13T11:40:15.479" v="133" actId="207"/>
          <ac:graphicFrameMkLst>
            <pc:docMk/>
            <pc:sldMk cId="679155531" sldId="284"/>
            <ac:graphicFrameMk id="6" creationId="{C6C96340-8B68-4762-86E2-7FA94079808F}"/>
          </ac:graphicFrameMkLst>
        </pc:graphicFrameChg>
      </pc:sldChg>
      <pc:sldChg chg="addSp delSp modSp del mod">
        <pc:chgData name="haen1231@konkuk.ac.kr" userId="fc805462-1126-4daf-9bad-151ec245578c" providerId="ADAL" clId="{69C9018C-CCEE-4F1F-B062-9FFD0E5DDA8F}" dt="2021-04-13T12:24:28.241" v="494" actId="47"/>
        <pc:sldMkLst>
          <pc:docMk/>
          <pc:sldMk cId="2269375973" sldId="345"/>
        </pc:sldMkLst>
        <pc:spChg chg="add del mod">
          <ac:chgData name="haen1231@konkuk.ac.kr" userId="fc805462-1126-4daf-9bad-151ec245578c" providerId="ADAL" clId="{69C9018C-CCEE-4F1F-B062-9FFD0E5DDA8F}" dt="2021-04-13T12:24:09.922" v="489" actId="21"/>
          <ac:spMkLst>
            <pc:docMk/>
            <pc:sldMk cId="2269375973" sldId="345"/>
            <ac:spMk id="13" creationId="{030F5977-884F-4A5C-9AB8-61B0587AB024}"/>
          </ac:spMkLst>
        </pc:spChg>
        <pc:graphicFrameChg chg="mod modGraphic">
          <ac:chgData name="haen1231@konkuk.ac.kr" userId="fc805462-1126-4daf-9bad-151ec245578c" providerId="ADAL" clId="{69C9018C-CCEE-4F1F-B062-9FFD0E5DDA8F}" dt="2021-04-13T12:23:53.675" v="483" actId="21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3:58.790" v="485" actId="21"/>
          <ac:picMkLst>
            <pc:docMk/>
            <pc:sldMk cId="2269375973" sldId="345"/>
            <ac:picMk id="8" creationId="{5718F318-B154-4C98-ACE2-BA0E957F020C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1:53:49.830" v="231" actId="207"/>
        <pc:sldMkLst>
          <pc:docMk/>
          <pc:sldMk cId="314711383" sldId="346"/>
        </pc:sldMkLst>
        <pc:graphicFrameChg chg="del modGraphic">
          <ac:chgData name="haen1231@konkuk.ac.kr" userId="fc805462-1126-4daf-9bad-151ec245578c" providerId="ADAL" clId="{69C9018C-CCEE-4F1F-B062-9FFD0E5DDA8F}" dt="2021-04-13T11:42:09.112" v="143" actId="478"/>
          <ac:graphicFrameMkLst>
            <pc:docMk/>
            <pc:sldMk cId="314711383" sldId="346"/>
            <ac:graphicFrameMk id="2" creationId="{B70A8994-F7E7-412C-9802-F02AF9605567}"/>
          </ac:graphicFrameMkLst>
        </pc:graphicFrameChg>
        <pc:graphicFrameChg chg="add del mod modGraphic">
          <ac:chgData name="haen1231@konkuk.ac.kr" userId="fc805462-1126-4daf-9bad-151ec245578c" providerId="ADAL" clId="{69C9018C-CCEE-4F1F-B062-9FFD0E5DDA8F}" dt="2021-04-13T11:50:41.622" v="200" actId="478"/>
          <ac:graphicFrameMkLst>
            <pc:docMk/>
            <pc:sldMk cId="314711383" sldId="346"/>
            <ac:graphicFrameMk id="3" creationId="{62A3B61A-4026-4A6D-80F3-0E955AE73774}"/>
          </ac:graphicFrameMkLst>
        </pc:graphicFrameChg>
        <pc:graphicFrameChg chg="add mod modGraphic">
          <ac:chgData name="haen1231@konkuk.ac.kr" userId="fc805462-1126-4daf-9bad-151ec245578c" providerId="ADAL" clId="{69C9018C-CCEE-4F1F-B062-9FFD0E5DDA8F}" dt="2021-04-13T11:53:49.830" v="231" actId="207"/>
          <ac:graphicFrameMkLst>
            <pc:docMk/>
            <pc:sldMk cId="314711383" sldId="346"/>
            <ac:graphicFrameMk id="4" creationId="{2799AF7D-36DC-4C6C-BD2F-6E1A3293D67C}"/>
          </ac:graphicFrameMkLst>
        </pc:graphicFrameChg>
      </pc:sldChg>
      <pc:sldChg chg="delSp modSp del mod">
        <pc:chgData name="haen1231@konkuk.ac.kr" userId="fc805462-1126-4daf-9bad-151ec245578c" providerId="ADAL" clId="{69C9018C-CCEE-4F1F-B062-9FFD0E5DDA8F}" dt="2021-04-13T12:46:19.226" v="1293" actId="47"/>
        <pc:sldMkLst>
          <pc:docMk/>
          <pc:sldMk cId="3619463758" sldId="348"/>
        </pc:sldMkLst>
        <pc:graphicFrameChg chg="mod">
          <ac:chgData name="haen1231@konkuk.ac.kr" userId="fc805462-1126-4daf-9bad-151ec245578c" providerId="ADAL" clId="{69C9018C-CCEE-4F1F-B062-9FFD0E5DDA8F}" dt="2021-04-13T12:45:46.668" v="1269" actId="21"/>
          <ac:graphicFrameMkLst>
            <pc:docMk/>
            <pc:sldMk cId="3619463758" sldId="348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6:02.456" v="1286" actId="21"/>
          <ac:picMkLst>
            <pc:docMk/>
            <pc:sldMk cId="3619463758" sldId="348"/>
            <ac:picMk id="12" creationId="{BE3AEACB-21EA-48E0-A038-06BB2E868D01}"/>
          </ac:picMkLst>
        </pc:picChg>
      </pc:sldChg>
      <pc:sldChg chg="addSp delSp modSp mod">
        <pc:chgData name="haen1231@konkuk.ac.kr" userId="fc805462-1126-4daf-9bad-151ec245578c" providerId="ADAL" clId="{69C9018C-CCEE-4F1F-B062-9FFD0E5DDA8F}" dt="2021-04-13T12:24:23.713" v="493" actId="1076"/>
        <pc:sldMkLst>
          <pc:docMk/>
          <pc:sldMk cId="1066307163" sldId="349"/>
        </pc:sldMkLst>
        <pc:spChg chg="add del mod">
          <ac:chgData name="haen1231@konkuk.ac.kr" userId="fc805462-1126-4daf-9bad-151ec245578c" providerId="ADAL" clId="{69C9018C-CCEE-4F1F-B062-9FFD0E5DDA8F}" dt="2021-04-13T12:24:12.757" v="490" actId="478"/>
          <ac:spMkLst>
            <pc:docMk/>
            <pc:sldMk cId="1066307163" sldId="349"/>
            <ac:spMk id="2" creationId="{2F3E1327-AE20-4CE0-A07E-657B88B6ADC3}"/>
          </ac:spMkLst>
        </pc:spChg>
        <pc:spChg chg="add mod">
          <ac:chgData name="haen1231@konkuk.ac.kr" userId="fc805462-1126-4daf-9bad-151ec245578c" providerId="ADAL" clId="{69C9018C-CCEE-4F1F-B062-9FFD0E5DDA8F}" dt="2021-04-13T12:24:12.981" v="491"/>
          <ac:spMkLst>
            <pc:docMk/>
            <pc:sldMk cId="1066307163" sldId="349"/>
            <ac:spMk id="19" creationId="{9231B776-26D3-462B-98D5-7015CDAC4A89}"/>
          </ac:spMkLst>
        </pc:spChg>
        <pc:graphicFrameChg chg="mod modGraphic">
          <ac:chgData name="haen1231@konkuk.ac.kr" userId="fc805462-1126-4daf-9bad-151ec245578c" providerId="ADAL" clId="{69C9018C-CCEE-4F1F-B062-9FFD0E5DDA8F}" dt="2021-04-13T12:23:56.033" v="484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4:01.077" v="486" actId="478"/>
          <ac:picMkLst>
            <pc:docMk/>
            <pc:sldMk cId="1066307163" sldId="349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69C9018C-CCEE-4F1F-B062-9FFD0E5DDA8F}" dt="2021-04-13T12:24:23.713" v="493" actId="1076"/>
          <ac:picMkLst>
            <pc:docMk/>
            <pc:sldMk cId="1066307163" sldId="349"/>
            <ac:picMk id="18" creationId="{E59CC951-CBD0-4618-A753-C2EF5F10630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5:23.908" v="1265" actId="47"/>
        <pc:sldMkLst>
          <pc:docMk/>
          <pc:sldMk cId="837571719" sldId="352"/>
        </pc:sldMkLst>
        <pc:graphicFrameChg chg="mod modGraphic">
          <ac:chgData name="haen1231@konkuk.ac.kr" userId="fc805462-1126-4daf-9bad-151ec245578c" providerId="ADAL" clId="{69C9018C-CCEE-4F1F-B062-9FFD0E5DDA8F}" dt="2021-04-13T12:44:49.066" v="1208" actId="21"/>
          <ac:graphicFrameMkLst>
            <pc:docMk/>
            <pc:sldMk cId="837571719" sldId="352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5:17.527" v="1261" actId="21"/>
          <ac:picMkLst>
            <pc:docMk/>
            <pc:sldMk cId="837571719" sldId="352"/>
            <ac:picMk id="8" creationId="{3065BBE2-6FC3-41B7-8774-C3E9E60B48A4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4:35.049" v="1203" actId="47"/>
        <pc:sldMkLst>
          <pc:docMk/>
          <pc:sldMk cId="723570981" sldId="353"/>
        </pc:sldMkLst>
        <pc:graphicFrameChg chg="mod modGraphic">
          <ac:chgData name="haen1231@konkuk.ac.kr" userId="fc805462-1126-4daf-9bad-151ec245578c" providerId="ADAL" clId="{69C9018C-CCEE-4F1F-B062-9FFD0E5DDA8F}" dt="2021-04-13T12:43:49.043" v="1176" actId="21"/>
          <ac:graphicFrameMkLst>
            <pc:docMk/>
            <pc:sldMk cId="723570981" sldId="353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4:27.474" v="1199" actId="21"/>
          <ac:picMkLst>
            <pc:docMk/>
            <pc:sldMk cId="723570981" sldId="353"/>
            <ac:picMk id="9" creationId="{EBBE8F1D-F574-4242-BC46-D435FA5FE02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30:28.862" v="744" actId="47"/>
        <pc:sldMkLst>
          <pc:docMk/>
          <pc:sldMk cId="1739395857" sldId="354"/>
        </pc:sldMkLst>
        <pc:graphicFrameChg chg="mod modGraphic">
          <ac:chgData name="haen1231@konkuk.ac.kr" userId="fc805462-1126-4daf-9bad-151ec245578c" providerId="ADAL" clId="{69C9018C-CCEE-4F1F-B062-9FFD0E5DDA8F}" dt="2021-04-13T12:29:28.103" v="684" actId="21"/>
          <ac:graphicFrameMkLst>
            <pc:docMk/>
            <pc:sldMk cId="1739395857" sldId="354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30:20.769" v="739" actId="21"/>
          <ac:picMkLst>
            <pc:docMk/>
            <pc:sldMk cId="1739395857" sldId="354"/>
            <ac:picMk id="8" creationId="{D465FA7F-F45B-46AE-A547-E595D6E4E236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32:31.711" v="799" actId="47"/>
        <pc:sldMkLst>
          <pc:docMk/>
          <pc:sldMk cId="413750095" sldId="355"/>
        </pc:sldMkLst>
        <pc:graphicFrameChg chg="mod modGraphic">
          <ac:chgData name="haen1231@konkuk.ac.kr" userId="fc805462-1126-4daf-9bad-151ec245578c" providerId="ADAL" clId="{69C9018C-CCEE-4F1F-B062-9FFD0E5DDA8F}" dt="2021-04-13T12:31:13.131" v="755" actId="21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32:24.689" v="795" actId="21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 del mod">
        <pc:chgData name="haen1231@konkuk.ac.kr" userId="fc805462-1126-4daf-9bad-151ec245578c" providerId="ADAL" clId="{69C9018C-CCEE-4F1F-B062-9FFD0E5DDA8F}" dt="2021-04-13T12:39:19.267" v="1009" actId="47"/>
        <pc:sldMkLst>
          <pc:docMk/>
          <pc:sldMk cId="1020547942" sldId="356"/>
        </pc:sldMkLst>
        <pc:graphicFrameChg chg="mod modGraphic">
          <ac:chgData name="haen1231@konkuk.ac.kr" userId="fc805462-1126-4daf-9bad-151ec245578c" providerId="ADAL" clId="{69C9018C-CCEE-4F1F-B062-9FFD0E5DDA8F}" dt="2021-04-13T12:37:31.940" v="990" actId="21"/>
          <ac:graphicFrameMkLst>
            <pc:docMk/>
            <pc:sldMk cId="1020547942" sldId="356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13:30.870" v="232" actId="478"/>
          <ac:picMkLst>
            <pc:docMk/>
            <pc:sldMk cId="1020547942" sldId="356"/>
            <ac:picMk id="4" creationId="{C76BB0C0-D26A-43D3-BB57-0FA239525F15}"/>
          </ac:picMkLst>
        </pc:picChg>
        <pc:picChg chg="add del mod">
          <ac:chgData name="haen1231@konkuk.ac.kr" userId="fc805462-1126-4daf-9bad-151ec245578c" providerId="ADAL" clId="{69C9018C-CCEE-4F1F-B062-9FFD0E5DDA8F}" dt="2021-04-13T12:38:17.216" v="997" actId="21"/>
          <ac:picMkLst>
            <pc:docMk/>
            <pc:sldMk cId="1020547942" sldId="356"/>
            <ac:picMk id="13" creationId="{A1C6DE29-F314-411F-976F-72D6045212DF}"/>
          </ac:picMkLst>
        </pc:picChg>
        <pc:picChg chg="add del mod">
          <ac:chgData name="haen1231@konkuk.ac.kr" userId="fc805462-1126-4daf-9bad-151ec245578c" providerId="ADAL" clId="{69C9018C-CCEE-4F1F-B062-9FFD0E5DDA8F}" dt="2021-04-13T12:38:26.862" v="1001" actId="21"/>
          <ac:picMkLst>
            <pc:docMk/>
            <pc:sldMk cId="1020547942" sldId="356"/>
            <ac:picMk id="17" creationId="{C7D4A855-C064-4A2C-92C1-4F61BBEDE7D4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0:20.822" v="1056" actId="47"/>
        <pc:sldMkLst>
          <pc:docMk/>
          <pc:sldMk cId="789607866" sldId="358"/>
        </pc:sldMkLst>
        <pc:graphicFrameChg chg="mod modGraphic">
          <ac:chgData name="haen1231@konkuk.ac.kr" userId="fc805462-1126-4daf-9bad-151ec245578c" providerId="ADAL" clId="{69C9018C-CCEE-4F1F-B062-9FFD0E5DDA8F}" dt="2021-04-13T12:39:43.447" v="1016" actId="21"/>
          <ac:graphicFrameMkLst>
            <pc:docMk/>
            <pc:sldMk cId="789607866" sldId="358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0:14.900" v="1052" actId="21"/>
          <ac:picMkLst>
            <pc:docMk/>
            <pc:sldMk cId="789607866" sldId="358"/>
            <ac:picMk id="8" creationId="{88FAD082-4C84-47E2-A19D-34AD29D0826E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1:37.084" v="1123" actId="47"/>
        <pc:sldMkLst>
          <pc:docMk/>
          <pc:sldMk cId="1927484664" sldId="359"/>
        </pc:sldMkLst>
        <pc:graphicFrameChg chg="mod modGraphic">
          <ac:chgData name="haen1231@konkuk.ac.kr" userId="fc805462-1126-4daf-9bad-151ec245578c" providerId="ADAL" clId="{69C9018C-CCEE-4F1F-B062-9FFD0E5DDA8F}" dt="2021-04-13T12:40:48.625" v="1061" actId="21"/>
          <ac:graphicFrameMkLst>
            <pc:docMk/>
            <pc:sldMk cId="1927484664" sldId="359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1:28.911" v="1119" actId="21"/>
          <ac:picMkLst>
            <pc:docMk/>
            <pc:sldMk cId="1927484664" sldId="359"/>
            <ac:picMk id="8" creationId="{40AAE726-93D8-4490-A1E7-9F96C7AB809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3:33.859" v="1171" actId="47"/>
        <pc:sldMkLst>
          <pc:docMk/>
          <pc:sldMk cId="2694055389" sldId="360"/>
        </pc:sldMkLst>
        <pc:graphicFrameChg chg="mod modGraphic">
          <ac:chgData name="haen1231@konkuk.ac.kr" userId="fc805462-1126-4daf-9bad-151ec245578c" providerId="ADAL" clId="{69C9018C-CCEE-4F1F-B062-9FFD0E5DDA8F}" dt="2021-04-13T12:42:15.842" v="1129" actId="21"/>
          <ac:graphicFrameMkLst>
            <pc:docMk/>
            <pc:sldMk cId="2694055389" sldId="360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3:21.137" v="1167" actId="21"/>
          <ac:picMkLst>
            <pc:docMk/>
            <pc:sldMk cId="2694055389" sldId="360"/>
            <ac:picMk id="8" creationId="{4E9F3481-42DF-4488-ABB4-409E9009F8C5}"/>
          </ac:picMkLst>
        </pc:picChg>
      </pc:sldChg>
      <pc:sldChg chg="addSp delSp modSp mod">
        <pc:chgData name="haen1231@konkuk.ac.kr" userId="fc805462-1126-4daf-9bad-151ec245578c" providerId="ADAL" clId="{69C9018C-CCEE-4F1F-B062-9FFD0E5DDA8F}" dt="2021-04-13T12:39:15.059" v="1008" actId="1076"/>
        <pc:sldMkLst>
          <pc:docMk/>
          <pc:sldMk cId="1009341633" sldId="361"/>
        </pc:sldMkLst>
        <pc:spChg chg="add mod">
          <ac:chgData name="haen1231@konkuk.ac.kr" userId="fc805462-1126-4daf-9bad-151ec245578c" providerId="ADAL" clId="{69C9018C-CCEE-4F1F-B062-9FFD0E5DDA8F}" dt="2021-04-13T12:35:25.483" v="931" actId="20577"/>
          <ac:spMkLst>
            <pc:docMk/>
            <pc:sldMk cId="1009341633" sldId="361"/>
            <ac:spMk id="17" creationId="{F5BD9E2B-DBE4-440E-BA59-0BD4A0A9D1A2}"/>
          </ac:spMkLst>
        </pc:spChg>
        <pc:spChg chg="add mod">
          <ac:chgData name="haen1231@konkuk.ac.kr" userId="fc805462-1126-4daf-9bad-151ec245578c" providerId="ADAL" clId="{69C9018C-CCEE-4F1F-B062-9FFD0E5DDA8F}" dt="2021-04-13T12:36:28.684" v="982" actId="2057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haen1231@konkuk.ac.kr" userId="fc805462-1126-4daf-9bad-151ec245578c" providerId="ADAL" clId="{69C9018C-CCEE-4F1F-B062-9FFD0E5DDA8F}" dt="2021-04-13T12:36:05.354" v="958" actId="20577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14:10.894" v="240" actId="478"/>
          <ac:picMkLst>
            <pc:docMk/>
            <pc:sldMk cId="1009341633" sldId="361"/>
            <ac:picMk id="7" creationId="{0131BB0F-12FC-44BB-AA95-42BDC9BF21E1}"/>
          </ac:picMkLst>
        </pc:picChg>
        <pc:picChg chg="del">
          <ac:chgData name="haen1231@konkuk.ac.kr" userId="fc805462-1126-4daf-9bad-151ec245578c" providerId="ADAL" clId="{69C9018C-CCEE-4F1F-B062-9FFD0E5DDA8F}" dt="2021-04-13T12:14:12.915" v="241" actId="478"/>
          <ac:picMkLst>
            <pc:docMk/>
            <pc:sldMk cId="1009341633" sldId="361"/>
            <ac:picMk id="8" creationId="{D30AAE78-D2C7-4CA3-B1BD-B2ED918AD2B7}"/>
          </ac:picMkLst>
        </pc:picChg>
        <pc:picChg chg="add mod">
          <ac:chgData name="haen1231@konkuk.ac.kr" userId="fc805462-1126-4daf-9bad-151ec245578c" providerId="ADAL" clId="{69C9018C-CCEE-4F1F-B062-9FFD0E5DDA8F}" dt="2021-04-13T12:38:58.460" v="1006" actId="1076"/>
          <ac:picMkLst>
            <pc:docMk/>
            <pc:sldMk cId="1009341633" sldId="361"/>
            <ac:picMk id="10" creationId="{8EA39B97-9BD3-4465-BFCA-5115B397156B}"/>
          </ac:picMkLst>
        </pc:picChg>
        <pc:picChg chg="add mod">
          <ac:chgData name="haen1231@konkuk.ac.kr" userId="fc805462-1126-4daf-9bad-151ec245578c" providerId="ADAL" clId="{69C9018C-CCEE-4F1F-B062-9FFD0E5DDA8F}" dt="2021-04-13T12:39:15.059" v="1008" actId="1076"/>
          <ac:picMkLst>
            <pc:docMk/>
            <pc:sldMk cId="1009341633" sldId="361"/>
            <ac:picMk id="13" creationId="{25CEE564-AA09-40AE-A9ED-EA6B3C60AA8B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5:58.226" v="536" actId="47"/>
        <pc:sldMkLst>
          <pc:docMk/>
          <pc:sldMk cId="3098776669" sldId="362"/>
        </pc:sldMkLst>
        <pc:graphicFrameChg chg="mod">
          <ac:chgData name="haen1231@konkuk.ac.kr" userId="fc805462-1126-4daf-9bad-151ec245578c" providerId="ADAL" clId="{69C9018C-CCEE-4F1F-B062-9FFD0E5DDA8F}" dt="2021-04-13T12:24:50.850" v="498" actId="21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5:25.962" v="530" actId="21"/>
          <ac:picMkLst>
            <pc:docMk/>
            <pc:sldMk cId="3098776669" sldId="362"/>
            <ac:picMk id="8" creationId="{CF145312-ECC8-47B1-A924-EC62186E18FA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9:06.010" v="679" actId="47"/>
        <pc:sldMkLst>
          <pc:docMk/>
          <pc:sldMk cId="3572453059" sldId="363"/>
        </pc:sldMkLst>
        <pc:graphicFrameChg chg="mod modGraphic">
          <ac:chgData name="haen1231@konkuk.ac.kr" userId="fc805462-1126-4daf-9bad-151ec245578c" providerId="ADAL" clId="{69C9018C-CCEE-4F1F-B062-9FFD0E5DDA8F}" dt="2021-04-13T12:28:08.412" v="623" actId="21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del mod">
          <ac:chgData name="haen1231@konkuk.ac.kr" userId="fc805462-1126-4daf-9bad-151ec245578c" providerId="ADAL" clId="{69C9018C-CCEE-4F1F-B062-9FFD0E5DDA8F}" dt="2021-04-13T12:28:54.253" v="675" actId="21"/>
          <ac:picMkLst>
            <pc:docMk/>
            <pc:sldMk cId="3572453059" sldId="363"/>
            <ac:picMk id="9" creationId="{137342E7-254A-42DB-953D-2F46E0FFCCE5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7:32.697" v="615" actId="47"/>
        <pc:sldMkLst>
          <pc:docMk/>
          <pc:sldMk cId="2898422878" sldId="364"/>
        </pc:sldMkLst>
        <pc:graphicFrameChg chg="mod">
          <ac:chgData name="haen1231@konkuk.ac.kr" userId="fc805462-1126-4daf-9bad-151ec245578c" providerId="ADAL" clId="{69C9018C-CCEE-4F1F-B062-9FFD0E5DDA8F}" dt="2021-04-13T12:26:19.058" v="539" actId="21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27:19.262" v="611" actId="21"/>
          <ac:picMkLst>
            <pc:docMk/>
            <pc:sldMk cId="2898422878" sldId="364"/>
            <ac:picMk id="8" creationId="{FF7B6F51-1A85-4881-9557-16CB2FC5CA40}"/>
          </ac:picMkLst>
        </pc:picChg>
      </pc:sldChg>
      <pc:sldChg chg="modSp add mod">
        <pc:chgData name="haen1231@konkuk.ac.kr" userId="fc805462-1126-4daf-9bad-151ec245578c" providerId="ADAL" clId="{69C9018C-CCEE-4F1F-B062-9FFD0E5DDA8F}" dt="2021-04-13T12:24:21.134" v="492" actId="1076"/>
        <pc:sldMkLst>
          <pc:docMk/>
          <pc:sldMk cId="3024525333" sldId="365"/>
        </pc:sldMkLst>
        <pc:picChg chg="mod">
          <ac:chgData name="haen1231@konkuk.ac.kr" userId="fc805462-1126-4daf-9bad-151ec245578c" providerId="ADAL" clId="{69C9018C-CCEE-4F1F-B062-9FFD0E5DDA8F}" dt="2021-04-13T12:24:21.134" v="492" actId="1076"/>
          <ac:picMkLst>
            <pc:docMk/>
            <pc:sldMk cId="3024525333" sldId="365"/>
            <ac:picMk id="3" creationId="{961A469B-C6A3-4D0E-9962-84802FB68E0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25:53.076" v="535" actId="1076"/>
        <pc:sldMkLst>
          <pc:docMk/>
          <pc:sldMk cId="1319420206" sldId="366"/>
        </pc:sldMkLst>
        <pc:spChg chg="mod">
          <ac:chgData name="haen1231@konkuk.ac.kr" userId="fc805462-1126-4daf-9bad-151ec245578c" providerId="ADAL" clId="{69C9018C-CCEE-4F1F-B062-9FFD0E5DDA8F}" dt="2021-04-13T12:25:53.076" v="535" actId="1076"/>
          <ac:spMkLst>
            <pc:docMk/>
            <pc:sldMk cId="1319420206" sldId="366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4:43.838" v="497"/>
          <ac:graphicFrameMkLst>
            <pc:docMk/>
            <pc:sldMk cId="1319420206" sldId="366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5:28.301" v="531" actId="478"/>
          <ac:picMkLst>
            <pc:docMk/>
            <pc:sldMk cId="1319420206" sldId="366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69C9018C-CCEE-4F1F-B062-9FFD0E5DDA8F}" dt="2021-04-13T12:25:36.825" v="534" actId="1076"/>
          <ac:picMkLst>
            <pc:docMk/>
            <pc:sldMk cId="1319420206" sldId="366"/>
            <ac:picMk id="10" creationId="{BFC2695E-0509-41BB-B5BD-7D17817837A5}"/>
          </ac:picMkLst>
        </pc:picChg>
      </pc:sldChg>
      <pc:sldChg chg="addSp delSp modSp add del mod">
        <pc:chgData name="haen1231@konkuk.ac.kr" userId="fc805462-1126-4daf-9bad-151ec245578c" providerId="ADAL" clId="{69C9018C-CCEE-4F1F-B062-9FFD0E5DDA8F}" dt="2021-04-13T12:27:51.382" v="618" actId="47"/>
        <pc:sldMkLst>
          <pc:docMk/>
          <pc:sldMk cId="1188213404" sldId="367"/>
        </pc:sldMkLst>
        <pc:spChg chg="mod">
          <ac:chgData name="haen1231@konkuk.ac.kr" userId="fc805462-1126-4daf-9bad-151ec245578c" providerId="ADAL" clId="{69C9018C-CCEE-4F1F-B062-9FFD0E5DDA8F}" dt="2021-04-13T12:27:10.520" v="610" actId="20577"/>
          <ac:spMkLst>
            <pc:docMk/>
            <pc:sldMk cId="1188213404" sldId="367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6:12.761" v="538"/>
          <ac:graphicFrameMkLst>
            <pc:docMk/>
            <pc:sldMk cId="1188213404" sldId="367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7:21.432" v="612" actId="478"/>
          <ac:picMkLst>
            <pc:docMk/>
            <pc:sldMk cId="1188213404" sldId="367"/>
            <ac:picMk id="10" creationId="{BFC2695E-0509-41BB-B5BD-7D17817837A5}"/>
          </ac:picMkLst>
        </pc:picChg>
        <pc:picChg chg="add mod">
          <ac:chgData name="haen1231@konkuk.ac.kr" userId="fc805462-1126-4daf-9bad-151ec245578c" providerId="ADAL" clId="{69C9018C-CCEE-4F1F-B062-9FFD0E5DDA8F}" dt="2021-04-13T12:27:23.543" v="614" actId="1076"/>
          <ac:picMkLst>
            <pc:docMk/>
            <pc:sldMk cId="1188213404" sldId="367"/>
            <ac:picMk id="11" creationId="{D992B7D0-B21B-492D-A848-21FCA0D1EAF9}"/>
          </ac:picMkLst>
        </pc:picChg>
      </pc:sldChg>
      <pc:sldChg chg="modSp add mod">
        <pc:chgData name="haen1231@konkuk.ac.kr" userId="fc805462-1126-4daf-9bad-151ec245578c" providerId="ADAL" clId="{69C9018C-CCEE-4F1F-B062-9FFD0E5DDA8F}" dt="2021-04-13T12:27:40.433" v="617" actId="20577"/>
        <pc:sldMkLst>
          <pc:docMk/>
          <pc:sldMk cId="1339101545" sldId="368"/>
        </pc:sldMkLst>
        <pc:graphicFrameChg chg="modGraphic">
          <ac:chgData name="haen1231@konkuk.ac.kr" userId="fc805462-1126-4daf-9bad-151ec245578c" providerId="ADAL" clId="{69C9018C-CCEE-4F1F-B062-9FFD0E5DDA8F}" dt="2021-04-13T12:27:40.433" v="617" actId="20577"/>
          <ac:graphicFrameMkLst>
            <pc:docMk/>
            <pc:sldMk cId="1339101545" sldId="368"/>
            <ac:graphicFrameMk id="4" creationId="{3D25DA49-26C9-4157-A55E-49AF38B1BA3D}"/>
          </ac:graphicFrameMkLst>
        </pc:graphicFrameChg>
      </pc:sldChg>
      <pc:sldChg chg="addSp delSp modSp add mod">
        <pc:chgData name="haen1231@konkuk.ac.kr" userId="fc805462-1126-4daf-9bad-151ec245578c" providerId="ADAL" clId="{69C9018C-CCEE-4F1F-B062-9FFD0E5DDA8F}" dt="2021-04-13T12:28:59.458" v="678" actId="1076"/>
        <pc:sldMkLst>
          <pc:docMk/>
          <pc:sldMk cId="1993626159" sldId="369"/>
        </pc:sldMkLst>
        <pc:spChg chg="mod">
          <ac:chgData name="haen1231@konkuk.ac.kr" userId="fc805462-1126-4daf-9bad-151ec245578c" providerId="ADAL" clId="{69C9018C-CCEE-4F1F-B062-9FFD0E5DDA8F}" dt="2021-04-13T12:28:48.586" v="673" actId="20577"/>
          <ac:spMkLst>
            <pc:docMk/>
            <pc:sldMk cId="1993626159" sldId="369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8:03.058" v="621"/>
          <ac:graphicFrameMkLst>
            <pc:docMk/>
            <pc:sldMk cId="1993626159" sldId="369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28:59.458" v="678" actId="1076"/>
          <ac:picMkLst>
            <pc:docMk/>
            <pc:sldMk cId="1993626159" sldId="369"/>
            <ac:picMk id="10" creationId="{9C78C10D-F26E-4BC9-9E85-17F9380825AB}"/>
          </ac:picMkLst>
        </pc:picChg>
        <pc:picChg chg="del">
          <ac:chgData name="haen1231@konkuk.ac.kr" userId="fc805462-1126-4daf-9bad-151ec245578c" providerId="ADAL" clId="{69C9018C-CCEE-4F1F-B062-9FFD0E5DDA8F}" dt="2021-04-13T12:28:56.269" v="676" actId="478"/>
          <ac:picMkLst>
            <pc:docMk/>
            <pc:sldMk cId="1993626159" sldId="369"/>
            <ac:picMk id="11" creationId="{D992B7D0-B21B-492D-A848-21FCA0D1EAF9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30:25.658" v="743" actId="1076"/>
        <pc:sldMkLst>
          <pc:docMk/>
          <pc:sldMk cId="1007745747" sldId="370"/>
        </pc:sldMkLst>
        <pc:spChg chg="mod">
          <ac:chgData name="haen1231@konkuk.ac.kr" userId="fc805462-1126-4daf-9bad-151ec245578c" providerId="ADAL" clId="{69C9018C-CCEE-4F1F-B062-9FFD0E5DDA8F}" dt="2021-04-13T12:30:17.308" v="738" actId="20577"/>
          <ac:spMkLst>
            <pc:docMk/>
            <pc:sldMk cId="1007745747" sldId="370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9:23.083" v="682"/>
          <ac:graphicFrameMkLst>
            <pc:docMk/>
            <pc:sldMk cId="1007745747" sldId="370"/>
            <ac:graphicFrameMk id="4" creationId="{3D25DA49-26C9-4157-A55E-49AF38B1BA3D}"/>
          </ac:graphicFrameMkLst>
        </pc:graphicFrameChg>
        <pc:picChg chg="del mod">
          <ac:chgData name="haen1231@konkuk.ac.kr" userId="fc805462-1126-4daf-9bad-151ec245578c" providerId="ADAL" clId="{69C9018C-CCEE-4F1F-B062-9FFD0E5DDA8F}" dt="2021-04-13T12:30:22.732" v="741" actId="478"/>
          <ac:picMkLst>
            <pc:docMk/>
            <pc:sldMk cId="1007745747" sldId="370"/>
            <ac:picMk id="10" creationId="{9C78C10D-F26E-4BC9-9E85-17F9380825AB}"/>
          </ac:picMkLst>
        </pc:picChg>
        <pc:picChg chg="add mod">
          <ac:chgData name="haen1231@konkuk.ac.kr" userId="fc805462-1126-4daf-9bad-151ec245578c" providerId="ADAL" clId="{69C9018C-CCEE-4F1F-B062-9FFD0E5DDA8F}" dt="2021-04-13T12:30:25.658" v="743" actId="1076"/>
          <ac:picMkLst>
            <pc:docMk/>
            <pc:sldMk cId="1007745747" sldId="370"/>
            <ac:picMk id="11" creationId="{74E1893F-A2DA-4D84-BE08-E2EE104A7F44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32:30.229" v="798" actId="1076"/>
        <pc:sldMkLst>
          <pc:docMk/>
          <pc:sldMk cId="2968317078" sldId="371"/>
        </pc:sldMkLst>
        <pc:spChg chg="mod">
          <ac:chgData name="haen1231@konkuk.ac.kr" userId="fc805462-1126-4daf-9bad-151ec245578c" providerId="ADAL" clId="{69C9018C-CCEE-4F1F-B062-9FFD0E5DDA8F}" dt="2021-04-13T12:32:22.263" v="794" actId="1076"/>
          <ac:spMkLst>
            <pc:docMk/>
            <pc:sldMk cId="2968317078" sldId="371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31:02.841" v="753"/>
          <ac:graphicFrameMkLst>
            <pc:docMk/>
            <pc:sldMk cId="2968317078" sldId="371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32:30.229" v="798" actId="1076"/>
          <ac:picMkLst>
            <pc:docMk/>
            <pc:sldMk cId="2968317078" sldId="371"/>
            <ac:picMk id="10" creationId="{FCDA9C6E-AC13-494D-80ED-A18F1F891E26}"/>
          </ac:picMkLst>
        </pc:picChg>
        <pc:picChg chg="del">
          <ac:chgData name="haen1231@konkuk.ac.kr" userId="fc805462-1126-4daf-9bad-151ec245578c" providerId="ADAL" clId="{69C9018C-CCEE-4F1F-B062-9FFD0E5DDA8F}" dt="2021-04-13T12:32:26.454" v="796" actId="478"/>
          <ac:picMkLst>
            <pc:docMk/>
            <pc:sldMk cId="2968317078" sldId="371"/>
            <ac:picMk id="11" creationId="{74E1893F-A2DA-4D84-BE08-E2EE104A7F44}"/>
          </ac:picMkLst>
        </pc:picChg>
      </pc:sldChg>
      <pc:sldChg chg="modSp add del mod">
        <pc:chgData name="haen1231@konkuk.ac.kr" userId="fc805462-1126-4daf-9bad-151ec245578c" providerId="ADAL" clId="{69C9018C-CCEE-4F1F-B062-9FFD0E5DDA8F}" dt="2021-04-13T12:30:52.982" v="750" actId="47"/>
        <pc:sldMkLst>
          <pc:docMk/>
          <pc:sldMk cId="3639304864" sldId="371"/>
        </pc:sldMkLst>
        <pc:graphicFrameChg chg="mod modGraphic">
          <ac:chgData name="haen1231@konkuk.ac.kr" userId="fc805462-1126-4daf-9bad-151ec245578c" providerId="ADAL" clId="{69C9018C-CCEE-4F1F-B062-9FFD0E5DDA8F}" dt="2021-04-13T12:30:40.293" v="749"/>
          <ac:graphicFrameMkLst>
            <pc:docMk/>
            <pc:sldMk cId="3639304864" sldId="371"/>
            <ac:graphicFrameMk id="4" creationId="{3D25DA49-26C9-4157-A55E-49AF38B1BA3D}"/>
          </ac:graphicFrameMkLst>
        </pc:graphicFrameChg>
      </pc:sldChg>
      <pc:sldChg chg="addSp delSp modSp add del mod">
        <pc:chgData name="haen1231@konkuk.ac.kr" userId="fc805462-1126-4daf-9bad-151ec245578c" providerId="ADAL" clId="{69C9018C-CCEE-4F1F-B062-9FFD0E5DDA8F}" dt="2021-04-13T12:39:03.995" v="1007" actId="1076"/>
        <pc:sldMkLst>
          <pc:docMk/>
          <pc:sldMk cId="821404985" sldId="372"/>
        </pc:sldMkLst>
        <pc:spChg chg="mod">
          <ac:chgData name="haen1231@konkuk.ac.kr" userId="fc805462-1126-4daf-9bad-151ec245578c" providerId="ADAL" clId="{69C9018C-CCEE-4F1F-B062-9FFD0E5DDA8F}" dt="2021-04-13T12:38:08.210" v="996"/>
          <ac:spMkLst>
            <pc:docMk/>
            <pc:sldMk cId="821404985" sldId="372"/>
            <ac:spMk id="17" creationId="{F5BD9E2B-DBE4-440E-BA59-0BD4A0A9D1A2}"/>
          </ac:spMkLst>
        </pc:spChg>
        <pc:graphicFrameChg chg="mod">
          <ac:chgData name="haen1231@konkuk.ac.kr" userId="fc805462-1126-4daf-9bad-151ec245578c" providerId="ADAL" clId="{69C9018C-CCEE-4F1F-B062-9FFD0E5DDA8F}" dt="2021-04-13T12:37:22.139" v="988"/>
          <ac:graphicFrameMkLst>
            <pc:docMk/>
            <pc:sldMk cId="821404985" sldId="372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38:19.739" v="998" actId="478"/>
          <ac:picMkLst>
            <pc:docMk/>
            <pc:sldMk cId="821404985" sldId="372"/>
            <ac:picMk id="10" creationId="{8EA39B97-9BD3-4465-BFCA-5115B397156B}"/>
          </ac:picMkLst>
        </pc:picChg>
        <pc:picChg chg="add mod">
          <ac:chgData name="haen1231@konkuk.ac.kr" userId="fc805462-1126-4daf-9bad-151ec245578c" providerId="ADAL" clId="{69C9018C-CCEE-4F1F-B062-9FFD0E5DDA8F}" dt="2021-04-13T12:39:03.995" v="1007" actId="1076"/>
          <ac:picMkLst>
            <pc:docMk/>
            <pc:sldMk cId="821404985" sldId="372"/>
            <ac:picMk id="12" creationId="{6F108E9B-30A8-4992-A456-CBC33895F03D}"/>
          </ac:picMkLst>
        </pc:picChg>
        <pc:picChg chg="del">
          <ac:chgData name="haen1231@konkuk.ac.kr" userId="fc805462-1126-4daf-9bad-151ec245578c" providerId="ADAL" clId="{69C9018C-CCEE-4F1F-B062-9FFD0E5DDA8F}" dt="2021-04-13T12:38:36.109" v="1003" actId="478"/>
          <ac:picMkLst>
            <pc:docMk/>
            <pc:sldMk cId="821404985" sldId="372"/>
            <ac:picMk id="13" creationId="{25CEE564-AA09-40AE-A9ED-EA6B3C60AA8B}"/>
          </ac:picMkLst>
        </pc:picChg>
        <pc:picChg chg="add mod">
          <ac:chgData name="haen1231@konkuk.ac.kr" userId="fc805462-1126-4daf-9bad-151ec245578c" providerId="ADAL" clId="{69C9018C-CCEE-4F1F-B062-9FFD0E5DDA8F}" dt="2021-04-13T12:38:51.597" v="1005" actId="1076"/>
          <ac:picMkLst>
            <pc:docMk/>
            <pc:sldMk cId="821404985" sldId="372"/>
            <ac:picMk id="14" creationId="{B946D2B1-BACD-439F-8E2F-DE9347A8F637}"/>
          </ac:picMkLst>
        </pc:picChg>
      </pc:sldChg>
      <pc:sldChg chg="add del">
        <pc:chgData name="haen1231@konkuk.ac.kr" userId="fc805462-1126-4daf-9bad-151ec245578c" providerId="ADAL" clId="{69C9018C-CCEE-4F1F-B062-9FFD0E5DDA8F}" dt="2021-04-13T12:38:06.889" v="994"/>
        <pc:sldMkLst>
          <pc:docMk/>
          <pc:sldMk cId="1978816378" sldId="372"/>
        </pc:sldMkLst>
      </pc:sldChg>
      <pc:sldChg chg="addSp delSp modSp add mod ord">
        <pc:chgData name="haen1231@konkuk.ac.kr" userId="fc805462-1126-4daf-9bad-151ec245578c" providerId="ADAL" clId="{69C9018C-CCEE-4F1F-B062-9FFD0E5DDA8F}" dt="2021-04-13T12:40:19.293" v="1055" actId="1076"/>
        <pc:sldMkLst>
          <pc:docMk/>
          <pc:sldMk cId="1785398457" sldId="373"/>
        </pc:sldMkLst>
        <pc:spChg chg="mod">
          <ac:chgData name="haen1231@konkuk.ac.kr" userId="fc805462-1126-4daf-9bad-151ec245578c" providerId="ADAL" clId="{69C9018C-CCEE-4F1F-B062-9FFD0E5DDA8F}" dt="2021-04-13T12:40:10.055" v="1051" actId="1076"/>
          <ac:spMkLst>
            <pc:docMk/>
            <pc:sldMk cId="1785398457" sldId="373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39:46.025" v="1018" actId="1076"/>
          <ac:graphicFrameMkLst>
            <pc:docMk/>
            <pc:sldMk cId="1785398457" sldId="373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0:16.953" v="1053" actId="478"/>
          <ac:picMkLst>
            <pc:docMk/>
            <pc:sldMk cId="1785398457" sldId="373"/>
            <ac:picMk id="10" creationId="{FCDA9C6E-AC13-494D-80ED-A18F1F891E26}"/>
          </ac:picMkLst>
        </pc:picChg>
        <pc:picChg chg="add mod">
          <ac:chgData name="haen1231@konkuk.ac.kr" userId="fc805462-1126-4daf-9bad-151ec245578c" providerId="ADAL" clId="{69C9018C-CCEE-4F1F-B062-9FFD0E5DDA8F}" dt="2021-04-13T12:40:19.293" v="1055" actId="1076"/>
          <ac:picMkLst>
            <pc:docMk/>
            <pc:sldMk cId="1785398457" sldId="373"/>
            <ac:picMk id="11" creationId="{3935AA63-3CD1-40E0-95BB-7C32145A1F8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1:35.337" v="1122" actId="1076"/>
        <pc:sldMkLst>
          <pc:docMk/>
          <pc:sldMk cId="3162314490" sldId="374"/>
        </pc:sldMkLst>
        <pc:spChg chg="mod">
          <ac:chgData name="haen1231@konkuk.ac.kr" userId="fc805462-1126-4daf-9bad-151ec245578c" providerId="ADAL" clId="{69C9018C-CCEE-4F1F-B062-9FFD0E5DDA8F}" dt="2021-04-13T12:41:25.838" v="1118" actId="1037"/>
          <ac:spMkLst>
            <pc:docMk/>
            <pc:sldMk cId="3162314490" sldId="374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0:54.690" v="1074" actId="120"/>
          <ac:graphicFrameMkLst>
            <pc:docMk/>
            <pc:sldMk cId="3162314490" sldId="374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1:35.337" v="1122" actId="1076"/>
          <ac:picMkLst>
            <pc:docMk/>
            <pc:sldMk cId="3162314490" sldId="374"/>
            <ac:picMk id="10" creationId="{3634DA66-11F6-44B9-B9B3-577CA310B184}"/>
          </ac:picMkLst>
        </pc:picChg>
        <pc:picChg chg="del">
          <ac:chgData name="haen1231@konkuk.ac.kr" userId="fc805462-1126-4daf-9bad-151ec245578c" providerId="ADAL" clId="{69C9018C-CCEE-4F1F-B062-9FFD0E5DDA8F}" dt="2021-04-13T12:41:31.257" v="1120" actId="478"/>
          <ac:picMkLst>
            <pc:docMk/>
            <pc:sldMk cId="3162314490" sldId="374"/>
            <ac:picMk id="11" creationId="{3935AA63-3CD1-40E0-95BB-7C32145A1F8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3:29.016" v="1170" actId="1076"/>
        <pc:sldMkLst>
          <pc:docMk/>
          <pc:sldMk cId="2582822975" sldId="375"/>
        </pc:sldMkLst>
        <pc:spChg chg="mod">
          <ac:chgData name="haen1231@konkuk.ac.kr" userId="fc805462-1126-4daf-9bad-151ec245578c" providerId="ADAL" clId="{69C9018C-CCEE-4F1F-B062-9FFD0E5DDA8F}" dt="2021-04-13T12:43:17.878" v="1166" actId="1076"/>
          <ac:spMkLst>
            <pc:docMk/>
            <pc:sldMk cId="2582822975" sldId="375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3:07.148" v="1165" actId="20577"/>
          <ac:graphicFrameMkLst>
            <pc:docMk/>
            <pc:sldMk cId="2582822975" sldId="375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3:23.808" v="1168" actId="478"/>
          <ac:picMkLst>
            <pc:docMk/>
            <pc:sldMk cId="2582822975" sldId="375"/>
            <ac:picMk id="10" creationId="{3634DA66-11F6-44B9-B9B3-577CA310B184}"/>
          </ac:picMkLst>
        </pc:picChg>
        <pc:picChg chg="add mod">
          <ac:chgData name="haen1231@konkuk.ac.kr" userId="fc805462-1126-4daf-9bad-151ec245578c" providerId="ADAL" clId="{69C9018C-CCEE-4F1F-B062-9FFD0E5DDA8F}" dt="2021-04-13T12:43:29.016" v="1170" actId="1076"/>
          <ac:picMkLst>
            <pc:docMk/>
            <pc:sldMk cId="2582822975" sldId="375"/>
            <ac:picMk id="11" creationId="{6DF6529D-44BA-41D4-8DD1-B24098F57778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4:32.868" v="1202" actId="1076"/>
        <pc:sldMkLst>
          <pc:docMk/>
          <pc:sldMk cId="43732928" sldId="376"/>
        </pc:sldMkLst>
        <pc:spChg chg="mod">
          <ac:chgData name="haen1231@konkuk.ac.kr" userId="fc805462-1126-4daf-9bad-151ec245578c" providerId="ADAL" clId="{69C9018C-CCEE-4F1F-B062-9FFD0E5DDA8F}" dt="2021-04-13T12:44:24.462" v="1198" actId="1076"/>
          <ac:spMkLst>
            <pc:docMk/>
            <pc:sldMk cId="43732928" sldId="376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3:52.276" v="1177" actId="20577"/>
          <ac:graphicFrameMkLst>
            <pc:docMk/>
            <pc:sldMk cId="43732928" sldId="376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4:32.868" v="1202" actId="1076"/>
          <ac:picMkLst>
            <pc:docMk/>
            <pc:sldMk cId="43732928" sldId="376"/>
            <ac:picMk id="10" creationId="{0BAD1429-20BC-4177-9471-736929164864}"/>
          </ac:picMkLst>
        </pc:picChg>
        <pc:picChg chg="del">
          <ac:chgData name="haen1231@konkuk.ac.kr" userId="fc805462-1126-4daf-9bad-151ec245578c" providerId="ADAL" clId="{69C9018C-CCEE-4F1F-B062-9FFD0E5DDA8F}" dt="2021-04-13T12:44:29.961" v="1200" actId="478"/>
          <ac:picMkLst>
            <pc:docMk/>
            <pc:sldMk cId="43732928" sldId="376"/>
            <ac:picMk id="11" creationId="{6DF6529D-44BA-41D4-8DD1-B24098F57778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5:22.408" v="1264" actId="1076"/>
        <pc:sldMkLst>
          <pc:docMk/>
          <pc:sldMk cId="2134278083" sldId="377"/>
        </pc:sldMkLst>
        <pc:spChg chg="mod">
          <ac:chgData name="haen1231@konkuk.ac.kr" userId="fc805462-1126-4daf-9bad-151ec245578c" providerId="ADAL" clId="{69C9018C-CCEE-4F1F-B062-9FFD0E5DDA8F}" dt="2021-04-13T12:45:13.089" v="1260" actId="20577"/>
          <ac:spMkLst>
            <pc:docMk/>
            <pc:sldMk cId="2134278083" sldId="377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44:44.594" v="1206"/>
          <ac:graphicFrameMkLst>
            <pc:docMk/>
            <pc:sldMk cId="2134278083" sldId="377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5:20.097" v="1262" actId="478"/>
          <ac:picMkLst>
            <pc:docMk/>
            <pc:sldMk cId="2134278083" sldId="377"/>
            <ac:picMk id="10" creationId="{0BAD1429-20BC-4177-9471-736929164864}"/>
          </ac:picMkLst>
        </pc:picChg>
        <pc:picChg chg="add mod">
          <ac:chgData name="haen1231@konkuk.ac.kr" userId="fc805462-1126-4daf-9bad-151ec245578c" providerId="ADAL" clId="{69C9018C-CCEE-4F1F-B062-9FFD0E5DDA8F}" dt="2021-04-13T12:45:22.408" v="1264" actId="1076"/>
          <ac:picMkLst>
            <pc:docMk/>
            <pc:sldMk cId="2134278083" sldId="377"/>
            <ac:picMk id="11" creationId="{D4ADA7CF-1E89-4EB1-A0B3-9E9134A5587C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6:15.873" v="1292" actId="1038"/>
        <pc:sldMkLst>
          <pc:docMk/>
          <pc:sldMk cId="1620752828" sldId="378"/>
        </pc:sldMkLst>
        <pc:spChg chg="mod">
          <ac:chgData name="haen1231@konkuk.ac.kr" userId="fc805462-1126-4daf-9bad-151ec245578c" providerId="ADAL" clId="{69C9018C-CCEE-4F1F-B062-9FFD0E5DDA8F}" dt="2021-04-13T12:46:15.873" v="1292" actId="1038"/>
          <ac:spMkLst>
            <pc:docMk/>
            <pc:sldMk cId="1620752828" sldId="378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45:39.938" v="1268"/>
          <ac:graphicFrameMkLst>
            <pc:docMk/>
            <pc:sldMk cId="1620752828" sldId="378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6:10.796" v="1289" actId="1076"/>
          <ac:picMkLst>
            <pc:docMk/>
            <pc:sldMk cId="1620752828" sldId="378"/>
            <ac:picMk id="10" creationId="{97EA1D84-BBD7-4455-82F6-2214E4F91690}"/>
          </ac:picMkLst>
        </pc:picChg>
        <pc:picChg chg="del">
          <ac:chgData name="haen1231@konkuk.ac.kr" userId="fc805462-1126-4daf-9bad-151ec245578c" providerId="ADAL" clId="{69C9018C-CCEE-4F1F-B062-9FFD0E5DDA8F}" dt="2021-04-13T12:46:04.736" v="1287" actId="478"/>
          <ac:picMkLst>
            <pc:docMk/>
            <pc:sldMk cId="1620752828" sldId="378"/>
            <ac:picMk id="11" creationId="{D4ADA7CF-1E89-4EB1-A0B3-9E9134A5587C}"/>
          </ac:picMkLst>
        </pc:picChg>
      </pc:sldChg>
    </pc:docChg>
  </pc:docChgLst>
  <pc:docChgLst>
    <pc:chgData name="이도경" userId="S::opoiuuu@konkuk.ac.kr::e9e42d1f-f688-4dc2-b8bb-1a42460c9f0c" providerId="AD" clId="Web-{0491B82A-7EC4-49FC-9445-C6C5B9E4CD3F}"/>
    <pc:docChg chg="mod addSld modSld sldOrd modMainMaster">
      <pc:chgData name="이도경" userId="S::opoiuuu@konkuk.ac.kr::e9e42d1f-f688-4dc2-b8bb-1a42460c9f0c" providerId="AD" clId="Web-{0491B82A-7EC4-49FC-9445-C6C5B9E4CD3F}" dt="2021-04-13T12:20:36.326" v="1099"/>
      <pc:docMkLst>
        <pc:docMk/>
      </pc:docMkLst>
      <pc:sldChg chg="addSp delSp modSp">
        <pc:chgData name="이도경" userId="S::opoiuuu@konkuk.ac.kr::e9e42d1f-f688-4dc2-b8bb-1a42460c9f0c" providerId="AD" clId="Web-{0491B82A-7EC4-49FC-9445-C6C5B9E4CD3F}" dt="2021-04-13T12:15:09.069" v="1034"/>
        <pc:sldMkLst>
          <pc:docMk/>
          <pc:sldMk cId="3428212277" sldId="27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428212277" sldId="279"/>
            <ac:spMk id="12" creationId="{2328460F-5088-4B65-AFEF-A2E66A8CB14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428212277" sldId="279"/>
            <ac:spMk id="13" creationId="{A71BA068-977A-4BA7-8E65-DFE2CD68E3A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4"/>
          <ac:spMkLst>
            <pc:docMk/>
            <pc:sldMk cId="3428212277" sldId="279"/>
            <ac:spMk id="14" creationId="{464D34A6-CAA4-41C3-8A3D-27C4F158FE2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51"/>
        <pc:sldMkLst>
          <pc:docMk/>
          <pc:sldMk cId="3633062224" sldId="28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633062224" sldId="287"/>
            <ac:spMk id="5" creationId="{F95CECF6-2749-4B2A-A783-ABBEDE7EAAC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3633062224" sldId="287"/>
            <ac:spMk id="7" creationId="{C93B471F-26D9-473D-970E-E4153F83546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1"/>
          <ac:spMkLst>
            <pc:docMk/>
            <pc:sldMk cId="3633062224" sldId="287"/>
            <ac:spMk id="11" creationId="{65768A6C-5AC7-456A-9580-65FE10DECEA7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3633062224" sldId="287"/>
            <ac:spMk id="12" creationId="{A4F66EFC-11EC-45A7-A49B-3C652ABA90B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52"/>
        <pc:sldMkLst>
          <pc:docMk/>
          <pc:sldMk cId="1267870442" sldId="28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267870442" sldId="288"/>
            <ac:spMk id="4" creationId="{C3648958-3BB1-405B-B476-D1846681709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1267870442" sldId="288"/>
            <ac:spMk id="11" creationId="{44259C1A-87BC-4627-9D72-C62F90E00CE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2"/>
          <ac:spMkLst>
            <pc:docMk/>
            <pc:sldMk cId="1267870442" sldId="288"/>
            <ac:spMk id="12" creationId="{B038BF8B-5C57-4134-ACB4-586F3B16E09E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1267870442" sldId="288"/>
            <ac:spMk id="13" creationId="{45051E25-5605-46BB-9856-C973D2F9379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38" v="1001"/>
        <pc:sldMkLst>
          <pc:docMk/>
          <pc:sldMk cId="2096111808" sldId="29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096111808" sldId="290"/>
            <ac:spMk id="4" creationId="{5950443A-5E28-4098-A9AB-C63D898DE8D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46.771" v="991"/>
          <ac:spMkLst>
            <pc:docMk/>
            <pc:sldMk cId="2096111808" sldId="290"/>
            <ac:spMk id="9" creationId="{1B874E36-EB23-406F-A721-9420362E019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7.052" v="992"/>
          <ac:spMkLst>
            <pc:docMk/>
            <pc:sldMk cId="2096111808" sldId="290"/>
            <ac:spMk id="10" creationId="{590239E6-A1C6-434E-8C4B-5C37CF3BB2B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1"/>
          <ac:spMkLst>
            <pc:docMk/>
            <pc:sldMk cId="2096111808" sldId="290"/>
            <ac:spMk id="11" creationId="{F93009A7-9F3D-43AC-A7C0-FFFA947AB676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7"/>
        <pc:sldMkLst>
          <pc:docMk/>
          <pc:sldMk cId="3166077269" sldId="29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66077269" sldId="294"/>
            <ac:spMk id="3" creationId="{4B50A848-418A-417A-AC6A-ED6EDED986E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66077269" sldId="294"/>
            <ac:spMk id="4" creationId="{39E24E27-754D-452E-8397-BA29F2F24AF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7"/>
          <ac:spMkLst>
            <pc:docMk/>
            <pc:sldMk cId="3166077269" sldId="294"/>
            <ac:spMk id="7" creationId="{E1CF8998-F226-44FA-966E-EF7F0231DBA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6"/>
        <pc:sldMkLst>
          <pc:docMk/>
          <pc:sldMk cId="1369210909" sldId="30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69210909" sldId="309"/>
            <ac:spMk id="3" creationId="{9B28E50C-A70B-4742-AD20-F6E48B03D9E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69210909" sldId="309"/>
            <ac:spMk id="4" creationId="{82F53C3B-FAE0-4A72-8790-1C8EA993FA2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6"/>
          <ac:spMkLst>
            <pc:docMk/>
            <pc:sldMk cId="1369210909" sldId="309"/>
            <ac:spMk id="5" creationId="{3055097C-9435-486C-98E9-0335C05B10D9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9"/>
        <pc:sldMkLst>
          <pc:docMk/>
          <pc:sldMk cId="217872772" sldId="31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17872772" sldId="312"/>
            <ac:spMk id="4" creationId="{FBF9E50E-776B-454E-B5E9-9FB2F90D917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17872772" sldId="312"/>
            <ac:spMk id="7" creationId="{1DFCBDF7-DEB4-4BC4-879F-C000E291866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9"/>
          <ac:spMkLst>
            <pc:docMk/>
            <pc:sldMk cId="217872772" sldId="312"/>
            <ac:spMk id="8" creationId="{82473ED3-08FA-42BB-8A7D-4D02D1A1D521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8"/>
        <pc:sldMkLst>
          <pc:docMk/>
          <pc:sldMk cId="3106934273" sldId="31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06934273" sldId="314"/>
            <ac:spMk id="2" creationId="{710993AB-B2F3-4510-AD1E-CEA103F12DB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06934273" sldId="314"/>
            <ac:spMk id="4" creationId="{F84AFDF0-3105-475F-8BD5-F3FFA079A43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8"/>
          <ac:spMkLst>
            <pc:docMk/>
            <pc:sldMk cId="3106934273" sldId="314"/>
            <ac:spMk id="7" creationId="{84B6EC67-377B-4FC7-AD2E-2FE1ACFFEE4D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30"/>
        <pc:sldMkLst>
          <pc:docMk/>
          <pc:sldMk cId="826299919" sldId="315"/>
        </pc:sldMkLst>
        <pc:spChg chg="del">
          <ac:chgData name="이도경" userId="S::opoiuuu@konkuk.ac.kr::e9e42d1f-f688-4dc2-b8bb-1a42460c9f0c" providerId="AD" clId="Web-{0491B82A-7EC4-49FC-9445-C6C5B9E4CD3F}" dt="2021-04-13T11:27:44.190" v="33"/>
          <ac:spMkLst>
            <pc:docMk/>
            <pc:sldMk cId="826299919" sldId="315"/>
            <ac:spMk id="2" creationId="{653E4069-2D9B-47F8-A5C2-B2BD542F487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826299919" sldId="315"/>
            <ac:spMk id="4" creationId="{52467458-8F96-423E-A19A-C6D60E6CBEC0}"/>
          </ac:spMkLst>
        </pc:spChg>
        <pc:spChg chg="del">
          <ac:chgData name="이도경" userId="S::opoiuuu@konkuk.ac.kr::e9e42d1f-f688-4dc2-b8bb-1a42460c9f0c" providerId="AD" clId="Web-{0491B82A-7EC4-49FC-9445-C6C5B9E4CD3F}" dt="2021-04-13T11:27:38.909" v="32"/>
          <ac:spMkLst>
            <pc:docMk/>
            <pc:sldMk cId="826299919" sldId="315"/>
            <ac:spMk id="7" creationId="{A4DBCEC8-4ECB-49B1-8200-4A604B83DCE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826299919" sldId="315"/>
            <ac:spMk id="8" creationId="{73EA12BC-5D7F-4943-AB5A-03A2DE41D7AE}"/>
          </ac:spMkLst>
        </pc:spChg>
        <pc:spChg chg="del">
          <ac:chgData name="이도경" userId="S::opoiuuu@konkuk.ac.kr::e9e42d1f-f688-4dc2-b8bb-1a42460c9f0c" providerId="AD" clId="Web-{0491B82A-7EC4-49FC-9445-C6C5B9E4CD3F}" dt="2021-04-13T11:27:48.222" v="34"/>
          <ac:spMkLst>
            <pc:docMk/>
            <pc:sldMk cId="826299919" sldId="315"/>
            <ac:spMk id="10" creationId="{699276DF-FCFE-4B51-973F-C45B97FE38E6}"/>
          </ac:spMkLst>
        </pc:spChg>
        <pc:spChg chg="del">
          <ac:chgData name="이도경" userId="S::opoiuuu@konkuk.ac.kr::e9e42d1f-f688-4dc2-b8bb-1a42460c9f0c" providerId="AD" clId="Web-{0491B82A-7EC4-49FC-9445-C6C5B9E4CD3F}" dt="2021-04-13T11:28:57.473" v="38"/>
          <ac:spMkLst>
            <pc:docMk/>
            <pc:sldMk cId="826299919" sldId="315"/>
            <ac:spMk id="11" creationId="{996543C4-7C88-4023-ABD2-691D084305FB}"/>
          </ac:spMkLst>
        </pc:spChg>
        <pc:spChg chg="del">
          <ac:chgData name="이도경" userId="S::opoiuuu@konkuk.ac.kr::e9e42d1f-f688-4dc2-b8bb-1a42460c9f0c" providerId="AD" clId="Web-{0491B82A-7EC4-49FC-9445-C6C5B9E4CD3F}" dt="2021-04-13T11:27:51.112" v="35"/>
          <ac:spMkLst>
            <pc:docMk/>
            <pc:sldMk cId="826299919" sldId="315"/>
            <ac:spMk id="12" creationId="{8114B6FB-504D-4F09-B3DE-31F65EA1E394}"/>
          </ac:spMkLst>
        </pc:spChg>
        <pc:spChg chg="del">
          <ac:chgData name="이도경" userId="S::opoiuuu@konkuk.ac.kr::e9e42d1f-f688-4dc2-b8bb-1a42460c9f0c" providerId="AD" clId="Web-{0491B82A-7EC4-49FC-9445-C6C5B9E4CD3F}" dt="2021-04-13T11:27:53.269" v="36"/>
          <ac:spMkLst>
            <pc:docMk/>
            <pc:sldMk cId="826299919" sldId="315"/>
            <ac:spMk id="13" creationId="{3A208924-B714-492E-BA13-A2044B83E3E7}"/>
          </ac:spMkLst>
        </pc:spChg>
        <pc:spChg chg="del">
          <ac:chgData name="이도경" userId="S::opoiuuu@konkuk.ac.kr::e9e42d1f-f688-4dc2-b8bb-1a42460c9f0c" providerId="AD" clId="Web-{0491B82A-7EC4-49FC-9445-C6C5B9E4CD3F}" dt="2021-04-13T11:27:55.394" v="37"/>
          <ac:spMkLst>
            <pc:docMk/>
            <pc:sldMk cId="826299919" sldId="315"/>
            <ac:spMk id="14" creationId="{0DBC45C9-6AFF-43BF-BC5E-8458B8092066}"/>
          </ac:spMkLst>
        </pc:spChg>
        <pc:spChg chg="mod">
          <ac:chgData name="이도경" userId="S::opoiuuu@konkuk.ac.kr::e9e42d1f-f688-4dc2-b8bb-1a42460c9f0c" providerId="AD" clId="Web-{0491B82A-7EC4-49FC-9445-C6C5B9E4CD3F}" dt="2021-04-13T11:28:58.333" v="53" actId="1076"/>
          <ac:spMkLst>
            <pc:docMk/>
            <pc:sldMk cId="826299919" sldId="315"/>
            <ac:spMk id="15" creationId="{3AE2E2B6-D038-4D8C-B462-DBA9AE4164A7}"/>
          </ac:spMkLst>
        </pc:spChg>
        <pc:spChg chg="add mod">
          <ac:chgData name="이도경" userId="S::opoiuuu@konkuk.ac.kr::e9e42d1f-f688-4dc2-b8bb-1a42460c9f0c" providerId="AD" clId="Web-{0491B82A-7EC4-49FC-9445-C6C5B9E4CD3F}" dt="2021-04-13T11:30:45.600" v="141" actId="1076"/>
          <ac:spMkLst>
            <pc:docMk/>
            <pc:sldMk cId="826299919" sldId="315"/>
            <ac:spMk id="17" creationId="{A1E0504F-68C3-4BF3-B570-99A1443CE7C5}"/>
          </ac:spMkLst>
        </pc:spChg>
        <pc:spChg chg="add mod">
          <ac:chgData name="이도경" userId="S::opoiuuu@konkuk.ac.kr::e9e42d1f-f688-4dc2-b8bb-1a42460c9f0c" providerId="AD" clId="Web-{0491B82A-7EC4-49FC-9445-C6C5B9E4CD3F}" dt="2021-04-13T11:30:26.459" v="136" actId="20577"/>
          <ac:spMkLst>
            <pc:docMk/>
            <pc:sldMk cId="826299919" sldId="315"/>
            <ac:spMk id="18" creationId="{44E378B0-773F-4EFC-B332-D9E29BC01AA0}"/>
          </ac:spMkLst>
        </pc:spChg>
        <pc:spChg chg="add mod">
          <ac:chgData name="이도경" userId="S::opoiuuu@konkuk.ac.kr::e9e42d1f-f688-4dc2-b8bb-1a42460c9f0c" providerId="AD" clId="Web-{0491B82A-7EC4-49FC-9445-C6C5B9E4CD3F}" dt="2021-04-13T11:30:35.710" v="139" actId="20577"/>
          <ac:spMkLst>
            <pc:docMk/>
            <pc:sldMk cId="826299919" sldId="315"/>
            <ac:spMk id="19" creationId="{FA9BFC59-C21E-43DD-B7DC-04981402EB2A}"/>
          </ac:spMkLst>
        </pc:spChg>
        <pc:spChg chg="add mod">
          <ac:chgData name="이도경" userId="S::opoiuuu@konkuk.ac.kr::e9e42d1f-f688-4dc2-b8bb-1a42460c9f0c" providerId="AD" clId="Web-{0491B82A-7EC4-49FC-9445-C6C5B9E4CD3F}" dt="2021-04-13T11:30:51.085" v="142" actId="1076"/>
          <ac:spMkLst>
            <pc:docMk/>
            <pc:sldMk cId="826299919" sldId="315"/>
            <ac:spMk id="20" creationId="{02A4B58A-14D9-4093-A6CB-39BE70AC7167}"/>
          </ac:spMkLst>
        </pc:spChg>
        <pc:spChg chg="add mod">
          <ac:chgData name="이도경" userId="S::opoiuuu@konkuk.ac.kr::e9e42d1f-f688-4dc2-b8bb-1a42460c9f0c" providerId="AD" clId="Web-{0491B82A-7EC4-49FC-9445-C6C5B9E4CD3F}" dt="2021-04-13T11:30:29.381" v="137" actId="20577"/>
          <ac:spMkLst>
            <pc:docMk/>
            <pc:sldMk cId="826299919" sldId="315"/>
            <ac:spMk id="21" creationId="{72638708-83FF-480F-8A35-A979E83ED1CC}"/>
          </ac:spMkLst>
        </pc:spChg>
        <pc:spChg chg="add mod">
          <ac:chgData name="이도경" userId="S::opoiuuu@konkuk.ac.kr::e9e42d1f-f688-4dc2-b8bb-1a42460c9f0c" providerId="AD" clId="Web-{0491B82A-7EC4-49FC-9445-C6C5B9E4CD3F}" dt="2021-04-13T11:30:38.897" v="140" actId="20577"/>
          <ac:spMkLst>
            <pc:docMk/>
            <pc:sldMk cId="826299919" sldId="315"/>
            <ac:spMk id="22" creationId="{3A73A5A5-27DA-4776-9498-5A9D2E723065}"/>
          </ac:spMkLst>
        </pc:spChg>
        <pc:spChg chg="add mod">
          <ac:chgData name="이도경" userId="S::opoiuuu@konkuk.ac.kr::e9e42d1f-f688-4dc2-b8bb-1a42460c9f0c" providerId="AD" clId="Web-{0491B82A-7EC4-49FC-9445-C6C5B9E4CD3F}" dt="2021-04-13T11:30:53.522" v="143" actId="1076"/>
          <ac:spMkLst>
            <pc:docMk/>
            <pc:sldMk cId="826299919" sldId="315"/>
            <ac:spMk id="23" creationId="{2901BB2B-BB68-4631-AB8F-44AE6D25712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0"/>
          <ac:spMkLst>
            <pc:docMk/>
            <pc:sldMk cId="826299919" sldId="315"/>
            <ac:spMk id="24" creationId="{27B0EDDF-5881-402C-B681-1E2252FD195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9"/>
        <pc:sldMkLst>
          <pc:docMk/>
          <pc:sldMk cId="2893478857" sldId="31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893478857" sldId="316"/>
            <ac:spMk id="3" creationId="{2EE1128B-E69B-468D-9020-DE02851F891F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893478857" sldId="316"/>
            <ac:spMk id="4" creationId="{5E4E9699-CFF2-49A5-93F0-6967F8729A6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9"/>
          <ac:spMkLst>
            <pc:docMk/>
            <pc:sldMk cId="2893478857" sldId="316"/>
            <ac:spMk id="7" creationId="{FF5E960D-CB00-46D0-BF5F-9F2BEF0AD39D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0"/>
        <pc:sldMkLst>
          <pc:docMk/>
          <pc:sldMk cId="1082070766" sldId="31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82070766" sldId="317"/>
            <ac:spMk id="3" creationId="{2B1CB6B9-65C8-4A63-80A4-1D10EB3A618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82070766" sldId="317"/>
            <ac:spMk id="4" creationId="{29456647-5A36-43C0-A83F-F0D9228BA5D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0"/>
          <ac:spMkLst>
            <pc:docMk/>
            <pc:sldMk cId="1082070766" sldId="317"/>
            <ac:spMk id="7" creationId="{BA33F753-ED06-43D5-86CC-0847371139E4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3"/>
        <pc:sldMkLst>
          <pc:docMk/>
          <pc:sldMk cId="1231190606" sldId="31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231190606" sldId="319"/>
            <ac:spMk id="3" creationId="{C3516702-89AA-454F-A522-82C96F9E38C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231190606" sldId="319"/>
            <ac:spMk id="4" creationId="{E58F1401-BAEA-4DA2-8AA1-4F538798504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3"/>
          <ac:spMkLst>
            <pc:docMk/>
            <pc:sldMk cId="1231190606" sldId="319"/>
            <ac:spMk id="7" creationId="{EB38E404-0C4B-4FE9-9577-2251F72882E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2"/>
        <pc:sldMkLst>
          <pc:docMk/>
          <pc:sldMk cId="552218876" sldId="32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552218876" sldId="320"/>
            <ac:spMk id="3" creationId="{011FAB9F-44DA-4A32-960F-659E528322FC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552218876" sldId="320"/>
            <ac:spMk id="4" creationId="{EB8C2A6A-3B5B-4D9A-AF75-A5FBFE6C7A9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2"/>
          <ac:spMkLst>
            <pc:docMk/>
            <pc:sldMk cId="552218876" sldId="320"/>
            <ac:spMk id="7" creationId="{ADD38B5F-EE78-4244-BB2D-8B578606E45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1"/>
        <pc:sldMkLst>
          <pc:docMk/>
          <pc:sldMk cId="3316600606" sldId="32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316600606" sldId="321"/>
            <ac:spMk id="3" creationId="{553590EE-C2F1-4B1B-9B94-F843F5AAE9C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316600606" sldId="321"/>
            <ac:spMk id="4" creationId="{0EAACA6A-3226-4126-9788-D1DE7BC9EFC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1"/>
          <ac:spMkLst>
            <pc:docMk/>
            <pc:sldMk cId="3316600606" sldId="321"/>
            <ac:spMk id="7" creationId="{CD2915EB-390E-4EED-ACA7-7AC38255C81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2"/>
        <pc:sldMkLst>
          <pc:docMk/>
          <pc:sldMk cId="2299747862" sldId="32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299747862" sldId="322"/>
            <ac:spMk id="3" creationId="{79D4D250-5B3B-4C7F-BEB6-D917C1762401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299747862" sldId="322"/>
            <ac:spMk id="4" creationId="{F7D5395B-A365-48A5-AF1D-77952767944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2"/>
          <ac:spMkLst>
            <pc:docMk/>
            <pc:sldMk cId="2299747862" sldId="322"/>
            <ac:spMk id="7" creationId="{ABA91BF9-5C9C-43CB-83CE-EC0CE6FC349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1"/>
        <pc:sldMkLst>
          <pc:docMk/>
          <pc:sldMk cId="3153800299" sldId="32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53800299" sldId="324"/>
            <ac:spMk id="3" creationId="{2D00F32D-175D-4CB2-B92C-4578690F55D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53800299" sldId="324"/>
            <ac:spMk id="4" creationId="{49DD6F9D-21A2-4CC5-8FB6-630B284873B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1"/>
          <ac:spMkLst>
            <pc:docMk/>
            <pc:sldMk cId="3153800299" sldId="324"/>
            <ac:spMk id="7" creationId="{02F8591A-0D80-4F28-A108-09DBD1CA693A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0"/>
        <pc:sldMkLst>
          <pc:docMk/>
          <pc:sldMk cId="1096968755" sldId="325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96968755" sldId="325"/>
            <ac:spMk id="3" creationId="{FDC3578D-2E62-44A7-8B8F-6CC5786AFEB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96968755" sldId="325"/>
            <ac:spMk id="4" creationId="{1FDA7200-7672-486C-B1A2-5E4CABB5F4B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0"/>
          <ac:spMkLst>
            <pc:docMk/>
            <pc:sldMk cId="1096968755" sldId="325"/>
            <ac:spMk id="7" creationId="{D97EDF83-A8A8-4740-9FE0-8C9EDACAF9F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9"/>
        <pc:sldMkLst>
          <pc:docMk/>
          <pc:sldMk cId="2054989561" sldId="32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054989561" sldId="326"/>
            <ac:spMk id="7" creationId="{FFCA6D65-A9CA-4701-AAE1-F20BEC553AC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054989561" sldId="326"/>
            <ac:spMk id="9" creationId="{AA4960CC-FDD2-41CF-82B1-800036E0F08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9"/>
          <ac:spMkLst>
            <pc:docMk/>
            <pc:sldMk cId="2054989561" sldId="326"/>
            <ac:spMk id="10" creationId="{BCF94A8C-7E6B-45DA-937A-0CCDFC936E9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8"/>
        <pc:sldMkLst>
          <pc:docMk/>
          <pc:sldMk cId="1344023683" sldId="32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44023683" sldId="327"/>
            <ac:spMk id="3" creationId="{80DE8658-0ED6-4BB3-A455-D54ED126023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44023683" sldId="327"/>
            <ac:spMk id="4" creationId="{216DA5AF-7335-4099-B2EB-426FD5FAD64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8"/>
          <ac:spMkLst>
            <pc:docMk/>
            <pc:sldMk cId="1344023683" sldId="327"/>
            <ac:spMk id="7" creationId="{D996A77A-B84A-443A-A268-23355B5DFC05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7"/>
        <pc:sldMkLst>
          <pc:docMk/>
          <pc:sldMk cId="3761192293" sldId="32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761192293" sldId="328"/>
            <ac:spMk id="3" creationId="{2477BEA5-EA82-48C6-AD39-8D12C27DCC3D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761192293" sldId="328"/>
            <ac:spMk id="4" creationId="{518E7608-9EC0-4C46-B1B7-724F81DD742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7"/>
          <ac:spMkLst>
            <pc:docMk/>
            <pc:sldMk cId="3761192293" sldId="328"/>
            <ac:spMk id="7" creationId="{64B1F078-FC93-450C-B6C5-70C2F5F789D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6"/>
        <pc:sldMkLst>
          <pc:docMk/>
          <pc:sldMk cId="332988354" sldId="32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32988354" sldId="329"/>
            <ac:spMk id="3" creationId="{42D6A7C7-3B33-49A4-BD29-4C5705668E1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32988354" sldId="329"/>
            <ac:spMk id="4" creationId="{BA36EDE9-21B8-45B2-BB81-61A499FB45C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6"/>
          <ac:spMkLst>
            <pc:docMk/>
            <pc:sldMk cId="332988354" sldId="329"/>
            <ac:spMk id="7" creationId="{D30A6826-3FA7-419C-BA22-D0CE0717EF49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5"/>
        <pc:sldMkLst>
          <pc:docMk/>
          <pc:sldMk cId="2628889305" sldId="33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628889305" sldId="330"/>
            <ac:spMk id="3" creationId="{04A37FAA-8D77-4E5A-BF48-65907DBD23C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628889305" sldId="330"/>
            <ac:spMk id="4" creationId="{CE3A1549-3D87-4CFC-98DB-D2069DFBBDB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5"/>
          <ac:spMkLst>
            <pc:docMk/>
            <pc:sldMk cId="2628889305" sldId="330"/>
            <ac:spMk id="7" creationId="{60E89C00-335A-4A54-8648-C1BC7303CBF4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4"/>
        <pc:sldMkLst>
          <pc:docMk/>
          <pc:sldMk cId="4127869568" sldId="33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127869568" sldId="331"/>
            <ac:spMk id="3" creationId="{BA76F2C4-89C8-4A63-A749-D8B1A25FBC4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127869568" sldId="331"/>
            <ac:spMk id="4" creationId="{14530F1F-D5F0-4BDF-96B8-0C8E1491003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4"/>
          <ac:spMkLst>
            <pc:docMk/>
            <pc:sldMk cId="4127869568" sldId="331"/>
            <ac:spMk id="7" creationId="{13DA8348-D055-40B9-8F22-4EA9B1A6790D}"/>
          </ac:spMkLst>
        </pc:spChg>
      </pc:sldChg>
      <pc:sldChg chg="addSp delSp modSp add replId">
        <pc:chgData name="이도경" userId="S::opoiuuu@konkuk.ac.kr::e9e42d1f-f688-4dc2-b8bb-1a42460c9f0c" providerId="AD" clId="Web-{0491B82A-7EC4-49FC-9445-C6C5B9E4CD3F}" dt="2021-04-13T12:15:09.054" v="1031"/>
        <pc:sldMkLst>
          <pc:docMk/>
          <pc:sldMk cId="3045012985" sldId="332"/>
        </pc:sldMkLst>
        <pc:spChg chg="mod">
          <ac:chgData name="이도경" userId="S::opoiuuu@konkuk.ac.kr::e9e42d1f-f688-4dc2-b8bb-1a42460c9f0c" providerId="AD" clId="Web-{0491B82A-7EC4-49FC-9445-C6C5B9E4CD3F}" dt="2021-04-13T11:31:28.195" v="152" actId="20577"/>
          <ac:spMkLst>
            <pc:docMk/>
            <pc:sldMk cId="3045012985" sldId="332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045012985" sldId="332"/>
            <ac:spMk id="7" creationId="{8AFB8A9E-85CD-41B3-8141-F6FFD658C5D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045012985" sldId="332"/>
            <ac:spMk id="8" creationId="{EE808ABD-235E-4440-9E4B-20F60CFE8B0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1"/>
          <ac:spMkLst>
            <pc:docMk/>
            <pc:sldMk cId="3045012985" sldId="332"/>
            <ac:spMk id="9" creationId="{546F721C-D479-4E87-8259-A4BC42420048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60"/>
          <ac:spMkLst>
            <pc:docMk/>
            <pc:sldMk cId="3045012985" sldId="332"/>
            <ac:spMk id="15" creationId="{3AE2E2B6-D038-4D8C-B462-DBA9AE4164A7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9"/>
          <ac:spMkLst>
            <pc:docMk/>
            <pc:sldMk cId="3045012985" sldId="332"/>
            <ac:spMk id="17" creationId="{A1E0504F-68C3-4BF3-B570-99A1443CE7C5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8"/>
          <ac:spMkLst>
            <pc:docMk/>
            <pc:sldMk cId="3045012985" sldId="332"/>
            <ac:spMk id="18" creationId="{44E378B0-773F-4EFC-B332-D9E29BC01AA0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7"/>
          <ac:spMkLst>
            <pc:docMk/>
            <pc:sldMk cId="3045012985" sldId="332"/>
            <ac:spMk id="19" creationId="{FA9BFC59-C21E-43DD-B7DC-04981402EB2A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6"/>
          <ac:spMkLst>
            <pc:docMk/>
            <pc:sldMk cId="3045012985" sldId="332"/>
            <ac:spMk id="20" creationId="{02A4B58A-14D9-4093-A6CB-39BE70AC7167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5"/>
          <ac:spMkLst>
            <pc:docMk/>
            <pc:sldMk cId="3045012985" sldId="332"/>
            <ac:spMk id="21" creationId="{72638708-83FF-480F-8A35-A979E83ED1CC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4"/>
          <ac:spMkLst>
            <pc:docMk/>
            <pc:sldMk cId="3045012985" sldId="332"/>
            <ac:spMk id="22" creationId="{3A73A5A5-27DA-4776-9498-5A9D2E723065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3"/>
          <ac:spMkLst>
            <pc:docMk/>
            <pc:sldMk cId="3045012985" sldId="332"/>
            <ac:spMk id="23" creationId="{2901BB2B-BB68-4631-AB8F-44AE6D25712D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4" creationId="{13CA1F40-8594-4BDE-A369-5F2DB8D79634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5" creationId="{959463EA-C314-4CDB-9E11-DB0DF4ADAA11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6" creationId="{61773751-C3B8-4C89-81E4-A2B56C5AF957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7" creationId="{D151000A-568F-462D-B826-C66B640E02BF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8" creationId="{4C3B240C-D869-499F-8286-CD61EF5CF776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9" creationId="{62930213-44D2-4DA4-A07B-79BF58223931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30" creationId="{E7D5938C-4ED3-40FD-A0FA-C645AB104FBD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31" creationId="{E333E296-8C22-430A-874C-B21D063167B1}"/>
          </ac:spMkLst>
        </pc:spChg>
        <pc:picChg chg="add mod">
          <ac:chgData name="이도경" userId="S::opoiuuu@konkuk.ac.kr::e9e42d1f-f688-4dc2-b8bb-1a42460c9f0c" providerId="AD" clId="Web-{0491B82A-7EC4-49FC-9445-C6C5B9E4CD3F}" dt="2021-04-13T11:33:38.292" v="168" actId="1076"/>
          <ac:picMkLst>
            <pc:docMk/>
            <pc:sldMk cId="3045012985" sldId="332"/>
            <ac:picMk id="2" creationId="{9108D63A-CCA8-4669-A699-7898AC6A418C}"/>
          </ac:picMkLst>
        </pc:picChg>
      </pc:sldChg>
      <pc:sldChg chg="addSp delSp modSp add replId">
        <pc:chgData name="이도경" userId="S::opoiuuu@konkuk.ac.kr::e9e42d1f-f688-4dc2-b8bb-1a42460c9f0c" providerId="AD" clId="Web-{0491B82A-7EC4-49FC-9445-C6C5B9E4CD3F}" dt="2021-04-13T12:15:09.054" v="1032"/>
        <pc:sldMkLst>
          <pc:docMk/>
          <pc:sldMk cId="1386382012" sldId="333"/>
        </pc:sldMkLst>
        <pc:spChg chg="del">
          <ac:chgData name="이도경" userId="S::opoiuuu@konkuk.ac.kr::e9e42d1f-f688-4dc2-b8bb-1a42460c9f0c" providerId="AD" clId="Web-{0491B82A-7EC4-49FC-9445-C6C5B9E4CD3F}" dt="2021-04-13T11:33:53.167" v="170"/>
          <ac:spMkLst>
            <pc:docMk/>
            <pc:sldMk cId="1386382012" sldId="333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86382012" sldId="333"/>
            <ac:spMk id="7" creationId="{BBD42799-732E-4222-9DBA-C1971959DC3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86382012" sldId="333"/>
            <ac:spMk id="8" creationId="{3AAB5682-28C3-430F-BBA2-A83701C72F5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2"/>
          <ac:spMkLst>
            <pc:docMk/>
            <pc:sldMk cId="1386382012" sldId="333"/>
            <ac:spMk id="9" creationId="{15F3B796-5642-4C36-8400-67FAD737391C}"/>
          </ac:spMkLst>
        </pc:spChg>
        <pc:picChg chg="del">
          <ac:chgData name="이도경" userId="S::opoiuuu@konkuk.ac.kr::e9e42d1f-f688-4dc2-b8bb-1a42460c9f0c" providerId="AD" clId="Web-{0491B82A-7EC4-49FC-9445-C6C5B9E4CD3F}" dt="2021-04-13T11:33:55.057" v="171"/>
          <ac:picMkLst>
            <pc:docMk/>
            <pc:sldMk cId="1386382012" sldId="333"/>
            <ac:picMk id="2" creationId="{9108D63A-CCA8-4669-A699-7898AC6A418C}"/>
          </ac:picMkLst>
        </pc:picChg>
        <pc:picChg chg="add mod">
          <ac:chgData name="이도경" userId="S::opoiuuu@konkuk.ac.kr::e9e42d1f-f688-4dc2-b8bb-1a42460c9f0c" providerId="AD" clId="Web-{0491B82A-7EC4-49FC-9445-C6C5B9E4CD3F}" dt="2021-04-13T11:34:37.199" v="177" actId="1076"/>
          <ac:picMkLst>
            <pc:docMk/>
            <pc:sldMk cId="1386382012" sldId="333"/>
            <ac:picMk id="4" creationId="{271CAE27-4FFB-4F8D-A898-DFB1F78ACBCE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38" v="1002"/>
        <pc:sldMkLst>
          <pc:docMk/>
          <pc:sldMk cId="781732176" sldId="33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81732176" sldId="334"/>
            <ac:spMk id="11" creationId="{B08DA4F1-96FA-4F83-A761-B014498BC36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781732176" sldId="334"/>
            <ac:spMk id="12" creationId="{9F027216-06D4-4EAB-BED5-B2A165A0EED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2"/>
          <ac:spMkLst>
            <pc:docMk/>
            <pc:sldMk cId="781732176" sldId="334"/>
            <ac:spMk id="13" creationId="{43604FC8-869B-4A48-B2DD-4A8106043A54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781732176" sldId="334"/>
            <ac:spMk id="14" creationId="{B15F5798-C535-4CD5-A2FD-30E570476F80}"/>
          </ac:spMkLst>
        </pc:spChg>
      </pc:sldChg>
      <pc:sldChg chg="addSp delSp modSp add ord replId">
        <pc:chgData name="이도경" userId="S::opoiuuu@konkuk.ac.kr::e9e42d1f-f688-4dc2-b8bb-1a42460c9f0c" providerId="AD" clId="Web-{0491B82A-7EC4-49FC-9445-C6C5B9E4CD3F}" dt="2021-04-13T12:15:09.069" v="1033"/>
        <pc:sldMkLst>
          <pc:docMk/>
          <pc:sldMk cId="4204119497" sldId="335"/>
        </pc:sldMkLst>
        <pc:spChg chg="mod">
          <ac:chgData name="이도경" userId="S::opoiuuu@konkuk.ac.kr::e9e42d1f-f688-4dc2-b8bb-1a42460c9f0c" providerId="AD" clId="Web-{0491B82A-7EC4-49FC-9445-C6C5B9E4CD3F}" dt="2021-04-13T11:36:02.191" v="198" actId="20577"/>
          <ac:spMkLst>
            <pc:docMk/>
            <pc:sldMk cId="4204119497" sldId="33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204119497" sldId="335"/>
            <ac:spMk id="9" creationId="{295B4115-9DA0-4B28-A1C7-9F9E75F058D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204119497" sldId="335"/>
            <ac:spMk id="10" creationId="{012B322C-DD55-49B4-AE01-26D77E88BD0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3"/>
          <ac:spMkLst>
            <pc:docMk/>
            <pc:sldMk cId="4204119497" sldId="335"/>
            <ac:spMk id="11" creationId="{68AA3937-6FCB-4A97-B2EA-888CCF51ED38}"/>
          </ac:spMkLst>
        </pc:spChg>
        <pc:picChg chg="del">
          <ac:chgData name="이도경" userId="S::opoiuuu@konkuk.ac.kr::e9e42d1f-f688-4dc2-b8bb-1a42460c9f0c" providerId="AD" clId="Web-{0491B82A-7EC4-49FC-9445-C6C5B9E4CD3F}" dt="2021-04-13T11:36:06.801" v="199"/>
          <ac:picMkLst>
            <pc:docMk/>
            <pc:sldMk cId="4204119497" sldId="335"/>
            <ac:picMk id="2" creationId="{9108D63A-CCA8-4669-A699-7898AC6A418C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1:36:16.629" v="201"/>
          <ac:picMkLst>
            <pc:docMk/>
            <pc:sldMk cId="4204119497" sldId="335"/>
            <ac:picMk id="4" creationId="{CDB99DB8-C61B-4C7B-B3B4-AB047220D791}"/>
          </ac:picMkLst>
        </pc:picChg>
        <pc:picChg chg="add mod">
          <ac:chgData name="이도경" userId="S::opoiuuu@konkuk.ac.kr::e9e42d1f-f688-4dc2-b8bb-1a42460c9f0c" providerId="AD" clId="Web-{0491B82A-7EC4-49FC-9445-C6C5B9E4CD3F}" dt="2021-04-13T11:37:02.208" v="213" actId="1076"/>
          <ac:picMkLst>
            <pc:docMk/>
            <pc:sldMk cId="4204119497" sldId="335"/>
            <ac:picMk id="7" creationId="{5BDE2426-8EB9-49E2-A099-6500803E75AB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54" v="1023"/>
        <pc:sldMkLst>
          <pc:docMk/>
          <pc:sldMk cId="3597851406" sldId="33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597851406" sldId="336"/>
            <ac:spMk id="3" creationId="{85A273F9-6D29-465C-AB08-75865091373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597851406" sldId="336"/>
            <ac:spMk id="4" creationId="{484590B3-35CC-4702-8955-DC1EF765B73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3"/>
          <ac:spMkLst>
            <pc:docMk/>
            <pc:sldMk cId="3597851406" sldId="336"/>
            <ac:spMk id="7" creationId="{48399A72-4F7B-409A-8091-66834A3FB61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4"/>
        <pc:sldMkLst>
          <pc:docMk/>
          <pc:sldMk cId="2350280806" sldId="33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350280806" sldId="337"/>
            <ac:spMk id="3" creationId="{A4A288B8-0B7D-46D2-A6C7-EE221C6DDC6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350280806" sldId="337"/>
            <ac:spMk id="4" creationId="{6280210D-C192-4B33-B223-9170CB0C0CA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4"/>
          <ac:spMkLst>
            <pc:docMk/>
            <pc:sldMk cId="2350280806" sldId="337"/>
            <ac:spMk id="7" creationId="{2F38E898-9443-40D9-B1BE-B72090BCBEB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5"/>
        <pc:sldMkLst>
          <pc:docMk/>
          <pc:sldMk cId="2731510682" sldId="33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731510682" sldId="338"/>
            <ac:spMk id="3" creationId="{0616528A-F858-40CB-94D2-49F06AC495D1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731510682" sldId="338"/>
            <ac:spMk id="4" creationId="{B8124816-B9A4-40E3-9CFD-F2C36678E6C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5"/>
          <ac:spMkLst>
            <pc:docMk/>
            <pc:sldMk cId="2731510682" sldId="338"/>
            <ac:spMk id="7" creationId="{67C28B68-9F21-4A0A-BF3F-FD59D32862E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6"/>
        <pc:sldMkLst>
          <pc:docMk/>
          <pc:sldMk cId="1122853261" sldId="33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122853261" sldId="339"/>
            <ac:spMk id="3" creationId="{72D3B8AB-BD3B-450C-BA64-4231F984992D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122853261" sldId="339"/>
            <ac:spMk id="4" creationId="{367A0784-FCE3-41D8-8B0F-FA13C24AA78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6"/>
          <ac:spMkLst>
            <pc:docMk/>
            <pc:sldMk cId="1122853261" sldId="339"/>
            <ac:spMk id="7" creationId="{D9209CE3-E206-49D4-B35B-A5CFE0736E51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7"/>
        <pc:sldMkLst>
          <pc:docMk/>
          <pc:sldMk cId="1510064306" sldId="34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510064306" sldId="340"/>
            <ac:spMk id="3" creationId="{6A4D2F1A-65B8-473A-AE9A-C80A85A083D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510064306" sldId="340"/>
            <ac:spMk id="4" creationId="{4A4E5196-7DC0-47EA-8A7F-768818DC995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7"/>
          <ac:spMkLst>
            <pc:docMk/>
            <pc:sldMk cId="1510064306" sldId="340"/>
            <ac:spMk id="7" creationId="{31F7ED2E-5108-4100-B258-057099DDE8C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8"/>
        <pc:sldMkLst>
          <pc:docMk/>
          <pc:sldMk cId="4019255825" sldId="34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019255825" sldId="341"/>
            <ac:spMk id="3" creationId="{E46B1CBE-8ECC-48D4-A6C9-577445A0691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019255825" sldId="341"/>
            <ac:spMk id="4" creationId="{FF80772E-4A3A-4135-9406-A95732A5737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8"/>
          <ac:spMkLst>
            <pc:docMk/>
            <pc:sldMk cId="4019255825" sldId="341"/>
            <ac:spMk id="7" creationId="{56710CBB-0F56-42C2-B257-35F776D0A720}"/>
          </ac:spMkLst>
        </pc:spChg>
      </pc:sldChg>
      <pc:sldChg chg="addSp delSp modSp add ord replId">
        <pc:chgData name="이도경" userId="S::opoiuuu@konkuk.ac.kr::e9e42d1f-f688-4dc2-b8bb-1a42460c9f0c" providerId="AD" clId="Web-{0491B82A-7EC4-49FC-9445-C6C5B9E4CD3F}" dt="2021-04-13T12:15:09.069" v="1036"/>
        <pc:sldMkLst>
          <pc:docMk/>
          <pc:sldMk cId="2269375973" sldId="345"/>
        </pc:sldMkLst>
        <pc:spChg chg="del">
          <ac:chgData name="이도경" userId="S::opoiuuu@konkuk.ac.kr::e9e42d1f-f688-4dc2-b8bb-1a42460c9f0c" providerId="AD" clId="Web-{0491B82A-7EC4-49FC-9445-C6C5B9E4CD3F}" dt="2021-04-13T11:39:48.962" v="270"/>
          <ac:spMkLst>
            <pc:docMk/>
            <pc:sldMk cId="2269375973" sldId="34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269375973" sldId="345"/>
            <ac:spMk id="10" creationId="{CE25D53A-5F44-43D8-AA47-E9388B56AAC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269375973" sldId="345"/>
            <ac:spMk id="11" creationId="{3C692BE7-14AA-4938-8249-651BDBFD5D1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6"/>
          <ac:spMkLst>
            <pc:docMk/>
            <pc:sldMk cId="2269375973" sldId="345"/>
            <ac:spMk id="12" creationId="{71BDE7E1-D873-449F-AF5D-D00222E0A143}"/>
          </ac:spMkLst>
        </pc:spChg>
        <pc:spChg chg="mod">
          <ac:chgData name="이도경" userId="S::opoiuuu@konkuk.ac.kr::e9e42d1f-f688-4dc2-b8bb-1a42460c9f0c" providerId="AD" clId="Web-{0491B82A-7EC4-49FC-9445-C6C5B9E4CD3F}" dt="2021-04-13T11:39:40.493" v="268" actId="20577"/>
          <ac:spMkLst>
            <pc:docMk/>
            <pc:sldMk cId="2269375973" sldId="345"/>
            <ac:spMk id="16" creationId="{53C00B07-0330-4776-A521-0748BEB10438}"/>
          </ac:spMkLst>
        </pc:spChg>
        <pc:graphicFrameChg chg="add del mod modGraphic">
          <ac:chgData name="이도경" userId="S::opoiuuu@konkuk.ac.kr::e9e42d1f-f688-4dc2-b8bb-1a42460c9f0c" providerId="AD" clId="Web-{0491B82A-7EC4-49FC-9445-C6C5B9E4CD3F}" dt="2021-04-13T11:41:27.198" v="274"/>
          <ac:graphicFrameMkLst>
            <pc:docMk/>
            <pc:sldMk cId="2269375973" sldId="345"/>
            <ac:graphicFrameMk id="2" creationId="{65972BCE-6745-4600-A087-466C695CC125}"/>
          </ac:graphicFrameMkLst>
        </pc:graphicFrameChg>
        <pc:graphicFrameChg chg="add mod modGraphic">
          <ac:chgData name="이도경" userId="S::opoiuuu@konkuk.ac.kr::e9e42d1f-f688-4dc2-b8bb-1a42460c9f0c" providerId="AD" clId="Web-{0491B82A-7EC4-49FC-9445-C6C5B9E4CD3F}" dt="2021-04-13T11:54:11.027" v="609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del">
          <ac:chgData name="이도경" userId="S::opoiuuu@konkuk.ac.kr::e9e42d1f-f688-4dc2-b8bb-1a42460c9f0c" providerId="AD" clId="Web-{0491B82A-7EC4-49FC-9445-C6C5B9E4CD3F}" dt="2021-04-13T11:39:46.805" v="269"/>
          <ac:picMkLst>
            <pc:docMk/>
            <pc:sldMk cId="2269375973" sldId="345"/>
            <ac:picMk id="7" creationId="{5BDE2426-8EB9-49E2-A099-6500803E75AB}"/>
          </ac:picMkLst>
        </pc:picChg>
        <pc:picChg chg="add mod">
          <ac:chgData name="이도경" userId="S::opoiuuu@konkuk.ac.kr::e9e42d1f-f688-4dc2-b8bb-1a42460c9f0c" providerId="AD" clId="Web-{0491B82A-7EC4-49FC-9445-C6C5B9E4CD3F}" dt="2021-04-13T11:45:46.689" v="330" actId="1076"/>
          <ac:picMkLst>
            <pc:docMk/>
            <pc:sldMk cId="2269375973" sldId="345"/>
            <ac:picMk id="8" creationId="{5718F318-B154-4C98-ACE2-BA0E957F020C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35"/>
        <pc:sldMkLst>
          <pc:docMk/>
          <pc:sldMk cId="314711383" sldId="34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4711383" sldId="346"/>
            <ac:spMk id="11" creationId="{B95C8385-DF71-4B17-814C-4E0802DDE334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4711383" sldId="346"/>
            <ac:spMk id="12" creationId="{C8C3452D-20DB-42FA-8740-77BAD76C9A3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5"/>
          <ac:spMkLst>
            <pc:docMk/>
            <pc:sldMk cId="314711383" sldId="346"/>
            <ac:spMk id="13" creationId="{733C588A-5465-4763-9C5B-63551D26DF0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38" v="1004"/>
        <pc:sldMkLst>
          <pc:docMk/>
          <pc:sldMk cId="2501462282" sldId="34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501462282" sldId="347"/>
            <ac:spMk id="7" creationId="{76D4FB54-D1B1-415E-81C7-0E599B860DE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2501462282" sldId="347"/>
            <ac:spMk id="11" creationId="{A9FD9EAC-76BE-4555-84A2-7A7F032F003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4"/>
          <ac:spMkLst>
            <pc:docMk/>
            <pc:sldMk cId="2501462282" sldId="347"/>
            <ac:spMk id="12" creationId="{F68B87FA-3B70-42B1-8CFA-09CA68395FF2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2501462282" sldId="347"/>
            <ac:spMk id="13" creationId="{DB059F48-9D92-4DB3-A4B6-598463B6FFD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20:36.326" v="1099"/>
        <pc:sldMkLst>
          <pc:docMk/>
          <pc:sldMk cId="3619463758" sldId="34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619463758" sldId="348"/>
            <ac:spMk id="2" creationId="{1CFE9E79-BA9F-4645-A7F8-FCD24C61059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619463758" sldId="348"/>
            <ac:spMk id="10" creationId="{DEEC62C0-B17D-4083-80A9-0BD725DCEC7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0"/>
          <ac:spMkLst>
            <pc:docMk/>
            <pc:sldMk cId="3619463758" sldId="348"/>
            <ac:spMk id="11" creationId="{E0D9C990-A60A-4F09-8688-EA3262A8B4E2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20:36.326" v="1099"/>
          <ac:graphicFrameMkLst>
            <pc:docMk/>
            <pc:sldMk cId="3619463758" sldId="348"/>
            <ac:graphicFrameMk id="3" creationId="{62135369-1B21-48BD-ACA2-6DDE70DCAA2F}"/>
          </ac:graphicFrameMkLst>
        </pc:graphicFrameChg>
      </pc:sldChg>
      <pc:sldChg chg="addSp delSp modSp add replId">
        <pc:chgData name="이도경" userId="S::opoiuuu@konkuk.ac.kr::e9e42d1f-f688-4dc2-b8bb-1a42460c9f0c" providerId="AD" clId="Web-{0491B82A-7EC4-49FC-9445-C6C5B9E4CD3F}" dt="2021-04-13T12:15:09.069" v="1037"/>
        <pc:sldMkLst>
          <pc:docMk/>
          <pc:sldMk cId="1066307163" sldId="34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66307163" sldId="349"/>
            <ac:spMk id="14" creationId="{8C757B52-9B58-4F98-A7EB-0FE318E2220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66307163" sldId="349"/>
            <ac:spMk id="15" creationId="{DD1370C6-5E0C-496F-B01C-69BD6F5BECD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7"/>
          <ac:spMkLst>
            <pc:docMk/>
            <pc:sldMk cId="1066307163" sldId="349"/>
            <ac:spMk id="17" creationId="{E342FBAB-0F8F-4CA9-857C-4FA1D60EAE53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00:30.488" v="830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add del mod">
          <ac:chgData name="이도경" userId="S::opoiuuu@konkuk.ac.kr::e9e42d1f-f688-4dc2-b8bb-1a42460c9f0c" providerId="AD" clId="Web-{0491B82A-7EC4-49FC-9445-C6C5B9E4CD3F}" dt="2021-04-13T11:57:45.719" v="699"/>
          <ac:picMkLst>
            <pc:docMk/>
            <pc:sldMk cId="1066307163" sldId="349"/>
            <ac:picMk id="2" creationId="{A6E11C39-8313-414F-97E1-E0CB1997CAF1}"/>
          </ac:picMkLst>
        </pc:picChg>
        <pc:picChg chg="add mod">
          <ac:chgData name="이도경" userId="S::opoiuuu@konkuk.ac.kr::e9e42d1f-f688-4dc2-b8bb-1a42460c9f0c" providerId="AD" clId="Web-{0491B82A-7EC4-49FC-9445-C6C5B9E4CD3F}" dt="2021-04-13T11:58:04.547" v="704" actId="1076"/>
          <ac:picMkLst>
            <pc:docMk/>
            <pc:sldMk cId="1066307163" sldId="349"/>
            <ac:picMk id="3" creationId="{961A469B-C6A3-4D0E-9962-84802FB68E0A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2:01:19.223" v="832"/>
          <ac:picMkLst>
            <pc:docMk/>
            <pc:sldMk cId="1066307163" sldId="349"/>
            <ac:picMk id="7" creationId="{CD4E420E-CFB1-46FF-B9FD-5D9372C3ADF8}"/>
          </ac:picMkLst>
        </pc:picChg>
        <pc:picChg chg="del">
          <ac:chgData name="이도경" userId="S::opoiuuu@konkuk.ac.kr::e9e42d1f-f688-4dc2-b8bb-1a42460c9f0c" providerId="AD" clId="Web-{0491B82A-7EC4-49FC-9445-C6C5B9E4CD3F}" dt="2021-04-13T11:57:38.516" v="697"/>
          <ac:picMkLst>
            <pc:docMk/>
            <pc:sldMk cId="1066307163" sldId="349"/>
            <ac:picMk id="9" creationId="{4CFA0A1A-C002-4652-B886-9FCDEAD186C8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2:01:25.567" v="834"/>
          <ac:picMkLst>
            <pc:docMk/>
            <pc:sldMk cId="1066307163" sldId="349"/>
            <ac:picMk id="12" creationId="{06E02E54-4ABA-406D-BE01-6E57E921B743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38" v="1003"/>
        <pc:sldMkLst>
          <pc:docMk/>
          <pc:sldMk cId="726295685" sldId="35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26295685" sldId="350"/>
            <ac:spMk id="4" creationId="{06810EA1-3DA6-4FE5-BE2E-9570B78849D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726295685" sldId="350"/>
            <ac:spMk id="7" creationId="{CA43F517-769F-48BC-BF04-0C2E41A9D8A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3"/>
          <ac:spMkLst>
            <pc:docMk/>
            <pc:sldMk cId="726295685" sldId="350"/>
            <ac:spMk id="11" creationId="{C1EBFAE5-D0C5-46E0-AEAA-02BD3823958C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726295685" sldId="350"/>
            <ac:spMk id="12" creationId="{FC6603E7-E1FF-4639-BC1E-62B3182430A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5"/>
        <pc:sldMkLst>
          <pc:docMk/>
          <pc:sldMk cId="1697351512" sldId="35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697351512" sldId="351"/>
            <ac:spMk id="4" creationId="{4F350AC2-5DC7-4D96-B13D-EFB7A7FBD54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1697351512" sldId="351"/>
            <ac:spMk id="7" creationId="{B33676D5-2513-41ED-96E8-0C670D751C0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5"/>
          <ac:spMkLst>
            <pc:docMk/>
            <pc:sldMk cId="1697351512" sldId="351"/>
            <ac:spMk id="11" creationId="{DFC3C447-F0C5-463E-9B91-B6F35031502B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1697351512" sldId="351"/>
            <ac:spMk id="12" creationId="{5829CF01-5986-49F0-BDEC-E51EEEB0AC10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9"/>
        <pc:sldMkLst>
          <pc:docMk/>
          <pc:sldMk cId="837571719" sldId="35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837571719" sldId="352"/>
            <ac:spMk id="4" creationId="{18B5FF7D-34CF-4D90-8FA3-521FAEF0644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837571719" sldId="352"/>
            <ac:spMk id="7" creationId="{DE0E707B-321C-4F3E-B4DE-4C1AF91D5B3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9"/>
          <ac:spMkLst>
            <pc:docMk/>
            <pc:sldMk cId="837571719" sldId="352"/>
            <ac:spMk id="9" creationId="{A9CBE05F-D8BB-41A5-B0AF-86531CAB112A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8"/>
        <pc:sldMkLst>
          <pc:docMk/>
          <pc:sldMk cId="723570981" sldId="353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23570981" sldId="353"/>
            <ac:spMk id="4" creationId="{903A4667-2A86-4471-AF07-3A81662D557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723570981" sldId="353"/>
            <ac:spMk id="7" creationId="{4C582B01-534D-4364-BAF2-32D111FD097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8"/>
          <ac:spMkLst>
            <pc:docMk/>
            <pc:sldMk cId="723570981" sldId="353"/>
            <ac:spMk id="10" creationId="{F54A60EF-E491-4671-829C-A8E7F5425B0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8:28.933" v="1056" actId="14100"/>
        <pc:sldMkLst>
          <pc:docMk/>
          <pc:sldMk cId="1739395857" sldId="35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739395857" sldId="354"/>
            <ac:spMk id="4" creationId="{CFB329F7-ABA3-4642-A58C-DC4C0F22DFA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739395857" sldId="354"/>
            <ac:spMk id="7" creationId="{2E298E26-F7E3-4A32-8317-546EDB4CBF1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1"/>
          <ac:spMkLst>
            <pc:docMk/>
            <pc:sldMk cId="1739395857" sldId="354"/>
            <ac:spMk id="10" creationId="{B569F43E-4726-47A0-84B4-417C6F64BCE7}"/>
          </ac:spMkLst>
        </pc:spChg>
        <pc:picChg chg="mod">
          <ac:chgData name="이도경" userId="S::opoiuuu@konkuk.ac.kr::e9e42d1f-f688-4dc2-b8bb-1a42460c9f0c" providerId="AD" clId="Web-{0491B82A-7EC4-49FC-9445-C6C5B9E4CD3F}" dt="2021-04-13T12:18:28.933" v="1056" actId="14100"/>
          <ac:picMkLst>
            <pc:docMk/>
            <pc:sldMk cId="1739395857" sldId="354"/>
            <ac:picMk id="8" creationId="{D465FA7F-F45B-46AE-A547-E595D6E4E236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8:43.730" v="1059" actId="14100"/>
        <pc:sldMkLst>
          <pc:docMk/>
          <pc:sldMk cId="413750095" sldId="355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13750095" sldId="355"/>
            <ac:spMk id="2" creationId="{00138958-D287-4FAB-AE5A-472BC382F184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13750095" sldId="355"/>
            <ac:spMk id="7" creationId="{49DE9A9F-A0C3-4BAE-9EC7-A2F988D10F7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2"/>
          <ac:spMkLst>
            <pc:docMk/>
            <pc:sldMk cId="413750095" sldId="355"/>
            <ac:spMk id="8" creationId="{513D8B7D-553F-41FC-80C3-A73025EDCB3B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8:36.886" v="1057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8:43.730" v="1059" actId="14100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44"/>
        <pc:sldMkLst>
          <pc:docMk/>
          <pc:sldMk cId="1020547942" sldId="35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20547942" sldId="356"/>
            <ac:spMk id="8" creationId="{BF5AB850-8FB7-4DC4-B658-23F41F4D4A53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08.676" v="985"/>
          <ac:spMkLst>
            <pc:docMk/>
            <pc:sldMk cId="1020547942" sldId="356"/>
            <ac:spMk id="10" creationId="{50254C1E-027B-4202-B694-DF066480322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20547942" sldId="356"/>
            <ac:spMk id="14" creationId="{CD3DD074-FDC2-46B6-89ED-9DBA627EF16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4"/>
          <ac:spMkLst>
            <pc:docMk/>
            <pc:sldMk cId="1020547942" sldId="356"/>
            <ac:spMk id="15" creationId="{0678988B-2ADD-43FB-B7EE-A1C53CA890B4}"/>
          </ac:spMkLst>
        </pc:spChg>
        <pc:picChg chg="add mod">
          <ac:chgData name="이도경" userId="S::opoiuuu@konkuk.ac.kr::e9e42d1f-f688-4dc2-b8bb-1a42460c9f0c" providerId="AD" clId="Web-{0491B82A-7EC4-49FC-9445-C6C5B9E4CD3F}" dt="2021-04-13T12:12:53.973" v="982" actId="1076"/>
          <ac:picMkLst>
            <pc:docMk/>
            <pc:sldMk cId="1020547942" sldId="356"/>
            <ac:picMk id="4" creationId="{C76BB0C0-D26A-43D3-BB57-0FA239525F15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45"/>
        <pc:sldMkLst>
          <pc:docMk/>
          <pc:sldMk cId="789607866" sldId="35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89607866" sldId="358"/>
            <ac:spMk id="4" creationId="{35349C94-DABB-475B-B660-42DA8025988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789607866" sldId="358"/>
            <ac:spMk id="7" creationId="{65089E11-D1E8-49AA-A2F2-A80206878E5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5"/>
          <ac:spMkLst>
            <pc:docMk/>
            <pc:sldMk cId="789607866" sldId="358"/>
            <ac:spMk id="10" creationId="{ADAD68D9-90E1-4C38-8161-5138A1DB00B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6"/>
        <pc:sldMkLst>
          <pc:docMk/>
          <pc:sldMk cId="1927484664" sldId="35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927484664" sldId="359"/>
            <ac:spMk id="4" creationId="{E3E18253-2E7B-43C4-B853-D6B62BEC91C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927484664" sldId="359"/>
            <ac:spMk id="7" creationId="{9663CF8F-37B1-4834-A2CF-20CB7E18DE1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6"/>
          <ac:spMkLst>
            <pc:docMk/>
            <pc:sldMk cId="1927484664" sldId="359"/>
            <ac:spMk id="10" creationId="{E239EB69-9B49-492B-96F3-C843DC65892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7"/>
        <pc:sldMkLst>
          <pc:docMk/>
          <pc:sldMk cId="2694055389" sldId="36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694055389" sldId="360"/>
            <ac:spMk id="4" creationId="{99814A94-21A4-4997-BFA9-EE3FB490104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694055389" sldId="360"/>
            <ac:spMk id="7" creationId="{784EB3E2-5F15-4A2C-9586-1E4D5ECE475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7"/>
          <ac:spMkLst>
            <pc:docMk/>
            <pc:sldMk cId="2694055389" sldId="360"/>
            <ac:spMk id="10" creationId="{6F1C3C01-D2E2-4EA6-855F-6B1288B37E6E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3"/>
        <pc:sldMkLst>
          <pc:docMk/>
          <pc:sldMk cId="1009341633" sldId="36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09341633" sldId="361"/>
            <ac:spMk id="3" creationId="{711F4712-D638-495A-AF95-1EF8DD17A65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09341633" sldId="361"/>
            <ac:spMk id="4" creationId="{19E62FE5-8DE5-4DBD-A7D6-8127FDCAD88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3"/>
          <ac:spMkLst>
            <pc:docMk/>
            <pc:sldMk cId="1009341633" sldId="361"/>
            <ac:spMk id="9" creationId="{9485FC61-F576-4B55-8FF0-6D27DA5F74E3}"/>
          </ac:spMkLst>
        </pc:spChg>
      </pc:sldChg>
      <pc:sldChg chg="addSp delSp modSp add replId">
        <pc:chgData name="이도경" userId="S::opoiuuu@konkuk.ac.kr::e9e42d1f-f688-4dc2-b8bb-1a42460c9f0c" providerId="AD" clId="Web-{0491B82A-7EC4-49FC-9445-C6C5B9E4CD3F}" dt="2021-04-13T12:15:09.069" v="1038"/>
        <pc:sldMkLst>
          <pc:docMk/>
          <pc:sldMk cId="3098776669" sldId="36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098776669" sldId="362"/>
            <ac:spMk id="3" creationId="{41CA69F1-0B92-443F-B474-559389F344EF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098776669" sldId="362"/>
            <ac:spMk id="7" creationId="{BE0C16B2-8D21-472C-8133-EA4D9DAC2C8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8"/>
          <ac:spMkLst>
            <pc:docMk/>
            <pc:sldMk cId="3098776669" sldId="362"/>
            <ac:spMk id="9" creationId="{0579E828-0906-4D25-9420-69C9C936EBF8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07:06.278" v="898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del">
          <ac:chgData name="이도경" userId="S::opoiuuu@konkuk.ac.kr::e9e42d1f-f688-4dc2-b8bb-1a42460c9f0c" providerId="AD" clId="Web-{0491B82A-7EC4-49FC-9445-C6C5B9E4CD3F}" dt="2021-04-13T12:02:07.631" v="896"/>
          <ac:picMkLst>
            <pc:docMk/>
            <pc:sldMk cId="3098776669" sldId="362"/>
            <ac:picMk id="3" creationId="{961A469B-C6A3-4D0E-9962-84802FB68E0A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8:17.417" v="1054" actId="1076"/>
        <pc:sldMkLst>
          <pc:docMk/>
          <pc:sldMk cId="3572453059" sldId="363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572453059" sldId="363"/>
            <ac:spMk id="4" creationId="{32D596C9-474D-45F0-830F-3B5B28FEE44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572453059" sldId="363"/>
            <ac:spMk id="7" creationId="{1ED16F10-545E-428D-AF88-F0C60CC4BD4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0"/>
          <ac:spMkLst>
            <pc:docMk/>
            <pc:sldMk cId="3572453059" sldId="363"/>
            <ac:spMk id="10" creationId="{F7181656-4283-43F0-894D-144849EF441A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8:15.511" v="1053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8:17.417" v="1054" actId="1076"/>
          <ac:picMkLst>
            <pc:docMk/>
            <pc:sldMk cId="3572453059" sldId="363"/>
            <ac:picMk id="9" creationId="{137342E7-254A-42DB-953D-2F46E0FFCCE5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39"/>
        <pc:sldMkLst>
          <pc:docMk/>
          <pc:sldMk cId="2898422878" sldId="36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898422878" sldId="364"/>
            <ac:spMk id="4" creationId="{2E3DDB01-6C23-4251-862D-02116E9BB70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898422878" sldId="364"/>
            <ac:spMk id="7" creationId="{B2B17502-C351-44BE-8764-4016D4A5931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9"/>
          <ac:spMkLst>
            <pc:docMk/>
            <pc:sldMk cId="2898422878" sldId="364"/>
            <ac:spMk id="10" creationId="{41F28052-F6A0-4080-BA7C-4B4E6F93BEE2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1:34.096" v="978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0:48.189" v="976" actId="14100"/>
          <ac:picMkLst>
            <pc:docMk/>
            <pc:sldMk cId="2898422878" sldId="364"/>
            <ac:picMk id="8" creationId="{FF7B6F51-1A85-4881-9557-16CB2FC5CA40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09:53.688" v="973"/>
        <pc:sldMkLst>
          <pc:docMk/>
          <pc:sldMk cId="3745213705" sldId="364"/>
        </pc:sldMkLst>
        <pc:graphicFrameChg chg="mod modGraphic">
          <ac:chgData name="이도경" userId="S::opoiuuu@konkuk.ac.kr::e9e42d1f-f688-4dc2-b8bb-1a42460c9f0c" providerId="AD" clId="Web-{0491B82A-7EC4-49FC-9445-C6C5B9E4CD3F}" dt="2021-04-13T12:09:39.781" v="972"/>
          <ac:graphicFrameMkLst>
            <pc:docMk/>
            <pc:sldMk cId="3745213705" sldId="364"/>
            <ac:graphicFrameMk id="4" creationId="{3D25DA49-26C9-4157-A55E-49AF38B1BA3D}"/>
          </ac:graphicFrameMkLst>
        </pc:graphicFrameChg>
        <pc:picChg chg="add del mod">
          <ac:chgData name="이도경" userId="S::opoiuuu@konkuk.ac.kr::e9e42d1f-f688-4dc2-b8bb-1a42460c9f0c" providerId="AD" clId="Web-{0491B82A-7EC4-49FC-9445-C6C5B9E4CD3F}" dt="2021-04-13T12:09:53.688" v="973"/>
          <ac:picMkLst>
            <pc:docMk/>
            <pc:sldMk cId="3745213705" sldId="364"/>
            <ac:picMk id="2" creationId="{CCBC738C-5DE3-4BC8-B3A6-91E44D98C8B2}"/>
          </ac:picMkLst>
        </pc:picChg>
      </pc:sldChg>
      <pc:sldMasterChg chg="modSp mod modSldLayout">
        <pc:chgData name="이도경" userId="S::opoiuuu@konkuk.ac.kr::e9e42d1f-f688-4dc2-b8bb-1a42460c9f0c" providerId="AD" clId="Web-{0491B82A-7EC4-49FC-9445-C6C5B9E4CD3F}" dt="2021-04-13T12:14:25.147" v="999"/>
        <pc:sldMasterMkLst>
          <pc:docMk/>
          <pc:sldMasterMk cId="3686743294" sldId="2147483648"/>
        </pc:sldMasterMkLst>
        <pc:spChg chg="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asterMk cId="3686743294" sldId="2147483648"/>
            <ac:spMk id="5" creationId="{00000000-0000-0000-0000-000000000000}"/>
          </ac:spMkLst>
        </pc:sp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46971665" sldId="2147483649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46971665" sldId="2147483649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463982937" sldId="2147483650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463982937" sldId="2147483650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2146234188" sldId="2147483651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2146234188" sldId="2147483651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62196340" sldId="2147483652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62196340" sldId="2147483652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2923469982" sldId="2147483653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2923469982" sldId="2147483653"/>
              <ac:spMk id="8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130272583" sldId="2147483654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130272583" sldId="2147483654"/>
              <ac:spMk id="4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945682316" sldId="2147483655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945682316" sldId="2147483655"/>
              <ac:spMk id="3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419606053" sldId="2147483656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419606053" sldId="2147483656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416493134" sldId="2147483657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416493134" sldId="2147483657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510513095" sldId="2147483658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510513095" sldId="2147483658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663956867" sldId="2147483659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663956867" sldId="2147483659"/>
              <ac:spMk id="5" creationId="{00000000-0000-0000-0000-000000000000}"/>
            </ac:spMkLst>
          </pc:spChg>
        </pc:sldLayoutChg>
      </pc:sldMasterChg>
    </pc:docChg>
  </pc:docChgLst>
  <pc:docChgLst>
    <pc:chgData name="haen1231@konkuk.ac.kr" userId="fc805462-1126-4daf-9bad-151ec245578c" providerId="ADAL" clId="{314B85A5-4AB3-481E-BDBA-3E76F2209553}"/>
    <pc:docChg chg="undo custSel addSld delSld modSld">
      <pc:chgData name="haen1231@konkuk.ac.kr" userId="fc805462-1126-4daf-9bad-151ec245578c" providerId="ADAL" clId="{314B85A5-4AB3-481E-BDBA-3E76F2209553}" dt="2021-04-02T02:21:12.916" v="757" actId="164"/>
      <pc:docMkLst>
        <pc:docMk/>
      </pc:docMkLst>
      <pc:sldChg chg="del">
        <pc:chgData name="haen1231@konkuk.ac.kr" userId="fc805462-1126-4daf-9bad-151ec245578c" providerId="ADAL" clId="{314B85A5-4AB3-481E-BDBA-3E76F2209553}" dt="2021-04-01T05:47:21.075" v="100" actId="47"/>
        <pc:sldMkLst>
          <pc:docMk/>
          <pc:sldMk cId="110518279" sldId="257"/>
        </pc:sldMkLst>
      </pc:sldChg>
      <pc:sldChg chg="addSp delSp modSp mod setBg">
        <pc:chgData name="haen1231@konkuk.ac.kr" userId="fc805462-1126-4daf-9bad-151ec245578c" providerId="ADAL" clId="{314B85A5-4AB3-481E-BDBA-3E76F2209553}" dt="2021-04-01T06:17:20.801" v="680" actId="2711"/>
        <pc:sldMkLst>
          <pc:docMk/>
          <pc:sldMk cId="2277786747" sldId="258"/>
        </pc:sldMkLst>
        <pc:spChg chg="del mod">
          <ac:chgData name="haen1231@konkuk.ac.kr" userId="fc805462-1126-4daf-9bad-151ec245578c" providerId="ADAL" clId="{314B85A5-4AB3-481E-BDBA-3E76F2209553}" dt="2021-04-01T05:53:04.603" v="160" actId="478"/>
          <ac:spMkLst>
            <pc:docMk/>
            <pc:sldMk cId="2277786747" sldId="258"/>
            <ac:spMk id="2" creationId="{0AA8A9D2-21D3-9C41-967A-22842EF56E3B}"/>
          </ac:spMkLst>
        </pc:spChg>
        <pc:spChg chg="add del">
          <ac:chgData name="haen1231@konkuk.ac.kr" userId="fc805462-1126-4daf-9bad-151ec245578c" providerId="ADAL" clId="{314B85A5-4AB3-481E-BDBA-3E76F2209553}" dt="2021-04-01T05:52:47.423" v="156" actId="22"/>
          <ac:spMkLst>
            <pc:docMk/>
            <pc:sldMk cId="2277786747" sldId="258"/>
            <ac:spMk id="5" creationId="{20E5E4C5-8F4D-4081-8733-0ADCA0FBB9D5}"/>
          </ac:spMkLst>
        </pc:spChg>
        <pc:spChg chg="mod">
          <ac:chgData name="haen1231@konkuk.ac.kr" userId="fc805462-1126-4daf-9bad-151ec245578c" providerId="ADAL" clId="{314B85A5-4AB3-481E-BDBA-3E76F2209553}" dt="2021-04-01T05:52:52.853" v="158"/>
          <ac:spMkLst>
            <pc:docMk/>
            <pc:sldMk cId="2277786747" sldId="258"/>
            <ac:spMk id="7" creationId="{FF2266B5-1A76-43C3-A677-4E12C990874F}"/>
          </ac:spMkLst>
        </pc:spChg>
        <pc:spChg chg="mod">
          <ac:chgData name="haen1231@konkuk.ac.kr" userId="fc805462-1126-4daf-9bad-151ec245578c" providerId="ADAL" clId="{314B85A5-4AB3-481E-BDBA-3E76F2209553}" dt="2021-04-01T05:52:52.853" v="158"/>
          <ac:spMkLst>
            <pc:docMk/>
            <pc:sldMk cId="2277786747" sldId="258"/>
            <ac:spMk id="8" creationId="{CD438994-1317-40A6-8ECD-83879C30AAD7}"/>
          </ac:spMkLst>
        </pc:spChg>
        <pc:spChg chg="mod">
          <ac:chgData name="haen1231@konkuk.ac.kr" userId="fc805462-1126-4daf-9bad-151ec245578c" providerId="ADAL" clId="{314B85A5-4AB3-481E-BDBA-3E76F2209553}" dt="2021-04-01T05:53:36.920" v="230" actId="20577"/>
          <ac:spMkLst>
            <pc:docMk/>
            <pc:sldMk cId="2277786747" sldId="258"/>
            <ac:spMk id="9" creationId="{93108123-9AE1-4F00-A4DF-51C60D543A68}"/>
          </ac:spMkLst>
        </pc:spChg>
        <pc:spChg chg="add del mod">
          <ac:chgData name="haen1231@konkuk.ac.kr" userId="fc805462-1126-4daf-9bad-151ec245578c" providerId="ADAL" clId="{314B85A5-4AB3-481E-BDBA-3E76F2209553}" dt="2021-04-01T05:53:07.105" v="161" actId="478"/>
          <ac:spMkLst>
            <pc:docMk/>
            <pc:sldMk cId="2277786747" sldId="258"/>
            <ac:spMk id="11" creationId="{386991C4-B9E2-48B1-977C-C62EF1DABB61}"/>
          </ac:spMkLst>
        </pc:spChg>
        <pc:spChg chg="mod">
          <ac:chgData name="haen1231@konkuk.ac.kr" userId="fc805462-1126-4daf-9bad-151ec245578c" providerId="ADAL" clId="{314B85A5-4AB3-481E-BDBA-3E76F2209553}" dt="2021-04-01T06:17:20.801" v="680" actId="2711"/>
          <ac:spMkLst>
            <pc:docMk/>
            <pc:sldMk cId="2277786747" sldId="258"/>
            <ac:spMk id="13" creationId="{7D6A41FE-2F0D-C847-B9E9-C37777415AE9}"/>
          </ac:spMkLst>
        </pc:spChg>
        <pc:grpChg chg="add mod">
          <ac:chgData name="haen1231@konkuk.ac.kr" userId="fc805462-1126-4daf-9bad-151ec245578c" providerId="ADAL" clId="{314B85A5-4AB3-481E-BDBA-3E76F2209553}" dt="2021-04-01T05:52:52.853" v="158"/>
          <ac:grpSpMkLst>
            <pc:docMk/>
            <pc:sldMk cId="2277786747" sldId="258"/>
            <ac:grpSpMk id="6" creationId="{91DEECC0-F36C-4C2A-8793-B669760C608C}"/>
          </ac:grpSpMkLst>
        </pc:grpChg>
        <pc:cxnChg chg="mod">
          <ac:chgData name="haen1231@konkuk.ac.kr" userId="fc805462-1126-4daf-9bad-151ec245578c" providerId="ADAL" clId="{314B85A5-4AB3-481E-BDBA-3E76F2209553}" dt="2021-04-01T05:52:52.853" v="158"/>
          <ac:cxnSpMkLst>
            <pc:docMk/>
            <pc:sldMk cId="2277786747" sldId="258"/>
            <ac:cxnSpMk id="10" creationId="{13A7BA5C-51C1-4C00-8874-75B5717ADFC4}"/>
          </ac:cxnSpMkLst>
        </pc:cxnChg>
      </pc:sldChg>
      <pc:sldChg chg="setBg">
        <pc:chgData name="haen1231@konkuk.ac.kr" userId="fc805462-1126-4daf-9bad-151ec245578c" providerId="ADAL" clId="{314B85A5-4AB3-481E-BDBA-3E76F2209553}" dt="2021-04-01T05:54:13.743" v="234"/>
        <pc:sldMkLst>
          <pc:docMk/>
          <pc:sldMk cId="3704014608" sldId="259"/>
        </pc:sldMkLst>
      </pc:sldChg>
      <pc:sldChg chg="setBg">
        <pc:chgData name="haen1231@konkuk.ac.kr" userId="fc805462-1126-4daf-9bad-151ec245578c" providerId="ADAL" clId="{314B85A5-4AB3-481E-BDBA-3E76F2209553}" dt="2021-04-01T05:54:24.238" v="237"/>
        <pc:sldMkLst>
          <pc:docMk/>
          <pc:sldMk cId="813588039" sldId="260"/>
        </pc:sldMkLst>
      </pc:sldChg>
      <pc:sldChg chg="setBg">
        <pc:chgData name="haen1231@konkuk.ac.kr" userId="fc805462-1126-4daf-9bad-151ec245578c" providerId="ADAL" clId="{314B85A5-4AB3-481E-BDBA-3E76F2209553}" dt="2021-04-01T05:54:20.351" v="236"/>
        <pc:sldMkLst>
          <pc:docMk/>
          <pc:sldMk cId="1440481288" sldId="261"/>
        </pc:sldMkLst>
      </pc:sldChg>
      <pc:sldChg chg="setBg">
        <pc:chgData name="haen1231@konkuk.ac.kr" userId="fc805462-1126-4daf-9bad-151ec245578c" providerId="ADAL" clId="{314B85A5-4AB3-481E-BDBA-3E76F2209553}" dt="2021-04-01T05:54:37.055" v="241"/>
        <pc:sldMkLst>
          <pc:docMk/>
          <pc:sldMk cId="733243551" sldId="262"/>
        </pc:sldMkLst>
      </pc:sldChg>
      <pc:sldChg chg="addSp delSp modSp mod setBg">
        <pc:chgData name="haen1231@konkuk.ac.kr" userId="fc805462-1126-4daf-9bad-151ec245578c" providerId="ADAL" clId="{314B85A5-4AB3-481E-BDBA-3E76F2209553}" dt="2021-04-01T05:54:07.249" v="233"/>
        <pc:sldMkLst>
          <pc:docMk/>
          <pc:sldMk cId="4198398152" sldId="263"/>
        </pc:sldMkLst>
        <pc:spChg chg="mod">
          <ac:chgData name="haen1231@konkuk.ac.kr" userId="fc805462-1126-4daf-9bad-151ec245578c" providerId="ADAL" clId="{314B85A5-4AB3-481E-BDBA-3E76F2209553}" dt="2021-04-01T05:50:31.284" v="106" actId="21"/>
          <ac:spMkLst>
            <pc:docMk/>
            <pc:sldMk cId="4198398152" sldId="263"/>
            <ac:spMk id="2" creationId="{0AA8A9D2-21D3-9C41-967A-22842EF56E3B}"/>
          </ac:spMkLst>
        </pc:spChg>
        <pc:spChg chg="add del">
          <ac:chgData name="haen1231@konkuk.ac.kr" userId="fc805462-1126-4daf-9bad-151ec245578c" providerId="ADAL" clId="{314B85A5-4AB3-481E-BDBA-3E76F2209553}" dt="2021-04-01T05:50:21.678" v="104" actId="22"/>
          <ac:spMkLst>
            <pc:docMk/>
            <pc:sldMk cId="4198398152" sldId="263"/>
            <ac:spMk id="11" creationId="{D40B4B25-96A1-40C7-BF41-96FD057A86E7}"/>
          </ac:spMkLst>
        </pc:spChg>
      </pc:sldChg>
      <pc:sldChg chg="setBg">
        <pc:chgData name="haen1231@konkuk.ac.kr" userId="fc805462-1126-4daf-9bad-151ec245578c" providerId="ADAL" clId="{314B85A5-4AB3-481E-BDBA-3E76F2209553}" dt="2021-04-01T05:54:16.802" v="235"/>
        <pc:sldMkLst>
          <pc:docMk/>
          <pc:sldMk cId="1151867433" sldId="264"/>
        </pc:sldMkLst>
      </pc:sldChg>
      <pc:sldChg chg="setBg">
        <pc:chgData name="haen1231@konkuk.ac.kr" userId="fc805462-1126-4daf-9bad-151ec245578c" providerId="ADAL" clId="{314B85A5-4AB3-481E-BDBA-3E76F2209553}" dt="2021-04-01T05:54:43.383" v="243"/>
        <pc:sldMkLst>
          <pc:docMk/>
          <pc:sldMk cId="3936177670" sldId="265"/>
        </pc:sldMkLst>
      </pc:sldChg>
      <pc:sldChg chg="setBg">
        <pc:chgData name="haen1231@konkuk.ac.kr" userId="fc805462-1126-4daf-9bad-151ec245578c" providerId="ADAL" clId="{314B85A5-4AB3-481E-BDBA-3E76F2209553}" dt="2021-04-01T05:54:46.460" v="244"/>
        <pc:sldMkLst>
          <pc:docMk/>
          <pc:sldMk cId="2009701455" sldId="266"/>
        </pc:sldMkLst>
      </pc:sldChg>
      <pc:sldChg chg="setBg">
        <pc:chgData name="haen1231@konkuk.ac.kr" userId="fc805462-1126-4daf-9bad-151ec245578c" providerId="ADAL" clId="{314B85A5-4AB3-481E-BDBA-3E76F2209553}" dt="2021-04-01T05:54:49.688" v="245"/>
        <pc:sldMkLst>
          <pc:docMk/>
          <pc:sldMk cId="730379782" sldId="267"/>
        </pc:sldMkLst>
      </pc:sldChg>
      <pc:sldChg chg="setBg">
        <pc:chgData name="haen1231@konkuk.ac.kr" userId="fc805462-1126-4daf-9bad-151ec245578c" providerId="ADAL" clId="{314B85A5-4AB3-481E-BDBA-3E76F2209553}" dt="2021-04-01T05:54:53.329" v="246"/>
        <pc:sldMkLst>
          <pc:docMk/>
          <pc:sldMk cId="3749333424" sldId="268"/>
        </pc:sldMkLst>
      </pc:sldChg>
      <pc:sldChg chg="setBg">
        <pc:chgData name="haen1231@konkuk.ac.kr" userId="fc805462-1126-4daf-9bad-151ec245578c" providerId="ADAL" clId="{314B85A5-4AB3-481E-BDBA-3E76F2209553}" dt="2021-04-01T05:54:58.252" v="247"/>
        <pc:sldMkLst>
          <pc:docMk/>
          <pc:sldMk cId="2779590856" sldId="269"/>
        </pc:sldMkLst>
      </pc:sldChg>
      <pc:sldChg chg="setBg">
        <pc:chgData name="haen1231@konkuk.ac.kr" userId="fc805462-1126-4daf-9bad-151ec245578c" providerId="ADAL" clId="{314B85A5-4AB3-481E-BDBA-3E76F2209553}" dt="2021-04-01T05:54:27.253" v="238"/>
        <pc:sldMkLst>
          <pc:docMk/>
          <pc:sldMk cId="3811962003" sldId="270"/>
        </pc:sldMkLst>
      </pc:sldChg>
      <pc:sldChg chg="setBg">
        <pc:chgData name="haen1231@konkuk.ac.kr" userId="fc805462-1126-4daf-9bad-151ec245578c" providerId="ADAL" clId="{314B85A5-4AB3-481E-BDBA-3E76F2209553}" dt="2021-04-01T05:54:33.204" v="240"/>
        <pc:sldMkLst>
          <pc:docMk/>
          <pc:sldMk cId="3385575971" sldId="271"/>
        </pc:sldMkLst>
      </pc:sldChg>
      <pc:sldChg chg="setBg">
        <pc:chgData name="haen1231@konkuk.ac.kr" userId="fc805462-1126-4daf-9bad-151ec245578c" providerId="ADAL" clId="{314B85A5-4AB3-481E-BDBA-3E76F2209553}" dt="2021-04-01T05:54:30.677" v="239"/>
        <pc:sldMkLst>
          <pc:docMk/>
          <pc:sldMk cId="2390778878" sldId="272"/>
        </pc:sldMkLst>
      </pc:sldChg>
      <pc:sldChg chg="setBg">
        <pc:chgData name="haen1231@konkuk.ac.kr" userId="fc805462-1126-4daf-9bad-151ec245578c" providerId="ADAL" clId="{314B85A5-4AB3-481E-BDBA-3E76F2209553}" dt="2021-04-01T05:54:40.543" v="242"/>
        <pc:sldMkLst>
          <pc:docMk/>
          <pc:sldMk cId="3500389474" sldId="273"/>
        </pc:sldMkLst>
      </pc:sldChg>
      <pc:sldChg chg="setBg">
        <pc:chgData name="haen1231@konkuk.ac.kr" userId="fc805462-1126-4daf-9bad-151ec245578c" providerId="ADAL" clId="{314B85A5-4AB3-481E-BDBA-3E76F2209553}" dt="2021-04-01T05:55:01.797" v="248"/>
        <pc:sldMkLst>
          <pc:docMk/>
          <pc:sldMk cId="361526637" sldId="274"/>
        </pc:sldMkLst>
      </pc:sldChg>
      <pc:sldChg chg="setBg">
        <pc:chgData name="haen1231@konkuk.ac.kr" userId="fc805462-1126-4daf-9bad-151ec245578c" providerId="ADAL" clId="{314B85A5-4AB3-481E-BDBA-3E76F2209553}" dt="2021-04-01T05:55:05.941" v="249"/>
        <pc:sldMkLst>
          <pc:docMk/>
          <pc:sldMk cId="3748359282" sldId="275"/>
        </pc:sldMkLst>
      </pc:sldChg>
      <pc:sldChg chg="setBg">
        <pc:chgData name="haen1231@konkuk.ac.kr" userId="fc805462-1126-4daf-9bad-151ec245578c" providerId="ADAL" clId="{314B85A5-4AB3-481E-BDBA-3E76F2209553}" dt="2021-04-01T05:55:13.934" v="250"/>
        <pc:sldMkLst>
          <pc:docMk/>
          <pc:sldMk cId="3514088236" sldId="276"/>
        </pc:sldMkLst>
      </pc:sldChg>
      <pc:sldChg chg="addSp delSp modSp mod setBg">
        <pc:chgData name="haen1231@konkuk.ac.kr" userId="fc805462-1126-4daf-9bad-151ec245578c" providerId="ADAL" clId="{314B85A5-4AB3-481E-BDBA-3E76F2209553}" dt="2021-04-01T06:25:04.125" v="748" actId="404"/>
        <pc:sldMkLst>
          <pc:docMk/>
          <pc:sldMk cId="3072290143" sldId="277"/>
        </pc:sldMkLst>
        <pc:spChg chg="del mod">
          <ac:chgData name="haen1231@konkuk.ac.kr" userId="fc805462-1126-4daf-9bad-151ec245578c" providerId="ADAL" clId="{314B85A5-4AB3-481E-BDBA-3E76F2209553}" dt="2021-04-01T06:07:47.514" v="613" actId="478"/>
          <ac:spMkLst>
            <pc:docMk/>
            <pc:sldMk cId="3072290143" sldId="277"/>
            <ac:spMk id="4" creationId="{5803F7E6-B3A5-4C66-9445-377A4F04D0B1}"/>
          </ac:spMkLst>
        </pc:spChg>
        <pc:spChg chg="add del mod">
          <ac:chgData name="haen1231@konkuk.ac.kr" userId="fc805462-1126-4daf-9bad-151ec245578c" providerId="ADAL" clId="{314B85A5-4AB3-481E-BDBA-3E76F2209553}" dt="2021-04-01T06:07:50.867" v="614" actId="478"/>
          <ac:spMkLst>
            <pc:docMk/>
            <pc:sldMk cId="3072290143" sldId="277"/>
            <ac:spMk id="5" creationId="{4762F0C3-458A-4DDB-8395-A5243EBCF190}"/>
          </ac:spMkLst>
        </pc:spChg>
        <pc:spChg chg="add del">
          <ac:chgData name="haen1231@konkuk.ac.kr" userId="fc805462-1126-4daf-9bad-151ec245578c" providerId="ADAL" clId="{314B85A5-4AB3-481E-BDBA-3E76F2209553}" dt="2021-04-01T06:07:35.543" v="606" actId="478"/>
          <ac:spMkLst>
            <pc:docMk/>
            <pc:sldMk cId="3072290143" sldId="277"/>
            <ac:spMk id="6" creationId="{BA2B5191-D467-442F-B120-CBF65C658BA3}"/>
          </ac:spMkLst>
        </pc:spChg>
        <pc:spChg chg="mod">
          <ac:chgData name="haen1231@konkuk.ac.kr" userId="fc805462-1126-4daf-9bad-151ec245578c" providerId="ADAL" clId="{314B85A5-4AB3-481E-BDBA-3E76F2209553}" dt="2021-04-01T06:07:39.684" v="607"/>
          <ac:spMkLst>
            <pc:docMk/>
            <pc:sldMk cId="3072290143" sldId="277"/>
            <ac:spMk id="8" creationId="{F13925AF-39C4-4E3E-9EB1-D59DB801D03D}"/>
          </ac:spMkLst>
        </pc:spChg>
        <pc:spChg chg="mod">
          <ac:chgData name="haen1231@konkuk.ac.kr" userId="fc805462-1126-4daf-9bad-151ec245578c" providerId="ADAL" clId="{314B85A5-4AB3-481E-BDBA-3E76F2209553}" dt="2021-04-01T06:07:39.684" v="607"/>
          <ac:spMkLst>
            <pc:docMk/>
            <pc:sldMk cId="3072290143" sldId="277"/>
            <ac:spMk id="10" creationId="{BEC15DE4-343E-451D-99BB-BA9C1C1CFDC8}"/>
          </ac:spMkLst>
        </pc:spChg>
        <pc:spChg chg="mod">
          <ac:chgData name="haen1231@konkuk.ac.kr" userId="fc805462-1126-4daf-9bad-151ec245578c" providerId="ADAL" clId="{314B85A5-4AB3-481E-BDBA-3E76F2209553}" dt="2021-04-01T06:25:04.125" v="748" actId="404"/>
          <ac:spMkLst>
            <pc:docMk/>
            <pc:sldMk cId="3072290143" sldId="277"/>
            <ac:spMk id="11" creationId="{56676ECB-94AB-480F-B5F3-C20C6B90D66F}"/>
          </ac:spMkLst>
        </pc:spChg>
        <pc:spChg chg="del mod">
          <ac:chgData name="haen1231@konkuk.ac.kr" userId="fc805462-1126-4daf-9bad-151ec245578c" providerId="ADAL" clId="{314B85A5-4AB3-481E-BDBA-3E76F2209553}" dt="2021-04-01T06:07:32.644" v="604" actId="478"/>
          <ac:spMkLst>
            <pc:docMk/>
            <pc:sldMk cId="3072290143" sldId="277"/>
            <ac:spMk id="20" creationId="{791B0E7D-7A18-4D64-9B3D-D8571097BB38}"/>
          </ac:spMkLst>
        </pc:spChg>
        <pc:grpChg chg="add mod">
          <ac:chgData name="haen1231@konkuk.ac.kr" userId="fc805462-1126-4daf-9bad-151ec245578c" providerId="ADAL" clId="{314B85A5-4AB3-481E-BDBA-3E76F2209553}" dt="2021-04-01T06:07:39.684" v="607"/>
          <ac:grpSpMkLst>
            <pc:docMk/>
            <pc:sldMk cId="3072290143" sldId="277"/>
            <ac:grpSpMk id="7" creationId="{34B5163E-FB78-4FCE-9313-BE1F40D8BEBE}"/>
          </ac:grpSpMkLst>
        </pc:grpChg>
        <pc:cxnChg chg="mod">
          <ac:chgData name="haen1231@konkuk.ac.kr" userId="fc805462-1126-4daf-9bad-151ec245578c" providerId="ADAL" clId="{314B85A5-4AB3-481E-BDBA-3E76F2209553}" dt="2021-04-01T06:07:39.684" v="607"/>
          <ac:cxnSpMkLst>
            <pc:docMk/>
            <pc:sldMk cId="3072290143" sldId="277"/>
            <ac:cxnSpMk id="12" creationId="{F5C6CFD1-67A8-4978-BAEB-5EE6D066DC0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55.592" v="747" actId="404"/>
        <pc:sldMkLst>
          <pc:docMk/>
          <pc:sldMk cId="226035573" sldId="278"/>
        </pc:sldMkLst>
        <pc:spChg chg="del mod">
          <ac:chgData name="haen1231@konkuk.ac.kr" userId="fc805462-1126-4daf-9bad-151ec245578c" providerId="ADAL" clId="{314B85A5-4AB3-481E-BDBA-3E76F2209553}" dt="2021-04-01T06:07:04.902" v="597" actId="478"/>
          <ac:spMkLst>
            <pc:docMk/>
            <pc:sldMk cId="226035573" sldId="278"/>
            <ac:spMk id="2" creationId="{9C63F996-8515-401B-8434-B74F604B5E47}"/>
          </ac:spMkLst>
        </pc:spChg>
        <pc:spChg chg="add del">
          <ac:chgData name="haen1231@konkuk.ac.kr" userId="fc805462-1126-4daf-9bad-151ec245578c" providerId="ADAL" clId="{314B85A5-4AB3-481E-BDBA-3E76F2209553}" dt="2021-04-01T06:06:43.012" v="585" actId="22"/>
          <ac:spMkLst>
            <pc:docMk/>
            <pc:sldMk cId="226035573" sldId="278"/>
            <ac:spMk id="5" creationId="{8BA9AE82-C7AA-4816-836C-5AC8C6AC2E6D}"/>
          </ac:spMkLst>
        </pc:spChg>
        <pc:spChg chg="mod">
          <ac:chgData name="haen1231@konkuk.ac.kr" userId="fc805462-1126-4daf-9bad-151ec245578c" providerId="ADAL" clId="{314B85A5-4AB3-481E-BDBA-3E76F2209553}" dt="2021-04-01T06:06:48.056" v="586"/>
          <ac:spMkLst>
            <pc:docMk/>
            <pc:sldMk cId="226035573" sldId="278"/>
            <ac:spMk id="7" creationId="{78217928-B625-4AD9-8E78-022C6B074648}"/>
          </ac:spMkLst>
        </pc:spChg>
        <pc:spChg chg="mod">
          <ac:chgData name="haen1231@konkuk.ac.kr" userId="fc805462-1126-4daf-9bad-151ec245578c" providerId="ADAL" clId="{314B85A5-4AB3-481E-BDBA-3E76F2209553}" dt="2021-04-01T06:06:48.056" v="586"/>
          <ac:spMkLst>
            <pc:docMk/>
            <pc:sldMk cId="226035573" sldId="278"/>
            <ac:spMk id="8" creationId="{39631F5B-3658-4292-99FB-87303E6F1F80}"/>
          </ac:spMkLst>
        </pc:spChg>
        <pc:spChg chg="mod">
          <ac:chgData name="haen1231@konkuk.ac.kr" userId="fc805462-1126-4daf-9bad-151ec245578c" providerId="ADAL" clId="{314B85A5-4AB3-481E-BDBA-3E76F2209553}" dt="2021-04-01T06:24:55.592" v="747" actId="404"/>
          <ac:spMkLst>
            <pc:docMk/>
            <pc:sldMk cId="226035573" sldId="278"/>
            <ac:spMk id="9" creationId="{02E1FF7A-BF61-47CC-A2D1-9B3AE2110D09}"/>
          </ac:spMkLst>
        </pc:spChg>
        <pc:spChg chg="add del mod">
          <ac:chgData name="haen1231@konkuk.ac.kr" userId="fc805462-1126-4daf-9bad-151ec245578c" providerId="ADAL" clId="{314B85A5-4AB3-481E-BDBA-3E76F2209553}" dt="2021-04-01T06:07:07.028" v="598" actId="478"/>
          <ac:spMkLst>
            <pc:docMk/>
            <pc:sldMk cId="226035573" sldId="278"/>
            <ac:spMk id="12" creationId="{5E0D6C2C-59CB-4595-AE10-AA758DB78C15}"/>
          </ac:spMkLst>
        </pc:spChg>
        <pc:grpChg chg="add mod">
          <ac:chgData name="haen1231@konkuk.ac.kr" userId="fc805462-1126-4daf-9bad-151ec245578c" providerId="ADAL" clId="{314B85A5-4AB3-481E-BDBA-3E76F2209553}" dt="2021-04-01T06:06:48.056" v="586"/>
          <ac:grpSpMkLst>
            <pc:docMk/>
            <pc:sldMk cId="226035573" sldId="278"/>
            <ac:grpSpMk id="6" creationId="{94A9C492-50B9-4CA2-9CDA-A947DF639FDB}"/>
          </ac:grpSpMkLst>
        </pc:grpChg>
        <pc:cxnChg chg="mod">
          <ac:chgData name="haen1231@konkuk.ac.kr" userId="fc805462-1126-4daf-9bad-151ec245578c" providerId="ADAL" clId="{314B85A5-4AB3-481E-BDBA-3E76F2209553}" dt="2021-04-01T06:06:48.056" v="586"/>
          <ac:cxnSpMkLst>
            <pc:docMk/>
            <pc:sldMk cId="226035573" sldId="278"/>
            <ac:cxnSpMk id="10" creationId="{A5F8B60E-DB5D-4A38-80C5-79A584B09455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23.168" v="742" actId="404"/>
        <pc:sldMkLst>
          <pc:docMk/>
          <pc:sldMk cId="3428212277" sldId="279"/>
        </pc:sldMkLst>
        <pc:spChg chg="del mod">
          <ac:chgData name="haen1231@konkuk.ac.kr" userId="fc805462-1126-4daf-9bad-151ec245578c" providerId="ADAL" clId="{314B85A5-4AB3-481E-BDBA-3E76F2209553}" dt="2021-04-01T06:06:01.813" v="547" actId="478"/>
          <ac:spMkLst>
            <pc:docMk/>
            <pc:sldMk cId="3428212277" sldId="279"/>
            <ac:spMk id="2" creationId="{03F959F8-F18C-4213-9305-5CE9234EB252}"/>
          </ac:spMkLst>
        </pc:spChg>
        <pc:spChg chg="mod">
          <ac:chgData name="haen1231@konkuk.ac.kr" userId="fc805462-1126-4daf-9bad-151ec245578c" providerId="ADAL" clId="{314B85A5-4AB3-481E-BDBA-3E76F2209553}" dt="2021-04-01T06:05:44.637" v="538"/>
          <ac:spMkLst>
            <pc:docMk/>
            <pc:sldMk cId="3428212277" sldId="279"/>
            <ac:spMk id="6" creationId="{9D072591-6878-49F5-B8B1-3224CD4C6AF7}"/>
          </ac:spMkLst>
        </pc:spChg>
        <pc:spChg chg="mod">
          <ac:chgData name="haen1231@konkuk.ac.kr" userId="fc805462-1126-4daf-9bad-151ec245578c" providerId="ADAL" clId="{314B85A5-4AB3-481E-BDBA-3E76F2209553}" dt="2021-04-01T06:05:44.637" v="538"/>
          <ac:spMkLst>
            <pc:docMk/>
            <pc:sldMk cId="3428212277" sldId="279"/>
            <ac:spMk id="7" creationId="{B398174F-D20D-4C39-AB22-C0523BB46983}"/>
          </ac:spMkLst>
        </pc:spChg>
        <pc:spChg chg="mod">
          <ac:chgData name="haen1231@konkuk.ac.kr" userId="fc805462-1126-4daf-9bad-151ec245578c" providerId="ADAL" clId="{314B85A5-4AB3-481E-BDBA-3E76F2209553}" dt="2021-04-01T06:24:23.168" v="742" actId="404"/>
          <ac:spMkLst>
            <pc:docMk/>
            <pc:sldMk cId="3428212277" sldId="279"/>
            <ac:spMk id="8" creationId="{3C1833B4-2D04-4E79-8E65-FE85A0C8E194}"/>
          </ac:spMkLst>
        </pc:spChg>
        <pc:spChg chg="add del mod">
          <ac:chgData name="haen1231@konkuk.ac.kr" userId="fc805462-1126-4daf-9bad-151ec245578c" providerId="ADAL" clId="{314B85A5-4AB3-481E-BDBA-3E76F2209553}" dt="2021-04-01T06:06:04.130" v="548" actId="478"/>
          <ac:spMkLst>
            <pc:docMk/>
            <pc:sldMk cId="3428212277" sldId="279"/>
            <ac:spMk id="10" creationId="{D97D3FE3-4667-4A84-99D5-9B43CFBC92C6}"/>
          </ac:spMkLst>
        </pc:spChg>
        <pc:spChg chg="del mod">
          <ac:chgData name="haen1231@konkuk.ac.kr" userId="fc805462-1126-4daf-9bad-151ec245578c" providerId="ADAL" clId="{314B85A5-4AB3-481E-BDBA-3E76F2209553}" dt="2021-04-01T05:28:08.805" v="98" actId="21"/>
          <ac:spMkLst>
            <pc:docMk/>
            <pc:sldMk cId="3428212277" sldId="279"/>
            <ac:spMk id="46" creationId="{A3A755A0-02EC-4720-ABC9-A56759691BC4}"/>
          </ac:spMkLst>
        </pc:spChg>
        <pc:grpChg chg="add mod">
          <ac:chgData name="haen1231@konkuk.ac.kr" userId="fc805462-1126-4daf-9bad-151ec245578c" providerId="ADAL" clId="{314B85A5-4AB3-481E-BDBA-3E76F2209553}" dt="2021-04-01T06:05:44.637" v="538"/>
          <ac:grpSpMkLst>
            <pc:docMk/>
            <pc:sldMk cId="3428212277" sldId="279"/>
            <ac:grpSpMk id="5" creationId="{700F5B7C-DD4A-4A8E-8C3D-8C4D7BAF2D77}"/>
          </ac:grpSpMkLst>
        </pc:grpChg>
        <pc:picChg chg="mod">
          <ac:chgData name="haen1231@konkuk.ac.kr" userId="fc805462-1126-4daf-9bad-151ec245578c" providerId="ADAL" clId="{314B85A5-4AB3-481E-BDBA-3E76F2209553}" dt="2021-04-01T06:24:19.077" v="741" actId="1036"/>
          <ac:picMkLst>
            <pc:docMk/>
            <pc:sldMk cId="3428212277" sldId="279"/>
            <ac:picMk id="4" creationId="{5F20D4A0-1E14-4AC9-A20B-06D0007A3E03}"/>
          </ac:picMkLst>
        </pc:picChg>
        <pc:cxnChg chg="mod">
          <ac:chgData name="haen1231@konkuk.ac.kr" userId="fc805462-1126-4daf-9bad-151ec245578c" providerId="ADAL" clId="{314B85A5-4AB3-481E-BDBA-3E76F2209553}" dt="2021-04-01T06:05:44.637" v="538"/>
          <ac:cxnSpMkLst>
            <pc:docMk/>
            <pc:sldMk cId="3428212277" sldId="279"/>
            <ac:cxnSpMk id="9" creationId="{1722D8B5-994A-4EA1-BD80-D6103DAB3651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30.167" v="743" actId="404"/>
        <pc:sldMkLst>
          <pc:docMk/>
          <pc:sldMk cId="4267063956" sldId="280"/>
        </pc:sldMkLst>
        <pc:spChg chg="del mod">
          <ac:chgData name="haen1231@konkuk.ac.kr" userId="fc805462-1126-4daf-9bad-151ec245578c" providerId="ADAL" clId="{314B85A5-4AB3-481E-BDBA-3E76F2209553}" dt="2021-04-01T06:00:18.839" v="342" actId="478"/>
          <ac:spMkLst>
            <pc:docMk/>
            <pc:sldMk cId="4267063956" sldId="280"/>
            <ac:spMk id="2" creationId="{91B124EB-A505-499A-93C4-E20E1A61B9FC}"/>
          </ac:spMkLst>
        </pc:spChg>
        <pc:spChg chg="add del">
          <ac:chgData name="haen1231@konkuk.ac.kr" userId="fc805462-1126-4daf-9bad-151ec245578c" providerId="ADAL" clId="{314B85A5-4AB3-481E-BDBA-3E76F2209553}" dt="2021-04-01T05:58:54.193" v="302" actId="22"/>
          <ac:spMkLst>
            <pc:docMk/>
            <pc:sldMk cId="4267063956" sldId="280"/>
            <ac:spMk id="5" creationId="{B6679274-33AF-43E2-AFF6-F42A7924FC7E}"/>
          </ac:spMkLst>
        </pc:spChg>
        <pc:spChg chg="mod">
          <ac:chgData name="haen1231@konkuk.ac.kr" userId="fc805462-1126-4daf-9bad-151ec245578c" providerId="ADAL" clId="{314B85A5-4AB3-481E-BDBA-3E76F2209553}" dt="2021-04-01T05:59:06.462" v="307"/>
          <ac:spMkLst>
            <pc:docMk/>
            <pc:sldMk cId="4267063956" sldId="280"/>
            <ac:spMk id="7" creationId="{3ACB17B6-544A-4A0F-AB68-B867981ED599}"/>
          </ac:spMkLst>
        </pc:spChg>
        <pc:spChg chg="del">
          <ac:chgData name="haen1231@konkuk.ac.kr" userId="fc805462-1126-4daf-9bad-151ec245578c" providerId="ADAL" clId="{314B85A5-4AB3-481E-BDBA-3E76F2209553}" dt="2021-04-01T06:00:22.817" v="344" actId="478"/>
          <ac:spMkLst>
            <pc:docMk/>
            <pc:sldMk cId="4267063956" sldId="280"/>
            <ac:spMk id="8" creationId="{B5685759-DB29-4CC7-92E9-77D6068C9FDE}"/>
          </ac:spMkLst>
        </pc:spChg>
        <pc:spChg chg="mod">
          <ac:chgData name="haen1231@konkuk.ac.kr" userId="fc805462-1126-4daf-9bad-151ec245578c" providerId="ADAL" clId="{314B85A5-4AB3-481E-BDBA-3E76F2209553}" dt="2021-04-01T05:59:06.462" v="307"/>
          <ac:spMkLst>
            <pc:docMk/>
            <pc:sldMk cId="4267063956" sldId="280"/>
            <ac:spMk id="9" creationId="{CC82C5BA-52BE-44CE-88F7-055750C917EE}"/>
          </ac:spMkLst>
        </pc:spChg>
        <pc:spChg chg="mod">
          <ac:chgData name="haen1231@konkuk.ac.kr" userId="fc805462-1126-4daf-9bad-151ec245578c" providerId="ADAL" clId="{314B85A5-4AB3-481E-BDBA-3E76F2209553}" dt="2021-04-01T06:24:30.167" v="743" actId="404"/>
          <ac:spMkLst>
            <pc:docMk/>
            <pc:sldMk cId="4267063956" sldId="280"/>
            <ac:spMk id="10" creationId="{6A6D1939-6341-4A3E-AC8E-A9B413D03586}"/>
          </ac:spMkLst>
        </pc:spChg>
        <pc:spChg chg="add del mod">
          <ac:chgData name="haen1231@konkuk.ac.kr" userId="fc805462-1126-4daf-9bad-151ec245578c" providerId="ADAL" clId="{314B85A5-4AB3-481E-BDBA-3E76F2209553}" dt="2021-04-01T06:00:20.541" v="343" actId="478"/>
          <ac:spMkLst>
            <pc:docMk/>
            <pc:sldMk cId="4267063956" sldId="280"/>
            <ac:spMk id="12" creationId="{FA55028B-003B-4DD1-9AB6-1276EE949EF6}"/>
          </ac:spMkLst>
        </pc:spChg>
        <pc:grpChg chg="add del mod">
          <ac:chgData name="haen1231@konkuk.ac.kr" userId="fc805462-1126-4daf-9bad-151ec245578c" providerId="ADAL" clId="{314B85A5-4AB3-481E-BDBA-3E76F2209553}" dt="2021-04-01T06:04:45.712" v="524" actId="21"/>
          <ac:grpSpMkLst>
            <pc:docMk/>
            <pc:sldMk cId="4267063956" sldId="280"/>
            <ac:grpSpMk id="6" creationId="{CB7C4A63-3717-48E8-88C1-438AF91CD30F}"/>
          </ac:grpSpMkLst>
        </pc:grpChg>
        <pc:graphicFrameChg chg="add mod">
          <ac:chgData name="haen1231@konkuk.ac.kr" userId="fc805462-1126-4daf-9bad-151ec245578c" providerId="ADAL" clId="{314B85A5-4AB3-481E-BDBA-3E76F2209553}" dt="2021-04-01T06:01:06.670" v="409" actId="1036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add mod">
          <ac:chgData name="haen1231@konkuk.ac.kr" userId="fc805462-1126-4daf-9bad-151ec245578c" providerId="ADAL" clId="{314B85A5-4AB3-481E-BDBA-3E76F2209553}" dt="2021-04-01T06:01:02.377" v="402" actId="1036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add mod">
          <ac:chgData name="haen1231@konkuk.ac.kr" userId="fc805462-1126-4daf-9bad-151ec245578c" providerId="ADAL" clId="{314B85A5-4AB3-481E-BDBA-3E76F2209553}" dt="2021-04-01T06:01:21.031" v="436" actId="1036"/>
          <ac:graphicFrameMkLst>
            <pc:docMk/>
            <pc:sldMk cId="4267063956" sldId="280"/>
            <ac:graphicFrameMk id="15" creationId="{7D962C1F-A132-48BC-AB5A-8439FDF4F3FF}"/>
          </ac:graphicFrameMkLst>
        </pc:graphicFrameChg>
        <pc:cxnChg chg="mod">
          <ac:chgData name="haen1231@konkuk.ac.kr" userId="fc805462-1126-4daf-9bad-151ec245578c" providerId="ADAL" clId="{314B85A5-4AB3-481E-BDBA-3E76F2209553}" dt="2021-04-01T05:59:06.462" v="307"/>
          <ac:cxnSpMkLst>
            <pc:docMk/>
            <pc:sldMk cId="4267063956" sldId="280"/>
            <ac:cxnSpMk id="11" creationId="{2ECBE56E-0614-4610-BF20-392BFE6893B3}"/>
          </ac:cxnSpMkLst>
        </pc:cxnChg>
      </pc:sldChg>
      <pc:sldChg chg="addSp delSp modSp del mod setBg">
        <pc:chgData name="haen1231@konkuk.ac.kr" userId="fc805462-1126-4daf-9bad-151ec245578c" providerId="ADAL" clId="{314B85A5-4AB3-481E-BDBA-3E76F2209553}" dt="2021-04-01T06:01:25.827" v="437" actId="47"/>
        <pc:sldMkLst>
          <pc:docMk/>
          <pc:sldMk cId="3416091787" sldId="281"/>
        </pc:sldMkLst>
        <pc:spChg chg="add del mod">
          <ac:chgData name="haen1231@konkuk.ac.kr" userId="fc805462-1126-4daf-9bad-151ec245578c" providerId="ADAL" clId="{314B85A5-4AB3-481E-BDBA-3E76F2209553}" dt="2021-04-01T05:15:50.611" v="1"/>
          <ac:spMkLst>
            <pc:docMk/>
            <pc:sldMk cId="3416091787" sldId="281"/>
            <ac:spMk id="3" creationId="{6A788705-5AA5-4178-8019-CFBCF99A9FEF}"/>
          </ac:spMkLst>
        </pc:spChg>
        <pc:graphicFrameChg chg="add mod modGraphic">
          <ac:chgData name="haen1231@konkuk.ac.kr" userId="fc805462-1126-4daf-9bad-151ec245578c" providerId="ADAL" clId="{314B85A5-4AB3-481E-BDBA-3E76F2209553}" dt="2021-04-01T05:23:36.791" v="89" actId="14734"/>
          <ac:graphicFrameMkLst>
            <pc:docMk/>
            <pc:sldMk cId="3416091787" sldId="281"/>
            <ac:graphicFrameMk id="4" creationId="{ADD2F32E-4724-4657-9FF3-93284F7E373B}"/>
          </ac:graphicFrameMkLst>
        </pc:graphicFrameChg>
        <pc:graphicFrameChg chg="add del mod modGraphic">
          <ac:chgData name="haen1231@konkuk.ac.kr" userId="fc805462-1126-4daf-9bad-151ec245578c" providerId="ADAL" clId="{314B85A5-4AB3-481E-BDBA-3E76F2209553}" dt="2021-04-01T06:00:56.545" v="370" actId="21"/>
          <ac:graphicFrameMkLst>
            <pc:docMk/>
            <pc:sldMk cId="3416091787" sldId="281"/>
            <ac:graphicFrameMk id="6" creationId="{FA7739A2-F523-453C-96D8-397FEF5996BD}"/>
          </ac:graphicFrameMkLst>
        </pc:graphicFrameChg>
        <pc:graphicFrameChg chg="add del mod modGraphic">
          <ac:chgData name="haen1231@konkuk.ac.kr" userId="fc805462-1126-4daf-9bad-151ec245578c" providerId="ADAL" clId="{314B85A5-4AB3-481E-BDBA-3E76F2209553}" dt="2021-04-01T06:01:15.289" v="410" actId="21"/>
          <ac:graphicFrameMkLst>
            <pc:docMk/>
            <pc:sldMk cId="3416091787" sldId="281"/>
            <ac:graphicFrameMk id="7" creationId="{98EE7427-A84C-4C5F-B182-00B4E2E2E31F}"/>
          </ac:graphicFrameMkLst>
        </pc:graphicFrameChg>
        <pc:picChg chg="del">
          <ac:chgData name="haen1231@konkuk.ac.kr" userId="fc805462-1126-4daf-9bad-151ec245578c" providerId="ADAL" clId="{314B85A5-4AB3-481E-BDBA-3E76F2209553}" dt="2021-04-01T05:15:50.024" v="0" actId="478"/>
          <ac:picMkLst>
            <pc:docMk/>
            <pc:sldMk cId="3416091787" sldId="281"/>
            <ac:picMk id="5" creationId="{E85AE575-EA8B-4C1E-B6C4-93A3B78C0903}"/>
          </ac:picMkLst>
        </pc:picChg>
      </pc:sldChg>
      <pc:sldChg chg="addSp modSp mod setBg">
        <pc:chgData name="haen1231@konkuk.ac.kr" userId="fc805462-1126-4daf-9bad-151ec245578c" providerId="ADAL" clId="{314B85A5-4AB3-481E-BDBA-3E76F2209553}" dt="2021-04-01T06:24:35.215" v="744" actId="404"/>
        <pc:sldMkLst>
          <pc:docMk/>
          <pc:sldMk cId="535859238" sldId="282"/>
        </pc:sldMkLst>
        <pc:spChg chg="mod">
          <ac:chgData name="haen1231@konkuk.ac.kr" userId="fc805462-1126-4daf-9bad-151ec245578c" providerId="ADAL" clId="{314B85A5-4AB3-481E-BDBA-3E76F2209553}" dt="2021-04-01T06:01:36.765" v="438"/>
          <ac:spMkLst>
            <pc:docMk/>
            <pc:sldMk cId="535859238" sldId="282"/>
            <ac:spMk id="9" creationId="{2CC8B536-5AC1-4703-8AB1-9B32A75D6A0F}"/>
          </ac:spMkLst>
        </pc:spChg>
        <pc:spChg chg="mod">
          <ac:chgData name="haen1231@konkuk.ac.kr" userId="fc805462-1126-4daf-9bad-151ec245578c" providerId="ADAL" clId="{314B85A5-4AB3-481E-BDBA-3E76F2209553}" dt="2021-04-01T06:01:36.765" v="438"/>
          <ac:spMkLst>
            <pc:docMk/>
            <pc:sldMk cId="535859238" sldId="282"/>
            <ac:spMk id="10" creationId="{9C7AF5B8-2FCE-42CE-BE87-6066E3F0E8AC}"/>
          </ac:spMkLst>
        </pc:spChg>
        <pc:spChg chg="mod">
          <ac:chgData name="haen1231@konkuk.ac.kr" userId="fc805462-1126-4daf-9bad-151ec245578c" providerId="ADAL" clId="{314B85A5-4AB3-481E-BDBA-3E76F2209553}" dt="2021-04-01T06:24:35.215" v="744" actId="404"/>
          <ac:spMkLst>
            <pc:docMk/>
            <pc:sldMk cId="535859238" sldId="282"/>
            <ac:spMk id="11" creationId="{2ADC9F90-798A-4BCF-AF44-7A6AFADCD6BC}"/>
          </ac:spMkLst>
        </pc:spChg>
        <pc:grpChg chg="add mod">
          <ac:chgData name="haen1231@konkuk.ac.kr" userId="fc805462-1126-4daf-9bad-151ec245578c" providerId="ADAL" clId="{314B85A5-4AB3-481E-BDBA-3E76F2209553}" dt="2021-04-01T06:01:36.765" v="438"/>
          <ac:grpSpMkLst>
            <pc:docMk/>
            <pc:sldMk cId="535859238" sldId="282"/>
            <ac:grpSpMk id="8" creationId="{87753290-D695-4045-A1E5-7DEC70CEC60C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3:36.873" v="514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3:59.412" v="517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3:16.645" v="513"/>
          <ac:graphicFrameMkLst>
            <pc:docMk/>
            <pc:sldMk cId="535859238" sldId="282"/>
            <ac:graphicFrameMk id="6" creationId="{BC00CE2A-D021-4F30-A4A2-C317EAC38F5E}"/>
          </ac:graphicFrameMkLst>
        </pc:graphicFrameChg>
        <pc:cxnChg chg="mod">
          <ac:chgData name="haen1231@konkuk.ac.kr" userId="fc805462-1126-4daf-9bad-151ec245578c" providerId="ADAL" clId="{314B85A5-4AB3-481E-BDBA-3E76F2209553}" dt="2021-04-01T06:01:36.765" v="438"/>
          <ac:cxnSpMkLst>
            <pc:docMk/>
            <pc:sldMk cId="535859238" sldId="282"/>
            <ac:cxnSpMk id="12" creationId="{2156BC30-6E23-486F-ADDA-113571188964}"/>
          </ac:cxnSpMkLst>
        </pc:cxnChg>
      </pc:sldChg>
      <pc:sldChg chg="addSp modSp mod setBg">
        <pc:chgData name="haen1231@konkuk.ac.kr" userId="fc805462-1126-4daf-9bad-151ec245578c" providerId="ADAL" clId="{314B85A5-4AB3-481E-BDBA-3E76F2209553}" dt="2021-04-01T06:24:38.676" v="745" actId="404"/>
        <pc:sldMkLst>
          <pc:docMk/>
          <pc:sldMk cId="3600942562" sldId="283"/>
        </pc:sldMkLst>
        <pc:spChg chg="mod">
          <ac:chgData name="haen1231@konkuk.ac.kr" userId="fc805462-1126-4daf-9bad-151ec245578c" providerId="ADAL" clId="{314B85A5-4AB3-481E-BDBA-3E76F2209553}" dt="2021-04-01T06:04:48.822" v="525"/>
          <ac:spMkLst>
            <pc:docMk/>
            <pc:sldMk cId="3600942562" sldId="283"/>
            <ac:spMk id="8" creationId="{C1119E54-6C07-4D62-BD4E-70ED914D58DA}"/>
          </ac:spMkLst>
        </pc:spChg>
        <pc:spChg chg="mod">
          <ac:chgData name="haen1231@konkuk.ac.kr" userId="fc805462-1126-4daf-9bad-151ec245578c" providerId="ADAL" clId="{314B85A5-4AB3-481E-BDBA-3E76F2209553}" dt="2021-04-01T06:04:48.822" v="525"/>
          <ac:spMkLst>
            <pc:docMk/>
            <pc:sldMk cId="3600942562" sldId="283"/>
            <ac:spMk id="9" creationId="{4BE4B18D-9BE8-446B-997E-2C42E00546BC}"/>
          </ac:spMkLst>
        </pc:spChg>
        <pc:spChg chg="mod">
          <ac:chgData name="haen1231@konkuk.ac.kr" userId="fc805462-1126-4daf-9bad-151ec245578c" providerId="ADAL" clId="{314B85A5-4AB3-481E-BDBA-3E76F2209553}" dt="2021-04-01T06:24:38.676" v="745" actId="404"/>
          <ac:spMkLst>
            <pc:docMk/>
            <pc:sldMk cId="3600942562" sldId="283"/>
            <ac:spMk id="10" creationId="{DFE5CD72-0768-49B8-AF0B-D243BCCDF9B6}"/>
          </ac:spMkLst>
        </pc:spChg>
        <pc:grpChg chg="add mod">
          <ac:chgData name="haen1231@konkuk.ac.kr" userId="fc805462-1126-4daf-9bad-151ec245578c" providerId="ADAL" clId="{314B85A5-4AB3-481E-BDBA-3E76F2209553}" dt="2021-04-01T06:04:48.822" v="525"/>
          <ac:grpSpMkLst>
            <pc:docMk/>
            <pc:sldMk cId="3600942562" sldId="283"/>
            <ac:grpSpMk id="5" creationId="{B5C0062A-7244-44E2-91CE-74B18239F4F0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5:03.396" v="529" actId="1076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5:17.209" v="533" actId="1035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4:59.215" v="528" actId="1076"/>
          <ac:graphicFrameMkLst>
            <pc:docMk/>
            <pc:sldMk cId="3600942562" sldId="283"/>
            <ac:graphicFrameMk id="7" creationId="{6F083334-FA0E-43A1-AEBC-150FFDA9976E}"/>
          </ac:graphicFrameMkLst>
        </pc:graphicFrameChg>
        <pc:cxnChg chg="mod">
          <ac:chgData name="haen1231@konkuk.ac.kr" userId="fc805462-1126-4daf-9bad-151ec245578c" providerId="ADAL" clId="{314B85A5-4AB3-481E-BDBA-3E76F2209553}" dt="2021-04-01T06:04:48.822" v="525"/>
          <ac:cxnSpMkLst>
            <pc:docMk/>
            <pc:sldMk cId="3600942562" sldId="283"/>
            <ac:cxnSpMk id="11" creationId="{49C8DF8D-6C06-4D6E-A685-C8B2150653E5}"/>
          </ac:cxnSpMkLst>
        </pc:cxnChg>
      </pc:sldChg>
      <pc:sldChg chg="addSp modSp mod setBg">
        <pc:chgData name="haen1231@konkuk.ac.kr" userId="fc805462-1126-4daf-9bad-151ec245578c" providerId="ADAL" clId="{314B85A5-4AB3-481E-BDBA-3E76F2209553}" dt="2021-04-01T06:24:43.392" v="746" actId="404"/>
        <pc:sldMkLst>
          <pc:docMk/>
          <pc:sldMk cId="679155531" sldId="284"/>
        </pc:sldMkLst>
        <pc:spChg chg="mod">
          <ac:chgData name="haen1231@konkuk.ac.kr" userId="fc805462-1126-4daf-9bad-151ec245578c" providerId="ADAL" clId="{314B85A5-4AB3-481E-BDBA-3E76F2209553}" dt="2021-04-01T06:05:25.604" v="534"/>
          <ac:spMkLst>
            <pc:docMk/>
            <pc:sldMk cId="679155531" sldId="284"/>
            <ac:spMk id="10" creationId="{2ECA8CC3-71E7-4942-89F4-D4E064CBCCBF}"/>
          </ac:spMkLst>
        </pc:spChg>
        <pc:spChg chg="mod">
          <ac:chgData name="haen1231@konkuk.ac.kr" userId="fc805462-1126-4daf-9bad-151ec245578c" providerId="ADAL" clId="{314B85A5-4AB3-481E-BDBA-3E76F2209553}" dt="2021-04-01T06:05:25.604" v="534"/>
          <ac:spMkLst>
            <pc:docMk/>
            <pc:sldMk cId="679155531" sldId="284"/>
            <ac:spMk id="11" creationId="{D3C50973-F233-4EAD-9AF7-FE65BB82E552}"/>
          </ac:spMkLst>
        </pc:spChg>
        <pc:spChg chg="mod">
          <ac:chgData name="haen1231@konkuk.ac.kr" userId="fc805462-1126-4daf-9bad-151ec245578c" providerId="ADAL" clId="{314B85A5-4AB3-481E-BDBA-3E76F2209553}" dt="2021-04-01T06:24:43.392" v="746" actId="404"/>
          <ac:spMkLst>
            <pc:docMk/>
            <pc:sldMk cId="679155531" sldId="284"/>
            <ac:spMk id="12" creationId="{0BC4936C-E425-4D07-834C-D9A76D4E63E4}"/>
          </ac:spMkLst>
        </pc:spChg>
        <pc:grpChg chg="add mod">
          <ac:chgData name="haen1231@konkuk.ac.kr" userId="fc805462-1126-4daf-9bad-151ec245578c" providerId="ADAL" clId="{314B85A5-4AB3-481E-BDBA-3E76F2209553}" dt="2021-04-01T06:05:25.604" v="534"/>
          <ac:grpSpMkLst>
            <pc:docMk/>
            <pc:sldMk cId="679155531" sldId="284"/>
            <ac:grpSpMk id="9" creationId="{6FF66A0F-424A-408F-B3BB-B430B1F6CDDA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5:30.860" v="536" actId="1076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mod">
          <ac:chgData name="haen1231@konkuk.ac.kr" userId="fc805462-1126-4daf-9bad-151ec245578c" providerId="ADAL" clId="{314B85A5-4AB3-481E-BDBA-3E76F2209553}" dt="2021-04-01T06:05:34.423" v="537" actId="1076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cxnChg chg="mod">
          <ac:chgData name="haen1231@konkuk.ac.kr" userId="fc805462-1126-4daf-9bad-151ec245578c" providerId="ADAL" clId="{314B85A5-4AB3-481E-BDBA-3E76F2209553}" dt="2021-04-01T06:05:25.604" v="534"/>
          <ac:cxnSpMkLst>
            <pc:docMk/>
            <pc:sldMk cId="679155531" sldId="284"/>
            <ac:cxnSpMk id="13" creationId="{556387FE-7F96-4205-84CB-59E0242A94B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13:12.636" v="673"/>
        <pc:sldMkLst>
          <pc:docMk/>
          <pc:sldMk cId="4229585800" sldId="285"/>
        </pc:sldMkLst>
        <pc:spChg chg="del mod">
          <ac:chgData name="haen1231@konkuk.ac.kr" userId="fc805462-1126-4daf-9bad-151ec245578c" providerId="ADAL" clId="{314B85A5-4AB3-481E-BDBA-3E76F2209553}" dt="2021-04-01T05:58:35.746" v="298" actId="478"/>
          <ac:spMkLst>
            <pc:docMk/>
            <pc:sldMk cId="4229585800" sldId="285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8:30.030" v="295"/>
          <ac:spMkLst>
            <pc:docMk/>
            <pc:sldMk cId="4229585800" sldId="285"/>
            <ac:spMk id="19" creationId="{55C02F2F-0D59-491C-A172-AB940A172CB3}"/>
          </ac:spMkLst>
        </pc:spChg>
        <pc:spChg chg="mod">
          <ac:chgData name="haen1231@konkuk.ac.kr" userId="fc805462-1126-4daf-9bad-151ec245578c" providerId="ADAL" clId="{314B85A5-4AB3-481E-BDBA-3E76F2209553}" dt="2021-04-01T05:58:30.030" v="295"/>
          <ac:spMkLst>
            <pc:docMk/>
            <pc:sldMk cId="4229585800" sldId="285"/>
            <ac:spMk id="20" creationId="{5FA291B7-FF32-43C3-B34D-8939C359CC81}"/>
          </ac:spMkLst>
        </pc:spChg>
        <pc:spChg chg="mod">
          <ac:chgData name="haen1231@konkuk.ac.kr" userId="fc805462-1126-4daf-9bad-151ec245578c" providerId="ADAL" clId="{314B85A5-4AB3-481E-BDBA-3E76F2209553}" dt="2021-04-01T05:59:01.149" v="306"/>
          <ac:spMkLst>
            <pc:docMk/>
            <pc:sldMk cId="4229585800" sldId="285"/>
            <ac:spMk id="21" creationId="{FA63B20E-5678-4DB7-AF39-06C587AF5A44}"/>
          </ac:spMkLst>
        </pc:spChg>
        <pc:grpChg chg="add mod">
          <ac:chgData name="haen1231@konkuk.ac.kr" userId="fc805462-1126-4daf-9bad-151ec245578c" providerId="ADAL" clId="{314B85A5-4AB3-481E-BDBA-3E76F2209553}" dt="2021-04-01T05:58:30.030" v="295"/>
          <ac:grpSpMkLst>
            <pc:docMk/>
            <pc:sldMk cId="4229585800" sldId="285"/>
            <ac:grpSpMk id="18" creationId="{BB97B951-5C5D-4617-98EE-1703630AF4CB}"/>
          </ac:grpSpMkLst>
        </pc:grpChg>
        <pc:cxnChg chg="mod">
          <ac:chgData name="haen1231@konkuk.ac.kr" userId="fc805462-1126-4daf-9bad-151ec245578c" providerId="ADAL" clId="{314B85A5-4AB3-481E-BDBA-3E76F2209553}" dt="2021-04-01T05:58:30.030" v="295"/>
          <ac:cxnSpMkLst>
            <pc:docMk/>
            <pc:sldMk cId="4229585800" sldId="285"/>
            <ac:cxnSpMk id="22" creationId="{4372E317-20B7-40FE-B08E-3C82963279B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8:24.489" v="294"/>
        <pc:sldMkLst>
          <pc:docMk/>
          <pc:sldMk cId="1244510038" sldId="286"/>
        </pc:sldMkLst>
        <pc:spChg chg="del mod">
          <ac:chgData name="haen1231@konkuk.ac.kr" userId="fc805462-1126-4daf-9bad-151ec245578c" providerId="ADAL" clId="{314B85A5-4AB3-481E-BDBA-3E76F2209553}" dt="2021-04-01T05:58:07.682" v="288" actId="478"/>
          <ac:spMkLst>
            <pc:docMk/>
            <pc:sldMk cId="1244510038" sldId="286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8:02.130" v="286"/>
          <ac:spMkLst>
            <pc:docMk/>
            <pc:sldMk cId="1244510038" sldId="286"/>
            <ac:spMk id="71" creationId="{42E8F837-4822-4691-8207-BA262AA0F223}"/>
          </ac:spMkLst>
        </pc:spChg>
        <pc:spChg chg="mod">
          <ac:chgData name="haen1231@konkuk.ac.kr" userId="fc805462-1126-4daf-9bad-151ec245578c" providerId="ADAL" clId="{314B85A5-4AB3-481E-BDBA-3E76F2209553}" dt="2021-04-01T05:58:02.130" v="286"/>
          <ac:spMkLst>
            <pc:docMk/>
            <pc:sldMk cId="1244510038" sldId="286"/>
            <ac:spMk id="72" creationId="{E8F3ECAF-FB19-45A5-90ED-F794E417BF09}"/>
          </ac:spMkLst>
        </pc:spChg>
        <pc:spChg chg="mod">
          <ac:chgData name="haen1231@konkuk.ac.kr" userId="fc805462-1126-4daf-9bad-151ec245578c" providerId="ADAL" clId="{314B85A5-4AB3-481E-BDBA-3E76F2209553}" dt="2021-04-01T05:58:24.489" v="294"/>
          <ac:spMkLst>
            <pc:docMk/>
            <pc:sldMk cId="1244510038" sldId="286"/>
            <ac:spMk id="73" creationId="{F00F9207-8D54-4D4C-8F3E-BDC86A1E1045}"/>
          </ac:spMkLst>
        </pc:spChg>
        <pc:grpChg chg="add mod">
          <ac:chgData name="haen1231@konkuk.ac.kr" userId="fc805462-1126-4daf-9bad-151ec245578c" providerId="ADAL" clId="{314B85A5-4AB3-481E-BDBA-3E76F2209553}" dt="2021-04-01T05:58:02.130" v="286"/>
          <ac:grpSpMkLst>
            <pc:docMk/>
            <pc:sldMk cId="1244510038" sldId="286"/>
            <ac:grpSpMk id="63" creationId="{F014D97E-9178-444D-8E5B-B8F2886BEE19}"/>
          </ac:grpSpMkLst>
        </pc:grpChg>
        <pc:cxnChg chg="mod">
          <ac:chgData name="haen1231@konkuk.ac.kr" userId="fc805462-1126-4daf-9bad-151ec245578c" providerId="ADAL" clId="{314B85A5-4AB3-481E-BDBA-3E76F2209553}" dt="2021-04-01T05:58:02.130" v="286"/>
          <ac:cxnSpMkLst>
            <pc:docMk/>
            <pc:sldMk cId="1244510038" sldId="286"/>
            <ac:cxnSpMk id="74" creationId="{8889C64F-09CC-4E79-A298-F5A16B67E374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7:49.466" v="284"/>
        <pc:sldMkLst>
          <pc:docMk/>
          <pc:sldMk cId="3633062224" sldId="287"/>
        </pc:sldMkLst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6" creationId="{0824A209-F9D0-49D7-83D0-545C6775009D}"/>
          </ac:spMkLst>
        </pc:spChg>
        <pc:spChg chg="del">
          <ac:chgData name="haen1231@konkuk.ac.kr" userId="fc805462-1126-4daf-9bad-151ec245578c" providerId="ADAL" clId="{314B85A5-4AB3-481E-BDBA-3E76F2209553}" dt="2021-04-01T05:57:49.127" v="283" actId="478"/>
          <ac:spMkLst>
            <pc:docMk/>
            <pc:sldMk cId="3633062224" sldId="287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8" creationId="{5FA93962-60FC-43B8-A83E-389DC1CAC6FC}"/>
          </ac:spMkLst>
        </pc:spChg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9" creationId="{DC3DABDC-6721-4B50-99B1-C3E050F800E3}"/>
          </ac:spMkLst>
        </pc:spChg>
        <pc:grpChg chg="add mod">
          <ac:chgData name="haen1231@konkuk.ac.kr" userId="fc805462-1126-4daf-9bad-151ec245578c" providerId="ADAL" clId="{314B85A5-4AB3-481E-BDBA-3E76F2209553}" dt="2021-04-01T05:57:49.466" v="284"/>
          <ac:grpSpMkLst>
            <pc:docMk/>
            <pc:sldMk cId="3633062224" sldId="287"/>
            <ac:grpSpMk id="4" creationId="{661F7BD1-1E68-464D-A243-8357C8626897}"/>
          </ac:grpSpMkLst>
        </pc:grpChg>
        <pc:cxnChg chg="mod">
          <ac:chgData name="haen1231@konkuk.ac.kr" userId="fc805462-1126-4daf-9bad-151ec245578c" providerId="ADAL" clId="{314B85A5-4AB3-481E-BDBA-3E76F2209553}" dt="2021-04-01T05:57:49.466" v="284"/>
          <ac:cxnSpMkLst>
            <pc:docMk/>
            <pc:sldMk cId="3633062224" sldId="287"/>
            <ac:cxnSpMk id="10" creationId="{4B192CEA-4976-4613-B43B-D1AD5C14F250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7:36.376" v="282" actId="1076"/>
        <pc:sldMkLst>
          <pc:docMk/>
          <pc:sldMk cId="1267870442" sldId="288"/>
        </pc:sldMkLst>
        <pc:spChg chg="mod">
          <ac:chgData name="haen1231@konkuk.ac.kr" userId="fc805462-1126-4daf-9bad-151ec245578c" providerId="ADAL" clId="{314B85A5-4AB3-481E-BDBA-3E76F2209553}" dt="2021-04-01T05:56:48.708" v="267"/>
          <ac:spMkLst>
            <pc:docMk/>
            <pc:sldMk cId="1267870442" sldId="288"/>
            <ac:spMk id="6" creationId="{23F9C0BD-72F5-4737-A9D5-FBAA88A68B9B}"/>
          </ac:spMkLst>
        </pc:spChg>
        <pc:spChg chg="del mod">
          <ac:chgData name="haen1231@konkuk.ac.kr" userId="fc805462-1126-4daf-9bad-151ec245578c" providerId="ADAL" clId="{314B85A5-4AB3-481E-BDBA-3E76F2209553}" dt="2021-04-01T05:57:04.512" v="278" actId="478"/>
          <ac:spMkLst>
            <pc:docMk/>
            <pc:sldMk cId="1267870442" sldId="288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6:48.708" v="267"/>
          <ac:spMkLst>
            <pc:docMk/>
            <pc:sldMk cId="1267870442" sldId="288"/>
            <ac:spMk id="8" creationId="{4BC38E1B-354A-44D9-B35D-6CA22AD65350}"/>
          </ac:spMkLst>
        </pc:spChg>
        <pc:spChg chg="mod">
          <ac:chgData name="haen1231@konkuk.ac.kr" userId="fc805462-1126-4daf-9bad-151ec245578c" providerId="ADAL" clId="{314B85A5-4AB3-481E-BDBA-3E76F2209553}" dt="2021-04-01T05:57:18.597" v="279" actId="2711"/>
          <ac:spMkLst>
            <pc:docMk/>
            <pc:sldMk cId="1267870442" sldId="288"/>
            <ac:spMk id="9" creationId="{B5F5C5D5-B8B7-4478-A406-6E4252245BE6}"/>
          </ac:spMkLst>
        </pc:spChg>
        <pc:grpChg chg="add mod">
          <ac:chgData name="haen1231@konkuk.ac.kr" userId="fc805462-1126-4daf-9bad-151ec245578c" providerId="ADAL" clId="{314B85A5-4AB3-481E-BDBA-3E76F2209553}" dt="2021-04-01T05:56:48.708" v="267"/>
          <ac:grpSpMkLst>
            <pc:docMk/>
            <pc:sldMk cId="1267870442" sldId="288"/>
            <ac:grpSpMk id="5" creationId="{3C7F6822-5E84-4875-891D-88B1FD401B6D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5:57:36.376" v="282" actId="1076"/>
          <ac:graphicFrameMkLst>
            <pc:docMk/>
            <pc:sldMk cId="1267870442" sldId="288"/>
            <ac:graphicFrameMk id="4" creationId="{14E85AE4-204A-4FD1-9597-E0D3082B9462}"/>
          </ac:graphicFrameMkLst>
        </pc:graphicFrameChg>
        <pc:cxnChg chg="mod">
          <ac:chgData name="haen1231@konkuk.ac.kr" userId="fc805462-1126-4daf-9bad-151ec245578c" providerId="ADAL" clId="{314B85A5-4AB3-481E-BDBA-3E76F2209553}" dt="2021-04-01T05:57:01.656" v="277" actId="1076"/>
          <ac:cxnSpMkLst>
            <pc:docMk/>
            <pc:sldMk cId="1267870442" sldId="288"/>
            <ac:cxnSpMk id="10" creationId="{A4A9FFC9-562E-4F3E-883E-BB44CF08EE3F}"/>
          </ac:cxnSpMkLst>
        </pc:cxnChg>
      </pc:sldChg>
      <pc:sldChg chg="setBg">
        <pc:chgData name="haen1231@konkuk.ac.kr" userId="fc805462-1126-4daf-9bad-151ec245578c" providerId="ADAL" clId="{314B85A5-4AB3-481E-BDBA-3E76F2209553}" dt="2021-04-01T05:54:03.826" v="232"/>
        <pc:sldMkLst>
          <pc:docMk/>
          <pc:sldMk cId="3582849825" sldId="289"/>
        </pc:sldMkLst>
      </pc:sldChg>
      <pc:sldChg chg="addSp delSp modSp add mod setBg">
        <pc:chgData name="haen1231@konkuk.ac.kr" userId="fc805462-1126-4daf-9bad-151ec245578c" providerId="ADAL" clId="{314B85A5-4AB3-481E-BDBA-3E76F2209553}" dt="2021-04-02T02:21:12.916" v="757" actId="164"/>
        <pc:sldMkLst>
          <pc:docMk/>
          <pc:sldMk cId="2096111808" sldId="290"/>
        </pc:sldMkLst>
        <pc:spChg chg="mod">
          <ac:chgData name="haen1231@konkuk.ac.kr" userId="fc805462-1126-4daf-9bad-151ec245578c" providerId="ADAL" clId="{314B85A5-4AB3-481E-BDBA-3E76F2209553}" dt="2021-04-01T06:16:44.876" v="679" actId="947"/>
          <ac:spMkLst>
            <pc:docMk/>
            <pc:sldMk cId="2096111808" sldId="290"/>
            <ac:spMk id="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7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2T02:20:44.463" v="752" actId="21"/>
          <ac:spMkLst>
            <pc:docMk/>
            <pc:sldMk cId="2096111808" sldId="290"/>
            <ac:spMk id="1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0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3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4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6" creationId="{A11848DF-7853-4518-877D-F231FACE6FF3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7" creationId="{E07399F8-4486-44F8-BA8A-056D4251A89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8" creationId="{28F5D404-2457-4C42-8195-E46AD0BB9F2E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9" creationId="{569A5154-D569-42F3-9615-35A5BC8E9543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0" creationId="{42C13A04-6CBD-43FE-AD6A-AC66F8927026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1" creationId="{36D3F258-EA81-4D0F-B8EE-832165AC2CF9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2" creationId="{52E221FD-80F2-4F39-A36C-DA99913F9908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3" creationId="{E8D3F13C-7C50-4F39-B57F-0F04231F2E55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4" creationId="{1D94176A-F1DE-49E9-BF95-23FF8F47880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5" creationId="{2504FDCE-EEB6-4D15-9902-3C812BAC40AD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6" creationId="{88AADB30-C022-45C2-B9A3-FB8EBA537A4B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7" creationId="{3AD87DF5-065A-4047-88D0-278D9B20B20A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8" creationId="{D2DD0354-CFAC-45F5-BD5B-05F6800D930F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9" creationId="{28E10555-0CFC-446D-85A0-1A529ADD846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0" creationId="{FE2A5C36-4150-4629-B0AD-F1F016EBD6F4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1" creationId="{CB34D03E-9AEF-4F4A-8E20-8AB6D9251481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2" creationId="{D2FE2DAF-D02A-4825-84FC-C88DCD6DE386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3" creationId="{6F77B584-659A-40C5-98CF-3ABC9678E8C8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4" creationId="{302AF6C7-7C0F-4BCD-B66A-4431814D99CF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5" creationId="{EA103AA2-780E-4F2F-9A1B-E3C09ADA6F5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6" creationId="{472BF49F-2B70-4883-8137-A230DD73F465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7" creationId="{1FA3FF25-363C-40A0-A7E2-060A9B6D839F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8" creationId="{C523616C-E6D5-4C3B-836A-6A4D9EAAD41A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9" creationId="{529E5066-538D-4D53-B442-E2C17EE0EA43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1" creationId="{93DDBC98-1A5D-4967-BCBA-BE468087C0F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2" creationId="{BF37C80A-3F1F-4A01-8214-92A4C5D60CCC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3" creationId="{D0DC80A1-F7B7-4A9E-91B9-413FCB491E65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4" creationId="{8A8275BF-AC51-4D17-9859-63E0DF82A6F5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5" creationId="{34C9F065-9157-4F46-AEDD-F5F86B7067D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6" creationId="{DE9904E6-77E5-4280-A292-8EF4D0811BBE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7" creationId="{1361ED33-1674-4921-9EA6-6E5572439244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8" creationId="{B8CD6574-905A-436F-B94A-3FEAA8533249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9" creationId="{CB57A5B7-20E2-4690-9628-349A87A8314C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0" creationId="{F603F057-6472-4973-93E0-F52BF7D2FA4D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1" creationId="{E37600A2-45A7-4FAA-ABDA-D6B0B3EF1E1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2" creationId="{A923F6B6-5CAB-49B2-9ADC-DD992E13F253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3" creationId="{537A352F-8060-4D9B-B42A-F985B186412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4" creationId="{13120ABD-A5FA-4A00-8CF5-326A51FB3C9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5" creationId="{D22A10B2-967D-46EF-9326-F3E6E39373B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6" creationId="{58F5FBFB-8C1B-4B9B-8A5F-E641039DD2A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7" creationId="{08A47B6D-5E25-44C2-B878-EC50D3523750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8" creationId="{049A7667-AB92-4F58-AEB8-89ECB2CA673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9" creationId="{1707F38D-1ED3-4264-82C4-4203610BA89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0" creationId="{AD82D2F7-181F-47CF-B88E-9D968B14311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1" creationId="{F9BA32AA-4FF0-43FE-9EA7-0EFE7E90BE77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2" creationId="{E9F81752-91A8-4CAF-A49F-1DDC92ABA2C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3" creationId="{85A7FBE4-16A5-4066-B0B9-47C4E88DB8B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4" creationId="{9C9D85C3-CC92-43A2-9BA8-B6D381F9AB7E}"/>
          </ac:spMkLst>
        </pc:spChg>
        <pc:grpChg chg="add mod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2" creationId="{3669748A-8982-4654-9A1C-9B5AD7380914}"/>
          </ac:grpSpMkLst>
        </pc:grpChg>
        <pc:grpChg chg="del mod">
          <ac:chgData name="haen1231@konkuk.ac.kr" userId="fc805462-1126-4daf-9bad-151ec245578c" providerId="ADAL" clId="{314B85A5-4AB3-481E-BDBA-3E76F2209553}" dt="2021-04-02T02:20:53.888" v="753" actId="165"/>
          <ac:grpSpMkLst>
            <pc:docMk/>
            <pc:sldMk cId="2096111808" sldId="290"/>
            <ac:grpSpMk id="9" creationId="{7A08C8C8-35AC-4965-9293-2506E1234016}"/>
          </ac:grpSpMkLst>
        </pc:grpChg>
        <pc:grpChg chg="del mod topLvl">
          <ac:chgData name="haen1231@konkuk.ac.kr" userId="fc805462-1126-4daf-9bad-151ec245578c" providerId="ADAL" clId="{314B85A5-4AB3-481E-BDBA-3E76F2209553}" dt="2021-04-02T02:21:01.014" v="754" actId="478"/>
          <ac:grpSpMkLst>
            <pc:docMk/>
            <pc:sldMk cId="2096111808" sldId="290"/>
            <ac:grpSpMk id="12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33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65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91" creationId="{EB18E7B5-6657-4C5B-A494-AE6162E8277E}"/>
          </ac:grpSpMkLst>
        </pc:grpChg>
        <pc:grpChg chg="add mod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120" creationId="{EE7D6A59-6A23-47CF-BD9E-347BA0668144}"/>
          </ac:grpSpMkLst>
        </pc:grpChg>
        <pc:cxnChg chg="mod topLvl">
          <ac:chgData name="haen1231@konkuk.ac.kr" userId="fc805462-1126-4daf-9bad-151ec245578c" providerId="ADAL" clId="{314B85A5-4AB3-481E-BDBA-3E76F2209553}" dt="2021-04-02T02:21:12.916" v="757" actId="164"/>
          <ac:cxnSpMkLst>
            <pc:docMk/>
            <pc:sldMk cId="2096111808" sldId="290"/>
            <ac:cxnSpMk id="92" creationId="{00000000-0000-0000-0000-000000000000}"/>
          </ac:cxnSpMkLst>
        </pc:cxnChg>
      </pc:sldChg>
      <pc:sldChg chg="addSp delSp modSp add mod setBg">
        <pc:chgData name="haen1231@konkuk.ac.kr" userId="fc805462-1126-4daf-9bad-151ec245578c" providerId="ADAL" clId="{314B85A5-4AB3-481E-BDBA-3E76F2209553}" dt="2021-04-01T06:18:36.232" v="689" actId="2711"/>
        <pc:sldMkLst>
          <pc:docMk/>
          <pc:sldMk cId="1199496367" sldId="291"/>
        </pc:sldMkLst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6:18:29.579" v="688" actId="2711"/>
          <ac:spMkLst>
            <pc:docMk/>
            <pc:sldMk cId="1199496367" sldId="291"/>
            <ac:spMk id="24" creationId="{AAD4B44C-405D-3141-854D-3A0234AF492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5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6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7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8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9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0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1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2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3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4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5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6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6:18:36.232" v="689" actId="2711"/>
          <ac:spMkLst>
            <pc:docMk/>
            <pc:sldMk cId="1199496367" sldId="291"/>
            <ac:spMk id="42" creationId="{4B083229-343F-EF44-A851-A11B683CF9AE}"/>
          </ac:spMkLst>
        </pc:spChg>
        <pc:grpChg chg="add mod">
          <ac:chgData name="haen1231@konkuk.ac.kr" userId="fc805462-1126-4daf-9bad-151ec245578c" providerId="ADAL" clId="{314B85A5-4AB3-481E-BDBA-3E76F2209553}" dt="2021-04-01T05:52:40.257" v="153" actId="164"/>
          <ac:grpSpMkLst>
            <pc:docMk/>
            <pc:sldMk cId="1199496367" sldId="291"/>
            <ac:grpSpMk id="2" creationId="{39E73423-BFFA-4958-92C9-5336F0E9C43D}"/>
          </ac:grpSpMkLst>
        </pc:grpChg>
        <pc:cxnChg chg="mod">
          <ac:chgData name="haen1231@konkuk.ac.kr" userId="fc805462-1126-4daf-9bad-151ec245578c" providerId="ADAL" clId="{314B85A5-4AB3-481E-BDBA-3E76F2209553}" dt="2021-04-01T05:52:40.257" v="153" actId="164"/>
          <ac:cxnSpMkLst>
            <pc:docMk/>
            <pc:sldMk cId="1199496367" sldId="291"/>
            <ac:cxnSpMk id="92" creationId="{00000000-0000-0000-0000-000000000000}"/>
          </ac:cxnSpMkLst>
        </pc:cxnChg>
      </pc:sldChg>
      <pc:sldChg chg="modSp mod setBg">
        <pc:chgData name="haen1231@konkuk.ac.kr" userId="fc805462-1126-4daf-9bad-151ec245578c" providerId="ADAL" clId="{314B85A5-4AB3-481E-BDBA-3E76F2209553}" dt="2021-04-01T06:14:08.930" v="674" actId="2711"/>
        <pc:sldMkLst>
          <pc:docMk/>
          <pc:sldMk cId="1347849294" sldId="292"/>
        </pc:sldMkLst>
        <pc:spChg chg="mod">
          <ac:chgData name="haen1231@konkuk.ac.kr" userId="fc805462-1126-4daf-9bad-151ec245578c" providerId="ADAL" clId="{314B85A5-4AB3-481E-BDBA-3E76F2209553}" dt="2021-04-01T06:14:08.930" v="674" actId="2711"/>
          <ac:spMkLst>
            <pc:docMk/>
            <pc:sldMk cId="1347849294" sldId="292"/>
            <ac:spMk id="14" creationId="{852C9AB3-E00C-A041-8AEE-A8BAC56B16C9}"/>
          </ac:spMkLst>
        </pc:spChg>
      </pc:sldChg>
      <pc:sldChg chg="modSp mod setBg">
        <pc:chgData name="haen1231@konkuk.ac.kr" userId="fc805462-1126-4daf-9bad-151ec245578c" providerId="ADAL" clId="{314B85A5-4AB3-481E-BDBA-3E76F2209553}" dt="2021-04-01T06:18:16.764" v="687" actId="404"/>
        <pc:sldMkLst>
          <pc:docMk/>
          <pc:sldMk cId="1974082468" sldId="293"/>
        </pc:sldMkLst>
        <pc:spChg chg="mod">
          <ac:chgData name="haen1231@konkuk.ac.kr" userId="fc805462-1126-4daf-9bad-151ec245578c" providerId="ADAL" clId="{314B85A5-4AB3-481E-BDBA-3E76F2209553}" dt="2021-04-01T06:18:16.764" v="687" actId="404"/>
          <ac:spMkLst>
            <pc:docMk/>
            <pc:sldMk cId="1974082468" sldId="293"/>
            <ac:spMk id="9" creationId="{7B56CEAF-2450-FC42-8BE4-13BA0E5DBCBF}"/>
          </ac:spMkLst>
        </pc:spChg>
      </pc:sldChg>
      <pc:sldChg chg="modSp mod setBg">
        <pc:chgData name="haen1231@konkuk.ac.kr" userId="fc805462-1126-4daf-9bad-151ec245578c" providerId="ADAL" clId="{314B85A5-4AB3-481E-BDBA-3E76F2209553}" dt="2021-04-01T06:15:21.230" v="678" actId="2711"/>
        <pc:sldMkLst>
          <pc:docMk/>
          <pc:sldMk cId="3166077269" sldId="294"/>
        </pc:sldMkLst>
        <pc:spChg chg="mod">
          <ac:chgData name="haen1231@konkuk.ac.kr" userId="fc805462-1126-4daf-9bad-151ec245578c" providerId="ADAL" clId="{314B85A5-4AB3-481E-BDBA-3E76F2209553}" dt="2021-04-01T06:15:21.230" v="678" actId="2711"/>
          <ac:spMkLst>
            <pc:docMk/>
            <pc:sldMk cId="3166077269" sldId="294"/>
            <ac:spMk id="3" creationId="{9CB02706-262F-B440-A0B3-082CFCEBA16F}"/>
          </ac:spMkLst>
        </pc:spChg>
      </pc:sldChg>
      <pc:sldChg chg="modSp mod">
        <pc:chgData name="haen1231@konkuk.ac.kr" userId="fc805462-1126-4daf-9bad-151ec245578c" providerId="ADAL" clId="{314B85A5-4AB3-481E-BDBA-3E76F2209553}" dt="2021-04-01T06:25:30.154" v="751" actId="20577"/>
        <pc:sldMkLst>
          <pc:docMk/>
          <pc:sldMk cId="3492331464" sldId="296"/>
        </pc:sldMkLst>
        <pc:spChg chg="mod">
          <ac:chgData name="haen1231@konkuk.ac.kr" userId="fc805462-1126-4daf-9bad-151ec245578c" providerId="ADAL" clId="{314B85A5-4AB3-481E-BDBA-3E76F2209553}" dt="2021-04-01T06:25:30.154" v="751" actId="20577"/>
          <ac:spMkLst>
            <pc:docMk/>
            <pc:sldMk cId="3492331464" sldId="296"/>
            <ac:spMk id="13" creationId="{66200DF3-11B6-8B4F-9D03-B9A31DB24ED7}"/>
          </ac:spMkLst>
        </pc:spChg>
      </pc:sldChg>
      <pc:sldChg chg="addSp modSp mod">
        <pc:chgData name="haen1231@konkuk.ac.kr" userId="fc805462-1126-4daf-9bad-151ec245578c" providerId="ADAL" clId="{314B85A5-4AB3-481E-BDBA-3E76F2209553}" dt="2021-04-01T06:23:50.961" v="738" actId="1076"/>
        <pc:sldMkLst>
          <pc:docMk/>
          <pc:sldMk cId="3499085120" sldId="304"/>
        </pc:sldMkLst>
        <pc:spChg chg="mod">
          <ac:chgData name="haen1231@konkuk.ac.kr" userId="fc805462-1126-4daf-9bad-151ec245578c" providerId="ADAL" clId="{314B85A5-4AB3-481E-BDBA-3E76F2209553}" dt="2021-04-01T06:23:12.473" v="728" actId="1076"/>
          <ac:spMkLst>
            <pc:docMk/>
            <pc:sldMk cId="3499085120" sldId="304"/>
            <ac:spMk id="10" creationId="{1AB8994D-2613-3747-AA57-72DAA22C49AE}"/>
          </ac:spMkLst>
        </pc:spChg>
        <pc:spChg chg="add mod">
          <ac:chgData name="haen1231@konkuk.ac.kr" userId="fc805462-1126-4daf-9bad-151ec245578c" providerId="ADAL" clId="{314B85A5-4AB3-481E-BDBA-3E76F2209553}" dt="2021-04-01T06:23:43.656" v="737" actId="1076"/>
          <ac:spMkLst>
            <pc:docMk/>
            <pc:sldMk cId="3499085120" sldId="304"/>
            <ac:spMk id="11" creationId="{285676DE-8F83-49B5-955D-D0371A3FBC76}"/>
          </ac:spMkLst>
        </pc:spChg>
        <pc:spChg chg="add mod">
          <ac:chgData name="haen1231@konkuk.ac.kr" userId="fc805462-1126-4daf-9bad-151ec245578c" providerId="ADAL" clId="{314B85A5-4AB3-481E-BDBA-3E76F2209553}" dt="2021-04-01T06:23:50.961" v="738" actId="1076"/>
          <ac:spMkLst>
            <pc:docMk/>
            <pc:sldMk cId="3499085120" sldId="304"/>
            <ac:spMk id="13" creationId="{BA4A371D-1078-4CB0-85E2-658B878B0D79}"/>
          </ac:spMkLst>
        </pc:spChg>
      </pc:sldChg>
      <pc:sldChg chg="delSp modSp del mod">
        <pc:chgData name="haen1231@konkuk.ac.kr" userId="fc805462-1126-4daf-9bad-151ec245578c" providerId="ADAL" clId="{314B85A5-4AB3-481E-BDBA-3E76F2209553}" dt="2021-04-01T06:23:04.014" v="727" actId="47"/>
        <pc:sldMkLst>
          <pc:docMk/>
          <pc:sldMk cId="3558786751" sldId="305"/>
        </pc:sldMkLst>
        <pc:spChg chg="del mod">
          <ac:chgData name="haen1231@konkuk.ac.kr" userId="fc805462-1126-4daf-9bad-151ec245578c" providerId="ADAL" clId="{314B85A5-4AB3-481E-BDBA-3E76F2209553}" dt="2021-04-01T06:21:31.197" v="698"/>
          <ac:spMkLst>
            <pc:docMk/>
            <pc:sldMk cId="3558786751" sldId="305"/>
            <ac:spMk id="9" creationId="{E80D5085-5252-C644-90BF-ECAEE0E67146}"/>
          </ac:spMkLst>
        </pc:spChg>
      </pc:sldChg>
      <pc:sldChg chg="addSp delSp modSp mod setBg">
        <pc:chgData name="haen1231@konkuk.ac.kr" userId="fc805462-1126-4daf-9bad-151ec245578c" providerId="ADAL" clId="{314B85A5-4AB3-481E-BDBA-3E76F2209553}" dt="2021-04-01T06:12:32.679" v="671" actId="207"/>
        <pc:sldMkLst>
          <pc:docMk/>
          <pc:sldMk cId="126231250" sldId="308"/>
        </pc:sldMkLst>
        <pc:spChg chg="add del mod">
          <ac:chgData name="haen1231@konkuk.ac.kr" userId="fc805462-1126-4daf-9bad-151ec245578c" providerId="ADAL" clId="{314B85A5-4AB3-481E-BDBA-3E76F2209553}" dt="2021-04-01T06:09:45.135" v="636" actId="478"/>
          <ac:spMkLst>
            <pc:docMk/>
            <pc:sldMk cId="126231250" sldId="308"/>
            <ac:spMk id="7" creationId="{98088786-86A2-4CFF-9388-6820C4499C88}"/>
          </ac:spMkLst>
        </pc:spChg>
        <pc:spChg chg="del mod">
          <ac:chgData name="haen1231@konkuk.ac.kr" userId="fc805462-1126-4daf-9bad-151ec245578c" providerId="ADAL" clId="{314B85A5-4AB3-481E-BDBA-3E76F2209553}" dt="2021-04-01T06:09:30.149" v="633" actId="478"/>
          <ac:spMkLst>
            <pc:docMk/>
            <pc:sldMk cId="126231250" sldId="308"/>
            <ac:spMk id="9" creationId="{9526185E-23B1-4147-B3D4-AA9F715D610C}"/>
          </ac:spMkLst>
        </pc:spChg>
        <pc:spChg chg="del mod">
          <ac:chgData name="haen1231@konkuk.ac.kr" userId="fc805462-1126-4daf-9bad-151ec245578c" providerId="ADAL" clId="{314B85A5-4AB3-481E-BDBA-3E76F2209553}" dt="2021-04-01T06:11:23.530" v="651" actId="478"/>
          <ac:spMkLst>
            <pc:docMk/>
            <pc:sldMk cId="126231250" sldId="308"/>
            <ac:spMk id="10" creationId="{F0C76851-EC0E-7940-88AD-D1507CA2A888}"/>
          </ac:spMkLst>
        </pc:spChg>
        <pc:spChg chg="add mod">
          <ac:chgData name="haen1231@konkuk.ac.kr" userId="fc805462-1126-4daf-9bad-151ec245578c" providerId="ADAL" clId="{314B85A5-4AB3-481E-BDBA-3E76F2209553}" dt="2021-04-01T06:09:53.252" v="638" actId="1076"/>
          <ac:spMkLst>
            <pc:docMk/>
            <pc:sldMk cId="126231250" sldId="308"/>
            <ac:spMk id="13" creationId="{EBF1372C-3A64-408E-A8E7-7027E0B04832}"/>
          </ac:spMkLst>
        </pc:spChg>
        <pc:spChg chg="add mod">
          <ac:chgData name="haen1231@konkuk.ac.kr" userId="fc805462-1126-4daf-9bad-151ec245578c" providerId="ADAL" clId="{314B85A5-4AB3-481E-BDBA-3E76F2209553}" dt="2021-04-01T06:12:32.679" v="671" actId="207"/>
          <ac:spMkLst>
            <pc:docMk/>
            <pc:sldMk cId="126231250" sldId="308"/>
            <ac:spMk id="15" creationId="{2C215BE2-73A9-40AB-85B7-A6975F9D7F28}"/>
          </ac:spMkLst>
        </pc:spChg>
        <pc:spChg chg="add mod">
          <ac:chgData name="haen1231@konkuk.ac.kr" userId="fc805462-1126-4daf-9bad-151ec245578c" providerId="ADAL" clId="{314B85A5-4AB3-481E-BDBA-3E76F2209553}" dt="2021-04-01T06:12:08.973" v="664" actId="1076"/>
          <ac:spMkLst>
            <pc:docMk/>
            <pc:sldMk cId="126231250" sldId="308"/>
            <ac:spMk id="16" creationId="{470D8EA2-9D8C-4C36-97A3-B7BB70CDE584}"/>
          </ac:spMkLst>
        </pc:spChg>
        <pc:picChg chg="mod">
          <ac:chgData name="haen1231@konkuk.ac.kr" userId="fc805462-1126-4daf-9bad-151ec245578c" providerId="ADAL" clId="{314B85A5-4AB3-481E-BDBA-3E76F2209553}" dt="2021-04-01T06:09:49.727" v="637" actId="1076"/>
          <ac:picMkLst>
            <pc:docMk/>
            <pc:sldMk cId="126231250" sldId="308"/>
            <ac:picMk id="12" creationId="{070864E7-DD08-6B4B-A6BC-F204CCA8295E}"/>
          </ac:picMkLst>
        </pc:picChg>
      </pc:sldChg>
      <pc:sldChg chg="del">
        <pc:chgData name="haen1231@konkuk.ac.kr" userId="fc805462-1126-4daf-9bad-151ec245578c" providerId="ADAL" clId="{314B85A5-4AB3-481E-BDBA-3E76F2209553}" dt="2021-04-01T06:25:08.161" v="749" actId="47"/>
        <pc:sldMkLst>
          <pc:docMk/>
          <pc:sldMk cId="3632127955" sldId="310"/>
        </pc:sldMkLst>
      </pc:sldChg>
    </pc:docChg>
  </pc:docChgLst>
  <pc:docChgLst>
    <pc:chgData name="이해림" userId="S::hailim97@konkuk.ac.kr::da362752-a4b6-43ac-bb49-41d6e5cfdc35" providerId="AD" clId="Web-{FC064A8E-A7FD-437B-B739-DC3C707E4CF5}"/>
    <pc:docChg chg="modSld">
      <pc:chgData name="이해림" userId="S::hailim97@konkuk.ac.kr::da362752-a4b6-43ac-bb49-41d6e5cfdc35" providerId="AD" clId="Web-{FC064A8E-A7FD-437B-B739-DC3C707E4CF5}" dt="2021-04-28T02:01:52.134" v="13" actId="14100"/>
      <pc:docMkLst>
        <pc:docMk/>
      </pc:docMkLst>
      <pc:sldChg chg="modSp">
        <pc:chgData name="이해림" userId="S::hailim97@konkuk.ac.kr::da362752-a4b6-43ac-bb49-41d6e5cfdc35" providerId="AD" clId="Web-{FC064A8E-A7FD-437B-B739-DC3C707E4CF5}" dt="2021-04-28T02:00:51.400" v="11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FC064A8E-A7FD-437B-B739-DC3C707E4CF5}" dt="2021-04-28T02:00:51.400" v="11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FC064A8E-A7FD-437B-B739-DC3C707E4CF5}" dt="2021-04-28T02:01:52.134" v="13" actId="14100"/>
        <pc:sldMkLst>
          <pc:docMk/>
          <pc:sldMk cId="573413250" sldId="380"/>
        </pc:sldMkLst>
        <pc:picChg chg="mod">
          <ac:chgData name="이해림" userId="S::hailim97@konkuk.ac.kr::da362752-a4b6-43ac-bb49-41d6e5cfdc35" providerId="AD" clId="Web-{FC064A8E-A7FD-437B-B739-DC3C707E4CF5}" dt="2021-04-28T02:01:52.134" v="13" actId="14100"/>
          <ac:picMkLst>
            <pc:docMk/>
            <pc:sldMk cId="573413250" sldId="380"/>
            <ac:picMk id="11" creationId="{3D4B11FC-E300-4A90-B739-61691FFB6893}"/>
          </ac:picMkLst>
        </pc:picChg>
      </pc:sldChg>
    </pc:docChg>
  </pc:docChgLst>
  <pc:docChgLst>
    <pc:chgData name="송호영" userId="S::ghdud119@konkuk.ac.kr::2286aef3-535c-4bbe-8664-406b05f44393" providerId="AD" clId="Web-{9AB24045-2CCB-4B34-A4D5-F85345C612F4}"/>
    <pc:docChg chg="modSld">
      <pc:chgData name="송호영" userId="S::ghdud119@konkuk.ac.kr::2286aef3-535c-4bbe-8664-406b05f44393" providerId="AD" clId="Web-{9AB24045-2CCB-4B34-A4D5-F85345C612F4}" dt="2021-04-28T03:18:54.511" v="5" actId="1076"/>
      <pc:docMkLst>
        <pc:docMk/>
      </pc:docMkLst>
      <pc:sldChg chg="addSp delSp modSp">
        <pc:chgData name="송호영" userId="S::ghdud119@konkuk.ac.kr::2286aef3-535c-4bbe-8664-406b05f44393" providerId="AD" clId="Web-{9AB24045-2CCB-4B34-A4D5-F85345C612F4}" dt="2021-04-28T03:18:54.511" v="5" actId="1076"/>
        <pc:sldMkLst>
          <pc:docMk/>
          <pc:sldMk cId="4204119497" sldId="335"/>
        </pc:sldMkLst>
        <pc:picChg chg="del">
          <ac:chgData name="송호영" userId="S::ghdud119@konkuk.ac.kr::2286aef3-535c-4bbe-8664-406b05f44393" providerId="AD" clId="Web-{9AB24045-2CCB-4B34-A4D5-F85345C612F4}" dt="2021-04-28T03:18:45.589" v="0"/>
          <ac:picMkLst>
            <pc:docMk/>
            <pc:sldMk cId="4204119497" sldId="335"/>
            <ac:picMk id="2" creationId="{B21BF13D-45F9-40A9-BE86-D00C1F38B926}"/>
          </ac:picMkLst>
        </pc:picChg>
        <pc:picChg chg="add mod">
          <ac:chgData name="송호영" userId="S::ghdud119@konkuk.ac.kr::2286aef3-535c-4bbe-8664-406b05f44393" providerId="AD" clId="Web-{9AB24045-2CCB-4B34-A4D5-F85345C612F4}" dt="2021-04-28T03:18:54.511" v="5" actId="1076"/>
          <ac:picMkLst>
            <pc:docMk/>
            <pc:sldMk cId="4204119497" sldId="335"/>
            <ac:picMk id="4" creationId="{3460C22A-0630-477B-B544-0B1A941FF84D}"/>
          </ac:picMkLst>
        </pc:picChg>
      </pc:sldChg>
    </pc:docChg>
  </pc:docChgLst>
  <pc:docChgLst>
    <pc:chgData name="이해림" userId="S::hailim97@konkuk.ac.kr::da362752-a4b6-43ac-bb49-41d6e5cfdc35" providerId="AD" clId="Web-{6A5382FA-9698-4BED-84A4-63951DB394C0}"/>
    <pc:docChg chg="modSld">
      <pc:chgData name="이해림" userId="S::hailim97@konkuk.ac.kr::da362752-a4b6-43ac-bb49-41d6e5cfdc35" providerId="AD" clId="Web-{6A5382FA-9698-4BED-84A4-63951DB394C0}" dt="2021-04-28T01:37:48.881" v="519" actId="1076"/>
      <pc:docMkLst>
        <pc:docMk/>
      </pc:docMkLst>
      <pc:sldChg chg="modSp">
        <pc:chgData name="이해림" userId="S::hailim97@konkuk.ac.kr::da362752-a4b6-43ac-bb49-41d6e5cfdc35" providerId="AD" clId="Web-{6A5382FA-9698-4BED-84A4-63951DB394C0}" dt="2021-04-28T01:18:14.291" v="9"/>
        <pc:sldMkLst>
          <pc:docMk/>
          <pc:sldMk cId="3166077269" sldId="294"/>
        </pc:sldMkLst>
        <pc:graphicFrameChg chg="mod modGraphic">
          <ac:chgData name="이해림" userId="S::hailim97@konkuk.ac.kr::da362752-a4b6-43ac-bb49-41d6e5cfdc35" providerId="AD" clId="Web-{6A5382FA-9698-4BED-84A4-63951DB394C0}" dt="2021-04-28T01:18:14.291" v="9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8:28.558" v="15"/>
        <pc:sldMkLst>
          <pc:docMk/>
          <pc:sldMk cId="3106934273" sldId="314"/>
        </pc:sldMkLst>
        <pc:graphicFrameChg chg="mod modGraphic">
          <ac:chgData name="이해림" userId="S::hailim97@konkuk.ac.kr::da362752-a4b6-43ac-bb49-41d6e5cfdc35" providerId="AD" clId="Web-{6A5382FA-9698-4BED-84A4-63951DB394C0}" dt="2021-04-28T01:18:28.558" v="15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8:46.028" v="21"/>
        <pc:sldMkLst>
          <pc:docMk/>
          <pc:sldMk cId="1082070766" sldId="317"/>
        </pc:sldMkLst>
        <pc:graphicFrameChg chg="mod modGraphic">
          <ac:chgData name="이해림" userId="S::hailim97@konkuk.ac.kr::da362752-a4b6-43ac-bb49-41d6e5cfdc35" providerId="AD" clId="Web-{6A5382FA-9698-4BED-84A4-63951DB394C0}" dt="2021-04-28T01:18:46.028" v="21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06.920" v="25"/>
        <pc:sldMkLst>
          <pc:docMk/>
          <pc:sldMk cId="1231190606" sldId="319"/>
        </pc:sldMkLst>
        <pc:graphicFrameChg chg="mod modGraphic">
          <ac:chgData name="이해림" userId="S::hailim97@konkuk.ac.kr::da362752-a4b6-43ac-bb49-41d6e5cfdc35" providerId="AD" clId="Web-{6A5382FA-9698-4BED-84A4-63951DB394C0}" dt="2021-04-28T01:19:06.920" v="25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01.216" v="23"/>
        <pc:sldMkLst>
          <pc:docMk/>
          <pc:sldMk cId="552218876" sldId="320"/>
        </pc:sldMkLst>
        <pc:graphicFrameChg chg="mod modGraphic">
          <ac:chgData name="이해림" userId="S::hailim97@konkuk.ac.kr::da362752-a4b6-43ac-bb49-41d6e5cfdc35" providerId="AD" clId="Web-{6A5382FA-9698-4BED-84A4-63951DB394C0}" dt="2021-04-28T01:19:01.216" v="23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5:52.933" v="152" actId="1076"/>
        <pc:sldMkLst>
          <pc:docMk/>
          <pc:sldMk cId="2299747862" sldId="322"/>
        </pc:sldMkLst>
        <pc:graphicFrameChg chg="mod modGraphic">
          <ac:chgData name="이해림" userId="S::hailim97@konkuk.ac.kr::da362752-a4b6-43ac-bb49-41d6e5cfdc35" providerId="AD" clId="Web-{6A5382FA-9698-4BED-84A4-63951DB394C0}" dt="2021-04-28T01:25:52.933" v="152" actId="107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4:39.960" v="143"/>
        <pc:sldMkLst>
          <pc:docMk/>
          <pc:sldMk cId="3153800299" sldId="324"/>
        </pc:sldMkLst>
        <pc:graphicFrameChg chg="mod modGraphic">
          <ac:chgData name="이해림" userId="S::hailim97@konkuk.ac.kr::da362752-a4b6-43ac-bb49-41d6e5cfdc35" providerId="AD" clId="Web-{6A5382FA-9698-4BED-84A4-63951DB394C0}" dt="2021-04-28T01:24:39.960" v="143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4:09.443" v="99"/>
        <pc:sldMkLst>
          <pc:docMk/>
          <pc:sldMk cId="1096968755" sldId="325"/>
        </pc:sldMkLst>
        <pc:graphicFrameChg chg="modGraphic">
          <ac:chgData name="이해림" userId="S::hailim97@konkuk.ac.kr::da362752-a4b6-43ac-bb49-41d6e5cfdc35" providerId="AD" clId="Web-{6A5382FA-9698-4BED-84A4-63951DB394C0}" dt="2021-04-28T01:24:09.443" v="99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41.238" v="93"/>
        <pc:sldMkLst>
          <pc:docMk/>
          <pc:sldMk cId="2054989561" sldId="326"/>
        </pc:sldMkLst>
        <pc:graphicFrameChg chg="modGraphic">
          <ac:chgData name="이해림" userId="S::hailim97@konkuk.ac.kr::da362752-a4b6-43ac-bb49-41d6e5cfdc35" providerId="AD" clId="Web-{6A5382FA-9698-4BED-84A4-63951DB394C0}" dt="2021-04-28T01:23:41.238" v="93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35.019" v="92"/>
        <pc:sldMkLst>
          <pc:docMk/>
          <pc:sldMk cId="1344023683" sldId="327"/>
        </pc:sldMkLst>
        <pc:graphicFrameChg chg="modGraphic">
          <ac:chgData name="이해림" userId="S::hailim97@konkuk.ac.kr::da362752-a4b6-43ac-bb49-41d6e5cfdc35" providerId="AD" clId="Web-{6A5382FA-9698-4BED-84A4-63951DB394C0}" dt="2021-04-28T01:23:35.019" v="92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51.770" v="97"/>
        <pc:sldMkLst>
          <pc:docMk/>
          <pc:sldMk cId="3761192293" sldId="328"/>
        </pc:sldMkLst>
        <pc:graphicFrameChg chg="mod modGraphic">
          <ac:chgData name="이해림" userId="S::hailim97@konkuk.ac.kr::da362752-a4b6-43ac-bb49-41d6e5cfdc35" providerId="AD" clId="Web-{6A5382FA-9698-4BED-84A4-63951DB394C0}" dt="2021-04-28T01:23:51.770" v="97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2:35.375" v="89"/>
        <pc:sldMkLst>
          <pc:docMk/>
          <pc:sldMk cId="332988354" sldId="329"/>
        </pc:sldMkLst>
        <pc:graphicFrameChg chg="mod modGraphic">
          <ac:chgData name="이해림" userId="S::hailim97@konkuk.ac.kr::da362752-a4b6-43ac-bb49-41d6e5cfdc35" providerId="AD" clId="Web-{6A5382FA-9698-4BED-84A4-63951DB394C0}" dt="2021-04-28T01:22:35.375" v="89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26.249" v="29"/>
        <pc:sldMkLst>
          <pc:docMk/>
          <pc:sldMk cId="4127869568" sldId="331"/>
        </pc:sldMkLst>
        <pc:graphicFrameChg chg="mod modGraphic">
          <ac:chgData name="이해림" userId="S::hailim97@konkuk.ac.kr::da362752-a4b6-43ac-bb49-41d6e5cfdc35" providerId="AD" clId="Web-{6A5382FA-9698-4BED-84A4-63951DB394C0}" dt="2021-04-28T01:19:26.249" v="29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6:28.451" v="171"/>
        <pc:sldMkLst>
          <pc:docMk/>
          <pc:sldMk cId="3597851406" sldId="336"/>
        </pc:sldMkLst>
        <pc:graphicFrameChg chg="mod modGraphic">
          <ac:chgData name="이해림" userId="S::hailim97@konkuk.ac.kr::da362752-a4b6-43ac-bb49-41d6e5cfdc35" providerId="AD" clId="Web-{6A5382FA-9698-4BED-84A4-63951DB394C0}" dt="2021-04-28T01:26:28.451" v="171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6:49.468" v="172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6A5382FA-9698-4BED-84A4-63951DB394C0}" dt="2021-04-28T01:26:49.468" v="172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7:42.346" v="178"/>
        <pc:sldMkLst>
          <pc:docMk/>
          <pc:sldMk cId="1510064306" sldId="340"/>
        </pc:sldMkLst>
        <pc:graphicFrameChg chg="mod modGraphic">
          <ac:chgData name="이해림" userId="S::hailim97@konkuk.ac.kr::da362752-a4b6-43ac-bb49-41d6e5cfdc35" providerId="AD" clId="Web-{6A5382FA-9698-4BED-84A4-63951DB394C0}" dt="2021-04-28T01:27:42.346" v="178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37:48.881" v="519" actId="1076"/>
        <pc:sldMkLst>
          <pc:docMk/>
          <pc:sldMk cId="1066307163" sldId="349"/>
        </pc:sldMkLst>
        <pc:spChg chg="mod">
          <ac:chgData name="이해림" userId="S::hailim97@konkuk.ac.kr::da362752-a4b6-43ac-bb49-41d6e5cfdc35" providerId="AD" clId="Web-{6A5382FA-9698-4BED-84A4-63951DB394C0}" dt="2021-04-28T01:37:48.881" v="519" actId="1076"/>
          <ac:spMkLst>
            <pc:docMk/>
            <pc:sldMk cId="1066307163" sldId="349"/>
            <ac:spMk id="19" creationId="{9231B776-26D3-462B-98D5-7015CDAC4A89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37.222" v="367"/>
        <pc:sldMkLst>
          <pc:docMk/>
          <pc:sldMk cId="1009341633" sldId="361"/>
        </pc:sldMkLst>
        <pc:spChg chg="mod">
          <ac:chgData name="이해림" userId="S::hailim97@konkuk.ac.kr::da362752-a4b6-43ac-bb49-41d6e5cfdc35" providerId="AD" clId="Web-{6A5382FA-9698-4BED-84A4-63951DB394C0}" dt="2021-04-28T01:31:50.829" v="326" actId="20577"/>
          <ac:spMkLst>
            <pc:docMk/>
            <pc:sldMk cId="1009341633" sldId="361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6A5382FA-9698-4BED-84A4-63951DB394C0}" dt="2021-04-28T01:32:04.877" v="338" actId="2057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이해림" userId="S::hailim97@konkuk.ac.kr::da362752-a4b6-43ac-bb49-41d6e5cfdc35" providerId="AD" clId="Web-{6A5382FA-9698-4BED-84A4-63951DB394C0}" dt="2021-04-28T01:32:37.222" v="367"/>
          <ac:graphicFrameMkLst>
            <pc:docMk/>
            <pc:sldMk cId="1009341633" sldId="361"/>
            <ac:graphicFrameMk id="11" creationId="{784FFAD7-DDC1-440B-A1F0-B53458CA6A5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36:34.392" v="465" actId="20577"/>
        <pc:sldMkLst>
          <pc:docMk/>
          <pc:sldMk cId="3024525333" sldId="365"/>
        </pc:sldMkLst>
        <pc:spChg chg="mod">
          <ac:chgData name="이해림" userId="S::hailim97@konkuk.ac.kr::da362752-a4b6-43ac-bb49-41d6e5cfdc35" providerId="AD" clId="Web-{6A5382FA-9698-4BED-84A4-63951DB394C0}" dt="2021-04-28T01:36:34.392" v="465" actId="20577"/>
          <ac:spMkLst>
            <pc:docMk/>
            <pc:sldMk cId="3024525333" sldId="365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50.749" v="439" actId="20577"/>
        <pc:sldMkLst>
          <pc:docMk/>
          <pc:sldMk cId="1319420206" sldId="366"/>
        </pc:sldMkLst>
        <pc:spChg chg="mod">
          <ac:chgData name="이해림" userId="S::hailim97@konkuk.ac.kr::da362752-a4b6-43ac-bb49-41d6e5cfdc35" providerId="AD" clId="Web-{6A5382FA-9698-4BED-84A4-63951DB394C0}" dt="2021-04-28T01:35:50.749" v="439" actId="20577"/>
          <ac:spMkLst>
            <pc:docMk/>
            <pc:sldMk cId="1319420206" sldId="36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43.061" v="436" actId="14100"/>
        <pc:sldMkLst>
          <pc:docMk/>
          <pc:sldMk cId="1339101545" sldId="368"/>
        </pc:sldMkLst>
        <pc:spChg chg="mod">
          <ac:chgData name="이해림" userId="S::hailim97@konkuk.ac.kr::da362752-a4b6-43ac-bb49-41d6e5cfdc35" providerId="AD" clId="Web-{6A5382FA-9698-4BED-84A4-63951DB394C0}" dt="2021-04-28T01:35:43.061" v="436" actId="14100"/>
          <ac:spMkLst>
            <pc:docMk/>
            <pc:sldMk cId="1339101545" sldId="368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22.107" v="423" actId="14100"/>
        <pc:sldMkLst>
          <pc:docMk/>
          <pc:sldMk cId="1993626159" sldId="369"/>
        </pc:sldMkLst>
        <pc:spChg chg="mod">
          <ac:chgData name="이해림" userId="S::hailim97@konkuk.ac.kr::da362752-a4b6-43ac-bb49-41d6e5cfdc35" providerId="AD" clId="Web-{6A5382FA-9698-4BED-84A4-63951DB394C0}" dt="2021-04-28T01:35:22.107" v="423" actId="14100"/>
          <ac:spMkLst>
            <pc:docMk/>
            <pc:sldMk cId="1993626159" sldId="369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3:14.787" v="382" actId="14100"/>
        <pc:sldMkLst>
          <pc:docMk/>
          <pc:sldMk cId="1007745747" sldId="370"/>
        </pc:sldMkLst>
        <pc:spChg chg="mod">
          <ac:chgData name="이해림" userId="S::hailim97@konkuk.ac.kr::da362752-a4b6-43ac-bb49-41d6e5cfdc35" providerId="AD" clId="Web-{6A5382FA-9698-4BED-84A4-63951DB394C0}" dt="2021-04-28T01:33:14.787" v="382" actId="14100"/>
          <ac:spMkLst>
            <pc:docMk/>
            <pc:sldMk cId="1007745747" sldId="370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56.692" v="375" actId="14100"/>
        <pc:sldMkLst>
          <pc:docMk/>
          <pc:sldMk cId="2968317078" sldId="371"/>
        </pc:sldMkLst>
        <pc:spChg chg="mod">
          <ac:chgData name="이해림" userId="S::hailim97@konkuk.ac.kr::da362752-a4b6-43ac-bb49-41d6e5cfdc35" providerId="AD" clId="Web-{6A5382FA-9698-4BED-84A4-63951DB394C0}" dt="2021-04-28T01:32:56.692" v="375" actId="14100"/>
          <ac:spMkLst>
            <pc:docMk/>
            <pc:sldMk cId="2968317078" sldId="371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1:09.530" v="303" actId="14100"/>
        <pc:sldMkLst>
          <pc:docMk/>
          <pc:sldMk cId="1785398457" sldId="373"/>
        </pc:sldMkLst>
        <pc:spChg chg="mod">
          <ac:chgData name="이해림" userId="S::hailim97@konkuk.ac.kr::da362752-a4b6-43ac-bb49-41d6e5cfdc35" providerId="AD" clId="Web-{6A5382FA-9698-4BED-84A4-63951DB394C0}" dt="2021-04-28T01:31:09.530" v="303" actId="14100"/>
          <ac:spMkLst>
            <pc:docMk/>
            <pc:sldMk cId="1785398457" sldId="373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9:06.866" v="206" actId="20577"/>
        <pc:sldMkLst>
          <pc:docMk/>
          <pc:sldMk cId="2582822975" sldId="375"/>
        </pc:sldMkLst>
        <pc:spChg chg="mod">
          <ac:chgData name="이해림" userId="S::hailim97@konkuk.ac.kr::da362752-a4b6-43ac-bb49-41d6e5cfdc35" providerId="AD" clId="Web-{6A5382FA-9698-4BED-84A4-63951DB394C0}" dt="2021-04-28T01:29:06.866" v="206" actId="20577"/>
          <ac:spMkLst>
            <pc:docMk/>
            <pc:sldMk cId="2582822975" sldId="375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1:19.577" v="304" actId="14100"/>
        <pc:sldMkLst>
          <pc:docMk/>
          <pc:sldMk cId="43732928" sldId="376"/>
        </pc:sldMkLst>
        <pc:spChg chg="mod">
          <ac:chgData name="이해림" userId="S::hailim97@konkuk.ac.kr::da362752-a4b6-43ac-bb49-41d6e5cfdc35" providerId="AD" clId="Web-{6A5382FA-9698-4BED-84A4-63951DB394C0}" dt="2021-04-28T01:31:19.577" v="304" actId="14100"/>
          <ac:spMkLst>
            <pc:docMk/>
            <pc:sldMk cId="43732928" sldId="37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8:32.755" v="191" actId="20577"/>
        <pc:sldMkLst>
          <pc:docMk/>
          <pc:sldMk cId="2134278083" sldId="377"/>
        </pc:sldMkLst>
        <pc:spChg chg="mod">
          <ac:chgData name="이해림" userId="S::hailim97@konkuk.ac.kr::da362752-a4b6-43ac-bb49-41d6e5cfdc35" providerId="AD" clId="Web-{6A5382FA-9698-4BED-84A4-63951DB394C0}" dt="2021-04-28T01:28:32.755" v="191" actId="20577"/>
          <ac:spMkLst>
            <pc:docMk/>
            <pc:sldMk cId="2134278083" sldId="377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8:27.192" v="187" actId="20577"/>
        <pc:sldMkLst>
          <pc:docMk/>
          <pc:sldMk cId="1620752828" sldId="378"/>
        </pc:sldMkLst>
        <pc:spChg chg="mod">
          <ac:chgData name="이해림" userId="S::hailim97@konkuk.ac.kr::da362752-a4b6-43ac-bb49-41d6e5cfdc35" providerId="AD" clId="Web-{6A5382FA-9698-4BED-84A4-63951DB394C0}" dt="2021-04-28T01:28:27.192" v="187" actId="20577"/>
          <ac:spMkLst>
            <pc:docMk/>
            <pc:sldMk cId="1620752828" sldId="378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24.847" v="351"/>
        <pc:sldMkLst>
          <pc:docMk/>
          <pc:sldMk cId="2085115772" sldId="379"/>
        </pc:sldMkLst>
        <pc:spChg chg="mod">
          <ac:chgData name="이해림" userId="S::hailim97@konkuk.ac.kr::da362752-a4b6-43ac-bb49-41d6e5cfdc35" providerId="AD" clId="Web-{6A5382FA-9698-4BED-84A4-63951DB394C0}" dt="2021-04-28T01:29:45.619" v="225" actId="20577"/>
          <ac:spMkLst>
            <pc:docMk/>
            <pc:sldMk cId="2085115772" sldId="379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6A5382FA-9698-4BED-84A4-63951DB394C0}" dt="2021-04-28T01:30:02.995" v="245" actId="20577"/>
          <ac:spMkLst>
            <pc:docMk/>
            <pc:sldMk cId="2085115772" sldId="379"/>
            <ac:spMk id="18" creationId="{CF381E10-F93A-41E9-9450-F18AB7FCD18C}"/>
          </ac:spMkLst>
        </pc:spChg>
        <pc:graphicFrameChg chg="mod modGraphic">
          <ac:chgData name="이해림" userId="S::hailim97@konkuk.ac.kr::da362752-a4b6-43ac-bb49-41d6e5cfdc35" providerId="AD" clId="Web-{6A5382FA-9698-4BED-84A4-63951DB394C0}" dt="2021-04-28T01:32:24.847" v="351"/>
          <ac:graphicFrameMkLst>
            <pc:docMk/>
            <pc:sldMk cId="2085115772" sldId="379"/>
            <ac:graphicFrameMk id="11" creationId="{784FFAD7-DDC1-440B-A1F0-B53458CA6A5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8:56.663" v="202" actId="20577"/>
        <pc:sldMkLst>
          <pc:docMk/>
          <pc:sldMk cId="573413250" sldId="380"/>
        </pc:sldMkLst>
        <pc:spChg chg="mod">
          <ac:chgData name="이해림" userId="S::hailim97@konkuk.ac.kr::da362752-a4b6-43ac-bb49-41d6e5cfdc35" providerId="AD" clId="Web-{6A5382FA-9698-4BED-84A4-63951DB394C0}" dt="2021-04-28T01:28:56.663" v="202" actId="20577"/>
          <ac:spMkLst>
            <pc:docMk/>
            <pc:sldMk cId="573413250" sldId="380"/>
            <ac:spMk id="2" creationId="{2F3E1327-AE20-4CE0-A07E-657B88B6ADC3}"/>
          </ac:spMkLst>
        </pc:spChg>
      </pc:sldChg>
    </pc:docChg>
  </pc:docChgLst>
  <pc:docChgLst>
    <pc:chgData name="송호영" userId="S::ghdud119@konkuk.ac.kr::2286aef3-535c-4bbe-8664-406b05f44393" providerId="AD" clId="Web-{41C9541E-3E0F-4E67-B221-F1EFF6D75192}"/>
    <pc:docChg chg="modSld">
      <pc:chgData name="송호영" userId="S::ghdud119@konkuk.ac.kr::2286aef3-535c-4bbe-8664-406b05f44393" providerId="AD" clId="Web-{41C9541E-3E0F-4E67-B221-F1EFF6D75192}" dt="2021-04-27T15:40:16.735" v="203"/>
      <pc:docMkLst>
        <pc:docMk/>
      </pc:docMkLst>
      <pc:sldChg chg="addSp delSp modSp">
        <pc:chgData name="송호영" userId="S::ghdud119@konkuk.ac.kr::2286aef3-535c-4bbe-8664-406b05f44393" providerId="AD" clId="Web-{41C9541E-3E0F-4E67-B221-F1EFF6D75192}" dt="2021-04-27T15:40:16.735" v="203"/>
        <pc:sldMkLst>
          <pc:docMk/>
          <pc:sldMk cId="332988354" sldId="329"/>
        </pc:sldMkLst>
        <pc:spChg chg="add mod">
          <ac:chgData name="송호영" userId="S::ghdud119@konkuk.ac.kr::2286aef3-535c-4bbe-8664-406b05f44393" providerId="AD" clId="Web-{41C9541E-3E0F-4E67-B221-F1EFF6D75192}" dt="2021-04-27T15:39:30.983" v="69"/>
          <ac:spMkLst>
            <pc:docMk/>
            <pc:sldMk cId="332988354" sldId="329"/>
            <ac:spMk id="10" creationId="{18417134-430E-437F-BA34-10C03D3AF611}"/>
          </ac:spMkLst>
        </pc:spChg>
        <pc:spChg chg="add del mod">
          <ac:chgData name="송호영" userId="S::ghdud119@konkuk.ac.kr::2286aef3-535c-4bbe-8664-406b05f44393" providerId="AD" clId="Web-{41C9541E-3E0F-4E67-B221-F1EFF6D75192}" dt="2021-04-27T15:39:35.937" v="73"/>
          <ac:spMkLst>
            <pc:docMk/>
            <pc:sldMk cId="332988354" sldId="329"/>
            <ac:spMk id="11" creationId="{FEC6A820-9F51-44CD-A6CA-89F46355A81F}"/>
          </ac:spMkLst>
        </pc:spChg>
        <pc:spChg chg="add del mod">
          <ac:chgData name="송호영" userId="S::ghdud119@konkuk.ac.kr::2286aef3-535c-4bbe-8664-406b05f44393" providerId="AD" clId="Web-{41C9541E-3E0F-4E67-B221-F1EFF6D75192}" dt="2021-04-27T15:40:09.188" v="161"/>
          <ac:spMkLst>
            <pc:docMk/>
            <pc:sldMk cId="332988354" sldId="329"/>
            <ac:spMk id="12" creationId="{C9E754EF-F8DC-43CE-8523-37A4EAC1AFA4}"/>
          </ac:spMkLst>
        </pc:spChg>
        <pc:graphicFrameChg chg="add mod modGraphic">
          <ac:chgData name="송호영" userId="S::ghdud119@konkuk.ac.kr::2286aef3-535c-4bbe-8664-406b05f44393" providerId="AD" clId="Web-{41C9541E-3E0F-4E67-B221-F1EFF6D75192}" dt="2021-04-27T15:39:30.608" v="66"/>
          <ac:graphicFrameMkLst>
            <pc:docMk/>
            <pc:sldMk cId="332988354" sldId="329"/>
            <ac:graphicFrameMk id="3" creationId="{FE1DFEB0-654C-46D4-B6BB-D3C0722C9426}"/>
          </ac:graphicFrameMkLst>
        </pc:graphicFrameChg>
        <pc:graphicFrameChg chg="del mod modGraphic">
          <ac:chgData name="송호영" userId="S::ghdud119@konkuk.ac.kr::2286aef3-535c-4bbe-8664-406b05f44393" providerId="AD" clId="Web-{41C9541E-3E0F-4E67-B221-F1EFF6D75192}" dt="2021-04-27T15:39:06.498" v="42"/>
          <ac:graphicFrameMkLst>
            <pc:docMk/>
            <pc:sldMk cId="332988354" sldId="329"/>
            <ac:graphicFrameMk id="8" creationId="{6139E085-E024-4107-9F9B-55D644B9F97B}"/>
          </ac:graphicFrameMkLst>
        </pc:graphicFrameChg>
        <pc:graphicFrameChg chg="add mod modGraphic">
          <ac:chgData name="송호영" userId="S::ghdud119@konkuk.ac.kr::2286aef3-535c-4bbe-8664-406b05f44393" providerId="AD" clId="Web-{41C9541E-3E0F-4E67-B221-F1EFF6D75192}" dt="2021-04-27T15:40:16.735" v="203"/>
          <ac:graphicFrameMkLst>
            <pc:docMk/>
            <pc:sldMk cId="332988354" sldId="329"/>
            <ac:graphicFrameMk id="9" creationId="{BEADE40A-3EF0-4BD3-9CD8-7AE15EFA5FB9}"/>
          </ac:graphicFrameMkLst>
        </pc:graphicFrameChg>
      </pc:sldChg>
    </pc:docChg>
  </pc:docChgLst>
  <pc:docChgLst>
    <pc:chgData name="이해림" userId="S::hailim97@konkuk.ac.kr::da362752-a4b6-43ac-bb49-41d6e5cfdc35" providerId="AD" clId="Web-{5B26405A-84B6-43EB-A2DB-845B5FC51F57}"/>
    <pc:docChg chg="modSld">
      <pc:chgData name="이해림" userId="S::hailim97@konkuk.ac.kr::da362752-a4b6-43ac-bb49-41d6e5cfdc35" providerId="AD" clId="Web-{5B26405A-84B6-43EB-A2DB-845B5FC51F57}" dt="2021-05-15T02:03:21.425" v="92" actId="1076"/>
      <pc:docMkLst>
        <pc:docMk/>
      </pc:docMkLst>
      <pc:sldChg chg="modSp">
        <pc:chgData name="이해림" userId="S::hailim97@konkuk.ac.kr::da362752-a4b6-43ac-bb49-41d6e5cfdc35" providerId="AD" clId="Web-{5B26405A-84B6-43EB-A2DB-845B5FC51F57}" dt="2021-05-15T01:34:29.278" v="1"/>
        <pc:sldMkLst>
          <pc:docMk/>
          <pc:sldMk cId="1231190606" sldId="319"/>
        </pc:sldMkLst>
        <pc:graphicFrameChg chg="mod modGraphic">
          <ac:chgData name="이해림" userId="S::hailim97@konkuk.ac.kr::da362752-a4b6-43ac-bb49-41d6e5cfdc35" providerId="AD" clId="Web-{5B26405A-84B6-43EB-A2DB-845B5FC51F57}" dt="2021-05-15T01:34:29.278" v="1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5B26405A-84B6-43EB-A2DB-845B5FC51F57}" dt="2021-05-15T01:35:14.528" v="31"/>
        <pc:sldMkLst>
          <pc:docMk/>
          <pc:sldMk cId="3761192293" sldId="328"/>
        </pc:sldMkLst>
        <pc:graphicFrameChg chg="mod modGraphic">
          <ac:chgData name="이해림" userId="S::hailim97@konkuk.ac.kr::da362752-a4b6-43ac-bb49-41d6e5cfdc35" providerId="AD" clId="Web-{5B26405A-84B6-43EB-A2DB-845B5FC51F57}" dt="2021-05-15T01:35:14.528" v="31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5B26405A-84B6-43EB-A2DB-845B5FC51F57}" dt="2021-05-15T01:34:48.606" v="11"/>
        <pc:sldMkLst>
          <pc:docMk/>
          <pc:sldMk cId="332988354" sldId="329"/>
        </pc:sldMkLst>
        <pc:graphicFrameChg chg="mod modGraphic">
          <ac:chgData name="이해림" userId="S::hailim97@konkuk.ac.kr::da362752-a4b6-43ac-bb49-41d6e5cfdc35" providerId="AD" clId="Web-{5B26405A-84B6-43EB-A2DB-845B5FC51F57}" dt="2021-05-15T01:34:48.606" v="11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addSp delSp modSp">
        <pc:chgData name="이해림" userId="S::hailim97@konkuk.ac.kr::da362752-a4b6-43ac-bb49-41d6e5cfdc35" providerId="AD" clId="Web-{5B26405A-84B6-43EB-A2DB-845B5FC51F57}" dt="2021-05-15T02:02:03.893" v="86" actId="1076"/>
        <pc:sldMkLst>
          <pc:docMk/>
          <pc:sldMk cId="2501462282" sldId="347"/>
        </pc:sldMkLst>
        <pc:picChg chg="del">
          <ac:chgData name="이해림" userId="S::hailim97@konkuk.ac.kr::da362752-a4b6-43ac-bb49-41d6e5cfdc35" providerId="AD" clId="Web-{5B26405A-84B6-43EB-A2DB-845B5FC51F57}" dt="2021-05-15T02:01:52.206" v="81"/>
          <ac:picMkLst>
            <pc:docMk/>
            <pc:sldMk cId="2501462282" sldId="347"/>
            <ac:picMk id="2" creationId="{0E561E5C-AE5D-42AD-9B42-65281A13A5BB}"/>
          </ac:picMkLst>
        </pc:picChg>
        <pc:picChg chg="add mod">
          <ac:chgData name="이해림" userId="S::hailim97@konkuk.ac.kr::da362752-a4b6-43ac-bb49-41d6e5cfdc35" providerId="AD" clId="Web-{5B26405A-84B6-43EB-A2DB-845B5FC51F57}" dt="2021-05-15T02:02:03.893" v="86" actId="1076"/>
          <ac:picMkLst>
            <pc:docMk/>
            <pc:sldMk cId="2501462282" sldId="347"/>
            <ac:picMk id="3" creationId="{1133D07E-F052-4D61-AFA3-B72A58F2B486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2:01:29.627" v="80" actId="1076"/>
        <pc:sldMkLst>
          <pc:docMk/>
          <pc:sldMk cId="726295685" sldId="350"/>
        </pc:sldMkLst>
        <pc:picChg chg="del">
          <ac:chgData name="이해림" userId="S::hailim97@konkuk.ac.kr::da362752-a4b6-43ac-bb49-41d6e5cfdc35" providerId="AD" clId="Web-{5B26405A-84B6-43EB-A2DB-845B5FC51F57}" dt="2021-05-15T02:01:19.081" v="75"/>
          <ac:picMkLst>
            <pc:docMk/>
            <pc:sldMk cId="726295685" sldId="350"/>
            <ac:picMk id="2" creationId="{0511ABBE-1EBA-4F1B-B61C-E880FEFCF4EB}"/>
          </ac:picMkLst>
        </pc:picChg>
        <pc:picChg chg="add mod">
          <ac:chgData name="이해림" userId="S::hailim97@konkuk.ac.kr::da362752-a4b6-43ac-bb49-41d6e5cfdc35" providerId="AD" clId="Web-{5B26405A-84B6-43EB-A2DB-845B5FC51F57}" dt="2021-05-15T02:01:29.627" v="80" actId="1076"/>
          <ac:picMkLst>
            <pc:docMk/>
            <pc:sldMk cId="726295685" sldId="350"/>
            <ac:picMk id="3" creationId="{6DC96AEB-8992-45D9-B4C2-E96987FE2DD0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2:03:21.425" v="92" actId="1076"/>
        <pc:sldMkLst>
          <pc:docMk/>
          <pc:sldMk cId="1697351512" sldId="351"/>
        </pc:sldMkLst>
        <pc:picChg chg="del">
          <ac:chgData name="이해림" userId="S::hailim97@konkuk.ac.kr::da362752-a4b6-43ac-bb49-41d6e5cfdc35" providerId="AD" clId="Web-{5B26405A-84B6-43EB-A2DB-845B5FC51F57}" dt="2021-05-15T02:02:09.846" v="87"/>
          <ac:picMkLst>
            <pc:docMk/>
            <pc:sldMk cId="1697351512" sldId="351"/>
            <ac:picMk id="2" creationId="{2D80B81A-8E20-4025-AB0A-3E5BFCC500DF}"/>
          </ac:picMkLst>
        </pc:picChg>
        <pc:picChg chg="add mod">
          <ac:chgData name="이해림" userId="S::hailim97@konkuk.ac.kr::da362752-a4b6-43ac-bb49-41d6e5cfdc35" providerId="AD" clId="Web-{5B26405A-84B6-43EB-A2DB-845B5FC51F57}" dt="2021-05-15T02:03:21.425" v="92" actId="1076"/>
          <ac:picMkLst>
            <pc:docMk/>
            <pc:sldMk cId="1697351512" sldId="351"/>
            <ac:picMk id="3" creationId="{DF99A52E-4EC8-4F45-A4BA-281098EE9832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6:30.141" v="69" actId="14100"/>
        <pc:sldMkLst>
          <pc:docMk/>
          <pc:sldMk cId="1339101545" sldId="368"/>
        </pc:sldMkLst>
        <pc:picChg chg="add del mod">
          <ac:chgData name="이해림" userId="S::hailim97@konkuk.ac.kr::da362752-a4b6-43ac-bb49-41d6e5cfdc35" providerId="AD" clId="Web-{5B26405A-84B6-43EB-A2DB-845B5FC51F57}" dt="2021-05-15T01:37:21.013" v="34"/>
          <ac:picMkLst>
            <pc:docMk/>
            <pc:sldMk cId="1339101545" sldId="368"/>
            <ac:picMk id="3" creationId="{F9F508D5-A6E2-4994-84CC-4CAF269ADFB5}"/>
          </ac:picMkLst>
        </pc:picChg>
        <pc:picChg chg="add del mod">
          <ac:chgData name="이해림" userId="S::hailim97@konkuk.ac.kr::da362752-a4b6-43ac-bb49-41d6e5cfdc35" providerId="AD" clId="Web-{5B26405A-84B6-43EB-A2DB-845B5FC51F57}" dt="2021-05-15T01:46:23.906" v="66"/>
          <ac:picMkLst>
            <pc:docMk/>
            <pc:sldMk cId="1339101545" sldId="368"/>
            <ac:picMk id="7" creationId="{F9182A1F-48BA-4873-90CF-097DB101A8AA}"/>
          </ac:picMkLst>
        </pc:picChg>
        <pc:picChg chg="add mod">
          <ac:chgData name="이해림" userId="S::hailim97@konkuk.ac.kr::da362752-a4b6-43ac-bb49-41d6e5cfdc35" providerId="AD" clId="Web-{5B26405A-84B6-43EB-A2DB-845B5FC51F57}" dt="2021-05-15T01:46:30.141" v="69" actId="14100"/>
          <ac:picMkLst>
            <pc:docMk/>
            <pc:sldMk cId="1339101545" sldId="368"/>
            <ac:picMk id="8" creationId="{B28B2E27-6392-4184-BBE4-7BD08B3BBC59}"/>
          </ac:picMkLst>
        </pc:picChg>
        <pc:picChg chg="del">
          <ac:chgData name="이해림" userId="S::hailim97@konkuk.ac.kr::da362752-a4b6-43ac-bb49-41d6e5cfdc35" providerId="AD" clId="Web-{5B26405A-84B6-43EB-A2DB-845B5FC51F57}" dt="2021-05-15T01:37:15.154" v="32"/>
          <ac:picMkLst>
            <pc:docMk/>
            <pc:sldMk cId="1339101545" sldId="368"/>
            <ac:picMk id="10" creationId="{69338194-489D-4C1D-A56F-338A74ACD985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5:03.344" v="55"/>
        <pc:sldMkLst>
          <pc:docMk/>
          <pc:sldMk cId="1993626159" sldId="369"/>
        </pc:sldMkLst>
        <pc:picChg chg="add del mod">
          <ac:chgData name="이해림" userId="S::hailim97@konkuk.ac.kr::da362752-a4b6-43ac-bb49-41d6e5cfdc35" providerId="AD" clId="Web-{5B26405A-84B6-43EB-A2DB-845B5FC51F57}" dt="2021-05-15T01:45:02.375" v="54"/>
          <ac:picMkLst>
            <pc:docMk/>
            <pc:sldMk cId="1993626159" sldId="369"/>
            <ac:picMk id="3" creationId="{33684C23-F943-4BBF-9F9E-ADF6D8A8E2A4}"/>
          </ac:picMkLst>
        </pc:picChg>
        <pc:picChg chg="add del">
          <ac:chgData name="이해림" userId="S::hailim97@konkuk.ac.kr::da362752-a4b6-43ac-bb49-41d6e5cfdc35" providerId="AD" clId="Web-{5B26405A-84B6-43EB-A2DB-845B5FC51F57}" dt="2021-05-15T01:45:03.344" v="55"/>
          <ac:picMkLst>
            <pc:docMk/>
            <pc:sldMk cId="1993626159" sldId="369"/>
            <ac:picMk id="11" creationId="{A8CDA64D-0082-42C2-A3B5-982E771DA2CE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0:43.904" v="41" actId="1076"/>
        <pc:sldMkLst>
          <pc:docMk/>
          <pc:sldMk cId="1007745747" sldId="370"/>
        </pc:sldMkLst>
        <pc:picChg chg="add mod">
          <ac:chgData name="이해림" userId="S::hailim97@konkuk.ac.kr::da362752-a4b6-43ac-bb49-41d6e5cfdc35" providerId="AD" clId="Web-{5B26405A-84B6-43EB-A2DB-845B5FC51F57}" dt="2021-05-15T01:40:43.904" v="41" actId="1076"/>
          <ac:picMkLst>
            <pc:docMk/>
            <pc:sldMk cId="1007745747" sldId="370"/>
            <ac:picMk id="3" creationId="{E5AB0F1E-03A9-491A-AEBA-B35DB8280D5D}"/>
          </ac:picMkLst>
        </pc:picChg>
        <pc:picChg chg="del">
          <ac:chgData name="이해림" userId="S::hailim97@konkuk.ac.kr::da362752-a4b6-43ac-bb49-41d6e5cfdc35" providerId="AD" clId="Web-{5B26405A-84B6-43EB-A2DB-845B5FC51F57}" dt="2021-05-15T01:40:38.701" v="39"/>
          <ac:picMkLst>
            <pc:docMk/>
            <pc:sldMk cId="1007745747" sldId="370"/>
            <ac:picMk id="10" creationId="{E98A1EFB-DF7F-4315-8BA4-5891354D7CA9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9:06.235" v="74" actId="1076"/>
        <pc:sldMkLst>
          <pc:docMk/>
          <pc:sldMk cId="43732928" sldId="376"/>
        </pc:sldMkLst>
        <pc:picChg chg="add mod">
          <ac:chgData name="이해림" userId="S::hailim97@konkuk.ac.kr::da362752-a4b6-43ac-bb49-41d6e5cfdc35" providerId="AD" clId="Web-{5B26405A-84B6-43EB-A2DB-845B5FC51F57}" dt="2021-05-15T01:49:06.235" v="74" actId="1076"/>
          <ac:picMkLst>
            <pc:docMk/>
            <pc:sldMk cId="43732928" sldId="376"/>
            <ac:picMk id="3" creationId="{912A28C5-85BC-4A89-BCF7-B21ACB87426E}"/>
          </ac:picMkLst>
        </pc:picChg>
        <pc:picChg chg="del">
          <ac:chgData name="이해림" userId="S::hailim97@konkuk.ac.kr::da362752-a4b6-43ac-bb49-41d6e5cfdc35" providerId="AD" clId="Web-{5B26405A-84B6-43EB-A2DB-845B5FC51F57}" dt="2021-05-15T01:49:05.204" v="70"/>
          <ac:picMkLst>
            <pc:docMk/>
            <pc:sldMk cId="43732928" sldId="376"/>
            <ac:picMk id="11" creationId="{DFE5561F-ADC5-4375-B70B-695492D9AA89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5:41.359" v="65" actId="1076"/>
        <pc:sldMkLst>
          <pc:docMk/>
          <pc:sldMk cId="573413250" sldId="380"/>
        </pc:sldMkLst>
        <pc:spChg chg="add del mod">
          <ac:chgData name="이해림" userId="S::hailim97@konkuk.ac.kr::da362752-a4b6-43ac-bb49-41d6e5cfdc35" providerId="AD" clId="Web-{5B26405A-84B6-43EB-A2DB-845B5FC51F57}" dt="2021-05-15T01:45:31.234" v="60"/>
          <ac:spMkLst>
            <pc:docMk/>
            <pc:sldMk cId="573413250" sldId="380"/>
            <ac:spMk id="7" creationId="{1D009D6B-61D5-4753-A084-EE0AAE524D3D}"/>
          </ac:spMkLst>
        </pc:spChg>
        <pc:picChg chg="add del mod">
          <ac:chgData name="이해림" userId="S::hailim97@konkuk.ac.kr::da362752-a4b6-43ac-bb49-41d6e5cfdc35" providerId="AD" clId="Web-{5B26405A-84B6-43EB-A2DB-845B5FC51F57}" dt="2021-05-15T01:42:31.311" v="50"/>
          <ac:picMkLst>
            <pc:docMk/>
            <pc:sldMk cId="573413250" sldId="380"/>
            <ac:picMk id="3" creationId="{08D78450-6912-4EC4-AA33-21DC9D3D2E95}"/>
          </ac:picMkLst>
        </pc:picChg>
        <pc:picChg chg="add mod">
          <ac:chgData name="이해림" userId="S::hailim97@konkuk.ac.kr::da362752-a4b6-43ac-bb49-41d6e5cfdc35" providerId="AD" clId="Web-{5B26405A-84B6-43EB-A2DB-845B5FC51F57}" dt="2021-05-15T01:45:41.359" v="65" actId="1076"/>
          <ac:picMkLst>
            <pc:docMk/>
            <pc:sldMk cId="573413250" sldId="380"/>
            <ac:picMk id="8" creationId="{409A4E3F-429A-49FE-8E01-D83C6CDE0A66}"/>
          </ac:picMkLst>
        </pc:picChg>
        <pc:picChg chg="add del">
          <ac:chgData name="이해림" userId="S::hailim97@konkuk.ac.kr::da362752-a4b6-43ac-bb49-41d6e5cfdc35" providerId="AD" clId="Web-{5B26405A-84B6-43EB-A2DB-845B5FC51F57}" dt="2021-05-15T01:45:27.828" v="56"/>
          <ac:picMkLst>
            <pc:docMk/>
            <pc:sldMk cId="573413250" sldId="380"/>
            <ac:picMk id="11" creationId="{3D4B11FC-E300-4A90-B739-61691FFB6893}"/>
          </ac:picMkLst>
        </pc:picChg>
      </pc:sldChg>
    </pc:docChg>
  </pc:docChgLst>
  <pc:docChgLst>
    <pc:chgData name="송호영" userId="S::ghdud119@konkuk.ac.kr::2286aef3-535c-4bbe-8664-406b05f44393" providerId="AD" clId="Web-{D5B2405D-3609-4BCF-915B-0F43483EE22A}"/>
    <pc:docChg chg="modSld">
      <pc:chgData name="송호영" userId="S::ghdud119@konkuk.ac.kr::2286aef3-535c-4bbe-8664-406b05f44393" providerId="AD" clId="Web-{D5B2405D-3609-4BCF-915B-0F43483EE22A}" dt="2021-04-28T18:43:09.032" v="5" actId="1076"/>
      <pc:docMkLst>
        <pc:docMk/>
      </pc:docMkLst>
      <pc:sldChg chg="addSp delSp modSp">
        <pc:chgData name="송호영" userId="S::ghdud119@konkuk.ac.kr::2286aef3-535c-4bbe-8664-406b05f44393" providerId="AD" clId="Web-{D5B2405D-3609-4BCF-915B-0F43483EE22A}" dt="2021-04-28T18:43:09.032" v="5" actId="1076"/>
        <pc:sldMkLst>
          <pc:docMk/>
          <pc:sldMk cId="4204119497" sldId="335"/>
        </pc:sldMkLst>
        <pc:picChg chg="add mod">
          <ac:chgData name="송호영" userId="S::ghdud119@konkuk.ac.kr::2286aef3-535c-4bbe-8664-406b05f44393" providerId="AD" clId="Web-{D5B2405D-3609-4BCF-915B-0F43483EE22A}" dt="2021-04-28T18:43:09.032" v="5" actId="1076"/>
          <ac:picMkLst>
            <pc:docMk/>
            <pc:sldMk cId="4204119497" sldId="335"/>
            <ac:picMk id="2" creationId="{3224D77D-7F69-4830-A5FB-9226DD0C54A2}"/>
          </ac:picMkLst>
        </pc:picChg>
        <pc:picChg chg="del">
          <ac:chgData name="송호영" userId="S::ghdud119@konkuk.ac.kr::2286aef3-535c-4bbe-8664-406b05f44393" providerId="AD" clId="Web-{D5B2405D-3609-4BCF-915B-0F43483EE22A}" dt="2021-04-28T18:42:57.859" v="0"/>
          <ac:picMkLst>
            <pc:docMk/>
            <pc:sldMk cId="4204119497" sldId="335"/>
            <ac:picMk id="4" creationId="{3460C22A-0630-477B-B544-0B1A941FF84D}"/>
          </ac:picMkLst>
        </pc:picChg>
      </pc:sldChg>
    </pc:docChg>
  </pc:docChgLst>
  <pc:docChgLst>
    <pc:chgData name="송호영" userId="S::ghdud119@konkuk.ac.kr::2286aef3-535c-4bbe-8664-406b05f44393" providerId="AD" clId="Web-{FA56F15F-A2E8-47DB-AF28-2FFFFDC792C5}"/>
    <pc:docChg chg="modSld">
      <pc:chgData name="송호영" userId="S::ghdud119@konkuk.ac.kr::2286aef3-535c-4bbe-8664-406b05f44393" providerId="AD" clId="Web-{FA56F15F-A2E8-47DB-AF28-2FFFFDC792C5}" dt="2021-04-02T02:22:54.603" v="23" actId="20577"/>
      <pc:docMkLst>
        <pc:docMk/>
      </pc:docMkLst>
      <pc:sldChg chg="modSp">
        <pc:chgData name="송호영" userId="S::ghdud119@konkuk.ac.kr::2286aef3-535c-4bbe-8664-406b05f44393" providerId="AD" clId="Web-{FA56F15F-A2E8-47DB-AF28-2FFFFDC792C5}" dt="2021-04-02T02:02:07.022" v="5" actId="20577"/>
        <pc:sldMkLst>
          <pc:docMk/>
          <pc:sldMk cId="1199496367" sldId="291"/>
        </pc:sldMkLst>
        <pc:spChg chg="mod">
          <ac:chgData name="송호영" userId="S::ghdud119@konkuk.ac.kr::2286aef3-535c-4bbe-8664-406b05f44393" providerId="AD" clId="Web-{FA56F15F-A2E8-47DB-AF28-2FFFFDC792C5}" dt="2021-04-02T02:02:07.022" v="5" actId="20577"/>
          <ac:spMkLst>
            <pc:docMk/>
            <pc:sldMk cId="1199496367" sldId="291"/>
            <ac:spMk id="42" creationId="{4B083229-343F-EF44-A851-A11B683CF9AE}"/>
          </ac:spMkLst>
        </pc:spChg>
      </pc:sldChg>
      <pc:sldChg chg="modSp">
        <pc:chgData name="송호영" userId="S::ghdud119@konkuk.ac.kr::2286aef3-535c-4bbe-8664-406b05f44393" providerId="AD" clId="Web-{FA56F15F-A2E8-47DB-AF28-2FFFFDC792C5}" dt="2021-04-02T02:22:54.603" v="23" actId="20577"/>
        <pc:sldMkLst>
          <pc:docMk/>
          <pc:sldMk cId="1347849294" sldId="292"/>
        </pc:sldMkLst>
        <pc:spChg chg="mod">
          <ac:chgData name="송호영" userId="S::ghdud119@konkuk.ac.kr::2286aef3-535c-4bbe-8664-406b05f44393" providerId="AD" clId="Web-{FA56F15F-A2E8-47DB-AF28-2FFFFDC792C5}" dt="2021-04-02T02:22:54.603" v="23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">
        <pc:chgData name="송호영" userId="S::ghdud119@konkuk.ac.kr::2286aef3-535c-4bbe-8664-406b05f44393" providerId="AD" clId="Web-{FA56F15F-A2E8-47DB-AF28-2FFFFDC792C5}" dt="2021-04-02T02:20:49.456" v="20" actId="20577"/>
        <pc:sldMkLst>
          <pc:docMk/>
          <pc:sldMk cId="2445755331" sldId="298"/>
        </pc:sldMkLst>
        <pc:spChg chg="mod">
          <ac:chgData name="송호영" userId="S::ghdud119@konkuk.ac.kr::2286aef3-535c-4bbe-8664-406b05f44393" providerId="AD" clId="Web-{FA56F15F-A2E8-47DB-AF28-2FFFFDC792C5}" dt="2021-04-02T02:20:49.456" v="20" actId="20577"/>
          <ac:spMkLst>
            <pc:docMk/>
            <pc:sldMk cId="2445755331" sldId="298"/>
            <ac:spMk id="23" creationId="{50067311-078E-1643-A8D6-9BC8CB65DA73}"/>
          </ac:spMkLst>
        </pc:spChg>
      </pc:sldChg>
    </pc:docChg>
  </pc:docChgLst>
  <pc:docChgLst>
    <pc:chgData name="송호영" userId="S::ghdud119@konkuk.ac.kr::2286aef3-535c-4bbe-8664-406b05f44393" providerId="AD" clId="Web-{A19EFFEB-40D6-49DE-B223-A5E5801A3352}"/>
    <pc:docChg chg="modSld">
      <pc:chgData name="송호영" userId="S::ghdud119@konkuk.ac.kr::2286aef3-535c-4bbe-8664-406b05f44393" providerId="AD" clId="Web-{A19EFFEB-40D6-49DE-B223-A5E5801A3352}" dt="2021-05-25T15:38:25.728" v="5"/>
      <pc:docMkLst>
        <pc:docMk/>
      </pc:docMkLst>
      <pc:sldChg chg="addSp delSp modSp">
        <pc:chgData name="송호영" userId="S::ghdud119@konkuk.ac.kr::2286aef3-535c-4bbe-8664-406b05f44393" providerId="AD" clId="Web-{A19EFFEB-40D6-49DE-B223-A5E5801A3352}" dt="2021-05-25T15:38:25.728" v="5"/>
        <pc:sldMkLst>
          <pc:docMk/>
          <pc:sldMk cId="2582822975" sldId="375"/>
        </pc:sldMkLst>
        <pc:picChg chg="add del mod">
          <ac:chgData name="송호영" userId="S::ghdud119@konkuk.ac.kr::2286aef3-535c-4bbe-8664-406b05f44393" providerId="AD" clId="Web-{A19EFFEB-40D6-49DE-B223-A5E5801A3352}" dt="2021-05-25T15:38:24.338" v="4"/>
          <ac:picMkLst>
            <pc:docMk/>
            <pc:sldMk cId="2582822975" sldId="375"/>
            <ac:picMk id="3" creationId="{9AF60C71-AE1F-4540-A5F4-EE07E3CEAEFD}"/>
          </ac:picMkLst>
        </pc:picChg>
        <pc:picChg chg="add del">
          <ac:chgData name="송호영" userId="S::ghdud119@konkuk.ac.kr::2286aef3-535c-4bbe-8664-406b05f44393" providerId="AD" clId="Web-{A19EFFEB-40D6-49DE-B223-A5E5801A3352}" dt="2021-05-25T15:38:25.728" v="5"/>
          <ac:picMkLst>
            <pc:docMk/>
            <pc:sldMk cId="2582822975" sldId="375"/>
            <ac:picMk id="1026" creationId="{6C55003C-A344-411C-A582-D4E91F960A25}"/>
          </ac:picMkLst>
        </pc:picChg>
      </pc:sldChg>
    </pc:docChg>
  </pc:docChgLst>
  <pc:docChgLst>
    <pc:chgData name="이도경" userId="S::opoiuuu@konkuk.ac.kr::e9e42d1f-f688-4dc2-b8bb-1a42460c9f0c" providerId="AD" clId="Web-{BAB0DED4-B3C9-4749-88AB-17DC6FFAF32B}"/>
    <pc:docChg chg="modSld sldOrd">
      <pc:chgData name="이도경" userId="S::opoiuuu@konkuk.ac.kr::e9e42d1f-f688-4dc2-b8bb-1a42460c9f0c" providerId="AD" clId="Web-{BAB0DED4-B3C9-4749-88AB-17DC6FFAF32B}" dt="2021-04-13T11:10:26.755" v="289"/>
      <pc:docMkLst>
        <pc:docMk/>
      </pc:docMkLst>
      <pc:sldChg chg="modSp">
        <pc:chgData name="이도경" userId="S::opoiuuu@konkuk.ac.kr::e9e42d1f-f688-4dc2-b8bb-1a42460c9f0c" providerId="AD" clId="Web-{BAB0DED4-B3C9-4749-88AB-17DC6FFAF32B}" dt="2021-04-13T11:05:08.813" v="224" actId="14100"/>
        <pc:sldMkLst>
          <pc:docMk/>
          <pc:sldMk cId="1369210909" sldId="309"/>
        </pc:sldMkLst>
        <pc:spChg chg="mod">
          <ac:chgData name="이도경" userId="S::opoiuuu@konkuk.ac.kr::e9e42d1f-f688-4dc2-b8bb-1a42460c9f0c" providerId="AD" clId="Web-{BAB0DED4-B3C9-4749-88AB-17DC6FFAF32B}" dt="2021-04-13T11:05:08.813" v="224" actId="14100"/>
          <ac:spMkLst>
            <pc:docMk/>
            <pc:sldMk cId="1369210909" sldId="309"/>
            <ac:spMk id="11" creationId="{7CAA0400-86A5-D842-9FFF-958A32BC9488}"/>
          </ac:spMkLst>
        </pc:spChg>
      </pc:sldChg>
      <pc:sldChg chg="delSp modSp">
        <pc:chgData name="이도경" userId="S::opoiuuu@konkuk.ac.kr::e9e42d1f-f688-4dc2-b8bb-1a42460c9f0c" providerId="AD" clId="Web-{BAB0DED4-B3C9-4749-88AB-17DC6FFAF32B}" dt="2021-04-13T11:10:26.755" v="289"/>
        <pc:sldMkLst>
          <pc:docMk/>
          <pc:sldMk cId="217872772" sldId="312"/>
        </pc:sldMkLst>
        <pc:spChg chg="del">
          <ac:chgData name="이도경" userId="S::opoiuuu@konkuk.ac.kr::e9e42d1f-f688-4dc2-b8bb-1a42460c9f0c" providerId="AD" clId="Web-{BAB0DED4-B3C9-4749-88AB-17DC6FFAF32B}" dt="2021-04-13T11:10:26.755" v="289"/>
          <ac:spMkLst>
            <pc:docMk/>
            <pc:sldMk cId="217872772" sldId="312"/>
            <ac:spMk id="3" creationId="{9CB02706-262F-B440-A0B3-082CFCEBA16F}"/>
          </ac:spMkLst>
        </pc:spChg>
        <pc:spChg chg="mod">
          <ac:chgData name="이도경" userId="S::opoiuuu@konkuk.ac.kr::e9e42d1f-f688-4dc2-b8bb-1a42460c9f0c" providerId="AD" clId="Web-{BAB0DED4-B3C9-4749-88AB-17DC6FFAF32B}" dt="2021-04-13T11:07:22.643" v="286" actId="20577"/>
          <ac:spMkLst>
            <pc:docMk/>
            <pc:sldMk cId="217872772" sldId="312"/>
            <ac:spMk id="16" creationId="{53C00B07-0330-4776-A521-0748BEB10438}"/>
          </ac:spMkLst>
        </pc:spChg>
        <pc:graphicFrameChg chg="del">
          <ac:chgData name="이도경" userId="S::opoiuuu@konkuk.ac.kr::e9e42d1f-f688-4dc2-b8bb-1a42460c9f0c" providerId="AD" clId="Web-{BAB0DED4-B3C9-4749-88AB-17DC6FFAF32B}" dt="2021-04-13T11:10:23.833" v="288"/>
          <ac:graphicFrameMkLst>
            <pc:docMk/>
            <pc:sldMk cId="217872772" sldId="312"/>
            <ac:graphicFrameMk id="10" creationId="{F422B931-5350-1344-9B32-ADD714EE1D7F}"/>
          </ac:graphicFrameMkLst>
        </pc:graphicFrameChg>
      </pc:sldChg>
      <pc:sldChg chg="ord">
        <pc:chgData name="이도경" userId="S::opoiuuu@konkuk.ac.kr::e9e42d1f-f688-4dc2-b8bb-1a42460c9f0c" providerId="AD" clId="Web-{BAB0DED4-B3C9-4749-88AB-17DC6FFAF32B}" dt="2021-04-13T11:09:45.223" v="287"/>
        <pc:sldMkLst>
          <pc:docMk/>
          <pc:sldMk cId="2725366597" sldId="313"/>
        </pc:sldMkLst>
      </pc:sldChg>
    </pc:docChg>
  </pc:docChgLst>
  <pc:docChgLst>
    <pc:chgData name="이해림" userId="S::hailim97@konkuk.ac.kr::da362752-a4b6-43ac-bb49-41d6e5cfdc35" providerId="AD" clId="Web-{98E2AEB1-DFAE-487B-88FC-A0230F1CD56C}"/>
    <pc:docChg chg="addSld delSld modSld sldOrd">
      <pc:chgData name="이해림" userId="S::hailim97@konkuk.ac.kr::da362752-a4b6-43ac-bb49-41d6e5cfdc35" providerId="AD" clId="Web-{98E2AEB1-DFAE-487B-88FC-A0230F1CD56C}" dt="2021-05-26T19:38:03.027" v="2230" actId="1076"/>
      <pc:docMkLst>
        <pc:docMk/>
      </pc:docMkLst>
      <pc:sldChg chg="modSp">
        <pc:chgData name="이해림" userId="S::hailim97@konkuk.ac.kr::da362752-a4b6-43ac-bb49-41d6e5cfdc35" providerId="AD" clId="Web-{98E2AEB1-DFAE-487B-88FC-A0230F1CD56C}" dt="2021-05-26T19:11:22.777" v="529"/>
        <pc:sldMkLst>
          <pc:docMk/>
          <pc:sldMk cId="3428212277" sldId="279"/>
        </pc:sldMkLst>
        <pc:graphicFrameChg chg="modGraphic">
          <ac:chgData name="이해림" userId="S::hailim97@konkuk.ac.kr::da362752-a4b6-43ac-bb49-41d6e5cfdc35" providerId="AD" clId="Web-{98E2AEB1-DFAE-487B-88FC-A0230F1CD56C}" dt="2021-05-26T19:11:22.777" v="529"/>
          <ac:graphicFrameMkLst>
            <pc:docMk/>
            <pc:sldMk cId="3428212277" sldId="279"/>
            <ac:graphicFrameMk id="2" creationId="{45E80BA7-0899-A64C-A2C5-8D26D0DAC15B}"/>
          </ac:graphicFrameMkLst>
        </pc:graphicFrameChg>
      </pc:sldChg>
      <pc:sldChg chg="modSp">
        <pc:chgData name="이해림" userId="S::hailim97@konkuk.ac.kr::da362752-a4b6-43ac-bb49-41d6e5cfdc35" providerId="AD" clId="Web-{98E2AEB1-DFAE-487B-88FC-A0230F1CD56C}" dt="2021-05-26T19:35:06.496" v="2180"/>
        <pc:sldMkLst>
          <pc:docMk/>
          <pc:sldMk cId="781732176" sldId="334"/>
        </pc:sldMkLst>
        <pc:spChg chg="mod">
          <ac:chgData name="이해림" userId="S::hailim97@konkuk.ac.kr::da362752-a4b6-43ac-bb49-41d6e5cfdc35" providerId="AD" clId="Web-{98E2AEB1-DFAE-487B-88FC-A0230F1CD56C}" dt="2021-05-26T19:35:06.496" v="2180"/>
          <ac:spMkLst>
            <pc:docMk/>
            <pc:sldMk cId="781732176" sldId="334"/>
            <ac:spMk id="9" creationId="{B5F5C5D5-B8B7-4478-A406-6E4252245BE6}"/>
          </ac:spMkLst>
        </pc:spChg>
      </pc:sldChg>
      <pc:sldChg chg="modSp">
        <pc:chgData name="이해림" userId="S::hailim97@konkuk.ac.kr::da362752-a4b6-43ac-bb49-41d6e5cfdc35" providerId="AD" clId="Web-{98E2AEB1-DFAE-487B-88FC-A0230F1CD56C}" dt="2021-05-26T19:35:27.529" v="2181" actId="1076"/>
        <pc:sldMkLst>
          <pc:docMk/>
          <pc:sldMk cId="726295685" sldId="350"/>
        </pc:sldMkLst>
        <pc:picChg chg="mod">
          <ac:chgData name="이해림" userId="S::hailim97@konkuk.ac.kr::da362752-a4b6-43ac-bb49-41d6e5cfdc35" providerId="AD" clId="Web-{98E2AEB1-DFAE-487B-88FC-A0230F1CD56C}" dt="2021-05-26T19:35:27.529" v="2181" actId="1076"/>
          <ac:picMkLst>
            <pc:docMk/>
            <pc:sldMk cId="726295685" sldId="350"/>
            <ac:picMk id="4" creationId="{B0790FF6-F6AC-4E1C-9AD9-AD6F0218B240}"/>
          </ac:picMkLst>
        </pc:picChg>
      </pc:sldChg>
      <pc:sldChg chg="modSp">
        <pc:chgData name="이해림" userId="S::hailim97@konkuk.ac.kr::da362752-a4b6-43ac-bb49-41d6e5cfdc35" providerId="AD" clId="Web-{98E2AEB1-DFAE-487B-88FC-A0230F1CD56C}" dt="2021-05-26T19:38:03.027" v="2230" actId="1076"/>
        <pc:sldMkLst>
          <pc:docMk/>
          <pc:sldMk cId="1993626159" sldId="369"/>
        </pc:sldMkLst>
        <pc:spChg chg="mod">
          <ac:chgData name="이해림" userId="S::hailim97@konkuk.ac.kr::da362752-a4b6-43ac-bb49-41d6e5cfdc35" providerId="AD" clId="Web-{98E2AEB1-DFAE-487B-88FC-A0230F1CD56C}" dt="2021-05-26T19:38:03.027" v="2230" actId="1076"/>
          <ac:spMkLst>
            <pc:docMk/>
            <pc:sldMk cId="1993626159" sldId="369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98E2AEB1-DFAE-487B-88FC-A0230F1CD56C}" dt="2021-05-26T19:37:54.698" v="2229" actId="1076"/>
        <pc:sldMkLst>
          <pc:docMk/>
          <pc:sldMk cId="1007745747" sldId="370"/>
        </pc:sldMkLst>
        <pc:spChg chg="mod">
          <ac:chgData name="이해림" userId="S::hailim97@konkuk.ac.kr::da362752-a4b6-43ac-bb49-41d6e5cfdc35" providerId="AD" clId="Web-{98E2AEB1-DFAE-487B-88FC-A0230F1CD56C}" dt="2021-05-26T19:37:54.698" v="2229" actId="1076"/>
          <ac:spMkLst>
            <pc:docMk/>
            <pc:sldMk cId="1007745747" sldId="370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98E2AEB1-DFAE-487B-88FC-A0230F1CD56C}" dt="2021-05-26T19:37:48.229" v="2228" actId="1076"/>
        <pc:sldMkLst>
          <pc:docMk/>
          <pc:sldMk cId="2582822975" sldId="375"/>
        </pc:sldMkLst>
        <pc:spChg chg="mod">
          <ac:chgData name="이해림" userId="S::hailim97@konkuk.ac.kr::da362752-a4b6-43ac-bb49-41d6e5cfdc35" providerId="AD" clId="Web-{98E2AEB1-DFAE-487B-88FC-A0230F1CD56C}" dt="2021-05-26T19:37:48.229" v="2228" actId="1076"/>
          <ac:spMkLst>
            <pc:docMk/>
            <pc:sldMk cId="2582822975" sldId="375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98E2AEB1-DFAE-487B-88FC-A0230F1CD56C}" dt="2021-05-26T19:37:36.587" v="2227" actId="1076"/>
        <pc:sldMkLst>
          <pc:docMk/>
          <pc:sldMk cId="43732928" sldId="376"/>
        </pc:sldMkLst>
        <pc:spChg chg="mod">
          <ac:chgData name="이해림" userId="S::hailim97@konkuk.ac.kr::da362752-a4b6-43ac-bb49-41d6e5cfdc35" providerId="AD" clId="Web-{98E2AEB1-DFAE-487B-88FC-A0230F1CD56C}" dt="2021-05-26T19:37:36.587" v="2227" actId="1076"/>
          <ac:spMkLst>
            <pc:docMk/>
            <pc:sldMk cId="43732928" sldId="37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98E2AEB1-DFAE-487B-88FC-A0230F1CD56C}" dt="2021-05-26T19:34:39.259" v="2179" actId="1076"/>
        <pc:sldMkLst>
          <pc:docMk/>
          <pc:sldMk cId="573413250" sldId="380"/>
        </pc:sldMkLst>
        <pc:spChg chg="mod">
          <ac:chgData name="이해림" userId="S::hailim97@konkuk.ac.kr::da362752-a4b6-43ac-bb49-41d6e5cfdc35" providerId="AD" clId="Web-{98E2AEB1-DFAE-487B-88FC-A0230F1CD56C}" dt="2021-05-26T19:34:36.743" v="2178" actId="1076"/>
          <ac:spMkLst>
            <pc:docMk/>
            <pc:sldMk cId="573413250" sldId="380"/>
            <ac:spMk id="2" creationId="{2F3E1327-AE20-4CE0-A07E-657B88B6ADC3}"/>
          </ac:spMkLst>
        </pc:spChg>
        <pc:graphicFrameChg chg="mod modGraphic">
          <ac:chgData name="이해림" userId="S::hailim97@konkuk.ac.kr::da362752-a4b6-43ac-bb49-41d6e5cfdc35" providerId="AD" clId="Web-{98E2AEB1-DFAE-487B-88FC-A0230F1CD56C}" dt="2021-05-26T19:34:34.399" v="2177"/>
          <ac:graphicFrameMkLst>
            <pc:docMk/>
            <pc:sldMk cId="573413250" sldId="380"/>
            <ac:graphicFrameMk id="4" creationId="{3D25DA49-26C9-4157-A55E-49AF38B1BA3D}"/>
          </ac:graphicFrameMkLst>
        </pc:graphicFrameChg>
        <pc:picChg chg="mod">
          <ac:chgData name="이해림" userId="S::hailim97@konkuk.ac.kr::da362752-a4b6-43ac-bb49-41d6e5cfdc35" providerId="AD" clId="Web-{98E2AEB1-DFAE-487B-88FC-A0230F1CD56C}" dt="2021-05-26T19:34:39.259" v="2179" actId="1076"/>
          <ac:picMkLst>
            <pc:docMk/>
            <pc:sldMk cId="573413250" sldId="380"/>
            <ac:picMk id="3" creationId="{3677BF48-5D93-44C6-BA10-1B5C4F5E1937}"/>
          </ac:picMkLst>
        </pc:picChg>
      </pc:sldChg>
      <pc:sldChg chg="addSp delSp modSp del">
        <pc:chgData name="이해림" userId="S::hailim97@konkuk.ac.kr::da362752-a4b6-43ac-bb49-41d6e5cfdc35" providerId="AD" clId="Web-{98E2AEB1-DFAE-487B-88FC-A0230F1CD56C}" dt="2021-05-26T19:27:14.232" v="1690"/>
        <pc:sldMkLst>
          <pc:docMk/>
          <pc:sldMk cId="1556359690" sldId="384"/>
        </pc:sldMkLst>
        <pc:graphicFrameChg chg="mod modGraphic">
          <ac:chgData name="이해림" userId="S::hailim97@konkuk.ac.kr::da362752-a4b6-43ac-bb49-41d6e5cfdc35" providerId="AD" clId="Web-{98E2AEB1-DFAE-487B-88FC-A0230F1CD56C}" dt="2021-05-26T19:27:11.138" v="1689"/>
          <ac:graphicFrameMkLst>
            <pc:docMk/>
            <pc:sldMk cId="1556359690" sldId="384"/>
            <ac:graphicFrameMk id="2" creationId="{45E80BA7-0899-A64C-A2C5-8D26D0DAC15B}"/>
          </ac:graphicFrameMkLst>
        </pc:graphicFrameChg>
        <pc:graphicFrameChg chg="add del">
          <ac:chgData name="이해림" userId="S::hailim97@konkuk.ac.kr::da362752-a4b6-43ac-bb49-41d6e5cfdc35" providerId="AD" clId="Web-{98E2AEB1-DFAE-487B-88FC-A0230F1CD56C}" dt="2021-05-26T19:25:18.457" v="1675"/>
          <ac:graphicFrameMkLst>
            <pc:docMk/>
            <pc:sldMk cId="1556359690" sldId="384"/>
            <ac:graphicFrameMk id="10" creationId="{BEE90D79-E6D4-4732-8807-B2A50CA20236}"/>
          </ac:graphicFrameMkLst>
        </pc:graphicFrameChg>
      </pc:sldChg>
      <pc:sldChg chg="modSp del">
        <pc:chgData name="이해림" userId="S::hailim97@konkuk.ac.kr::da362752-a4b6-43ac-bb49-41d6e5cfdc35" providerId="AD" clId="Web-{98E2AEB1-DFAE-487B-88FC-A0230F1CD56C}" dt="2021-05-26T19:28:26.410" v="1772"/>
        <pc:sldMkLst>
          <pc:docMk/>
          <pc:sldMk cId="4074855966" sldId="386"/>
        </pc:sldMkLst>
        <pc:graphicFrameChg chg="mod modGraphic">
          <ac:chgData name="이해림" userId="S::hailim97@konkuk.ac.kr::da362752-a4b6-43ac-bb49-41d6e5cfdc35" providerId="AD" clId="Web-{98E2AEB1-DFAE-487B-88FC-A0230F1CD56C}" dt="2021-05-26T19:28:06.643" v="1771"/>
          <ac:graphicFrameMkLst>
            <pc:docMk/>
            <pc:sldMk cId="4074855966" sldId="386"/>
            <ac:graphicFrameMk id="2" creationId="{45E80BA7-0899-A64C-A2C5-8D26D0DAC15B}"/>
          </ac:graphicFrameMkLst>
        </pc:graphicFrameChg>
      </pc:sldChg>
      <pc:sldChg chg="modSp add ord replId">
        <pc:chgData name="이해림" userId="S::hailim97@konkuk.ac.kr::da362752-a4b6-43ac-bb49-41d6e5cfdc35" providerId="AD" clId="Web-{98E2AEB1-DFAE-487B-88FC-A0230F1CD56C}" dt="2021-05-26T19:26:35.120" v="1685"/>
        <pc:sldMkLst>
          <pc:docMk/>
          <pc:sldMk cId="1280291982" sldId="388"/>
        </pc:sldMkLst>
        <pc:graphicFrameChg chg="mod modGraphic">
          <ac:chgData name="이해림" userId="S::hailim97@konkuk.ac.kr::da362752-a4b6-43ac-bb49-41d6e5cfdc35" providerId="AD" clId="Web-{98E2AEB1-DFAE-487B-88FC-A0230F1CD56C}" dt="2021-05-26T19:26:27.697" v="1684" actId="1076"/>
          <ac:graphicFrameMkLst>
            <pc:docMk/>
            <pc:sldMk cId="1280291982" sldId="388"/>
            <ac:graphicFrameMk id="2" creationId="{45E80BA7-0899-A64C-A2C5-8D26D0DAC15B}"/>
          </ac:graphicFrameMkLst>
        </pc:graphicFrameChg>
      </pc:sldChg>
      <pc:sldChg chg="modSp add replId">
        <pc:chgData name="이해림" userId="S::hailim97@konkuk.ac.kr::da362752-a4b6-43ac-bb49-41d6e5cfdc35" providerId="AD" clId="Web-{98E2AEB1-DFAE-487B-88FC-A0230F1CD56C}" dt="2021-05-26T19:33:48.521" v="2170" actId="1076"/>
        <pc:sldMkLst>
          <pc:docMk/>
          <pc:sldMk cId="1582677881" sldId="389"/>
        </pc:sldMkLst>
        <pc:graphicFrameChg chg="mod modGraphic">
          <ac:chgData name="이해림" userId="S::hailim97@konkuk.ac.kr::da362752-a4b6-43ac-bb49-41d6e5cfdc35" providerId="AD" clId="Web-{98E2AEB1-DFAE-487B-88FC-A0230F1CD56C}" dt="2021-05-26T19:33:48.521" v="2170" actId="1076"/>
          <ac:graphicFrameMkLst>
            <pc:docMk/>
            <pc:sldMk cId="1582677881" sldId="389"/>
            <ac:graphicFrameMk id="2" creationId="{45E80BA7-0899-A64C-A2C5-8D26D0DAC15B}"/>
          </ac:graphicFrameMkLst>
        </pc:graphicFrameChg>
      </pc:sldChg>
      <pc:sldChg chg="modSp add del replId">
        <pc:chgData name="이해림" userId="S::hailim97@konkuk.ac.kr::da362752-a4b6-43ac-bb49-41d6e5cfdc35" providerId="AD" clId="Web-{98E2AEB1-DFAE-487B-88FC-A0230F1CD56C}" dt="2021-05-26T19:28:29.035" v="1773"/>
        <pc:sldMkLst>
          <pc:docMk/>
          <pc:sldMk cId="2997140793" sldId="389"/>
        </pc:sldMkLst>
        <pc:graphicFrameChg chg="mod modGraphic">
          <ac:chgData name="이해림" userId="S::hailim97@konkuk.ac.kr::da362752-a4b6-43ac-bb49-41d6e5cfdc35" providerId="AD" clId="Web-{98E2AEB1-DFAE-487B-88FC-A0230F1CD56C}" dt="2021-05-26T19:27:52.751" v="1760"/>
          <ac:graphicFrameMkLst>
            <pc:docMk/>
            <pc:sldMk cId="2997140793" sldId="389"/>
            <ac:graphicFrameMk id="2" creationId="{45E80BA7-0899-A64C-A2C5-8D26D0DAC15B}"/>
          </ac:graphicFrameMkLst>
        </pc:graphicFrameChg>
      </pc:sldChg>
    </pc:docChg>
  </pc:docChgLst>
  <pc:docChgLst>
    <pc:chgData name="이해림" userId="S::hailim97@konkuk.ac.kr::da362752-a4b6-43ac-bb49-41d6e5cfdc35" providerId="AD" clId="Web-{01FFB4B2-51BF-4F10-ADB8-DBF1037A6D77}"/>
    <pc:docChg chg="modSld">
      <pc:chgData name="이해림" userId="S::hailim97@konkuk.ac.kr::da362752-a4b6-43ac-bb49-41d6e5cfdc35" providerId="AD" clId="Web-{01FFB4B2-51BF-4F10-ADB8-DBF1037A6D77}" dt="2021-04-13T11:33:40.505" v="5" actId="1076"/>
      <pc:docMkLst>
        <pc:docMk/>
      </pc:docMkLst>
      <pc:sldChg chg="modSp">
        <pc:chgData name="이해림" userId="S::hailim97@konkuk.ac.kr::da362752-a4b6-43ac-bb49-41d6e5cfdc35" providerId="AD" clId="Web-{01FFB4B2-51BF-4F10-ADB8-DBF1037A6D77}" dt="2021-04-13T11:33:40.505" v="5" actId="1076"/>
        <pc:sldMkLst>
          <pc:docMk/>
          <pc:sldMk cId="1267870442" sldId="288"/>
        </pc:sldMkLst>
        <pc:graphicFrameChg chg="mod modGraphic">
          <ac:chgData name="이해림" userId="S::hailim97@konkuk.ac.kr::da362752-a4b6-43ac-bb49-41d6e5cfdc35" providerId="AD" clId="Web-{01FFB4B2-51BF-4F10-ADB8-DBF1037A6D77}" dt="2021-04-13T11:33:40.505" v="5" actId="1076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</pc:docChg>
  </pc:docChgLst>
  <pc:docChgLst>
    <pc:chgData name="이해림" userId="S::hailim97@konkuk.ac.kr::da362752-a4b6-43ac-bb49-41d6e5cfdc35" providerId="AD" clId="Web-{1BF50DA9-061D-49DE-A504-EB315A6FD674}"/>
    <pc:docChg chg="modSld">
      <pc:chgData name="이해림" userId="S::hailim97@konkuk.ac.kr::da362752-a4b6-43ac-bb49-41d6e5cfdc35" providerId="AD" clId="Web-{1BF50DA9-061D-49DE-A504-EB315A6FD674}" dt="2021-05-22T18:50:42.438" v="3"/>
      <pc:docMkLst>
        <pc:docMk/>
      </pc:docMkLst>
      <pc:sldChg chg="modSp">
        <pc:chgData name="이해림" userId="S::hailim97@konkuk.ac.kr::da362752-a4b6-43ac-bb49-41d6e5cfdc35" providerId="AD" clId="Web-{1BF50DA9-061D-49DE-A504-EB315A6FD674}" dt="2021-05-22T18:50:42.438" v="3"/>
        <pc:sldMkLst>
          <pc:docMk/>
          <pc:sldMk cId="1510064306" sldId="340"/>
        </pc:sldMkLst>
        <pc:graphicFrameChg chg="mod modGraphic">
          <ac:chgData name="이해림" userId="S::hailim97@konkuk.ac.kr::da362752-a4b6-43ac-bb49-41d6e5cfdc35" providerId="AD" clId="Web-{1BF50DA9-061D-49DE-A504-EB315A6FD674}" dt="2021-05-22T18:50:42.438" v="3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</pc:docChg>
  </pc:docChgLst>
  <pc:docChgLst>
    <pc:chgData name="이해림" userId="S::hailim97@konkuk.ac.kr::da362752-a4b6-43ac-bb49-41d6e5cfdc35" providerId="AD" clId="Web-{691BA3D0-342D-4AC1-A03E-23B97695D9FF}"/>
    <pc:docChg chg="modSld">
      <pc:chgData name="이해림" userId="S::hailim97@konkuk.ac.kr::da362752-a4b6-43ac-bb49-41d6e5cfdc35" providerId="AD" clId="Web-{691BA3D0-342D-4AC1-A03E-23B97695D9FF}" dt="2021-05-26T18:55:02.142" v="132"/>
      <pc:docMkLst>
        <pc:docMk/>
      </pc:docMkLst>
      <pc:sldChg chg="modSp">
        <pc:chgData name="이해림" userId="S::hailim97@konkuk.ac.kr::da362752-a4b6-43ac-bb49-41d6e5cfdc35" providerId="AD" clId="Web-{691BA3D0-342D-4AC1-A03E-23B97695D9FF}" dt="2021-05-26T18:55:02.142" v="132"/>
        <pc:sldMkLst>
          <pc:docMk/>
          <pc:sldMk cId="3428212277" sldId="279"/>
        </pc:sldMkLst>
        <pc:graphicFrameChg chg="mod modGraphic">
          <ac:chgData name="이해림" userId="S::hailim97@konkuk.ac.kr::da362752-a4b6-43ac-bb49-41d6e5cfdc35" providerId="AD" clId="Web-{691BA3D0-342D-4AC1-A03E-23B97695D9FF}" dt="2021-05-26T18:55:02.142" v="132"/>
          <ac:graphicFrameMkLst>
            <pc:docMk/>
            <pc:sldMk cId="3428212277" sldId="279"/>
            <ac:graphicFrameMk id="2" creationId="{45E80BA7-0899-A64C-A2C5-8D26D0DAC15B}"/>
          </ac:graphicFrameMkLst>
        </pc:graphicFrameChg>
      </pc:sldChg>
      <pc:sldChg chg="addSp delSp modSp">
        <pc:chgData name="이해림" userId="S::hailim97@konkuk.ac.kr::da362752-a4b6-43ac-bb49-41d6e5cfdc35" providerId="AD" clId="Web-{691BA3D0-342D-4AC1-A03E-23B97695D9FF}" dt="2021-05-26T18:52:28.649" v="21" actId="1076"/>
        <pc:sldMkLst>
          <pc:docMk/>
          <pc:sldMk cId="4204119497" sldId="335"/>
        </pc:sldMkLst>
        <pc:picChg chg="add del mod">
          <ac:chgData name="이해림" userId="S::hailim97@konkuk.ac.kr::da362752-a4b6-43ac-bb49-41d6e5cfdc35" providerId="AD" clId="Web-{691BA3D0-342D-4AC1-A03E-23B97695D9FF}" dt="2021-05-26T18:51:57.929" v="10"/>
          <ac:picMkLst>
            <pc:docMk/>
            <pc:sldMk cId="4204119497" sldId="335"/>
            <ac:picMk id="2" creationId="{7F48644B-DCB8-47FB-A688-70C24A103573}"/>
          </ac:picMkLst>
        </pc:picChg>
        <pc:picChg chg="add del">
          <ac:chgData name="이해림" userId="S::hailim97@konkuk.ac.kr::da362752-a4b6-43ac-bb49-41d6e5cfdc35" providerId="AD" clId="Web-{691BA3D0-342D-4AC1-A03E-23B97695D9FF}" dt="2021-05-26T18:52:04.617" v="12"/>
          <ac:picMkLst>
            <pc:docMk/>
            <pc:sldMk cId="4204119497" sldId="335"/>
            <ac:picMk id="4" creationId="{7BCE377E-24FB-4206-90AC-3AFA701E2881}"/>
          </ac:picMkLst>
        </pc:picChg>
        <pc:picChg chg="add mod">
          <ac:chgData name="이해림" userId="S::hailim97@konkuk.ac.kr::da362752-a4b6-43ac-bb49-41d6e5cfdc35" providerId="AD" clId="Web-{691BA3D0-342D-4AC1-A03E-23B97695D9FF}" dt="2021-05-26T18:52:28.649" v="21" actId="1076"/>
          <ac:picMkLst>
            <pc:docMk/>
            <pc:sldMk cId="4204119497" sldId="335"/>
            <ac:picMk id="7" creationId="{77F9623E-A7D3-4882-B6BD-ADBAEE28EFB9}"/>
          </ac:picMkLst>
        </pc:picChg>
      </pc:sldChg>
    </pc:docChg>
  </pc:docChgLst>
  <pc:docChgLst>
    <pc:chgData name="송호영" userId="S::ghdud119@konkuk.ac.kr::2286aef3-535c-4bbe-8664-406b05f44393" providerId="AD" clId="Web-{A6FED3E5-2994-4D21-8850-96365E39F422}"/>
    <pc:docChg chg="modSld">
      <pc:chgData name="송호영" userId="S::ghdud119@konkuk.ac.kr::2286aef3-535c-4bbe-8664-406b05f44393" providerId="AD" clId="Web-{A6FED3E5-2994-4D21-8850-96365E39F422}" dt="2021-04-02T02:39:35.442" v="18" actId="20577"/>
      <pc:docMkLst>
        <pc:docMk/>
      </pc:docMkLst>
      <pc:sldChg chg="modSp">
        <pc:chgData name="송호영" userId="S::ghdud119@konkuk.ac.kr::2286aef3-535c-4bbe-8664-406b05f44393" providerId="AD" clId="Web-{A6FED3E5-2994-4D21-8850-96365E39F422}" dt="2021-04-02T02:39:30.535" v="17" actId="20577"/>
        <pc:sldMkLst>
          <pc:docMk/>
          <pc:sldMk cId="1347849294" sldId="292"/>
        </pc:sldMkLst>
        <pc:spChg chg="mod">
          <ac:chgData name="송호영" userId="S::ghdud119@konkuk.ac.kr::2286aef3-535c-4bbe-8664-406b05f44393" providerId="AD" clId="Web-{A6FED3E5-2994-4D21-8850-96365E39F422}" dt="2021-04-02T02:39:30.535" v="17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">
        <pc:chgData name="송호영" userId="S::ghdud119@konkuk.ac.kr::2286aef3-535c-4bbe-8664-406b05f44393" providerId="AD" clId="Web-{A6FED3E5-2994-4D21-8850-96365E39F422}" dt="2021-04-02T02:39:35.442" v="18" actId="20577"/>
        <pc:sldMkLst>
          <pc:docMk/>
          <pc:sldMk cId="2445755331" sldId="298"/>
        </pc:sldMkLst>
        <pc:spChg chg="mod">
          <ac:chgData name="송호영" userId="S::ghdud119@konkuk.ac.kr::2286aef3-535c-4bbe-8664-406b05f44393" providerId="AD" clId="Web-{A6FED3E5-2994-4D21-8850-96365E39F422}" dt="2021-04-02T02:39:35.442" v="18" actId="20577"/>
          <ac:spMkLst>
            <pc:docMk/>
            <pc:sldMk cId="2445755331" sldId="298"/>
            <ac:spMk id="23" creationId="{50067311-078E-1643-A8D6-9BC8CB65DA73}"/>
          </ac:spMkLst>
        </pc:spChg>
      </pc:sldChg>
    </pc:docChg>
  </pc:docChgLst>
  <pc:docChgLst>
    <pc:chgData name="이해림" userId="S::hailim97@konkuk.ac.kr::da362752-a4b6-43ac-bb49-41d6e5cfdc35" providerId="AD" clId="Web-{9C009E86-FE2D-4FA5-BF40-F49C3710461C}"/>
    <pc:docChg chg="modSld">
      <pc:chgData name="이해림" userId="S::hailim97@konkuk.ac.kr::da362752-a4b6-43ac-bb49-41d6e5cfdc35" providerId="AD" clId="Web-{9C009E86-FE2D-4FA5-BF40-F49C3710461C}" dt="2021-05-25T17:39:13.841" v="109" actId="1076"/>
      <pc:docMkLst>
        <pc:docMk/>
      </pc:docMkLst>
      <pc:sldChg chg="modSp">
        <pc:chgData name="이해림" userId="S::hailim97@konkuk.ac.kr::da362752-a4b6-43ac-bb49-41d6e5cfdc35" providerId="AD" clId="Web-{9C009E86-FE2D-4FA5-BF40-F49C3710461C}" dt="2021-05-25T16:06:50.919" v="13"/>
        <pc:sldMkLst>
          <pc:docMk/>
          <pc:sldMk cId="3166077269" sldId="294"/>
        </pc:sldMkLst>
        <pc:graphicFrameChg chg="mod modGraphic">
          <ac:chgData name="이해림" userId="S::hailim97@konkuk.ac.kr::da362752-a4b6-43ac-bb49-41d6e5cfdc35" providerId="AD" clId="Web-{9C009E86-FE2D-4FA5-BF40-F49C3710461C}" dt="2021-05-25T16:06:50.919" v="13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">
        <pc:chgData name="이해림" userId="S::hailim97@konkuk.ac.kr::da362752-a4b6-43ac-bb49-41d6e5cfdc35" providerId="AD" clId="Web-{9C009E86-FE2D-4FA5-BF40-F49C3710461C}" dt="2021-05-25T17:32:08.973" v="71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9C009E86-FE2D-4FA5-BF40-F49C3710461C}" dt="2021-05-25T17:32:08.973" v="71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9C009E86-FE2D-4FA5-BF40-F49C3710461C}" dt="2021-05-25T16:47:11.959" v="19"/>
        <pc:sldMkLst>
          <pc:docMk/>
          <pc:sldMk cId="2731510682" sldId="338"/>
        </pc:sldMkLst>
        <pc:graphicFrameChg chg="mod modGraphic">
          <ac:chgData name="이해림" userId="S::hailim97@konkuk.ac.kr::da362752-a4b6-43ac-bb49-41d6e5cfdc35" providerId="AD" clId="Web-{9C009E86-FE2D-4FA5-BF40-F49C3710461C}" dt="2021-05-25T16:47:11.959" v="19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9C009E86-FE2D-4FA5-BF40-F49C3710461C}" dt="2021-05-25T16:49:26.306" v="25"/>
        <pc:sldMkLst>
          <pc:docMk/>
          <pc:sldMk cId="1122853261" sldId="339"/>
        </pc:sldMkLst>
        <pc:graphicFrameChg chg="mod modGraphic">
          <ac:chgData name="이해림" userId="S::hailim97@konkuk.ac.kr::da362752-a4b6-43ac-bb49-41d6e5cfdc35" providerId="AD" clId="Web-{9C009E86-FE2D-4FA5-BF40-F49C3710461C}" dt="2021-05-25T16:49:26.306" v="25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9C009E86-FE2D-4FA5-BF40-F49C3710461C}" dt="2021-05-25T16:51:51.886" v="53"/>
        <pc:sldMkLst>
          <pc:docMk/>
          <pc:sldMk cId="4019255825" sldId="341"/>
        </pc:sldMkLst>
        <pc:graphicFrameChg chg="mod modGraphic">
          <ac:chgData name="이해림" userId="S::hailim97@konkuk.ac.kr::da362752-a4b6-43ac-bb49-41d6e5cfdc35" providerId="AD" clId="Web-{9C009E86-FE2D-4FA5-BF40-F49C3710461C}" dt="2021-05-25T16:51:51.886" v="53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addSp delSp modSp">
        <pc:chgData name="이해림" userId="S::hailim97@konkuk.ac.kr::da362752-a4b6-43ac-bb49-41d6e5cfdc35" providerId="AD" clId="Web-{9C009E86-FE2D-4FA5-BF40-F49C3710461C}" dt="2021-05-25T17:37:31.480" v="82" actId="1076"/>
        <pc:sldMkLst>
          <pc:docMk/>
          <pc:sldMk cId="1009341633" sldId="361"/>
        </pc:sldMkLst>
        <pc:picChg chg="del">
          <ac:chgData name="이해림" userId="S::hailim97@konkuk.ac.kr::da362752-a4b6-43ac-bb49-41d6e5cfdc35" providerId="AD" clId="Web-{9C009E86-FE2D-4FA5-BF40-F49C3710461C}" dt="2021-05-25T17:37:18.558" v="77"/>
          <ac:picMkLst>
            <pc:docMk/>
            <pc:sldMk cId="1009341633" sldId="361"/>
            <ac:picMk id="2" creationId="{81D5384C-C92C-4FED-830A-EECA03F41296}"/>
          </ac:picMkLst>
        </pc:picChg>
        <pc:picChg chg="add mod">
          <ac:chgData name="이해림" userId="S::hailim97@konkuk.ac.kr::da362752-a4b6-43ac-bb49-41d6e5cfdc35" providerId="AD" clId="Web-{9C009E86-FE2D-4FA5-BF40-F49C3710461C}" dt="2021-05-25T17:37:31.480" v="82" actId="1076"/>
          <ac:picMkLst>
            <pc:docMk/>
            <pc:sldMk cId="1009341633" sldId="361"/>
            <ac:picMk id="3" creationId="{3711BDE1-9F2F-4D81-B6C4-121CF25880A8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6:20.228" v="76" actId="1076"/>
        <pc:sldMkLst>
          <pc:docMk/>
          <pc:sldMk cId="2968317078" sldId="371"/>
        </pc:sldMkLst>
        <pc:picChg chg="add mod">
          <ac:chgData name="이해림" userId="S::hailim97@konkuk.ac.kr::da362752-a4b6-43ac-bb49-41d6e5cfdc35" providerId="AD" clId="Web-{9C009E86-FE2D-4FA5-BF40-F49C3710461C}" dt="2021-05-25T17:36:20.228" v="76" actId="1076"/>
          <ac:picMkLst>
            <pc:docMk/>
            <pc:sldMk cId="2968317078" sldId="371"/>
            <ac:picMk id="3" creationId="{BFF5D9D4-C928-42F1-857E-AF390BE0E019}"/>
          </ac:picMkLst>
        </pc:picChg>
        <pc:picChg chg="del">
          <ac:chgData name="이해림" userId="S::hailim97@konkuk.ac.kr::da362752-a4b6-43ac-bb49-41d6e5cfdc35" providerId="AD" clId="Web-{9C009E86-FE2D-4FA5-BF40-F49C3710461C}" dt="2021-05-25T17:36:12.978" v="72"/>
          <ac:picMkLst>
            <pc:docMk/>
            <pc:sldMk cId="2968317078" sldId="371"/>
            <ac:picMk id="7" creationId="{9BC87457-2A8B-4A2A-B913-32BDA3F28063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8:01.183" v="92" actId="1076"/>
        <pc:sldMkLst>
          <pc:docMk/>
          <pc:sldMk cId="1785398457" sldId="373"/>
        </pc:sldMkLst>
        <pc:picChg chg="add mod">
          <ac:chgData name="이해림" userId="S::hailim97@konkuk.ac.kr::da362752-a4b6-43ac-bb49-41d6e5cfdc35" providerId="AD" clId="Web-{9C009E86-FE2D-4FA5-BF40-F49C3710461C}" dt="2021-05-25T17:38:01.183" v="92" actId="1076"/>
          <ac:picMkLst>
            <pc:docMk/>
            <pc:sldMk cId="1785398457" sldId="373"/>
            <ac:picMk id="3" creationId="{8707FD35-05BD-4D53-99D4-C1071E24E727}"/>
          </ac:picMkLst>
        </pc:picChg>
        <pc:picChg chg="del">
          <ac:chgData name="이해림" userId="S::hailim97@konkuk.ac.kr::da362752-a4b6-43ac-bb49-41d6e5cfdc35" providerId="AD" clId="Web-{9C009E86-FE2D-4FA5-BF40-F49C3710461C}" dt="2021-05-25T17:37:56.355" v="88"/>
          <ac:picMkLst>
            <pc:docMk/>
            <pc:sldMk cId="1785398457" sldId="373"/>
            <ac:picMk id="8" creationId="{CDF41E56-856E-4F85-9A1B-1B020DCFA6ED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8:19.465" v="97" actId="1076"/>
        <pc:sldMkLst>
          <pc:docMk/>
          <pc:sldMk cId="2582822975" sldId="375"/>
        </pc:sldMkLst>
        <pc:picChg chg="add mod">
          <ac:chgData name="이해림" userId="S::hailim97@konkuk.ac.kr::da362752-a4b6-43ac-bb49-41d6e5cfdc35" providerId="AD" clId="Web-{9C009E86-FE2D-4FA5-BF40-F49C3710461C}" dt="2021-05-25T17:38:19.465" v="97" actId="1076"/>
          <ac:picMkLst>
            <pc:docMk/>
            <pc:sldMk cId="2582822975" sldId="375"/>
            <ac:picMk id="3" creationId="{D78B5D4D-48DE-4441-B0DE-3301BA247746}"/>
          </ac:picMkLst>
        </pc:picChg>
        <pc:picChg chg="del">
          <ac:chgData name="이해림" userId="S::hailim97@konkuk.ac.kr::da362752-a4b6-43ac-bb49-41d6e5cfdc35" providerId="AD" clId="Web-{9C009E86-FE2D-4FA5-BF40-F49C3710461C}" dt="2021-05-25T17:38:13.434" v="93"/>
          <ac:picMkLst>
            <pc:docMk/>
            <pc:sldMk cId="2582822975" sldId="375"/>
            <ac:picMk id="1026" creationId="{6C55003C-A344-411C-A582-D4E91F960A25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8:53.794" v="104" actId="1076"/>
        <pc:sldMkLst>
          <pc:docMk/>
          <pc:sldMk cId="43732928" sldId="376"/>
        </pc:sldMkLst>
        <pc:picChg chg="add mod">
          <ac:chgData name="이해림" userId="S::hailim97@konkuk.ac.kr::da362752-a4b6-43ac-bb49-41d6e5cfdc35" providerId="AD" clId="Web-{9C009E86-FE2D-4FA5-BF40-F49C3710461C}" dt="2021-05-25T17:38:53.794" v="104" actId="1076"/>
          <ac:picMkLst>
            <pc:docMk/>
            <pc:sldMk cId="43732928" sldId="376"/>
            <ac:picMk id="3" creationId="{CF435BAF-71ED-4F8B-BE0D-00DD4FB30343}"/>
          </ac:picMkLst>
        </pc:picChg>
        <pc:picChg chg="del">
          <ac:chgData name="이해림" userId="S::hailim97@konkuk.ac.kr::da362752-a4b6-43ac-bb49-41d6e5cfdc35" providerId="AD" clId="Web-{9C009E86-FE2D-4FA5-BF40-F49C3710461C}" dt="2021-05-25T17:38:42.622" v="102"/>
          <ac:picMkLst>
            <pc:docMk/>
            <pc:sldMk cId="43732928" sldId="376"/>
            <ac:picMk id="3074" creationId="{FCA5AABF-4CD3-4296-9CCF-89E66A836220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9:13.841" v="109" actId="1076"/>
        <pc:sldMkLst>
          <pc:docMk/>
          <pc:sldMk cId="1620752828" sldId="378"/>
        </pc:sldMkLst>
        <pc:picChg chg="add mod">
          <ac:chgData name="이해림" userId="S::hailim97@konkuk.ac.kr::da362752-a4b6-43ac-bb49-41d6e5cfdc35" providerId="AD" clId="Web-{9C009E86-FE2D-4FA5-BF40-F49C3710461C}" dt="2021-05-25T17:39:13.841" v="109" actId="1076"/>
          <ac:picMkLst>
            <pc:docMk/>
            <pc:sldMk cId="1620752828" sldId="378"/>
            <ac:picMk id="3" creationId="{0167BC3B-85D7-4EB0-AE1B-2E1085648DDC}"/>
          </ac:picMkLst>
        </pc:picChg>
        <pc:picChg chg="del">
          <ac:chgData name="이해림" userId="S::hailim97@konkuk.ac.kr::da362752-a4b6-43ac-bb49-41d6e5cfdc35" providerId="AD" clId="Web-{9C009E86-FE2D-4FA5-BF40-F49C3710461C}" dt="2021-05-25T17:39:08.794" v="105"/>
          <ac:picMkLst>
            <pc:docMk/>
            <pc:sldMk cId="1620752828" sldId="378"/>
            <ac:picMk id="4098" creationId="{BB3E01BC-BD03-4364-9949-CD51B91A9F18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8:36.653" v="101" actId="1076"/>
        <pc:sldMkLst>
          <pc:docMk/>
          <pc:sldMk cId="573413250" sldId="380"/>
        </pc:sldMkLst>
        <pc:picChg chg="add mod">
          <ac:chgData name="이해림" userId="S::hailim97@konkuk.ac.kr::da362752-a4b6-43ac-bb49-41d6e5cfdc35" providerId="AD" clId="Web-{9C009E86-FE2D-4FA5-BF40-F49C3710461C}" dt="2021-05-25T17:38:36.653" v="101" actId="1076"/>
          <ac:picMkLst>
            <pc:docMk/>
            <pc:sldMk cId="573413250" sldId="380"/>
            <ac:picMk id="3" creationId="{3677BF48-5D93-44C6-BA10-1B5C4F5E1937}"/>
          </ac:picMkLst>
        </pc:picChg>
        <pc:picChg chg="del">
          <ac:chgData name="이해림" userId="S::hailim97@konkuk.ac.kr::da362752-a4b6-43ac-bb49-41d6e5cfdc35" providerId="AD" clId="Web-{9C009E86-FE2D-4FA5-BF40-F49C3710461C}" dt="2021-05-25T17:38:23.293" v="98"/>
          <ac:picMkLst>
            <pc:docMk/>
            <pc:sldMk cId="573413250" sldId="380"/>
            <ac:picMk id="2050" creationId="{127CB648-B6BF-47B3-86AE-E16975568716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7:45.152" v="87" actId="1076"/>
        <pc:sldMkLst>
          <pc:docMk/>
          <pc:sldMk cId="3706661513" sldId="387"/>
        </pc:sldMkLst>
        <pc:picChg chg="del">
          <ac:chgData name="이해림" userId="S::hailim97@konkuk.ac.kr::da362752-a4b6-43ac-bb49-41d6e5cfdc35" providerId="AD" clId="Web-{9C009E86-FE2D-4FA5-BF40-F49C3710461C}" dt="2021-05-25T17:37:34.245" v="83"/>
          <ac:picMkLst>
            <pc:docMk/>
            <pc:sldMk cId="3706661513" sldId="387"/>
            <ac:picMk id="2" creationId="{CEEC5AA4-F7ED-4C49-876E-19BABBA7336A}"/>
          </ac:picMkLst>
        </pc:picChg>
        <pc:picChg chg="add mod">
          <ac:chgData name="이해림" userId="S::hailim97@konkuk.ac.kr::da362752-a4b6-43ac-bb49-41d6e5cfdc35" providerId="AD" clId="Web-{9C009E86-FE2D-4FA5-BF40-F49C3710461C}" dt="2021-05-25T17:37:45.152" v="87" actId="1076"/>
          <ac:picMkLst>
            <pc:docMk/>
            <pc:sldMk cId="3706661513" sldId="387"/>
            <ac:picMk id="3" creationId="{A0C08AF8-6EBD-4D74-B1B8-1EC6E3A0483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3E6F5-8225-4573-9671-A4B406E1AA9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BF54-1062-41A3-AB9C-C74F2433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CCA5-BF23-4681-8C49-983506F4CA29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F5D3-3500-4A2C-A4C0-AB5E0FBD1E77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A78E-19E7-4EE5-8A15-8A7EC76E8A4A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4BEF-668B-4DEE-9D9B-F6EB950D02D9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0D44-7567-42B2-862E-BDCEB6F6EBC5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5B11-3A01-4DBA-A1B3-BCD0BD598964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CFD-4B9E-43ED-84C9-60CCED8574B3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AB7-0072-4D64-AE6F-0B2EBC5E5256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34D2-E30B-4B15-86F0-BF9EF487159A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E01F-F4BA-4C0B-AC87-D9B3DB1C6D8B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2D9F-CA9F-4D6E-A9B5-0CE6B79BAEE1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0A12-E1FD-464E-9F3C-08536217DDDF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45274" y="1549603"/>
            <a:ext cx="2295571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prstClr val="white"/>
                </a:solidFill>
              </a:rPr>
              <a:t>객체지향 개발 방법론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3039" y="1983546"/>
            <a:ext cx="6513385" cy="129266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6600">
                <a:solidFill>
                  <a:srgbClr val="46ACA1"/>
                </a:solidFill>
                <a:latin typeface="야놀자 야체 B"/>
                <a:ea typeface="야놀자 야체 B"/>
              </a:rPr>
              <a:t>DVM </a:t>
            </a:r>
            <a:r>
              <a:rPr lang="en-US" altLang="ko-KR" sz="6600">
                <a:solidFill>
                  <a:schemeClr val="bg2">
                    <a:lumMod val="25000"/>
                  </a:schemeClr>
                </a:solidFill>
                <a:latin typeface="야놀자 야체 B"/>
                <a:ea typeface="야놀자 야체 B"/>
              </a:rPr>
              <a:t>Project OOA </a:t>
            </a:r>
            <a:endParaRPr lang="en-US" altLang="ko-KR" sz="6600">
              <a:solidFill>
                <a:schemeClr val="bg2">
                  <a:lumMod val="25000"/>
                </a:schemeClr>
              </a:solidFill>
              <a:latin typeface="야놀자 야체 B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1200">
                <a:ea typeface="맑은 고딕"/>
              </a:rPr>
              <a:t>#4</a:t>
            </a:r>
            <a:r>
              <a:rPr lang="ko-KR" altLang="en-US" sz="1200">
                <a:ea typeface="맑은 고딕"/>
              </a:rPr>
              <a:t>조</a:t>
            </a:r>
            <a:endParaRPr lang="ko-KR" altLang="en-US" sz="4000">
              <a:ea typeface="맑은 고딕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0239E6-A1C6-434E-8C4B-5C37CF3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E926852C-7618-4A59-B762-4D8352EE3C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88435" y="4106522"/>
            <a:ext cx="860010" cy="981734"/>
            <a:chOff x="3688435" y="4106522"/>
            <a:chExt cx="650" cy="742"/>
          </a:xfrm>
        </p:grpSpPr>
        <p:sp>
          <p:nvSpPr>
            <p:cNvPr id="198" name="Freeform 27">
              <a:extLst>
                <a:ext uri="{FF2B5EF4-FFF2-40B4-BE49-F238E27FC236}">
                  <a16:creationId xmlns:a16="http://schemas.microsoft.com/office/drawing/2014/main" id="{2298574D-A390-4457-828D-8A340BAF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435" y="4106676"/>
              <a:ext cx="326" cy="580"/>
            </a:xfrm>
            <a:custGeom>
              <a:avLst/>
              <a:gdLst>
                <a:gd name="T0" fmla="*/ 1303 w 1303"/>
                <a:gd name="T1" fmla="*/ 7 h 2317"/>
                <a:gd name="T2" fmla="*/ 1303 w 1303"/>
                <a:gd name="T3" fmla="*/ 2306 h 2317"/>
                <a:gd name="T4" fmla="*/ 1262 w 1303"/>
                <a:gd name="T5" fmla="*/ 2309 h 2317"/>
                <a:gd name="T6" fmla="*/ 1003 w 1303"/>
                <a:gd name="T7" fmla="*/ 2317 h 2317"/>
                <a:gd name="T8" fmla="*/ 833 w 1303"/>
                <a:gd name="T9" fmla="*/ 2311 h 2317"/>
                <a:gd name="T10" fmla="*/ 712 w 1303"/>
                <a:gd name="T11" fmla="*/ 2301 h 2317"/>
                <a:gd name="T12" fmla="*/ 591 w 1303"/>
                <a:gd name="T13" fmla="*/ 2284 h 2317"/>
                <a:gd name="T14" fmla="*/ 470 w 1303"/>
                <a:gd name="T15" fmla="*/ 2259 h 2317"/>
                <a:gd name="T16" fmla="*/ 356 w 1303"/>
                <a:gd name="T17" fmla="*/ 2224 h 2317"/>
                <a:gd name="T18" fmla="*/ 251 w 1303"/>
                <a:gd name="T19" fmla="*/ 2179 h 2317"/>
                <a:gd name="T20" fmla="*/ 181 w 1303"/>
                <a:gd name="T21" fmla="*/ 2137 h 2317"/>
                <a:gd name="T22" fmla="*/ 139 w 1303"/>
                <a:gd name="T23" fmla="*/ 2104 h 2317"/>
                <a:gd name="T24" fmla="*/ 102 w 1303"/>
                <a:gd name="T25" fmla="*/ 2069 h 2317"/>
                <a:gd name="T26" fmla="*/ 70 w 1303"/>
                <a:gd name="T27" fmla="*/ 2030 h 2317"/>
                <a:gd name="T28" fmla="*/ 43 w 1303"/>
                <a:gd name="T29" fmla="*/ 1987 h 2317"/>
                <a:gd name="T30" fmla="*/ 23 w 1303"/>
                <a:gd name="T31" fmla="*/ 1941 h 2317"/>
                <a:gd name="T32" fmla="*/ 8 w 1303"/>
                <a:gd name="T33" fmla="*/ 1889 h 2317"/>
                <a:gd name="T34" fmla="*/ 1 w 1303"/>
                <a:gd name="T35" fmla="*/ 1834 h 2317"/>
                <a:gd name="T36" fmla="*/ 0 w 1303"/>
                <a:gd name="T37" fmla="*/ 1805 h 2317"/>
                <a:gd name="T38" fmla="*/ 11 w 1303"/>
                <a:gd name="T39" fmla="*/ 1806 h 2317"/>
                <a:gd name="T40" fmla="*/ 79 w 1303"/>
                <a:gd name="T41" fmla="*/ 1806 h 2317"/>
                <a:gd name="T42" fmla="*/ 137 w 1303"/>
                <a:gd name="T43" fmla="*/ 1798 h 2317"/>
                <a:gd name="T44" fmla="*/ 195 w 1303"/>
                <a:gd name="T45" fmla="*/ 1779 h 2317"/>
                <a:gd name="T46" fmla="*/ 234 w 1303"/>
                <a:gd name="T47" fmla="*/ 1754 h 2317"/>
                <a:gd name="T48" fmla="*/ 256 w 1303"/>
                <a:gd name="T49" fmla="*/ 1732 h 2317"/>
                <a:gd name="T50" fmla="*/ 273 w 1303"/>
                <a:gd name="T51" fmla="*/ 1705 h 2317"/>
                <a:gd name="T52" fmla="*/ 284 w 1303"/>
                <a:gd name="T53" fmla="*/ 1670 h 2317"/>
                <a:gd name="T54" fmla="*/ 288 w 1303"/>
                <a:gd name="T55" fmla="*/ 1630 h 2317"/>
                <a:gd name="T56" fmla="*/ 284 w 1303"/>
                <a:gd name="T57" fmla="*/ 1583 h 2317"/>
                <a:gd name="T58" fmla="*/ 279 w 1303"/>
                <a:gd name="T59" fmla="*/ 1556 h 2317"/>
                <a:gd name="T60" fmla="*/ 262 w 1303"/>
                <a:gd name="T61" fmla="*/ 1485 h 2317"/>
                <a:gd name="T62" fmla="*/ 241 w 1303"/>
                <a:gd name="T63" fmla="*/ 1328 h 2317"/>
                <a:gd name="T64" fmla="*/ 229 w 1303"/>
                <a:gd name="T65" fmla="*/ 1158 h 2317"/>
                <a:gd name="T66" fmla="*/ 227 w 1303"/>
                <a:gd name="T67" fmla="*/ 981 h 2317"/>
                <a:gd name="T68" fmla="*/ 236 w 1303"/>
                <a:gd name="T69" fmla="*/ 714 h 2317"/>
                <a:gd name="T70" fmla="*/ 262 w 1303"/>
                <a:gd name="T71" fmla="*/ 390 h 2317"/>
                <a:gd name="T72" fmla="*/ 279 w 1303"/>
                <a:gd name="T73" fmla="*/ 258 h 2317"/>
                <a:gd name="T74" fmla="*/ 281 w 1303"/>
                <a:gd name="T75" fmla="*/ 243 h 2317"/>
                <a:gd name="T76" fmla="*/ 289 w 1303"/>
                <a:gd name="T77" fmla="*/ 214 h 2317"/>
                <a:gd name="T78" fmla="*/ 312 w 1303"/>
                <a:gd name="T79" fmla="*/ 177 h 2317"/>
                <a:gd name="T80" fmla="*/ 358 w 1303"/>
                <a:gd name="T81" fmla="*/ 132 h 2317"/>
                <a:gd name="T82" fmla="*/ 420 w 1303"/>
                <a:gd name="T83" fmla="*/ 96 h 2317"/>
                <a:gd name="T84" fmla="*/ 493 w 1303"/>
                <a:gd name="T85" fmla="*/ 67 h 2317"/>
                <a:gd name="T86" fmla="*/ 575 w 1303"/>
                <a:gd name="T87" fmla="*/ 44 h 2317"/>
                <a:gd name="T88" fmla="*/ 711 w 1303"/>
                <a:gd name="T89" fmla="*/ 19 h 2317"/>
                <a:gd name="T90" fmla="*/ 899 w 1303"/>
                <a:gd name="T91" fmla="*/ 3 h 2317"/>
                <a:gd name="T92" fmla="*/ 1075 w 1303"/>
                <a:gd name="T93" fmla="*/ 0 h 2317"/>
                <a:gd name="T94" fmla="*/ 1271 w 1303"/>
                <a:gd name="T95" fmla="*/ 5 h 2317"/>
                <a:gd name="T96" fmla="*/ 1303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1303" y="7"/>
                  </a:moveTo>
                  <a:lnTo>
                    <a:pt x="1303" y="2306"/>
                  </a:lnTo>
                  <a:lnTo>
                    <a:pt x="1262" y="2309"/>
                  </a:lnTo>
                  <a:lnTo>
                    <a:pt x="1003" y="2317"/>
                  </a:lnTo>
                  <a:lnTo>
                    <a:pt x="833" y="2311"/>
                  </a:lnTo>
                  <a:lnTo>
                    <a:pt x="712" y="2301"/>
                  </a:lnTo>
                  <a:lnTo>
                    <a:pt x="591" y="2284"/>
                  </a:lnTo>
                  <a:lnTo>
                    <a:pt x="470" y="2259"/>
                  </a:lnTo>
                  <a:lnTo>
                    <a:pt x="356" y="2224"/>
                  </a:lnTo>
                  <a:lnTo>
                    <a:pt x="251" y="2179"/>
                  </a:lnTo>
                  <a:lnTo>
                    <a:pt x="181" y="2137"/>
                  </a:lnTo>
                  <a:lnTo>
                    <a:pt x="139" y="2104"/>
                  </a:lnTo>
                  <a:lnTo>
                    <a:pt x="102" y="2069"/>
                  </a:lnTo>
                  <a:lnTo>
                    <a:pt x="70" y="2030"/>
                  </a:lnTo>
                  <a:lnTo>
                    <a:pt x="43" y="1987"/>
                  </a:lnTo>
                  <a:lnTo>
                    <a:pt x="23" y="1941"/>
                  </a:lnTo>
                  <a:lnTo>
                    <a:pt x="8" y="1889"/>
                  </a:lnTo>
                  <a:lnTo>
                    <a:pt x="1" y="1834"/>
                  </a:lnTo>
                  <a:lnTo>
                    <a:pt x="0" y="1805"/>
                  </a:lnTo>
                  <a:lnTo>
                    <a:pt x="11" y="1806"/>
                  </a:lnTo>
                  <a:lnTo>
                    <a:pt x="79" y="1806"/>
                  </a:lnTo>
                  <a:lnTo>
                    <a:pt x="137" y="1798"/>
                  </a:lnTo>
                  <a:lnTo>
                    <a:pt x="195" y="1779"/>
                  </a:lnTo>
                  <a:lnTo>
                    <a:pt x="234" y="1754"/>
                  </a:lnTo>
                  <a:lnTo>
                    <a:pt x="256" y="1732"/>
                  </a:lnTo>
                  <a:lnTo>
                    <a:pt x="273" y="1705"/>
                  </a:lnTo>
                  <a:lnTo>
                    <a:pt x="284" y="1670"/>
                  </a:lnTo>
                  <a:lnTo>
                    <a:pt x="288" y="1630"/>
                  </a:lnTo>
                  <a:lnTo>
                    <a:pt x="284" y="1583"/>
                  </a:lnTo>
                  <a:lnTo>
                    <a:pt x="279" y="1556"/>
                  </a:lnTo>
                  <a:lnTo>
                    <a:pt x="262" y="1485"/>
                  </a:lnTo>
                  <a:lnTo>
                    <a:pt x="241" y="1328"/>
                  </a:lnTo>
                  <a:lnTo>
                    <a:pt x="229" y="1158"/>
                  </a:lnTo>
                  <a:lnTo>
                    <a:pt x="227" y="981"/>
                  </a:lnTo>
                  <a:lnTo>
                    <a:pt x="236" y="714"/>
                  </a:lnTo>
                  <a:lnTo>
                    <a:pt x="262" y="390"/>
                  </a:lnTo>
                  <a:lnTo>
                    <a:pt x="279" y="258"/>
                  </a:lnTo>
                  <a:lnTo>
                    <a:pt x="281" y="243"/>
                  </a:lnTo>
                  <a:lnTo>
                    <a:pt x="289" y="214"/>
                  </a:lnTo>
                  <a:lnTo>
                    <a:pt x="312" y="177"/>
                  </a:lnTo>
                  <a:lnTo>
                    <a:pt x="358" y="132"/>
                  </a:lnTo>
                  <a:lnTo>
                    <a:pt x="420" y="96"/>
                  </a:lnTo>
                  <a:lnTo>
                    <a:pt x="493" y="67"/>
                  </a:lnTo>
                  <a:lnTo>
                    <a:pt x="575" y="44"/>
                  </a:lnTo>
                  <a:lnTo>
                    <a:pt x="711" y="19"/>
                  </a:lnTo>
                  <a:lnTo>
                    <a:pt x="899" y="3"/>
                  </a:lnTo>
                  <a:lnTo>
                    <a:pt x="1075" y="0"/>
                  </a:lnTo>
                  <a:lnTo>
                    <a:pt x="1271" y="5"/>
                  </a:lnTo>
                  <a:lnTo>
                    <a:pt x="1303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28">
              <a:extLst>
                <a:ext uri="{FF2B5EF4-FFF2-40B4-BE49-F238E27FC236}">
                  <a16:creationId xmlns:a16="http://schemas.microsoft.com/office/drawing/2014/main" id="{CEB14AE1-3431-4CC4-9ADA-B0B35D70D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60" y="4106676"/>
              <a:ext cx="325" cy="580"/>
            </a:xfrm>
            <a:custGeom>
              <a:avLst/>
              <a:gdLst>
                <a:gd name="T0" fmla="*/ 0 w 1303"/>
                <a:gd name="T1" fmla="*/ 7 h 2317"/>
                <a:gd name="T2" fmla="*/ 0 w 1303"/>
                <a:gd name="T3" fmla="*/ 2306 h 2317"/>
                <a:gd name="T4" fmla="*/ 41 w 1303"/>
                <a:gd name="T5" fmla="*/ 2309 h 2317"/>
                <a:gd name="T6" fmla="*/ 300 w 1303"/>
                <a:gd name="T7" fmla="*/ 2317 h 2317"/>
                <a:gd name="T8" fmla="*/ 470 w 1303"/>
                <a:gd name="T9" fmla="*/ 2311 h 2317"/>
                <a:gd name="T10" fmla="*/ 591 w 1303"/>
                <a:gd name="T11" fmla="*/ 2301 h 2317"/>
                <a:gd name="T12" fmla="*/ 712 w 1303"/>
                <a:gd name="T13" fmla="*/ 2284 h 2317"/>
                <a:gd name="T14" fmla="*/ 833 w 1303"/>
                <a:gd name="T15" fmla="*/ 2259 h 2317"/>
                <a:gd name="T16" fmla="*/ 948 w 1303"/>
                <a:gd name="T17" fmla="*/ 2224 h 2317"/>
                <a:gd name="T18" fmla="*/ 1052 w 1303"/>
                <a:gd name="T19" fmla="*/ 2179 h 2317"/>
                <a:gd name="T20" fmla="*/ 1122 w 1303"/>
                <a:gd name="T21" fmla="*/ 2137 h 2317"/>
                <a:gd name="T22" fmla="*/ 1164 w 1303"/>
                <a:gd name="T23" fmla="*/ 2104 h 2317"/>
                <a:gd name="T24" fmla="*/ 1201 w 1303"/>
                <a:gd name="T25" fmla="*/ 2069 h 2317"/>
                <a:gd name="T26" fmla="*/ 1233 w 1303"/>
                <a:gd name="T27" fmla="*/ 2030 h 2317"/>
                <a:gd name="T28" fmla="*/ 1260 w 1303"/>
                <a:gd name="T29" fmla="*/ 1987 h 2317"/>
                <a:gd name="T30" fmla="*/ 1280 w 1303"/>
                <a:gd name="T31" fmla="*/ 1941 h 2317"/>
                <a:gd name="T32" fmla="*/ 1295 w 1303"/>
                <a:gd name="T33" fmla="*/ 1889 h 2317"/>
                <a:gd name="T34" fmla="*/ 1303 w 1303"/>
                <a:gd name="T35" fmla="*/ 1834 h 2317"/>
                <a:gd name="T36" fmla="*/ 1303 w 1303"/>
                <a:gd name="T37" fmla="*/ 1805 h 2317"/>
                <a:gd name="T38" fmla="*/ 1292 w 1303"/>
                <a:gd name="T39" fmla="*/ 1806 h 2317"/>
                <a:gd name="T40" fmla="*/ 1224 w 1303"/>
                <a:gd name="T41" fmla="*/ 1806 h 2317"/>
                <a:gd name="T42" fmla="*/ 1167 w 1303"/>
                <a:gd name="T43" fmla="*/ 1798 h 2317"/>
                <a:gd name="T44" fmla="*/ 1108 w 1303"/>
                <a:gd name="T45" fmla="*/ 1779 h 2317"/>
                <a:gd name="T46" fmla="*/ 1068 w 1303"/>
                <a:gd name="T47" fmla="*/ 1754 h 2317"/>
                <a:gd name="T48" fmla="*/ 1047 w 1303"/>
                <a:gd name="T49" fmla="*/ 1732 h 2317"/>
                <a:gd name="T50" fmla="*/ 1030 w 1303"/>
                <a:gd name="T51" fmla="*/ 1705 h 2317"/>
                <a:gd name="T52" fmla="*/ 1019 w 1303"/>
                <a:gd name="T53" fmla="*/ 1670 h 2317"/>
                <a:gd name="T54" fmla="*/ 1015 w 1303"/>
                <a:gd name="T55" fmla="*/ 1630 h 2317"/>
                <a:gd name="T56" fmla="*/ 1019 w 1303"/>
                <a:gd name="T57" fmla="*/ 1583 h 2317"/>
                <a:gd name="T58" fmla="*/ 1024 w 1303"/>
                <a:gd name="T59" fmla="*/ 1556 h 2317"/>
                <a:gd name="T60" fmla="*/ 1040 w 1303"/>
                <a:gd name="T61" fmla="*/ 1485 h 2317"/>
                <a:gd name="T62" fmla="*/ 1062 w 1303"/>
                <a:gd name="T63" fmla="*/ 1328 h 2317"/>
                <a:gd name="T64" fmla="*/ 1074 w 1303"/>
                <a:gd name="T65" fmla="*/ 1158 h 2317"/>
                <a:gd name="T66" fmla="*/ 1076 w 1303"/>
                <a:gd name="T67" fmla="*/ 981 h 2317"/>
                <a:gd name="T68" fmla="*/ 1067 w 1303"/>
                <a:gd name="T69" fmla="*/ 714 h 2317"/>
                <a:gd name="T70" fmla="*/ 1040 w 1303"/>
                <a:gd name="T71" fmla="*/ 390 h 2317"/>
                <a:gd name="T72" fmla="*/ 1024 w 1303"/>
                <a:gd name="T73" fmla="*/ 258 h 2317"/>
                <a:gd name="T74" fmla="*/ 1022 w 1303"/>
                <a:gd name="T75" fmla="*/ 243 h 2317"/>
                <a:gd name="T76" fmla="*/ 1014 w 1303"/>
                <a:gd name="T77" fmla="*/ 214 h 2317"/>
                <a:gd name="T78" fmla="*/ 991 w 1303"/>
                <a:gd name="T79" fmla="*/ 177 h 2317"/>
                <a:gd name="T80" fmla="*/ 945 w 1303"/>
                <a:gd name="T81" fmla="*/ 132 h 2317"/>
                <a:gd name="T82" fmla="*/ 883 w 1303"/>
                <a:gd name="T83" fmla="*/ 96 h 2317"/>
                <a:gd name="T84" fmla="*/ 810 w 1303"/>
                <a:gd name="T85" fmla="*/ 67 h 2317"/>
                <a:gd name="T86" fmla="*/ 727 w 1303"/>
                <a:gd name="T87" fmla="*/ 44 h 2317"/>
                <a:gd name="T88" fmla="*/ 592 w 1303"/>
                <a:gd name="T89" fmla="*/ 19 h 2317"/>
                <a:gd name="T90" fmla="*/ 404 w 1303"/>
                <a:gd name="T91" fmla="*/ 3 h 2317"/>
                <a:gd name="T92" fmla="*/ 228 w 1303"/>
                <a:gd name="T93" fmla="*/ 0 h 2317"/>
                <a:gd name="T94" fmla="*/ 32 w 1303"/>
                <a:gd name="T95" fmla="*/ 5 h 2317"/>
                <a:gd name="T96" fmla="*/ 0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0" y="7"/>
                  </a:moveTo>
                  <a:lnTo>
                    <a:pt x="0" y="2306"/>
                  </a:lnTo>
                  <a:lnTo>
                    <a:pt x="41" y="2309"/>
                  </a:lnTo>
                  <a:lnTo>
                    <a:pt x="300" y="2317"/>
                  </a:lnTo>
                  <a:lnTo>
                    <a:pt x="470" y="2311"/>
                  </a:lnTo>
                  <a:lnTo>
                    <a:pt x="591" y="2301"/>
                  </a:lnTo>
                  <a:lnTo>
                    <a:pt x="712" y="2284"/>
                  </a:lnTo>
                  <a:lnTo>
                    <a:pt x="833" y="2259"/>
                  </a:lnTo>
                  <a:lnTo>
                    <a:pt x="948" y="2224"/>
                  </a:lnTo>
                  <a:lnTo>
                    <a:pt x="1052" y="2179"/>
                  </a:lnTo>
                  <a:lnTo>
                    <a:pt x="1122" y="2137"/>
                  </a:lnTo>
                  <a:lnTo>
                    <a:pt x="1164" y="2104"/>
                  </a:lnTo>
                  <a:lnTo>
                    <a:pt x="1201" y="2069"/>
                  </a:lnTo>
                  <a:lnTo>
                    <a:pt x="1233" y="2030"/>
                  </a:lnTo>
                  <a:lnTo>
                    <a:pt x="1260" y="1987"/>
                  </a:lnTo>
                  <a:lnTo>
                    <a:pt x="1280" y="1941"/>
                  </a:lnTo>
                  <a:lnTo>
                    <a:pt x="1295" y="1889"/>
                  </a:lnTo>
                  <a:lnTo>
                    <a:pt x="1303" y="1834"/>
                  </a:lnTo>
                  <a:lnTo>
                    <a:pt x="1303" y="1805"/>
                  </a:lnTo>
                  <a:lnTo>
                    <a:pt x="1292" y="1806"/>
                  </a:lnTo>
                  <a:lnTo>
                    <a:pt x="1224" y="1806"/>
                  </a:lnTo>
                  <a:lnTo>
                    <a:pt x="1167" y="1798"/>
                  </a:lnTo>
                  <a:lnTo>
                    <a:pt x="1108" y="1779"/>
                  </a:lnTo>
                  <a:lnTo>
                    <a:pt x="1068" y="1754"/>
                  </a:lnTo>
                  <a:lnTo>
                    <a:pt x="1047" y="1732"/>
                  </a:lnTo>
                  <a:lnTo>
                    <a:pt x="1030" y="1705"/>
                  </a:lnTo>
                  <a:lnTo>
                    <a:pt x="1019" y="1670"/>
                  </a:lnTo>
                  <a:lnTo>
                    <a:pt x="1015" y="1630"/>
                  </a:lnTo>
                  <a:lnTo>
                    <a:pt x="1019" y="1583"/>
                  </a:lnTo>
                  <a:lnTo>
                    <a:pt x="1024" y="1556"/>
                  </a:lnTo>
                  <a:lnTo>
                    <a:pt x="1040" y="1485"/>
                  </a:lnTo>
                  <a:lnTo>
                    <a:pt x="1062" y="1328"/>
                  </a:lnTo>
                  <a:lnTo>
                    <a:pt x="1074" y="1158"/>
                  </a:lnTo>
                  <a:lnTo>
                    <a:pt x="1076" y="981"/>
                  </a:lnTo>
                  <a:lnTo>
                    <a:pt x="1067" y="714"/>
                  </a:lnTo>
                  <a:lnTo>
                    <a:pt x="1040" y="390"/>
                  </a:lnTo>
                  <a:lnTo>
                    <a:pt x="1024" y="258"/>
                  </a:lnTo>
                  <a:lnTo>
                    <a:pt x="1022" y="243"/>
                  </a:lnTo>
                  <a:lnTo>
                    <a:pt x="1014" y="214"/>
                  </a:lnTo>
                  <a:lnTo>
                    <a:pt x="991" y="177"/>
                  </a:lnTo>
                  <a:lnTo>
                    <a:pt x="945" y="132"/>
                  </a:lnTo>
                  <a:lnTo>
                    <a:pt x="883" y="96"/>
                  </a:lnTo>
                  <a:lnTo>
                    <a:pt x="810" y="67"/>
                  </a:lnTo>
                  <a:lnTo>
                    <a:pt x="727" y="44"/>
                  </a:lnTo>
                  <a:lnTo>
                    <a:pt x="592" y="19"/>
                  </a:lnTo>
                  <a:lnTo>
                    <a:pt x="404" y="3"/>
                  </a:lnTo>
                  <a:lnTo>
                    <a:pt x="228" y="0"/>
                  </a:lnTo>
                  <a:lnTo>
                    <a:pt x="32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9">
              <a:extLst>
                <a:ext uri="{FF2B5EF4-FFF2-40B4-BE49-F238E27FC236}">
                  <a16:creationId xmlns:a16="http://schemas.microsoft.com/office/drawing/2014/main" id="{54567528-B62E-4976-A6DC-9046ACDCC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66" y="4107083"/>
              <a:ext cx="133" cy="84"/>
            </a:xfrm>
            <a:custGeom>
              <a:avLst/>
              <a:gdLst>
                <a:gd name="T0" fmla="*/ 0 w 532"/>
                <a:gd name="T1" fmla="*/ 335 h 335"/>
                <a:gd name="T2" fmla="*/ 0 w 532"/>
                <a:gd name="T3" fmla="*/ 0 h 335"/>
                <a:gd name="T4" fmla="*/ 17 w 532"/>
                <a:gd name="T5" fmla="*/ 0 h 335"/>
                <a:gd name="T6" fmla="*/ 123 w 532"/>
                <a:gd name="T7" fmla="*/ 7 h 335"/>
                <a:gd name="T8" fmla="*/ 216 w 532"/>
                <a:gd name="T9" fmla="*/ 21 h 335"/>
                <a:gd name="T10" fmla="*/ 315 w 532"/>
                <a:gd name="T11" fmla="*/ 48 h 335"/>
                <a:gd name="T12" fmla="*/ 386 w 532"/>
                <a:gd name="T13" fmla="*/ 80 h 335"/>
                <a:gd name="T14" fmla="*/ 429 w 532"/>
                <a:gd name="T15" fmla="*/ 107 h 335"/>
                <a:gd name="T16" fmla="*/ 466 w 532"/>
                <a:gd name="T17" fmla="*/ 140 h 335"/>
                <a:gd name="T18" fmla="*/ 497 w 532"/>
                <a:gd name="T19" fmla="*/ 179 h 335"/>
                <a:gd name="T20" fmla="*/ 519 w 532"/>
                <a:gd name="T21" fmla="*/ 224 h 335"/>
                <a:gd name="T22" fmla="*/ 531 w 532"/>
                <a:gd name="T23" fmla="*/ 277 h 335"/>
                <a:gd name="T24" fmla="*/ 532 w 532"/>
                <a:gd name="T25" fmla="*/ 306 h 335"/>
                <a:gd name="T26" fmla="*/ 0 w 532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2" h="335">
                  <a:moveTo>
                    <a:pt x="0" y="33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23" y="7"/>
                  </a:lnTo>
                  <a:lnTo>
                    <a:pt x="216" y="21"/>
                  </a:lnTo>
                  <a:lnTo>
                    <a:pt x="315" y="48"/>
                  </a:lnTo>
                  <a:lnTo>
                    <a:pt x="386" y="80"/>
                  </a:lnTo>
                  <a:lnTo>
                    <a:pt x="429" y="107"/>
                  </a:lnTo>
                  <a:lnTo>
                    <a:pt x="466" y="140"/>
                  </a:lnTo>
                  <a:lnTo>
                    <a:pt x="497" y="179"/>
                  </a:lnTo>
                  <a:lnTo>
                    <a:pt x="519" y="224"/>
                  </a:lnTo>
                  <a:lnTo>
                    <a:pt x="531" y="277"/>
                  </a:lnTo>
                  <a:lnTo>
                    <a:pt x="532" y="306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30">
              <a:extLst>
                <a:ext uri="{FF2B5EF4-FFF2-40B4-BE49-F238E27FC236}">
                  <a16:creationId xmlns:a16="http://schemas.microsoft.com/office/drawing/2014/main" id="{9E1DFAF9-5FF4-4B22-A9B2-B8412C4A2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22" y="4107083"/>
              <a:ext cx="133" cy="84"/>
            </a:xfrm>
            <a:custGeom>
              <a:avLst/>
              <a:gdLst>
                <a:gd name="T0" fmla="*/ 530 w 530"/>
                <a:gd name="T1" fmla="*/ 335 h 335"/>
                <a:gd name="T2" fmla="*/ 530 w 530"/>
                <a:gd name="T3" fmla="*/ 0 h 335"/>
                <a:gd name="T4" fmla="*/ 513 w 530"/>
                <a:gd name="T5" fmla="*/ 0 h 335"/>
                <a:gd name="T6" fmla="*/ 407 w 530"/>
                <a:gd name="T7" fmla="*/ 7 h 335"/>
                <a:gd name="T8" fmla="*/ 314 w 530"/>
                <a:gd name="T9" fmla="*/ 21 h 335"/>
                <a:gd name="T10" fmla="*/ 215 w 530"/>
                <a:gd name="T11" fmla="*/ 48 h 335"/>
                <a:gd name="T12" fmla="*/ 144 w 530"/>
                <a:gd name="T13" fmla="*/ 80 h 335"/>
                <a:gd name="T14" fmla="*/ 101 w 530"/>
                <a:gd name="T15" fmla="*/ 107 h 335"/>
                <a:gd name="T16" fmla="*/ 64 w 530"/>
                <a:gd name="T17" fmla="*/ 140 h 335"/>
                <a:gd name="T18" fmla="*/ 34 w 530"/>
                <a:gd name="T19" fmla="*/ 179 h 335"/>
                <a:gd name="T20" fmla="*/ 12 w 530"/>
                <a:gd name="T21" fmla="*/ 224 h 335"/>
                <a:gd name="T22" fmla="*/ 1 w 530"/>
                <a:gd name="T23" fmla="*/ 277 h 335"/>
                <a:gd name="T24" fmla="*/ 0 w 530"/>
                <a:gd name="T25" fmla="*/ 306 h 335"/>
                <a:gd name="T26" fmla="*/ 530 w 530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0" h="335">
                  <a:moveTo>
                    <a:pt x="530" y="335"/>
                  </a:moveTo>
                  <a:lnTo>
                    <a:pt x="530" y="0"/>
                  </a:lnTo>
                  <a:lnTo>
                    <a:pt x="513" y="0"/>
                  </a:lnTo>
                  <a:lnTo>
                    <a:pt x="407" y="7"/>
                  </a:lnTo>
                  <a:lnTo>
                    <a:pt x="314" y="21"/>
                  </a:lnTo>
                  <a:lnTo>
                    <a:pt x="215" y="48"/>
                  </a:lnTo>
                  <a:lnTo>
                    <a:pt x="144" y="80"/>
                  </a:lnTo>
                  <a:lnTo>
                    <a:pt x="101" y="107"/>
                  </a:lnTo>
                  <a:lnTo>
                    <a:pt x="64" y="140"/>
                  </a:lnTo>
                  <a:lnTo>
                    <a:pt x="34" y="179"/>
                  </a:lnTo>
                  <a:lnTo>
                    <a:pt x="12" y="224"/>
                  </a:lnTo>
                  <a:lnTo>
                    <a:pt x="1" y="277"/>
                  </a:lnTo>
                  <a:lnTo>
                    <a:pt x="0" y="306"/>
                  </a:lnTo>
                  <a:lnTo>
                    <a:pt x="53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Rectangle 31">
              <a:extLst>
                <a:ext uri="{FF2B5EF4-FFF2-40B4-BE49-F238E27FC236}">
                  <a16:creationId xmlns:a16="http://schemas.microsoft.com/office/drawing/2014/main" id="{67D07260-F25A-4023-9C7B-ACD842BBE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708" y="4107083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32">
              <a:extLst>
                <a:ext uri="{FF2B5EF4-FFF2-40B4-BE49-F238E27FC236}">
                  <a16:creationId xmlns:a16="http://schemas.microsoft.com/office/drawing/2014/main" id="{753F85F2-0F8E-4A50-89CF-E6BA5CB75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08" y="4107083"/>
              <a:ext cx="105" cy="37"/>
            </a:xfrm>
            <a:custGeom>
              <a:avLst/>
              <a:gdLst>
                <a:gd name="T0" fmla="*/ 0 w 421"/>
                <a:gd name="T1" fmla="*/ 56 h 147"/>
                <a:gd name="T2" fmla="*/ 5 w 421"/>
                <a:gd name="T3" fmla="*/ 59 h 147"/>
                <a:gd name="T4" fmla="*/ 66 w 421"/>
                <a:gd name="T5" fmla="*/ 91 h 147"/>
                <a:gd name="T6" fmla="*/ 148 w 421"/>
                <a:gd name="T7" fmla="*/ 119 h 147"/>
                <a:gd name="T8" fmla="*/ 215 w 421"/>
                <a:gd name="T9" fmla="*/ 135 h 147"/>
                <a:gd name="T10" fmla="*/ 291 w 421"/>
                <a:gd name="T11" fmla="*/ 146 h 147"/>
                <a:gd name="T12" fmla="*/ 376 w 421"/>
                <a:gd name="T13" fmla="*/ 147 h 147"/>
                <a:gd name="T14" fmla="*/ 421 w 421"/>
                <a:gd name="T15" fmla="*/ 143 h 147"/>
                <a:gd name="T16" fmla="*/ 421 w 421"/>
                <a:gd name="T17" fmla="*/ 0 h 147"/>
                <a:gd name="T18" fmla="*/ 0 w 421"/>
                <a:gd name="T19" fmla="*/ 0 h 147"/>
                <a:gd name="T20" fmla="*/ 0 w 421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7">
                  <a:moveTo>
                    <a:pt x="0" y="56"/>
                  </a:moveTo>
                  <a:lnTo>
                    <a:pt x="5" y="59"/>
                  </a:lnTo>
                  <a:lnTo>
                    <a:pt x="66" y="91"/>
                  </a:lnTo>
                  <a:lnTo>
                    <a:pt x="148" y="119"/>
                  </a:lnTo>
                  <a:lnTo>
                    <a:pt x="215" y="135"/>
                  </a:lnTo>
                  <a:lnTo>
                    <a:pt x="291" y="146"/>
                  </a:lnTo>
                  <a:lnTo>
                    <a:pt x="376" y="147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33">
              <a:extLst>
                <a:ext uri="{FF2B5EF4-FFF2-40B4-BE49-F238E27FC236}">
                  <a16:creationId xmlns:a16="http://schemas.microsoft.com/office/drawing/2014/main" id="{7B397F64-DF21-47ED-B6E8-A67948715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505" y="4106842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59 h 470"/>
                <a:gd name="T16" fmla="*/ 227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59 h 470"/>
                <a:gd name="T24" fmla="*/ 107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8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8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7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7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34">
              <a:extLst>
                <a:ext uri="{FF2B5EF4-FFF2-40B4-BE49-F238E27FC236}">
                  <a16:creationId xmlns:a16="http://schemas.microsoft.com/office/drawing/2014/main" id="{A3EA31E5-B0CD-4CA4-8ED3-85509C2AE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914" y="4106842"/>
              <a:ext cx="103" cy="117"/>
            </a:xfrm>
            <a:custGeom>
              <a:avLst/>
              <a:gdLst>
                <a:gd name="T0" fmla="*/ 411 w 411"/>
                <a:gd name="T1" fmla="*/ 235 h 470"/>
                <a:gd name="T2" fmla="*/ 411 w 411"/>
                <a:gd name="T3" fmla="*/ 259 h 470"/>
                <a:gd name="T4" fmla="*/ 402 w 411"/>
                <a:gd name="T5" fmla="*/ 305 h 470"/>
                <a:gd name="T6" fmla="*/ 387 w 411"/>
                <a:gd name="T7" fmla="*/ 347 h 470"/>
                <a:gd name="T8" fmla="*/ 364 w 411"/>
                <a:gd name="T9" fmla="*/ 385 h 470"/>
                <a:gd name="T10" fmla="*/ 336 w 411"/>
                <a:gd name="T11" fmla="*/ 416 h 470"/>
                <a:gd name="T12" fmla="*/ 304 w 411"/>
                <a:gd name="T13" fmla="*/ 442 h 470"/>
                <a:gd name="T14" fmla="*/ 267 w 411"/>
                <a:gd name="T15" fmla="*/ 459 h 470"/>
                <a:gd name="T16" fmla="*/ 227 w 411"/>
                <a:gd name="T17" fmla="*/ 469 h 470"/>
                <a:gd name="T18" fmla="*/ 205 w 411"/>
                <a:gd name="T19" fmla="*/ 470 h 470"/>
                <a:gd name="T20" fmla="*/ 185 w 411"/>
                <a:gd name="T21" fmla="*/ 469 h 470"/>
                <a:gd name="T22" fmla="*/ 144 w 411"/>
                <a:gd name="T23" fmla="*/ 459 h 470"/>
                <a:gd name="T24" fmla="*/ 107 w 411"/>
                <a:gd name="T25" fmla="*/ 442 h 470"/>
                <a:gd name="T26" fmla="*/ 74 w 411"/>
                <a:gd name="T27" fmla="*/ 416 h 470"/>
                <a:gd name="T28" fmla="*/ 46 w 411"/>
                <a:gd name="T29" fmla="*/ 385 h 470"/>
                <a:gd name="T30" fmla="*/ 24 w 411"/>
                <a:gd name="T31" fmla="*/ 347 h 470"/>
                <a:gd name="T32" fmla="*/ 8 w 411"/>
                <a:gd name="T33" fmla="*/ 305 h 470"/>
                <a:gd name="T34" fmla="*/ 1 w 411"/>
                <a:gd name="T35" fmla="*/ 259 h 470"/>
                <a:gd name="T36" fmla="*/ 0 w 411"/>
                <a:gd name="T37" fmla="*/ 235 h 470"/>
                <a:gd name="T38" fmla="*/ 1 w 411"/>
                <a:gd name="T39" fmla="*/ 210 h 470"/>
                <a:gd name="T40" fmla="*/ 8 w 411"/>
                <a:gd name="T41" fmla="*/ 165 h 470"/>
                <a:gd name="T42" fmla="*/ 24 w 411"/>
                <a:gd name="T43" fmla="*/ 123 h 470"/>
                <a:gd name="T44" fmla="*/ 46 w 411"/>
                <a:gd name="T45" fmla="*/ 85 h 470"/>
                <a:gd name="T46" fmla="*/ 74 w 411"/>
                <a:gd name="T47" fmla="*/ 53 h 470"/>
                <a:gd name="T48" fmla="*/ 107 w 411"/>
                <a:gd name="T49" fmla="*/ 28 h 470"/>
                <a:gd name="T50" fmla="*/ 144 w 411"/>
                <a:gd name="T51" fmla="*/ 10 h 470"/>
                <a:gd name="T52" fmla="*/ 185 w 411"/>
                <a:gd name="T53" fmla="*/ 0 h 470"/>
                <a:gd name="T54" fmla="*/ 205 w 411"/>
                <a:gd name="T55" fmla="*/ 0 h 470"/>
                <a:gd name="T56" fmla="*/ 227 w 411"/>
                <a:gd name="T57" fmla="*/ 0 h 470"/>
                <a:gd name="T58" fmla="*/ 267 w 411"/>
                <a:gd name="T59" fmla="*/ 10 h 470"/>
                <a:gd name="T60" fmla="*/ 304 w 411"/>
                <a:gd name="T61" fmla="*/ 28 h 470"/>
                <a:gd name="T62" fmla="*/ 336 w 411"/>
                <a:gd name="T63" fmla="*/ 53 h 470"/>
                <a:gd name="T64" fmla="*/ 364 w 411"/>
                <a:gd name="T65" fmla="*/ 85 h 470"/>
                <a:gd name="T66" fmla="*/ 387 w 411"/>
                <a:gd name="T67" fmla="*/ 123 h 470"/>
                <a:gd name="T68" fmla="*/ 402 w 411"/>
                <a:gd name="T69" fmla="*/ 165 h 470"/>
                <a:gd name="T70" fmla="*/ 411 w 411"/>
                <a:gd name="T71" fmla="*/ 210 h 470"/>
                <a:gd name="T72" fmla="*/ 411 w 411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1" h="470">
                  <a:moveTo>
                    <a:pt x="411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4" y="442"/>
                  </a:lnTo>
                  <a:lnTo>
                    <a:pt x="267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5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1" y="259"/>
                  </a:lnTo>
                  <a:lnTo>
                    <a:pt x="0" y="235"/>
                  </a:lnTo>
                  <a:lnTo>
                    <a:pt x="1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5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7" y="10"/>
                  </a:lnTo>
                  <a:lnTo>
                    <a:pt x="304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1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35">
              <a:extLst>
                <a:ext uri="{FF2B5EF4-FFF2-40B4-BE49-F238E27FC236}">
                  <a16:creationId xmlns:a16="http://schemas.microsoft.com/office/drawing/2014/main" id="{AAD85002-3145-4562-829A-1877BE3D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556" y="4106638"/>
              <a:ext cx="409" cy="464"/>
            </a:xfrm>
            <a:custGeom>
              <a:avLst/>
              <a:gdLst>
                <a:gd name="T0" fmla="*/ 1636 w 1637"/>
                <a:gd name="T1" fmla="*/ 567 h 1857"/>
                <a:gd name="T2" fmla="*/ 1618 w 1637"/>
                <a:gd name="T3" fmla="*/ 444 h 1857"/>
                <a:gd name="T4" fmla="*/ 1576 w 1637"/>
                <a:gd name="T5" fmla="*/ 333 h 1857"/>
                <a:gd name="T6" fmla="*/ 1508 w 1637"/>
                <a:gd name="T7" fmla="*/ 234 h 1857"/>
                <a:gd name="T8" fmla="*/ 1413 w 1637"/>
                <a:gd name="T9" fmla="*/ 150 h 1857"/>
                <a:gd name="T10" fmla="*/ 1293 w 1637"/>
                <a:gd name="T11" fmla="*/ 83 h 1857"/>
                <a:gd name="T12" fmla="*/ 1146 w 1637"/>
                <a:gd name="T13" fmla="*/ 35 h 1857"/>
                <a:gd name="T14" fmla="*/ 969 w 1637"/>
                <a:gd name="T15" fmla="*/ 5 h 1857"/>
                <a:gd name="T16" fmla="*/ 819 w 1637"/>
                <a:gd name="T17" fmla="*/ 0 h 1857"/>
                <a:gd name="T18" fmla="*/ 668 w 1637"/>
                <a:gd name="T19" fmla="*/ 5 h 1857"/>
                <a:gd name="T20" fmla="*/ 492 w 1637"/>
                <a:gd name="T21" fmla="*/ 35 h 1857"/>
                <a:gd name="T22" fmla="*/ 344 w 1637"/>
                <a:gd name="T23" fmla="*/ 83 h 1857"/>
                <a:gd name="T24" fmla="*/ 224 w 1637"/>
                <a:gd name="T25" fmla="*/ 150 h 1857"/>
                <a:gd name="T26" fmla="*/ 130 w 1637"/>
                <a:gd name="T27" fmla="*/ 234 h 1857"/>
                <a:gd name="T28" fmla="*/ 61 w 1637"/>
                <a:gd name="T29" fmla="*/ 333 h 1857"/>
                <a:gd name="T30" fmla="*/ 19 w 1637"/>
                <a:gd name="T31" fmla="*/ 444 h 1857"/>
                <a:gd name="T32" fmla="*/ 1 w 1637"/>
                <a:gd name="T33" fmla="*/ 567 h 1857"/>
                <a:gd name="T34" fmla="*/ 0 w 1637"/>
                <a:gd name="T35" fmla="*/ 668 h 1857"/>
                <a:gd name="T36" fmla="*/ 9 w 1637"/>
                <a:gd name="T37" fmla="*/ 992 h 1857"/>
                <a:gd name="T38" fmla="*/ 38 w 1637"/>
                <a:gd name="T39" fmla="*/ 1202 h 1857"/>
                <a:gd name="T40" fmla="*/ 100 w 1637"/>
                <a:gd name="T41" fmla="*/ 1408 h 1857"/>
                <a:gd name="T42" fmla="*/ 205 w 1637"/>
                <a:gd name="T43" fmla="*/ 1594 h 1857"/>
                <a:gd name="T44" fmla="*/ 343 w 1637"/>
                <a:gd name="T45" fmla="*/ 1725 h 1857"/>
                <a:gd name="T46" fmla="*/ 444 w 1637"/>
                <a:gd name="T47" fmla="*/ 1783 h 1857"/>
                <a:gd name="T48" fmla="*/ 563 w 1637"/>
                <a:gd name="T49" fmla="*/ 1827 h 1857"/>
                <a:gd name="T50" fmla="*/ 701 w 1637"/>
                <a:gd name="T51" fmla="*/ 1851 h 1857"/>
                <a:gd name="T52" fmla="*/ 819 w 1637"/>
                <a:gd name="T53" fmla="*/ 1857 h 1857"/>
                <a:gd name="T54" fmla="*/ 936 w 1637"/>
                <a:gd name="T55" fmla="*/ 1851 h 1857"/>
                <a:gd name="T56" fmla="*/ 1075 w 1637"/>
                <a:gd name="T57" fmla="*/ 1827 h 1857"/>
                <a:gd name="T58" fmla="*/ 1193 w 1637"/>
                <a:gd name="T59" fmla="*/ 1783 h 1857"/>
                <a:gd name="T60" fmla="*/ 1294 w 1637"/>
                <a:gd name="T61" fmla="*/ 1725 h 1857"/>
                <a:gd name="T62" fmla="*/ 1432 w 1637"/>
                <a:gd name="T63" fmla="*/ 1594 h 1857"/>
                <a:gd name="T64" fmla="*/ 1538 w 1637"/>
                <a:gd name="T65" fmla="*/ 1408 h 1857"/>
                <a:gd name="T66" fmla="*/ 1600 w 1637"/>
                <a:gd name="T67" fmla="*/ 1202 h 1857"/>
                <a:gd name="T68" fmla="*/ 1629 w 1637"/>
                <a:gd name="T69" fmla="*/ 992 h 1857"/>
                <a:gd name="T70" fmla="*/ 1637 w 1637"/>
                <a:gd name="T71" fmla="*/ 668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7" h="1857">
                  <a:moveTo>
                    <a:pt x="1636" y="599"/>
                  </a:moveTo>
                  <a:lnTo>
                    <a:pt x="1636" y="567"/>
                  </a:lnTo>
                  <a:lnTo>
                    <a:pt x="1630" y="504"/>
                  </a:lnTo>
                  <a:lnTo>
                    <a:pt x="1618" y="444"/>
                  </a:lnTo>
                  <a:lnTo>
                    <a:pt x="1600" y="387"/>
                  </a:lnTo>
                  <a:lnTo>
                    <a:pt x="1576" y="333"/>
                  </a:lnTo>
                  <a:lnTo>
                    <a:pt x="1545" y="281"/>
                  </a:lnTo>
                  <a:lnTo>
                    <a:pt x="1508" y="234"/>
                  </a:lnTo>
                  <a:lnTo>
                    <a:pt x="1464" y="190"/>
                  </a:lnTo>
                  <a:lnTo>
                    <a:pt x="1413" y="150"/>
                  </a:lnTo>
                  <a:lnTo>
                    <a:pt x="1356" y="114"/>
                  </a:lnTo>
                  <a:lnTo>
                    <a:pt x="1293" y="83"/>
                  </a:lnTo>
                  <a:lnTo>
                    <a:pt x="1223" y="56"/>
                  </a:lnTo>
                  <a:lnTo>
                    <a:pt x="1146" y="35"/>
                  </a:lnTo>
                  <a:lnTo>
                    <a:pt x="1061" y="17"/>
                  </a:lnTo>
                  <a:lnTo>
                    <a:pt x="969" y="5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6" y="0"/>
                  </a:lnTo>
                  <a:lnTo>
                    <a:pt x="668" y="5"/>
                  </a:lnTo>
                  <a:lnTo>
                    <a:pt x="577" y="17"/>
                  </a:lnTo>
                  <a:lnTo>
                    <a:pt x="492" y="35"/>
                  </a:lnTo>
                  <a:lnTo>
                    <a:pt x="414" y="56"/>
                  </a:lnTo>
                  <a:lnTo>
                    <a:pt x="344" y="83"/>
                  </a:lnTo>
                  <a:lnTo>
                    <a:pt x="281" y="114"/>
                  </a:lnTo>
                  <a:lnTo>
                    <a:pt x="224" y="150"/>
                  </a:lnTo>
                  <a:lnTo>
                    <a:pt x="173" y="190"/>
                  </a:lnTo>
                  <a:lnTo>
                    <a:pt x="130" y="234"/>
                  </a:lnTo>
                  <a:lnTo>
                    <a:pt x="93" y="281"/>
                  </a:lnTo>
                  <a:lnTo>
                    <a:pt x="61" y="333"/>
                  </a:lnTo>
                  <a:lnTo>
                    <a:pt x="38" y="387"/>
                  </a:lnTo>
                  <a:lnTo>
                    <a:pt x="19" y="444"/>
                  </a:lnTo>
                  <a:lnTo>
                    <a:pt x="8" y="504"/>
                  </a:lnTo>
                  <a:lnTo>
                    <a:pt x="1" y="567"/>
                  </a:lnTo>
                  <a:lnTo>
                    <a:pt x="1" y="599"/>
                  </a:lnTo>
                  <a:lnTo>
                    <a:pt x="0" y="668"/>
                  </a:lnTo>
                  <a:lnTo>
                    <a:pt x="1" y="842"/>
                  </a:lnTo>
                  <a:lnTo>
                    <a:pt x="9" y="992"/>
                  </a:lnTo>
                  <a:lnTo>
                    <a:pt x="20" y="1096"/>
                  </a:lnTo>
                  <a:lnTo>
                    <a:pt x="38" y="1202"/>
                  </a:lnTo>
                  <a:lnTo>
                    <a:pt x="64" y="1306"/>
                  </a:lnTo>
                  <a:lnTo>
                    <a:pt x="100" y="1408"/>
                  </a:lnTo>
                  <a:lnTo>
                    <a:pt x="146" y="1505"/>
                  </a:lnTo>
                  <a:lnTo>
                    <a:pt x="205" y="1594"/>
                  </a:lnTo>
                  <a:lnTo>
                    <a:pt x="279" y="1674"/>
                  </a:lnTo>
                  <a:lnTo>
                    <a:pt x="343" y="1725"/>
                  </a:lnTo>
                  <a:lnTo>
                    <a:pt x="392" y="1757"/>
                  </a:lnTo>
                  <a:lnTo>
                    <a:pt x="444" y="1783"/>
                  </a:lnTo>
                  <a:lnTo>
                    <a:pt x="501" y="1807"/>
                  </a:lnTo>
                  <a:lnTo>
                    <a:pt x="563" y="1827"/>
                  </a:lnTo>
                  <a:lnTo>
                    <a:pt x="629" y="1841"/>
                  </a:lnTo>
                  <a:lnTo>
                    <a:pt x="701" y="1851"/>
                  </a:lnTo>
                  <a:lnTo>
                    <a:pt x="778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6" y="1851"/>
                  </a:lnTo>
                  <a:lnTo>
                    <a:pt x="1008" y="1841"/>
                  </a:lnTo>
                  <a:lnTo>
                    <a:pt x="1075" y="1827"/>
                  </a:lnTo>
                  <a:lnTo>
                    <a:pt x="1136" y="1807"/>
                  </a:lnTo>
                  <a:lnTo>
                    <a:pt x="1193" y="1783"/>
                  </a:lnTo>
                  <a:lnTo>
                    <a:pt x="1246" y="1757"/>
                  </a:lnTo>
                  <a:lnTo>
                    <a:pt x="1294" y="1725"/>
                  </a:lnTo>
                  <a:lnTo>
                    <a:pt x="1360" y="1674"/>
                  </a:lnTo>
                  <a:lnTo>
                    <a:pt x="1432" y="1594"/>
                  </a:lnTo>
                  <a:lnTo>
                    <a:pt x="1491" y="1505"/>
                  </a:lnTo>
                  <a:lnTo>
                    <a:pt x="1538" y="1408"/>
                  </a:lnTo>
                  <a:lnTo>
                    <a:pt x="1574" y="1306"/>
                  </a:lnTo>
                  <a:lnTo>
                    <a:pt x="1600" y="1202"/>
                  </a:lnTo>
                  <a:lnTo>
                    <a:pt x="1618" y="1096"/>
                  </a:lnTo>
                  <a:lnTo>
                    <a:pt x="1629" y="992"/>
                  </a:lnTo>
                  <a:lnTo>
                    <a:pt x="1637" y="842"/>
                  </a:lnTo>
                  <a:lnTo>
                    <a:pt x="1637" y="668"/>
                  </a:lnTo>
                  <a:lnTo>
                    <a:pt x="1636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36">
              <a:extLst>
                <a:ext uri="{FF2B5EF4-FFF2-40B4-BE49-F238E27FC236}">
                  <a16:creationId xmlns:a16="http://schemas.microsoft.com/office/drawing/2014/main" id="{48D83BE9-9F3F-40B8-A649-37F8E6623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39" y="4106862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90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3 w 178"/>
                <a:gd name="T19" fmla="*/ 117 h 195"/>
                <a:gd name="T20" fmla="*/ 0 w 178"/>
                <a:gd name="T21" fmla="*/ 98 h 195"/>
                <a:gd name="T22" fmla="*/ 3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90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90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3" y="117"/>
                  </a:lnTo>
                  <a:lnTo>
                    <a:pt x="0" y="98"/>
                  </a:lnTo>
                  <a:lnTo>
                    <a:pt x="3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90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37">
              <a:extLst>
                <a:ext uri="{FF2B5EF4-FFF2-40B4-BE49-F238E27FC236}">
                  <a16:creationId xmlns:a16="http://schemas.microsoft.com/office/drawing/2014/main" id="{0AB510E9-0F34-4112-9879-093C1CD3B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45" y="4106869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8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2 w 53"/>
                <a:gd name="T11" fmla="*/ 38 h 53"/>
                <a:gd name="T12" fmla="*/ 0 w 53"/>
                <a:gd name="T13" fmla="*/ 27 h 53"/>
                <a:gd name="T14" fmla="*/ 2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8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38">
              <a:extLst>
                <a:ext uri="{FF2B5EF4-FFF2-40B4-BE49-F238E27FC236}">
                  <a16:creationId xmlns:a16="http://schemas.microsoft.com/office/drawing/2014/main" id="{480717BA-0BB4-4639-9686-1CABD6113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24" y="4106812"/>
              <a:ext cx="72" cy="24"/>
            </a:xfrm>
            <a:custGeom>
              <a:avLst/>
              <a:gdLst>
                <a:gd name="T0" fmla="*/ 9 w 289"/>
                <a:gd name="T1" fmla="*/ 88 h 97"/>
                <a:gd name="T2" fmla="*/ 17 w 289"/>
                <a:gd name="T3" fmla="*/ 90 h 97"/>
                <a:gd name="T4" fmla="*/ 36 w 289"/>
                <a:gd name="T5" fmla="*/ 90 h 97"/>
                <a:gd name="T6" fmla="*/ 69 w 289"/>
                <a:gd name="T7" fmla="*/ 81 h 97"/>
                <a:gd name="T8" fmla="*/ 131 w 289"/>
                <a:gd name="T9" fmla="*/ 70 h 97"/>
                <a:gd name="T10" fmla="*/ 194 w 289"/>
                <a:gd name="T11" fmla="*/ 73 h 97"/>
                <a:gd name="T12" fmla="*/ 243 w 289"/>
                <a:gd name="T13" fmla="*/ 85 h 97"/>
                <a:gd name="T14" fmla="*/ 272 w 289"/>
                <a:gd name="T15" fmla="*/ 95 h 97"/>
                <a:gd name="T16" fmla="*/ 276 w 289"/>
                <a:gd name="T17" fmla="*/ 97 h 97"/>
                <a:gd name="T18" fmla="*/ 285 w 289"/>
                <a:gd name="T19" fmla="*/ 91 h 97"/>
                <a:gd name="T20" fmla="*/ 289 w 289"/>
                <a:gd name="T21" fmla="*/ 78 h 97"/>
                <a:gd name="T22" fmla="*/ 288 w 289"/>
                <a:gd name="T23" fmla="*/ 61 h 97"/>
                <a:gd name="T24" fmla="*/ 279 w 289"/>
                <a:gd name="T25" fmla="*/ 42 h 97"/>
                <a:gd name="T26" fmla="*/ 258 w 289"/>
                <a:gd name="T27" fmla="*/ 23 h 97"/>
                <a:gd name="T28" fmla="*/ 227 w 289"/>
                <a:gd name="T29" fmla="*/ 8 h 97"/>
                <a:gd name="T30" fmla="*/ 181 w 289"/>
                <a:gd name="T31" fmla="*/ 0 h 97"/>
                <a:gd name="T32" fmla="*/ 152 w 289"/>
                <a:gd name="T33" fmla="*/ 0 h 97"/>
                <a:gd name="T34" fmla="*/ 126 w 289"/>
                <a:gd name="T35" fmla="*/ 0 h 97"/>
                <a:gd name="T36" fmla="*/ 83 w 289"/>
                <a:gd name="T37" fmla="*/ 6 h 97"/>
                <a:gd name="T38" fmla="*/ 50 w 289"/>
                <a:gd name="T39" fmla="*/ 18 h 97"/>
                <a:gd name="T40" fmla="*/ 26 w 289"/>
                <a:gd name="T41" fmla="*/ 32 h 97"/>
                <a:gd name="T42" fmla="*/ 10 w 289"/>
                <a:gd name="T43" fmla="*/ 48 h 97"/>
                <a:gd name="T44" fmla="*/ 1 w 289"/>
                <a:gd name="T45" fmla="*/ 63 h 97"/>
                <a:gd name="T46" fmla="*/ 0 w 289"/>
                <a:gd name="T47" fmla="*/ 76 h 97"/>
                <a:gd name="T48" fmla="*/ 4 w 289"/>
                <a:gd name="T49" fmla="*/ 86 h 97"/>
                <a:gd name="T50" fmla="*/ 9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9" y="88"/>
                  </a:moveTo>
                  <a:lnTo>
                    <a:pt x="17" y="90"/>
                  </a:lnTo>
                  <a:lnTo>
                    <a:pt x="36" y="90"/>
                  </a:lnTo>
                  <a:lnTo>
                    <a:pt x="69" y="81"/>
                  </a:lnTo>
                  <a:lnTo>
                    <a:pt x="131" y="70"/>
                  </a:lnTo>
                  <a:lnTo>
                    <a:pt x="194" y="73"/>
                  </a:lnTo>
                  <a:lnTo>
                    <a:pt x="243" y="85"/>
                  </a:lnTo>
                  <a:lnTo>
                    <a:pt x="272" y="95"/>
                  </a:lnTo>
                  <a:lnTo>
                    <a:pt x="276" y="97"/>
                  </a:lnTo>
                  <a:lnTo>
                    <a:pt x="285" y="91"/>
                  </a:lnTo>
                  <a:lnTo>
                    <a:pt x="289" y="78"/>
                  </a:lnTo>
                  <a:lnTo>
                    <a:pt x="288" y="61"/>
                  </a:lnTo>
                  <a:lnTo>
                    <a:pt x="279" y="42"/>
                  </a:lnTo>
                  <a:lnTo>
                    <a:pt x="258" y="23"/>
                  </a:lnTo>
                  <a:lnTo>
                    <a:pt x="227" y="8"/>
                  </a:lnTo>
                  <a:lnTo>
                    <a:pt x="181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6"/>
                  </a:lnTo>
                  <a:lnTo>
                    <a:pt x="50" y="18"/>
                  </a:lnTo>
                  <a:lnTo>
                    <a:pt x="26" y="32"/>
                  </a:lnTo>
                  <a:lnTo>
                    <a:pt x="10" y="48"/>
                  </a:lnTo>
                  <a:lnTo>
                    <a:pt x="1" y="63"/>
                  </a:lnTo>
                  <a:lnTo>
                    <a:pt x="0" y="76"/>
                  </a:lnTo>
                  <a:lnTo>
                    <a:pt x="4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39">
              <a:extLst>
                <a:ext uri="{FF2B5EF4-FFF2-40B4-BE49-F238E27FC236}">
                  <a16:creationId xmlns:a16="http://schemas.microsoft.com/office/drawing/2014/main" id="{8B0488FB-8E76-4385-B30C-A4ACC281A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841" y="4106862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89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1 w 178"/>
                <a:gd name="T19" fmla="*/ 117 h 195"/>
                <a:gd name="T20" fmla="*/ 0 w 178"/>
                <a:gd name="T21" fmla="*/ 98 h 195"/>
                <a:gd name="T22" fmla="*/ 1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89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89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89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40">
              <a:extLst>
                <a:ext uri="{FF2B5EF4-FFF2-40B4-BE49-F238E27FC236}">
                  <a16:creationId xmlns:a16="http://schemas.microsoft.com/office/drawing/2014/main" id="{501C0240-BA67-4AA5-8836-01DD4315E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847" y="4106869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1 w 53"/>
                <a:gd name="T3" fmla="*/ 38 h 53"/>
                <a:gd name="T4" fmla="*/ 37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7 w 53"/>
                <a:gd name="T21" fmla="*/ 2 h 53"/>
                <a:gd name="T22" fmla="*/ 51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41">
              <a:extLst>
                <a:ext uri="{FF2B5EF4-FFF2-40B4-BE49-F238E27FC236}">
                  <a16:creationId xmlns:a16="http://schemas.microsoft.com/office/drawing/2014/main" id="{28225BDB-B446-49F7-95A9-E2774E000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825" y="4106812"/>
              <a:ext cx="73" cy="24"/>
            </a:xfrm>
            <a:custGeom>
              <a:avLst/>
              <a:gdLst>
                <a:gd name="T0" fmla="*/ 281 w 289"/>
                <a:gd name="T1" fmla="*/ 88 h 97"/>
                <a:gd name="T2" fmla="*/ 273 w 289"/>
                <a:gd name="T3" fmla="*/ 90 h 97"/>
                <a:gd name="T4" fmla="*/ 254 w 289"/>
                <a:gd name="T5" fmla="*/ 90 h 97"/>
                <a:gd name="T6" fmla="*/ 220 w 289"/>
                <a:gd name="T7" fmla="*/ 81 h 97"/>
                <a:gd name="T8" fmla="*/ 158 w 289"/>
                <a:gd name="T9" fmla="*/ 70 h 97"/>
                <a:gd name="T10" fmla="*/ 96 w 289"/>
                <a:gd name="T11" fmla="*/ 73 h 97"/>
                <a:gd name="T12" fmla="*/ 46 w 289"/>
                <a:gd name="T13" fmla="*/ 85 h 97"/>
                <a:gd name="T14" fmla="*/ 18 w 289"/>
                <a:gd name="T15" fmla="*/ 95 h 97"/>
                <a:gd name="T16" fmla="*/ 13 w 289"/>
                <a:gd name="T17" fmla="*/ 97 h 97"/>
                <a:gd name="T18" fmla="*/ 4 w 289"/>
                <a:gd name="T19" fmla="*/ 91 h 97"/>
                <a:gd name="T20" fmla="*/ 0 w 289"/>
                <a:gd name="T21" fmla="*/ 78 h 97"/>
                <a:gd name="T22" fmla="*/ 1 w 289"/>
                <a:gd name="T23" fmla="*/ 61 h 97"/>
                <a:gd name="T24" fmla="*/ 11 w 289"/>
                <a:gd name="T25" fmla="*/ 42 h 97"/>
                <a:gd name="T26" fmla="*/ 31 w 289"/>
                <a:gd name="T27" fmla="*/ 23 h 97"/>
                <a:gd name="T28" fmla="*/ 62 w 289"/>
                <a:gd name="T29" fmla="*/ 8 h 97"/>
                <a:gd name="T30" fmla="*/ 108 w 289"/>
                <a:gd name="T31" fmla="*/ 0 h 97"/>
                <a:gd name="T32" fmla="*/ 138 w 289"/>
                <a:gd name="T33" fmla="*/ 0 h 97"/>
                <a:gd name="T34" fmla="*/ 163 w 289"/>
                <a:gd name="T35" fmla="*/ 0 h 97"/>
                <a:gd name="T36" fmla="*/ 206 w 289"/>
                <a:gd name="T37" fmla="*/ 6 h 97"/>
                <a:gd name="T38" fmla="*/ 240 w 289"/>
                <a:gd name="T39" fmla="*/ 18 h 97"/>
                <a:gd name="T40" fmla="*/ 263 w 289"/>
                <a:gd name="T41" fmla="*/ 32 h 97"/>
                <a:gd name="T42" fmla="*/ 280 w 289"/>
                <a:gd name="T43" fmla="*/ 48 h 97"/>
                <a:gd name="T44" fmla="*/ 288 w 289"/>
                <a:gd name="T45" fmla="*/ 63 h 97"/>
                <a:gd name="T46" fmla="*/ 289 w 289"/>
                <a:gd name="T47" fmla="*/ 76 h 97"/>
                <a:gd name="T48" fmla="*/ 285 w 289"/>
                <a:gd name="T49" fmla="*/ 86 h 97"/>
                <a:gd name="T50" fmla="*/ 281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281" y="88"/>
                  </a:moveTo>
                  <a:lnTo>
                    <a:pt x="273" y="90"/>
                  </a:lnTo>
                  <a:lnTo>
                    <a:pt x="254" y="90"/>
                  </a:lnTo>
                  <a:lnTo>
                    <a:pt x="220" y="81"/>
                  </a:lnTo>
                  <a:lnTo>
                    <a:pt x="158" y="70"/>
                  </a:lnTo>
                  <a:lnTo>
                    <a:pt x="96" y="73"/>
                  </a:lnTo>
                  <a:lnTo>
                    <a:pt x="46" y="85"/>
                  </a:lnTo>
                  <a:lnTo>
                    <a:pt x="18" y="95"/>
                  </a:lnTo>
                  <a:lnTo>
                    <a:pt x="13" y="97"/>
                  </a:lnTo>
                  <a:lnTo>
                    <a:pt x="4" y="91"/>
                  </a:lnTo>
                  <a:lnTo>
                    <a:pt x="0" y="78"/>
                  </a:lnTo>
                  <a:lnTo>
                    <a:pt x="1" y="61"/>
                  </a:lnTo>
                  <a:lnTo>
                    <a:pt x="11" y="42"/>
                  </a:lnTo>
                  <a:lnTo>
                    <a:pt x="31" y="23"/>
                  </a:lnTo>
                  <a:lnTo>
                    <a:pt x="62" y="8"/>
                  </a:lnTo>
                  <a:lnTo>
                    <a:pt x="108" y="0"/>
                  </a:lnTo>
                  <a:lnTo>
                    <a:pt x="138" y="0"/>
                  </a:lnTo>
                  <a:lnTo>
                    <a:pt x="163" y="0"/>
                  </a:lnTo>
                  <a:lnTo>
                    <a:pt x="206" y="6"/>
                  </a:lnTo>
                  <a:lnTo>
                    <a:pt x="240" y="18"/>
                  </a:lnTo>
                  <a:lnTo>
                    <a:pt x="263" y="32"/>
                  </a:lnTo>
                  <a:lnTo>
                    <a:pt x="280" y="48"/>
                  </a:lnTo>
                  <a:lnTo>
                    <a:pt x="288" y="63"/>
                  </a:lnTo>
                  <a:lnTo>
                    <a:pt x="289" y="76"/>
                  </a:lnTo>
                  <a:lnTo>
                    <a:pt x="285" y="86"/>
                  </a:lnTo>
                  <a:lnTo>
                    <a:pt x="281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42">
              <a:extLst>
                <a:ext uri="{FF2B5EF4-FFF2-40B4-BE49-F238E27FC236}">
                  <a16:creationId xmlns:a16="http://schemas.microsoft.com/office/drawing/2014/main" id="{1B285890-AFC4-4CFE-8061-3F8F19545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26" y="4106961"/>
              <a:ext cx="70" cy="25"/>
            </a:xfrm>
            <a:custGeom>
              <a:avLst/>
              <a:gdLst>
                <a:gd name="T0" fmla="*/ 140 w 279"/>
                <a:gd name="T1" fmla="*/ 43 h 100"/>
                <a:gd name="T2" fmla="*/ 108 w 279"/>
                <a:gd name="T3" fmla="*/ 41 h 100"/>
                <a:gd name="T4" fmla="*/ 56 w 279"/>
                <a:gd name="T5" fmla="*/ 24 h 100"/>
                <a:gd name="T6" fmla="*/ 20 w 279"/>
                <a:gd name="T7" fmla="*/ 6 h 100"/>
                <a:gd name="T8" fmla="*/ 5 w 279"/>
                <a:gd name="T9" fmla="*/ 0 h 100"/>
                <a:gd name="T10" fmla="*/ 0 w 279"/>
                <a:gd name="T11" fmla="*/ 3 h 100"/>
                <a:gd name="T12" fmla="*/ 0 w 279"/>
                <a:gd name="T13" fmla="*/ 9 h 100"/>
                <a:gd name="T14" fmla="*/ 0 w 279"/>
                <a:gd name="T15" fmla="*/ 22 h 100"/>
                <a:gd name="T16" fmla="*/ 13 w 279"/>
                <a:gd name="T17" fmla="*/ 52 h 100"/>
                <a:gd name="T18" fmla="*/ 34 w 279"/>
                <a:gd name="T19" fmla="*/ 73 h 100"/>
                <a:gd name="T20" fmla="*/ 56 w 279"/>
                <a:gd name="T21" fmla="*/ 86 h 100"/>
                <a:gd name="T22" fmla="*/ 84 w 279"/>
                <a:gd name="T23" fmla="*/ 95 h 100"/>
                <a:gd name="T24" fmla="*/ 119 w 279"/>
                <a:gd name="T25" fmla="*/ 100 h 100"/>
                <a:gd name="T26" fmla="*/ 140 w 279"/>
                <a:gd name="T27" fmla="*/ 100 h 100"/>
                <a:gd name="T28" fmla="*/ 160 w 279"/>
                <a:gd name="T29" fmla="*/ 100 h 100"/>
                <a:gd name="T30" fmla="*/ 196 w 279"/>
                <a:gd name="T31" fmla="*/ 95 h 100"/>
                <a:gd name="T32" fmla="*/ 224 w 279"/>
                <a:gd name="T33" fmla="*/ 86 h 100"/>
                <a:gd name="T34" fmla="*/ 245 w 279"/>
                <a:gd name="T35" fmla="*/ 73 h 100"/>
                <a:gd name="T36" fmla="*/ 267 w 279"/>
                <a:gd name="T37" fmla="*/ 52 h 100"/>
                <a:gd name="T38" fmla="*/ 279 w 279"/>
                <a:gd name="T39" fmla="*/ 22 h 100"/>
                <a:gd name="T40" fmla="*/ 279 w 279"/>
                <a:gd name="T41" fmla="*/ 9 h 100"/>
                <a:gd name="T42" fmla="*/ 279 w 279"/>
                <a:gd name="T43" fmla="*/ 3 h 100"/>
                <a:gd name="T44" fmla="*/ 274 w 279"/>
                <a:gd name="T45" fmla="*/ 0 h 100"/>
                <a:gd name="T46" fmla="*/ 259 w 279"/>
                <a:gd name="T47" fmla="*/ 6 h 100"/>
                <a:gd name="T48" fmla="*/ 224 w 279"/>
                <a:gd name="T49" fmla="*/ 24 h 100"/>
                <a:gd name="T50" fmla="*/ 172 w 279"/>
                <a:gd name="T51" fmla="*/ 41 h 100"/>
                <a:gd name="T52" fmla="*/ 140 w 279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00">
                  <a:moveTo>
                    <a:pt x="140" y="43"/>
                  </a:moveTo>
                  <a:lnTo>
                    <a:pt x="108" y="41"/>
                  </a:lnTo>
                  <a:lnTo>
                    <a:pt x="56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0" y="22"/>
                  </a:lnTo>
                  <a:lnTo>
                    <a:pt x="13" y="52"/>
                  </a:lnTo>
                  <a:lnTo>
                    <a:pt x="34" y="73"/>
                  </a:lnTo>
                  <a:lnTo>
                    <a:pt x="56" y="86"/>
                  </a:lnTo>
                  <a:lnTo>
                    <a:pt x="84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0" y="100"/>
                  </a:lnTo>
                  <a:lnTo>
                    <a:pt x="196" y="95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79" y="9"/>
                  </a:lnTo>
                  <a:lnTo>
                    <a:pt x="279" y="3"/>
                  </a:lnTo>
                  <a:lnTo>
                    <a:pt x="274" y="0"/>
                  </a:lnTo>
                  <a:lnTo>
                    <a:pt x="259" y="6"/>
                  </a:lnTo>
                  <a:lnTo>
                    <a:pt x="224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43">
              <a:extLst>
                <a:ext uri="{FF2B5EF4-FFF2-40B4-BE49-F238E27FC236}">
                  <a16:creationId xmlns:a16="http://schemas.microsoft.com/office/drawing/2014/main" id="{CCE07DA8-D02A-4537-9EFE-E04268E55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49" y="4107041"/>
              <a:ext cx="24" cy="8"/>
            </a:xfrm>
            <a:custGeom>
              <a:avLst/>
              <a:gdLst>
                <a:gd name="T0" fmla="*/ 49 w 97"/>
                <a:gd name="T1" fmla="*/ 15 h 36"/>
                <a:gd name="T2" fmla="*/ 27 w 97"/>
                <a:gd name="T3" fmla="*/ 12 h 36"/>
                <a:gd name="T4" fmla="*/ 8 w 97"/>
                <a:gd name="T5" fmla="*/ 2 h 36"/>
                <a:gd name="T6" fmla="*/ 1 w 97"/>
                <a:gd name="T7" fmla="*/ 0 h 36"/>
                <a:gd name="T8" fmla="*/ 0 w 97"/>
                <a:gd name="T9" fmla="*/ 3 h 36"/>
                <a:gd name="T10" fmla="*/ 1 w 97"/>
                <a:gd name="T11" fmla="*/ 13 h 36"/>
                <a:gd name="T12" fmla="*/ 15 w 97"/>
                <a:gd name="T13" fmla="*/ 28 h 36"/>
                <a:gd name="T14" fmla="*/ 35 w 97"/>
                <a:gd name="T15" fmla="*/ 34 h 36"/>
                <a:gd name="T16" fmla="*/ 49 w 97"/>
                <a:gd name="T17" fmla="*/ 36 h 36"/>
                <a:gd name="T18" fmla="*/ 63 w 97"/>
                <a:gd name="T19" fmla="*/ 34 h 36"/>
                <a:gd name="T20" fmla="*/ 82 w 97"/>
                <a:gd name="T21" fmla="*/ 28 h 36"/>
                <a:gd name="T22" fmla="*/ 96 w 97"/>
                <a:gd name="T23" fmla="*/ 13 h 36"/>
                <a:gd name="T24" fmla="*/ 97 w 97"/>
                <a:gd name="T25" fmla="*/ 3 h 36"/>
                <a:gd name="T26" fmla="*/ 97 w 97"/>
                <a:gd name="T27" fmla="*/ 0 h 36"/>
                <a:gd name="T28" fmla="*/ 91 w 97"/>
                <a:gd name="T29" fmla="*/ 2 h 36"/>
                <a:gd name="T30" fmla="*/ 70 w 97"/>
                <a:gd name="T31" fmla="*/ 12 h 36"/>
                <a:gd name="T32" fmla="*/ 49 w 97"/>
                <a:gd name="T3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6">
                  <a:moveTo>
                    <a:pt x="49" y="15"/>
                  </a:moveTo>
                  <a:lnTo>
                    <a:pt x="27" y="12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3" y="34"/>
                  </a:lnTo>
                  <a:lnTo>
                    <a:pt x="82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70" y="12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44">
              <a:extLst>
                <a:ext uri="{FF2B5EF4-FFF2-40B4-BE49-F238E27FC236}">
                  <a16:creationId xmlns:a16="http://schemas.microsoft.com/office/drawing/2014/main" id="{B36B2D11-1048-4CBB-8C50-D1DAA1F32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05" y="4107013"/>
              <a:ext cx="111" cy="18"/>
            </a:xfrm>
            <a:custGeom>
              <a:avLst/>
              <a:gdLst>
                <a:gd name="T0" fmla="*/ 223 w 445"/>
                <a:gd name="T1" fmla="*/ 45 h 73"/>
                <a:gd name="T2" fmla="*/ 172 w 445"/>
                <a:gd name="T3" fmla="*/ 43 h 73"/>
                <a:gd name="T4" fmla="*/ 90 w 445"/>
                <a:gd name="T5" fmla="*/ 28 h 73"/>
                <a:gd name="T6" fmla="*/ 33 w 445"/>
                <a:gd name="T7" fmla="*/ 10 h 73"/>
                <a:gd name="T8" fmla="*/ 3 w 445"/>
                <a:gd name="T9" fmla="*/ 0 h 73"/>
                <a:gd name="T10" fmla="*/ 0 w 445"/>
                <a:gd name="T11" fmla="*/ 3 h 73"/>
                <a:gd name="T12" fmla="*/ 2 w 445"/>
                <a:gd name="T13" fmla="*/ 10 h 73"/>
                <a:gd name="T14" fmla="*/ 21 w 445"/>
                <a:gd name="T15" fmla="*/ 31 h 73"/>
                <a:gd name="T16" fmla="*/ 71 w 445"/>
                <a:gd name="T17" fmla="*/ 55 h 73"/>
                <a:gd name="T18" fmla="*/ 134 w 445"/>
                <a:gd name="T19" fmla="*/ 69 h 73"/>
                <a:gd name="T20" fmla="*/ 189 w 445"/>
                <a:gd name="T21" fmla="*/ 73 h 73"/>
                <a:gd name="T22" fmla="*/ 223 w 445"/>
                <a:gd name="T23" fmla="*/ 73 h 73"/>
                <a:gd name="T24" fmla="*/ 256 w 445"/>
                <a:gd name="T25" fmla="*/ 73 h 73"/>
                <a:gd name="T26" fmla="*/ 311 w 445"/>
                <a:gd name="T27" fmla="*/ 69 h 73"/>
                <a:gd name="T28" fmla="*/ 374 w 445"/>
                <a:gd name="T29" fmla="*/ 55 h 73"/>
                <a:gd name="T30" fmla="*/ 424 w 445"/>
                <a:gd name="T31" fmla="*/ 31 h 73"/>
                <a:gd name="T32" fmla="*/ 443 w 445"/>
                <a:gd name="T33" fmla="*/ 10 h 73"/>
                <a:gd name="T34" fmla="*/ 445 w 445"/>
                <a:gd name="T35" fmla="*/ 3 h 73"/>
                <a:gd name="T36" fmla="*/ 442 w 445"/>
                <a:gd name="T37" fmla="*/ 0 h 73"/>
                <a:gd name="T38" fmla="*/ 412 w 445"/>
                <a:gd name="T39" fmla="*/ 10 h 73"/>
                <a:gd name="T40" fmla="*/ 355 w 445"/>
                <a:gd name="T41" fmla="*/ 28 h 73"/>
                <a:gd name="T42" fmla="*/ 273 w 445"/>
                <a:gd name="T43" fmla="*/ 43 h 73"/>
                <a:gd name="T44" fmla="*/ 223 w 445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3">
                  <a:moveTo>
                    <a:pt x="223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3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21" y="31"/>
                  </a:lnTo>
                  <a:lnTo>
                    <a:pt x="71" y="55"/>
                  </a:lnTo>
                  <a:lnTo>
                    <a:pt x="134" y="69"/>
                  </a:lnTo>
                  <a:lnTo>
                    <a:pt x="189" y="73"/>
                  </a:lnTo>
                  <a:lnTo>
                    <a:pt x="223" y="73"/>
                  </a:lnTo>
                  <a:lnTo>
                    <a:pt x="256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4" y="31"/>
                  </a:lnTo>
                  <a:lnTo>
                    <a:pt x="443" y="10"/>
                  </a:lnTo>
                  <a:lnTo>
                    <a:pt x="445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3" y="43"/>
                  </a:lnTo>
                  <a:lnTo>
                    <a:pt x="223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45">
              <a:extLst>
                <a:ext uri="{FF2B5EF4-FFF2-40B4-BE49-F238E27FC236}">
                  <a16:creationId xmlns:a16="http://schemas.microsoft.com/office/drawing/2014/main" id="{17BA1337-CC91-417F-8A08-43116528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03" y="4106934"/>
              <a:ext cx="60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CB9DAB3F-753A-4BEB-88EC-EC9BE5BF9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862" y="4106934"/>
              <a:ext cx="61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47">
              <a:extLst>
                <a:ext uri="{FF2B5EF4-FFF2-40B4-BE49-F238E27FC236}">
                  <a16:creationId xmlns:a16="http://schemas.microsoft.com/office/drawing/2014/main" id="{77896011-DCC0-46F6-8E70-CED77BEFB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530" y="4107131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1 w 923"/>
                <a:gd name="T7" fmla="*/ 511 h 532"/>
                <a:gd name="T8" fmla="*/ 10 w 923"/>
                <a:gd name="T9" fmla="*/ 468 h 532"/>
                <a:gd name="T10" fmla="*/ 30 w 923"/>
                <a:gd name="T11" fmla="*/ 425 h 532"/>
                <a:gd name="T12" fmla="*/ 58 w 923"/>
                <a:gd name="T13" fmla="*/ 380 h 532"/>
                <a:gd name="T14" fmla="*/ 94 w 923"/>
                <a:gd name="T15" fmla="*/ 335 h 532"/>
                <a:gd name="T16" fmla="*/ 138 w 923"/>
                <a:gd name="T17" fmla="*/ 291 h 532"/>
                <a:gd name="T18" fmla="*/ 190 w 923"/>
                <a:gd name="T19" fmla="*/ 246 h 532"/>
                <a:gd name="T20" fmla="*/ 248 w 923"/>
                <a:gd name="T21" fmla="*/ 204 h 532"/>
                <a:gd name="T22" fmla="*/ 312 w 923"/>
                <a:gd name="T23" fmla="*/ 166 h 532"/>
                <a:gd name="T24" fmla="*/ 380 w 923"/>
                <a:gd name="T25" fmla="*/ 128 h 532"/>
                <a:gd name="T26" fmla="*/ 455 w 923"/>
                <a:gd name="T27" fmla="*/ 95 h 532"/>
                <a:gd name="T28" fmla="*/ 533 w 923"/>
                <a:gd name="T29" fmla="*/ 66 h 532"/>
                <a:gd name="T30" fmla="*/ 615 w 923"/>
                <a:gd name="T31" fmla="*/ 41 h 532"/>
                <a:gd name="T32" fmla="*/ 700 w 923"/>
                <a:gd name="T33" fmla="*/ 21 h 532"/>
                <a:gd name="T34" fmla="*/ 788 w 923"/>
                <a:gd name="T35" fmla="*/ 7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0" y="468"/>
                  </a:lnTo>
                  <a:lnTo>
                    <a:pt x="30" y="425"/>
                  </a:lnTo>
                  <a:lnTo>
                    <a:pt x="58" y="380"/>
                  </a:lnTo>
                  <a:lnTo>
                    <a:pt x="94" y="335"/>
                  </a:lnTo>
                  <a:lnTo>
                    <a:pt x="138" y="291"/>
                  </a:lnTo>
                  <a:lnTo>
                    <a:pt x="190" y="246"/>
                  </a:lnTo>
                  <a:lnTo>
                    <a:pt x="248" y="204"/>
                  </a:lnTo>
                  <a:lnTo>
                    <a:pt x="312" y="166"/>
                  </a:lnTo>
                  <a:lnTo>
                    <a:pt x="380" y="128"/>
                  </a:lnTo>
                  <a:lnTo>
                    <a:pt x="455" y="95"/>
                  </a:lnTo>
                  <a:lnTo>
                    <a:pt x="533" y="66"/>
                  </a:lnTo>
                  <a:lnTo>
                    <a:pt x="615" y="41"/>
                  </a:lnTo>
                  <a:lnTo>
                    <a:pt x="700" y="21"/>
                  </a:lnTo>
                  <a:lnTo>
                    <a:pt x="788" y="7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48">
              <a:extLst>
                <a:ext uri="{FF2B5EF4-FFF2-40B4-BE49-F238E27FC236}">
                  <a16:creationId xmlns:a16="http://schemas.microsoft.com/office/drawing/2014/main" id="{72F16BED-E057-4094-B8A7-9DB4702DD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61" y="4107131"/>
              <a:ext cx="230" cy="133"/>
            </a:xfrm>
            <a:custGeom>
              <a:avLst/>
              <a:gdLst>
                <a:gd name="T0" fmla="*/ 0 w 923"/>
                <a:gd name="T1" fmla="*/ 0 h 532"/>
                <a:gd name="T2" fmla="*/ 0 w 923"/>
                <a:gd name="T3" fmla="*/ 532 h 532"/>
                <a:gd name="T4" fmla="*/ 923 w 923"/>
                <a:gd name="T5" fmla="*/ 532 h 532"/>
                <a:gd name="T6" fmla="*/ 923 w 923"/>
                <a:gd name="T7" fmla="*/ 511 h 532"/>
                <a:gd name="T8" fmla="*/ 912 w 923"/>
                <a:gd name="T9" fmla="*/ 468 h 532"/>
                <a:gd name="T10" fmla="*/ 892 w 923"/>
                <a:gd name="T11" fmla="*/ 425 h 532"/>
                <a:gd name="T12" fmla="*/ 864 w 923"/>
                <a:gd name="T13" fmla="*/ 380 h 532"/>
                <a:gd name="T14" fmla="*/ 828 w 923"/>
                <a:gd name="T15" fmla="*/ 335 h 532"/>
                <a:gd name="T16" fmla="*/ 784 w 923"/>
                <a:gd name="T17" fmla="*/ 291 h 532"/>
                <a:gd name="T18" fmla="*/ 732 w 923"/>
                <a:gd name="T19" fmla="*/ 246 h 532"/>
                <a:gd name="T20" fmla="*/ 674 w 923"/>
                <a:gd name="T21" fmla="*/ 204 h 532"/>
                <a:gd name="T22" fmla="*/ 611 w 923"/>
                <a:gd name="T23" fmla="*/ 166 h 532"/>
                <a:gd name="T24" fmla="*/ 542 w 923"/>
                <a:gd name="T25" fmla="*/ 128 h 532"/>
                <a:gd name="T26" fmla="*/ 468 w 923"/>
                <a:gd name="T27" fmla="*/ 95 h 532"/>
                <a:gd name="T28" fmla="*/ 389 w 923"/>
                <a:gd name="T29" fmla="*/ 66 h 532"/>
                <a:gd name="T30" fmla="*/ 307 w 923"/>
                <a:gd name="T31" fmla="*/ 41 h 532"/>
                <a:gd name="T32" fmla="*/ 222 w 923"/>
                <a:gd name="T33" fmla="*/ 21 h 532"/>
                <a:gd name="T34" fmla="*/ 134 w 923"/>
                <a:gd name="T35" fmla="*/ 7 h 532"/>
                <a:gd name="T36" fmla="*/ 45 w 923"/>
                <a:gd name="T37" fmla="*/ 0 h 532"/>
                <a:gd name="T38" fmla="*/ 0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0" y="0"/>
                  </a:moveTo>
                  <a:lnTo>
                    <a:pt x="0" y="532"/>
                  </a:lnTo>
                  <a:lnTo>
                    <a:pt x="923" y="532"/>
                  </a:lnTo>
                  <a:lnTo>
                    <a:pt x="923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6"/>
                  </a:lnTo>
                  <a:lnTo>
                    <a:pt x="674" y="204"/>
                  </a:lnTo>
                  <a:lnTo>
                    <a:pt x="611" y="166"/>
                  </a:lnTo>
                  <a:lnTo>
                    <a:pt x="542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7" y="41"/>
                  </a:lnTo>
                  <a:lnTo>
                    <a:pt x="222" y="21"/>
                  </a:lnTo>
                  <a:lnTo>
                    <a:pt x="134" y="7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49">
              <a:extLst>
                <a:ext uri="{FF2B5EF4-FFF2-40B4-BE49-F238E27FC236}">
                  <a16:creationId xmlns:a16="http://schemas.microsoft.com/office/drawing/2014/main" id="{FFFB71B1-97C6-4BA6-B54A-91A4DE2BA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64" y="4107131"/>
              <a:ext cx="97" cy="127"/>
            </a:xfrm>
            <a:custGeom>
              <a:avLst/>
              <a:gdLst>
                <a:gd name="T0" fmla="*/ 385 w 385"/>
                <a:gd name="T1" fmla="*/ 507 h 507"/>
                <a:gd name="T2" fmla="*/ 385 w 385"/>
                <a:gd name="T3" fmla="*/ 0 h 507"/>
                <a:gd name="T4" fmla="*/ 334 w 385"/>
                <a:gd name="T5" fmla="*/ 1 h 507"/>
                <a:gd name="T6" fmla="*/ 235 w 385"/>
                <a:gd name="T7" fmla="*/ 10 h 507"/>
                <a:gd name="T8" fmla="*/ 138 w 385"/>
                <a:gd name="T9" fmla="*/ 27 h 507"/>
                <a:gd name="T10" fmla="*/ 45 w 385"/>
                <a:gd name="T11" fmla="*/ 50 h 507"/>
                <a:gd name="T12" fmla="*/ 0 w 385"/>
                <a:gd name="T13" fmla="*/ 64 h 507"/>
                <a:gd name="T14" fmla="*/ 385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385" y="507"/>
                  </a:moveTo>
                  <a:lnTo>
                    <a:pt x="385" y="0"/>
                  </a:lnTo>
                  <a:lnTo>
                    <a:pt x="334" y="1"/>
                  </a:lnTo>
                  <a:lnTo>
                    <a:pt x="235" y="10"/>
                  </a:lnTo>
                  <a:lnTo>
                    <a:pt x="138" y="27"/>
                  </a:lnTo>
                  <a:lnTo>
                    <a:pt x="45" y="50"/>
                  </a:lnTo>
                  <a:lnTo>
                    <a:pt x="0" y="64"/>
                  </a:lnTo>
                  <a:lnTo>
                    <a:pt x="385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50">
              <a:extLst>
                <a:ext uri="{FF2B5EF4-FFF2-40B4-BE49-F238E27FC236}">
                  <a16:creationId xmlns:a16="http://schemas.microsoft.com/office/drawing/2014/main" id="{AE3A4B54-3A98-4922-913E-CA473F7B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61" y="4107131"/>
              <a:ext cx="96" cy="127"/>
            </a:xfrm>
            <a:custGeom>
              <a:avLst/>
              <a:gdLst>
                <a:gd name="T0" fmla="*/ 0 w 385"/>
                <a:gd name="T1" fmla="*/ 507 h 507"/>
                <a:gd name="T2" fmla="*/ 0 w 385"/>
                <a:gd name="T3" fmla="*/ 0 h 507"/>
                <a:gd name="T4" fmla="*/ 50 w 385"/>
                <a:gd name="T5" fmla="*/ 1 h 507"/>
                <a:gd name="T6" fmla="*/ 149 w 385"/>
                <a:gd name="T7" fmla="*/ 10 h 507"/>
                <a:gd name="T8" fmla="*/ 246 w 385"/>
                <a:gd name="T9" fmla="*/ 27 h 507"/>
                <a:gd name="T10" fmla="*/ 340 w 385"/>
                <a:gd name="T11" fmla="*/ 50 h 507"/>
                <a:gd name="T12" fmla="*/ 385 w 385"/>
                <a:gd name="T13" fmla="*/ 64 h 507"/>
                <a:gd name="T14" fmla="*/ 0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0" y="507"/>
                  </a:moveTo>
                  <a:lnTo>
                    <a:pt x="0" y="0"/>
                  </a:lnTo>
                  <a:lnTo>
                    <a:pt x="50" y="1"/>
                  </a:lnTo>
                  <a:lnTo>
                    <a:pt x="149" y="10"/>
                  </a:lnTo>
                  <a:lnTo>
                    <a:pt x="246" y="27"/>
                  </a:lnTo>
                  <a:lnTo>
                    <a:pt x="340" y="50"/>
                  </a:lnTo>
                  <a:lnTo>
                    <a:pt x="385" y="64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51">
              <a:extLst>
                <a:ext uri="{FF2B5EF4-FFF2-40B4-BE49-F238E27FC236}">
                  <a16:creationId xmlns:a16="http://schemas.microsoft.com/office/drawing/2014/main" id="{AFF5178E-952D-499D-AD9C-2EB9548A4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89" y="4107131"/>
              <a:ext cx="143" cy="69"/>
            </a:xfrm>
            <a:custGeom>
              <a:avLst/>
              <a:gdLst>
                <a:gd name="T0" fmla="*/ 285 w 570"/>
                <a:gd name="T1" fmla="*/ 0 h 277"/>
                <a:gd name="T2" fmla="*/ 211 w 570"/>
                <a:gd name="T3" fmla="*/ 1 h 277"/>
                <a:gd name="T4" fmla="*/ 68 w 570"/>
                <a:gd name="T5" fmla="*/ 20 h 277"/>
                <a:gd name="T6" fmla="*/ 0 w 570"/>
                <a:gd name="T7" fmla="*/ 35 h 277"/>
                <a:gd name="T8" fmla="*/ 5 w 570"/>
                <a:gd name="T9" fmla="*/ 68 h 277"/>
                <a:gd name="T10" fmla="*/ 26 w 570"/>
                <a:gd name="T11" fmla="*/ 127 h 277"/>
                <a:gd name="T12" fmla="*/ 50 w 570"/>
                <a:gd name="T13" fmla="*/ 167 h 277"/>
                <a:gd name="T14" fmla="*/ 81 w 570"/>
                <a:gd name="T15" fmla="*/ 204 h 277"/>
                <a:gd name="T16" fmla="*/ 123 w 570"/>
                <a:gd name="T17" fmla="*/ 237 h 277"/>
                <a:gd name="T18" fmla="*/ 177 w 570"/>
                <a:gd name="T19" fmla="*/ 262 h 277"/>
                <a:gd name="T20" fmla="*/ 245 w 570"/>
                <a:gd name="T21" fmla="*/ 276 h 277"/>
                <a:gd name="T22" fmla="*/ 285 w 570"/>
                <a:gd name="T23" fmla="*/ 277 h 277"/>
                <a:gd name="T24" fmla="*/ 324 w 570"/>
                <a:gd name="T25" fmla="*/ 276 h 277"/>
                <a:gd name="T26" fmla="*/ 392 w 570"/>
                <a:gd name="T27" fmla="*/ 262 h 277"/>
                <a:gd name="T28" fmla="*/ 446 w 570"/>
                <a:gd name="T29" fmla="*/ 237 h 277"/>
                <a:gd name="T30" fmla="*/ 488 w 570"/>
                <a:gd name="T31" fmla="*/ 204 h 277"/>
                <a:gd name="T32" fmla="*/ 520 w 570"/>
                <a:gd name="T33" fmla="*/ 167 h 277"/>
                <a:gd name="T34" fmla="*/ 543 w 570"/>
                <a:gd name="T35" fmla="*/ 127 h 277"/>
                <a:gd name="T36" fmla="*/ 564 w 570"/>
                <a:gd name="T37" fmla="*/ 68 h 277"/>
                <a:gd name="T38" fmla="*/ 570 w 570"/>
                <a:gd name="T39" fmla="*/ 35 h 277"/>
                <a:gd name="T40" fmla="*/ 501 w 570"/>
                <a:gd name="T41" fmla="*/ 20 h 277"/>
                <a:gd name="T42" fmla="*/ 358 w 570"/>
                <a:gd name="T43" fmla="*/ 1 h 277"/>
                <a:gd name="T44" fmla="*/ 285 w 570"/>
                <a:gd name="T4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0" h="277">
                  <a:moveTo>
                    <a:pt x="285" y="0"/>
                  </a:moveTo>
                  <a:lnTo>
                    <a:pt x="211" y="1"/>
                  </a:lnTo>
                  <a:lnTo>
                    <a:pt x="68" y="20"/>
                  </a:lnTo>
                  <a:lnTo>
                    <a:pt x="0" y="35"/>
                  </a:lnTo>
                  <a:lnTo>
                    <a:pt x="5" y="68"/>
                  </a:lnTo>
                  <a:lnTo>
                    <a:pt x="26" y="127"/>
                  </a:lnTo>
                  <a:lnTo>
                    <a:pt x="50" y="167"/>
                  </a:lnTo>
                  <a:lnTo>
                    <a:pt x="81" y="204"/>
                  </a:lnTo>
                  <a:lnTo>
                    <a:pt x="123" y="237"/>
                  </a:lnTo>
                  <a:lnTo>
                    <a:pt x="177" y="262"/>
                  </a:lnTo>
                  <a:lnTo>
                    <a:pt x="245" y="276"/>
                  </a:lnTo>
                  <a:lnTo>
                    <a:pt x="285" y="277"/>
                  </a:lnTo>
                  <a:lnTo>
                    <a:pt x="324" y="276"/>
                  </a:lnTo>
                  <a:lnTo>
                    <a:pt x="392" y="262"/>
                  </a:lnTo>
                  <a:lnTo>
                    <a:pt x="446" y="237"/>
                  </a:lnTo>
                  <a:lnTo>
                    <a:pt x="488" y="204"/>
                  </a:lnTo>
                  <a:lnTo>
                    <a:pt x="520" y="167"/>
                  </a:lnTo>
                  <a:lnTo>
                    <a:pt x="543" y="127"/>
                  </a:lnTo>
                  <a:lnTo>
                    <a:pt x="564" y="68"/>
                  </a:lnTo>
                  <a:lnTo>
                    <a:pt x="570" y="35"/>
                  </a:lnTo>
                  <a:lnTo>
                    <a:pt x="501" y="20"/>
                  </a:lnTo>
                  <a:lnTo>
                    <a:pt x="358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52">
              <a:extLst>
                <a:ext uri="{FF2B5EF4-FFF2-40B4-BE49-F238E27FC236}">
                  <a16:creationId xmlns:a16="http://schemas.microsoft.com/office/drawing/2014/main" id="{20A5952E-A0D6-452D-8E0E-4AD92E4D9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08" y="4107127"/>
              <a:ext cx="105" cy="56"/>
            </a:xfrm>
            <a:custGeom>
              <a:avLst/>
              <a:gdLst>
                <a:gd name="T0" fmla="*/ 0 w 421"/>
                <a:gd name="T1" fmla="*/ 35 h 225"/>
                <a:gd name="T2" fmla="*/ 0 w 421"/>
                <a:gd name="T3" fmla="*/ 41 h 225"/>
                <a:gd name="T4" fmla="*/ 6 w 421"/>
                <a:gd name="T5" fmla="*/ 79 h 225"/>
                <a:gd name="T6" fmla="*/ 17 w 421"/>
                <a:gd name="T7" fmla="*/ 113 h 225"/>
                <a:gd name="T8" fmla="*/ 37 w 421"/>
                <a:gd name="T9" fmla="*/ 148 h 225"/>
                <a:gd name="T10" fmla="*/ 68 w 421"/>
                <a:gd name="T11" fmla="*/ 182 h 225"/>
                <a:gd name="T12" fmla="*/ 113 w 421"/>
                <a:gd name="T13" fmla="*/ 209 h 225"/>
                <a:gd name="T14" fmla="*/ 173 w 421"/>
                <a:gd name="T15" fmla="*/ 224 h 225"/>
                <a:gd name="T16" fmla="*/ 211 w 421"/>
                <a:gd name="T17" fmla="*/ 225 h 225"/>
                <a:gd name="T18" fmla="*/ 248 w 421"/>
                <a:gd name="T19" fmla="*/ 224 h 225"/>
                <a:gd name="T20" fmla="*/ 310 w 421"/>
                <a:gd name="T21" fmla="*/ 209 h 225"/>
                <a:gd name="T22" fmla="*/ 354 w 421"/>
                <a:gd name="T23" fmla="*/ 182 h 225"/>
                <a:gd name="T24" fmla="*/ 385 w 421"/>
                <a:gd name="T25" fmla="*/ 148 h 225"/>
                <a:gd name="T26" fmla="*/ 404 w 421"/>
                <a:gd name="T27" fmla="*/ 113 h 225"/>
                <a:gd name="T28" fmla="*/ 415 w 421"/>
                <a:gd name="T29" fmla="*/ 79 h 225"/>
                <a:gd name="T30" fmla="*/ 421 w 421"/>
                <a:gd name="T31" fmla="*/ 41 h 225"/>
                <a:gd name="T32" fmla="*/ 421 w 421"/>
                <a:gd name="T33" fmla="*/ 35 h 225"/>
                <a:gd name="T34" fmla="*/ 415 w 421"/>
                <a:gd name="T35" fmla="*/ 33 h 225"/>
                <a:gd name="T36" fmla="*/ 344 w 421"/>
                <a:gd name="T37" fmla="*/ 14 h 225"/>
                <a:gd name="T38" fmla="*/ 256 w 421"/>
                <a:gd name="T39" fmla="*/ 2 h 225"/>
                <a:gd name="T40" fmla="*/ 188 w 421"/>
                <a:gd name="T41" fmla="*/ 0 h 225"/>
                <a:gd name="T42" fmla="*/ 114 w 421"/>
                <a:gd name="T43" fmla="*/ 5 h 225"/>
                <a:gd name="T44" fmla="*/ 39 w 421"/>
                <a:gd name="T45" fmla="*/ 21 h 225"/>
                <a:gd name="T46" fmla="*/ 0 w 421"/>
                <a:gd name="T47" fmla="*/ 3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225">
                  <a:moveTo>
                    <a:pt x="0" y="35"/>
                  </a:moveTo>
                  <a:lnTo>
                    <a:pt x="0" y="41"/>
                  </a:lnTo>
                  <a:lnTo>
                    <a:pt x="6" y="79"/>
                  </a:lnTo>
                  <a:lnTo>
                    <a:pt x="17" y="113"/>
                  </a:lnTo>
                  <a:lnTo>
                    <a:pt x="37" y="148"/>
                  </a:lnTo>
                  <a:lnTo>
                    <a:pt x="68" y="182"/>
                  </a:lnTo>
                  <a:lnTo>
                    <a:pt x="113" y="209"/>
                  </a:lnTo>
                  <a:lnTo>
                    <a:pt x="173" y="224"/>
                  </a:lnTo>
                  <a:lnTo>
                    <a:pt x="211" y="225"/>
                  </a:lnTo>
                  <a:lnTo>
                    <a:pt x="248" y="224"/>
                  </a:lnTo>
                  <a:lnTo>
                    <a:pt x="310" y="209"/>
                  </a:lnTo>
                  <a:lnTo>
                    <a:pt x="354" y="182"/>
                  </a:lnTo>
                  <a:lnTo>
                    <a:pt x="385" y="148"/>
                  </a:lnTo>
                  <a:lnTo>
                    <a:pt x="404" y="113"/>
                  </a:lnTo>
                  <a:lnTo>
                    <a:pt x="415" y="79"/>
                  </a:lnTo>
                  <a:lnTo>
                    <a:pt x="421" y="41"/>
                  </a:lnTo>
                  <a:lnTo>
                    <a:pt x="421" y="35"/>
                  </a:lnTo>
                  <a:lnTo>
                    <a:pt x="415" y="33"/>
                  </a:lnTo>
                  <a:lnTo>
                    <a:pt x="344" y="14"/>
                  </a:lnTo>
                  <a:lnTo>
                    <a:pt x="256" y="2"/>
                  </a:lnTo>
                  <a:lnTo>
                    <a:pt x="188" y="0"/>
                  </a:lnTo>
                  <a:lnTo>
                    <a:pt x="114" y="5"/>
                  </a:lnTo>
                  <a:lnTo>
                    <a:pt x="39" y="2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53">
              <a:extLst>
                <a:ext uri="{FF2B5EF4-FFF2-40B4-BE49-F238E27FC236}">
                  <a16:creationId xmlns:a16="http://schemas.microsoft.com/office/drawing/2014/main" id="{E07AC521-8C9B-496D-AD9F-209E0B6D4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19" y="4107136"/>
              <a:ext cx="142" cy="128"/>
            </a:xfrm>
            <a:custGeom>
              <a:avLst/>
              <a:gdLst>
                <a:gd name="T0" fmla="*/ 243 w 567"/>
                <a:gd name="T1" fmla="*/ 19 h 511"/>
                <a:gd name="T2" fmla="*/ 243 w 567"/>
                <a:gd name="T3" fmla="*/ 14 h 511"/>
                <a:gd name="T4" fmla="*/ 239 w 567"/>
                <a:gd name="T5" fmla="*/ 9 h 511"/>
                <a:gd name="T6" fmla="*/ 224 w 567"/>
                <a:gd name="T7" fmla="*/ 3 h 511"/>
                <a:gd name="T8" fmla="*/ 189 w 567"/>
                <a:gd name="T9" fmla="*/ 0 h 511"/>
                <a:gd name="T10" fmla="*/ 146 w 567"/>
                <a:gd name="T11" fmla="*/ 6 h 511"/>
                <a:gd name="T12" fmla="*/ 100 w 567"/>
                <a:gd name="T13" fmla="*/ 19 h 511"/>
                <a:gd name="T14" fmla="*/ 56 w 567"/>
                <a:gd name="T15" fmla="*/ 39 h 511"/>
                <a:gd name="T16" fmla="*/ 21 w 567"/>
                <a:gd name="T17" fmla="*/ 67 h 511"/>
                <a:gd name="T18" fmla="*/ 5 w 567"/>
                <a:gd name="T19" fmla="*/ 93 h 511"/>
                <a:gd name="T20" fmla="*/ 0 w 567"/>
                <a:gd name="T21" fmla="*/ 112 h 511"/>
                <a:gd name="T22" fmla="*/ 0 w 567"/>
                <a:gd name="T23" fmla="*/ 123 h 511"/>
                <a:gd name="T24" fmla="*/ 1 w 567"/>
                <a:gd name="T25" fmla="*/ 134 h 511"/>
                <a:gd name="T26" fmla="*/ 7 w 567"/>
                <a:gd name="T27" fmla="*/ 155 h 511"/>
                <a:gd name="T28" fmla="*/ 26 w 567"/>
                <a:gd name="T29" fmla="*/ 186 h 511"/>
                <a:gd name="T30" fmla="*/ 67 w 567"/>
                <a:gd name="T31" fmla="*/ 223 h 511"/>
                <a:gd name="T32" fmla="*/ 119 w 567"/>
                <a:gd name="T33" fmla="*/ 259 h 511"/>
                <a:gd name="T34" fmla="*/ 210 w 567"/>
                <a:gd name="T35" fmla="*/ 305 h 511"/>
                <a:gd name="T36" fmla="*/ 319 w 567"/>
                <a:gd name="T37" fmla="*/ 354 h 511"/>
                <a:gd name="T38" fmla="*/ 354 w 567"/>
                <a:gd name="T39" fmla="*/ 371 h 511"/>
                <a:gd name="T40" fmla="*/ 418 w 567"/>
                <a:gd name="T41" fmla="*/ 410 h 511"/>
                <a:gd name="T42" fmla="*/ 547 w 567"/>
                <a:gd name="T43" fmla="*/ 498 h 511"/>
                <a:gd name="T44" fmla="*/ 565 w 567"/>
                <a:gd name="T45" fmla="*/ 511 h 511"/>
                <a:gd name="T46" fmla="*/ 566 w 567"/>
                <a:gd name="T47" fmla="*/ 508 h 511"/>
                <a:gd name="T48" fmla="*/ 567 w 567"/>
                <a:gd name="T49" fmla="*/ 476 h 511"/>
                <a:gd name="T50" fmla="*/ 559 w 567"/>
                <a:gd name="T51" fmla="*/ 439 h 511"/>
                <a:gd name="T52" fmla="*/ 546 w 567"/>
                <a:gd name="T53" fmla="*/ 411 h 511"/>
                <a:gd name="T54" fmla="*/ 525 w 567"/>
                <a:gd name="T55" fmla="*/ 381 h 511"/>
                <a:gd name="T56" fmla="*/ 492 w 567"/>
                <a:gd name="T57" fmla="*/ 351 h 511"/>
                <a:gd name="T58" fmla="*/ 472 w 567"/>
                <a:gd name="T59" fmla="*/ 337 h 511"/>
                <a:gd name="T60" fmla="*/ 449 w 567"/>
                <a:gd name="T61" fmla="*/ 322 h 511"/>
                <a:gd name="T62" fmla="*/ 406 w 567"/>
                <a:gd name="T63" fmla="*/ 285 h 511"/>
                <a:gd name="T64" fmla="*/ 345 w 567"/>
                <a:gd name="T65" fmla="*/ 218 h 511"/>
                <a:gd name="T66" fmla="*/ 279 w 567"/>
                <a:gd name="T67" fmla="*/ 123 h 511"/>
                <a:gd name="T68" fmla="*/ 250 w 567"/>
                <a:gd name="T69" fmla="*/ 62 h 511"/>
                <a:gd name="T70" fmla="*/ 243 w 567"/>
                <a:gd name="T71" fmla="*/ 29 h 511"/>
                <a:gd name="T72" fmla="*/ 243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243" y="19"/>
                  </a:moveTo>
                  <a:lnTo>
                    <a:pt x="243" y="14"/>
                  </a:lnTo>
                  <a:lnTo>
                    <a:pt x="239" y="9"/>
                  </a:lnTo>
                  <a:lnTo>
                    <a:pt x="224" y="3"/>
                  </a:lnTo>
                  <a:lnTo>
                    <a:pt x="189" y="0"/>
                  </a:lnTo>
                  <a:lnTo>
                    <a:pt x="146" y="6"/>
                  </a:lnTo>
                  <a:lnTo>
                    <a:pt x="100" y="19"/>
                  </a:lnTo>
                  <a:lnTo>
                    <a:pt x="56" y="39"/>
                  </a:lnTo>
                  <a:lnTo>
                    <a:pt x="21" y="67"/>
                  </a:lnTo>
                  <a:lnTo>
                    <a:pt x="5" y="93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1" y="134"/>
                  </a:lnTo>
                  <a:lnTo>
                    <a:pt x="7" y="155"/>
                  </a:lnTo>
                  <a:lnTo>
                    <a:pt x="26" y="186"/>
                  </a:lnTo>
                  <a:lnTo>
                    <a:pt x="67" y="223"/>
                  </a:lnTo>
                  <a:lnTo>
                    <a:pt x="119" y="259"/>
                  </a:lnTo>
                  <a:lnTo>
                    <a:pt x="210" y="305"/>
                  </a:lnTo>
                  <a:lnTo>
                    <a:pt x="319" y="354"/>
                  </a:lnTo>
                  <a:lnTo>
                    <a:pt x="354" y="371"/>
                  </a:lnTo>
                  <a:lnTo>
                    <a:pt x="418" y="410"/>
                  </a:lnTo>
                  <a:lnTo>
                    <a:pt x="547" y="498"/>
                  </a:lnTo>
                  <a:lnTo>
                    <a:pt x="565" y="511"/>
                  </a:lnTo>
                  <a:lnTo>
                    <a:pt x="566" y="508"/>
                  </a:lnTo>
                  <a:lnTo>
                    <a:pt x="567" y="476"/>
                  </a:lnTo>
                  <a:lnTo>
                    <a:pt x="559" y="439"/>
                  </a:lnTo>
                  <a:lnTo>
                    <a:pt x="546" y="411"/>
                  </a:lnTo>
                  <a:lnTo>
                    <a:pt x="525" y="381"/>
                  </a:lnTo>
                  <a:lnTo>
                    <a:pt x="492" y="351"/>
                  </a:lnTo>
                  <a:lnTo>
                    <a:pt x="472" y="337"/>
                  </a:lnTo>
                  <a:lnTo>
                    <a:pt x="449" y="322"/>
                  </a:lnTo>
                  <a:lnTo>
                    <a:pt x="406" y="285"/>
                  </a:lnTo>
                  <a:lnTo>
                    <a:pt x="345" y="218"/>
                  </a:lnTo>
                  <a:lnTo>
                    <a:pt x="279" y="123"/>
                  </a:lnTo>
                  <a:lnTo>
                    <a:pt x="250" y="62"/>
                  </a:lnTo>
                  <a:lnTo>
                    <a:pt x="243" y="29"/>
                  </a:lnTo>
                  <a:lnTo>
                    <a:pt x="243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54">
              <a:extLst>
                <a:ext uri="{FF2B5EF4-FFF2-40B4-BE49-F238E27FC236}">
                  <a16:creationId xmlns:a16="http://schemas.microsoft.com/office/drawing/2014/main" id="{7675B0EE-C39A-4BBB-A94A-5C5584D6F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60" y="4107136"/>
              <a:ext cx="141" cy="128"/>
            </a:xfrm>
            <a:custGeom>
              <a:avLst/>
              <a:gdLst>
                <a:gd name="T0" fmla="*/ 324 w 567"/>
                <a:gd name="T1" fmla="*/ 19 h 511"/>
                <a:gd name="T2" fmla="*/ 324 w 567"/>
                <a:gd name="T3" fmla="*/ 14 h 511"/>
                <a:gd name="T4" fmla="*/ 328 w 567"/>
                <a:gd name="T5" fmla="*/ 9 h 511"/>
                <a:gd name="T6" fmla="*/ 343 w 567"/>
                <a:gd name="T7" fmla="*/ 3 h 511"/>
                <a:gd name="T8" fmla="*/ 378 w 567"/>
                <a:gd name="T9" fmla="*/ 0 h 511"/>
                <a:gd name="T10" fmla="*/ 421 w 567"/>
                <a:gd name="T11" fmla="*/ 6 h 511"/>
                <a:gd name="T12" fmla="*/ 467 w 567"/>
                <a:gd name="T13" fmla="*/ 19 h 511"/>
                <a:gd name="T14" fmla="*/ 511 w 567"/>
                <a:gd name="T15" fmla="*/ 39 h 511"/>
                <a:gd name="T16" fmla="*/ 546 w 567"/>
                <a:gd name="T17" fmla="*/ 67 h 511"/>
                <a:gd name="T18" fmla="*/ 562 w 567"/>
                <a:gd name="T19" fmla="*/ 93 h 511"/>
                <a:gd name="T20" fmla="*/ 567 w 567"/>
                <a:gd name="T21" fmla="*/ 112 h 511"/>
                <a:gd name="T22" fmla="*/ 567 w 567"/>
                <a:gd name="T23" fmla="*/ 123 h 511"/>
                <a:gd name="T24" fmla="*/ 567 w 567"/>
                <a:gd name="T25" fmla="*/ 134 h 511"/>
                <a:gd name="T26" fmla="*/ 561 w 567"/>
                <a:gd name="T27" fmla="*/ 155 h 511"/>
                <a:gd name="T28" fmla="*/ 541 w 567"/>
                <a:gd name="T29" fmla="*/ 186 h 511"/>
                <a:gd name="T30" fmla="*/ 501 w 567"/>
                <a:gd name="T31" fmla="*/ 223 h 511"/>
                <a:gd name="T32" fmla="*/ 448 w 567"/>
                <a:gd name="T33" fmla="*/ 259 h 511"/>
                <a:gd name="T34" fmla="*/ 359 w 567"/>
                <a:gd name="T35" fmla="*/ 305 h 511"/>
                <a:gd name="T36" fmla="*/ 248 w 567"/>
                <a:gd name="T37" fmla="*/ 354 h 511"/>
                <a:gd name="T38" fmla="*/ 213 w 567"/>
                <a:gd name="T39" fmla="*/ 371 h 511"/>
                <a:gd name="T40" fmla="*/ 149 w 567"/>
                <a:gd name="T41" fmla="*/ 410 h 511"/>
                <a:gd name="T42" fmla="*/ 20 w 567"/>
                <a:gd name="T43" fmla="*/ 498 h 511"/>
                <a:gd name="T44" fmla="*/ 2 w 567"/>
                <a:gd name="T45" fmla="*/ 511 h 511"/>
                <a:gd name="T46" fmla="*/ 2 w 567"/>
                <a:gd name="T47" fmla="*/ 508 h 511"/>
                <a:gd name="T48" fmla="*/ 0 w 567"/>
                <a:gd name="T49" fmla="*/ 476 h 511"/>
                <a:gd name="T50" fmla="*/ 9 w 567"/>
                <a:gd name="T51" fmla="*/ 439 h 511"/>
                <a:gd name="T52" fmla="*/ 22 w 567"/>
                <a:gd name="T53" fmla="*/ 411 h 511"/>
                <a:gd name="T54" fmla="*/ 42 w 567"/>
                <a:gd name="T55" fmla="*/ 381 h 511"/>
                <a:gd name="T56" fmla="*/ 75 w 567"/>
                <a:gd name="T57" fmla="*/ 351 h 511"/>
                <a:gd name="T58" fmla="*/ 96 w 567"/>
                <a:gd name="T59" fmla="*/ 337 h 511"/>
                <a:gd name="T60" fmla="*/ 118 w 567"/>
                <a:gd name="T61" fmla="*/ 322 h 511"/>
                <a:gd name="T62" fmla="*/ 162 w 567"/>
                <a:gd name="T63" fmla="*/ 285 h 511"/>
                <a:gd name="T64" fmla="*/ 223 w 567"/>
                <a:gd name="T65" fmla="*/ 218 h 511"/>
                <a:gd name="T66" fmla="*/ 288 w 567"/>
                <a:gd name="T67" fmla="*/ 123 h 511"/>
                <a:gd name="T68" fmla="*/ 317 w 567"/>
                <a:gd name="T69" fmla="*/ 62 h 511"/>
                <a:gd name="T70" fmla="*/ 325 w 567"/>
                <a:gd name="T71" fmla="*/ 29 h 511"/>
                <a:gd name="T72" fmla="*/ 324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324" y="19"/>
                  </a:moveTo>
                  <a:lnTo>
                    <a:pt x="324" y="14"/>
                  </a:lnTo>
                  <a:lnTo>
                    <a:pt x="328" y="9"/>
                  </a:lnTo>
                  <a:lnTo>
                    <a:pt x="343" y="3"/>
                  </a:lnTo>
                  <a:lnTo>
                    <a:pt x="378" y="0"/>
                  </a:lnTo>
                  <a:lnTo>
                    <a:pt x="421" y="6"/>
                  </a:lnTo>
                  <a:lnTo>
                    <a:pt x="467" y="19"/>
                  </a:lnTo>
                  <a:lnTo>
                    <a:pt x="511" y="39"/>
                  </a:lnTo>
                  <a:lnTo>
                    <a:pt x="546" y="67"/>
                  </a:lnTo>
                  <a:lnTo>
                    <a:pt x="562" y="93"/>
                  </a:lnTo>
                  <a:lnTo>
                    <a:pt x="567" y="112"/>
                  </a:lnTo>
                  <a:lnTo>
                    <a:pt x="567" y="123"/>
                  </a:lnTo>
                  <a:lnTo>
                    <a:pt x="567" y="134"/>
                  </a:lnTo>
                  <a:lnTo>
                    <a:pt x="561" y="155"/>
                  </a:lnTo>
                  <a:lnTo>
                    <a:pt x="541" y="186"/>
                  </a:lnTo>
                  <a:lnTo>
                    <a:pt x="501" y="223"/>
                  </a:lnTo>
                  <a:lnTo>
                    <a:pt x="448" y="259"/>
                  </a:lnTo>
                  <a:lnTo>
                    <a:pt x="359" y="305"/>
                  </a:lnTo>
                  <a:lnTo>
                    <a:pt x="248" y="354"/>
                  </a:lnTo>
                  <a:lnTo>
                    <a:pt x="213" y="371"/>
                  </a:lnTo>
                  <a:lnTo>
                    <a:pt x="149" y="410"/>
                  </a:lnTo>
                  <a:lnTo>
                    <a:pt x="20" y="498"/>
                  </a:lnTo>
                  <a:lnTo>
                    <a:pt x="2" y="511"/>
                  </a:lnTo>
                  <a:lnTo>
                    <a:pt x="2" y="508"/>
                  </a:lnTo>
                  <a:lnTo>
                    <a:pt x="0" y="476"/>
                  </a:lnTo>
                  <a:lnTo>
                    <a:pt x="9" y="439"/>
                  </a:lnTo>
                  <a:lnTo>
                    <a:pt x="22" y="411"/>
                  </a:lnTo>
                  <a:lnTo>
                    <a:pt x="42" y="381"/>
                  </a:lnTo>
                  <a:lnTo>
                    <a:pt x="75" y="351"/>
                  </a:lnTo>
                  <a:lnTo>
                    <a:pt x="96" y="337"/>
                  </a:lnTo>
                  <a:lnTo>
                    <a:pt x="118" y="322"/>
                  </a:lnTo>
                  <a:lnTo>
                    <a:pt x="162" y="285"/>
                  </a:lnTo>
                  <a:lnTo>
                    <a:pt x="223" y="218"/>
                  </a:lnTo>
                  <a:lnTo>
                    <a:pt x="288" y="123"/>
                  </a:lnTo>
                  <a:lnTo>
                    <a:pt x="317" y="62"/>
                  </a:lnTo>
                  <a:lnTo>
                    <a:pt x="325" y="29"/>
                  </a:lnTo>
                  <a:lnTo>
                    <a:pt x="324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55">
              <a:extLst>
                <a:ext uri="{FF2B5EF4-FFF2-40B4-BE49-F238E27FC236}">
                  <a16:creationId xmlns:a16="http://schemas.microsoft.com/office/drawing/2014/main" id="{05A4FCDF-E1AD-408C-894D-BDF67307A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492" y="4106522"/>
              <a:ext cx="537" cy="626"/>
            </a:xfrm>
            <a:custGeom>
              <a:avLst/>
              <a:gdLst>
                <a:gd name="T0" fmla="*/ 987 w 2149"/>
                <a:gd name="T1" fmla="*/ 1 h 2505"/>
                <a:gd name="T2" fmla="*/ 687 w 2149"/>
                <a:gd name="T3" fmla="*/ 56 h 2505"/>
                <a:gd name="T4" fmla="*/ 453 w 2149"/>
                <a:gd name="T5" fmla="*/ 173 h 2505"/>
                <a:gd name="T6" fmla="*/ 279 w 2149"/>
                <a:gd name="T7" fmla="*/ 340 h 2505"/>
                <a:gd name="T8" fmla="*/ 154 w 2149"/>
                <a:gd name="T9" fmla="*/ 545 h 2505"/>
                <a:gd name="T10" fmla="*/ 72 w 2149"/>
                <a:gd name="T11" fmla="*/ 775 h 2505"/>
                <a:gd name="T12" fmla="*/ 25 w 2149"/>
                <a:gd name="T13" fmla="*/ 1019 h 2505"/>
                <a:gd name="T14" fmla="*/ 1 w 2149"/>
                <a:gd name="T15" fmla="*/ 1323 h 2505"/>
                <a:gd name="T16" fmla="*/ 0 w 2149"/>
                <a:gd name="T17" fmla="*/ 1497 h 2505"/>
                <a:gd name="T18" fmla="*/ 22 w 2149"/>
                <a:gd name="T19" fmla="*/ 1708 h 2505"/>
                <a:gd name="T20" fmla="*/ 66 w 2149"/>
                <a:gd name="T21" fmla="*/ 1895 h 2505"/>
                <a:gd name="T22" fmla="*/ 130 w 2149"/>
                <a:gd name="T23" fmla="*/ 2058 h 2505"/>
                <a:gd name="T24" fmla="*/ 210 w 2149"/>
                <a:gd name="T25" fmla="*/ 2198 h 2505"/>
                <a:gd name="T26" fmla="*/ 323 w 2149"/>
                <a:gd name="T27" fmla="*/ 2338 h 2505"/>
                <a:gd name="T28" fmla="*/ 515 w 2149"/>
                <a:gd name="T29" fmla="*/ 2484 h 2505"/>
                <a:gd name="T30" fmla="*/ 550 w 2149"/>
                <a:gd name="T31" fmla="*/ 2483 h 2505"/>
                <a:gd name="T32" fmla="*/ 418 w 2149"/>
                <a:gd name="T33" fmla="*/ 2168 h 2505"/>
                <a:gd name="T34" fmla="*/ 351 w 2149"/>
                <a:gd name="T35" fmla="*/ 1923 h 2505"/>
                <a:gd name="T36" fmla="*/ 316 w 2149"/>
                <a:gd name="T37" fmla="*/ 1700 h 2505"/>
                <a:gd name="T38" fmla="*/ 310 w 2149"/>
                <a:gd name="T39" fmla="*/ 1462 h 2505"/>
                <a:gd name="T40" fmla="*/ 345 w 2149"/>
                <a:gd name="T41" fmla="*/ 1219 h 2505"/>
                <a:gd name="T42" fmla="*/ 378 w 2149"/>
                <a:gd name="T43" fmla="*/ 1110 h 2505"/>
                <a:gd name="T44" fmla="*/ 461 w 2149"/>
                <a:gd name="T45" fmla="*/ 956 h 2505"/>
                <a:gd name="T46" fmla="*/ 569 w 2149"/>
                <a:gd name="T47" fmla="*/ 855 h 2505"/>
                <a:gd name="T48" fmla="*/ 687 w 2149"/>
                <a:gd name="T49" fmla="*/ 796 h 2505"/>
                <a:gd name="T50" fmla="*/ 837 w 2149"/>
                <a:gd name="T51" fmla="*/ 764 h 2505"/>
                <a:gd name="T52" fmla="*/ 1057 w 2149"/>
                <a:gd name="T53" fmla="*/ 780 h 2505"/>
                <a:gd name="T54" fmla="*/ 1092 w 2149"/>
                <a:gd name="T55" fmla="*/ 780 h 2505"/>
                <a:gd name="T56" fmla="*/ 1312 w 2149"/>
                <a:gd name="T57" fmla="*/ 764 h 2505"/>
                <a:gd name="T58" fmla="*/ 1462 w 2149"/>
                <a:gd name="T59" fmla="*/ 796 h 2505"/>
                <a:gd name="T60" fmla="*/ 1581 w 2149"/>
                <a:gd name="T61" fmla="*/ 855 h 2505"/>
                <a:gd name="T62" fmla="*/ 1688 w 2149"/>
                <a:gd name="T63" fmla="*/ 956 h 2505"/>
                <a:gd name="T64" fmla="*/ 1772 w 2149"/>
                <a:gd name="T65" fmla="*/ 1110 h 2505"/>
                <a:gd name="T66" fmla="*/ 1804 w 2149"/>
                <a:gd name="T67" fmla="*/ 1219 h 2505"/>
                <a:gd name="T68" fmla="*/ 1839 w 2149"/>
                <a:gd name="T69" fmla="*/ 1462 h 2505"/>
                <a:gd name="T70" fmla="*/ 1833 w 2149"/>
                <a:gd name="T71" fmla="*/ 1700 h 2505"/>
                <a:gd name="T72" fmla="*/ 1799 w 2149"/>
                <a:gd name="T73" fmla="*/ 1923 h 2505"/>
                <a:gd name="T74" fmla="*/ 1731 w 2149"/>
                <a:gd name="T75" fmla="*/ 2168 h 2505"/>
                <a:gd name="T76" fmla="*/ 1600 w 2149"/>
                <a:gd name="T77" fmla="*/ 2483 h 2505"/>
                <a:gd name="T78" fmla="*/ 1634 w 2149"/>
                <a:gd name="T79" fmla="*/ 2484 h 2505"/>
                <a:gd name="T80" fmla="*/ 1827 w 2149"/>
                <a:gd name="T81" fmla="*/ 2338 h 2505"/>
                <a:gd name="T82" fmla="*/ 1941 w 2149"/>
                <a:gd name="T83" fmla="*/ 2198 h 2505"/>
                <a:gd name="T84" fmla="*/ 2019 w 2149"/>
                <a:gd name="T85" fmla="*/ 2058 h 2505"/>
                <a:gd name="T86" fmla="*/ 2084 w 2149"/>
                <a:gd name="T87" fmla="*/ 1895 h 2505"/>
                <a:gd name="T88" fmla="*/ 2129 w 2149"/>
                <a:gd name="T89" fmla="*/ 1708 h 2505"/>
                <a:gd name="T90" fmla="*/ 2149 w 2149"/>
                <a:gd name="T91" fmla="*/ 1497 h 2505"/>
                <a:gd name="T92" fmla="*/ 2149 w 2149"/>
                <a:gd name="T93" fmla="*/ 1323 h 2505"/>
                <a:gd name="T94" fmla="*/ 2124 w 2149"/>
                <a:gd name="T95" fmla="*/ 1019 h 2505"/>
                <a:gd name="T96" fmla="*/ 2077 w 2149"/>
                <a:gd name="T97" fmla="*/ 775 h 2505"/>
                <a:gd name="T98" fmla="*/ 1995 w 2149"/>
                <a:gd name="T99" fmla="*/ 545 h 2505"/>
                <a:gd name="T100" fmla="*/ 1871 w 2149"/>
                <a:gd name="T101" fmla="*/ 340 h 2505"/>
                <a:gd name="T102" fmla="*/ 1696 w 2149"/>
                <a:gd name="T103" fmla="*/ 173 h 2505"/>
                <a:gd name="T104" fmla="*/ 1463 w 2149"/>
                <a:gd name="T105" fmla="*/ 56 h 2505"/>
                <a:gd name="T106" fmla="*/ 1162 w 2149"/>
                <a:gd name="T107" fmla="*/ 1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9" h="2505">
                  <a:moveTo>
                    <a:pt x="1075" y="0"/>
                  </a:moveTo>
                  <a:lnTo>
                    <a:pt x="987" y="1"/>
                  </a:lnTo>
                  <a:lnTo>
                    <a:pt x="828" y="20"/>
                  </a:lnTo>
                  <a:lnTo>
                    <a:pt x="687" y="56"/>
                  </a:lnTo>
                  <a:lnTo>
                    <a:pt x="563" y="108"/>
                  </a:lnTo>
                  <a:lnTo>
                    <a:pt x="453" y="173"/>
                  </a:lnTo>
                  <a:lnTo>
                    <a:pt x="359" y="251"/>
                  </a:lnTo>
                  <a:lnTo>
                    <a:pt x="279" y="340"/>
                  </a:lnTo>
                  <a:lnTo>
                    <a:pt x="211" y="438"/>
                  </a:lnTo>
                  <a:lnTo>
                    <a:pt x="154" y="545"/>
                  </a:lnTo>
                  <a:lnTo>
                    <a:pt x="109" y="658"/>
                  </a:lnTo>
                  <a:lnTo>
                    <a:pt x="72" y="775"/>
                  </a:lnTo>
                  <a:lnTo>
                    <a:pt x="45" y="896"/>
                  </a:lnTo>
                  <a:lnTo>
                    <a:pt x="25" y="1019"/>
                  </a:lnTo>
                  <a:lnTo>
                    <a:pt x="12" y="1141"/>
                  </a:lnTo>
                  <a:lnTo>
                    <a:pt x="1" y="1323"/>
                  </a:lnTo>
                  <a:lnTo>
                    <a:pt x="0" y="1440"/>
                  </a:lnTo>
                  <a:lnTo>
                    <a:pt x="0" y="1497"/>
                  </a:lnTo>
                  <a:lnTo>
                    <a:pt x="8" y="1606"/>
                  </a:lnTo>
                  <a:lnTo>
                    <a:pt x="22" y="1708"/>
                  </a:lnTo>
                  <a:lnTo>
                    <a:pt x="41" y="1805"/>
                  </a:lnTo>
                  <a:lnTo>
                    <a:pt x="66" y="1895"/>
                  </a:lnTo>
                  <a:lnTo>
                    <a:pt x="96" y="1979"/>
                  </a:lnTo>
                  <a:lnTo>
                    <a:pt x="130" y="2058"/>
                  </a:lnTo>
                  <a:lnTo>
                    <a:pt x="168" y="2131"/>
                  </a:lnTo>
                  <a:lnTo>
                    <a:pt x="210" y="2198"/>
                  </a:lnTo>
                  <a:lnTo>
                    <a:pt x="253" y="2258"/>
                  </a:lnTo>
                  <a:lnTo>
                    <a:pt x="323" y="2338"/>
                  </a:lnTo>
                  <a:lnTo>
                    <a:pt x="418" y="2423"/>
                  </a:lnTo>
                  <a:lnTo>
                    <a:pt x="515" y="2484"/>
                  </a:lnTo>
                  <a:lnTo>
                    <a:pt x="563" y="2505"/>
                  </a:lnTo>
                  <a:lnTo>
                    <a:pt x="550" y="2483"/>
                  </a:lnTo>
                  <a:lnTo>
                    <a:pt x="478" y="2325"/>
                  </a:lnTo>
                  <a:lnTo>
                    <a:pt x="418" y="2168"/>
                  </a:lnTo>
                  <a:lnTo>
                    <a:pt x="375" y="2026"/>
                  </a:lnTo>
                  <a:lnTo>
                    <a:pt x="351" y="1923"/>
                  </a:lnTo>
                  <a:lnTo>
                    <a:pt x="330" y="1814"/>
                  </a:lnTo>
                  <a:lnTo>
                    <a:pt x="316" y="1700"/>
                  </a:lnTo>
                  <a:lnTo>
                    <a:pt x="309" y="1583"/>
                  </a:lnTo>
                  <a:lnTo>
                    <a:pt x="310" y="1462"/>
                  </a:lnTo>
                  <a:lnTo>
                    <a:pt x="322" y="1341"/>
                  </a:lnTo>
                  <a:lnTo>
                    <a:pt x="345" y="1219"/>
                  </a:lnTo>
                  <a:lnTo>
                    <a:pt x="363" y="1159"/>
                  </a:lnTo>
                  <a:lnTo>
                    <a:pt x="378" y="1110"/>
                  </a:lnTo>
                  <a:lnTo>
                    <a:pt x="416" y="1026"/>
                  </a:lnTo>
                  <a:lnTo>
                    <a:pt x="461" y="956"/>
                  </a:lnTo>
                  <a:lnTo>
                    <a:pt x="513" y="900"/>
                  </a:lnTo>
                  <a:lnTo>
                    <a:pt x="569" y="855"/>
                  </a:lnTo>
                  <a:lnTo>
                    <a:pt x="627" y="820"/>
                  </a:lnTo>
                  <a:lnTo>
                    <a:pt x="687" y="796"/>
                  </a:lnTo>
                  <a:lnTo>
                    <a:pt x="748" y="778"/>
                  </a:lnTo>
                  <a:lnTo>
                    <a:pt x="837" y="764"/>
                  </a:lnTo>
                  <a:lnTo>
                    <a:pt x="942" y="764"/>
                  </a:lnTo>
                  <a:lnTo>
                    <a:pt x="1057" y="780"/>
                  </a:lnTo>
                  <a:lnTo>
                    <a:pt x="1075" y="785"/>
                  </a:lnTo>
                  <a:lnTo>
                    <a:pt x="1092" y="780"/>
                  </a:lnTo>
                  <a:lnTo>
                    <a:pt x="1207" y="764"/>
                  </a:lnTo>
                  <a:lnTo>
                    <a:pt x="1312" y="764"/>
                  </a:lnTo>
                  <a:lnTo>
                    <a:pt x="1402" y="778"/>
                  </a:lnTo>
                  <a:lnTo>
                    <a:pt x="1462" y="796"/>
                  </a:lnTo>
                  <a:lnTo>
                    <a:pt x="1522" y="820"/>
                  </a:lnTo>
                  <a:lnTo>
                    <a:pt x="1581" y="855"/>
                  </a:lnTo>
                  <a:lnTo>
                    <a:pt x="1636" y="900"/>
                  </a:lnTo>
                  <a:lnTo>
                    <a:pt x="1688" y="956"/>
                  </a:lnTo>
                  <a:lnTo>
                    <a:pt x="1733" y="1026"/>
                  </a:lnTo>
                  <a:lnTo>
                    <a:pt x="1772" y="1110"/>
                  </a:lnTo>
                  <a:lnTo>
                    <a:pt x="1787" y="1159"/>
                  </a:lnTo>
                  <a:lnTo>
                    <a:pt x="1804" y="1219"/>
                  </a:lnTo>
                  <a:lnTo>
                    <a:pt x="1828" y="1341"/>
                  </a:lnTo>
                  <a:lnTo>
                    <a:pt x="1839" y="1462"/>
                  </a:lnTo>
                  <a:lnTo>
                    <a:pt x="1840" y="1583"/>
                  </a:lnTo>
                  <a:lnTo>
                    <a:pt x="1833" y="1700"/>
                  </a:lnTo>
                  <a:lnTo>
                    <a:pt x="1819" y="1814"/>
                  </a:lnTo>
                  <a:lnTo>
                    <a:pt x="1799" y="1923"/>
                  </a:lnTo>
                  <a:lnTo>
                    <a:pt x="1774" y="2026"/>
                  </a:lnTo>
                  <a:lnTo>
                    <a:pt x="1731" y="2168"/>
                  </a:lnTo>
                  <a:lnTo>
                    <a:pt x="1672" y="2325"/>
                  </a:lnTo>
                  <a:lnTo>
                    <a:pt x="1600" y="2483"/>
                  </a:lnTo>
                  <a:lnTo>
                    <a:pt x="1587" y="2505"/>
                  </a:lnTo>
                  <a:lnTo>
                    <a:pt x="1634" y="2484"/>
                  </a:lnTo>
                  <a:lnTo>
                    <a:pt x="1731" y="2423"/>
                  </a:lnTo>
                  <a:lnTo>
                    <a:pt x="1827" y="2338"/>
                  </a:lnTo>
                  <a:lnTo>
                    <a:pt x="1896" y="2258"/>
                  </a:lnTo>
                  <a:lnTo>
                    <a:pt x="1941" y="2198"/>
                  </a:lnTo>
                  <a:lnTo>
                    <a:pt x="1981" y="2131"/>
                  </a:lnTo>
                  <a:lnTo>
                    <a:pt x="2019" y="2058"/>
                  </a:lnTo>
                  <a:lnTo>
                    <a:pt x="2053" y="1979"/>
                  </a:lnTo>
                  <a:lnTo>
                    <a:pt x="2084" y="1895"/>
                  </a:lnTo>
                  <a:lnTo>
                    <a:pt x="2108" y="1805"/>
                  </a:lnTo>
                  <a:lnTo>
                    <a:pt x="2129" y="1708"/>
                  </a:lnTo>
                  <a:lnTo>
                    <a:pt x="2142" y="1606"/>
                  </a:lnTo>
                  <a:lnTo>
                    <a:pt x="2149" y="1497"/>
                  </a:lnTo>
                  <a:lnTo>
                    <a:pt x="2149" y="1440"/>
                  </a:lnTo>
                  <a:lnTo>
                    <a:pt x="2149" y="1323"/>
                  </a:lnTo>
                  <a:lnTo>
                    <a:pt x="2138" y="1141"/>
                  </a:lnTo>
                  <a:lnTo>
                    <a:pt x="2124" y="1019"/>
                  </a:lnTo>
                  <a:lnTo>
                    <a:pt x="2104" y="896"/>
                  </a:lnTo>
                  <a:lnTo>
                    <a:pt x="2077" y="775"/>
                  </a:lnTo>
                  <a:lnTo>
                    <a:pt x="2041" y="658"/>
                  </a:lnTo>
                  <a:lnTo>
                    <a:pt x="1995" y="545"/>
                  </a:lnTo>
                  <a:lnTo>
                    <a:pt x="1938" y="438"/>
                  </a:lnTo>
                  <a:lnTo>
                    <a:pt x="1871" y="340"/>
                  </a:lnTo>
                  <a:lnTo>
                    <a:pt x="1790" y="251"/>
                  </a:lnTo>
                  <a:lnTo>
                    <a:pt x="1696" y="173"/>
                  </a:lnTo>
                  <a:lnTo>
                    <a:pt x="1587" y="108"/>
                  </a:lnTo>
                  <a:lnTo>
                    <a:pt x="1463" y="56"/>
                  </a:lnTo>
                  <a:lnTo>
                    <a:pt x="1321" y="20"/>
                  </a:lnTo>
                  <a:lnTo>
                    <a:pt x="1162" y="1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56">
              <a:extLst>
                <a:ext uri="{FF2B5EF4-FFF2-40B4-BE49-F238E27FC236}">
                  <a16:creationId xmlns:a16="http://schemas.microsoft.com/office/drawing/2014/main" id="{9D832343-45C2-4727-9EEE-917E1E598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543" y="4106632"/>
              <a:ext cx="459" cy="339"/>
            </a:xfrm>
            <a:custGeom>
              <a:avLst/>
              <a:gdLst>
                <a:gd name="T0" fmla="*/ 1191 w 1834"/>
                <a:gd name="T1" fmla="*/ 490 h 1355"/>
                <a:gd name="T2" fmla="*/ 1180 w 1834"/>
                <a:gd name="T3" fmla="*/ 496 h 1355"/>
                <a:gd name="T4" fmla="*/ 1065 w 1834"/>
                <a:gd name="T5" fmla="*/ 544 h 1355"/>
                <a:gd name="T6" fmla="*/ 924 w 1834"/>
                <a:gd name="T7" fmla="*/ 591 h 1355"/>
                <a:gd name="T8" fmla="*/ 816 w 1834"/>
                <a:gd name="T9" fmla="*/ 616 h 1355"/>
                <a:gd name="T10" fmla="*/ 700 w 1834"/>
                <a:gd name="T11" fmla="*/ 634 h 1355"/>
                <a:gd name="T12" fmla="*/ 580 w 1834"/>
                <a:gd name="T13" fmla="*/ 638 h 1355"/>
                <a:gd name="T14" fmla="*/ 521 w 1834"/>
                <a:gd name="T15" fmla="*/ 633 h 1355"/>
                <a:gd name="T16" fmla="*/ 492 w 1834"/>
                <a:gd name="T17" fmla="*/ 630 h 1355"/>
                <a:gd name="T18" fmla="*/ 437 w 1834"/>
                <a:gd name="T19" fmla="*/ 631 h 1355"/>
                <a:gd name="T20" fmla="*/ 388 w 1834"/>
                <a:gd name="T21" fmla="*/ 641 h 1355"/>
                <a:gd name="T22" fmla="*/ 341 w 1834"/>
                <a:gd name="T23" fmla="*/ 656 h 1355"/>
                <a:gd name="T24" fmla="*/ 301 w 1834"/>
                <a:gd name="T25" fmla="*/ 678 h 1355"/>
                <a:gd name="T26" fmla="*/ 263 w 1834"/>
                <a:gd name="T27" fmla="*/ 705 h 1355"/>
                <a:gd name="T28" fmla="*/ 230 w 1834"/>
                <a:gd name="T29" fmla="*/ 737 h 1355"/>
                <a:gd name="T30" fmla="*/ 200 w 1834"/>
                <a:gd name="T31" fmla="*/ 773 h 1355"/>
                <a:gd name="T32" fmla="*/ 164 w 1834"/>
                <a:gd name="T33" fmla="*/ 832 h 1355"/>
                <a:gd name="T34" fmla="*/ 129 w 1834"/>
                <a:gd name="T35" fmla="*/ 919 h 1355"/>
                <a:gd name="T36" fmla="*/ 109 w 1834"/>
                <a:gd name="T37" fmla="*/ 1009 h 1355"/>
                <a:gd name="T38" fmla="*/ 103 w 1834"/>
                <a:gd name="T39" fmla="*/ 1098 h 1355"/>
                <a:gd name="T40" fmla="*/ 105 w 1834"/>
                <a:gd name="T41" fmla="*/ 1140 h 1355"/>
                <a:gd name="T42" fmla="*/ 0 w 1834"/>
                <a:gd name="T43" fmla="*/ 658 h 1355"/>
                <a:gd name="T44" fmla="*/ 190 w 1834"/>
                <a:gd name="T45" fmla="*/ 278 h 1355"/>
                <a:gd name="T46" fmla="*/ 731 w 1834"/>
                <a:gd name="T47" fmla="*/ 0 h 1355"/>
                <a:gd name="T48" fmla="*/ 1242 w 1834"/>
                <a:gd name="T49" fmla="*/ 24 h 1355"/>
                <a:gd name="T50" fmla="*/ 1484 w 1834"/>
                <a:gd name="T51" fmla="*/ 234 h 1355"/>
                <a:gd name="T52" fmla="*/ 1689 w 1834"/>
                <a:gd name="T53" fmla="*/ 490 h 1355"/>
                <a:gd name="T54" fmla="*/ 1834 w 1834"/>
                <a:gd name="T55" fmla="*/ 658 h 1355"/>
                <a:gd name="T56" fmla="*/ 1764 w 1834"/>
                <a:gd name="T57" fmla="*/ 1177 h 1355"/>
                <a:gd name="T58" fmla="*/ 1617 w 1834"/>
                <a:gd name="T59" fmla="*/ 1355 h 1355"/>
                <a:gd name="T60" fmla="*/ 1621 w 1834"/>
                <a:gd name="T61" fmla="*/ 1334 h 1355"/>
                <a:gd name="T62" fmla="*/ 1631 w 1834"/>
                <a:gd name="T63" fmla="*/ 1196 h 1355"/>
                <a:gd name="T64" fmla="*/ 1626 w 1834"/>
                <a:gd name="T65" fmla="*/ 1068 h 1355"/>
                <a:gd name="T66" fmla="*/ 1606 w 1834"/>
                <a:gd name="T67" fmla="*/ 961 h 1355"/>
                <a:gd name="T68" fmla="*/ 1586 w 1834"/>
                <a:gd name="T69" fmla="*/ 888 h 1355"/>
                <a:gd name="T70" fmla="*/ 1557 w 1834"/>
                <a:gd name="T71" fmla="*/ 815 h 1355"/>
                <a:gd name="T72" fmla="*/ 1517 w 1834"/>
                <a:gd name="T73" fmla="*/ 743 h 1355"/>
                <a:gd name="T74" fmla="*/ 1468 w 1834"/>
                <a:gd name="T75" fmla="*/ 676 h 1355"/>
                <a:gd name="T76" fmla="*/ 1406 w 1834"/>
                <a:gd name="T77" fmla="*/ 613 h 1355"/>
                <a:gd name="T78" fmla="*/ 1332 w 1834"/>
                <a:gd name="T79" fmla="*/ 557 h 1355"/>
                <a:gd name="T80" fmla="*/ 1243 w 1834"/>
                <a:gd name="T81" fmla="*/ 510 h 1355"/>
                <a:gd name="T82" fmla="*/ 1191 w 1834"/>
                <a:gd name="T83" fmla="*/ 49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4" h="1355">
                  <a:moveTo>
                    <a:pt x="1191" y="490"/>
                  </a:moveTo>
                  <a:lnTo>
                    <a:pt x="1180" y="496"/>
                  </a:lnTo>
                  <a:lnTo>
                    <a:pt x="1065" y="544"/>
                  </a:lnTo>
                  <a:lnTo>
                    <a:pt x="924" y="591"/>
                  </a:lnTo>
                  <a:lnTo>
                    <a:pt x="816" y="616"/>
                  </a:lnTo>
                  <a:lnTo>
                    <a:pt x="700" y="634"/>
                  </a:lnTo>
                  <a:lnTo>
                    <a:pt x="580" y="638"/>
                  </a:lnTo>
                  <a:lnTo>
                    <a:pt x="521" y="633"/>
                  </a:lnTo>
                  <a:lnTo>
                    <a:pt x="492" y="630"/>
                  </a:lnTo>
                  <a:lnTo>
                    <a:pt x="437" y="631"/>
                  </a:lnTo>
                  <a:lnTo>
                    <a:pt x="388" y="641"/>
                  </a:lnTo>
                  <a:lnTo>
                    <a:pt x="341" y="656"/>
                  </a:lnTo>
                  <a:lnTo>
                    <a:pt x="301" y="678"/>
                  </a:lnTo>
                  <a:lnTo>
                    <a:pt x="263" y="705"/>
                  </a:lnTo>
                  <a:lnTo>
                    <a:pt x="230" y="737"/>
                  </a:lnTo>
                  <a:lnTo>
                    <a:pt x="200" y="773"/>
                  </a:lnTo>
                  <a:lnTo>
                    <a:pt x="164" y="832"/>
                  </a:lnTo>
                  <a:lnTo>
                    <a:pt x="129" y="919"/>
                  </a:lnTo>
                  <a:lnTo>
                    <a:pt x="109" y="1009"/>
                  </a:lnTo>
                  <a:lnTo>
                    <a:pt x="103" y="1098"/>
                  </a:lnTo>
                  <a:lnTo>
                    <a:pt x="105" y="1140"/>
                  </a:lnTo>
                  <a:lnTo>
                    <a:pt x="0" y="658"/>
                  </a:lnTo>
                  <a:lnTo>
                    <a:pt x="190" y="278"/>
                  </a:lnTo>
                  <a:lnTo>
                    <a:pt x="731" y="0"/>
                  </a:lnTo>
                  <a:lnTo>
                    <a:pt x="1242" y="24"/>
                  </a:lnTo>
                  <a:lnTo>
                    <a:pt x="1484" y="234"/>
                  </a:lnTo>
                  <a:lnTo>
                    <a:pt x="1689" y="490"/>
                  </a:lnTo>
                  <a:lnTo>
                    <a:pt x="1834" y="658"/>
                  </a:lnTo>
                  <a:lnTo>
                    <a:pt x="1764" y="1177"/>
                  </a:lnTo>
                  <a:lnTo>
                    <a:pt x="1617" y="1355"/>
                  </a:lnTo>
                  <a:lnTo>
                    <a:pt x="1621" y="1334"/>
                  </a:lnTo>
                  <a:lnTo>
                    <a:pt x="1631" y="1196"/>
                  </a:lnTo>
                  <a:lnTo>
                    <a:pt x="1626" y="1068"/>
                  </a:lnTo>
                  <a:lnTo>
                    <a:pt x="1606" y="961"/>
                  </a:lnTo>
                  <a:lnTo>
                    <a:pt x="1586" y="888"/>
                  </a:lnTo>
                  <a:lnTo>
                    <a:pt x="1557" y="815"/>
                  </a:lnTo>
                  <a:lnTo>
                    <a:pt x="1517" y="743"/>
                  </a:lnTo>
                  <a:lnTo>
                    <a:pt x="1468" y="676"/>
                  </a:lnTo>
                  <a:lnTo>
                    <a:pt x="1406" y="613"/>
                  </a:lnTo>
                  <a:lnTo>
                    <a:pt x="1332" y="557"/>
                  </a:lnTo>
                  <a:lnTo>
                    <a:pt x="1243" y="510"/>
                  </a:lnTo>
                  <a:lnTo>
                    <a:pt x="1191" y="4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6" name="Group 59">
            <a:extLst>
              <a:ext uri="{FF2B5EF4-FFF2-40B4-BE49-F238E27FC236}">
                <a16:creationId xmlns:a16="http://schemas.microsoft.com/office/drawing/2014/main" id="{D67FFE03-DB2D-4E83-8176-FD56C74ED6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96188" y="4121078"/>
            <a:ext cx="681393" cy="967180"/>
            <a:chOff x="5696188" y="4121078"/>
            <a:chExt cx="515" cy="731"/>
          </a:xfrm>
        </p:grpSpPr>
        <p:sp>
          <p:nvSpPr>
            <p:cNvPr id="174" name="Freeform 60">
              <a:extLst>
                <a:ext uri="{FF2B5EF4-FFF2-40B4-BE49-F238E27FC236}">
                  <a16:creationId xmlns:a16="http://schemas.microsoft.com/office/drawing/2014/main" id="{326B264C-4302-42C8-B9C8-3B6C02E5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446" y="4121315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61">
              <a:extLst>
                <a:ext uri="{FF2B5EF4-FFF2-40B4-BE49-F238E27FC236}">
                  <a16:creationId xmlns:a16="http://schemas.microsoft.com/office/drawing/2014/main" id="{47A7DED9-C07E-4B62-86B5-E90E0C46E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190" y="4121315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Rectangle 62">
              <a:extLst>
                <a:ext uri="{FF2B5EF4-FFF2-40B4-BE49-F238E27FC236}">
                  <a16:creationId xmlns:a16="http://schemas.microsoft.com/office/drawing/2014/main" id="{451F447B-D2F0-4232-A930-6307BC66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393" y="4121628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63">
              <a:extLst>
                <a:ext uri="{FF2B5EF4-FFF2-40B4-BE49-F238E27FC236}">
                  <a16:creationId xmlns:a16="http://schemas.microsoft.com/office/drawing/2014/main" id="{CF9940B5-7ED9-4165-9E62-F7D7B2AA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93" y="4121628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64">
              <a:extLst>
                <a:ext uri="{FF2B5EF4-FFF2-40B4-BE49-F238E27FC236}">
                  <a16:creationId xmlns:a16="http://schemas.microsoft.com/office/drawing/2014/main" id="{F4B0B3D2-67F4-48E0-9DFD-A34A49C73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190" y="4121387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357E0B14-6CE1-4ABC-9340-CED81791F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599" y="4121387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66">
              <a:extLst>
                <a:ext uri="{FF2B5EF4-FFF2-40B4-BE49-F238E27FC236}">
                  <a16:creationId xmlns:a16="http://schemas.microsoft.com/office/drawing/2014/main" id="{36AC4776-3DB8-4D9F-BC13-59DADB9FE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241" y="4121184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67">
              <a:extLst>
                <a:ext uri="{FF2B5EF4-FFF2-40B4-BE49-F238E27FC236}">
                  <a16:creationId xmlns:a16="http://schemas.microsoft.com/office/drawing/2014/main" id="{18E050EF-3216-4C40-9C84-B866D3273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24" y="4121407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68">
              <a:extLst>
                <a:ext uri="{FF2B5EF4-FFF2-40B4-BE49-F238E27FC236}">
                  <a16:creationId xmlns:a16="http://schemas.microsoft.com/office/drawing/2014/main" id="{CBCA663D-3634-4333-9DAC-D221F310D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30" y="4121414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69">
              <a:extLst>
                <a:ext uri="{FF2B5EF4-FFF2-40B4-BE49-F238E27FC236}">
                  <a16:creationId xmlns:a16="http://schemas.microsoft.com/office/drawing/2014/main" id="{C52C790D-3943-49B4-9EFA-705D28044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09" y="4121357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70">
              <a:extLst>
                <a:ext uri="{FF2B5EF4-FFF2-40B4-BE49-F238E27FC236}">
                  <a16:creationId xmlns:a16="http://schemas.microsoft.com/office/drawing/2014/main" id="{D5707F57-61EC-4AD4-B9A6-A6B032F6B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526" y="4121407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71">
              <a:extLst>
                <a:ext uri="{FF2B5EF4-FFF2-40B4-BE49-F238E27FC236}">
                  <a16:creationId xmlns:a16="http://schemas.microsoft.com/office/drawing/2014/main" id="{D70AA26F-D354-4872-AC73-AC541273B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532" y="4121414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72">
              <a:extLst>
                <a:ext uri="{FF2B5EF4-FFF2-40B4-BE49-F238E27FC236}">
                  <a16:creationId xmlns:a16="http://schemas.microsoft.com/office/drawing/2014/main" id="{DD1870E9-CDDB-44AF-A8D8-FDBA6FB33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510" y="4121357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73">
              <a:extLst>
                <a:ext uri="{FF2B5EF4-FFF2-40B4-BE49-F238E27FC236}">
                  <a16:creationId xmlns:a16="http://schemas.microsoft.com/office/drawing/2014/main" id="{AB5CFF33-A5FF-4FBC-8B12-7E24C6676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410" y="4121506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74">
              <a:extLst>
                <a:ext uri="{FF2B5EF4-FFF2-40B4-BE49-F238E27FC236}">
                  <a16:creationId xmlns:a16="http://schemas.microsoft.com/office/drawing/2014/main" id="{96EAE129-E2BD-450D-AFE8-4E66CA141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434" y="4121586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75">
              <a:extLst>
                <a:ext uri="{FF2B5EF4-FFF2-40B4-BE49-F238E27FC236}">
                  <a16:creationId xmlns:a16="http://schemas.microsoft.com/office/drawing/2014/main" id="{DDFF4613-99DA-4375-BCF0-C860A97BF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90" y="4121558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76">
              <a:extLst>
                <a:ext uri="{FF2B5EF4-FFF2-40B4-BE49-F238E27FC236}">
                  <a16:creationId xmlns:a16="http://schemas.microsoft.com/office/drawing/2014/main" id="{16FCBABA-86A0-4690-A504-F0CE84FCF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288" y="4121479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77">
              <a:extLst>
                <a:ext uri="{FF2B5EF4-FFF2-40B4-BE49-F238E27FC236}">
                  <a16:creationId xmlns:a16="http://schemas.microsoft.com/office/drawing/2014/main" id="{2B1A8530-6706-43ED-AF86-0DCDB17CD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547" y="4121479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78">
              <a:extLst>
                <a:ext uri="{FF2B5EF4-FFF2-40B4-BE49-F238E27FC236}">
                  <a16:creationId xmlns:a16="http://schemas.microsoft.com/office/drawing/2014/main" id="{0B41D648-1865-42CD-96A7-28606A6EF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215" y="4121676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79">
              <a:extLst>
                <a:ext uri="{FF2B5EF4-FFF2-40B4-BE49-F238E27FC236}">
                  <a16:creationId xmlns:a16="http://schemas.microsoft.com/office/drawing/2014/main" id="{521751E7-A8E6-4675-A641-95FAF9750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446" y="4121676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80">
              <a:extLst>
                <a:ext uri="{FF2B5EF4-FFF2-40B4-BE49-F238E27FC236}">
                  <a16:creationId xmlns:a16="http://schemas.microsoft.com/office/drawing/2014/main" id="{C546BA7E-E21F-4572-BA75-075DC956A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58" y="4121679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81">
              <a:extLst>
                <a:ext uri="{FF2B5EF4-FFF2-40B4-BE49-F238E27FC236}">
                  <a16:creationId xmlns:a16="http://schemas.microsoft.com/office/drawing/2014/main" id="{5A896611-54DC-4873-9989-9AE9FAF6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446" y="4121679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82">
              <a:extLst>
                <a:ext uri="{FF2B5EF4-FFF2-40B4-BE49-F238E27FC236}">
                  <a16:creationId xmlns:a16="http://schemas.microsoft.com/office/drawing/2014/main" id="{211343C4-0342-4791-9995-19BE21BBA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188" y="4121078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83">
              <a:extLst>
                <a:ext uri="{FF2B5EF4-FFF2-40B4-BE49-F238E27FC236}">
                  <a16:creationId xmlns:a16="http://schemas.microsoft.com/office/drawing/2014/main" id="{31072EEF-291E-463E-B6D4-53B48B0FB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93" y="4121672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8BE48E0-E6D0-458B-B05D-B7D25A02B06C}"/>
              </a:ext>
            </a:extLst>
          </p:cNvPr>
          <p:cNvCxnSpPr>
            <a:cxnSpLocks/>
          </p:cNvCxnSpPr>
          <p:nvPr/>
        </p:nvCxnSpPr>
        <p:spPr>
          <a:xfrm flipV="1">
            <a:off x="3295413" y="5092227"/>
            <a:ext cx="5504276" cy="714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93">
            <a:extLst>
              <a:ext uri="{FF2B5EF4-FFF2-40B4-BE49-F238E27FC236}">
                <a16:creationId xmlns:a16="http://schemas.microsoft.com/office/drawing/2014/main" id="{938F711C-7380-4192-9FCA-037AFA3C6DAF}"/>
              </a:ext>
            </a:extLst>
          </p:cNvPr>
          <p:cNvSpPr/>
          <p:nvPr/>
        </p:nvSpPr>
        <p:spPr>
          <a:xfrm>
            <a:off x="7677224" y="5314145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solidFill>
                  <a:prstClr val="white"/>
                </a:solidFill>
              </a:rPr>
              <a:t>송호영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149" name="모서리가 둥근 직사각형 94">
            <a:extLst>
              <a:ext uri="{FF2B5EF4-FFF2-40B4-BE49-F238E27FC236}">
                <a16:creationId xmlns:a16="http://schemas.microsoft.com/office/drawing/2014/main" id="{E9887FC1-0039-4701-96AD-D11BA29C340F}"/>
              </a:ext>
            </a:extLst>
          </p:cNvPr>
          <p:cNvSpPr/>
          <p:nvPr/>
        </p:nvSpPr>
        <p:spPr>
          <a:xfrm>
            <a:off x="3700544" y="5315574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solidFill>
                  <a:prstClr val="white"/>
                </a:solidFill>
              </a:rPr>
              <a:t>이해림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grpSp>
        <p:nvGrpSpPr>
          <p:cNvPr id="150" name="Group 4">
            <a:extLst>
              <a:ext uri="{FF2B5EF4-FFF2-40B4-BE49-F238E27FC236}">
                <a16:creationId xmlns:a16="http://schemas.microsoft.com/office/drawing/2014/main" id="{591FDEAA-C038-4669-B7A2-2EE882C639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35237" y="4134312"/>
            <a:ext cx="678747" cy="943366"/>
            <a:chOff x="7735237" y="4134311"/>
            <a:chExt cx="513" cy="713"/>
          </a:xfrm>
        </p:grpSpPr>
        <p:sp>
          <p:nvSpPr>
            <p:cNvPr id="155" name="Rectangle 5">
              <a:extLst>
                <a:ext uri="{FF2B5EF4-FFF2-40B4-BE49-F238E27FC236}">
                  <a16:creationId xmlns:a16="http://schemas.microsoft.com/office/drawing/2014/main" id="{DC040778-CDEC-454A-B086-70A80BD26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5441" y="4134843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6">
              <a:extLst>
                <a:ext uri="{FF2B5EF4-FFF2-40B4-BE49-F238E27FC236}">
                  <a16:creationId xmlns:a16="http://schemas.microsoft.com/office/drawing/2014/main" id="{0736783D-8533-41E0-AFB4-2A1A018E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41" y="4134843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7">
              <a:extLst>
                <a:ext uri="{FF2B5EF4-FFF2-40B4-BE49-F238E27FC236}">
                  <a16:creationId xmlns:a16="http://schemas.microsoft.com/office/drawing/2014/main" id="{EA1858D1-661E-4ABF-9544-B34587917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37" y="4134601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D788E949-E44E-4CC0-85AC-E6F3174E2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647" y="4134601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9">
              <a:extLst>
                <a:ext uri="{FF2B5EF4-FFF2-40B4-BE49-F238E27FC236}">
                  <a16:creationId xmlns:a16="http://schemas.microsoft.com/office/drawing/2014/main" id="{663F0AB7-1B59-4A2C-903E-0AD7BBFEF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89" y="4134398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8C7D7F50-E02E-4DEB-B101-9C8AFDE0D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372" y="4134622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2FE5783E-64E2-44D1-87C7-5E8BD2DBD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378" y="4134628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FA81F6B9-8D84-4EAB-941E-0FF06950C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356" y="4134557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C98A9B87-01AD-499A-87BC-24AC632E5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574" y="4134622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E76592BC-C0E4-4C26-BE49-E925FED0A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580" y="4134628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9EDD976A-C056-40DE-A195-30A63BE2A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558" y="4134557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B94F7A68-C5C8-48C4-B67B-6CFEF8D9D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58" y="4134720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2AD557DC-85A2-46AB-A4CE-3F83670DE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81" y="4134800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E1E33712-523D-4316-9134-8B236425B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38" y="4134772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A129099F-51D7-4083-8C80-AE90B69B6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37" y="4134891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20">
              <a:extLst>
                <a:ext uri="{FF2B5EF4-FFF2-40B4-BE49-F238E27FC236}">
                  <a16:creationId xmlns:a16="http://schemas.microsoft.com/office/drawing/2014/main" id="{25F23E7F-0C99-4C04-8C91-67A5E1575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93" y="4134891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21">
              <a:extLst>
                <a:ext uri="{FF2B5EF4-FFF2-40B4-BE49-F238E27FC236}">
                  <a16:creationId xmlns:a16="http://schemas.microsoft.com/office/drawing/2014/main" id="{F9371A89-91B4-4D15-82DD-887C8C142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16" y="4134891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22">
              <a:extLst>
                <a:ext uri="{FF2B5EF4-FFF2-40B4-BE49-F238E27FC236}">
                  <a16:creationId xmlns:a16="http://schemas.microsoft.com/office/drawing/2014/main" id="{947FF4D7-37F7-413E-BCBC-304432B54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41" y="4134886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23">
              <a:extLst>
                <a:ext uri="{FF2B5EF4-FFF2-40B4-BE49-F238E27FC236}">
                  <a16:creationId xmlns:a16="http://schemas.microsoft.com/office/drawing/2014/main" id="{236073A3-1CB8-4445-9F41-BC27A2A6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62" y="4134311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1" name="모서리가 둥근 직사각형 94">
            <a:extLst>
              <a:ext uri="{FF2B5EF4-FFF2-40B4-BE49-F238E27FC236}">
                <a16:creationId xmlns:a16="http://schemas.microsoft.com/office/drawing/2014/main" id="{1FA12698-63FC-4B54-8024-A0A7C245F205}"/>
              </a:ext>
            </a:extLst>
          </p:cNvPr>
          <p:cNvSpPr/>
          <p:nvPr/>
        </p:nvSpPr>
        <p:spPr>
          <a:xfrm>
            <a:off x="5650081" y="5314145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이해인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152" name="TextBox 81">
            <a:extLst>
              <a:ext uri="{FF2B5EF4-FFF2-40B4-BE49-F238E27FC236}">
                <a16:creationId xmlns:a16="http://schemas.microsoft.com/office/drawing/2014/main" id="{F812454D-2CF6-4E40-8DE7-BF7B183B41C7}"/>
              </a:ext>
            </a:extLst>
          </p:cNvPr>
          <p:cNvSpPr txBox="1"/>
          <p:nvPr/>
        </p:nvSpPr>
        <p:spPr>
          <a:xfrm>
            <a:off x="3628508" y="5080418"/>
            <a:ext cx="1025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201710240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3" name="TextBox 82">
            <a:extLst>
              <a:ext uri="{FF2B5EF4-FFF2-40B4-BE49-F238E27FC236}">
                <a16:creationId xmlns:a16="http://schemas.microsoft.com/office/drawing/2014/main" id="{925ABCBA-1AE3-4EC6-8D3F-91C689A63660}"/>
              </a:ext>
            </a:extLst>
          </p:cNvPr>
          <p:cNvSpPr txBox="1"/>
          <p:nvPr/>
        </p:nvSpPr>
        <p:spPr>
          <a:xfrm>
            <a:off x="5521216" y="5080634"/>
            <a:ext cx="1025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201811217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4" name="TextBox 83">
            <a:extLst>
              <a:ext uri="{FF2B5EF4-FFF2-40B4-BE49-F238E27FC236}">
                <a16:creationId xmlns:a16="http://schemas.microsoft.com/office/drawing/2014/main" id="{3BEA7327-3795-42C6-9311-BA7DFEB52EC7}"/>
              </a:ext>
            </a:extLst>
          </p:cNvPr>
          <p:cNvSpPr txBox="1"/>
          <p:nvPr/>
        </p:nvSpPr>
        <p:spPr>
          <a:xfrm>
            <a:off x="7559839" y="5079892"/>
            <a:ext cx="1025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201711836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49022"/>
              </p:ext>
            </p:extLst>
          </p:nvPr>
        </p:nvGraphicFramePr>
        <p:xfrm>
          <a:off x="723159" y="1750763"/>
          <a:ext cx="10800000" cy="416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목록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결제할 방법을 고를 수 있도록 목록을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09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간편 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결제 선택 화면을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R1.4, R 2.2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재고가 존재하는 제품을 선택한 상황, </a:t>
                      </a:r>
                      <a:endParaRPr lang="ko-KR">
                        <a:highlight>
                          <a:srgbClr val="FFFF00"/>
                        </a:highlight>
                      </a:endParaRPr>
                    </a:p>
                    <a:p>
                      <a:pPr marL="0" lvl="0" algn="l">
                        <a:buNone/>
                      </a:pP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선결제할 자판기를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923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60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30F1F-D5F0-4BDF-96B8-0C8E1491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6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37948"/>
              </p:ext>
            </p:extLst>
          </p:nvPr>
        </p:nvGraphicFramePr>
        <p:xfrm>
          <a:off x="723159" y="1845151"/>
          <a:ext cx="10800000" cy="414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수단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카드로 결제할 것인지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결제로 결제할 것인지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R2.1, R2.3.1,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화면이 출력되어 있어야함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144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 중 한개의 방법을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결제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A1549-3D87-4CFC-98DB-D2069DFB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8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6EDE9-21B8-45B2-BB81-61A499FB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17134-430E-437F-BA34-10C03D3AF61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153FE55-BD7A-4C45-91DE-B62F0924F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66473"/>
              </p:ext>
            </p:extLst>
          </p:nvPr>
        </p:nvGraphicFramePr>
        <p:xfrm>
          <a:off x="723159" y="1381499"/>
          <a:ext cx="10922488" cy="450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78706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64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510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54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금액을 지불하기 위해 간편 결제를 시도한다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492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52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R2.2, R2.4.1, R2.4.2, R3.1.1,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12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간편 결제를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839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결제를 진행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결제가 성공적으로 진행된 경우 해당 음료를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하는 경우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      1. (A) :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결제를 진행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      2. (S)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결제가 성공적으로 진행된 경우 인증번호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금액 부족 등 예상치 못한 결제의 종료 시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메인화면으로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90155"/>
              </p:ext>
            </p:extLst>
          </p:nvPr>
        </p:nvGraphicFramePr>
        <p:xfrm>
          <a:off x="723159" y="1354747"/>
          <a:ext cx="10933693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8991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8742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음료를 선택 후 금액을 지불하기 위해 카드 투입 후 결제를 시도함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R2.4.1, R2.4.2, R3.1.1,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카드 결제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185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결제를 진행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결제가 성공적으로 진행된 경우 해당 음료를 전달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7748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하는 경우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1. (A)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결제를 진행</a:t>
                      </a:r>
                      <a:endParaRPr lang="en-US" altLang="ko-KR" sz="1700" b="0" kern="12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      2. (S)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결제가 성공적으로 진행된 경우 인증번호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49110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금액 부족 등 예상치 못한 결제의 종료 시 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1.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</a:t>
                      </a:r>
                      <a:r>
                        <a:rPr lang="ko-KR" altLang="en-US" sz="17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메인화면으로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E7608-9EC0-4C46-B1B7-724F81DD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9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1927"/>
              </p:ext>
            </p:extLst>
          </p:nvPr>
        </p:nvGraphicFramePr>
        <p:xfrm>
          <a:off x="723159" y="1775605"/>
          <a:ext cx="10800000" cy="368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283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결제 취소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결제가 완료되기 전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결제를 취소함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R2.2 R2.3.1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외부로부터 결제 결과를 입력 받기 이전이어야 한다.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68516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시작 전 취소버튼을 누름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메인화면으로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DA5AF-7335-4099-B2EB-426FD5FA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2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29968"/>
              </p:ext>
            </p:extLst>
          </p:nvPr>
        </p:nvGraphicFramePr>
        <p:xfrm>
          <a:off x="723159" y="1793078"/>
          <a:ext cx="10800000" cy="428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5827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특정 자판기에서 입력 가능한 인증번호를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100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완료한 경우 시스템이 인증번호를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R.2.3.1 R.2.3.2 R.3.1.2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성공적으로 마친 상태여야 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473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인증번호를 생성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960CC-FDD2-41CF-82B1-800036E0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8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99903"/>
              </p:ext>
            </p:extLst>
          </p:nvPr>
        </p:nvGraphicFramePr>
        <p:xfrm>
          <a:off x="723159" y="1720992"/>
          <a:ext cx="10800000" cy="440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생성된 인증번호를 사용자에게 출력한다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인증번호가 생성되면 이후 사용자에게 출력해준다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정상적으로 인증번호를 생성한 뒤여야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779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선결제 정보를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네트워크에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인증번호를 화면에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A7200-7672-486C-B1A2-5E4CABB5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6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52148"/>
              </p:ext>
            </p:extLst>
          </p:nvPr>
        </p:nvGraphicFramePr>
        <p:xfrm>
          <a:off x="723159" y="1650738"/>
          <a:ext cx="10800000" cy="462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음료를 자판기를 통해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결제 완료된 음료를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인식 후 상품을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R1.2.1, R2.3.1, R2.3.2, R3.3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제품 결제를 완료한 상태여야 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93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결제 완료를 인식 후 해당 음료를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기계적인 고장으로 음료 전달이 안됨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  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관리자에게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D6F9D-21A2-4CC5-8FB6-630B284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0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17270"/>
              </p:ext>
            </p:extLst>
          </p:nvPr>
        </p:nvGraphicFramePr>
        <p:xfrm>
          <a:off x="667130" y="1498039"/>
          <a:ext cx="10821333" cy="483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68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85445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Font typeface="+mj-lt"/>
                        <a:buNone/>
                      </a:pPr>
                      <a:r>
                        <a:rPr lang="en-US" sz="1800" b="1" u="sng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 재고 수량 업데이트 </a:t>
                      </a:r>
                      <a:endParaRPr lang="ko-KR" altLang="en-US" sz="1800" b="1" u="sng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종료된 경우 이를 재고 목록에 반영함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종료되어 음료수 전달된 경우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혹은 선결제 메시지를 수신한 경우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재고를 제거 혹은 홀드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R3.2, 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음료를 전달한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904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해당 재고를 제거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13337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 경우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 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시스템에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발신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메시지 수신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   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재고를 홀드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679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D5395B-A365-48A5-AF1D-77952767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4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590B3-35CC-4702-8955-DC1EF765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19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A84D6A-8824-4513-9085-EBC8F81A7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14068"/>
              </p:ext>
            </p:extLst>
          </p:nvPr>
        </p:nvGraphicFramePr>
        <p:xfrm>
          <a:off x="757515" y="1516667"/>
          <a:ext cx="10800000" cy="483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 관리자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자판기의 재고 현황을 파악할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로그인하면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자판기에 존재하는 재고 수량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음료의 종류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인증번호 수정 등을 보여주는 관리자 메뉴를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R3.3, R4.2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인증번호가 있는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자신의 고유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관리자 메뉴를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잘못된 고유인증번호를 입력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인식 후 오류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5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DEECC0-F36C-4C2A-8793-B669760C608C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FF2266B5-1A76-43C3-A677-4E12C990874F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CD438994-1317-40A6-8ECD-83879C30AAD7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108123-9AE1-4F00-A4DF-51C60D543A68}"/>
                </a:ext>
              </a:extLst>
            </p:cNvPr>
            <p:cNvSpPr/>
            <p:nvPr/>
          </p:nvSpPr>
          <p:spPr>
            <a:xfrm>
              <a:off x="895836" y="841809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altLang="ko-Kore-KR" sz="3600">
                  <a:latin typeface="Malgun Gothic" panose="020B0503020000020004" pitchFamily="34" charset="-127"/>
                  <a:ea typeface="야놀자 야체 B" panose="02020603020101020101"/>
                </a:rPr>
                <a:t>Index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AA0400-86A5-D842-9FFF-958A32BC9488}"/>
              </a:ext>
            </a:extLst>
          </p:cNvPr>
          <p:cNvSpPr txBox="1"/>
          <p:nvPr/>
        </p:nvSpPr>
        <p:spPr>
          <a:xfrm>
            <a:off x="895836" y="1733522"/>
            <a:ext cx="6338145" cy="326448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/>
              <a:t>Activity 2031. Define Essential Use Cases</a:t>
            </a:r>
          </a:p>
          <a:p>
            <a:pPr>
              <a:lnSpc>
                <a:spcPct val="150000"/>
              </a:lnSpc>
            </a:pPr>
            <a:r>
              <a:rPr lang="en" sz="2000"/>
              <a:t>Activity 2032. Refine Use Case Diagrams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2033. Define Domain Model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2034. Refine Glossary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2035. Define System Sequence Diagrams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2038. Refine System Test Case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2039. Analyze (2030) Traceability Analysis</a:t>
            </a:r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53C3B-FAE0-4A72-8790-1C8EA993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1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80210D-C192-4B33-B223-9170CB0C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20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EE9608A-8510-4664-B551-8761142E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55131"/>
              </p:ext>
            </p:extLst>
          </p:nvPr>
        </p:nvGraphicFramePr>
        <p:xfrm>
          <a:off x="723159" y="1012923"/>
          <a:ext cx="10800000" cy="5550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18.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해당 재고의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보충, 삭제 등을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실행한 후 이를 시스템에 알림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재고를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보충하거나 삭제한 뒤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 재고의 수량을 기입함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R1.2.3, R4.1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인증번호를 통해 관리자메뉴를 출력한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>
                        <a:buNone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관리자가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재고를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변경할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음료를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lang="en-US" sz="1400" b="0" kern="12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>
                        <a:buNone/>
                      </a:pP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음료의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재고목록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400" b="0" kern="12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관리자가 재고의 보충, 삭제를 입력</a:t>
                      </a:r>
                    </a:p>
                    <a:p>
                      <a:pPr marL="0" algn="l" rtl="0" eaLnBrk="1" latinLnBrk="1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변경된 재고 목록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E1.1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Title을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선택하지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않고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나가기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누를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</a:t>
                      </a:r>
                      <a:r>
                        <a:rPr lang="ko-KR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1.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화면으로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복귀</a:t>
                      </a:r>
                      <a:r>
                        <a:rPr lang="ko-KR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item을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변경하지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않고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나가기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누를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</a:t>
                      </a:r>
                      <a:r>
                        <a:rPr lang="ko-KR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1.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첫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화면으로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복귀</a:t>
                      </a:r>
                      <a:r>
                        <a:rPr lang="ko-KR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E3.2 관리자가 item을 추가하지 않고 취소 버튼을 누를 경우</a:t>
                      </a:r>
                      <a:r>
                        <a:rPr lang="ko-KR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1.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item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출력화면으로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복귀</a:t>
                      </a:r>
                      <a:r>
                        <a:rPr lang="ko-KR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8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33533"/>
              </p:ext>
            </p:extLst>
          </p:nvPr>
        </p:nvGraphicFramePr>
        <p:xfrm>
          <a:off x="723159" y="1894028"/>
          <a:ext cx="10800000" cy="4337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 위치 정보 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저장된 자신의 위치정보를 확인함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네트워크에서 자신의 위치정보를 요구 시 저장소에서 위치정보를 가져옴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R4.5.1, R4.5.2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위치정보 요구 메시지를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저장소에 저장된 자신의 위치정보를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24816-B9A4-40E3-9CFD-F2C36678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1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4442"/>
              </p:ext>
            </p:extLst>
          </p:nvPr>
        </p:nvGraphicFramePr>
        <p:xfrm>
          <a:off x="723159" y="1903824"/>
          <a:ext cx="10800000" cy="404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 재고 정보 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 품목에 대한 재고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확인을 요청 받은 품목에 대해 재고를 확인함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R.1.3, R4.5.1, R.4.5.2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어떠한 재고 확인 요청이 있어야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받은 품목에 대한 재고 정보를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706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564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7A0784-FCE3-41D8-8B0F-FA13C24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53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E5196-7DC0-47EA-8A7F-768818DC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6B6A57-D283-C649-BB77-BB9E3C031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32010"/>
              </p:ext>
            </p:extLst>
          </p:nvPr>
        </p:nvGraphicFramePr>
        <p:xfrm>
          <a:off x="516413" y="1107529"/>
          <a:ext cx="11213492" cy="5209545"/>
        </p:xfrm>
        <a:graphic>
          <a:graphicData uri="http://schemas.openxmlformats.org/drawingml/2006/table">
            <a:tbl>
              <a:tblPr/>
              <a:tblGrid>
                <a:gridCol w="3674868">
                  <a:extLst>
                    <a:ext uri="{9D8B030D-6E8A-4147-A177-3AD203B41FA5}">
                      <a16:colId xmlns:a16="http://schemas.microsoft.com/office/drawing/2014/main" val="3674875267"/>
                    </a:ext>
                  </a:extLst>
                </a:gridCol>
                <a:gridCol w="7538624">
                  <a:extLst>
                    <a:ext uri="{9D8B030D-6E8A-4147-A177-3AD203B41FA5}">
                      <a16:colId xmlns:a16="http://schemas.microsoft.com/office/drawing/2014/main" val="3055255634"/>
                    </a:ext>
                  </a:extLst>
                </a:gridCol>
              </a:tblGrid>
              <a:tr h="30779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>
                        <a:buFont typeface="+mj-lt"/>
                        <a:buAutoNum type="arabicPeriod" startAt="21"/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91331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9253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 타 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 메시지를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26512"/>
                  </a:ext>
                </a:extLst>
              </a:tr>
              <a:tr h="531646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필요에 따라 시스템이 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 메시지를 발신하여 정보를 전달하거나 요청한다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06744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 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13941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 R1.3, R3.1.1, R4.5.2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69069"/>
                  </a:ext>
                </a:extLst>
              </a:tr>
              <a:tr h="531646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 구매 가능한 자판기 안내를 요청한 상황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완료하여 인증번호가 생성된 상황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87692"/>
                  </a:ext>
                </a:extLst>
              </a:tr>
              <a:tr h="612576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 : 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타 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에 재고 정보 요청 메시지 발신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50608"/>
                  </a:ext>
                </a:extLst>
              </a:tr>
              <a:tr h="142704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 재고 정보 요청 메시지  수신 </a:t>
                      </a:r>
                    </a:p>
                    <a:p>
                      <a:pPr marL="0" algn="l" rtl="0" eaLnBrk="1" fontAlgn="base" latinLnBrk="1" hangingPunct="1"/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시스템이 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재고 정보 메시지 발신 </a:t>
                      </a:r>
                      <a:endParaRPr lang="en-US" altLang="ko-KR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A*.2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네트워크로부터 위치 정보 요청 메시지  수신 </a:t>
                      </a:r>
                    </a:p>
                    <a:p>
                      <a:pPr marL="0" algn="l" rtl="0" eaLnBrk="1" fontAlgn="base" latinLnBrk="1" hangingPunct="1"/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      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네트워크에 위치 정보 메시지를 발신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*.3 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인증번호를 생성 </a:t>
                      </a:r>
                    </a:p>
                    <a:p>
                      <a:pPr marL="0" algn="l" rtl="0" eaLnBrk="1" fontAlgn="base" latinLnBrk="1" hangingPunct="1"/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인증번호 정보 메시지 발신 </a:t>
                      </a:r>
                      <a:endParaRPr lang="en-US" altLang="ko-KR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39181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3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6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68265"/>
              </p:ext>
            </p:extLst>
          </p:nvPr>
        </p:nvGraphicFramePr>
        <p:xfrm>
          <a:off x="696000" y="1886280"/>
          <a:ext cx="10800000" cy="407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 메시지 수신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으로부터 전송된 메시지를 수신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정보 요청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 메시지를 받는다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R1.4, R4.4, R4.5.1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에서 메시지를 발신한 상황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메시지 수신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706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874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0772E-4A3A-4135-9406-A95732A5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55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775247" y="357946"/>
            <a:ext cx="864897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2032.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-US" altLang="ko-KR" sz="3600">
                <a:highlight>
                  <a:srgbClr val="FFFF00"/>
                </a:highlight>
                <a:latin typeface="야놀자 야체 B" panose="02020603020101020101" pitchFamily="18" charset="-127"/>
                <a:ea typeface="야놀자 야체 B"/>
              </a:rPr>
              <a:t>Refine Use Case Diagrams</a:t>
            </a:r>
            <a:endParaRPr lang="en-US" altLang="ko-KR" sz="3600">
              <a:highlight>
                <a:srgbClr val="FFFF00"/>
              </a:highlight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BDF7-DEB4-4BC4-879F-C000E29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25</a:t>
            </a:fld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5F754A34-D9DA-4504-B96F-302B1AA6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32" y="1354153"/>
            <a:ext cx="8979337" cy="5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2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2199467" y="357946"/>
            <a:ext cx="7800533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2033.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-US" altLang="ko-KR" sz="3600">
                <a:highlight>
                  <a:srgbClr val="FFFF00"/>
                </a:highlight>
                <a:latin typeface="야놀자 야체 B" panose="02020603020101020101" pitchFamily="18" charset="-127"/>
                <a:ea typeface="야놀자 야체 B"/>
              </a:rPr>
              <a:t>Define Domain Model</a:t>
            </a:r>
            <a:endParaRPr lang="en-US" altLang="ko-KR" sz="3600">
              <a:highlight>
                <a:srgbClr val="FFFF00"/>
              </a:highlight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176762-E36C-4D28-BBD0-9DC168BCF6D8}"/>
              </a:ext>
            </a:extLst>
          </p:cNvPr>
          <p:cNvSpPr txBox="1"/>
          <p:nvPr/>
        </p:nvSpPr>
        <p:spPr>
          <a:xfrm>
            <a:off x="555812" y="1658471"/>
            <a:ext cx="4598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1. </a:t>
            </a:r>
            <a:r>
              <a:rPr lang="ko-KR" altLang="en-US" err="1">
                <a:ea typeface="맑은 고딕"/>
              </a:rPr>
              <a:t>Draw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conceptual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class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diagram</a:t>
            </a:r>
            <a:endParaRPr lang="ko-KR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2E2B6-D038-4D8C-B462-DBA9AE4164A7}"/>
              </a:ext>
            </a:extLst>
          </p:cNvPr>
          <p:cNvSpPr txBox="1"/>
          <p:nvPr/>
        </p:nvSpPr>
        <p:spPr>
          <a:xfrm>
            <a:off x="1540808" y="2419350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Title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0504F-68C3-4BF3-B570-99A1443CE7C5}"/>
              </a:ext>
            </a:extLst>
          </p:cNvPr>
          <p:cNvSpPr txBox="1"/>
          <p:nvPr/>
        </p:nvSpPr>
        <p:spPr>
          <a:xfrm>
            <a:off x="5028078" y="2437279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Item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378B0-773F-4EFC-B332-D9E29BC01AA0}"/>
              </a:ext>
            </a:extLst>
          </p:cNvPr>
          <p:cNvSpPr txBox="1"/>
          <p:nvPr/>
        </p:nvSpPr>
        <p:spPr>
          <a:xfrm>
            <a:off x="8685679" y="2410385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C_number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9BFC59-C21E-43DD-B7DC-04981402EB2A}"/>
              </a:ext>
            </a:extLst>
          </p:cNvPr>
          <p:cNvSpPr txBox="1"/>
          <p:nvPr/>
        </p:nvSpPr>
        <p:spPr>
          <a:xfrm>
            <a:off x="1540808" y="386266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Sale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A4B58A-14D9-4093-A6CB-39BE70AC7167}"/>
              </a:ext>
            </a:extLst>
          </p:cNvPr>
          <p:cNvSpPr txBox="1"/>
          <p:nvPr/>
        </p:nvSpPr>
        <p:spPr>
          <a:xfrm>
            <a:off x="5028078" y="386266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Payment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73A5A5-27DA-4776-9498-5A9D2E723065}"/>
              </a:ext>
            </a:extLst>
          </p:cNvPr>
          <p:cNvSpPr txBox="1"/>
          <p:nvPr/>
        </p:nvSpPr>
        <p:spPr>
          <a:xfrm>
            <a:off x="1540808" y="5198409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 err="1">
                <a:ea typeface="맑은 고딕"/>
              </a:rPr>
              <a:t>M</a:t>
            </a:r>
            <a:r>
              <a:rPr lang="en-US" altLang="ko-KR">
                <a:ea typeface="맑은 고딕"/>
              </a:rPr>
              <a:t>e</a:t>
            </a:r>
            <a:r>
              <a:rPr lang="ko-KR" altLang="en-US" err="1">
                <a:ea typeface="맑은 고딕"/>
              </a:rPr>
              <a:t>ssage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1BB2B-BB68-4631-AB8F-44AE6D25712D}"/>
              </a:ext>
            </a:extLst>
          </p:cNvPr>
          <p:cNvSpPr txBox="1"/>
          <p:nvPr/>
        </p:nvSpPr>
        <p:spPr>
          <a:xfrm>
            <a:off x="5028078" y="519840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DVM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3EA12BC-5D7F-4943-AB5A-03A2DE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9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2199467" y="357946"/>
            <a:ext cx="7800533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2033.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Domain Model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176762-E36C-4D28-BBD0-9DC168BCF6D8}"/>
              </a:ext>
            </a:extLst>
          </p:cNvPr>
          <p:cNvSpPr txBox="1"/>
          <p:nvPr/>
        </p:nvSpPr>
        <p:spPr>
          <a:xfrm>
            <a:off x="555812" y="1658471"/>
            <a:ext cx="45988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3. </a:t>
            </a:r>
            <a:r>
              <a:rPr lang="ko-KR" altLang="en-US" err="1">
                <a:ea typeface="맑은 고딕"/>
              </a:rPr>
              <a:t>Define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Domain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Model</a:t>
            </a:r>
            <a:endParaRPr lang="ko-KR" altLang="en-US" err="1">
              <a:ea typeface="맑은 고딕" panose="020B0503020000020004" pitchFamily="34" charset="-127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12B322C-DD55-49B4-AE01-26D77E88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27</a:t>
            </a:fld>
            <a:endParaRPr lang="ko-KR" alt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77F9623E-A7D3-4882-B6BD-ADBAEE28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41" y="1364765"/>
            <a:ext cx="5508521" cy="50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19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1BA068-977A-4BA7-8E65-DFE2CD6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28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80BA7-0899-A64C-A2C5-8D26D0DA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0122"/>
              </p:ext>
            </p:extLst>
          </p:nvPr>
        </p:nvGraphicFramePr>
        <p:xfrm>
          <a:off x="678656" y="1571625"/>
          <a:ext cx="11021704" cy="47548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45245">
                  <a:extLst>
                    <a:ext uri="{9D8B030D-6E8A-4147-A177-3AD203B41FA5}">
                      <a16:colId xmlns:a16="http://schemas.microsoft.com/office/drawing/2014/main" val="246975222"/>
                    </a:ext>
                  </a:extLst>
                </a:gridCol>
                <a:gridCol w="1387129">
                  <a:extLst>
                    <a:ext uri="{9D8B030D-6E8A-4147-A177-3AD203B41FA5}">
                      <a16:colId xmlns:a16="http://schemas.microsoft.com/office/drawing/2014/main" val="1977643719"/>
                    </a:ext>
                  </a:extLst>
                </a:gridCol>
                <a:gridCol w="6189330">
                  <a:extLst>
                    <a:ext uri="{9D8B030D-6E8A-4147-A177-3AD203B41FA5}">
                      <a16:colId xmlns:a16="http://schemas.microsoft.com/office/drawing/2014/main" val="590728347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Term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Category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Remarks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831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Title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자판기에 등록된 음료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/>
                          <a:ea typeface="+mn-ea"/>
                          <a:cs typeface="+mn-cs"/>
                        </a:rPr>
                        <a:t>명칭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798096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Item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각각의 자판기의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title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의 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/>
                          <a:ea typeface="+mn-ea"/>
                          <a:cs typeface="+mn-cs"/>
                        </a:rPr>
                        <a:t>각 재고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3100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Controller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사용자의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/>
                          <a:ea typeface="+mn-ea"/>
                          <a:cs typeface="+mn-cs"/>
                        </a:rPr>
                        <a:t>입력에 따라 보여지는 화면을 관리하는 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4629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Payment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사용자의 결제 정보를 저장하는 클래스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6020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C_Number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인증번호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386430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</a:rPr>
                        <a:t>C_NumberManager</a:t>
                      </a:r>
                      <a:endParaRPr lang="ko-KR" altLang="en-US" dirty="0" err="1"/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저장된 인증번호를 관리하는 클래스</a:t>
                      </a:r>
                      <a:endParaRPr lang="ja-JP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673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분산네트워크 내의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DVM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1029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Message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네트워크간 메시지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1995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Message Queue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수신된 메시지가 저장되는 곳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412085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Customer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을 통해 음료를 구매하는 사용자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8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Manager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의 관리자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5134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Card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Sweap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Machine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카드 리더기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7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212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FFFF00"/>
                  </a:highlight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highlight>
                    <a:srgbClr val="FFFF00"/>
                  </a:highlight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1BA068-977A-4BA7-8E65-DFE2CD6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29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80BA7-0899-A64C-A2C5-8D26D0DA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78559"/>
              </p:ext>
            </p:extLst>
          </p:nvPr>
        </p:nvGraphicFramePr>
        <p:xfrm>
          <a:off x="649941" y="1411940"/>
          <a:ext cx="10899175" cy="5120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73823">
                  <a:extLst>
                    <a:ext uri="{9D8B030D-6E8A-4147-A177-3AD203B41FA5}">
                      <a16:colId xmlns:a16="http://schemas.microsoft.com/office/drawing/2014/main" val="246975222"/>
                    </a:ext>
                  </a:extLst>
                </a:gridCol>
                <a:gridCol w="1194882">
                  <a:extLst>
                    <a:ext uri="{9D8B030D-6E8A-4147-A177-3AD203B41FA5}">
                      <a16:colId xmlns:a16="http://schemas.microsoft.com/office/drawing/2014/main" val="1977643719"/>
                    </a:ext>
                  </a:extLst>
                </a:gridCol>
                <a:gridCol w="6230470">
                  <a:extLst>
                    <a:ext uri="{9D8B030D-6E8A-4147-A177-3AD203B41FA5}">
                      <a16:colId xmlns:a16="http://schemas.microsoft.com/office/drawing/2014/main" val="590728347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Term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Remarks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831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Title.Name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타이틀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(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음료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)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의 이름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3517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Title.price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타이틀의 가격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3935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Title.hold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홀드 되어 있는 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7157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lvl="0" algn="l" defTabSz="914400" rtl="0">
                        <a:buNone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Item.expirationDate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Item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의 유통기한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92832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lvl="0" algn="l" defTabSz="914400" rtl="0">
                        <a:buNone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Controller.basket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사용자가 선택한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의 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Title_list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 내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index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의 숫자가 저장된다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05064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lvl="0" algn="l" defTabSz="914400" rtl="0">
                        <a:buNone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Payment.ErrorLog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결제도중의 오류 발생시 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+mn-cs"/>
                        </a:rPr>
                        <a:t>출력되는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 오류 로그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50245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C_Number.C_Number_t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Attribute</a:t>
                      </a:r>
                      <a:endParaRPr lang="ko-KR" altLang="en-US" sz="180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선결제 정보를 가져올 때 키값으로 사용되는 6자리 자연수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23155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C_NumberManager.M_Number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관리자가 관리자 메뉴로 접근하기 위해 입력하는 6자리 자연수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099026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C_NumberManager.C_List</a:t>
                      </a:r>
                      <a:endParaRPr lang="ko-KR" altLang="en-US" sz="180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다른 DVM으로부터 현 DVM으로 수신된 C_Number가 저장된 목록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885922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C_NumberManager.ch_C_List</a:t>
                      </a:r>
                      <a:endParaRPr lang="ko-KR" altLang="en-US" sz="180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Attribute</a:t>
                      </a:r>
                      <a:endParaRPr lang="ko-KR" altLang="en-US" sz="180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현 D</a:t>
                      </a:r>
                      <a:r>
                        <a:rPr lang="en-US" altLang="ja-JP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V</a:t>
                      </a:r>
                      <a:r>
                        <a:rPr lang="en-US" altLang="en-US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M에서</a:t>
                      </a:r>
                      <a:r>
                        <a:rPr lang="en-US" alt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ja-JP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다른 DVM으로 발신한 C_Number가 저장된 목록</a:t>
                      </a:r>
                      <a:endParaRPr lang="ko-KR" altLang="en-US" sz="180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63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29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30750"/>
              </p:ext>
            </p:extLst>
          </p:nvPr>
        </p:nvGraphicFramePr>
        <p:xfrm>
          <a:off x="723160" y="1941681"/>
          <a:ext cx="10799999" cy="394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1" hangingPunct="1">
                        <a:buFont typeface="+mj-lt"/>
                        <a:buAutoNum type="arabicPeriod"/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메뉴를 표시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9405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어떠한 입력을 가했을 경우 디스플레이 화면이 켜지면서 메뉴가 출력됨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분간 어떠한 입력도 받지 않아 대기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6256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스크린에 어떠한 입력을 줌</a:t>
                      </a:r>
                    </a:p>
                    <a:p>
                      <a:pPr marL="0" indent="26924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   (ex.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터치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6256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메뉴 화면을 출력함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77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FFFF00"/>
                  </a:highlight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highlight>
                    <a:srgbClr val="FFFF00"/>
                  </a:highlight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1BA068-977A-4BA7-8E65-DFE2CD6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30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80BA7-0899-A64C-A2C5-8D26D0DA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72762"/>
              </p:ext>
            </p:extLst>
          </p:nvPr>
        </p:nvGraphicFramePr>
        <p:xfrm>
          <a:off x="694764" y="1714500"/>
          <a:ext cx="10757752" cy="39797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56260">
                  <a:extLst>
                    <a:ext uri="{9D8B030D-6E8A-4147-A177-3AD203B41FA5}">
                      <a16:colId xmlns:a16="http://schemas.microsoft.com/office/drawing/2014/main" val="246975222"/>
                    </a:ext>
                  </a:extLst>
                </a:gridCol>
                <a:gridCol w="1211358">
                  <a:extLst>
                    <a:ext uri="{9D8B030D-6E8A-4147-A177-3AD203B41FA5}">
                      <a16:colId xmlns:a16="http://schemas.microsoft.com/office/drawing/2014/main" val="1977643719"/>
                    </a:ext>
                  </a:extLst>
                </a:gridCol>
                <a:gridCol w="6090134">
                  <a:extLst>
                    <a:ext uri="{9D8B030D-6E8A-4147-A177-3AD203B41FA5}">
                      <a16:colId xmlns:a16="http://schemas.microsoft.com/office/drawing/2014/main" val="590728347"/>
                    </a:ext>
                  </a:extLst>
                </a:gridCol>
              </a:tblGrid>
              <a:tr h="471156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Term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Remarks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8317"/>
                  </a:ext>
                </a:extLst>
              </a:tr>
              <a:tr h="814973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Message.Type</a:t>
                      </a:r>
                      <a:endParaRPr lang="ko-KR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메시지가 7개의 메시지 프로토콜 중 어느것인지 구분하기 위한 변수</a:t>
                      </a:r>
                      <a:endParaRPr lang="ko-KR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35178"/>
                  </a:ext>
                </a:extLst>
              </a:tr>
              <a:tr h="471156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Message.Data</a:t>
                      </a:r>
                      <a:endParaRPr lang="ko-KR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Attribute</a:t>
                      </a:r>
                      <a:endParaRPr lang="ko-KR" altLang="en-US" sz="1800" u="none" strike="noStrike" noProof="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메시지가 전달해야 하는 있는 정보</a:t>
                      </a:r>
                      <a:endParaRPr lang="ko-KR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39358"/>
                  </a:ext>
                </a:extLst>
              </a:tr>
              <a:tr h="471156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Message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Queue.msgQueue</a:t>
                      </a:r>
                      <a:endParaRPr lang="ko-KR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Attribute</a:t>
                      </a:r>
                      <a:endParaRPr lang="ko-KR" altLang="en-US" sz="1800" u="none" strike="noStrike" noProof="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다른 </a:t>
                      </a:r>
                      <a:r>
                        <a:rPr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으로부터 수신된 </a:t>
                      </a:r>
                      <a:r>
                        <a:rPr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Message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가 저장된 목록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71570"/>
                  </a:ext>
                </a:extLst>
              </a:tr>
              <a:tr h="471156">
                <a:tc>
                  <a:txBody>
                    <a:bodyPr/>
                    <a:lstStyle/>
                    <a:p>
                      <a:pPr marL="0" lvl="0" algn="l" defTabSz="914400" rtl="0"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DVM.ID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DVM을 구분하기 위한 자연수 숫자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928320"/>
                  </a:ext>
                </a:extLst>
              </a:tr>
              <a:tr h="471156">
                <a:tc>
                  <a:txBody>
                    <a:bodyPr/>
                    <a:lstStyle/>
                    <a:p>
                      <a:pPr marL="0" lvl="0" algn="l" defTabSz="914400" rtl="0"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DVM.Address_X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Attribute</a:t>
                      </a:r>
                      <a:endParaRPr lang="ko-KR" altLang="en-US" sz="1800" u="none" strike="noStrike" noProof="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물리적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위치를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나타내는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좌표의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경도에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해당하는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05064"/>
                  </a:ext>
                </a:extLst>
              </a:tr>
              <a:tr h="471156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DVM.Address_Y</a:t>
                      </a:r>
                      <a:endParaRPr lang="ko-KR" altLang="en-US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Attribute</a:t>
                      </a:r>
                      <a:endParaRPr lang="ko-KR" altLang="en-US" sz="1800" u="none" strike="noStrike" noProof="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DVM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의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물리적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위치를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나타내는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좌표의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altLang="ja-JP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위도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에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해당하는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수</a:t>
                      </a:r>
                      <a:endParaRPr lang="ko-KR" altLang="en-US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5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677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53345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Use Case 1.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리스트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ko-KR" altLang="ko-KR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31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1B776-26D3-462B-98D5-7015CDAC4A89}"/>
              </a:ext>
            </a:extLst>
          </p:cNvPr>
          <p:cNvSpPr txBox="1"/>
          <p:nvPr/>
        </p:nvSpPr>
        <p:spPr>
          <a:xfrm>
            <a:off x="2068460" y="3397980"/>
            <a:ext cx="486780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ea typeface="맑은 고딕"/>
              </a:rPr>
              <a:t> 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1. (A) :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사용자가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DVM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스크린에 </a:t>
            </a:r>
            <a:endParaRPr lang="en-US" altLang="ko-KR" sz="1600" b="1" i="0" u="none" strike="noStrike" kern="1200" noProof="0">
              <a:effectLst/>
              <a:ea typeface="맑은 고딕"/>
            </a:endParaRPr>
          </a:p>
          <a:p>
            <a:r>
              <a:rPr lang="en-US" altLang="ko-KR" sz="1600" b="1">
                <a:ea typeface="맑은 고딕"/>
              </a:rPr>
              <a:t>           </a:t>
            </a:r>
            <a:r>
              <a:rPr lang="en-US" altLang="ko-KR" sz="1600" b="1" i="0" u="none" strike="noStrike" kern="1200" noProof="0" err="1">
                <a:effectLst/>
                <a:ea typeface="맑은 고딕"/>
              </a:rPr>
              <a:t>어떠한</a:t>
            </a:r>
            <a:r>
              <a:rPr lang="en-US" altLang="ko-KR" sz="1600" b="1"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입력을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줌</a:t>
            </a:r>
            <a:endParaRPr lang="en-US" altLang="ko-KR" sz="1600" b="1" i="0" u="none" strike="noStrike" kern="1200" noProof="0">
              <a:effectLst/>
              <a:ea typeface="맑은 고딕"/>
            </a:endParaRPr>
          </a:p>
          <a:p>
            <a:r>
              <a:rPr lang="en-US" altLang="ko-KR" sz="1600" b="1">
                <a:ea typeface="맑은 고딕"/>
              </a:rPr>
              <a:t>           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(ex.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화면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터치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) </a:t>
            </a:r>
            <a:endParaRPr lang="ko-KR" altLang="en-US" sz="1600" b="1">
              <a:ea typeface="맑은 고딕"/>
            </a:endParaRPr>
          </a:p>
          <a:p>
            <a:r>
              <a:rPr lang="en-US" altLang="ko-KR" sz="1600" b="1" i="0" u="none" strike="noStrike" kern="1200" noProof="0">
                <a:effectLst/>
                <a:ea typeface="맑은 고딕"/>
              </a:rPr>
              <a:t> 2. (S) :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시스템이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이를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인식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후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 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메뉴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endParaRPr lang="ko-KR" altLang="ko-KR" sz="1600" b="1">
              <a:ea typeface="맑은 고딕"/>
            </a:endParaRPr>
          </a:p>
          <a:p>
            <a:r>
              <a:rPr lang="ko-KR" altLang="en-US" sz="1600" b="1">
                <a:ea typeface="맑은 고딕"/>
              </a:rPr>
              <a:t>           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화면을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출력함</a:t>
            </a:r>
            <a:endParaRPr lang="ko-KR" altLang="ko-KR" sz="1600" b="1">
              <a:ea typeface="맑은 고딕"/>
            </a:endParaRPr>
          </a:p>
          <a:p>
            <a:endParaRPr lang="ko-KR" altLang="en-US" sz="1600" b="1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9FCA701-F7FC-4DBC-89ED-78F667E18D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22" y="2446337"/>
            <a:ext cx="2325266" cy="28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7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/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Use Case 2.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구매할</a:t>
                      </a: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입력</a:t>
                      </a:r>
                      <a:endParaRPr lang="en-US" altLang="ko-KR"/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64629" y="3327070"/>
            <a:ext cx="449083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noProof="0">
                <a:effectLst/>
                <a:ea typeface="맑은 고딕"/>
              </a:rPr>
              <a:t>1. (A) : </a:t>
            </a:r>
            <a:r>
              <a:rPr lang="ko-KR" altLang="ko-KR" sz="1600" b="1" i="0" u="none" strike="noStrike" kern="1200" noProof="0">
                <a:effectLst/>
                <a:ea typeface="맑은 고딕"/>
              </a:rPr>
              <a:t>사용자가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ko-KR" sz="1600" b="1" i="0" u="none" strike="noStrike" kern="1200" noProof="0">
                <a:effectLst/>
                <a:ea typeface="맑은 고딕"/>
              </a:rPr>
              <a:t>자판기에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 </a:t>
            </a:r>
            <a:r>
              <a:rPr lang="ko-KR" altLang="en-US" sz="1600" b="1">
                <a:ea typeface="맑은 고딕"/>
              </a:rPr>
              <a:t>출력된 </a:t>
            </a:r>
            <a:endParaRPr lang="en-US" altLang="ko-KR" sz="1600" b="1">
              <a:ea typeface="맑은 고딕"/>
            </a:endParaRPr>
          </a:p>
          <a:p>
            <a:r>
              <a:rPr lang="en-US" altLang="ko-KR" sz="1600" b="1">
                <a:ea typeface="맑은 고딕"/>
              </a:rPr>
              <a:t>          </a:t>
            </a:r>
            <a:r>
              <a:rPr lang="ko-KR" altLang="en-US" sz="1600" b="1">
                <a:ea typeface="맑은 고딕"/>
              </a:rPr>
              <a:t>메뉴</a:t>
            </a:r>
            <a:r>
              <a:rPr lang="en-US" altLang="ko-KR" sz="1600" b="1"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중 원하는 품목 선택</a:t>
            </a:r>
            <a:endParaRPr lang="en-US" altLang="ko-KR" sz="1600" b="1" i="0" u="none" strike="noStrike" kern="1200" noProof="0">
              <a:effectLst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 noProof="0">
                <a:effectLst/>
                <a:ea typeface="맑은 고딕"/>
              </a:rPr>
              <a:t>2. (S) :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시스템이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DVM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의 재고 정보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>
              <a:ea typeface="맑은 고딕"/>
            </a:endParaRPr>
          </a:p>
          <a:p>
            <a:r>
              <a:rPr lang="en-US" altLang="ko-KR" sz="1600" b="1" i="0" u="none" strike="noStrike" kern="1200" noProof="0">
                <a:effectLst/>
                <a:ea typeface="맑은 고딕"/>
              </a:rPr>
              <a:t>         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확인 </a:t>
            </a:r>
            <a:endParaRPr lang="en-US" altLang="ko-KR" sz="1600" b="1">
              <a:ea typeface="맑은 고딕"/>
            </a:endParaRPr>
          </a:p>
          <a:p>
            <a:pPr marL="0" lvl="0">
              <a:buNone/>
            </a:pPr>
            <a:r>
              <a:rPr lang="en-US" altLang="ko-KR" sz="1600" b="1" i="0" u="none" strike="noStrike" kern="1200" noProof="0">
                <a:effectLst/>
                <a:ea typeface="맑은 고딕"/>
              </a:rPr>
              <a:t>3. (S) : </a:t>
            </a:r>
            <a:r>
              <a:rPr lang="ko-KR" altLang="ko-KR" sz="1600" b="1" i="0" u="none" strike="noStrike" kern="1200" noProof="0">
                <a:effectLst/>
                <a:ea typeface="맑은 고딕"/>
              </a:rPr>
              <a:t>시스템이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 결제 </a:t>
            </a:r>
            <a:r>
              <a:rPr lang="ko-KR" altLang="ko-KR" sz="1600" b="1" i="0" u="none" strike="noStrike" kern="1200" noProof="0">
                <a:effectLst/>
                <a:ea typeface="맑은 고딕"/>
              </a:rPr>
              <a:t>화면을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 출력</a:t>
            </a:r>
            <a:endParaRPr lang="ko-KR" altLang="ko-KR" sz="1600" b="1">
              <a:ea typeface="맑은 고딕"/>
            </a:endParaRPr>
          </a:p>
          <a:p>
            <a:endParaRPr lang="ko-KR" altLang="en-US"/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1860502-1920-4145-8839-B0E7BA5A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2333625"/>
            <a:ext cx="2533650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25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02168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3.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296372" y="3510041"/>
            <a:ext cx="348264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0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선택을 취소</a:t>
            </a: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이를 인식 후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첫 화면으로 복귀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0E9C7BE9-895E-4FCA-8729-FEEDB3F8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383631"/>
            <a:ext cx="2521743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0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69068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4.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 dirty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 dirty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 dirty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259030"/>
            <a:ext cx="4143793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 DVM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에 인증번호</a:t>
            </a:r>
            <a:r>
              <a:rPr lang="ko-KR" altLang="en-US" sz="1600" b="1">
                <a:ea typeface="맑은 고딕"/>
              </a:rPr>
              <a:t>   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  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입력 버튼을 선택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이를 인식 후 입력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화면을 출력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pPr marL="0" lvl="0" indent="0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3.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이전에 출력 받은</a:t>
            </a:r>
            <a:endParaRPr lang="en-US" altLang="ko-KR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     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</a:t>
            </a:r>
            <a:r>
              <a:rPr lang="ko-KR" altLang="en-US" sz="1600" b="1">
                <a:ea typeface="맑은 고딕"/>
              </a:rPr>
              <a:t> 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인증번호를 입력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인증 번호에 따른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제품을 전달 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46ECBE09-C2A4-4B79-978D-0146BBEC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863" y="2392363"/>
            <a:ext cx="24161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01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77458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557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372502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6.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330916" y="3225412"/>
            <a:ext cx="4423940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구매 가능한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자판기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>
              <a:ea typeface="맑은 고딕" panose="020B0503020000020004" pitchFamily="34" charset="-127"/>
            </a:endParaRPr>
          </a:p>
          <a:p>
            <a:r>
              <a:rPr lang="ko-KR" altLang="en-US" sz="1600" b="1">
                <a:ea typeface="맑은 고딕"/>
              </a:rPr>
              <a:t>          안내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선택</a:t>
            </a:r>
            <a:endParaRPr lang="en-US" altLang="ko-KR" sz="1600" b="1" i="0" u="none" strike="noStrike" kern="120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네트워크에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메시지 발신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네트워크로</a:t>
            </a:r>
            <a:endParaRPr lang="en-US" altLang="ko-KR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 </a:t>
            </a:r>
            <a:r>
              <a:rPr lang="ko-KR" altLang="en-US" sz="1600" b="1" i="0" u="none" strike="noStrike" kern="1200" err="1">
                <a:effectLst/>
                <a:latin typeface="+mn-lt"/>
                <a:ea typeface="맑은 고딕"/>
                <a:cs typeface="+mn-cs"/>
              </a:rPr>
              <a:t>부터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메시지 수신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구매 가능한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자판기 </a:t>
            </a:r>
            <a:endParaRPr lang="en-US" altLang="ko-KR" sz="1600" b="1">
              <a:ea typeface="맑은 고딕" panose="020B0503020000020004" pitchFamily="34" charset="-127"/>
            </a:endParaRPr>
          </a:p>
          <a:p>
            <a:r>
              <a:rPr lang="ko-KR" altLang="en-US" sz="1600" b="1">
                <a:ea typeface="맑은 고딕"/>
              </a:rPr>
              <a:t>         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안내 화면 출력</a:t>
            </a:r>
            <a:endParaRPr lang="en-US" altLang="ko-KR" sz="1600" b="1" i="0" u="none" strike="noStrike" kern="1200">
              <a:effectLst/>
              <a:latin typeface="+mn-lt"/>
              <a:ea typeface="맑은 고딕" panose="020B0503020000020004" pitchFamily="34" charset="-127"/>
            </a:endParaRP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FDC6F104-9A51-4869-92A0-27C139DA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2365143"/>
            <a:ext cx="3429000" cy="31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26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6107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325000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7.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자판기 선택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372938" y="3348677"/>
            <a:ext cx="499824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 b="1">
              <a:ea typeface="맑은 고딕"/>
            </a:endParaRPr>
          </a:p>
          <a:p>
            <a:r>
              <a:rPr lang="en-US" altLang="ko-KR" sz="1600" b="1">
                <a:ea typeface="맑은 고딕"/>
              </a:rPr>
              <a:t>1.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</a:t>
            </a:r>
            <a:r>
              <a:rPr lang="ko-KR" altLang="en-US" sz="1600" b="1" i="0" u="none" strike="noStrike" kern="1200" err="1">
                <a:effectLst/>
                <a:latin typeface="+mn-lt"/>
                <a:ea typeface="맑은 고딕"/>
                <a:cs typeface="+mn-cs"/>
              </a:rPr>
              <a:t>선결제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할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en-US" altLang="ko-KR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선택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>
                <a:ea typeface="맑은 고딕"/>
              </a:rPr>
              <a:t>2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결제 수단 목록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출력</a:t>
            </a:r>
            <a:endParaRPr lang="en-US" altLang="ko-KR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60401865-3298-4AB1-B680-B1DA0ED5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63" y="2435225"/>
            <a:ext cx="25685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5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937578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9.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결정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 dirty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 dirty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37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184680" y="3294456"/>
            <a:ext cx="486514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카드결제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,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간편결제 중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한 개의 방법을 선택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결제 화면을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        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FF5D9D4-C928-42F1-857E-AF390BE0E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381" y="2402681"/>
            <a:ext cx="2721768" cy="3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17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4FFAD7-DDC1-440B-A1F0-B53458CA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0188"/>
              </p:ext>
            </p:extLst>
          </p:nvPr>
        </p:nvGraphicFramePr>
        <p:xfrm>
          <a:off x="723159" y="1646143"/>
          <a:ext cx="10604486" cy="4576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206">
                  <a:extLst>
                    <a:ext uri="{9D8B030D-6E8A-4147-A177-3AD203B41FA5}">
                      <a16:colId xmlns:a16="http://schemas.microsoft.com/office/drawing/2014/main" val="1221024776"/>
                    </a:ext>
                  </a:extLst>
                </a:gridCol>
                <a:gridCol w="6594280">
                  <a:extLst>
                    <a:ext uri="{9D8B030D-6E8A-4147-A177-3AD203B41FA5}">
                      <a16:colId xmlns:a16="http://schemas.microsoft.com/office/drawing/2014/main" val="3918488527"/>
                    </a:ext>
                  </a:extLst>
                </a:gridCol>
              </a:tblGrid>
              <a:tr h="309439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10. </a:t>
                      </a:r>
                      <a:r>
                        <a:rPr lang="ko-KR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6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13343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502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62FE5-8DE5-4DBD-A7D6-8127FDCA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D9E2B-DBE4-440E-BA59-0BD4A0A9D1A2}"/>
              </a:ext>
            </a:extLst>
          </p:cNvPr>
          <p:cNvSpPr txBox="1"/>
          <p:nvPr/>
        </p:nvSpPr>
        <p:spPr>
          <a:xfrm>
            <a:off x="903966" y="2454925"/>
            <a:ext cx="371934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 b="1" i="0" u="none" strike="noStrike" kern="120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b="1" dirty="0">
                <a:ea typeface="맑은 고딕"/>
              </a:rPr>
              <a:t>1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(A)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b="1" dirty="0">
                <a:ea typeface="맑은 고딕"/>
              </a:rPr>
              <a:t> 진행</a:t>
            </a:r>
            <a:endParaRPr lang="en-US" altLang="ko-KR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b="1" dirty="0">
                <a:ea typeface="맑은 고딕"/>
              </a:rPr>
              <a:t>2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(S)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  </a:t>
            </a:r>
            <a:endParaRPr lang="en-US" altLang="ko-KR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b="1" dirty="0">
                <a:ea typeface="맑은 고딕"/>
              </a:rPr>
              <a:t>        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경우 해당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음료를 전달</a:t>
            </a:r>
            <a:endParaRPr lang="ko-KR" altLang="en-US" b="1" i="0" u="none" strike="noStrike" kern="1200" dirty="0">
              <a:effectLst/>
              <a:latin typeface="+mn-lt"/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B25DC-6AA5-4DD7-A581-14AA9B2B8855}"/>
              </a:ext>
            </a:extLst>
          </p:cNvPr>
          <p:cNvSpPr txBox="1"/>
          <p:nvPr/>
        </p:nvSpPr>
        <p:spPr>
          <a:xfrm>
            <a:off x="1137560" y="2216259"/>
            <a:ext cx="277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 eaLnBrk="1" latinLnBrk="1" hangingPunct="1">
              <a:buNone/>
            </a:pPr>
            <a:r>
              <a:rPr lang="en-US" altLang="ko-KR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: Actor (S) :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FE19B-5995-4D07-A09B-6D3290B245F6}"/>
              </a:ext>
            </a:extLst>
          </p:cNvPr>
          <p:cNvSpPr txBox="1"/>
          <p:nvPr/>
        </p:nvSpPr>
        <p:spPr>
          <a:xfrm>
            <a:off x="903966" y="4633781"/>
            <a:ext cx="371934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b="1" dirty="0">
                <a:ea typeface="맑은 고딕"/>
              </a:rPr>
              <a:t>1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(A)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b="1" dirty="0">
                <a:ea typeface="맑은 고딕"/>
              </a:rPr>
              <a:t> 진행</a:t>
            </a:r>
            <a:endParaRPr lang="en-US" altLang="ko-KR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b="1" dirty="0">
                <a:ea typeface="맑은 고딕"/>
              </a:rPr>
              <a:t>2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(S)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 </a:t>
            </a:r>
            <a:endParaRPr lang="en-US" altLang="ko-KR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b="1" dirty="0">
                <a:ea typeface="맑은 고딕"/>
              </a:rPr>
              <a:t>        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경우 인증번호 출력</a:t>
            </a:r>
            <a:endParaRPr lang="ko-KR" altLang="en-US" b="1" i="0" u="none" strike="noStrike" kern="1200" dirty="0">
              <a:effectLst/>
              <a:latin typeface="+mn-lt"/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4A0C7-D892-41B4-9E2B-0906D207FA14}"/>
              </a:ext>
            </a:extLst>
          </p:cNvPr>
          <p:cNvSpPr txBox="1"/>
          <p:nvPr/>
        </p:nvSpPr>
        <p:spPr>
          <a:xfrm>
            <a:off x="1005856" y="4110092"/>
            <a:ext cx="3131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ko-KR" altLang="en-US" sz="18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선결제</a:t>
            </a:r>
            <a:r>
              <a:rPr lang="ko-KR" altLang="en-US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진행 시</a:t>
            </a:r>
          </a:p>
          <a:p>
            <a:pPr marL="0" lvl="0" indent="0" algn="l">
              <a:buNone/>
            </a:pPr>
            <a:r>
              <a:rPr lang="en-US" altLang="ko-KR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(A) : Actor (S) : System</a:t>
            </a:r>
            <a:endParaRPr lang="ko-KR" altLang="en-US" sz="18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3711BDE1-9F2F-4D81-B6C4-121CF258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93" y="2319596"/>
            <a:ext cx="4005261" cy="342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41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4FFAD7-DDC1-440B-A1F0-B53458CA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00999"/>
              </p:ext>
            </p:extLst>
          </p:nvPr>
        </p:nvGraphicFramePr>
        <p:xfrm>
          <a:off x="723159" y="1646143"/>
          <a:ext cx="10604486" cy="4576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206">
                  <a:extLst>
                    <a:ext uri="{9D8B030D-6E8A-4147-A177-3AD203B41FA5}">
                      <a16:colId xmlns:a16="http://schemas.microsoft.com/office/drawing/2014/main" val="1221024776"/>
                    </a:ext>
                  </a:extLst>
                </a:gridCol>
                <a:gridCol w="6594280">
                  <a:extLst>
                    <a:ext uri="{9D8B030D-6E8A-4147-A177-3AD203B41FA5}">
                      <a16:colId xmlns:a16="http://schemas.microsoft.com/office/drawing/2014/main" val="3918488527"/>
                    </a:ext>
                  </a:extLst>
                </a:gridCol>
              </a:tblGrid>
              <a:tr h="309439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11.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</a:t>
                      </a:r>
                      <a:r>
                        <a:rPr lang="ko-KR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결제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6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13343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502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62FE5-8DE5-4DBD-A7D6-8127FDCA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D9E2B-DBE4-440E-BA59-0BD4A0A9D1A2}"/>
              </a:ext>
            </a:extLst>
          </p:cNvPr>
          <p:cNvSpPr txBox="1"/>
          <p:nvPr/>
        </p:nvSpPr>
        <p:spPr>
          <a:xfrm>
            <a:off x="903966" y="2454925"/>
            <a:ext cx="371934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 b="1" i="0" u="none" strike="noStrike" kern="120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b="1" dirty="0">
                <a:ea typeface="맑은 고딕"/>
              </a:rPr>
              <a:t>1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(A)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b="1" dirty="0">
                <a:ea typeface="맑은 고딕"/>
              </a:rPr>
              <a:t> 진행</a:t>
            </a:r>
            <a:endParaRPr lang="en-US" altLang="ko-KR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b="1" dirty="0">
                <a:ea typeface="맑은 고딕"/>
              </a:rPr>
              <a:t>2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(S)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  </a:t>
            </a:r>
            <a:endParaRPr lang="en-US" altLang="ko-KR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b="1" dirty="0">
                <a:ea typeface="맑은 고딕"/>
              </a:rPr>
              <a:t>        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경우 해당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음료를 전달</a:t>
            </a:r>
            <a:endParaRPr lang="ko-KR" altLang="en-US" b="1" i="0" u="none" strike="noStrike" kern="1200" dirty="0">
              <a:effectLst/>
              <a:latin typeface="+mn-lt"/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B25DC-6AA5-4DD7-A581-14AA9B2B8855}"/>
              </a:ext>
            </a:extLst>
          </p:cNvPr>
          <p:cNvSpPr txBox="1"/>
          <p:nvPr/>
        </p:nvSpPr>
        <p:spPr>
          <a:xfrm>
            <a:off x="1137560" y="2216259"/>
            <a:ext cx="277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 eaLnBrk="1" latinLnBrk="1" hangingPunct="1">
              <a:buNone/>
            </a:pPr>
            <a:r>
              <a:rPr lang="en-US" altLang="ko-KR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: Actor (S) :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FE19B-5995-4D07-A09B-6D3290B245F6}"/>
              </a:ext>
            </a:extLst>
          </p:cNvPr>
          <p:cNvSpPr txBox="1"/>
          <p:nvPr/>
        </p:nvSpPr>
        <p:spPr>
          <a:xfrm>
            <a:off x="903966" y="4633781"/>
            <a:ext cx="371934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b="1" dirty="0">
                <a:ea typeface="맑은 고딕"/>
              </a:rPr>
              <a:t>1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(A)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b="1" dirty="0">
                <a:ea typeface="맑은 고딕"/>
              </a:rPr>
              <a:t> 진행</a:t>
            </a:r>
            <a:endParaRPr lang="en-US" altLang="ko-KR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b="1" dirty="0">
                <a:ea typeface="맑은 고딕"/>
              </a:rPr>
              <a:t>2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(S)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 </a:t>
            </a:r>
            <a:endParaRPr lang="en-US" altLang="ko-KR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b="1" dirty="0">
                <a:ea typeface="맑은 고딕"/>
              </a:rPr>
              <a:t>        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경우 인증번호 출력</a:t>
            </a:r>
            <a:endParaRPr lang="ko-KR" altLang="en-US" b="1" i="0" u="none" strike="noStrike" kern="1200" dirty="0">
              <a:effectLst/>
              <a:latin typeface="+mn-lt"/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4A0C7-D892-41B4-9E2B-0906D207FA14}"/>
              </a:ext>
            </a:extLst>
          </p:cNvPr>
          <p:cNvSpPr txBox="1"/>
          <p:nvPr/>
        </p:nvSpPr>
        <p:spPr>
          <a:xfrm>
            <a:off x="1005856" y="4110092"/>
            <a:ext cx="3131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ko-KR" altLang="en-US" sz="18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선결제</a:t>
            </a:r>
            <a:r>
              <a:rPr lang="ko-KR" altLang="en-US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진행 시</a:t>
            </a:r>
          </a:p>
          <a:p>
            <a:pPr marL="0" lvl="0" indent="0" algn="l">
              <a:buNone/>
            </a:pPr>
            <a:r>
              <a:rPr lang="en-US" altLang="ko-KR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(A) : Actor (S) : System</a:t>
            </a:r>
            <a:endParaRPr lang="ko-KR" altLang="en-US" sz="18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A0C08AF8-6EBD-4D74-B1B8-1EC6E3A0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431" y="2395703"/>
            <a:ext cx="4112418" cy="349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20649"/>
              </p:ext>
            </p:extLst>
          </p:nvPr>
        </p:nvGraphicFramePr>
        <p:xfrm>
          <a:off x="723159" y="1504014"/>
          <a:ext cx="10800000" cy="484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구매할 메뉴를 선택할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01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 디스플레이에 출력된 메뉴 중 한가지를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R1.2.2, R1.3, R.4.4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자판기에 음료리스트가 출력된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35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출력된 메뉴 중 원하는 품목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재고 정보 확인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수단 목록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8012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재고가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 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   Ref) 5.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AFDF0-3105-475F-8BD5-F3FFA07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34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995645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12.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 dirty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 dirty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40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294456"/>
            <a:ext cx="4112976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 </a:t>
            </a:r>
            <a:r>
              <a:rPr lang="ko-KR" altLang="en-US" sz="1600" b="1" dirty="0">
                <a:ea typeface="맑은 고딕"/>
              </a:rPr>
              <a:t>취소버튼을 </a:t>
            </a:r>
            <a:endParaRPr lang="en-US" altLang="ko-KR" sz="1600" b="1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누름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이를 인식 후 메인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화면으로 복귀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8707FD35-05BD-4D53-99D4-C1071E24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06" y="2312193"/>
            <a:ext cx="2536031" cy="31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8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08156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16.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수량 업데이트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</a:t>
                      </a: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rtl="0" eaLnBrk="1" latinLnBrk="1" hangingPunct="1">
                        <a:buNone/>
                      </a:pP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 경우</a:t>
                      </a: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41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465386" y="3852239"/>
            <a:ext cx="356388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타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에서 시스템에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선결제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메시지를 발신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메시지 수신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재고를 홀드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78B5D4D-48DE-4441-B0DE-3301BA24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466975"/>
            <a:ext cx="2995612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22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38196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17.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 dirty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42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339879" y="3280739"/>
            <a:ext cx="356388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dirty="0">
                <a:ea typeface="맑은 고딕"/>
              </a:rPr>
              <a:t>의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인증번호</a:t>
            </a:r>
            <a:r>
              <a:rPr lang="ko-KR" altLang="en-US" sz="1600" b="1" dirty="0">
                <a:ea typeface="맑은 고딕"/>
              </a:rPr>
              <a:t>  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입력 버튼 선택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>
                <a:ea typeface="맑은 고딕"/>
              </a:rPr>
              <a:t>입력 화면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</a:t>
            </a:r>
            <a:r>
              <a:rPr lang="en-US" altLang="ko-KR" sz="1600" b="1" dirty="0">
                <a:ea typeface="맑은 고딕"/>
              </a:rPr>
              <a:t>A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자신의 고유 인증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번호 </a:t>
            </a:r>
            <a:r>
              <a:rPr lang="ko-KR" altLang="en-US" sz="1600" b="1" dirty="0">
                <a:ea typeface="맑은 고딕"/>
              </a:rPr>
              <a:t>입력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>
                <a:ea typeface="맑은 고딕"/>
              </a:rPr>
              <a:t>관리자 메뉴를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677BF48-5D93-44C6-BA10-1B5C4F5E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081" y="2286280"/>
            <a:ext cx="2667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13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69381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685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289374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18.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관리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43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267883" y="3195269"/>
            <a:ext cx="4740504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latin typeface="맑은 고딕"/>
                <a:ea typeface="맑은 고딕"/>
              </a:rPr>
              <a:t>1. </a:t>
            </a:r>
            <a:r>
              <a:rPr lang="en-US" sz="1600" b="1" i="0" u="none" strike="noStrike" kern="1200" dirty="0">
                <a:effectLst/>
                <a:latin typeface="맑은 고딕"/>
                <a:ea typeface="맑은 고딕"/>
              </a:rPr>
              <a:t>(A) :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ko-KR" altLang="en-US" sz="1600" b="1" dirty="0">
                <a:latin typeface="맑은 고딕"/>
                <a:ea typeface="맑은 고딕"/>
              </a:rPr>
              <a:t>관리자가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en-US" sz="1600" b="1" dirty="0" err="1">
                <a:latin typeface="맑은 고딕"/>
                <a:ea typeface="맑은 고딕"/>
              </a:rPr>
              <a:t>재고를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en-US" sz="1600" b="1" dirty="0" err="1">
                <a:latin typeface="맑은 고딕"/>
                <a:ea typeface="맑은 고딕"/>
              </a:rPr>
              <a:t>변경할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en-US" sz="1600" b="1" dirty="0" err="1">
                <a:latin typeface="맑은 고딕"/>
                <a:ea typeface="맑은 고딕"/>
              </a:rPr>
              <a:t>음료를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endParaRPr lang="en-US" sz="1600" b="1" dirty="0" err="1">
              <a:latin typeface="맑은 고딕"/>
              <a:ea typeface="맑은 고딕"/>
            </a:endParaRPr>
          </a:p>
          <a:p>
            <a:r>
              <a:rPr lang="en-US" sz="1600" b="1" dirty="0">
                <a:latin typeface="맑은 고딕"/>
                <a:ea typeface="맑은 고딕"/>
              </a:rPr>
              <a:t>           </a:t>
            </a:r>
            <a:r>
              <a:rPr lang="en-US" sz="1600" b="1" dirty="0" err="1">
                <a:latin typeface="맑은 고딕"/>
                <a:ea typeface="맑은 고딕"/>
              </a:rPr>
              <a:t>선택</a:t>
            </a:r>
            <a:endParaRPr lang="en-US" sz="1600" b="1" dirty="0" err="1">
              <a:latin typeface="맑은 고딕"/>
              <a:ea typeface="맑은 고딕"/>
              <a:cs typeface="+mn-lt"/>
            </a:endParaRPr>
          </a:p>
          <a:p>
            <a:r>
              <a:rPr lang="en-US" sz="1600" b="1" dirty="0">
                <a:latin typeface="맑은 고딕"/>
                <a:ea typeface="맑은 고딕"/>
              </a:rPr>
              <a:t>2. (S) : </a:t>
            </a:r>
            <a:r>
              <a:rPr lang="en-US" sz="1600" b="1" dirty="0" err="1">
                <a:latin typeface="맑은 고딕"/>
                <a:ea typeface="맑은 고딕"/>
              </a:rPr>
              <a:t>시스템이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en-US" sz="1600" b="1" dirty="0" err="1">
                <a:latin typeface="맑은 고딕"/>
                <a:ea typeface="맑은 고딕"/>
              </a:rPr>
              <a:t>해당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en-US" sz="1600" b="1" dirty="0" err="1">
                <a:latin typeface="맑은 고딕"/>
                <a:ea typeface="맑은 고딕"/>
              </a:rPr>
              <a:t>음료의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en-US" sz="1600" b="1" dirty="0" err="1">
                <a:latin typeface="맑은 고딕"/>
                <a:ea typeface="맑은 고딕"/>
              </a:rPr>
              <a:t>재고</a:t>
            </a:r>
            <a:r>
              <a:rPr lang="en-US" sz="1600" b="1" dirty="0">
                <a:latin typeface="맑은 고딕"/>
                <a:ea typeface="맑은 고딕"/>
              </a:rPr>
              <a:t> </a:t>
            </a:r>
            <a:r>
              <a:rPr lang="en-US" sz="1600" b="1" dirty="0" err="1">
                <a:latin typeface="맑은 고딕"/>
                <a:ea typeface="맑은 고딕"/>
              </a:rPr>
              <a:t>목록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endParaRPr lang="en-US" sz="1600" b="1" dirty="0" err="1">
              <a:latin typeface="맑은 고딕"/>
              <a:ea typeface="맑은 고딕"/>
            </a:endParaRPr>
          </a:p>
          <a:p>
            <a:r>
              <a:rPr lang="en-US" sz="1600" b="1" dirty="0">
                <a:latin typeface="맑은 고딕"/>
                <a:ea typeface="맑은 고딕"/>
              </a:rPr>
              <a:t>            </a:t>
            </a:r>
            <a:r>
              <a:rPr lang="en-US" sz="1600" b="1" dirty="0" err="1">
                <a:latin typeface="맑은 고딕"/>
                <a:ea typeface="맑은 고딕"/>
              </a:rPr>
              <a:t>출력</a:t>
            </a:r>
            <a:endParaRPr lang="en-US" sz="1600" b="1" dirty="0" err="1">
              <a:latin typeface="맑은 고딕"/>
              <a:ea typeface="맑은 고딕"/>
              <a:cs typeface="+mn-lt"/>
            </a:endParaRPr>
          </a:p>
          <a:p>
            <a:r>
              <a:rPr lang="en-US" sz="1600" b="1" dirty="0">
                <a:latin typeface="맑은 고딕"/>
                <a:ea typeface="맑은 고딕"/>
              </a:rPr>
              <a:t>3. </a:t>
            </a:r>
            <a:r>
              <a:rPr lang="en-US" altLang="ko-KR" sz="1600" b="1" dirty="0">
                <a:latin typeface="맑은 고딕"/>
                <a:ea typeface="맑은 고딕"/>
              </a:rPr>
              <a:t>(A) : </a:t>
            </a:r>
            <a:r>
              <a:rPr lang="ko-KR" sz="1600" b="1" i="0" u="none" strike="noStrike" kern="1200" dirty="0">
                <a:effectLst/>
                <a:latin typeface="맑은 고딕"/>
                <a:ea typeface="맑은 고딕"/>
              </a:rPr>
              <a:t>관리자가 </a:t>
            </a:r>
            <a:r>
              <a:rPr lang="ko-KR" sz="1600" b="1" dirty="0">
                <a:latin typeface="맑은 고딕"/>
                <a:ea typeface="맑은 고딕"/>
              </a:rPr>
              <a:t>재고의 보충, 삭제를 </a:t>
            </a:r>
            <a:endParaRPr lang="en-US" altLang="ko-KR" sz="1600" b="1" dirty="0">
              <a:latin typeface="맑은 고딕"/>
              <a:ea typeface="맑은 고딕"/>
            </a:endParaRPr>
          </a:p>
          <a:p>
            <a:r>
              <a:rPr lang="ko-KR" altLang="en-US" sz="1600" b="1" dirty="0">
                <a:latin typeface="맑은 고딕"/>
                <a:ea typeface="맑은 고딕"/>
              </a:rPr>
              <a:t>            </a:t>
            </a:r>
            <a:r>
              <a:rPr lang="ko-KR" sz="1600" b="1" dirty="0">
                <a:latin typeface="맑은 고딕"/>
                <a:ea typeface="맑은 고딕"/>
              </a:rPr>
              <a:t>입력</a:t>
            </a:r>
            <a:endParaRPr lang="en-US" sz="1600" b="1" i="0" u="none" strike="noStrike" kern="1200" dirty="0">
              <a:effectLst/>
              <a:latin typeface="맑은 고딕"/>
              <a:ea typeface="맑은 고딕"/>
              <a:cs typeface="+mn-lt"/>
            </a:endParaRPr>
          </a:p>
          <a:p>
            <a:r>
              <a:rPr lang="en-US" sz="1600" b="1" dirty="0">
                <a:latin typeface="맑은 고딕"/>
                <a:ea typeface="맑은 고딕"/>
              </a:rPr>
              <a:t>4</a:t>
            </a:r>
            <a:r>
              <a:rPr lang="en-US" sz="1600" b="1" i="0" u="none" strike="noStrike" kern="1200" dirty="0">
                <a:effectLst/>
                <a:latin typeface="맑은 고딕"/>
                <a:ea typeface="맑은 고딕"/>
              </a:rPr>
              <a:t>. (S) :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ko-KR" sz="1600" b="1" dirty="0">
                <a:latin typeface="맑은 고딕"/>
                <a:ea typeface="맑은 고딕"/>
              </a:rPr>
              <a:t>시스템이 변경된 재고 목록 출력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F435BAF-71ED-4F8B-BE0D-00DD4FB3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719" y="2331243"/>
            <a:ext cx="2667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2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36443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807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396252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22.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수신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32279" y="3510041"/>
            <a:ext cx="356388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0" algn="l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타 </a:t>
            </a:r>
            <a:r>
              <a:rPr lang="en-US" altLang="ko-KR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DVM이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</a:t>
            </a:r>
            <a:r>
              <a:rPr lang="en-US" altLang="ko-KR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메시지를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 </a:t>
            </a:r>
            <a:r>
              <a:rPr lang="en-US" altLang="ko-KR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발신</a:t>
            </a:r>
            <a:endParaRPr lang="ko-KR" altLang="en-US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pPr marL="0" lvl="0" algn="l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메시지를 수신</a:t>
            </a:r>
            <a:endParaRPr lang="ko-KR" altLang="ko-KR" sz="1600" dirty="0">
              <a:ea typeface="맑은 고딕"/>
            </a:endParaRP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167BC3B-85D7-4EB0-AE1B-2E108564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88" y="2488406"/>
            <a:ext cx="2886074" cy="2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2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61F7BD1-1E68-464D-A243-8357C862689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0824A209-F9D0-49D7-83D0-545C6775009D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5FA93962-60FC-43B8-A83E-389DC1CAC6FC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3DABDC-6721-4B50-99B1-C3E050F800E3}"/>
                </a:ext>
              </a:extLst>
            </p:cNvPr>
            <p:cNvSpPr/>
            <p:nvPr/>
          </p:nvSpPr>
          <p:spPr>
            <a:xfrm>
              <a:off x="2007103" y="357946"/>
              <a:ext cx="8185254" cy="64633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/>
                </a:rPr>
                <a:t>Activity 2038.</a:t>
              </a:r>
              <a:r>
                <a:rPr lang="en-US" altLang="ko-KR" sz="3600" dirty="0">
                  <a:latin typeface="야놀자 야체 B" panose="02020603020101020101" pitchFamily="18" charset="-127"/>
                  <a:ea typeface="야놀자 야체 B"/>
                </a:rPr>
                <a:t> </a:t>
              </a:r>
              <a:r>
                <a:rPr lang="en-US" altLang="ko-KR" sz="3600" kern="0" dirty="0">
                  <a:effectLst/>
                  <a:latin typeface="맑은 고딕"/>
                  <a:ea typeface="야놀자 야체 B" panose="02020603020101020101"/>
                  <a:cs typeface="Times New Roman"/>
                </a:rPr>
                <a:t>Refine System Test case</a:t>
              </a:r>
              <a:endPara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야놀자 야체 B" panose="02020603020101020101"/>
                <a:cs typeface="Times New Roman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B192CEA-4976-4613-B43B-D1AD5C14F250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4F66EFC-11EC-45A7-A49B-3C652ABA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45</a:t>
            </a:fld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E76CBFB-90F4-43F7-9C51-2B03E2801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01266"/>
              </p:ext>
            </p:extLst>
          </p:nvPr>
        </p:nvGraphicFramePr>
        <p:xfrm>
          <a:off x="1050914" y="1449552"/>
          <a:ext cx="10090662" cy="462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00">
                  <a:extLst>
                    <a:ext uri="{9D8B030D-6E8A-4147-A177-3AD203B41FA5}">
                      <a16:colId xmlns:a16="http://schemas.microsoft.com/office/drawing/2014/main" val="405212776"/>
                    </a:ext>
                  </a:extLst>
                </a:gridCol>
                <a:gridCol w="2779062">
                  <a:extLst>
                    <a:ext uri="{9D8B030D-6E8A-4147-A177-3AD203B41FA5}">
                      <a16:colId xmlns:a16="http://schemas.microsoft.com/office/drawing/2014/main" val="319423185"/>
                    </a:ext>
                  </a:extLst>
                </a:gridCol>
                <a:gridCol w="6462000">
                  <a:extLst>
                    <a:ext uri="{9D8B030D-6E8A-4147-A177-3AD203B41FA5}">
                      <a16:colId xmlns:a16="http://schemas.microsoft.com/office/drawing/2014/main" val="2426037676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057163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자판기 음료 종류 출력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- 20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가지 메뉴가 정상적으로 출력되는지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60423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R1.2.1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구매할 음료 입력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사용자가 선택한 음료가 정확히 기록되는지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75862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R.1.2.2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 선택 취소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 선택 취소 시 메인 화면으로 돌아가는 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71894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R1.2.3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 인증번호 입력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유효하지 않은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인증번호가 입력된 경우 오류 메시지를 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출력하는지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올바른 인증번호가 입력된 경우 보관된 제품 중 인증번호에 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맞는 제품을 전달하는지 확인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27848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R1.3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재고가 부족한 제품 안내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- ‘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재고가 부족한 제품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이라는 안내문구를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정확히 출력하는지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4694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구매 가능한 자판기 안내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정확한 위치정보를 출력하는지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지정된 물품의 재고가 정확히 존재하는지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지정된 물품의 재고가 존재하는 자판기가 모두 출력되는지 확인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062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2007102" y="357946"/>
              <a:ext cx="81852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2038.</a:t>
              </a:r>
              <a:r>
                <a:rPr lang="en-US" altLang="ko-KR" sz="3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Refine</a:t>
              </a:r>
              <a:r>
                <a:rPr lang="en-US" altLang="ko-KR" sz="3600" kern="0" dirty="0">
                  <a:effectLst/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 System Test case</a:t>
              </a:r>
              <a:endPara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BBE438-7FE2-40AB-86FF-44B3B87CCD2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0F82DF-78FF-4AA1-B10B-1DE7F30F3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61611"/>
              </p:ext>
            </p:extLst>
          </p:nvPr>
        </p:nvGraphicFramePr>
        <p:xfrm>
          <a:off x="1050285" y="1456660"/>
          <a:ext cx="10091429" cy="485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02">
                  <a:extLst>
                    <a:ext uri="{9D8B030D-6E8A-4147-A177-3AD203B41FA5}">
                      <a16:colId xmlns:a16="http://schemas.microsoft.com/office/drawing/2014/main" val="1436930672"/>
                    </a:ext>
                  </a:extLst>
                </a:gridCol>
                <a:gridCol w="2581954">
                  <a:extLst>
                    <a:ext uri="{9D8B030D-6E8A-4147-A177-3AD203B41FA5}">
                      <a16:colId xmlns:a16="http://schemas.microsoft.com/office/drawing/2014/main" val="2063749779"/>
                    </a:ext>
                  </a:extLst>
                </a:gridCol>
                <a:gridCol w="6660573">
                  <a:extLst>
                    <a:ext uri="{9D8B030D-6E8A-4147-A177-3AD203B41FA5}">
                      <a16:colId xmlns:a16="http://schemas.microsoft.com/office/drawing/2014/main" val="85963117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624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R1.5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 자판기 선택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선택한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DVM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id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가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정확히 기록되는 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69631"/>
                  </a:ext>
                </a:extLst>
              </a:tr>
              <a:tr h="637495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8.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결제 수단 목록 출력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Times New Roman" panose="02020603050405020304" pitchFamily="18" charset="0"/>
                          <a:cs typeface="맑은 고딕" panose="020B0503020000020004" pitchFamily="50" charset="-127"/>
                        </a:rPr>
                        <a:t>- </a:t>
                      </a:r>
                      <a:r>
                        <a:rPr lang="ko-KR" sz="1600" b="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맑은 고딕"/>
                          <a:cs typeface="맑은 고딕" panose="020B0503020000020004" pitchFamily="50" charset="-127"/>
                        </a:rPr>
                        <a:t>카드결제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맑은 고딕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sz="1600" b="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맑은 고딕"/>
                          <a:cs typeface="맑은 고딕" panose="020B0503020000020004" pitchFamily="50" charset="-127"/>
                        </a:rPr>
                        <a:t>간편결제 버튼이 모두 출력되는지 확인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Times New Roman" panose="02020603050405020304" pitchFamily="18" charset="0"/>
                          <a:cs typeface="맑은 고딕" panose="020B0503020000020004" pitchFamily="50" charset="-127"/>
                        </a:rPr>
                        <a:t>.</a:t>
                      </a:r>
                      <a:endParaRPr lang="ko-KR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Times New Roman" panose="02020603050405020304" pitchFamily="18" charset="0"/>
                          <a:cs typeface="맑은 고딕" panose="020B0503020000020004" pitchFamily="50" charset="-127"/>
                        </a:rPr>
                        <a:t>- </a:t>
                      </a:r>
                      <a:r>
                        <a:rPr lang="ko-KR" sz="1600" b="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맑은 고딕"/>
                          <a:cs typeface="맑은 고딕" panose="020B0503020000020004" pitchFamily="50" charset="-127"/>
                        </a:rPr>
                        <a:t>사용자가 선택한 제품 이름과 가격이 정상적으로 출력되는지 확인</a:t>
                      </a:r>
                      <a:endParaRPr lang="ko-KR" sz="16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37535"/>
                  </a:ext>
                </a:extLst>
              </a:tr>
              <a:tr h="519953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9.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결제 수단 결정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사용자가 선택한 결제 수단에 따른 결제 화면으로 넘어가는지 확인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37136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R2.3.1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10.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간편 결제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입력된 정보에 따라 정상적으로 성공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실패 여부가 출력되는지 확인</a:t>
                      </a:r>
                      <a:endParaRPr lang="en-US" altLang="ko-KR" sz="14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42868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R2.3.2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11.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카드 결제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594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12.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결제 취소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결제 취소 시 메인 화면으로 돌아가는 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14109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R3.1.1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13.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인증번호 생성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인증번호가 중복되지 않게 생성되는지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058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R3.1.2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14.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인증번호 출력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생성된 인증번호가 정상적으로 출력되는지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45653"/>
                  </a:ext>
                </a:extLst>
              </a:tr>
            </a:tbl>
          </a:graphicData>
        </a:graphic>
      </p:graphicFrame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5051E25-5605-46BB-9856-C973D2F9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70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2007102" y="357946"/>
              <a:ext cx="81852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맑은 고딕"/>
                  <a:ea typeface="맑은 고딕"/>
                </a:rPr>
                <a:t>Activity 2038.</a:t>
              </a:r>
              <a:r>
                <a:rPr lang="en-US" altLang="ko-KR" sz="3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3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  <a:cs typeface="Times New Roman" panose="02020603050405020304" pitchFamily="18" charset="0"/>
                </a:rPr>
                <a:t>Refine</a:t>
              </a:r>
              <a:r>
                <a:rPr lang="en-US" altLang="ko-KR" sz="3600" kern="0" dirty="0">
                  <a:effectLst/>
                  <a:latin typeface="맑은 고딕"/>
                  <a:ea typeface="맑은 고딕"/>
                  <a:cs typeface="Times New Roman" panose="02020603050405020304" pitchFamily="18" charset="0"/>
                </a:rPr>
                <a:t> System Test case</a:t>
              </a:r>
              <a:endPara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B15F5798-C535-4CD5-A2FD-30E57047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47</a:t>
            </a:fld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DCBD1E8-ABBA-493C-828C-8B636E88A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27866"/>
              </p:ext>
            </p:extLst>
          </p:nvPr>
        </p:nvGraphicFramePr>
        <p:xfrm>
          <a:off x="1050915" y="1455125"/>
          <a:ext cx="10062444" cy="49248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49600">
                  <a:extLst>
                    <a:ext uri="{9D8B030D-6E8A-4147-A177-3AD203B41FA5}">
                      <a16:colId xmlns:a16="http://schemas.microsoft.com/office/drawing/2014/main" val="3613270500"/>
                    </a:ext>
                  </a:extLst>
                </a:gridCol>
                <a:gridCol w="2399096">
                  <a:extLst>
                    <a:ext uri="{9D8B030D-6E8A-4147-A177-3AD203B41FA5}">
                      <a16:colId xmlns:a16="http://schemas.microsoft.com/office/drawing/2014/main" val="3928558813"/>
                    </a:ext>
                  </a:extLst>
                </a:gridCol>
                <a:gridCol w="6813748">
                  <a:extLst>
                    <a:ext uri="{9D8B030D-6E8A-4147-A177-3AD203B41FA5}">
                      <a16:colId xmlns:a16="http://schemas.microsoft.com/office/drawing/2014/main" val="2966129425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4064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R3.2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15.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전달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-    </a:t>
                      </a:r>
                      <a:r>
                        <a:rPr lang="ko-KR" sz="16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사용자가 </a:t>
                      </a:r>
                      <a:r>
                        <a:rPr lang="ko-KR" sz="1600" b="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결제를 성공한 제품이 제대로 전달되는지 확인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61293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R3.3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u="none" kern="100" dirty="0">
                          <a:solidFill>
                            <a:schemeClr val="tx1"/>
                          </a:solidFill>
                          <a:effectLst/>
                        </a:rPr>
                        <a:t>16. </a:t>
                      </a:r>
                      <a:r>
                        <a:rPr lang="en-US" sz="1600" u="none" kern="100" dirty="0" err="1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r>
                        <a:rPr lang="en-US" sz="1600" u="none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u="none" kern="100" dirty="0" err="1">
                          <a:solidFill>
                            <a:schemeClr val="tx1"/>
                          </a:solidFill>
                          <a:effectLst/>
                        </a:rPr>
                        <a:t>수량</a:t>
                      </a:r>
                      <a:r>
                        <a:rPr lang="en-US" sz="1600" u="none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u="none" kern="100" dirty="0" err="1">
                          <a:solidFill>
                            <a:schemeClr val="tx1"/>
                          </a:solidFill>
                          <a:effectLst/>
                        </a:rPr>
                        <a:t>업데이트</a:t>
                      </a:r>
                      <a:endParaRPr lang="ko-Kore-KR" sz="1600" u="none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사용자 이용 이후 변화된 재고가 정확히 변화하는지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315819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R4.1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17.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관리자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메뉴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인증번호 입력화면에서 관리자 고유 번호를 입력함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에 따라 메뉴가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   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출력 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96602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R4.2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18.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관리자의 동작에 따라 재고의 수량이 잘 변경되는지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27262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R4.3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19.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위치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정보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확인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정확한 위치 정보를 반환하는지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23441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R4.4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정보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확인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정확한 재고 정보를 반환하는지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73714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R4.5.1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21.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메시지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발신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네트워크를 통한 메시지가 정확히 목표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ko-Kore-KR" alt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전송되는지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   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36990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R4.5.2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22.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메시지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수신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DVM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네트워크를 통한 메시지가 정확히 수신되는지 확인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732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746347" y="357946"/>
              <a:ext cx="10706777" cy="64633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/>
                </a:rPr>
                <a:t>Activity 2039.</a:t>
              </a:r>
              <a:r>
                <a:rPr lang="en-US" altLang="ko-KR" sz="3600" dirty="0">
                  <a:latin typeface="야놀자 야체 B" panose="02020603020101020101" pitchFamily="18" charset="-127"/>
                  <a:ea typeface="야놀자 야체 B"/>
                </a:rPr>
                <a:t> </a:t>
              </a:r>
              <a:r>
                <a:rPr lang="en-US" altLang="ko-KR" sz="3600" kern="0" dirty="0">
                  <a:highlight>
                    <a:srgbClr val="FFFF00"/>
                  </a:highlight>
                  <a:latin typeface="맑은 고딕"/>
                  <a:ea typeface="야놀자 야체 B" panose="02020603020101020101"/>
                  <a:cs typeface="Times New Roman"/>
                </a:rPr>
                <a:t>Analyze (2030) Traceability </a:t>
              </a:r>
              <a:r>
                <a:rPr lang="en-US" altLang="ko-KR" sz="3600" kern="0" dirty="0" err="1">
                  <a:highlight>
                    <a:srgbClr val="FFFF00"/>
                  </a:highlight>
                  <a:latin typeface="맑은 고딕"/>
                  <a:ea typeface="야놀자 야체 B" panose="02020603020101020101"/>
                  <a:cs typeface="Times New Roman"/>
                </a:rPr>
                <a:t>Analasys</a:t>
              </a:r>
              <a:endParaRPr lang="en-US" altLang="ko-KR" sz="3600" dirty="0">
                <a:highlight>
                  <a:srgbClr val="FFFF00"/>
                </a:highlight>
                <a:latin typeface="맑은 고딕"/>
                <a:ea typeface="야놀자 야체 B" panose="02020603020101020101"/>
                <a:cs typeface="Times New Roman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C6603E7-E1FF-4639-BC1E-62B31824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48</a:t>
            </a:fld>
            <a:endParaRPr lang="ko-KR" altLang="en-US"/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B0790FF6-F6AC-4E1C-9AD9-AD6F0218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56" y="1386933"/>
            <a:ext cx="5207792" cy="49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9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60965"/>
              </p:ext>
            </p:extLst>
          </p:nvPr>
        </p:nvGraphicFramePr>
        <p:xfrm>
          <a:off x="723159" y="1615282"/>
          <a:ext cx="10800000" cy="453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메뉴를 취소할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53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취소 버튼을 누른다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기존에 선택한 음료가 존재해야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032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선택을 취소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인식 후 첫 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55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E9699-CFF2-49A5-93F0-6967F872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7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36975"/>
              </p:ext>
            </p:extLst>
          </p:nvPr>
        </p:nvGraphicFramePr>
        <p:xfrm>
          <a:off x="723160" y="980130"/>
          <a:ext cx="10799999" cy="552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인증번호 입력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2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제품을 고른 경우 이를 안내해 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적합한 인증번호 입력 시 시스템이 해당 제품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R3.1.1, R3.1.2,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인증번호를 출력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792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이전에 출력 받은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인증번호에 따른 제품을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6339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A3.1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관리자 메뉴에 접근하려는 경우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Ref)19.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E*.1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 인증번호를 입력하지 않고 취소하는 경우 </a:t>
                      </a:r>
                    </a:p>
                    <a:p>
                      <a:pPr rtl="0" fontAlgn="base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 화면으로 복귀 </a:t>
                      </a:r>
                    </a:p>
                    <a:p>
                      <a:pPr rtl="0" fontAlgn="base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 입력한 인증번호를 찾지 못한 경우 </a:t>
                      </a:r>
                    </a:p>
                    <a:p>
                      <a:pPr rtl="0" fontAlgn="base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 오류 메시지 출력 </a:t>
                      </a:r>
                    </a:p>
                    <a:p>
                      <a:pPr rtl="0" fontAlgn="base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이전화면으로 복귀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56647-5A36-43C0-A83F-F0D9228B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7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70924"/>
              </p:ext>
            </p:extLst>
          </p:nvPr>
        </p:nvGraphicFramePr>
        <p:xfrm>
          <a:off x="723159" y="1134918"/>
          <a:ext cx="10800000" cy="541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제품을 고른 경우 이를 안내해 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제품의 재고가 현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 이를 안내해줌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R4.4, R1.4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이어야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재고 정보 확인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재고 부족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E*.1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 자판기 안내를 받지 않고 취소하는 경우 </a:t>
                      </a:r>
                    </a:p>
                    <a:p>
                      <a:pPr rtl="0" fontAlgn="base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 화면으로 복귀 </a:t>
                      </a:r>
                    </a:p>
                    <a:p>
                      <a:pPr rtl="0" fontAlgn="base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E5.1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 제품을 보유한 자판기가 없음 </a:t>
                      </a:r>
                    </a:p>
                    <a:p>
                      <a:pPr rtl="0" fontAlgn="base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 메시지를 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간 출력 후 메인 화면으로 복귀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ACA6A-3226-4126-9788-D1DE7BC9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0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71231"/>
              </p:ext>
            </p:extLst>
          </p:nvPr>
        </p:nvGraphicFramePr>
        <p:xfrm>
          <a:off x="723159" y="1480453"/>
          <a:ext cx="10800000" cy="490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있는 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안내한다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R1.3, R4.5.1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 안내를 받은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메시지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메시지 수신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구매 가능한 자판기 안내 화면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872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E4.1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제품을 보유한 자판기가 없음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1.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메인 화면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복귀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C2A6A-3B5B-4D9A-AF75-A5FBFE6C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1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01405"/>
              </p:ext>
            </p:extLst>
          </p:nvPr>
        </p:nvGraphicFramePr>
        <p:xfrm>
          <a:off x="723159" y="1492346"/>
          <a:ext cx="10800000" cy="486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구매가능한</a:t>
                      </a: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</a:t>
                      </a: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자판기를 선택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선택한다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R1.4 R2.1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안내를 받은 상황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선결제할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결제 수단 목록 출력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고르지 않고 취소할 경우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1.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화면으로 복귀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F1401-BAEA-4DA2-8AA1-4F53879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9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1646DCF6E22584D8D118061DDF88ADC" ma:contentTypeVersion="7" ma:contentTypeDescription="새 문서를 만듭니다." ma:contentTypeScope="" ma:versionID="5f03562a6bcf17bbac673273f47a1f00">
  <xsd:schema xmlns:xsd="http://www.w3.org/2001/XMLSchema" xmlns:xs="http://www.w3.org/2001/XMLSchema" xmlns:p="http://schemas.microsoft.com/office/2006/metadata/properties" xmlns:ns2="f0a853a8-2c4b-4fb1-8492-7adeedf661a8" targetNamespace="http://schemas.microsoft.com/office/2006/metadata/properties" ma:root="true" ma:fieldsID="77a6c5d90ad4bf56b149343d113fd1d6" ns2:_="">
    <xsd:import namespace="f0a853a8-2c4b-4fb1-8492-7adeedf661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853a8-2c4b-4fb1-8492-7adeedf66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AAB87-3E73-499B-BE5A-8517C9DF27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5E468-3FB8-420D-A4AB-BEA245FEE2CC}">
  <ds:schemaRefs>
    <ds:schemaRef ds:uri="f0a853a8-2c4b-4fb1-8492-7adeedf661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8BA5533-C6F5-40C2-B835-82F90A079915}">
  <ds:schemaRefs>
    <ds:schemaRef ds:uri="f0a853a8-2c4b-4fb1-8492-7adeedf661a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216</cp:revision>
  <dcterms:created xsi:type="dcterms:W3CDTF">2021-04-01T05:05:36Z</dcterms:created>
  <dcterms:modified xsi:type="dcterms:W3CDTF">2021-06-09T15:27:32Z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0x01010031646DCF6E22584D8D118061DDF88ADC</vt:lpwstr>
  </property>
</Properties>
</file>