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sldIdLst>
    <p:sldId id="290" r:id="rId5"/>
    <p:sldId id="309" r:id="rId6"/>
    <p:sldId id="294" r:id="rId7"/>
    <p:sldId id="314" r:id="rId8"/>
    <p:sldId id="316" r:id="rId9"/>
    <p:sldId id="317" r:id="rId10"/>
    <p:sldId id="321" r:id="rId11"/>
    <p:sldId id="320" r:id="rId12"/>
    <p:sldId id="319" r:id="rId13"/>
    <p:sldId id="331" r:id="rId14"/>
    <p:sldId id="330" r:id="rId15"/>
    <p:sldId id="329" r:id="rId16"/>
    <p:sldId id="381" r:id="rId17"/>
    <p:sldId id="328" r:id="rId18"/>
    <p:sldId id="327" r:id="rId19"/>
    <p:sldId id="326" r:id="rId20"/>
    <p:sldId id="325" r:id="rId21"/>
    <p:sldId id="324" r:id="rId22"/>
    <p:sldId id="322" r:id="rId23"/>
    <p:sldId id="336" r:id="rId24"/>
    <p:sldId id="337" r:id="rId25"/>
    <p:sldId id="338" r:id="rId26"/>
    <p:sldId id="382" r:id="rId27"/>
    <p:sldId id="383" r:id="rId28"/>
    <p:sldId id="341" r:id="rId29"/>
    <p:sldId id="312" r:id="rId30"/>
    <p:sldId id="402" r:id="rId31"/>
    <p:sldId id="403" r:id="rId32"/>
    <p:sldId id="315" r:id="rId33"/>
    <p:sldId id="349" r:id="rId34"/>
    <p:sldId id="385" r:id="rId35"/>
    <p:sldId id="386" r:id="rId36"/>
    <p:sldId id="387" r:id="rId37"/>
    <p:sldId id="389" r:id="rId38"/>
    <p:sldId id="388" r:id="rId39"/>
    <p:sldId id="390" r:id="rId40"/>
    <p:sldId id="391" r:id="rId41"/>
    <p:sldId id="392" r:id="rId42"/>
    <p:sldId id="393" r:id="rId43"/>
    <p:sldId id="394" r:id="rId44"/>
    <p:sldId id="395" r:id="rId45"/>
    <p:sldId id="397" r:id="rId46"/>
    <p:sldId id="398" r:id="rId47"/>
    <p:sldId id="399" r:id="rId48"/>
    <p:sldId id="400" r:id="rId49"/>
    <p:sldId id="401" r:id="rId50"/>
    <p:sldId id="350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5E3"/>
    <a:srgbClr val="F1F9F8"/>
    <a:srgbClr val="E4F4F3"/>
    <a:srgbClr val="D8F0EF"/>
    <a:srgbClr val="FCFBF7"/>
    <a:srgbClr val="57B4A9"/>
    <a:srgbClr val="51ACA2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37956-C7FE-41F7-86C3-1921768CAC09}" v="39" dt="2021-05-14T17:49:30.419"/>
    <p1510:client id="{677E3810-6C5A-4C21-875D-2B31524C4E90}" v="2" dt="2021-04-30T09:47:53.893"/>
    <p1510:client id="{7179FE4A-B91B-4FE2-B114-57A7DB433847}" v="4" dt="2021-04-30T01:02:26.834"/>
    <p1510:client id="{79085BB7-D123-4E8A-81D2-5D54B81BA738}" v="51" dt="2021-04-30T01:56:39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해림" userId="S::hailim97@konkuk.ac.kr::da362752-a4b6-43ac-bb49-41d6e5cfdc35" providerId="AD" clId="Web-{5D398142-84DD-4052-A4FB-3517F8FD0CFC}"/>
    <pc:docChg chg="modSld">
      <pc:chgData name="이해림" userId="S::hailim97@konkuk.ac.kr::da362752-a4b6-43ac-bb49-41d6e5cfdc35" providerId="AD" clId="Web-{5D398142-84DD-4052-A4FB-3517F8FD0CFC}" dt="2021-04-28T20:43:00.291" v="4" actId="1076"/>
      <pc:docMkLst>
        <pc:docMk/>
      </pc:docMkLst>
      <pc:sldChg chg="addSp delSp modSp">
        <pc:chgData name="이해림" userId="S::hailim97@konkuk.ac.kr::da362752-a4b6-43ac-bb49-41d6e5cfdc35" providerId="AD" clId="Web-{5D398142-84DD-4052-A4FB-3517F8FD0CFC}" dt="2021-04-28T20:43:00.291" v="4" actId="1076"/>
        <pc:sldMkLst>
          <pc:docMk/>
          <pc:sldMk cId="563314923" sldId="388"/>
        </pc:sldMkLst>
        <pc:picChg chg="add mod">
          <ac:chgData name="이해림" userId="S::hailim97@konkuk.ac.kr::da362752-a4b6-43ac-bb49-41d6e5cfdc35" providerId="AD" clId="Web-{5D398142-84DD-4052-A4FB-3517F8FD0CFC}" dt="2021-04-28T20:43:00.291" v="4" actId="1076"/>
          <ac:picMkLst>
            <pc:docMk/>
            <pc:sldMk cId="563314923" sldId="388"/>
            <ac:picMk id="2" creationId="{BBD8ED8D-9D42-4F03-A59F-24D34E7DEBDC}"/>
          </ac:picMkLst>
        </pc:picChg>
        <pc:picChg chg="del">
          <ac:chgData name="이해림" userId="S::hailim97@konkuk.ac.kr::da362752-a4b6-43ac-bb49-41d6e5cfdc35" providerId="AD" clId="Web-{5D398142-84DD-4052-A4FB-3517F8FD0CFC}" dt="2021-04-28T20:42:17.540" v="0"/>
          <ac:picMkLst>
            <pc:docMk/>
            <pc:sldMk cId="563314923" sldId="388"/>
            <ac:picMk id="10" creationId="{3C9F8D99-3D2D-4ED5-93F6-4F92693E9D3B}"/>
          </ac:picMkLst>
        </pc:picChg>
      </pc:sldChg>
    </pc:docChg>
  </pc:docChgLst>
  <pc:docChgLst>
    <pc:chgData name="송호영" userId="2286aef3-535c-4bbe-8664-406b05f44393" providerId="ADAL" clId="{79085BB7-D123-4E8A-81D2-5D54B81BA738}"/>
    <pc:docChg chg="undo custSel addSld delSld modSld">
      <pc:chgData name="송호영" userId="2286aef3-535c-4bbe-8664-406b05f44393" providerId="ADAL" clId="{79085BB7-D123-4E8A-81D2-5D54B81BA738}" dt="2021-04-30T02:33:17.301" v="58" actId="1076"/>
      <pc:docMkLst>
        <pc:docMk/>
      </pc:docMkLst>
      <pc:sldChg chg="addSp delSp modSp mod">
        <pc:chgData name="송호영" userId="2286aef3-535c-4bbe-8664-406b05f44393" providerId="ADAL" clId="{79085BB7-D123-4E8A-81D2-5D54B81BA738}" dt="2021-04-28T16:49:16.030" v="10" actId="1076"/>
        <pc:sldMkLst>
          <pc:docMk/>
          <pc:sldMk cId="826299919" sldId="315"/>
        </pc:sldMkLst>
        <pc:picChg chg="del">
          <ac:chgData name="송호영" userId="2286aef3-535c-4bbe-8664-406b05f44393" providerId="ADAL" clId="{79085BB7-D123-4E8A-81D2-5D54B81BA738}" dt="2021-04-28T16:49:03.179" v="6" actId="478"/>
          <ac:picMkLst>
            <pc:docMk/>
            <pc:sldMk cId="826299919" sldId="315"/>
            <ac:picMk id="24" creationId="{0FBB7403-3DD2-4AD6-BBBC-215ABC08ADA2}"/>
          </ac:picMkLst>
        </pc:picChg>
        <pc:picChg chg="add mod">
          <ac:chgData name="송호영" userId="2286aef3-535c-4bbe-8664-406b05f44393" providerId="ADAL" clId="{79085BB7-D123-4E8A-81D2-5D54B81BA738}" dt="2021-04-28T16:49:16.030" v="10" actId="1076"/>
          <ac:picMkLst>
            <pc:docMk/>
            <pc:sldMk cId="826299919" sldId="315"/>
            <ac:picMk id="2050" creationId="{4E6F19C5-6803-4C83-BF63-88B1A57FAF4A}"/>
          </ac:picMkLst>
        </pc:picChg>
      </pc:sldChg>
      <pc:sldChg chg="modSp mod">
        <pc:chgData name="송호영" userId="2286aef3-535c-4bbe-8664-406b05f44393" providerId="ADAL" clId="{79085BB7-D123-4E8A-81D2-5D54B81BA738}" dt="2021-04-30T01:56:39.872" v="52" actId="20577"/>
        <pc:sldMkLst>
          <pc:docMk/>
          <pc:sldMk cId="552218876" sldId="320"/>
        </pc:sldMkLst>
        <pc:graphicFrameChg chg="mod modGraphic">
          <ac:chgData name="송호영" userId="2286aef3-535c-4bbe-8664-406b05f44393" providerId="ADAL" clId="{79085BB7-D123-4E8A-81D2-5D54B81BA738}" dt="2021-04-30T01:56:39.872" v="52" actId="20577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delSp mod">
        <pc:chgData name="송호영" userId="2286aef3-535c-4bbe-8664-406b05f44393" providerId="ADAL" clId="{79085BB7-D123-4E8A-81D2-5D54B81BA738}" dt="2021-04-28T16:51:13.799" v="11" actId="478"/>
        <pc:sldMkLst>
          <pc:docMk/>
          <pc:sldMk cId="2501462282" sldId="347"/>
        </pc:sldMkLst>
        <pc:picChg chg="del">
          <ac:chgData name="송호영" userId="2286aef3-535c-4bbe-8664-406b05f44393" providerId="ADAL" clId="{79085BB7-D123-4E8A-81D2-5D54B81BA738}" dt="2021-04-28T16:51:13.799" v="11" actId="478"/>
          <ac:picMkLst>
            <pc:docMk/>
            <pc:sldMk cId="2501462282" sldId="347"/>
            <ac:picMk id="2" creationId="{0E561E5C-AE5D-42AD-9B42-65281A13A5BB}"/>
          </ac:picMkLst>
        </pc:picChg>
      </pc:sldChg>
      <pc:sldChg chg="addSp delSp modSp mod">
        <pc:chgData name="송호영" userId="2286aef3-535c-4bbe-8664-406b05f44393" providerId="ADAL" clId="{79085BB7-D123-4E8A-81D2-5D54B81BA738}" dt="2021-04-28T17:43:19.519" v="37" actId="478"/>
        <pc:sldMkLst>
          <pc:docMk/>
          <pc:sldMk cId="726295685" sldId="350"/>
        </pc:sldMkLst>
        <pc:picChg chg="del">
          <ac:chgData name="송호영" userId="2286aef3-535c-4bbe-8664-406b05f44393" providerId="ADAL" clId="{79085BB7-D123-4E8A-81D2-5D54B81BA738}" dt="2021-04-28T16:51:17.118" v="13" actId="478"/>
          <ac:picMkLst>
            <pc:docMk/>
            <pc:sldMk cId="726295685" sldId="350"/>
            <ac:picMk id="2" creationId="{0511ABBE-1EBA-4F1B-B61C-E880FEFCF4EB}"/>
          </ac:picMkLst>
        </pc:picChg>
        <pc:picChg chg="add del mod">
          <ac:chgData name="송호영" userId="2286aef3-535c-4bbe-8664-406b05f44393" providerId="ADAL" clId="{79085BB7-D123-4E8A-81D2-5D54B81BA738}" dt="2021-04-28T17:10:14.863" v="28" actId="478"/>
          <ac:picMkLst>
            <pc:docMk/>
            <pc:sldMk cId="726295685" sldId="350"/>
            <ac:picMk id="4" creationId="{450AE7A0-C457-4F2D-8C89-DFC404748E7D}"/>
          </ac:picMkLst>
        </pc:picChg>
        <pc:picChg chg="add del mod">
          <ac:chgData name="송호영" userId="2286aef3-535c-4bbe-8664-406b05f44393" providerId="ADAL" clId="{79085BB7-D123-4E8A-81D2-5D54B81BA738}" dt="2021-04-28T17:43:19.519" v="37" actId="478"/>
          <ac:picMkLst>
            <pc:docMk/>
            <pc:sldMk cId="726295685" sldId="350"/>
            <ac:picMk id="11" creationId="{76ED3459-C7FD-4A1E-81E3-38710AE62104}"/>
          </ac:picMkLst>
        </pc:picChg>
        <pc:picChg chg="add del">
          <ac:chgData name="송호영" userId="2286aef3-535c-4bbe-8664-406b05f44393" providerId="ADAL" clId="{79085BB7-D123-4E8A-81D2-5D54B81BA738}" dt="2021-04-28T17:43:19.144" v="36" actId="22"/>
          <ac:picMkLst>
            <pc:docMk/>
            <pc:sldMk cId="726295685" sldId="350"/>
            <ac:picMk id="14" creationId="{85D26FCA-CD2B-44E1-9BB9-C3B3D3948D41}"/>
          </ac:picMkLst>
        </pc:picChg>
        <pc:picChg chg="add del mod">
          <ac:chgData name="송호영" userId="2286aef3-535c-4bbe-8664-406b05f44393" providerId="ADAL" clId="{79085BB7-D123-4E8A-81D2-5D54B81BA738}" dt="2021-04-28T17:07:13.680" v="22" actId="478"/>
          <ac:picMkLst>
            <pc:docMk/>
            <pc:sldMk cId="726295685" sldId="350"/>
            <ac:picMk id="3074" creationId="{A0CFA554-91F1-48A0-960A-13D9D167D62A}"/>
          </ac:picMkLst>
        </pc:picChg>
      </pc:sldChg>
      <pc:sldChg chg="delSp mod">
        <pc:chgData name="송호영" userId="2286aef3-535c-4bbe-8664-406b05f44393" providerId="ADAL" clId="{79085BB7-D123-4E8A-81D2-5D54B81BA738}" dt="2021-04-28T16:51:15.604" v="12" actId="478"/>
        <pc:sldMkLst>
          <pc:docMk/>
          <pc:sldMk cId="1697351512" sldId="351"/>
        </pc:sldMkLst>
        <pc:picChg chg="del">
          <ac:chgData name="송호영" userId="2286aef3-535c-4bbe-8664-406b05f44393" providerId="ADAL" clId="{79085BB7-D123-4E8A-81D2-5D54B81BA738}" dt="2021-04-28T16:51:15.604" v="12" actId="478"/>
          <ac:picMkLst>
            <pc:docMk/>
            <pc:sldMk cId="1697351512" sldId="351"/>
            <ac:picMk id="2" creationId="{2D80B81A-8E20-4025-AB0A-3E5BFCC500DF}"/>
          </ac:picMkLst>
        </pc:picChg>
      </pc:sldChg>
      <pc:sldChg chg="addSp delSp modSp mod">
        <pc:chgData name="송호영" userId="2286aef3-535c-4bbe-8664-406b05f44393" providerId="ADAL" clId="{79085BB7-D123-4E8A-81D2-5D54B81BA738}" dt="2021-04-30T02:33:17.301" v="58" actId="1076"/>
        <pc:sldMkLst>
          <pc:docMk/>
          <pc:sldMk cId="46320837" sldId="401"/>
        </pc:sldMkLst>
        <pc:picChg chg="add del mod">
          <ac:chgData name="송호영" userId="2286aef3-535c-4bbe-8664-406b05f44393" providerId="ADAL" clId="{79085BB7-D123-4E8A-81D2-5D54B81BA738}" dt="2021-04-30T02:33:07.647" v="53" actId="478"/>
          <ac:picMkLst>
            <pc:docMk/>
            <pc:sldMk cId="46320837" sldId="401"/>
            <ac:picMk id="3" creationId="{C9048FA8-3BC5-4744-BA75-DBD120D53F8C}"/>
          </ac:picMkLst>
        </pc:picChg>
        <pc:picChg chg="add mod">
          <ac:chgData name="송호영" userId="2286aef3-535c-4bbe-8664-406b05f44393" providerId="ADAL" clId="{79085BB7-D123-4E8A-81D2-5D54B81BA738}" dt="2021-04-30T02:33:17.301" v="58" actId="1076"/>
          <ac:picMkLst>
            <pc:docMk/>
            <pc:sldMk cId="46320837" sldId="401"/>
            <ac:picMk id="4" creationId="{5586402D-DEDC-49A9-91E8-CAADAFDC0F5C}"/>
          </ac:picMkLst>
        </pc:picChg>
        <pc:picChg chg="add del mod">
          <ac:chgData name="송호영" userId="2286aef3-535c-4bbe-8664-406b05f44393" providerId="ADAL" clId="{79085BB7-D123-4E8A-81D2-5D54B81BA738}" dt="2021-04-28T17:43:21.866" v="38" actId="478"/>
          <ac:picMkLst>
            <pc:docMk/>
            <pc:sldMk cId="46320837" sldId="401"/>
            <ac:picMk id="1026" creationId="{82931EBD-35BC-4761-908C-187F5E993C39}"/>
          </ac:picMkLst>
        </pc:picChg>
      </pc:sldChg>
      <pc:sldChg chg="new del">
        <pc:chgData name="송호영" userId="2286aef3-535c-4bbe-8664-406b05f44393" providerId="ADAL" clId="{79085BB7-D123-4E8A-81D2-5D54B81BA738}" dt="2021-04-30T01:38:03.804" v="46" actId="680"/>
        <pc:sldMkLst>
          <pc:docMk/>
          <pc:sldMk cId="1703744402" sldId="404"/>
        </pc:sldMkLst>
      </pc:sldChg>
    </pc:docChg>
  </pc:docChgLst>
  <pc:docChgLst>
    <pc:chgData name="haen1231@konkuk.ac.kr" userId="fc805462-1126-4daf-9bad-151ec245578c" providerId="ADAL" clId="{5FD3200C-FBE2-40FE-A360-F4393762D92E}"/>
    <pc:docChg chg="undo custSel addSld delSld modSld sldOrd">
      <pc:chgData name="haen1231@konkuk.ac.kr" userId="fc805462-1126-4daf-9bad-151ec245578c" providerId="ADAL" clId="{5FD3200C-FBE2-40FE-A360-F4393762D92E}" dt="2021-04-28T17:55:56.605" v="1800" actId="1037"/>
      <pc:docMkLst>
        <pc:docMk/>
      </pc:docMkLst>
      <pc:sldChg chg="del ord">
        <pc:chgData name="haen1231@konkuk.ac.kr" userId="fc805462-1126-4daf-9bad-151ec245578c" providerId="ADAL" clId="{5FD3200C-FBE2-40FE-A360-F4393762D92E}" dt="2021-04-28T15:56:44.309" v="1130" actId="47"/>
        <pc:sldMkLst>
          <pc:docMk/>
          <pc:sldMk cId="3428212277" sldId="279"/>
        </pc:sldMkLst>
      </pc:sldChg>
      <pc:sldChg chg="del">
        <pc:chgData name="haen1231@konkuk.ac.kr" userId="fc805462-1126-4daf-9bad-151ec245578c" providerId="ADAL" clId="{5FD3200C-FBE2-40FE-A360-F4393762D92E}" dt="2021-04-28T15:56:40.494" v="1127" actId="47"/>
        <pc:sldMkLst>
          <pc:docMk/>
          <pc:sldMk cId="3633062224" sldId="287"/>
        </pc:sldMkLst>
      </pc:sldChg>
      <pc:sldChg chg="del">
        <pc:chgData name="haen1231@konkuk.ac.kr" userId="fc805462-1126-4daf-9bad-151ec245578c" providerId="ADAL" clId="{5FD3200C-FBE2-40FE-A360-F4393762D92E}" dt="2021-04-28T15:56:41.527" v="1128" actId="47"/>
        <pc:sldMkLst>
          <pc:docMk/>
          <pc:sldMk cId="1267870442" sldId="288"/>
        </pc:sldMkLst>
      </pc:sldChg>
      <pc:sldChg chg="modSp mod">
        <pc:chgData name="haen1231@konkuk.ac.kr" userId="fc805462-1126-4daf-9bad-151ec245578c" providerId="ADAL" clId="{5FD3200C-FBE2-40FE-A360-F4393762D92E}" dt="2021-04-28T14:49:37.942" v="1" actId="20577"/>
        <pc:sldMkLst>
          <pc:docMk/>
          <pc:sldMk cId="2096111808" sldId="290"/>
        </pc:sldMkLst>
        <pc:spChg chg="mod">
          <ac:chgData name="haen1231@konkuk.ac.kr" userId="fc805462-1126-4daf-9bad-151ec245578c" providerId="ADAL" clId="{5FD3200C-FBE2-40FE-A360-F4393762D92E}" dt="2021-04-28T14:49:37.942" v="1" actId="20577"/>
          <ac:spMkLst>
            <pc:docMk/>
            <pc:sldMk cId="2096111808" sldId="290"/>
            <ac:spMk id="8" creationId="{00000000-0000-0000-0000-000000000000}"/>
          </ac:spMkLst>
        </pc:spChg>
      </pc:sldChg>
      <pc:sldChg chg="modSp mod">
        <pc:chgData name="haen1231@konkuk.ac.kr" userId="fc805462-1126-4daf-9bad-151ec245578c" providerId="ADAL" clId="{5FD3200C-FBE2-40FE-A360-F4393762D92E}" dt="2021-04-28T15:01:56.880" v="383"/>
        <pc:sldMkLst>
          <pc:docMk/>
          <pc:sldMk cId="3166077269" sldId="294"/>
        </pc:sldMkLst>
        <pc:spChg chg="mod">
          <ac:chgData name="haen1231@konkuk.ac.kr" userId="fc805462-1126-4daf-9bad-151ec245578c" providerId="ADAL" clId="{5FD3200C-FBE2-40FE-A360-F4393762D92E}" dt="2021-04-28T15:01:56.880" v="383"/>
          <ac:spMkLst>
            <pc:docMk/>
            <pc:sldMk cId="3166077269" sldId="294"/>
            <ac:spMk id="16" creationId="{53C00B07-0330-4776-A521-0748BEB10438}"/>
          </ac:spMkLst>
        </pc:spChg>
      </pc:sldChg>
      <pc:sldChg chg="modSp mod">
        <pc:chgData name="haen1231@konkuk.ac.kr" userId="fc805462-1126-4daf-9bad-151ec245578c" providerId="ADAL" clId="{5FD3200C-FBE2-40FE-A360-F4393762D92E}" dt="2021-04-28T15:01:45.105" v="382" actId="20577"/>
        <pc:sldMkLst>
          <pc:docMk/>
          <pc:sldMk cId="1369210909" sldId="309"/>
        </pc:sldMkLst>
        <pc:spChg chg="mod">
          <ac:chgData name="haen1231@konkuk.ac.kr" userId="fc805462-1126-4daf-9bad-151ec245578c" providerId="ADAL" clId="{5FD3200C-FBE2-40FE-A360-F4393762D92E}" dt="2021-04-28T15:01:45.105" v="382" actId="20577"/>
          <ac:spMkLst>
            <pc:docMk/>
            <pc:sldMk cId="1369210909" sldId="309"/>
            <ac:spMk id="11" creationId="{7CAA0400-86A5-D842-9FFF-958A32BC9488}"/>
          </ac:spMkLst>
        </pc:spChg>
      </pc:sldChg>
      <pc:sldChg chg="addSp delSp modSp mod">
        <pc:chgData name="haen1231@konkuk.ac.kr" userId="fc805462-1126-4daf-9bad-151ec245578c" providerId="ADAL" clId="{5FD3200C-FBE2-40FE-A360-F4393762D92E}" dt="2021-04-28T17:55:26.269" v="1786" actId="1076"/>
        <pc:sldMkLst>
          <pc:docMk/>
          <pc:sldMk cId="217872772" sldId="312"/>
        </pc:sldMkLst>
        <pc:spChg chg="add mod">
          <ac:chgData name="haen1231@konkuk.ac.kr" userId="fc805462-1126-4daf-9bad-151ec245578c" providerId="ADAL" clId="{5FD3200C-FBE2-40FE-A360-F4393762D92E}" dt="2021-04-28T17:46:40.377" v="1427" actId="1037"/>
          <ac:spMkLst>
            <pc:docMk/>
            <pc:sldMk cId="217872772" sldId="312"/>
            <ac:spMk id="2" creationId="{F508B84C-32EC-4CAE-BF21-F4BDFADA3DB6}"/>
          </ac:spMkLst>
        </pc:spChg>
        <pc:spChg chg="add mod">
          <ac:chgData name="haen1231@konkuk.ac.kr" userId="fc805462-1126-4daf-9bad-151ec245578c" providerId="ADAL" clId="{5FD3200C-FBE2-40FE-A360-F4393762D92E}" dt="2021-04-28T17:46:40.377" v="1427" actId="1037"/>
          <ac:spMkLst>
            <pc:docMk/>
            <pc:sldMk cId="217872772" sldId="312"/>
            <ac:spMk id="3" creationId="{6E70000A-B2F1-4274-B494-882D0B3C256D}"/>
          </ac:spMkLst>
        </pc:spChg>
        <pc:spChg chg="add mod">
          <ac:chgData name="haen1231@konkuk.ac.kr" userId="fc805462-1126-4daf-9bad-151ec245578c" providerId="ADAL" clId="{5FD3200C-FBE2-40FE-A360-F4393762D92E}" dt="2021-04-28T17:55:26.269" v="1786" actId="1076"/>
          <ac:spMkLst>
            <pc:docMk/>
            <pc:sldMk cId="217872772" sldId="312"/>
            <ac:spMk id="14" creationId="{C1F9FD62-C309-41D0-8D15-FB6CBE7C0AC8}"/>
          </ac:spMkLst>
        </pc:spChg>
        <pc:spChg chg="mod">
          <ac:chgData name="haen1231@konkuk.ac.kr" userId="fc805462-1126-4daf-9bad-151ec245578c" providerId="ADAL" clId="{5FD3200C-FBE2-40FE-A360-F4393762D92E}" dt="2021-04-28T15:33:50.584" v="791"/>
          <ac:spMkLst>
            <pc:docMk/>
            <pc:sldMk cId="217872772" sldId="312"/>
            <ac:spMk id="16" creationId="{53C00B07-0330-4776-A521-0748BEB10438}"/>
          </ac:spMkLst>
        </pc:spChg>
        <pc:picChg chg="del">
          <ac:chgData name="haen1231@konkuk.ac.kr" userId="fc805462-1126-4daf-9bad-151ec245578c" providerId="ADAL" clId="{5FD3200C-FBE2-40FE-A360-F4393762D92E}" dt="2021-04-28T16:50:08.936" v="1168" actId="478"/>
          <ac:picMkLst>
            <pc:docMk/>
            <pc:sldMk cId="217872772" sldId="312"/>
            <ac:picMk id="8" creationId="{D67965D0-C2BB-4EF9-9114-4BEBFC437EFF}"/>
          </ac:picMkLst>
        </pc:picChg>
        <pc:picChg chg="add mod">
          <ac:chgData name="haen1231@konkuk.ac.kr" userId="fc805462-1126-4daf-9bad-151ec245578c" providerId="ADAL" clId="{5FD3200C-FBE2-40FE-A360-F4393762D92E}" dt="2021-04-28T17:46:40.377" v="1427" actId="1037"/>
          <ac:picMkLst>
            <pc:docMk/>
            <pc:sldMk cId="217872772" sldId="312"/>
            <ac:picMk id="9" creationId="{F61DC73A-DD4F-433F-822B-8A69E6BDD5DC}"/>
          </ac:picMkLst>
        </pc:picChg>
        <pc:picChg chg="add mod">
          <ac:chgData name="haen1231@konkuk.ac.kr" userId="fc805462-1126-4daf-9bad-151ec245578c" providerId="ADAL" clId="{5FD3200C-FBE2-40FE-A360-F4393762D92E}" dt="2021-04-28T17:46:43.911" v="1428" actId="1076"/>
          <ac:picMkLst>
            <pc:docMk/>
            <pc:sldMk cId="217872772" sldId="312"/>
            <ac:picMk id="15" creationId="{C293935A-E0ED-4A46-94DC-82CCA9DAEB84}"/>
          </ac:picMkLst>
        </pc:picChg>
        <pc:cxnChg chg="add mod">
          <ac:chgData name="haen1231@konkuk.ac.kr" userId="fc805462-1126-4daf-9bad-151ec245578c" providerId="ADAL" clId="{5FD3200C-FBE2-40FE-A360-F4393762D92E}" dt="2021-04-28T17:46:40.377" v="1427" actId="1037"/>
          <ac:cxnSpMkLst>
            <pc:docMk/>
            <pc:sldMk cId="217872772" sldId="312"/>
            <ac:cxnSpMk id="10" creationId="{9E847A03-BC1B-4D51-8E5B-6F380AA7F030}"/>
          </ac:cxnSpMkLst>
        </pc:cxnChg>
      </pc:sldChg>
      <pc:sldChg chg="addSp delSp modSp mod">
        <pc:chgData name="haen1231@konkuk.ac.kr" userId="fc805462-1126-4daf-9bad-151ec245578c" providerId="ADAL" clId="{5FD3200C-FBE2-40FE-A360-F4393762D92E}" dt="2021-04-28T15:03:22.309" v="388"/>
        <pc:sldMkLst>
          <pc:docMk/>
          <pc:sldMk cId="3106934273" sldId="314"/>
        </pc:sldMkLst>
        <pc:spChg chg="add mod">
          <ac:chgData name="haen1231@konkuk.ac.kr" userId="fc805462-1126-4daf-9bad-151ec245578c" providerId="ADAL" clId="{5FD3200C-FBE2-40FE-A360-F4393762D92E}" dt="2021-04-28T15:02:52.293" v="385"/>
          <ac:spMkLst>
            <pc:docMk/>
            <pc:sldMk cId="3106934273" sldId="314"/>
            <ac:spMk id="9" creationId="{9B67405D-A7C3-423D-8E12-98FCEDB771DC}"/>
          </ac:spMkLst>
        </pc:spChg>
        <pc:spChg chg="del">
          <ac:chgData name="haen1231@konkuk.ac.kr" userId="fc805462-1126-4daf-9bad-151ec245578c" providerId="ADAL" clId="{5FD3200C-FBE2-40FE-A360-F4393762D92E}" dt="2021-04-28T15:02:52.049" v="384" actId="478"/>
          <ac:spMkLst>
            <pc:docMk/>
            <pc:sldMk cId="3106934273" sldId="314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03:22.309" v="388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6:16:24.746" v="1157" actId="1076"/>
        <pc:sldMkLst>
          <pc:docMk/>
          <pc:sldMk cId="826299919" sldId="315"/>
        </pc:sldMkLst>
        <pc:spChg chg="del">
          <ac:chgData name="haen1231@konkuk.ac.kr" userId="fc805462-1126-4daf-9bad-151ec245578c" providerId="ADAL" clId="{5FD3200C-FBE2-40FE-A360-F4393762D92E}" dt="2021-04-28T15:58:43.956" v="1150" actId="478"/>
          <ac:spMkLst>
            <pc:docMk/>
            <pc:sldMk cId="826299919" sldId="315"/>
            <ac:spMk id="3" creationId="{A6176762-E36C-4D28-BBD0-9DC168BCF6D8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15" creationId="{3AE2E2B6-D038-4D8C-B462-DBA9AE4164A7}"/>
          </ac:spMkLst>
        </pc:spChg>
        <pc:spChg chg="mod">
          <ac:chgData name="haen1231@konkuk.ac.kr" userId="fc805462-1126-4daf-9bad-151ec245578c" providerId="ADAL" clId="{5FD3200C-FBE2-40FE-A360-F4393762D92E}" dt="2021-04-28T16:16:24.746" v="1157" actId="1076"/>
          <ac:spMkLst>
            <pc:docMk/>
            <pc:sldMk cId="826299919" sldId="315"/>
            <ac:spMk id="16" creationId="{53C00B07-0330-4776-A521-0748BEB10438}"/>
          </ac:spMkLst>
        </pc:spChg>
        <pc:spChg chg="del">
          <ac:chgData name="haen1231@konkuk.ac.kr" userId="fc805462-1126-4daf-9bad-151ec245578c" providerId="ADAL" clId="{5FD3200C-FBE2-40FE-A360-F4393762D92E}" dt="2021-04-28T15:57:59.686" v="1143" actId="478"/>
          <ac:spMkLst>
            <pc:docMk/>
            <pc:sldMk cId="826299919" sldId="315"/>
            <ac:spMk id="17" creationId="{A1E0504F-68C3-4BF3-B570-99A1443CE7C5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18" creationId="{44E378B0-773F-4EFC-B332-D9E29BC01AA0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19" creationId="{FA9BFC59-C21E-43DD-B7DC-04981402EB2A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20" creationId="{02A4B58A-14D9-4093-A6CB-39BE70AC7167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21" creationId="{72638708-83FF-480F-8A35-A979E83ED1CC}"/>
          </ac:spMkLst>
        </pc:spChg>
        <pc:spChg chg="del">
          <ac:chgData name="haen1231@konkuk.ac.kr" userId="fc805462-1126-4daf-9bad-151ec245578c" providerId="ADAL" clId="{5FD3200C-FBE2-40FE-A360-F4393762D92E}" dt="2021-04-28T15:58:08.927" v="1145" actId="478"/>
          <ac:spMkLst>
            <pc:docMk/>
            <pc:sldMk cId="826299919" sldId="315"/>
            <ac:spMk id="22" creationId="{3A73A5A5-27DA-4776-9498-5A9D2E723065}"/>
          </ac:spMkLst>
        </pc:spChg>
        <pc:spChg chg="del">
          <ac:chgData name="haen1231@konkuk.ac.kr" userId="fc805462-1126-4daf-9bad-151ec245578c" providerId="ADAL" clId="{5FD3200C-FBE2-40FE-A360-F4393762D92E}" dt="2021-04-28T15:58:08.927" v="1145" actId="478"/>
          <ac:spMkLst>
            <pc:docMk/>
            <pc:sldMk cId="826299919" sldId="315"/>
            <ac:spMk id="23" creationId="{2901BB2B-BB68-4631-AB8F-44AE6D25712D}"/>
          </ac:spMkLst>
        </pc:spChg>
        <pc:picChg chg="add mod">
          <ac:chgData name="haen1231@konkuk.ac.kr" userId="fc805462-1126-4daf-9bad-151ec245578c" providerId="ADAL" clId="{5FD3200C-FBE2-40FE-A360-F4393762D92E}" dt="2021-04-28T16:16:16.333" v="1156" actId="1076"/>
          <ac:picMkLst>
            <pc:docMk/>
            <pc:sldMk cId="826299919" sldId="315"/>
            <ac:picMk id="24" creationId="{0FBB7403-3DD2-4AD6-BBBC-215ABC08ADA2}"/>
          </ac:picMkLst>
        </pc:picChg>
      </pc:sldChg>
      <pc:sldChg chg="addSp delSp modSp mod">
        <pc:chgData name="haen1231@konkuk.ac.kr" userId="fc805462-1126-4daf-9bad-151ec245578c" providerId="ADAL" clId="{5FD3200C-FBE2-40FE-A360-F4393762D92E}" dt="2021-04-28T15:04:22.893" v="398" actId="14734"/>
        <pc:sldMkLst>
          <pc:docMk/>
          <pc:sldMk cId="2893478857" sldId="316"/>
        </pc:sldMkLst>
        <pc:spChg chg="add mod">
          <ac:chgData name="haen1231@konkuk.ac.kr" userId="fc805462-1126-4daf-9bad-151ec245578c" providerId="ADAL" clId="{5FD3200C-FBE2-40FE-A360-F4393762D92E}" dt="2021-04-28T15:03:42.199" v="390"/>
          <ac:spMkLst>
            <pc:docMk/>
            <pc:sldMk cId="2893478857" sldId="316"/>
            <ac:spMk id="9" creationId="{BDFC9C74-DC34-4C29-96D4-22712B7AD7A4}"/>
          </ac:spMkLst>
        </pc:spChg>
        <pc:spChg chg="del">
          <ac:chgData name="haen1231@konkuk.ac.kr" userId="fc805462-1126-4daf-9bad-151ec245578c" providerId="ADAL" clId="{5FD3200C-FBE2-40FE-A360-F4393762D92E}" dt="2021-04-28T15:03:41.707" v="389" actId="478"/>
          <ac:spMkLst>
            <pc:docMk/>
            <pc:sldMk cId="2893478857" sldId="316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04:22.893" v="398" actId="14734"/>
          <ac:graphicFrameMkLst>
            <pc:docMk/>
            <pc:sldMk cId="2893478857" sldId="316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07:19.004" v="429" actId="1035"/>
        <pc:sldMkLst>
          <pc:docMk/>
          <pc:sldMk cId="1082070766" sldId="317"/>
        </pc:sldMkLst>
        <pc:spChg chg="add mod">
          <ac:chgData name="haen1231@konkuk.ac.kr" userId="fc805462-1126-4daf-9bad-151ec245578c" providerId="ADAL" clId="{5FD3200C-FBE2-40FE-A360-F4393762D92E}" dt="2021-04-28T15:04:08.005" v="393"/>
          <ac:spMkLst>
            <pc:docMk/>
            <pc:sldMk cId="1082070766" sldId="317"/>
            <ac:spMk id="9" creationId="{61598470-8AB7-4B3B-AA4C-A76BBA23526D}"/>
          </ac:spMkLst>
        </pc:spChg>
        <pc:spChg chg="del">
          <ac:chgData name="haen1231@konkuk.ac.kr" userId="fc805462-1126-4daf-9bad-151ec245578c" providerId="ADAL" clId="{5FD3200C-FBE2-40FE-A360-F4393762D92E}" dt="2021-04-28T15:04:07.688" v="392" actId="478"/>
          <ac:spMkLst>
            <pc:docMk/>
            <pc:sldMk cId="1082070766" sldId="317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07:19.004" v="429" actId="1035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2:51.629" v="534" actId="1035"/>
        <pc:sldMkLst>
          <pc:docMk/>
          <pc:sldMk cId="1231190606" sldId="319"/>
        </pc:sldMkLst>
        <pc:spChg chg="add mod">
          <ac:chgData name="haen1231@konkuk.ac.kr" userId="fc805462-1126-4daf-9bad-151ec245578c" providerId="ADAL" clId="{5FD3200C-FBE2-40FE-A360-F4393762D92E}" dt="2021-04-28T15:11:50.099" v="485"/>
          <ac:spMkLst>
            <pc:docMk/>
            <pc:sldMk cId="1231190606" sldId="319"/>
            <ac:spMk id="9" creationId="{C8F4B7BC-A3D5-4902-AA66-63EA878CF4A7}"/>
          </ac:spMkLst>
        </pc:spChg>
        <pc:spChg chg="del">
          <ac:chgData name="haen1231@konkuk.ac.kr" userId="fc805462-1126-4daf-9bad-151ec245578c" providerId="ADAL" clId="{5FD3200C-FBE2-40FE-A360-F4393762D92E}" dt="2021-04-28T15:11:49.823" v="484" actId="478"/>
          <ac:spMkLst>
            <pc:docMk/>
            <pc:sldMk cId="1231190606" sldId="319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2:51.629" v="534" actId="1035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1:20.602" v="483" actId="14734"/>
        <pc:sldMkLst>
          <pc:docMk/>
          <pc:sldMk cId="552218876" sldId="320"/>
        </pc:sldMkLst>
        <pc:spChg chg="add mod">
          <ac:chgData name="haen1231@konkuk.ac.kr" userId="fc805462-1126-4daf-9bad-151ec245578c" providerId="ADAL" clId="{5FD3200C-FBE2-40FE-A360-F4393762D92E}" dt="2021-04-28T15:08:46.317" v="441"/>
          <ac:spMkLst>
            <pc:docMk/>
            <pc:sldMk cId="552218876" sldId="320"/>
            <ac:spMk id="9" creationId="{DC2DF481-5E52-4635-8C97-517B41ACBAF7}"/>
          </ac:spMkLst>
        </pc:spChg>
        <pc:spChg chg="del">
          <ac:chgData name="haen1231@konkuk.ac.kr" userId="fc805462-1126-4daf-9bad-151ec245578c" providerId="ADAL" clId="{5FD3200C-FBE2-40FE-A360-F4393762D92E}" dt="2021-04-28T15:08:45.996" v="440" actId="478"/>
          <ac:spMkLst>
            <pc:docMk/>
            <pc:sldMk cId="552218876" sldId="320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1:20.602" v="483" actId="14734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08:35.815" v="439" actId="20577"/>
        <pc:sldMkLst>
          <pc:docMk/>
          <pc:sldMk cId="3316600606" sldId="321"/>
        </pc:sldMkLst>
        <pc:spChg chg="add mod">
          <ac:chgData name="haen1231@konkuk.ac.kr" userId="fc805462-1126-4daf-9bad-151ec245578c" providerId="ADAL" clId="{5FD3200C-FBE2-40FE-A360-F4393762D92E}" dt="2021-04-28T15:07:31.537" v="431"/>
          <ac:spMkLst>
            <pc:docMk/>
            <pc:sldMk cId="3316600606" sldId="321"/>
            <ac:spMk id="9" creationId="{2E6836AA-F403-4E66-AB3E-C8FA51F2D5F6}"/>
          </ac:spMkLst>
        </pc:spChg>
        <pc:spChg chg="del">
          <ac:chgData name="haen1231@konkuk.ac.kr" userId="fc805462-1126-4daf-9bad-151ec245578c" providerId="ADAL" clId="{5FD3200C-FBE2-40FE-A360-F4393762D92E}" dt="2021-04-28T15:07:31.216" v="430" actId="478"/>
          <ac:spMkLst>
            <pc:docMk/>
            <pc:sldMk cId="3316600606" sldId="321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08:35.815" v="439" actId="20577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8:02.722" v="690" actId="20577"/>
        <pc:sldMkLst>
          <pc:docMk/>
          <pc:sldMk cId="2299747862" sldId="322"/>
        </pc:sldMkLst>
        <pc:spChg chg="add mod">
          <ac:chgData name="haen1231@konkuk.ac.kr" userId="fc805462-1126-4daf-9bad-151ec245578c" providerId="ADAL" clId="{5FD3200C-FBE2-40FE-A360-F4393762D92E}" dt="2021-04-28T15:26:24.400" v="673"/>
          <ac:spMkLst>
            <pc:docMk/>
            <pc:sldMk cId="2299747862" sldId="322"/>
            <ac:spMk id="9" creationId="{9A7DF999-E789-46D4-8B18-AC73F4EE5276}"/>
          </ac:spMkLst>
        </pc:spChg>
        <pc:spChg chg="del">
          <ac:chgData name="haen1231@konkuk.ac.kr" userId="fc805462-1126-4daf-9bad-151ec245578c" providerId="ADAL" clId="{5FD3200C-FBE2-40FE-A360-F4393762D92E}" dt="2021-04-28T15:26:24.147" v="672" actId="478"/>
          <ac:spMkLst>
            <pc:docMk/>
            <pc:sldMk cId="2299747862" sldId="322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28:02.722" v="690" actId="20577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6:21.398" v="671"/>
        <pc:sldMkLst>
          <pc:docMk/>
          <pc:sldMk cId="3153800299" sldId="324"/>
        </pc:sldMkLst>
        <pc:spChg chg="add mod">
          <ac:chgData name="haen1231@konkuk.ac.kr" userId="fc805462-1126-4daf-9bad-151ec245578c" providerId="ADAL" clId="{5FD3200C-FBE2-40FE-A360-F4393762D92E}" dt="2021-04-28T15:26:21.398" v="671"/>
          <ac:spMkLst>
            <pc:docMk/>
            <pc:sldMk cId="3153800299" sldId="324"/>
            <ac:spMk id="9" creationId="{915823DA-B2C0-460E-99B2-0C38E6265A6C}"/>
          </ac:spMkLst>
        </pc:spChg>
        <pc:spChg chg="del">
          <ac:chgData name="haen1231@konkuk.ac.kr" userId="fc805462-1126-4daf-9bad-151ec245578c" providerId="ADAL" clId="{5FD3200C-FBE2-40FE-A360-F4393762D92E}" dt="2021-04-28T15:26:21.203" v="670" actId="478"/>
          <ac:spMkLst>
            <pc:docMk/>
            <pc:sldMk cId="3153800299" sldId="324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6:03.028" v="667" actId="1035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6:17.968" v="669"/>
        <pc:sldMkLst>
          <pc:docMk/>
          <pc:sldMk cId="1096968755" sldId="325"/>
        </pc:sldMkLst>
        <pc:spChg chg="add mod">
          <ac:chgData name="haen1231@konkuk.ac.kr" userId="fc805462-1126-4daf-9bad-151ec245578c" providerId="ADAL" clId="{5FD3200C-FBE2-40FE-A360-F4393762D92E}" dt="2021-04-28T15:26:17.968" v="669"/>
          <ac:spMkLst>
            <pc:docMk/>
            <pc:sldMk cId="1096968755" sldId="325"/>
            <ac:spMk id="9" creationId="{D7F532C5-F79D-44CD-AA75-CEFFD13E71F8}"/>
          </ac:spMkLst>
        </pc:spChg>
        <pc:spChg chg="del">
          <ac:chgData name="haen1231@konkuk.ac.kr" userId="fc805462-1126-4daf-9bad-151ec245578c" providerId="ADAL" clId="{5FD3200C-FBE2-40FE-A360-F4393762D92E}" dt="2021-04-28T15:26:17.680" v="668" actId="478"/>
          <ac:spMkLst>
            <pc:docMk/>
            <pc:sldMk cId="1096968755" sldId="325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5:21.610" v="649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4:14.461" v="648"/>
        <pc:sldMkLst>
          <pc:docMk/>
          <pc:sldMk cId="2054989561" sldId="326"/>
        </pc:sldMkLst>
        <pc:spChg chg="add mod">
          <ac:chgData name="haen1231@konkuk.ac.kr" userId="fc805462-1126-4daf-9bad-151ec245578c" providerId="ADAL" clId="{5FD3200C-FBE2-40FE-A360-F4393762D92E}" dt="2021-04-28T15:20:23.684" v="637"/>
          <ac:spMkLst>
            <pc:docMk/>
            <pc:sldMk cId="2054989561" sldId="326"/>
            <ac:spMk id="10" creationId="{4E61435E-8005-4D05-B087-D480BF2E2726}"/>
          </ac:spMkLst>
        </pc:spChg>
        <pc:spChg chg="del">
          <ac:chgData name="haen1231@konkuk.ac.kr" userId="fc805462-1126-4daf-9bad-151ec245578c" providerId="ADAL" clId="{5FD3200C-FBE2-40FE-A360-F4393762D92E}" dt="2021-04-28T15:20:23.389" v="636" actId="478"/>
          <ac:spMkLst>
            <pc:docMk/>
            <pc:sldMk cId="2054989561" sldId="326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4:14.461" v="648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9:57.948" v="635"/>
        <pc:sldMkLst>
          <pc:docMk/>
          <pc:sldMk cId="1344023683" sldId="327"/>
        </pc:sldMkLst>
        <pc:spChg chg="add mod">
          <ac:chgData name="haen1231@konkuk.ac.kr" userId="fc805462-1126-4daf-9bad-151ec245578c" providerId="ADAL" clId="{5FD3200C-FBE2-40FE-A360-F4393762D92E}" dt="2021-04-28T15:19:57.948" v="635"/>
          <ac:spMkLst>
            <pc:docMk/>
            <pc:sldMk cId="1344023683" sldId="327"/>
            <ac:spMk id="9" creationId="{CDF429E1-269E-4780-9827-29E0F9D6EF0D}"/>
          </ac:spMkLst>
        </pc:spChg>
        <pc:spChg chg="del">
          <ac:chgData name="haen1231@konkuk.ac.kr" userId="fc805462-1126-4daf-9bad-151ec245578c" providerId="ADAL" clId="{5FD3200C-FBE2-40FE-A360-F4393762D92E}" dt="2021-04-28T15:19:57.738" v="634" actId="478"/>
          <ac:spMkLst>
            <pc:docMk/>
            <pc:sldMk cId="1344023683" sldId="327"/>
            <ac:spMk id="16" creationId="{53C00B07-0330-4776-A521-0748BEB10438}"/>
          </ac:spMkLst>
        </pc:spChg>
      </pc:sldChg>
      <pc:sldChg chg="addSp delSp modSp mod">
        <pc:chgData name="haen1231@konkuk.ac.kr" userId="fc805462-1126-4daf-9bad-151ec245578c" providerId="ADAL" clId="{5FD3200C-FBE2-40FE-A360-F4393762D92E}" dt="2021-04-28T15:19:47.050" v="633" actId="1076"/>
        <pc:sldMkLst>
          <pc:docMk/>
          <pc:sldMk cId="3761192293" sldId="328"/>
        </pc:sldMkLst>
        <pc:spChg chg="add mod">
          <ac:chgData name="haen1231@konkuk.ac.kr" userId="fc805462-1126-4daf-9bad-151ec245578c" providerId="ADAL" clId="{5FD3200C-FBE2-40FE-A360-F4393762D92E}" dt="2021-04-28T15:16:59.151" v="600"/>
          <ac:spMkLst>
            <pc:docMk/>
            <pc:sldMk cId="3761192293" sldId="328"/>
            <ac:spMk id="9" creationId="{C86ECC86-A8B7-4EF8-BEE5-A8714A03D28B}"/>
          </ac:spMkLst>
        </pc:spChg>
        <pc:spChg chg="del">
          <ac:chgData name="haen1231@konkuk.ac.kr" userId="fc805462-1126-4daf-9bad-151ec245578c" providerId="ADAL" clId="{5FD3200C-FBE2-40FE-A360-F4393762D92E}" dt="2021-04-28T15:16:58.855" v="599" actId="478"/>
          <ac:spMkLst>
            <pc:docMk/>
            <pc:sldMk cId="3761192293" sldId="328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9:47.050" v="633" actId="1076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6:50.359" v="598" actId="1035"/>
        <pc:sldMkLst>
          <pc:docMk/>
          <pc:sldMk cId="332988354" sldId="329"/>
        </pc:sldMkLst>
        <pc:spChg chg="add mod">
          <ac:chgData name="haen1231@konkuk.ac.kr" userId="fc805462-1126-4daf-9bad-151ec245578c" providerId="ADAL" clId="{5FD3200C-FBE2-40FE-A360-F4393762D92E}" dt="2021-04-28T15:14:51.784" v="583"/>
          <ac:spMkLst>
            <pc:docMk/>
            <pc:sldMk cId="332988354" sldId="329"/>
            <ac:spMk id="9" creationId="{C7C28AFA-AE14-440B-92A0-03BB44B98198}"/>
          </ac:spMkLst>
        </pc:spChg>
        <pc:spChg chg="del">
          <ac:chgData name="haen1231@konkuk.ac.kr" userId="fc805462-1126-4daf-9bad-151ec245578c" providerId="ADAL" clId="{5FD3200C-FBE2-40FE-A360-F4393762D92E}" dt="2021-04-28T15:14:51.542" v="582" actId="478"/>
          <ac:spMkLst>
            <pc:docMk/>
            <pc:sldMk cId="332988354" sldId="329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6:50.359" v="598" actId="1035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4:42.197" v="581" actId="1036"/>
        <pc:sldMkLst>
          <pc:docMk/>
          <pc:sldMk cId="2628889305" sldId="330"/>
        </pc:sldMkLst>
        <pc:spChg chg="add mod">
          <ac:chgData name="haen1231@konkuk.ac.kr" userId="fc805462-1126-4daf-9bad-151ec245578c" providerId="ADAL" clId="{5FD3200C-FBE2-40FE-A360-F4393762D92E}" dt="2021-04-28T15:13:58.487" v="546"/>
          <ac:spMkLst>
            <pc:docMk/>
            <pc:sldMk cId="2628889305" sldId="330"/>
            <ac:spMk id="9" creationId="{F92E6154-4FEB-4E73-8E79-4CF706E245B4}"/>
          </ac:spMkLst>
        </pc:spChg>
        <pc:spChg chg="del">
          <ac:chgData name="haen1231@konkuk.ac.kr" userId="fc805462-1126-4daf-9bad-151ec245578c" providerId="ADAL" clId="{5FD3200C-FBE2-40FE-A360-F4393762D92E}" dt="2021-04-28T15:13:58.160" v="545" actId="478"/>
          <ac:spMkLst>
            <pc:docMk/>
            <pc:sldMk cId="2628889305" sldId="330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4:42.197" v="581" actId="1036"/>
          <ac:graphicFrameMkLst>
            <pc:docMk/>
            <pc:sldMk cId="2628889305" sldId="330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3:49.240" v="544" actId="20577"/>
        <pc:sldMkLst>
          <pc:docMk/>
          <pc:sldMk cId="4127869568" sldId="331"/>
        </pc:sldMkLst>
        <pc:spChg chg="add mod">
          <ac:chgData name="haen1231@konkuk.ac.kr" userId="fc805462-1126-4daf-9bad-151ec245578c" providerId="ADAL" clId="{5FD3200C-FBE2-40FE-A360-F4393762D92E}" dt="2021-04-28T15:13:02.567" v="536"/>
          <ac:spMkLst>
            <pc:docMk/>
            <pc:sldMk cId="4127869568" sldId="331"/>
            <ac:spMk id="9" creationId="{2D357C91-1404-430C-B013-8705FF9F345A}"/>
          </ac:spMkLst>
        </pc:spChg>
        <pc:spChg chg="del">
          <ac:chgData name="haen1231@konkuk.ac.kr" userId="fc805462-1126-4daf-9bad-151ec245578c" providerId="ADAL" clId="{5FD3200C-FBE2-40FE-A360-F4393762D92E}" dt="2021-04-28T15:13:02.172" v="535" actId="478"/>
          <ac:spMkLst>
            <pc:docMk/>
            <pc:sldMk cId="4127869568" sldId="331"/>
            <ac:spMk id="16" creationId="{53C00B07-0330-4776-A521-0748BEB10438}"/>
          </ac:spMkLst>
        </pc:spChg>
        <pc:graphicFrameChg chg="modGraphic">
          <ac:chgData name="haen1231@konkuk.ac.kr" userId="fc805462-1126-4daf-9bad-151ec245578c" providerId="ADAL" clId="{5FD3200C-FBE2-40FE-A360-F4393762D92E}" dt="2021-04-28T15:13:49.240" v="544" actId="20577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delSp modSp del mod">
        <pc:chgData name="haen1231@konkuk.ac.kr" userId="fc805462-1126-4daf-9bad-151ec245578c" providerId="ADAL" clId="{5FD3200C-FBE2-40FE-A360-F4393762D92E}" dt="2021-04-28T15:37:22.998" v="814" actId="47"/>
        <pc:sldMkLst>
          <pc:docMk/>
          <pc:sldMk cId="3045012985" sldId="332"/>
        </pc:sldMkLst>
        <pc:spChg chg="del mod">
          <ac:chgData name="haen1231@konkuk.ac.kr" userId="fc805462-1126-4daf-9bad-151ec245578c" providerId="ADAL" clId="{5FD3200C-FBE2-40FE-A360-F4393762D92E}" dt="2021-04-28T15:37:10.055" v="810" actId="21"/>
          <ac:spMkLst>
            <pc:docMk/>
            <pc:sldMk cId="3045012985" sldId="332"/>
            <ac:spMk id="16" creationId="{53C00B07-0330-4776-A521-0748BEB10438}"/>
          </ac:spMkLst>
        </pc:spChg>
      </pc:sldChg>
      <pc:sldChg chg="del">
        <pc:chgData name="haen1231@konkuk.ac.kr" userId="fc805462-1126-4daf-9bad-151ec245578c" providerId="ADAL" clId="{5FD3200C-FBE2-40FE-A360-F4393762D92E}" dt="2021-04-28T15:36:50.015" v="805" actId="47"/>
        <pc:sldMkLst>
          <pc:docMk/>
          <pc:sldMk cId="1386382012" sldId="333"/>
        </pc:sldMkLst>
      </pc:sldChg>
      <pc:sldChg chg="del">
        <pc:chgData name="haen1231@konkuk.ac.kr" userId="fc805462-1126-4daf-9bad-151ec245578c" providerId="ADAL" clId="{5FD3200C-FBE2-40FE-A360-F4393762D92E}" dt="2021-04-28T15:56:42.515" v="1129" actId="47"/>
        <pc:sldMkLst>
          <pc:docMk/>
          <pc:sldMk cId="781732176" sldId="334"/>
        </pc:sldMkLst>
      </pc:sldChg>
      <pc:sldChg chg="del">
        <pc:chgData name="haen1231@konkuk.ac.kr" userId="fc805462-1126-4daf-9bad-151ec245578c" providerId="ADAL" clId="{5FD3200C-FBE2-40FE-A360-F4393762D92E}" dt="2021-04-28T15:36:48.199" v="804" actId="47"/>
        <pc:sldMkLst>
          <pc:docMk/>
          <pc:sldMk cId="4204119497" sldId="335"/>
        </pc:sldMkLst>
      </pc:sldChg>
      <pc:sldChg chg="addSp delSp modSp mod">
        <pc:chgData name="haen1231@konkuk.ac.kr" userId="fc805462-1126-4daf-9bad-151ec245578c" providerId="ADAL" clId="{5FD3200C-FBE2-40FE-A360-F4393762D92E}" dt="2021-04-28T15:26:28.288" v="675"/>
        <pc:sldMkLst>
          <pc:docMk/>
          <pc:sldMk cId="3597851406" sldId="336"/>
        </pc:sldMkLst>
        <pc:spChg chg="add mod">
          <ac:chgData name="haen1231@konkuk.ac.kr" userId="fc805462-1126-4daf-9bad-151ec245578c" providerId="ADAL" clId="{5FD3200C-FBE2-40FE-A360-F4393762D92E}" dt="2021-04-28T15:26:28.288" v="675"/>
          <ac:spMkLst>
            <pc:docMk/>
            <pc:sldMk cId="3597851406" sldId="336"/>
            <ac:spMk id="8" creationId="{5123A36D-E70E-45D9-BFF6-3AFC4F10FE1D}"/>
          </ac:spMkLst>
        </pc:spChg>
        <pc:spChg chg="del">
          <ac:chgData name="haen1231@konkuk.ac.kr" userId="fc805462-1126-4daf-9bad-151ec245578c" providerId="ADAL" clId="{5FD3200C-FBE2-40FE-A360-F4393762D92E}" dt="2021-04-28T15:26:28.030" v="674" actId="478"/>
          <ac:spMkLst>
            <pc:docMk/>
            <pc:sldMk cId="3597851406" sldId="336"/>
            <ac:spMk id="16" creationId="{53C00B07-0330-4776-A521-0748BEB10438}"/>
          </ac:spMkLst>
        </pc:spChg>
      </pc:sldChg>
      <pc:sldChg chg="addSp delSp modSp mod">
        <pc:chgData name="haen1231@konkuk.ac.kr" userId="fc805462-1126-4daf-9bad-151ec245578c" providerId="ADAL" clId="{5FD3200C-FBE2-40FE-A360-F4393762D92E}" dt="2021-04-28T15:29:20.732" v="695" actId="14100"/>
        <pc:sldMkLst>
          <pc:docMk/>
          <pc:sldMk cId="2350280806" sldId="337"/>
        </pc:sldMkLst>
        <pc:spChg chg="add mod">
          <ac:chgData name="haen1231@konkuk.ac.kr" userId="fc805462-1126-4daf-9bad-151ec245578c" providerId="ADAL" clId="{5FD3200C-FBE2-40FE-A360-F4393762D92E}" dt="2021-04-28T15:26:34.917" v="677"/>
          <ac:spMkLst>
            <pc:docMk/>
            <pc:sldMk cId="2350280806" sldId="337"/>
            <ac:spMk id="8" creationId="{57191E86-97A9-451A-B3A8-F032D88EB489}"/>
          </ac:spMkLst>
        </pc:spChg>
        <pc:spChg chg="del">
          <ac:chgData name="haen1231@konkuk.ac.kr" userId="fc805462-1126-4daf-9bad-151ec245578c" providerId="ADAL" clId="{5FD3200C-FBE2-40FE-A360-F4393762D92E}" dt="2021-04-28T15:26:34.693" v="676" actId="478"/>
          <ac:spMkLst>
            <pc:docMk/>
            <pc:sldMk cId="2350280806" sldId="337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29:20.732" v="695" actId="14100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9:57.512" v="699"/>
        <pc:sldMkLst>
          <pc:docMk/>
          <pc:sldMk cId="2731510682" sldId="338"/>
        </pc:sldMkLst>
        <pc:spChg chg="add mod">
          <ac:chgData name="haen1231@konkuk.ac.kr" userId="fc805462-1126-4daf-9bad-151ec245578c" providerId="ADAL" clId="{5FD3200C-FBE2-40FE-A360-F4393762D92E}" dt="2021-04-28T15:26:38.448" v="679"/>
          <ac:spMkLst>
            <pc:docMk/>
            <pc:sldMk cId="2731510682" sldId="338"/>
            <ac:spMk id="9" creationId="{31F6C7A0-DB53-4090-B6E2-E7289E420FF7}"/>
          </ac:spMkLst>
        </pc:spChg>
        <pc:spChg chg="del">
          <ac:chgData name="haen1231@konkuk.ac.kr" userId="fc805462-1126-4daf-9bad-151ec245578c" providerId="ADAL" clId="{5FD3200C-FBE2-40FE-A360-F4393762D92E}" dt="2021-04-28T15:26:38.268" v="678" actId="478"/>
          <ac:spMkLst>
            <pc:docMk/>
            <pc:sldMk cId="2731510682" sldId="338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9:57.512" v="699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31:19.638" v="713" actId="47"/>
        <pc:sldMkLst>
          <pc:docMk/>
          <pc:sldMk cId="1122853261" sldId="339"/>
        </pc:sldMkLst>
        <pc:spChg chg="add mod">
          <ac:chgData name="haen1231@konkuk.ac.kr" userId="fc805462-1126-4daf-9bad-151ec245578c" providerId="ADAL" clId="{5FD3200C-FBE2-40FE-A360-F4393762D92E}" dt="2021-04-28T15:26:42.069" v="681"/>
          <ac:spMkLst>
            <pc:docMk/>
            <pc:sldMk cId="1122853261" sldId="339"/>
            <ac:spMk id="9" creationId="{BBD6018D-D6B4-46DF-BB4A-52B807F3FCC9}"/>
          </ac:spMkLst>
        </pc:spChg>
        <pc:spChg chg="del">
          <ac:chgData name="haen1231@konkuk.ac.kr" userId="fc805462-1126-4daf-9bad-151ec245578c" providerId="ADAL" clId="{5FD3200C-FBE2-40FE-A360-F4393762D92E}" dt="2021-04-28T15:26:41.854" v="680" actId="478"/>
          <ac:spMkLst>
            <pc:docMk/>
            <pc:sldMk cId="1122853261" sldId="339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30:54.292" v="710" actId="21"/>
          <ac:graphicFrameMkLst>
            <pc:docMk/>
            <pc:sldMk cId="1122853261" sldId="339"/>
            <ac:graphicFrameMk id="8" creationId="{6139E085-E024-4107-9F9B-55D644B9F97B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32:32.733" v="768" actId="47"/>
        <pc:sldMkLst>
          <pc:docMk/>
          <pc:sldMk cId="1510064306" sldId="340"/>
        </pc:sldMkLst>
        <pc:spChg chg="add mod">
          <ac:chgData name="haen1231@konkuk.ac.kr" userId="fc805462-1126-4daf-9bad-151ec245578c" providerId="ADAL" clId="{5FD3200C-FBE2-40FE-A360-F4393762D92E}" dt="2021-04-28T15:26:45.977" v="683"/>
          <ac:spMkLst>
            <pc:docMk/>
            <pc:sldMk cId="1510064306" sldId="340"/>
            <ac:spMk id="8" creationId="{B6321BA6-3E4F-45F6-970C-5706496AC675}"/>
          </ac:spMkLst>
        </pc:spChg>
        <pc:spChg chg="del">
          <ac:chgData name="haen1231@konkuk.ac.kr" userId="fc805462-1126-4daf-9bad-151ec245578c" providerId="ADAL" clId="{5FD3200C-FBE2-40FE-A360-F4393762D92E}" dt="2021-04-28T15:26:45.741" v="682" actId="478"/>
          <ac:spMkLst>
            <pc:docMk/>
            <pc:sldMk cId="1510064306" sldId="340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3:35.109" v="647"/>
          <ac:graphicFrameMkLst>
            <pc:docMk/>
            <pc:sldMk cId="1510064306" sldId="340"/>
            <ac:graphicFrameMk id="2" creationId="{E16B6A57-D283-C649-BB77-BB9E3C0314D4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33:08.372" v="787" actId="1036"/>
        <pc:sldMkLst>
          <pc:docMk/>
          <pc:sldMk cId="4019255825" sldId="341"/>
        </pc:sldMkLst>
        <pc:spChg chg="add mod">
          <ac:chgData name="haen1231@konkuk.ac.kr" userId="fc805462-1126-4daf-9bad-151ec245578c" providerId="ADAL" clId="{5FD3200C-FBE2-40FE-A360-F4393762D92E}" dt="2021-04-28T15:26:49.584" v="685"/>
          <ac:spMkLst>
            <pc:docMk/>
            <pc:sldMk cId="4019255825" sldId="341"/>
            <ac:spMk id="9" creationId="{87419249-A806-4A34-B8E7-41D2CDBA2AD2}"/>
          </ac:spMkLst>
        </pc:spChg>
        <pc:spChg chg="del">
          <ac:chgData name="haen1231@konkuk.ac.kr" userId="fc805462-1126-4daf-9bad-151ec245578c" providerId="ADAL" clId="{5FD3200C-FBE2-40FE-A360-F4393762D92E}" dt="2021-04-28T15:26:49.370" v="684" actId="478"/>
          <ac:spMkLst>
            <pc:docMk/>
            <pc:sldMk cId="4019255825" sldId="341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33:08.372" v="787" actId="1036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del ord">
        <pc:chgData name="haen1231@konkuk.ac.kr" userId="fc805462-1126-4daf-9bad-151ec245578c" providerId="ADAL" clId="{5FD3200C-FBE2-40FE-A360-F4393762D92E}" dt="2021-04-28T15:56:45.095" v="1131" actId="47"/>
        <pc:sldMkLst>
          <pc:docMk/>
          <pc:sldMk cId="314711383" sldId="346"/>
        </pc:sldMkLst>
      </pc:sldChg>
      <pc:sldChg chg="addSp delSp modSp del mod">
        <pc:chgData name="haen1231@konkuk.ac.kr" userId="fc805462-1126-4daf-9bad-151ec245578c" providerId="ADAL" clId="{5FD3200C-FBE2-40FE-A360-F4393762D92E}" dt="2021-04-28T16:52:03.471" v="1185" actId="47"/>
        <pc:sldMkLst>
          <pc:docMk/>
          <pc:sldMk cId="2501462282" sldId="347"/>
        </pc:sldMkLst>
        <pc:spChg chg="del">
          <ac:chgData name="haen1231@konkuk.ac.kr" userId="fc805462-1126-4daf-9bad-151ec245578c" providerId="ADAL" clId="{5FD3200C-FBE2-40FE-A360-F4393762D92E}" dt="2021-04-28T15:57:16.149" v="1138" actId="478"/>
          <ac:spMkLst>
            <pc:docMk/>
            <pc:sldMk cId="2501462282" sldId="347"/>
            <ac:spMk id="9" creationId="{B5F5C5D5-B8B7-4478-A406-6E4252245BE6}"/>
          </ac:spMkLst>
        </pc:spChg>
        <pc:spChg chg="add mod">
          <ac:chgData name="haen1231@konkuk.ac.kr" userId="fc805462-1126-4daf-9bad-151ec245578c" providerId="ADAL" clId="{5FD3200C-FBE2-40FE-A360-F4393762D92E}" dt="2021-04-28T15:57:16.387" v="1139"/>
          <ac:spMkLst>
            <pc:docMk/>
            <pc:sldMk cId="2501462282" sldId="347"/>
            <ac:spMk id="11" creationId="{EF7DBCF9-2FB7-4749-BF70-D0836F5727CD}"/>
          </ac:spMkLst>
        </pc:spChg>
      </pc:sldChg>
      <pc:sldChg chg="addSp delSp modSp mod">
        <pc:chgData name="haen1231@konkuk.ac.kr" userId="fc805462-1126-4daf-9bad-151ec245578c" providerId="ADAL" clId="{5FD3200C-FBE2-40FE-A360-F4393762D92E}" dt="2021-04-28T15:39:25.429" v="855" actId="1076"/>
        <pc:sldMkLst>
          <pc:docMk/>
          <pc:sldMk cId="1066307163" sldId="349"/>
        </pc:sldMkLst>
        <pc:spChg chg="add mod">
          <ac:chgData name="haen1231@konkuk.ac.kr" userId="fc805462-1126-4daf-9bad-151ec245578c" providerId="ADAL" clId="{5FD3200C-FBE2-40FE-A360-F4393762D92E}" dt="2021-04-28T15:37:19.797" v="813" actId="1076"/>
          <ac:spMkLst>
            <pc:docMk/>
            <pc:sldMk cId="1066307163" sldId="349"/>
            <ac:spMk id="11" creationId="{FFFAC92A-419A-4DFB-8177-28394B2D91B3}"/>
          </ac:spMkLst>
        </pc:spChg>
        <pc:spChg chg="del">
          <ac:chgData name="haen1231@konkuk.ac.kr" userId="fc805462-1126-4daf-9bad-151ec245578c" providerId="ADAL" clId="{5FD3200C-FBE2-40FE-A360-F4393762D92E}" dt="2021-04-28T15:37:13.507" v="811" actId="478"/>
          <ac:spMkLst>
            <pc:docMk/>
            <pc:sldMk cId="1066307163" sldId="349"/>
            <ac:spMk id="16" creationId="{53C00B07-0330-4776-A521-0748BEB10438}"/>
          </ac:spMkLst>
        </pc:spChg>
        <pc:spChg chg="del">
          <ac:chgData name="haen1231@konkuk.ac.kr" userId="fc805462-1126-4daf-9bad-151ec245578c" providerId="ADAL" clId="{5FD3200C-FBE2-40FE-A360-F4393762D92E}" dt="2021-04-28T15:38:38.109" v="843" actId="478"/>
          <ac:spMkLst>
            <pc:docMk/>
            <pc:sldMk cId="1066307163" sldId="349"/>
            <ac:spMk id="19" creationId="{9231B776-26D3-462B-98D5-7015CDAC4A89}"/>
          </ac:spMkLst>
        </pc:spChg>
        <pc:graphicFrameChg chg="modGraphic">
          <ac:chgData name="haen1231@konkuk.ac.kr" userId="fc805462-1126-4daf-9bad-151ec245578c" providerId="ADAL" clId="{5FD3200C-FBE2-40FE-A360-F4393762D92E}" dt="2021-04-28T15:39:21.844" v="853" actId="14100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38:38.698" v="844" actId="478"/>
          <ac:picMkLst>
            <pc:docMk/>
            <pc:sldMk cId="1066307163" sldId="349"/>
            <ac:picMk id="10" creationId="{89FCA701-F7FC-4DBC-89ED-78F667E18DCB}"/>
          </ac:picMkLst>
        </pc:picChg>
        <pc:picChg chg="add mod">
          <ac:chgData name="haen1231@konkuk.ac.kr" userId="fc805462-1126-4daf-9bad-151ec245578c" providerId="ADAL" clId="{5FD3200C-FBE2-40FE-A360-F4393762D92E}" dt="2021-04-28T15:39:25.429" v="855" actId="1076"/>
          <ac:picMkLst>
            <pc:docMk/>
            <pc:sldMk cId="1066307163" sldId="349"/>
            <ac:picMk id="12" creationId="{48E24A81-2BC6-408A-ACAC-5564EC86CA6B}"/>
          </ac:picMkLst>
        </pc:picChg>
      </pc:sldChg>
      <pc:sldChg chg="modSp mod">
        <pc:chgData name="haen1231@konkuk.ac.kr" userId="fc805462-1126-4daf-9bad-151ec245578c" providerId="ADAL" clId="{5FD3200C-FBE2-40FE-A360-F4393762D92E}" dt="2021-04-28T17:11:01.452" v="1192" actId="1036"/>
        <pc:sldMkLst>
          <pc:docMk/>
          <pc:sldMk cId="726295685" sldId="350"/>
        </pc:sldMkLst>
        <pc:spChg chg="mod">
          <ac:chgData name="haen1231@konkuk.ac.kr" userId="fc805462-1126-4daf-9bad-151ec245578c" providerId="ADAL" clId="{5FD3200C-FBE2-40FE-A360-F4393762D92E}" dt="2021-04-28T15:57:07.228" v="1137" actId="1076"/>
          <ac:spMkLst>
            <pc:docMk/>
            <pc:sldMk cId="726295685" sldId="350"/>
            <ac:spMk id="9" creationId="{B5F5C5D5-B8B7-4478-A406-6E4252245BE6}"/>
          </ac:spMkLst>
        </pc:spChg>
        <pc:picChg chg="mod">
          <ac:chgData name="haen1231@konkuk.ac.kr" userId="fc805462-1126-4daf-9bad-151ec245578c" providerId="ADAL" clId="{5FD3200C-FBE2-40FE-A360-F4393762D92E}" dt="2021-04-28T17:11:01.452" v="1192" actId="1036"/>
          <ac:picMkLst>
            <pc:docMk/>
            <pc:sldMk cId="726295685" sldId="350"/>
            <ac:picMk id="11" creationId="{76ED3459-C7FD-4A1E-81E3-38710AE62104}"/>
          </ac:picMkLst>
        </pc:picChg>
        <pc:picChg chg="mod">
          <ac:chgData name="haen1231@konkuk.ac.kr" userId="fc805462-1126-4daf-9bad-151ec245578c" providerId="ADAL" clId="{5FD3200C-FBE2-40FE-A360-F4393762D92E}" dt="2021-04-28T16:52:00.168" v="1183" actId="1076"/>
          <ac:picMkLst>
            <pc:docMk/>
            <pc:sldMk cId="726295685" sldId="350"/>
            <ac:picMk id="3074" creationId="{A0CFA554-91F1-48A0-960A-13D9D167D62A}"/>
          </ac:picMkLst>
        </pc:picChg>
      </pc:sldChg>
      <pc:sldChg chg="addSp delSp modSp del mod">
        <pc:chgData name="haen1231@konkuk.ac.kr" userId="fc805462-1126-4daf-9bad-151ec245578c" providerId="ADAL" clId="{5FD3200C-FBE2-40FE-A360-F4393762D92E}" dt="2021-04-28T16:52:02.668" v="1184" actId="47"/>
        <pc:sldMkLst>
          <pc:docMk/>
          <pc:sldMk cId="1697351512" sldId="351"/>
        </pc:sldMkLst>
        <pc:spChg chg="del">
          <ac:chgData name="haen1231@konkuk.ac.kr" userId="fc805462-1126-4daf-9bad-151ec245578c" providerId="ADAL" clId="{5FD3200C-FBE2-40FE-A360-F4393762D92E}" dt="2021-04-28T15:57:19.915" v="1140" actId="478"/>
          <ac:spMkLst>
            <pc:docMk/>
            <pc:sldMk cId="1697351512" sldId="351"/>
            <ac:spMk id="9" creationId="{B5F5C5D5-B8B7-4478-A406-6E4252245BE6}"/>
          </ac:spMkLst>
        </pc:spChg>
        <pc:spChg chg="add mod">
          <ac:chgData name="haen1231@konkuk.ac.kr" userId="fc805462-1126-4daf-9bad-151ec245578c" providerId="ADAL" clId="{5FD3200C-FBE2-40FE-A360-F4393762D92E}" dt="2021-04-28T15:57:20.165" v="1141"/>
          <ac:spMkLst>
            <pc:docMk/>
            <pc:sldMk cId="1697351512" sldId="351"/>
            <ac:spMk id="11" creationId="{BCB4E064-B897-43C2-B50F-2B178144340C}"/>
          </ac:spMkLst>
        </pc:spChg>
      </pc:sldChg>
      <pc:sldChg chg="addSp delSp modSp del mod">
        <pc:chgData name="haen1231@konkuk.ac.kr" userId="fc805462-1126-4daf-9bad-151ec245578c" providerId="ADAL" clId="{5FD3200C-FBE2-40FE-A360-F4393762D92E}" dt="2021-04-28T15:45:57.906" v="1038" actId="47"/>
        <pc:sldMkLst>
          <pc:docMk/>
          <pc:sldMk cId="1009341633" sldId="361"/>
        </pc:sldMkLst>
        <pc:spChg chg="add mod">
          <ac:chgData name="haen1231@konkuk.ac.kr" userId="fc805462-1126-4daf-9bad-151ec245578c" providerId="ADAL" clId="{5FD3200C-FBE2-40FE-A360-F4393762D92E}" dt="2021-04-28T15:38:00.728" v="828"/>
          <ac:spMkLst>
            <pc:docMk/>
            <pc:sldMk cId="1009341633" sldId="361"/>
            <ac:spMk id="12" creationId="{43AA1E0E-DBD9-440C-B5E7-C7F90F3C9317}"/>
          </ac:spMkLst>
        </pc:spChg>
        <pc:spChg chg="del">
          <ac:chgData name="haen1231@konkuk.ac.kr" userId="fc805462-1126-4daf-9bad-151ec245578c" providerId="ADAL" clId="{5FD3200C-FBE2-40FE-A360-F4393762D92E}" dt="2021-04-28T15:38:00.503" v="827" actId="478"/>
          <ac:spMkLst>
            <pc:docMk/>
            <pc:sldMk cId="1009341633" sldId="361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5:52.182" v="1036" actId="21"/>
          <ac:graphicFrameMkLst>
            <pc:docMk/>
            <pc:sldMk cId="1009341633" sldId="361"/>
            <ac:graphicFrameMk id="11" creationId="{784FFAD7-DDC1-440B-A1F0-B53458CA6A5B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0:00.466" v="866" actId="47"/>
        <pc:sldMkLst>
          <pc:docMk/>
          <pc:sldMk cId="3024525333" sldId="365"/>
        </pc:sldMkLst>
        <pc:spChg chg="add mod">
          <ac:chgData name="haen1231@konkuk.ac.kr" userId="fc805462-1126-4daf-9bad-151ec245578c" providerId="ADAL" clId="{5FD3200C-FBE2-40FE-A360-F4393762D92E}" dt="2021-04-28T15:37:32.521" v="816"/>
          <ac:spMkLst>
            <pc:docMk/>
            <pc:sldMk cId="3024525333" sldId="365"/>
            <ac:spMk id="11" creationId="{2C948EAE-5128-477C-946B-6249B8C40C06}"/>
          </ac:spMkLst>
        </pc:spChg>
        <pc:spChg chg="del">
          <ac:chgData name="haen1231@konkuk.ac.kr" userId="fc805462-1126-4daf-9bad-151ec245578c" providerId="ADAL" clId="{5FD3200C-FBE2-40FE-A360-F4393762D92E}" dt="2021-04-28T15:37:32.275" v="815" actId="478"/>
          <ac:spMkLst>
            <pc:docMk/>
            <pc:sldMk cId="3024525333" sldId="365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39:34.087" v="857" actId="21"/>
          <ac:graphicFrameMkLst>
            <pc:docMk/>
            <pc:sldMk cId="3024525333" sldId="365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0:29.886" v="875" actId="47"/>
        <pc:sldMkLst>
          <pc:docMk/>
          <pc:sldMk cId="1319420206" sldId="366"/>
        </pc:sldMkLst>
        <pc:spChg chg="add mod">
          <ac:chgData name="haen1231@konkuk.ac.kr" userId="fc805462-1126-4daf-9bad-151ec245578c" providerId="ADAL" clId="{5FD3200C-FBE2-40FE-A360-F4393762D92E}" dt="2021-04-28T15:37:39.100" v="818"/>
          <ac:spMkLst>
            <pc:docMk/>
            <pc:sldMk cId="1319420206" sldId="366"/>
            <ac:spMk id="10" creationId="{59677D8E-68BA-4FBE-AD2F-28EA16DB6C5C}"/>
          </ac:spMkLst>
        </pc:spChg>
        <pc:spChg chg="del">
          <ac:chgData name="haen1231@konkuk.ac.kr" userId="fc805462-1126-4daf-9bad-151ec245578c" providerId="ADAL" clId="{5FD3200C-FBE2-40FE-A360-F4393762D92E}" dt="2021-04-28T15:37:38.861" v="817" actId="478"/>
          <ac:spMkLst>
            <pc:docMk/>
            <pc:sldMk cId="1319420206" sldId="366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0:12.322" v="868" actId="21"/>
          <ac:graphicFrameMkLst>
            <pc:docMk/>
            <pc:sldMk cId="1319420206" sldId="366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0:50.172" v="881" actId="47"/>
        <pc:sldMkLst>
          <pc:docMk/>
          <pc:sldMk cId="1339101545" sldId="368"/>
        </pc:sldMkLst>
        <pc:spChg chg="add mod">
          <ac:chgData name="haen1231@konkuk.ac.kr" userId="fc805462-1126-4daf-9bad-151ec245578c" providerId="ADAL" clId="{5FD3200C-FBE2-40FE-A360-F4393762D92E}" dt="2021-04-28T15:37:42.276" v="820"/>
          <ac:spMkLst>
            <pc:docMk/>
            <pc:sldMk cId="1339101545" sldId="368"/>
            <ac:spMk id="11" creationId="{E45827A4-8108-4377-8285-2B6E2A5C1EBF}"/>
          </ac:spMkLst>
        </pc:spChg>
        <pc:spChg chg="del">
          <ac:chgData name="haen1231@konkuk.ac.kr" userId="fc805462-1126-4daf-9bad-151ec245578c" providerId="ADAL" clId="{5FD3200C-FBE2-40FE-A360-F4393762D92E}" dt="2021-04-28T15:37:42.084" v="819" actId="478"/>
          <ac:spMkLst>
            <pc:docMk/>
            <pc:sldMk cId="1339101545" sldId="368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0:45.754" v="879" actId="21"/>
          <ac:graphicFrameMkLst>
            <pc:docMk/>
            <pc:sldMk cId="1339101545" sldId="368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3:14.958" v="952" actId="47"/>
        <pc:sldMkLst>
          <pc:docMk/>
          <pc:sldMk cId="1993626159" sldId="369"/>
        </pc:sldMkLst>
        <pc:spChg chg="add mod">
          <ac:chgData name="haen1231@konkuk.ac.kr" userId="fc805462-1126-4daf-9bad-151ec245578c" providerId="ADAL" clId="{5FD3200C-FBE2-40FE-A360-F4393762D92E}" dt="2021-04-28T15:37:46.134" v="822"/>
          <ac:spMkLst>
            <pc:docMk/>
            <pc:sldMk cId="1993626159" sldId="369"/>
            <ac:spMk id="10" creationId="{F8C6B940-B908-470E-A264-B1DB1BBCD0D0}"/>
          </ac:spMkLst>
        </pc:spChg>
        <pc:spChg chg="del">
          <ac:chgData name="haen1231@konkuk.ac.kr" userId="fc805462-1126-4daf-9bad-151ec245578c" providerId="ADAL" clId="{5FD3200C-FBE2-40FE-A360-F4393762D92E}" dt="2021-04-28T15:37:45.935" v="821" actId="478"/>
          <ac:spMkLst>
            <pc:docMk/>
            <pc:sldMk cId="1993626159" sldId="369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2:45.772" v="946" actId="21"/>
          <ac:graphicFrameMkLst>
            <pc:docMk/>
            <pc:sldMk cId="1993626159" sldId="369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3:21.236" v="954" actId="47"/>
        <pc:sldMkLst>
          <pc:docMk/>
          <pc:sldMk cId="1007745747" sldId="370"/>
        </pc:sldMkLst>
        <pc:spChg chg="add mod">
          <ac:chgData name="haen1231@konkuk.ac.kr" userId="fc805462-1126-4daf-9bad-151ec245578c" providerId="ADAL" clId="{5FD3200C-FBE2-40FE-A360-F4393762D92E}" dt="2021-04-28T15:37:51.873" v="824"/>
          <ac:spMkLst>
            <pc:docMk/>
            <pc:sldMk cId="1007745747" sldId="370"/>
            <ac:spMk id="11" creationId="{CA5135FA-E9D6-4CAE-8CD7-AF637B0DFD39}"/>
          </ac:spMkLst>
        </pc:spChg>
        <pc:spChg chg="del">
          <ac:chgData name="haen1231@konkuk.ac.kr" userId="fc805462-1126-4daf-9bad-151ec245578c" providerId="ADAL" clId="{5FD3200C-FBE2-40FE-A360-F4393762D92E}" dt="2021-04-28T15:37:51.633" v="823" actId="478"/>
          <ac:spMkLst>
            <pc:docMk/>
            <pc:sldMk cId="1007745747" sldId="370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3:17.687" v="953" actId="21"/>
          <ac:graphicFrameMkLst>
            <pc:docMk/>
            <pc:sldMk cId="1007745747" sldId="370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4:42.087" v="1020" actId="47"/>
        <pc:sldMkLst>
          <pc:docMk/>
          <pc:sldMk cId="2968317078" sldId="371"/>
        </pc:sldMkLst>
        <pc:spChg chg="add mod">
          <ac:chgData name="haen1231@konkuk.ac.kr" userId="fc805462-1126-4daf-9bad-151ec245578c" providerId="ADAL" clId="{5FD3200C-FBE2-40FE-A360-F4393762D92E}" dt="2021-04-28T15:37:54.754" v="826"/>
          <ac:spMkLst>
            <pc:docMk/>
            <pc:sldMk cId="2968317078" sldId="371"/>
            <ac:spMk id="10" creationId="{F957ED8B-9817-48B4-A1DD-8A4441CF3E11}"/>
          </ac:spMkLst>
        </pc:spChg>
        <pc:spChg chg="del">
          <ac:chgData name="haen1231@konkuk.ac.kr" userId="fc805462-1126-4daf-9bad-151ec245578c" providerId="ADAL" clId="{5FD3200C-FBE2-40FE-A360-F4393762D92E}" dt="2021-04-28T15:37:54.592" v="825" actId="478"/>
          <ac:spMkLst>
            <pc:docMk/>
            <pc:sldMk cId="2968317078" sldId="371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4:37.960" v="1018" actId="21"/>
          <ac:graphicFrameMkLst>
            <pc:docMk/>
            <pc:sldMk cId="2968317078" sldId="371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7:21.700" v="1062" actId="47"/>
        <pc:sldMkLst>
          <pc:docMk/>
          <pc:sldMk cId="1785398457" sldId="373"/>
        </pc:sldMkLst>
        <pc:spChg chg="add mod">
          <ac:chgData name="haen1231@konkuk.ac.kr" userId="fc805462-1126-4daf-9bad-151ec245578c" providerId="ADAL" clId="{5FD3200C-FBE2-40FE-A360-F4393762D92E}" dt="2021-04-28T15:38:07.425" v="832"/>
          <ac:spMkLst>
            <pc:docMk/>
            <pc:sldMk cId="1785398457" sldId="373"/>
            <ac:spMk id="11" creationId="{4237EAA1-E987-4DED-AC71-C15EFCBB13D5}"/>
          </ac:spMkLst>
        </pc:spChg>
        <pc:spChg chg="del">
          <ac:chgData name="haen1231@konkuk.ac.kr" userId="fc805462-1126-4daf-9bad-151ec245578c" providerId="ADAL" clId="{5FD3200C-FBE2-40FE-A360-F4393762D92E}" dt="2021-04-28T15:38:07.213" v="831" actId="478"/>
          <ac:spMkLst>
            <pc:docMk/>
            <pc:sldMk cId="1785398457" sldId="373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6:50.359" v="1052" actId="21"/>
          <ac:graphicFrameMkLst>
            <pc:docMk/>
            <pc:sldMk cId="1785398457" sldId="373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7:31.615" v="1065" actId="47"/>
        <pc:sldMkLst>
          <pc:docMk/>
          <pc:sldMk cId="2582822975" sldId="375"/>
        </pc:sldMkLst>
        <pc:spChg chg="add mod">
          <ac:chgData name="haen1231@konkuk.ac.kr" userId="fc805462-1126-4daf-9bad-151ec245578c" providerId="ADAL" clId="{5FD3200C-FBE2-40FE-A360-F4393762D92E}" dt="2021-04-28T15:38:14.599" v="834"/>
          <ac:spMkLst>
            <pc:docMk/>
            <pc:sldMk cId="2582822975" sldId="375"/>
            <ac:spMk id="11" creationId="{A8BFE9A5-19B5-4116-9A62-C4D0CB71B7D2}"/>
          </ac:spMkLst>
        </pc:spChg>
        <pc:spChg chg="del">
          <ac:chgData name="haen1231@konkuk.ac.kr" userId="fc805462-1126-4daf-9bad-151ec245578c" providerId="ADAL" clId="{5FD3200C-FBE2-40FE-A360-F4393762D92E}" dt="2021-04-28T15:38:14.363" v="833" actId="478"/>
          <ac:spMkLst>
            <pc:docMk/>
            <pc:sldMk cId="2582822975" sldId="375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7:26.345" v="1063" actId="21"/>
          <ac:graphicFrameMkLst>
            <pc:docMk/>
            <pc:sldMk cId="2582822975" sldId="375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9:18.941" v="1085" actId="47"/>
        <pc:sldMkLst>
          <pc:docMk/>
          <pc:sldMk cId="43732928" sldId="376"/>
        </pc:sldMkLst>
        <pc:spChg chg="add mod">
          <ac:chgData name="haen1231@konkuk.ac.kr" userId="fc805462-1126-4daf-9bad-151ec245578c" providerId="ADAL" clId="{5FD3200C-FBE2-40FE-A360-F4393762D92E}" dt="2021-04-28T15:38:20.693" v="838"/>
          <ac:spMkLst>
            <pc:docMk/>
            <pc:sldMk cId="43732928" sldId="376"/>
            <ac:spMk id="10" creationId="{4ED26493-DA3E-485D-8744-B627E76626EE}"/>
          </ac:spMkLst>
        </pc:spChg>
        <pc:spChg chg="del">
          <ac:chgData name="haen1231@konkuk.ac.kr" userId="fc805462-1126-4daf-9bad-151ec245578c" providerId="ADAL" clId="{5FD3200C-FBE2-40FE-A360-F4393762D92E}" dt="2021-04-28T15:38:20.480" v="837" actId="478"/>
          <ac:spMkLst>
            <pc:docMk/>
            <pc:sldMk cId="43732928" sldId="376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8:35.329" v="1079" actId="21"/>
          <ac:graphicFrameMkLst>
            <pc:docMk/>
            <pc:sldMk cId="43732928" sldId="376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50:52.515" v="1100" actId="47"/>
        <pc:sldMkLst>
          <pc:docMk/>
          <pc:sldMk cId="2134278083" sldId="377"/>
        </pc:sldMkLst>
        <pc:spChg chg="add mod">
          <ac:chgData name="haen1231@konkuk.ac.kr" userId="fc805462-1126-4daf-9bad-151ec245578c" providerId="ADAL" clId="{5FD3200C-FBE2-40FE-A360-F4393762D92E}" dt="2021-04-28T15:38:26.075" v="840"/>
          <ac:spMkLst>
            <pc:docMk/>
            <pc:sldMk cId="2134278083" sldId="377"/>
            <ac:spMk id="11" creationId="{BEC67F08-9583-4836-B930-CFD7BCF12692}"/>
          </ac:spMkLst>
        </pc:spChg>
        <pc:spChg chg="del">
          <ac:chgData name="haen1231@konkuk.ac.kr" userId="fc805462-1126-4daf-9bad-151ec245578c" providerId="ADAL" clId="{5FD3200C-FBE2-40FE-A360-F4393762D92E}" dt="2021-04-28T15:38:25.858" v="839" actId="478"/>
          <ac:spMkLst>
            <pc:docMk/>
            <pc:sldMk cId="2134278083" sldId="377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9:22.849" v="1086" actId="21"/>
          <ac:graphicFrameMkLst>
            <pc:docMk/>
            <pc:sldMk cId="2134278083" sldId="377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51:05.765" v="1104" actId="47"/>
        <pc:sldMkLst>
          <pc:docMk/>
          <pc:sldMk cId="1620752828" sldId="378"/>
        </pc:sldMkLst>
        <pc:spChg chg="add mod">
          <ac:chgData name="haen1231@konkuk.ac.kr" userId="fc805462-1126-4daf-9bad-151ec245578c" providerId="ADAL" clId="{5FD3200C-FBE2-40FE-A360-F4393762D92E}" dt="2021-04-28T15:38:29.728" v="842"/>
          <ac:spMkLst>
            <pc:docMk/>
            <pc:sldMk cId="1620752828" sldId="378"/>
            <ac:spMk id="10" creationId="{D7FF0926-C328-4B84-B2C9-BFE341C2B684}"/>
          </ac:spMkLst>
        </pc:spChg>
        <pc:spChg chg="del">
          <ac:chgData name="haen1231@konkuk.ac.kr" userId="fc805462-1126-4daf-9bad-151ec245578c" providerId="ADAL" clId="{5FD3200C-FBE2-40FE-A360-F4393762D92E}" dt="2021-04-28T15:38:29.513" v="841" actId="478"/>
          <ac:spMkLst>
            <pc:docMk/>
            <pc:sldMk cId="1620752828" sldId="378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51:00.896" v="1102" actId="21"/>
          <ac:graphicFrameMkLst>
            <pc:docMk/>
            <pc:sldMk cId="1620752828" sldId="378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6:27.989" v="1047" actId="47"/>
        <pc:sldMkLst>
          <pc:docMk/>
          <pc:sldMk cId="2085115772" sldId="379"/>
        </pc:sldMkLst>
        <pc:spChg chg="add mod">
          <ac:chgData name="haen1231@konkuk.ac.kr" userId="fc805462-1126-4daf-9bad-151ec245578c" providerId="ADAL" clId="{5FD3200C-FBE2-40FE-A360-F4393762D92E}" dt="2021-04-28T15:38:04.183" v="830"/>
          <ac:spMkLst>
            <pc:docMk/>
            <pc:sldMk cId="2085115772" sldId="379"/>
            <ac:spMk id="13" creationId="{FF984063-A0A3-4264-9053-E36B8115523F}"/>
          </ac:spMkLst>
        </pc:spChg>
        <pc:spChg chg="del">
          <ac:chgData name="haen1231@konkuk.ac.kr" userId="fc805462-1126-4daf-9bad-151ec245578c" providerId="ADAL" clId="{5FD3200C-FBE2-40FE-A360-F4393762D92E}" dt="2021-04-28T15:38:03.979" v="829" actId="478"/>
          <ac:spMkLst>
            <pc:docMk/>
            <pc:sldMk cId="2085115772" sldId="379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6:23.914" v="1045" actId="21"/>
          <ac:graphicFrameMkLst>
            <pc:docMk/>
            <pc:sldMk cId="2085115772" sldId="379"/>
            <ac:graphicFrameMk id="11" creationId="{784FFAD7-DDC1-440B-A1F0-B53458CA6A5B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8:05.180" v="1070" actId="47"/>
        <pc:sldMkLst>
          <pc:docMk/>
          <pc:sldMk cId="573413250" sldId="380"/>
        </pc:sldMkLst>
        <pc:spChg chg="add mod">
          <ac:chgData name="haen1231@konkuk.ac.kr" userId="fc805462-1126-4daf-9bad-151ec245578c" providerId="ADAL" clId="{5FD3200C-FBE2-40FE-A360-F4393762D92E}" dt="2021-04-28T15:38:17.559" v="836"/>
          <ac:spMkLst>
            <pc:docMk/>
            <pc:sldMk cId="573413250" sldId="380"/>
            <ac:spMk id="10" creationId="{654340B4-78FB-4AE0-B40B-DD34386E7A46}"/>
          </ac:spMkLst>
        </pc:spChg>
        <pc:spChg chg="del">
          <ac:chgData name="haen1231@konkuk.ac.kr" userId="fc805462-1126-4daf-9bad-151ec245578c" providerId="ADAL" clId="{5FD3200C-FBE2-40FE-A360-F4393762D92E}" dt="2021-04-28T15:38:17.346" v="835" actId="478"/>
          <ac:spMkLst>
            <pc:docMk/>
            <pc:sldMk cId="573413250" sldId="380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8:01.328" v="1068" actId="21"/>
          <ac:graphicFrameMkLst>
            <pc:docMk/>
            <pc:sldMk cId="573413250" sldId="380"/>
            <ac:graphicFrameMk id="4" creationId="{3D25DA49-26C9-4157-A55E-49AF38B1BA3D}"/>
          </ac:graphicFrameMkLst>
        </pc:graphicFrameChg>
      </pc:sldChg>
      <pc:sldChg chg="modSp add mod ord">
        <pc:chgData name="haen1231@konkuk.ac.kr" userId="fc805462-1126-4daf-9bad-151ec245578c" providerId="ADAL" clId="{5FD3200C-FBE2-40FE-A360-F4393762D92E}" dt="2021-04-28T15:19:28.466" v="630"/>
        <pc:sldMkLst>
          <pc:docMk/>
          <pc:sldMk cId="1425252156" sldId="381"/>
        </pc:sldMkLst>
        <pc:graphicFrameChg chg="mod modGraphic">
          <ac:chgData name="haen1231@konkuk.ac.kr" userId="fc805462-1126-4daf-9bad-151ec245578c" providerId="ADAL" clId="{5FD3200C-FBE2-40FE-A360-F4393762D92E}" dt="2021-04-28T15:19:22.002" v="628" actId="1035"/>
          <ac:graphicFrameMkLst>
            <pc:docMk/>
            <pc:sldMk cId="1425252156" sldId="381"/>
            <ac:graphicFrameMk id="8" creationId="{6139E085-E024-4107-9F9B-55D644B9F97B}"/>
          </ac:graphicFrameMkLst>
        </pc:graphicFrameChg>
      </pc:sldChg>
      <pc:sldChg chg="modSp add">
        <pc:chgData name="haen1231@konkuk.ac.kr" userId="fc805462-1126-4daf-9bad-151ec245578c" providerId="ADAL" clId="{5FD3200C-FBE2-40FE-A360-F4393762D92E}" dt="2021-04-28T15:31:11.935" v="712"/>
        <pc:sldMkLst>
          <pc:docMk/>
          <pc:sldMk cId="1491911652" sldId="382"/>
        </pc:sldMkLst>
        <pc:graphicFrameChg chg="mod">
          <ac:chgData name="haen1231@konkuk.ac.kr" userId="fc805462-1126-4daf-9bad-151ec245578c" providerId="ADAL" clId="{5FD3200C-FBE2-40FE-A360-F4393762D92E}" dt="2021-04-28T15:31:11.935" v="712"/>
          <ac:graphicFrameMkLst>
            <pc:docMk/>
            <pc:sldMk cId="1491911652" sldId="382"/>
            <ac:graphicFrameMk id="8" creationId="{6139E085-E024-4107-9F9B-55D644B9F97B}"/>
          </ac:graphicFrameMkLst>
        </pc:graphicFrameChg>
      </pc:sldChg>
      <pc:sldChg chg="modSp add mod">
        <pc:chgData name="haen1231@konkuk.ac.kr" userId="fc805462-1126-4daf-9bad-151ec245578c" providerId="ADAL" clId="{5FD3200C-FBE2-40FE-A360-F4393762D92E}" dt="2021-04-28T15:32:27.145" v="767" actId="1035"/>
        <pc:sldMkLst>
          <pc:docMk/>
          <pc:sldMk cId="2596880963" sldId="383"/>
        </pc:sldMkLst>
        <pc:graphicFrameChg chg="mod modGraphic">
          <ac:chgData name="haen1231@konkuk.ac.kr" userId="fc805462-1126-4daf-9bad-151ec245578c" providerId="ADAL" clId="{5FD3200C-FBE2-40FE-A360-F4393762D92E}" dt="2021-04-28T15:32:27.145" v="767" actId="1035"/>
          <ac:graphicFrameMkLst>
            <pc:docMk/>
            <pc:sldMk cId="2596880963" sldId="383"/>
            <ac:graphicFrameMk id="8" creationId="{6139E085-E024-4107-9F9B-55D644B9F97B}"/>
          </ac:graphicFrameMkLst>
        </pc:graphicFrameChg>
      </pc:sldChg>
      <pc:sldChg chg="add del ord">
        <pc:chgData name="haen1231@konkuk.ac.kr" userId="fc805462-1126-4daf-9bad-151ec245578c" providerId="ADAL" clId="{5FD3200C-FBE2-40FE-A360-F4393762D92E}" dt="2021-04-28T15:57:33.814" v="1142" actId="47"/>
        <pc:sldMkLst>
          <pc:docMk/>
          <pc:sldMk cId="3234893578" sldId="384"/>
        </pc:sldMkLst>
      </pc:sldChg>
      <pc:sldChg chg="addSp delSp modSp add mod">
        <pc:chgData name="haen1231@konkuk.ac.kr" userId="fc805462-1126-4daf-9bad-151ec245578c" providerId="ADAL" clId="{5FD3200C-FBE2-40FE-A360-F4393762D92E}" dt="2021-04-28T15:39:54.694" v="865" actId="1076"/>
        <pc:sldMkLst>
          <pc:docMk/>
          <pc:sldMk cId="3657038753" sldId="385"/>
        </pc:sldMkLst>
        <pc:graphicFrameChg chg="mod">
          <ac:chgData name="haen1231@konkuk.ac.kr" userId="fc805462-1126-4daf-9bad-151ec245578c" providerId="ADAL" clId="{5FD3200C-FBE2-40FE-A360-F4393762D92E}" dt="2021-04-28T15:39:36.994" v="858"/>
          <ac:graphicFrameMkLst>
            <pc:docMk/>
            <pc:sldMk cId="3657038753" sldId="385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39:54.694" v="865" actId="1076"/>
          <ac:picMkLst>
            <pc:docMk/>
            <pc:sldMk cId="3657038753" sldId="385"/>
            <ac:picMk id="9" creationId="{3A70D42F-28E3-4855-8E32-8326569DFA12}"/>
          </ac:picMkLst>
        </pc:picChg>
        <pc:picChg chg="del">
          <ac:chgData name="haen1231@konkuk.ac.kr" userId="fc805462-1126-4daf-9bad-151ec245578c" providerId="ADAL" clId="{5FD3200C-FBE2-40FE-A360-F4393762D92E}" dt="2021-04-28T15:39:42.807" v="859" actId="478"/>
          <ac:picMkLst>
            <pc:docMk/>
            <pc:sldMk cId="3657038753" sldId="385"/>
            <ac:picMk id="12" creationId="{48E24A81-2BC6-408A-ACAC-5564EC86CA6B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0:26.981" v="874" actId="1076"/>
        <pc:sldMkLst>
          <pc:docMk/>
          <pc:sldMk cId="1575305476" sldId="386"/>
        </pc:sldMkLst>
        <pc:graphicFrameChg chg="mod">
          <ac:chgData name="haen1231@konkuk.ac.kr" userId="fc805462-1126-4daf-9bad-151ec245578c" providerId="ADAL" clId="{5FD3200C-FBE2-40FE-A360-F4393762D92E}" dt="2021-04-28T15:40:14.682" v="869"/>
          <ac:graphicFrameMkLst>
            <pc:docMk/>
            <pc:sldMk cId="1575305476" sldId="386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0:20.977" v="870" actId="478"/>
          <ac:picMkLst>
            <pc:docMk/>
            <pc:sldMk cId="1575305476" sldId="386"/>
            <ac:picMk id="9" creationId="{3A70D42F-28E3-4855-8E32-8326569DFA12}"/>
          </ac:picMkLst>
        </pc:picChg>
        <pc:picChg chg="add mod">
          <ac:chgData name="haen1231@konkuk.ac.kr" userId="fc805462-1126-4daf-9bad-151ec245578c" providerId="ADAL" clId="{5FD3200C-FBE2-40FE-A360-F4393762D92E}" dt="2021-04-28T15:40:26.981" v="874" actId="1076"/>
          <ac:picMkLst>
            <pc:docMk/>
            <pc:sldMk cId="1575305476" sldId="386"/>
            <ac:picMk id="10" creationId="{1E72FAFC-6FB6-4A04-ACBA-D0FBA24217C0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1:09.896" v="891" actId="1036"/>
        <pc:sldMkLst>
          <pc:docMk/>
          <pc:sldMk cId="3883841241" sldId="387"/>
        </pc:sldMkLst>
        <pc:graphicFrameChg chg="mod">
          <ac:chgData name="haen1231@konkuk.ac.kr" userId="fc805462-1126-4daf-9bad-151ec245578c" providerId="ADAL" clId="{5FD3200C-FBE2-40FE-A360-F4393762D92E}" dt="2021-04-28T15:40:48.348" v="880"/>
          <ac:graphicFrameMkLst>
            <pc:docMk/>
            <pc:sldMk cId="3883841241" sldId="387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1:09.896" v="891" actId="1036"/>
          <ac:picMkLst>
            <pc:docMk/>
            <pc:sldMk cId="3883841241" sldId="387"/>
            <ac:picMk id="9" creationId="{2FE5084F-7B14-4950-A06D-5C760CA33CC3}"/>
          </ac:picMkLst>
        </pc:picChg>
        <pc:picChg chg="del">
          <ac:chgData name="haen1231@konkuk.ac.kr" userId="fc805462-1126-4daf-9bad-151ec245578c" providerId="ADAL" clId="{5FD3200C-FBE2-40FE-A360-F4393762D92E}" dt="2021-04-28T15:40:57.498" v="882" actId="478"/>
          <ac:picMkLst>
            <pc:docMk/>
            <pc:sldMk cId="3883841241" sldId="387"/>
            <ac:picMk id="10" creationId="{1E72FAFC-6FB6-4A04-ACBA-D0FBA24217C0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3:08.012" v="950" actId="1076"/>
        <pc:sldMkLst>
          <pc:docMk/>
          <pc:sldMk cId="563314923" sldId="388"/>
        </pc:sldMkLst>
        <pc:graphicFrameChg chg="mod">
          <ac:chgData name="haen1231@konkuk.ac.kr" userId="fc805462-1126-4daf-9bad-151ec245578c" providerId="ADAL" clId="{5FD3200C-FBE2-40FE-A360-F4393762D92E}" dt="2021-04-28T15:42:48.304" v="947"/>
          <ac:graphicFrameMkLst>
            <pc:docMk/>
            <pc:sldMk cId="563314923" sldId="388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3:01.670" v="948" actId="478"/>
          <ac:picMkLst>
            <pc:docMk/>
            <pc:sldMk cId="563314923" sldId="388"/>
            <ac:picMk id="9" creationId="{2FE5084F-7B14-4950-A06D-5C760CA33CC3}"/>
          </ac:picMkLst>
        </pc:picChg>
        <pc:picChg chg="add mod">
          <ac:chgData name="haen1231@konkuk.ac.kr" userId="fc805462-1126-4daf-9bad-151ec245578c" providerId="ADAL" clId="{5FD3200C-FBE2-40FE-A360-F4393762D92E}" dt="2021-04-28T15:43:08.012" v="950" actId="1076"/>
          <ac:picMkLst>
            <pc:docMk/>
            <pc:sldMk cId="563314923" sldId="388"/>
            <ac:picMk id="10" creationId="{3C9F8D99-3D2D-4ED5-93F6-4F92693E9D3B}"/>
          </ac:picMkLst>
        </pc:picChg>
      </pc:sldChg>
      <pc:sldChg chg="modSp add mod ord">
        <pc:chgData name="haen1231@konkuk.ac.kr" userId="fc805462-1126-4daf-9bad-151ec245578c" providerId="ADAL" clId="{5FD3200C-FBE2-40FE-A360-F4393762D92E}" dt="2021-04-28T15:42:39.357" v="945"/>
        <pc:sldMkLst>
          <pc:docMk/>
          <pc:sldMk cId="3980766924" sldId="389"/>
        </pc:sldMkLst>
        <pc:graphicFrameChg chg="mod modGraphic">
          <ac:chgData name="haen1231@konkuk.ac.kr" userId="fc805462-1126-4daf-9bad-151ec245578c" providerId="ADAL" clId="{5FD3200C-FBE2-40FE-A360-F4393762D92E}" dt="2021-04-28T15:42:39.357" v="945"/>
          <ac:graphicFrameMkLst>
            <pc:docMk/>
            <pc:sldMk cId="3980766924" sldId="389"/>
            <ac:graphicFrameMk id="4" creationId="{3D25DA49-26C9-4157-A55E-49AF38B1BA3D}"/>
          </ac:graphicFrameMkLst>
        </pc:graphicFrameChg>
      </pc:sldChg>
      <pc:sldChg chg="delSp modSp add mod">
        <pc:chgData name="haen1231@konkuk.ac.kr" userId="fc805462-1126-4daf-9bad-151ec245578c" providerId="ADAL" clId="{5FD3200C-FBE2-40FE-A360-F4393762D92E}" dt="2021-04-28T15:43:40.533" v="956" actId="478"/>
        <pc:sldMkLst>
          <pc:docMk/>
          <pc:sldMk cId="3074055487" sldId="390"/>
        </pc:sldMkLst>
        <pc:graphicFrameChg chg="mod">
          <ac:chgData name="haen1231@konkuk.ac.kr" userId="fc805462-1126-4daf-9bad-151ec245578c" providerId="ADAL" clId="{5FD3200C-FBE2-40FE-A360-F4393762D92E}" dt="2021-04-28T15:43:24.529" v="955"/>
          <ac:graphicFrameMkLst>
            <pc:docMk/>
            <pc:sldMk cId="3074055487" sldId="390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3:40.533" v="956" actId="478"/>
          <ac:picMkLst>
            <pc:docMk/>
            <pc:sldMk cId="3074055487" sldId="390"/>
            <ac:picMk id="10" creationId="{3C9F8D99-3D2D-4ED5-93F6-4F92693E9D3B}"/>
          </ac:picMkLst>
        </pc:picChg>
      </pc:sldChg>
      <pc:sldChg chg="modSp add mod">
        <pc:chgData name="haen1231@konkuk.ac.kr" userId="fc805462-1126-4daf-9bad-151ec245578c" providerId="ADAL" clId="{5FD3200C-FBE2-40FE-A360-F4393762D92E}" dt="2021-04-28T15:44:33.125" v="1016"/>
        <pc:sldMkLst>
          <pc:docMk/>
          <pc:sldMk cId="2692851498" sldId="391"/>
        </pc:sldMkLst>
        <pc:graphicFrameChg chg="mod modGraphic">
          <ac:chgData name="haen1231@konkuk.ac.kr" userId="fc805462-1126-4daf-9bad-151ec245578c" providerId="ADAL" clId="{5FD3200C-FBE2-40FE-A360-F4393762D92E}" dt="2021-04-28T15:44:33.125" v="1016"/>
          <ac:graphicFrameMkLst>
            <pc:docMk/>
            <pc:sldMk cId="2692851498" sldId="391"/>
            <ac:graphicFrameMk id="4" creationId="{3D25DA49-26C9-4157-A55E-49AF38B1BA3D}"/>
          </ac:graphicFrameMkLst>
        </pc:graphicFrameChg>
      </pc:sldChg>
      <pc:sldChg chg="addSp modSp add mod">
        <pc:chgData name="haen1231@konkuk.ac.kr" userId="fc805462-1126-4daf-9bad-151ec245578c" providerId="ADAL" clId="{5FD3200C-FBE2-40FE-A360-F4393762D92E}" dt="2021-04-28T15:45:32.795" v="1034" actId="1035"/>
        <pc:sldMkLst>
          <pc:docMk/>
          <pc:sldMk cId="4017903468" sldId="392"/>
        </pc:sldMkLst>
        <pc:graphicFrameChg chg="mod">
          <ac:chgData name="haen1231@konkuk.ac.kr" userId="fc805462-1126-4daf-9bad-151ec245578c" providerId="ADAL" clId="{5FD3200C-FBE2-40FE-A360-F4393762D92E}" dt="2021-04-28T15:44:40.511" v="1019"/>
          <ac:graphicFrameMkLst>
            <pc:docMk/>
            <pc:sldMk cId="4017903468" sldId="392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5:32.795" v="1034" actId="1035"/>
          <ac:picMkLst>
            <pc:docMk/>
            <pc:sldMk cId="4017903468" sldId="392"/>
            <ac:picMk id="8" creationId="{C213DE97-2B12-4BC2-9907-02A071594178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6:23:28.653" v="1162" actId="1076"/>
        <pc:sldMkLst>
          <pc:docMk/>
          <pc:sldMk cId="3326654582" sldId="393"/>
        </pc:sldMkLst>
        <pc:graphicFrameChg chg="mod">
          <ac:chgData name="haen1231@konkuk.ac.kr" userId="fc805462-1126-4daf-9bad-151ec245578c" providerId="ADAL" clId="{5FD3200C-FBE2-40FE-A360-F4393762D92E}" dt="2021-04-28T15:45:54.754" v="1037"/>
          <ac:graphicFrameMkLst>
            <pc:docMk/>
            <pc:sldMk cId="3326654582" sldId="393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6:12.073" v="1039" actId="478"/>
          <ac:picMkLst>
            <pc:docMk/>
            <pc:sldMk cId="3326654582" sldId="393"/>
            <ac:picMk id="8" creationId="{C213DE97-2B12-4BC2-9907-02A071594178}"/>
          </ac:picMkLst>
        </pc:picChg>
        <pc:picChg chg="add del mod">
          <ac:chgData name="haen1231@konkuk.ac.kr" userId="fc805462-1126-4daf-9bad-151ec245578c" providerId="ADAL" clId="{5FD3200C-FBE2-40FE-A360-F4393762D92E}" dt="2021-04-28T16:23:15.866" v="1158" actId="478"/>
          <ac:picMkLst>
            <pc:docMk/>
            <pc:sldMk cId="3326654582" sldId="393"/>
            <ac:picMk id="9" creationId="{AD572351-3F63-4F2A-A5D7-E27391D91EA7}"/>
          </ac:picMkLst>
        </pc:picChg>
        <pc:picChg chg="add del mod">
          <ac:chgData name="haen1231@konkuk.ac.kr" userId="fc805462-1126-4daf-9bad-151ec245578c" providerId="ADAL" clId="{5FD3200C-FBE2-40FE-A360-F4393762D92E}" dt="2021-04-28T15:46:18.990" v="1043"/>
          <ac:picMkLst>
            <pc:docMk/>
            <pc:sldMk cId="3326654582" sldId="393"/>
            <ac:picMk id="10" creationId="{563E9DB4-27EB-41B8-93CB-29968527C6F6}"/>
          </ac:picMkLst>
        </pc:picChg>
        <pc:picChg chg="add mod">
          <ac:chgData name="haen1231@konkuk.ac.kr" userId="fc805462-1126-4daf-9bad-151ec245578c" providerId="ADAL" clId="{5FD3200C-FBE2-40FE-A360-F4393762D92E}" dt="2021-04-28T16:23:28.653" v="1162" actId="1076"/>
          <ac:picMkLst>
            <pc:docMk/>
            <pc:sldMk cId="3326654582" sldId="393"/>
            <ac:picMk id="12" creationId="{FAB5F5F8-4B49-491B-9B3A-5FC563531E85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6:25:42.921" v="1167" actId="1076"/>
        <pc:sldMkLst>
          <pc:docMk/>
          <pc:sldMk cId="434784103" sldId="394"/>
        </pc:sldMkLst>
        <pc:graphicFrameChg chg="mod">
          <ac:chgData name="haen1231@konkuk.ac.kr" userId="fc805462-1126-4daf-9bad-151ec245578c" providerId="ADAL" clId="{5FD3200C-FBE2-40FE-A360-F4393762D92E}" dt="2021-04-28T15:46:26.458" v="1046"/>
          <ac:graphicFrameMkLst>
            <pc:docMk/>
            <pc:sldMk cId="434784103" sldId="394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6:36.389" v="1048" actId="478"/>
          <ac:picMkLst>
            <pc:docMk/>
            <pc:sldMk cId="434784103" sldId="394"/>
            <ac:picMk id="9" creationId="{AD572351-3F63-4F2A-A5D7-E27391D91EA7}"/>
          </ac:picMkLst>
        </pc:picChg>
        <pc:picChg chg="add del mod">
          <ac:chgData name="haen1231@konkuk.ac.kr" userId="fc805462-1126-4daf-9bad-151ec245578c" providerId="ADAL" clId="{5FD3200C-FBE2-40FE-A360-F4393762D92E}" dt="2021-04-28T16:25:34.615" v="1163" actId="478"/>
          <ac:picMkLst>
            <pc:docMk/>
            <pc:sldMk cId="434784103" sldId="394"/>
            <ac:picMk id="10" creationId="{F5DF73C9-D4A0-4320-AEBD-5ECA6DDC89F1}"/>
          </ac:picMkLst>
        </pc:picChg>
        <pc:picChg chg="add mod">
          <ac:chgData name="haen1231@konkuk.ac.kr" userId="fc805462-1126-4daf-9bad-151ec245578c" providerId="ADAL" clId="{5FD3200C-FBE2-40FE-A360-F4393762D92E}" dt="2021-04-28T16:25:42.921" v="1167" actId="1076"/>
          <ac:picMkLst>
            <pc:docMk/>
            <pc:sldMk cId="434784103" sldId="394"/>
            <ac:picMk id="12" creationId="{760F41A7-60ED-48D0-A622-0EEF17E80BBC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7:14.804" v="1060" actId="1036"/>
        <pc:sldMkLst>
          <pc:docMk/>
          <pc:sldMk cId="3224836213" sldId="395"/>
        </pc:sldMkLst>
        <pc:graphicFrameChg chg="mod">
          <ac:chgData name="haen1231@konkuk.ac.kr" userId="fc805462-1126-4daf-9bad-151ec245578c" providerId="ADAL" clId="{5FD3200C-FBE2-40FE-A360-F4393762D92E}" dt="2021-04-28T15:46:52.611" v="1053"/>
          <ac:graphicFrameMkLst>
            <pc:docMk/>
            <pc:sldMk cId="3224836213" sldId="395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7:14.804" v="1060" actId="1036"/>
          <ac:picMkLst>
            <pc:docMk/>
            <pc:sldMk cId="3224836213" sldId="395"/>
            <ac:picMk id="9" creationId="{DF2E166C-5D2D-441B-A53B-3C22C695DDBA}"/>
          </ac:picMkLst>
        </pc:picChg>
        <pc:picChg chg="del">
          <ac:chgData name="haen1231@konkuk.ac.kr" userId="fc805462-1126-4daf-9bad-151ec245578c" providerId="ADAL" clId="{5FD3200C-FBE2-40FE-A360-F4393762D92E}" dt="2021-04-28T15:47:03.192" v="1054" actId="478"/>
          <ac:picMkLst>
            <pc:docMk/>
            <pc:sldMk cId="3224836213" sldId="395"/>
            <ac:picMk id="10" creationId="{F5DF73C9-D4A0-4320-AEBD-5ECA6DDC89F1}"/>
          </ac:picMkLst>
        </pc:picChg>
      </pc:sldChg>
      <pc:sldChg chg="delSp modSp add del mod">
        <pc:chgData name="haen1231@konkuk.ac.kr" userId="fc805462-1126-4daf-9bad-151ec245578c" providerId="ADAL" clId="{5FD3200C-FBE2-40FE-A360-F4393762D92E}" dt="2021-04-28T17:08:04.019" v="1186" actId="47"/>
        <pc:sldMkLst>
          <pc:docMk/>
          <pc:sldMk cId="4288245259" sldId="396"/>
        </pc:sldMkLst>
        <pc:graphicFrameChg chg="mod">
          <ac:chgData name="haen1231@konkuk.ac.kr" userId="fc805462-1126-4daf-9bad-151ec245578c" providerId="ADAL" clId="{5FD3200C-FBE2-40FE-A360-F4393762D92E}" dt="2021-04-28T15:47:28.780" v="1064"/>
          <ac:graphicFrameMkLst>
            <pc:docMk/>
            <pc:sldMk cId="4288245259" sldId="396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7:53.261" v="1066" actId="478"/>
          <ac:picMkLst>
            <pc:docMk/>
            <pc:sldMk cId="4288245259" sldId="396"/>
            <ac:picMk id="9" creationId="{DF2E166C-5D2D-441B-A53B-3C22C695DDBA}"/>
          </ac:picMkLst>
        </pc:picChg>
      </pc:sldChg>
      <pc:sldChg chg="addSp modSp add mod">
        <pc:chgData name="haen1231@konkuk.ac.kr" userId="fc805462-1126-4daf-9bad-151ec245578c" providerId="ADAL" clId="{5FD3200C-FBE2-40FE-A360-F4393762D92E}" dt="2021-04-28T15:48:21.267" v="1077" actId="1036"/>
        <pc:sldMkLst>
          <pc:docMk/>
          <pc:sldMk cId="1022586628" sldId="397"/>
        </pc:sldMkLst>
        <pc:graphicFrameChg chg="mod">
          <ac:chgData name="haen1231@konkuk.ac.kr" userId="fc805462-1126-4daf-9bad-151ec245578c" providerId="ADAL" clId="{5FD3200C-FBE2-40FE-A360-F4393762D92E}" dt="2021-04-28T15:48:03.793" v="1069"/>
          <ac:graphicFrameMkLst>
            <pc:docMk/>
            <pc:sldMk cId="1022586628" sldId="397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8:21.267" v="1077" actId="1036"/>
          <ac:picMkLst>
            <pc:docMk/>
            <pc:sldMk cId="1022586628" sldId="397"/>
            <ac:picMk id="8" creationId="{D789F710-31CA-4648-AAD3-2C581BF0BA51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9:54.053" v="1099" actId="1036"/>
        <pc:sldMkLst>
          <pc:docMk/>
          <pc:sldMk cId="1731261707" sldId="398"/>
        </pc:sldMkLst>
        <pc:spChg chg="add del">
          <ac:chgData name="haen1231@konkuk.ac.kr" userId="fc805462-1126-4daf-9bad-151ec245578c" providerId="ADAL" clId="{5FD3200C-FBE2-40FE-A360-F4393762D92E}" dt="2021-04-28T15:49:13.160" v="1083" actId="22"/>
          <ac:spMkLst>
            <pc:docMk/>
            <pc:sldMk cId="1731261707" sldId="398"/>
            <ac:spMk id="10" creationId="{28C5AB94-FB57-4DF8-80FC-E967013AEBEA}"/>
          </ac:spMkLst>
        </pc:spChg>
        <pc:graphicFrameChg chg="mod">
          <ac:chgData name="haen1231@konkuk.ac.kr" userId="fc805462-1126-4daf-9bad-151ec245578c" providerId="ADAL" clId="{5FD3200C-FBE2-40FE-A360-F4393762D92E}" dt="2021-04-28T15:48:37.467" v="1080"/>
          <ac:graphicFrameMkLst>
            <pc:docMk/>
            <pc:sldMk cId="1731261707" sldId="398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8:51.144" v="1081" actId="478"/>
          <ac:picMkLst>
            <pc:docMk/>
            <pc:sldMk cId="1731261707" sldId="398"/>
            <ac:picMk id="8" creationId="{D789F710-31CA-4648-AAD3-2C581BF0BA51}"/>
          </ac:picMkLst>
        </pc:picChg>
        <pc:picChg chg="add mod">
          <ac:chgData name="haen1231@konkuk.ac.kr" userId="fc805462-1126-4daf-9bad-151ec245578c" providerId="ADAL" clId="{5FD3200C-FBE2-40FE-A360-F4393762D92E}" dt="2021-04-28T15:49:54.053" v="1099" actId="1036"/>
          <ac:picMkLst>
            <pc:docMk/>
            <pc:sldMk cId="1731261707" sldId="398"/>
            <ac:picMk id="12" creationId="{AD9FA002-5C46-439F-A08E-F9C12F07EAE9}"/>
          </ac:picMkLst>
        </pc:picChg>
      </pc:sldChg>
      <pc:sldChg chg="addSp modSp add mod">
        <pc:chgData name="haen1231@konkuk.ac.kr" userId="fc805462-1126-4daf-9bad-151ec245578c" providerId="ADAL" clId="{5FD3200C-FBE2-40FE-A360-F4393762D92E}" dt="2021-04-28T15:49:38.845" v="1093" actId="1076"/>
        <pc:sldMkLst>
          <pc:docMk/>
          <pc:sldMk cId="2946811766" sldId="399"/>
        </pc:sldMkLst>
        <pc:graphicFrameChg chg="mod">
          <ac:chgData name="haen1231@konkuk.ac.kr" userId="fc805462-1126-4daf-9bad-151ec245578c" providerId="ADAL" clId="{5FD3200C-FBE2-40FE-A360-F4393762D92E}" dt="2021-04-28T15:49:25.158" v="1087"/>
          <ac:graphicFrameMkLst>
            <pc:docMk/>
            <pc:sldMk cId="2946811766" sldId="399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9:38.845" v="1093" actId="1076"/>
          <ac:picMkLst>
            <pc:docMk/>
            <pc:sldMk cId="2946811766" sldId="399"/>
            <ac:picMk id="8" creationId="{45E22EA4-954F-4744-9C96-9A999566AB42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51:20.658" v="1110" actId="1076"/>
        <pc:sldMkLst>
          <pc:docMk/>
          <pc:sldMk cId="1275968936" sldId="400"/>
        </pc:sldMkLst>
        <pc:graphicFrameChg chg="mod">
          <ac:chgData name="haen1231@konkuk.ac.kr" userId="fc805462-1126-4daf-9bad-151ec245578c" providerId="ADAL" clId="{5FD3200C-FBE2-40FE-A360-F4393762D92E}" dt="2021-04-28T15:51:03.222" v="1103"/>
          <ac:graphicFrameMkLst>
            <pc:docMk/>
            <pc:sldMk cId="1275968936" sldId="400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51:11.655" v="1105" actId="478"/>
          <ac:picMkLst>
            <pc:docMk/>
            <pc:sldMk cId="1275968936" sldId="400"/>
            <ac:picMk id="8" creationId="{45E22EA4-954F-4744-9C96-9A999566AB42}"/>
          </ac:picMkLst>
        </pc:picChg>
        <pc:picChg chg="add mod">
          <ac:chgData name="haen1231@konkuk.ac.kr" userId="fc805462-1126-4daf-9bad-151ec245578c" providerId="ADAL" clId="{5FD3200C-FBE2-40FE-A360-F4393762D92E}" dt="2021-04-28T15:51:20.658" v="1110" actId="1076"/>
          <ac:picMkLst>
            <pc:docMk/>
            <pc:sldMk cId="1275968936" sldId="400"/>
            <ac:picMk id="9" creationId="{21B3925A-BCEB-4190-A913-FBAFACBB2D75}"/>
          </ac:picMkLst>
        </pc:picChg>
      </pc:sldChg>
      <pc:sldChg chg="delSp modSp add mod ord">
        <pc:chgData name="haen1231@konkuk.ac.kr" userId="fc805462-1126-4daf-9bad-151ec245578c" providerId="ADAL" clId="{5FD3200C-FBE2-40FE-A360-F4393762D92E}" dt="2021-04-28T16:51:45.570" v="1177" actId="1076"/>
        <pc:sldMkLst>
          <pc:docMk/>
          <pc:sldMk cId="46320837" sldId="401"/>
        </pc:sldMkLst>
        <pc:spChg chg="mod">
          <ac:chgData name="haen1231@konkuk.ac.kr" userId="fc805462-1126-4daf-9bad-151ec245578c" providerId="ADAL" clId="{5FD3200C-FBE2-40FE-A360-F4393762D92E}" dt="2021-04-28T15:56:20.827" v="1124" actId="1076"/>
          <ac:spMkLst>
            <pc:docMk/>
            <pc:sldMk cId="46320837" sldId="401"/>
            <ac:spMk id="11" creationId="{FFFAC92A-419A-4DFB-8177-28394B2D91B3}"/>
          </ac:spMkLst>
        </pc:spChg>
        <pc:graphicFrameChg chg="del">
          <ac:chgData name="haen1231@konkuk.ac.kr" userId="fc805462-1126-4daf-9bad-151ec245578c" providerId="ADAL" clId="{5FD3200C-FBE2-40FE-A360-F4393762D92E}" dt="2021-04-28T15:56:32.266" v="1125" actId="478"/>
          <ac:graphicFrameMkLst>
            <pc:docMk/>
            <pc:sldMk cId="46320837" sldId="401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56:34.321" v="1126" actId="478"/>
          <ac:picMkLst>
            <pc:docMk/>
            <pc:sldMk cId="46320837" sldId="401"/>
            <ac:picMk id="9" creationId="{21B3925A-BCEB-4190-A913-FBAFACBB2D75}"/>
          </ac:picMkLst>
        </pc:picChg>
        <pc:picChg chg="mod">
          <ac:chgData name="haen1231@konkuk.ac.kr" userId="fc805462-1126-4daf-9bad-151ec245578c" providerId="ADAL" clId="{5FD3200C-FBE2-40FE-A360-F4393762D92E}" dt="2021-04-28T16:51:45.570" v="1177" actId="1076"/>
          <ac:picMkLst>
            <pc:docMk/>
            <pc:sldMk cId="46320837" sldId="401"/>
            <ac:picMk id="1026" creationId="{82931EBD-35BC-4761-908C-187F5E993C39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7:55:17.081" v="1785" actId="1076"/>
        <pc:sldMkLst>
          <pc:docMk/>
          <pc:sldMk cId="1237977018" sldId="402"/>
        </pc:sldMkLst>
        <pc:spChg chg="mod">
          <ac:chgData name="haen1231@konkuk.ac.kr" userId="fc805462-1126-4daf-9bad-151ec245578c" providerId="ADAL" clId="{5FD3200C-FBE2-40FE-A360-F4393762D92E}" dt="2021-04-28T17:55:17.081" v="1785" actId="1076"/>
          <ac:spMkLst>
            <pc:docMk/>
            <pc:sldMk cId="1237977018" sldId="402"/>
            <ac:spMk id="2" creationId="{F508B84C-32EC-4CAE-BF21-F4BDFADA3DB6}"/>
          </ac:spMkLst>
        </pc:spChg>
        <pc:spChg chg="del">
          <ac:chgData name="haen1231@konkuk.ac.kr" userId="fc805462-1126-4daf-9bad-151ec245578c" providerId="ADAL" clId="{5FD3200C-FBE2-40FE-A360-F4393762D92E}" dt="2021-04-28T17:48:48.076" v="1464" actId="478"/>
          <ac:spMkLst>
            <pc:docMk/>
            <pc:sldMk cId="1237977018" sldId="402"/>
            <ac:spMk id="3" creationId="{6E70000A-B2F1-4274-B494-882D0B3C256D}"/>
          </ac:spMkLst>
        </pc:spChg>
        <pc:spChg chg="mod">
          <ac:chgData name="haen1231@konkuk.ac.kr" userId="fc805462-1126-4daf-9bad-151ec245578c" providerId="ADAL" clId="{5FD3200C-FBE2-40FE-A360-F4393762D92E}" dt="2021-04-28T17:53:38.809" v="1701" actId="1076"/>
          <ac:spMkLst>
            <pc:docMk/>
            <pc:sldMk cId="1237977018" sldId="402"/>
            <ac:spMk id="6" creationId="{00000000-0000-0000-0000-000000000000}"/>
          </ac:spMkLst>
        </pc:spChg>
        <pc:spChg chg="add del mod">
          <ac:chgData name="haen1231@konkuk.ac.kr" userId="fc805462-1126-4daf-9bad-151ec245578c" providerId="ADAL" clId="{5FD3200C-FBE2-40FE-A360-F4393762D92E}" dt="2021-04-28T17:54:00.118" v="1708" actId="478"/>
          <ac:spMkLst>
            <pc:docMk/>
            <pc:sldMk cId="1237977018" sldId="402"/>
            <ac:spMk id="8" creationId="{E38CA804-1FEC-4A9E-BF23-42D9DBA81F1F}"/>
          </ac:spMkLst>
        </pc:spChg>
        <pc:spChg chg="del mod">
          <ac:chgData name="haen1231@konkuk.ac.kr" userId="fc805462-1126-4daf-9bad-151ec245578c" providerId="ADAL" clId="{5FD3200C-FBE2-40FE-A360-F4393762D92E}" dt="2021-04-28T17:54:58.146" v="1781" actId="478"/>
          <ac:spMkLst>
            <pc:docMk/>
            <pc:sldMk cId="1237977018" sldId="402"/>
            <ac:spMk id="14" creationId="{C1F9FD62-C309-41D0-8D15-FB6CBE7C0AC8}"/>
          </ac:spMkLst>
        </pc:spChg>
        <pc:spChg chg="add del mod">
          <ac:chgData name="haen1231@konkuk.ac.kr" userId="fc805462-1126-4daf-9bad-151ec245578c" providerId="ADAL" clId="{5FD3200C-FBE2-40FE-A360-F4393762D92E}" dt="2021-04-28T17:53:43.452" v="1703"/>
          <ac:spMkLst>
            <pc:docMk/>
            <pc:sldMk cId="1237977018" sldId="402"/>
            <ac:spMk id="19" creationId="{6631D4E3-32B5-4514-A4F4-DE73BC09FAE9}"/>
          </ac:spMkLst>
        </pc:spChg>
        <pc:picChg chg="del">
          <ac:chgData name="haen1231@konkuk.ac.kr" userId="fc805462-1126-4daf-9bad-151ec245578c" providerId="ADAL" clId="{5FD3200C-FBE2-40FE-A360-F4393762D92E}" dt="2021-04-28T17:48:46.105" v="1462" actId="478"/>
          <ac:picMkLst>
            <pc:docMk/>
            <pc:sldMk cId="1237977018" sldId="402"/>
            <ac:picMk id="9" creationId="{F61DC73A-DD4F-433F-822B-8A69E6BDD5DC}"/>
          </ac:picMkLst>
        </pc:picChg>
        <pc:picChg chg="add del mod">
          <ac:chgData name="haen1231@konkuk.ac.kr" userId="fc805462-1126-4daf-9bad-151ec245578c" providerId="ADAL" clId="{5FD3200C-FBE2-40FE-A360-F4393762D92E}" dt="2021-04-28T17:53:56.553" v="1705" actId="478"/>
          <ac:picMkLst>
            <pc:docMk/>
            <pc:sldMk cId="1237977018" sldId="402"/>
            <ac:picMk id="13" creationId="{17CAA4A0-BAFF-4637-9EC1-51B5EB2910AE}"/>
          </ac:picMkLst>
        </pc:picChg>
        <pc:picChg chg="del">
          <ac:chgData name="haen1231@konkuk.ac.kr" userId="fc805462-1126-4daf-9bad-151ec245578c" providerId="ADAL" clId="{5FD3200C-FBE2-40FE-A360-F4393762D92E}" dt="2021-04-28T17:48:48.591" v="1465" actId="478"/>
          <ac:picMkLst>
            <pc:docMk/>
            <pc:sldMk cId="1237977018" sldId="402"/>
            <ac:picMk id="15" creationId="{C293935A-E0ED-4A46-94DC-82CCA9DAEB84}"/>
          </ac:picMkLst>
        </pc:picChg>
        <pc:picChg chg="add del mod">
          <ac:chgData name="haen1231@konkuk.ac.kr" userId="fc805462-1126-4daf-9bad-151ec245578c" providerId="ADAL" clId="{5FD3200C-FBE2-40FE-A360-F4393762D92E}" dt="2021-04-28T17:54:00.635" v="1709" actId="478"/>
          <ac:picMkLst>
            <pc:docMk/>
            <pc:sldMk cId="1237977018" sldId="402"/>
            <ac:picMk id="18" creationId="{D1014029-FC34-43A5-96A2-8FD1E5FADFB2}"/>
          </ac:picMkLst>
        </pc:picChg>
        <pc:picChg chg="add mod">
          <ac:chgData name="haen1231@konkuk.ac.kr" userId="fc805462-1126-4daf-9bad-151ec245578c" providerId="ADAL" clId="{5FD3200C-FBE2-40FE-A360-F4393762D92E}" dt="2021-04-28T17:55:02.230" v="1782" actId="1076"/>
          <ac:picMkLst>
            <pc:docMk/>
            <pc:sldMk cId="1237977018" sldId="402"/>
            <ac:picMk id="20" creationId="{C4266637-59B6-44CF-8CF8-DDB375717BC8}"/>
          </ac:picMkLst>
        </pc:picChg>
        <pc:cxnChg chg="del">
          <ac:chgData name="haen1231@konkuk.ac.kr" userId="fc805462-1126-4daf-9bad-151ec245578c" providerId="ADAL" clId="{5FD3200C-FBE2-40FE-A360-F4393762D92E}" dt="2021-04-28T17:48:47.415" v="1463" actId="478"/>
          <ac:cxnSpMkLst>
            <pc:docMk/>
            <pc:sldMk cId="1237977018" sldId="402"/>
            <ac:cxnSpMk id="10" creationId="{9E847A03-BC1B-4D51-8E5B-6F380AA7F030}"/>
          </ac:cxnSpMkLst>
        </pc:cxnChg>
        <pc:cxnChg chg="add del mod">
          <ac:chgData name="haen1231@konkuk.ac.kr" userId="fc805462-1126-4daf-9bad-151ec245578c" providerId="ADAL" clId="{5FD3200C-FBE2-40FE-A360-F4393762D92E}" dt="2021-04-28T17:53:57.469" v="1706" actId="478"/>
          <ac:cxnSpMkLst>
            <pc:docMk/>
            <pc:sldMk cId="1237977018" sldId="402"/>
            <ac:cxnSpMk id="17" creationId="{57EFE477-50D9-4F09-AF6F-4DF33240100A}"/>
          </ac:cxnSpMkLst>
        </pc:cxnChg>
      </pc:sldChg>
      <pc:sldChg chg="modSp add mod">
        <pc:chgData name="haen1231@konkuk.ac.kr" userId="fc805462-1126-4daf-9bad-151ec245578c" providerId="ADAL" clId="{5FD3200C-FBE2-40FE-A360-F4393762D92E}" dt="2021-04-28T17:55:56.605" v="1800" actId="1037"/>
        <pc:sldMkLst>
          <pc:docMk/>
          <pc:sldMk cId="3328051795" sldId="403"/>
        </pc:sldMkLst>
        <pc:cxnChg chg="mod">
          <ac:chgData name="haen1231@konkuk.ac.kr" userId="fc805462-1126-4daf-9bad-151ec245578c" providerId="ADAL" clId="{5FD3200C-FBE2-40FE-A360-F4393762D92E}" dt="2021-04-28T17:55:56.605" v="1800" actId="1037"/>
          <ac:cxnSpMkLst>
            <pc:docMk/>
            <pc:sldMk cId="3328051795" sldId="403"/>
            <ac:cxnSpMk id="17" creationId="{57EFE477-50D9-4F09-AF6F-4DF33240100A}"/>
          </ac:cxnSpMkLst>
        </pc:cxnChg>
      </pc:sldChg>
    </pc:docChg>
  </pc:docChgLst>
  <pc:docChgLst>
    <pc:chgData name="이해림" userId="S::hailim97@konkuk.ac.kr::da362752-a4b6-43ac-bb49-41d6e5cfdc35" providerId="AD" clId="Web-{06C37956-C7FE-41F7-86C3-1921768CAC09}"/>
    <pc:docChg chg="modSld">
      <pc:chgData name="이해림" userId="S::hailim97@konkuk.ac.kr::da362752-a4b6-43ac-bb49-41d6e5cfdc35" providerId="AD" clId="Web-{06C37956-C7FE-41F7-86C3-1921768CAC09}" dt="2021-05-14T17:49:29.075" v="29"/>
      <pc:docMkLst>
        <pc:docMk/>
      </pc:docMkLst>
      <pc:sldChg chg="modSp">
        <pc:chgData name="이해림" userId="S::hailim97@konkuk.ac.kr::da362752-a4b6-43ac-bb49-41d6e5cfdc35" providerId="AD" clId="Web-{06C37956-C7FE-41F7-86C3-1921768CAC09}" dt="2021-05-14T17:49:29.075" v="29"/>
        <pc:sldMkLst>
          <pc:docMk/>
          <pc:sldMk cId="3761192293" sldId="328"/>
        </pc:sldMkLst>
        <pc:graphicFrameChg chg="mod modGraphic">
          <ac:chgData name="이해림" userId="S::hailim97@konkuk.ac.kr::da362752-a4b6-43ac-bb49-41d6e5cfdc35" providerId="AD" clId="Web-{06C37956-C7FE-41F7-86C3-1921768CAC09}" dt="2021-05-14T17:49:29.075" v="29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</pc:docChg>
  </pc:docChgLst>
  <pc:docChgLst>
    <pc:chgData name="이해림" userId="S::hailim97@konkuk.ac.kr::da362752-a4b6-43ac-bb49-41d6e5cfdc35" providerId="AD" clId="Web-{75B6BB0C-A7F3-411C-8C1F-96DD5F8726C0}"/>
    <pc:docChg chg="modSld">
      <pc:chgData name="이해림" userId="S::hailim97@konkuk.ac.kr::da362752-a4b6-43ac-bb49-41d6e5cfdc35" providerId="AD" clId="Web-{75B6BB0C-A7F3-411C-8C1F-96DD5F8726C0}" dt="2021-04-28T18:08:17.873" v="23" actId="14100"/>
      <pc:docMkLst>
        <pc:docMk/>
      </pc:docMkLst>
      <pc:sldChg chg="addSp delSp modSp">
        <pc:chgData name="이해림" userId="S::hailim97@konkuk.ac.kr::da362752-a4b6-43ac-bb49-41d6e5cfdc35" providerId="AD" clId="Web-{75B6BB0C-A7F3-411C-8C1F-96DD5F8726C0}" dt="2021-04-28T18:08:17.873" v="23" actId="14100"/>
        <pc:sldMkLst>
          <pc:docMk/>
          <pc:sldMk cId="217872772" sldId="312"/>
        </pc:sldMkLst>
        <pc:spChg chg="mod">
          <ac:chgData name="이해림" userId="S::hailim97@konkuk.ac.kr::da362752-a4b6-43ac-bb49-41d6e5cfdc35" providerId="AD" clId="Web-{75B6BB0C-A7F3-411C-8C1F-96DD5F8726C0}" dt="2021-04-28T18:08:12.576" v="22" actId="1076"/>
          <ac:spMkLst>
            <pc:docMk/>
            <pc:sldMk cId="217872772" sldId="312"/>
            <ac:spMk id="3" creationId="{6E70000A-B2F1-4274-B494-882D0B3C256D}"/>
          </ac:spMkLst>
        </pc:spChg>
        <pc:picChg chg="add del mod">
          <ac:chgData name="이해림" userId="S::hailim97@konkuk.ac.kr::da362752-a4b6-43ac-bb49-41d6e5cfdc35" providerId="AD" clId="Web-{75B6BB0C-A7F3-411C-8C1F-96DD5F8726C0}" dt="2021-04-28T18:06:01.947" v="5"/>
          <ac:picMkLst>
            <pc:docMk/>
            <pc:sldMk cId="217872772" sldId="312"/>
            <ac:picMk id="4" creationId="{39B1F22E-F4A5-432F-9FA1-F3C058AF07CE}"/>
          </ac:picMkLst>
        </pc:picChg>
        <pc:picChg chg="add del mod">
          <ac:chgData name="이해림" userId="S::hailim97@konkuk.ac.kr::da362752-a4b6-43ac-bb49-41d6e5cfdc35" providerId="AD" clId="Web-{75B6BB0C-A7F3-411C-8C1F-96DD5F8726C0}" dt="2021-04-28T18:07:02.121" v="10"/>
          <ac:picMkLst>
            <pc:docMk/>
            <pc:sldMk cId="217872772" sldId="312"/>
            <ac:picMk id="8" creationId="{FBE05AED-2772-49B0-9FF2-170355FEB77F}"/>
          </ac:picMkLst>
        </pc:picChg>
        <pc:picChg chg="del">
          <ac:chgData name="이해림" userId="S::hailim97@konkuk.ac.kr::da362752-a4b6-43ac-bb49-41d6e5cfdc35" providerId="AD" clId="Web-{75B6BB0C-A7F3-411C-8C1F-96DD5F8726C0}" dt="2021-04-28T18:05:29.290" v="0"/>
          <ac:picMkLst>
            <pc:docMk/>
            <pc:sldMk cId="217872772" sldId="312"/>
            <ac:picMk id="9" creationId="{F61DC73A-DD4F-433F-822B-8A69E6BDD5DC}"/>
          </ac:picMkLst>
        </pc:picChg>
        <pc:picChg chg="add mod ord">
          <ac:chgData name="이해림" userId="S::hailim97@konkuk.ac.kr::da362752-a4b6-43ac-bb49-41d6e5cfdc35" providerId="AD" clId="Web-{75B6BB0C-A7F3-411C-8C1F-96DD5F8726C0}" dt="2021-04-28T18:07:55.606" v="18"/>
          <ac:picMkLst>
            <pc:docMk/>
            <pc:sldMk cId="217872772" sldId="312"/>
            <ac:picMk id="11" creationId="{47E40CA8-ECA7-4EFF-8CAE-6698C5203683}"/>
          </ac:picMkLst>
        </pc:picChg>
        <pc:cxnChg chg="mod">
          <ac:chgData name="이해림" userId="S::hailim97@konkuk.ac.kr::da362752-a4b6-43ac-bb49-41d6e5cfdc35" providerId="AD" clId="Web-{75B6BB0C-A7F3-411C-8C1F-96DD5F8726C0}" dt="2021-04-28T18:08:17.873" v="23" actId="14100"/>
          <ac:cxnSpMkLst>
            <pc:docMk/>
            <pc:sldMk cId="217872772" sldId="312"/>
            <ac:cxnSpMk id="10" creationId="{9E847A03-BC1B-4D51-8E5B-6F380AA7F030}"/>
          </ac:cxnSpMkLst>
        </pc:cxnChg>
      </pc:sldChg>
    </pc:docChg>
  </pc:docChgLst>
  <pc:docChgLst>
    <pc:chgData name="이도경" userId="S::opoiuuu@konkuk.ac.kr::e9e42d1f-f688-4dc2-b8bb-1a42460c9f0c" providerId="AD" clId="Web-{2A0BCD61-A971-44DF-9B62-B2DDB6586A22}"/>
    <pc:docChg chg="modSld">
      <pc:chgData name="이도경" userId="S::opoiuuu@konkuk.ac.kr::e9e42d1f-f688-4dc2-b8bb-1a42460c9f0c" providerId="AD" clId="Web-{2A0BCD61-A971-44DF-9B62-B2DDB6586A22}" dt="2021-04-28T17:14:46.016" v="8" actId="14100"/>
      <pc:docMkLst>
        <pc:docMk/>
      </pc:docMkLst>
      <pc:sldChg chg="addSp modSp">
        <pc:chgData name="이도경" userId="S::opoiuuu@konkuk.ac.kr::e9e42d1f-f688-4dc2-b8bb-1a42460c9f0c" providerId="AD" clId="Web-{2A0BCD61-A971-44DF-9B62-B2DDB6586A22}" dt="2021-04-28T17:14:30.047" v="5" actId="1076"/>
        <pc:sldMkLst>
          <pc:docMk/>
          <pc:sldMk cId="3074055487" sldId="390"/>
        </pc:sldMkLst>
        <pc:picChg chg="add mod">
          <ac:chgData name="이도경" userId="S::opoiuuu@konkuk.ac.kr::e9e42d1f-f688-4dc2-b8bb-1a42460c9f0c" providerId="AD" clId="Web-{2A0BCD61-A971-44DF-9B62-B2DDB6586A22}" dt="2021-04-28T17:14:30.047" v="5" actId="1076"/>
          <ac:picMkLst>
            <pc:docMk/>
            <pc:sldMk cId="3074055487" sldId="390"/>
            <ac:picMk id="2" creationId="{8F9503C0-81EA-47FC-AAC2-CFFDFFAC545A}"/>
          </ac:picMkLst>
        </pc:picChg>
      </pc:sldChg>
      <pc:sldChg chg="addSp modSp">
        <pc:chgData name="이도경" userId="S::opoiuuu@konkuk.ac.kr::e9e42d1f-f688-4dc2-b8bb-1a42460c9f0c" providerId="AD" clId="Web-{2A0BCD61-A971-44DF-9B62-B2DDB6586A22}" dt="2021-04-28T17:14:46.016" v="8" actId="14100"/>
        <pc:sldMkLst>
          <pc:docMk/>
          <pc:sldMk cId="2692851498" sldId="391"/>
        </pc:sldMkLst>
        <pc:picChg chg="add mod">
          <ac:chgData name="이도경" userId="S::opoiuuu@konkuk.ac.kr::e9e42d1f-f688-4dc2-b8bb-1a42460c9f0c" providerId="AD" clId="Web-{2A0BCD61-A971-44DF-9B62-B2DDB6586A22}" dt="2021-04-28T17:14:46.016" v="8" actId="14100"/>
          <ac:picMkLst>
            <pc:docMk/>
            <pc:sldMk cId="2692851498" sldId="391"/>
            <ac:picMk id="2" creationId="{9A53CDFA-F526-4E15-977C-11677C278DEE}"/>
          </ac:picMkLst>
        </pc:picChg>
      </pc:sldChg>
    </pc:docChg>
  </pc:docChgLst>
  <pc:docChgLst>
    <pc:chgData name="이도경" userId="S::opoiuuu@konkuk.ac.kr::e9e42d1f-f688-4dc2-b8bb-1a42460c9f0c" providerId="AD" clId="Web-{DC64BCD1-8377-4607-A463-B78FA7A08CE9}"/>
    <pc:docChg chg="modSld">
      <pc:chgData name="이도경" userId="S::opoiuuu@konkuk.ac.kr::e9e42d1f-f688-4dc2-b8bb-1a42460c9f0c" providerId="AD" clId="Web-{DC64BCD1-8377-4607-A463-B78FA7A08CE9}" dt="2021-04-28T18:37:12.242" v="5" actId="1076"/>
      <pc:docMkLst>
        <pc:docMk/>
      </pc:docMkLst>
      <pc:sldChg chg="addSp delSp modSp">
        <pc:chgData name="이도경" userId="S::opoiuuu@konkuk.ac.kr::e9e42d1f-f688-4dc2-b8bb-1a42460c9f0c" providerId="AD" clId="Web-{DC64BCD1-8377-4607-A463-B78FA7A08CE9}" dt="2021-04-28T18:37:12.242" v="5" actId="1076"/>
        <pc:sldMkLst>
          <pc:docMk/>
          <pc:sldMk cId="1275968936" sldId="400"/>
        </pc:sldMkLst>
        <pc:picChg chg="add mod">
          <ac:chgData name="이도경" userId="S::opoiuuu@konkuk.ac.kr::e9e42d1f-f688-4dc2-b8bb-1a42460c9f0c" providerId="AD" clId="Web-{DC64BCD1-8377-4607-A463-B78FA7A08CE9}" dt="2021-04-28T18:37:12.242" v="5" actId="1076"/>
          <ac:picMkLst>
            <pc:docMk/>
            <pc:sldMk cId="1275968936" sldId="400"/>
            <ac:picMk id="2" creationId="{C99BA448-946F-4542-84DC-BB44FC32EEFD}"/>
          </ac:picMkLst>
        </pc:picChg>
        <pc:picChg chg="del">
          <ac:chgData name="이도경" userId="S::opoiuuu@konkuk.ac.kr::e9e42d1f-f688-4dc2-b8bb-1a42460c9f0c" providerId="AD" clId="Web-{DC64BCD1-8377-4607-A463-B78FA7A08CE9}" dt="2021-04-28T18:36:43.818" v="0"/>
          <ac:picMkLst>
            <pc:docMk/>
            <pc:sldMk cId="1275968936" sldId="400"/>
            <ac:picMk id="9" creationId="{21B3925A-BCEB-4190-A913-FBAFACBB2D75}"/>
          </ac:picMkLst>
        </pc:picChg>
      </pc:sldChg>
    </pc:docChg>
  </pc:docChgLst>
  <pc:docChgLst>
    <pc:chgData name="송호영" userId="S::ghdud119@konkuk.ac.kr::2286aef3-535c-4bbe-8664-406b05f44393" providerId="AD" clId="Web-{7179FE4A-B91B-4FE2-B114-57A7DB433847}"/>
    <pc:docChg chg="modSld">
      <pc:chgData name="송호영" userId="S::ghdud119@konkuk.ac.kr::2286aef3-535c-4bbe-8664-406b05f44393" providerId="AD" clId="Web-{7179FE4A-B91B-4FE2-B114-57A7DB433847}" dt="2021-04-30T01:02:26.834" v="3" actId="20577"/>
      <pc:docMkLst>
        <pc:docMk/>
      </pc:docMkLst>
      <pc:sldChg chg="addSp delSp modSp">
        <pc:chgData name="송호영" userId="S::ghdud119@konkuk.ac.kr::2286aef3-535c-4bbe-8664-406b05f44393" providerId="AD" clId="Web-{7179FE4A-B91B-4FE2-B114-57A7DB433847}" dt="2021-04-30T01:02:26.834" v="3" actId="20577"/>
        <pc:sldMkLst>
          <pc:docMk/>
          <pc:sldMk cId="1369210909" sldId="309"/>
        </pc:sldMkLst>
        <pc:spChg chg="add del mod">
          <ac:chgData name="송호영" userId="S::ghdud119@konkuk.ac.kr::2286aef3-535c-4bbe-8664-406b05f44393" providerId="AD" clId="Web-{7179FE4A-B91B-4FE2-B114-57A7DB433847}" dt="2021-04-30T01:02:26.834" v="3" actId="20577"/>
          <ac:spMkLst>
            <pc:docMk/>
            <pc:sldMk cId="1369210909" sldId="309"/>
            <ac:spMk id="4" creationId="{82F53C3B-FAE0-4A72-8790-1C8EA993FA2C}"/>
          </ac:spMkLst>
        </pc:spChg>
      </pc:sldChg>
    </pc:docChg>
  </pc:docChgLst>
  <pc:docChgLst>
    <pc:chgData name="이해림" userId="S::hailim97@konkuk.ac.kr::da362752-a4b6-43ac-bb49-41d6e5cfdc35" providerId="AD" clId="Web-{677E3810-6C5A-4C21-875D-2B31524C4E90}"/>
    <pc:docChg chg="modSld">
      <pc:chgData name="이해림" userId="S::hailim97@konkuk.ac.kr::da362752-a4b6-43ac-bb49-41d6e5cfdc35" providerId="AD" clId="Web-{677E3810-6C5A-4C21-875D-2B31524C4E90}" dt="2021-04-30T09:47:53.893" v="1" actId="1076"/>
      <pc:docMkLst>
        <pc:docMk/>
      </pc:docMkLst>
      <pc:sldChg chg="modSp">
        <pc:chgData name="이해림" userId="S::hailim97@konkuk.ac.kr::da362752-a4b6-43ac-bb49-41d6e5cfdc35" providerId="AD" clId="Web-{677E3810-6C5A-4C21-875D-2B31524C4E90}" dt="2021-04-30T09:47:53.893" v="1" actId="1076"/>
        <pc:sldMkLst>
          <pc:docMk/>
          <pc:sldMk cId="1237977018" sldId="402"/>
        </pc:sldMkLst>
        <pc:cxnChg chg="mod">
          <ac:chgData name="이해림" userId="S::hailim97@konkuk.ac.kr::da362752-a4b6-43ac-bb49-41d6e5cfdc35" providerId="AD" clId="Web-{677E3810-6C5A-4C21-875D-2B31524C4E90}" dt="2021-04-30T09:47:53.893" v="1" actId="1076"/>
          <ac:cxnSpMkLst>
            <pc:docMk/>
            <pc:sldMk cId="1237977018" sldId="402"/>
            <ac:cxnSpMk id="9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3E6F5-8225-4573-9671-A4B406E1AA9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4BF54-1062-41A3-AB9C-C74F2433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CCA5-BF23-4681-8C49-983506F4CA29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F5D3-3500-4A2C-A4C0-AB5E0FBD1E77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A78E-19E7-4EE5-8A15-8A7EC76E8A4A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4BEF-668B-4DEE-9D9B-F6EB950D02D9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0D44-7567-42B2-862E-BDCEB6F6EBC5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5B11-3A01-4DBA-A1B3-BCD0BD598964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CFD-4B9E-43ED-84C9-60CCED8574B3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AB7-0072-4D64-AE6F-0B2EBC5E5256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34D2-E30B-4B15-86F0-BF9EF487159A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E01F-F4BA-4C0B-AC87-D9B3DB1C6D8B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2D9F-CA9F-4D6E-A9B5-0CE6B79BAEE1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0A12-E1FD-464E-9F3C-08536217DDDF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45274" y="1549603"/>
            <a:ext cx="2295571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prstClr val="white"/>
                </a:solidFill>
              </a:rPr>
              <a:t>객체지향 개발 방법론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21815" y="1983546"/>
            <a:ext cx="6555834" cy="129266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6600">
                <a:solidFill>
                  <a:srgbClr val="46ACA1"/>
                </a:solidFill>
                <a:latin typeface="야놀자 야체 B"/>
                <a:ea typeface="야놀자 야체 B"/>
              </a:rPr>
              <a:t>DVM </a:t>
            </a:r>
            <a:r>
              <a:rPr lang="en-US" altLang="ko-KR" sz="6600">
                <a:solidFill>
                  <a:schemeClr val="bg2">
                    <a:lumMod val="25000"/>
                  </a:schemeClr>
                </a:solidFill>
                <a:latin typeface="야놀자 야체 B"/>
                <a:ea typeface="야놀자 야체 B"/>
              </a:rPr>
              <a:t>Project OOD </a:t>
            </a:r>
            <a:endParaRPr lang="en-US" altLang="ko-KR" sz="6600">
              <a:solidFill>
                <a:schemeClr val="bg2">
                  <a:lumMod val="25000"/>
                </a:schemeClr>
              </a:solidFill>
              <a:latin typeface="야놀자 야체 B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1200">
                <a:ea typeface="맑은 고딕"/>
              </a:rPr>
              <a:t>#4</a:t>
            </a:r>
            <a:r>
              <a:rPr lang="ko-KR" altLang="en-US" sz="1200">
                <a:ea typeface="맑은 고딕"/>
              </a:rPr>
              <a:t>조</a:t>
            </a:r>
            <a:endParaRPr lang="ko-KR" altLang="en-US" sz="4000">
              <a:ea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69748A-8982-4654-9A1C-9B5AD7380914}"/>
              </a:ext>
            </a:extLst>
          </p:cNvPr>
          <p:cNvGrpSpPr/>
          <p:nvPr/>
        </p:nvGrpSpPr>
        <p:grpSpPr>
          <a:xfrm>
            <a:off x="3295413" y="4104539"/>
            <a:ext cx="5504276" cy="1489394"/>
            <a:chOff x="3295413" y="4104539"/>
            <a:chExt cx="5504276" cy="1489394"/>
          </a:xfrm>
        </p:grpSpPr>
        <p:grpSp>
          <p:nvGrpSpPr>
            <p:cNvPr id="33" name="Group 26"/>
            <p:cNvGrpSpPr>
              <a:grpSpLocks noChangeAspect="1"/>
            </p:cNvGrpSpPr>
            <p:nvPr/>
          </p:nvGrpSpPr>
          <p:grpSpPr bwMode="auto">
            <a:xfrm>
              <a:off x="3688435" y="4106522"/>
              <a:ext cx="860010" cy="981734"/>
              <a:chOff x="3722" y="2941"/>
              <a:chExt cx="650" cy="742"/>
            </a:xfrm>
          </p:grpSpPr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722" y="3095"/>
                <a:ext cx="326" cy="580"/>
              </a:xfrm>
              <a:custGeom>
                <a:avLst/>
                <a:gdLst>
                  <a:gd name="T0" fmla="*/ 1303 w 1303"/>
                  <a:gd name="T1" fmla="*/ 7 h 2317"/>
                  <a:gd name="T2" fmla="*/ 1303 w 1303"/>
                  <a:gd name="T3" fmla="*/ 2306 h 2317"/>
                  <a:gd name="T4" fmla="*/ 1262 w 1303"/>
                  <a:gd name="T5" fmla="*/ 2309 h 2317"/>
                  <a:gd name="T6" fmla="*/ 1003 w 1303"/>
                  <a:gd name="T7" fmla="*/ 2317 h 2317"/>
                  <a:gd name="T8" fmla="*/ 833 w 1303"/>
                  <a:gd name="T9" fmla="*/ 2311 h 2317"/>
                  <a:gd name="T10" fmla="*/ 712 w 1303"/>
                  <a:gd name="T11" fmla="*/ 2301 h 2317"/>
                  <a:gd name="T12" fmla="*/ 591 w 1303"/>
                  <a:gd name="T13" fmla="*/ 2284 h 2317"/>
                  <a:gd name="T14" fmla="*/ 470 w 1303"/>
                  <a:gd name="T15" fmla="*/ 2259 h 2317"/>
                  <a:gd name="T16" fmla="*/ 356 w 1303"/>
                  <a:gd name="T17" fmla="*/ 2224 h 2317"/>
                  <a:gd name="T18" fmla="*/ 251 w 1303"/>
                  <a:gd name="T19" fmla="*/ 2179 h 2317"/>
                  <a:gd name="T20" fmla="*/ 181 w 1303"/>
                  <a:gd name="T21" fmla="*/ 2137 h 2317"/>
                  <a:gd name="T22" fmla="*/ 139 w 1303"/>
                  <a:gd name="T23" fmla="*/ 2104 h 2317"/>
                  <a:gd name="T24" fmla="*/ 102 w 1303"/>
                  <a:gd name="T25" fmla="*/ 2069 h 2317"/>
                  <a:gd name="T26" fmla="*/ 70 w 1303"/>
                  <a:gd name="T27" fmla="*/ 2030 h 2317"/>
                  <a:gd name="T28" fmla="*/ 43 w 1303"/>
                  <a:gd name="T29" fmla="*/ 1987 h 2317"/>
                  <a:gd name="T30" fmla="*/ 23 w 1303"/>
                  <a:gd name="T31" fmla="*/ 1941 h 2317"/>
                  <a:gd name="T32" fmla="*/ 8 w 1303"/>
                  <a:gd name="T33" fmla="*/ 1889 h 2317"/>
                  <a:gd name="T34" fmla="*/ 1 w 1303"/>
                  <a:gd name="T35" fmla="*/ 1834 h 2317"/>
                  <a:gd name="T36" fmla="*/ 0 w 1303"/>
                  <a:gd name="T37" fmla="*/ 1805 h 2317"/>
                  <a:gd name="T38" fmla="*/ 11 w 1303"/>
                  <a:gd name="T39" fmla="*/ 1806 h 2317"/>
                  <a:gd name="T40" fmla="*/ 79 w 1303"/>
                  <a:gd name="T41" fmla="*/ 1806 h 2317"/>
                  <a:gd name="T42" fmla="*/ 137 w 1303"/>
                  <a:gd name="T43" fmla="*/ 1798 h 2317"/>
                  <a:gd name="T44" fmla="*/ 195 w 1303"/>
                  <a:gd name="T45" fmla="*/ 1779 h 2317"/>
                  <a:gd name="T46" fmla="*/ 234 w 1303"/>
                  <a:gd name="T47" fmla="*/ 1754 h 2317"/>
                  <a:gd name="T48" fmla="*/ 256 w 1303"/>
                  <a:gd name="T49" fmla="*/ 1732 h 2317"/>
                  <a:gd name="T50" fmla="*/ 273 w 1303"/>
                  <a:gd name="T51" fmla="*/ 1705 h 2317"/>
                  <a:gd name="T52" fmla="*/ 284 w 1303"/>
                  <a:gd name="T53" fmla="*/ 1670 h 2317"/>
                  <a:gd name="T54" fmla="*/ 288 w 1303"/>
                  <a:gd name="T55" fmla="*/ 1630 h 2317"/>
                  <a:gd name="T56" fmla="*/ 284 w 1303"/>
                  <a:gd name="T57" fmla="*/ 1583 h 2317"/>
                  <a:gd name="T58" fmla="*/ 279 w 1303"/>
                  <a:gd name="T59" fmla="*/ 1556 h 2317"/>
                  <a:gd name="T60" fmla="*/ 262 w 1303"/>
                  <a:gd name="T61" fmla="*/ 1485 h 2317"/>
                  <a:gd name="T62" fmla="*/ 241 w 1303"/>
                  <a:gd name="T63" fmla="*/ 1328 h 2317"/>
                  <a:gd name="T64" fmla="*/ 229 w 1303"/>
                  <a:gd name="T65" fmla="*/ 1158 h 2317"/>
                  <a:gd name="T66" fmla="*/ 227 w 1303"/>
                  <a:gd name="T67" fmla="*/ 981 h 2317"/>
                  <a:gd name="T68" fmla="*/ 236 w 1303"/>
                  <a:gd name="T69" fmla="*/ 714 h 2317"/>
                  <a:gd name="T70" fmla="*/ 262 w 1303"/>
                  <a:gd name="T71" fmla="*/ 390 h 2317"/>
                  <a:gd name="T72" fmla="*/ 279 w 1303"/>
                  <a:gd name="T73" fmla="*/ 258 h 2317"/>
                  <a:gd name="T74" fmla="*/ 281 w 1303"/>
                  <a:gd name="T75" fmla="*/ 243 h 2317"/>
                  <a:gd name="T76" fmla="*/ 289 w 1303"/>
                  <a:gd name="T77" fmla="*/ 214 h 2317"/>
                  <a:gd name="T78" fmla="*/ 312 w 1303"/>
                  <a:gd name="T79" fmla="*/ 177 h 2317"/>
                  <a:gd name="T80" fmla="*/ 358 w 1303"/>
                  <a:gd name="T81" fmla="*/ 132 h 2317"/>
                  <a:gd name="T82" fmla="*/ 420 w 1303"/>
                  <a:gd name="T83" fmla="*/ 96 h 2317"/>
                  <a:gd name="T84" fmla="*/ 493 w 1303"/>
                  <a:gd name="T85" fmla="*/ 67 h 2317"/>
                  <a:gd name="T86" fmla="*/ 575 w 1303"/>
                  <a:gd name="T87" fmla="*/ 44 h 2317"/>
                  <a:gd name="T88" fmla="*/ 711 w 1303"/>
                  <a:gd name="T89" fmla="*/ 19 h 2317"/>
                  <a:gd name="T90" fmla="*/ 899 w 1303"/>
                  <a:gd name="T91" fmla="*/ 3 h 2317"/>
                  <a:gd name="T92" fmla="*/ 1075 w 1303"/>
                  <a:gd name="T93" fmla="*/ 0 h 2317"/>
                  <a:gd name="T94" fmla="*/ 1271 w 1303"/>
                  <a:gd name="T95" fmla="*/ 5 h 2317"/>
                  <a:gd name="T96" fmla="*/ 1303 w 1303"/>
                  <a:gd name="T97" fmla="*/ 7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3" h="2317">
                    <a:moveTo>
                      <a:pt x="1303" y="7"/>
                    </a:moveTo>
                    <a:lnTo>
                      <a:pt x="1303" y="2306"/>
                    </a:lnTo>
                    <a:lnTo>
                      <a:pt x="1262" y="2309"/>
                    </a:lnTo>
                    <a:lnTo>
                      <a:pt x="1003" y="2317"/>
                    </a:lnTo>
                    <a:lnTo>
                      <a:pt x="833" y="2311"/>
                    </a:lnTo>
                    <a:lnTo>
                      <a:pt x="712" y="2301"/>
                    </a:lnTo>
                    <a:lnTo>
                      <a:pt x="591" y="2284"/>
                    </a:lnTo>
                    <a:lnTo>
                      <a:pt x="470" y="2259"/>
                    </a:lnTo>
                    <a:lnTo>
                      <a:pt x="356" y="2224"/>
                    </a:lnTo>
                    <a:lnTo>
                      <a:pt x="251" y="2179"/>
                    </a:lnTo>
                    <a:lnTo>
                      <a:pt x="181" y="2137"/>
                    </a:lnTo>
                    <a:lnTo>
                      <a:pt x="139" y="2104"/>
                    </a:lnTo>
                    <a:lnTo>
                      <a:pt x="102" y="2069"/>
                    </a:lnTo>
                    <a:lnTo>
                      <a:pt x="70" y="2030"/>
                    </a:lnTo>
                    <a:lnTo>
                      <a:pt x="43" y="1987"/>
                    </a:lnTo>
                    <a:lnTo>
                      <a:pt x="23" y="1941"/>
                    </a:lnTo>
                    <a:lnTo>
                      <a:pt x="8" y="1889"/>
                    </a:lnTo>
                    <a:lnTo>
                      <a:pt x="1" y="1834"/>
                    </a:lnTo>
                    <a:lnTo>
                      <a:pt x="0" y="1805"/>
                    </a:lnTo>
                    <a:lnTo>
                      <a:pt x="11" y="1806"/>
                    </a:lnTo>
                    <a:lnTo>
                      <a:pt x="79" y="1806"/>
                    </a:lnTo>
                    <a:lnTo>
                      <a:pt x="137" y="1798"/>
                    </a:lnTo>
                    <a:lnTo>
                      <a:pt x="195" y="1779"/>
                    </a:lnTo>
                    <a:lnTo>
                      <a:pt x="234" y="1754"/>
                    </a:lnTo>
                    <a:lnTo>
                      <a:pt x="256" y="1732"/>
                    </a:lnTo>
                    <a:lnTo>
                      <a:pt x="273" y="1705"/>
                    </a:lnTo>
                    <a:lnTo>
                      <a:pt x="284" y="1670"/>
                    </a:lnTo>
                    <a:lnTo>
                      <a:pt x="288" y="1630"/>
                    </a:lnTo>
                    <a:lnTo>
                      <a:pt x="284" y="1583"/>
                    </a:lnTo>
                    <a:lnTo>
                      <a:pt x="279" y="1556"/>
                    </a:lnTo>
                    <a:lnTo>
                      <a:pt x="262" y="1485"/>
                    </a:lnTo>
                    <a:lnTo>
                      <a:pt x="241" y="1328"/>
                    </a:lnTo>
                    <a:lnTo>
                      <a:pt x="229" y="1158"/>
                    </a:lnTo>
                    <a:lnTo>
                      <a:pt x="227" y="981"/>
                    </a:lnTo>
                    <a:lnTo>
                      <a:pt x="236" y="714"/>
                    </a:lnTo>
                    <a:lnTo>
                      <a:pt x="262" y="390"/>
                    </a:lnTo>
                    <a:lnTo>
                      <a:pt x="279" y="258"/>
                    </a:lnTo>
                    <a:lnTo>
                      <a:pt x="281" y="243"/>
                    </a:lnTo>
                    <a:lnTo>
                      <a:pt x="289" y="214"/>
                    </a:lnTo>
                    <a:lnTo>
                      <a:pt x="312" y="177"/>
                    </a:lnTo>
                    <a:lnTo>
                      <a:pt x="358" y="132"/>
                    </a:lnTo>
                    <a:lnTo>
                      <a:pt x="420" y="96"/>
                    </a:lnTo>
                    <a:lnTo>
                      <a:pt x="493" y="67"/>
                    </a:lnTo>
                    <a:lnTo>
                      <a:pt x="575" y="44"/>
                    </a:lnTo>
                    <a:lnTo>
                      <a:pt x="711" y="19"/>
                    </a:lnTo>
                    <a:lnTo>
                      <a:pt x="899" y="3"/>
                    </a:lnTo>
                    <a:lnTo>
                      <a:pt x="1075" y="0"/>
                    </a:lnTo>
                    <a:lnTo>
                      <a:pt x="1271" y="5"/>
                    </a:lnTo>
                    <a:lnTo>
                      <a:pt x="1303" y="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4047" y="3095"/>
                <a:ext cx="325" cy="580"/>
              </a:xfrm>
              <a:custGeom>
                <a:avLst/>
                <a:gdLst>
                  <a:gd name="T0" fmla="*/ 0 w 1303"/>
                  <a:gd name="T1" fmla="*/ 7 h 2317"/>
                  <a:gd name="T2" fmla="*/ 0 w 1303"/>
                  <a:gd name="T3" fmla="*/ 2306 h 2317"/>
                  <a:gd name="T4" fmla="*/ 41 w 1303"/>
                  <a:gd name="T5" fmla="*/ 2309 h 2317"/>
                  <a:gd name="T6" fmla="*/ 300 w 1303"/>
                  <a:gd name="T7" fmla="*/ 2317 h 2317"/>
                  <a:gd name="T8" fmla="*/ 470 w 1303"/>
                  <a:gd name="T9" fmla="*/ 2311 h 2317"/>
                  <a:gd name="T10" fmla="*/ 591 w 1303"/>
                  <a:gd name="T11" fmla="*/ 2301 h 2317"/>
                  <a:gd name="T12" fmla="*/ 712 w 1303"/>
                  <a:gd name="T13" fmla="*/ 2284 h 2317"/>
                  <a:gd name="T14" fmla="*/ 833 w 1303"/>
                  <a:gd name="T15" fmla="*/ 2259 h 2317"/>
                  <a:gd name="T16" fmla="*/ 948 w 1303"/>
                  <a:gd name="T17" fmla="*/ 2224 h 2317"/>
                  <a:gd name="T18" fmla="*/ 1052 w 1303"/>
                  <a:gd name="T19" fmla="*/ 2179 h 2317"/>
                  <a:gd name="T20" fmla="*/ 1122 w 1303"/>
                  <a:gd name="T21" fmla="*/ 2137 h 2317"/>
                  <a:gd name="T22" fmla="*/ 1164 w 1303"/>
                  <a:gd name="T23" fmla="*/ 2104 h 2317"/>
                  <a:gd name="T24" fmla="*/ 1201 w 1303"/>
                  <a:gd name="T25" fmla="*/ 2069 h 2317"/>
                  <a:gd name="T26" fmla="*/ 1233 w 1303"/>
                  <a:gd name="T27" fmla="*/ 2030 h 2317"/>
                  <a:gd name="T28" fmla="*/ 1260 w 1303"/>
                  <a:gd name="T29" fmla="*/ 1987 h 2317"/>
                  <a:gd name="T30" fmla="*/ 1280 w 1303"/>
                  <a:gd name="T31" fmla="*/ 1941 h 2317"/>
                  <a:gd name="T32" fmla="*/ 1295 w 1303"/>
                  <a:gd name="T33" fmla="*/ 1889 h 2317"/>
                  <a:gd name="T34" fmla="*/ 1303 w 1303"/>
                  <a:gd name="T35" fmla="*/ 1834 h 2317"/>
                  <a:gd name="T36" fmla="*/ 1303 w 1303"/>
                  <a:gd name="T37" fmla="*/ 1805 h 2317"/>
                  <a:gd name="T38" fmla="*/ 1292 w 1303"/>
                  <a:gd name="T39" fmla="*/ 1806 h 2317"/>
                  <a:gd name="T40" fmla="*/ 1224 w 1303"/>
                  <a:gd name="T41" fmla="*/ 1806 h 2317"/>
                  <a:gd name="T42" fmla="*/ 1167 w 1303"/>
                  <a:gd name="T43" fmla="*/ 1798 h 2317"/>
                  <a:gd name="T44" fmla="*/ 1108 w 1303"/>
                  <a:gd name="T45" fmla="*/ 1779 h 2317"/>
                  <a:gd name="T46" fmla="*/ 1068 w 1303"/>
                  <a:gd name="T47" fmla="*/ 1754 h 2317"/>
                  <a:gd name="T48" fmla="*/ 1047 w 1303"/>
                  <a:gd name="T49" fmla="*/ 1732 h 2317"/>
                  <a:gd name="T50" fmla="*/ 1030 w 1303"/>
                  <a:gd name="T51" fmla="*/ 1705 h 2317"/>
                  <a:gd name="T52" fmla="*/ 1019 w 1303"/>
                  <a:gd name="T53" fmla="*/ 1670 h 2317"/>
                  <a:gd name="T54" fmla="*/ 1015 w 1303"/>
                  <a:gd name="T55" fmla="*/ 1630 h 2317"/>
                  <a:gd name="T56" fmla="*/ 1019 w 1303"/>
                  <a:gd name="T57" fmla="*/ 1583 h 2317"/>
                  <a:gd name="T58" fmla="*/ 1024 w 1303"/>
                  <a:gd name="T59" fmla="*/ 1556 h 2317"/>
                  <a:gd name="T60" fmla="*/ 1040 w 1303"/>
                  <a:gd name="T61" fmla="*/ 1485 h 2317"/>
                  <a:gd name="T62" fmla="*/ 1062 w 1303"/>
                  <a:gd name="T63" fmla="*/ 1328 h 2317"/>
                  <a:gd name="T64" fmla="*/ 1074 w 1303"/>
                  <a:gd name="T65" fmla="*/ 1158 h 2317"/>
                  <a:gd name="T66" fmla="*/ 1076 w 1303"/>
                  <a:gd name="T67" fmla="*/ 981 h 2317"/>
                  <a:gd name="T68" fmla="*/ 1067 w 1303"/>
                  <a:gd name="T69" fmla="*/ 714 h 2317"/>
                  <a:gd name="T70" fmla="*/ 1040 w 1303"/>
                  <a:gd name="T71" fmla="*/ 390 h 2317"/>
                  <a:gd name="T72" fmla="*/ 1024 w 1303"/>
                  <a:gd name="T73" fmla="*/ 258 h 2317"/>
                  <a:gd name="T74" fmla="*/ 1022 w 1303"/>
                  <a:gd name="T75" fmla="*/ 243 h 2317"/>
                  <a:gd name="T76" fmla="*/ 1014 w 1303"/>
                  <a:gd name="T77" fmla="*/ 214 h 2317"/>
                  <a:gd name="T78" fmla="*/ 991 w 1303"/>
                  <a:gd name="T79" fmla="*/ 177 h 2317"/>
                  <a:gd name="T80" fmla="*/ 945 w 1303"/>
                  <a:gd name="T81" fmla="*/ 132 h 2317"/>
                  <a:gd name="T82" fmla="*/ 883 w 1303"/>
                  <a:gd name="T83" fmla="*/ 96 h 2317"/>
                  <a:gd name="T84" fmla="*/ 810 w 1303"/>
                  <a:gd name="T85" fmla="*/ 67 h 2317"/>
                  <a:gd name="T86" fmla="*/ 727 w 1303"/>
                  <a:gd name="T87" fmla="*/ 44 h 2317"/>
                  <a:gd name="T88" fmla="*/ 592 w 1303"/>
                  <a:gd name="T89" fmla="*/ 19 h 2317"/>
                  <a:gd name="T90" fmla="*/ 404 w 1303"/>
                  <a:gd name="T91" fmla="*/ 3 h 2317"/>
                  <a:gd name="T92" fmla="*/ 228 w 1303"/>
                  <a:gd name="T93" fmla="*/ 0 h 2317"/>
                  <a:gd name="T94" fmla="*/ 32 w 1303"/>
                  <a:gd name="T95" fmla="*/ 5 h 2317"/>
                  <a:gd name="T96" fmla="*/ 0 w 1303"/>
                  <a:gd name="T97" fmla="*/ 7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3" h="2317">
                    <a:moveTo>
                      <a:pt x="0" y="7"/>
                    </a:moveTo>
                    <a:lnTo>
                      <a:pt x="0" y="2306"/>
                    </a:lnTo>
                    <a:lnTo>
                      <a:pt x="41" y="2309"/>
                    </a:lnTo>
                    <a:lnTo>
                      <a:pt x="300" y="2317"/>
                    </a:lnTo>
                    <a:lnTo>
                      <a:pt x="470" y="2311"/>
                    </a:lnTo>
                    <a:lnTo>
                      <a:pt x="591" y="2301"/>
                    </a:lnTo>
                    <a:lnTo>
                      <a:pt x="712" y="2284"/>
                    </a:lnTo>
                    <a:lnTo>
                      <a:pt x="833" y="2259"/>
                    </a:lnTo>
                    <a:lnTo>
                      <a:pt x="948" y="2224"/>
                    </a:lnTo>
                    <a:lnTo>
                      <a:pt x="1052" y="2179"/>
                    </a:lnTo>
                    <a:lnTo>
                      <a:pt x="1122" y="2137"/>
                    </a:lnTo>
                    <a:lnTo>
                      <a:pt x="1164" y="2104"/>
                    </a:lnTo>
                    <a:lnTo>
                      <a:pt x="1201" y="2069"/>
                    </a:lnTo>
                    <a:lnTo>
                      <a:pt x="1233" y="2030"/>
                    </a:lnTo>
                    <a:lnTo>
                      <a:pt x="1260" y="1987"/>
                    </a:lnTo>
                    <a:lnTo>
                      <a:pt x="1280" y="1941"/>
                    </a:lnTo>
                    <a:lnTo>
                      <a:pt x="1295" y="1889"/>
                    </a:lnTo>
                    <a:lnTo>
                      <a:pt x="1303" y="1834"/>
                    </a:lnTo>
                    <a:lnTo>
                      <a:pt x="1303" y="1805"/>
                    </a:lnTo>
                    <a:lnTo>
                      <a:pt x="1292" y="1806"/>
                    </a:lnTo>
                    <a:lnTo>
                      <a:pt x="1224" y="1806"/>
                    </a:lnTo>
                    <a:lnTo>
                      <a:pt x="1167" y="1798"/>
                    </a:lnTo>
                    <a:lnTo>
                      <a:pt x="1108" y="1779"/>
                    </a:lnTo>
                    <a:lnTo>
                      <a:pt x="1068" y="1754"/>
                    </a:lnTo>
                    <a:lnTo>
                      <a:pt x="1047" y="1732"/>
                    </a:lnTo>
                    <a:lnTo>
                      <a:pt x="1030" y="1705"/>
                    </a:lnTo>
                    <a:lnTo>
                      <a:pt x="1019" y="1670"/>
                    </a:lnTo>
                    <a:lnTo>
                      <a:pt x="1015" y="1630"/>
                    </a:lnTo>
                    <a:lnTo>
                      <a:pt x="1019" y="1583"/>
                    </a:lnTo>
                    <a:lnTo>
                      <a:pt x="1024" y="1556"/>
                    </a:lnTo>
                    <a:lnTo>
                      <a:pt x="1040" y="1485"/>
                    </a:lnTo>
                    <a:lnTo>
                      <a:pt x="1062" y="1328"/>
                    </a:lnTo>
                    <a:lnTo>
                      <a:pt x="1074" y="1158"/>
                    </a:lnTo>
                    <a:lnTo>
                      <a:pt x="1076" y="981"/>
                    </a:lnTo>
                    <a:lnTo>
                      <a:pt x="1067" y="714"/>
                    </a:lnTo>
                    <a:lnTo>
                      <a:pt x="1040" y="390"/>
                    </a:lnTo>
                    <a:lnTo>
                      <a:pt x="1024" y="258"/>
                    </a:lnTo>
                    <a:lnTo>
                      <a:pt x="1022" y="243"/>
                    </a:lnTo>
                    <a:lnTo>
                      <a:pt x="1014" y="214"/>
                    </a:lnTo>
                    <a:lnTo>
                      <a:pt x="991" y="177"/>
                    </a:lnTo>
                    <a:lnTo>
                      <a:pt x="945" y="132"/>
                    </a:lnTo>
                    <a:lnTo>
                      <a:pt x="883" y="96"/>
                    </a:lnTo>
                    <a:lnTo>
                      <a:pt x="810" y="67"/>
                    </a:lnTo>
                    <a:lnTo>
                      <a:pt x="727" y="44"/>
                    </a:lnTo>
                    <a:lnTo>
                      <a:pt x="592" y="19"/>
                    </a:lnTo>
                    <a:lnTo>
                      <a:pt x="404" y="3"/>
                    </a:lnTo>
                    <a:lnTo>
                      <a:pt x="228" y="0"/>
                    </a:lnTo>
                    <a:lnTo>
                      <a:pt x="32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4053" y="3502"/>
                <a:ext cx="133" cy="84"/>
              </a:xfrm>
              <a:custGeom>
                <a:avLst/>
                <a:gdLst>
                  <a:gd name="T0" fmla="*/ 0 w 532"/>
                  <a:gd name="T1" fmla="*/ 335 h 335"/>
                  <a:gd name="T2" fmla="*/ 0 w 532"/>
                  <a:gd name="T3" fmla="*/ 0 h 335"/>
                  <a:gd name="T4" fmla="*/ 17 w 532"/>
                  <a:gd name="T5" fmla="*/ 0 h 335"/>
                  <a:gd name="T6" fmla="*/ 123 w 532"/>
                  <a:gd name="T7" fmla="*/ 7 h 335"/>
                  <a:gd name="T8" fmla="*/ 216 w 532"/>
                  <a:gd name="T9" fmla="*/ 21 h 335"/>
                  <a:gd name="T10" fmla="*/ 315 w 532"/>
                  <a:gd name="T11" fmla="*/ 48 h 335"/>
                  <a:gd name="T12" fmla="*/ 386 w 532"/>
                  <a:gd name="T13" fmla="*/ 80 h 335"/>
                  <a:gd name="T14" fmla="*/ 429 w 532"/>
                  <a:gd name="T15" fmla="*/ 107 h 335"/>
                  <a:gd name="T16" fmla="*/ 466 w 532"/>
                  <a:gd name="T17" fmla="*/ 140 h 335"/>
                  <a:gd name="T18" fmla="*/ 497 w 532"/>
                  <a:gd name="T19" fmla="*/ 179 h 335"/>
                  <a:gd name="T20" fmla="*/ 519 w 532"/>
                  <a:gd name="T21" fmla="*/ 224 h 335"/>
                  <a:gd name="T22" fmla="*/ 531 w 532"/>
                  <a:gd name="T23" fmla="*/ 277 h 335"/>
                  <a:gd name="T24" fmla="*/ 532 w 532"/>
                  <a:gd name="T25" fmla="*/ 306 h 335"/>
                  <a:gd name="T26" fmla="*/ 0 w 532"/>
                  <a:gd name="T27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2" h="335">
                    <a:moveTo>
                      <a:pt x="0" y="335"/>
                    </a:moveTo>
                    <a:lnTo>
                      <a:pt x="0" y="0"/>
                    </a:lnTo>
                    <a:lnTo>
                      <a:pt x="17" y="0"/>
                    </a:lnTo>
                    <a:lnTo>
                      <a:pt x="123" y="7"/>
                    </a:lnTo>
                    <a:lnTo>
                      <a:pt x="216" y="21"/>
                    </a:lnTo>
                    <a:lnTo>
                      <a:pt x="315" y="48"/>
                    </a:lnTo>
                    <a:lnTo>
                      <a:pt x="386" y="80"/>
                    </a:lnTo>
                    <a:lnTo>
                      <a:pt x="429" y="107"/>
                    </a:lnTo>
                    <a:lnTo>
                      <a:pt x="466" y="140"/>
                    </a:lnTo>
                    <a:lnTo>
                      <a:pt x="497" y="179"/>
                    </a:lnTo>
                    <a:lnTo>
                      <a:pt x="519" y="224"/>
                    </a:lnTo>
                    <a:lnTo>
                      <a:pt x="531" y="277"/>
                    </a:lnTo>
                    <a:lnTo>
                      <a:pt x="532" y="306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3909" y="3502"/>
                <a:ext cx="133" cy="84"/>
              </a:xfrm>
              <a:custGeom>
                <a:avLst/>
                <a:gdLst>
                  <a:gd name="T0" fmla="*/ 530 w 530"/>
                  <a:gd name="T1" fmla="*/ 335 h 335"/>
                  <a:gd name="T2" fmla="*/ 530 w 530"/>
                  <a:gd name="T3" fmla="*/ 0 h 335"/>
                  <a:gd name="T4" fmla="*/ 513 w 530"/>
                  <a:gd name="T5" fmla="*/ 0 h 335"/>
                  <a:gd name="T6" fmla="*/ 407 w 530"/>
                  <a:gd name="T7" fmla="*/ 7 h 335"/>
                  <a:gd name="T8" fmla="*/ 314 w 530"/>
                  <a:gd name="T9" fmla="*/ 21 h 335"/>
                  <a:gd name="T10" fmla="*/ 215 w 530"/>
                  <a:gd name="T11" fmla="*/ 48 h 335"/>
                  <a:gd name="T12" fmla="*/ 144 w 530"/>
                  <a:gd name="T13" fmla="*/ 80 h 335"/>
                  <a:gd name="T14" fmla="*/ 101 w 530"/>
                  <a:gd name="T15" fmla="*/ 107 h 335"/>
                  <a:gd name="T16" fmla="*/ 64 w 530"/>
                  <a:gd name="T17" fmla="*/ 140 h 335"/>
                  <a:gd name="T18" fmla="*/ 34 w 530"/>
                  <a:gd name="T19" fmla="*/ 179 h 335"/>
                  <a:gd name="T20" fmla="*/ 12 w 530"/>
                  <a:gd name="T21" fmla="*/ 224 h 335"/>
                  <a:gd name="T22" fmla="*/ 1 w 530"/>
                  <a:gd name="T23" fmla="*/ 277 h 335"/>
                  <a:gd name="T24" fmla="*/ 0 w 530"/>
                  <a:gd name="T25" fmla="*/ 306 h 335"/>
                  <a:gd name="T26" fmla="*/ 530 w 530"/>
                  <a:gd name="T27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0" h="335">
                    <a:moveTo>
                      <a:pt x="530" y="335"/>
                    </a:moveTo>
                    <a:lnTo>
                      <a:pt x="530" y="0"/>
                    </a:lnTo>
                    <a:lnTo>
                      <a:pt x="513" y="0"/>
                    </a:lnTo>
                    <a:lnTo>
                      <a:pt x="407" y="7"/>
                    </a:lnTo>
                    <a:lnTo>
                      <a:pt x="314" y="21"/>
                    </a:lnTo>
                    <a:lnTo>
                      <a:pt x="215" y="48"/>
                    </a:lnTo>
                    <a:lnTo>
                      <a:pt x="144" y="80"/>
                    </a:lnTo>
                    <a:lnTo>
                      <a:pt x="101" y="107"/>
                    </a:lnTo>
                    <a:lnTo>
                      <a:pt x="64" y="140"/>
                    </a:lnTo>
                    <a:lnTo>
                      <a:pt x="34" y="179"/>
                    </a:lnTo>
                    <a:lnTo>
                      <a:pt x="12" y="224"/>
                    </a:lnTo>
                    <a:lnTo>
                      <a:pt x="1" y="277"/>
                    </a:lnTo>
                    <a:lnTo>
                      <a:pt x="0" y="306"/>
                    </a:lnTo>
                    <a:lnTo>
                      <a:pt x="53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3995" y="3502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995" y="3502"/>
                <a:ext cx="105" cy="37"/>
              </a:xfrm>
              <a:custGeom>
                <a:avLst/>
                <a:gdLst>
                  <a:gd name="T0" fmla="*/ 0 w 421"/>
                  <a:gd name="T1" fmla="*/ 56 h 147"/>
                  <a:gd name="T2" fmla="*/ 5 w 421"/>
                  <a:gd name="T3" fmla="*/ 59 h 147"/>
                  <a:gd name="T4" fmla="*/ 66 w 421"/>
                  <a:gd name="T5" fmla="*/ 91 h 147"/>
                  <a:gd name="T6" fmla="*/ 148 w 421"/>
                  <a:gd name="T7" fmla="*/ 119 h 147"/>
                  <a:gd name="T8" fmla="*/ 215 w 421"/>
                  <a:gd name="T9" fmla="*/ 135 h 147"/>
                  <a:gd name="T10" fmla="*/ 291 w 421"/>
                  <a:gd name="T11" fmla="*/ 146 h 147"/>
                  <a:gd name="T12" fmla="*/ 376 w 421"/>
                  <a:gd name="T13" fmla="*/ 147 h 147"/>
                  <a:gd name="T14" fmla="*/ 421 w 421"/>
                  <a:gd name="T15" fmla="*/ 143 h 147"/>
                  <a:gd name="T16" fmla="*/ 421 w 421"/>
                  <a:gd name="T17" fmla="*/ 0 h 147"/>
                  <a:gd name="T18" fmla="*/ 0 w 421"/>
                  <a:gd name="T19" fmla="*/ 0 h 147"/>
                  <a:gd name="T20" fmla="*/ 0 w 421"/>
                  <a:gd name="T21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7">
                    <a:moveTo>
                      <a:pt x="0" y="56"/>
                    </a:moveTo>
                    <a:lnTo>
                      <a:pt x="5" y="59"/>
                    </a:lnTo>
                    <a:lnTo>
                      <a:pt x="66" y="91"/>
                    </a:lnTo>
                    <a:lnTo>
                      <a:pt x="148" y="119"/>
                    </a:lnTo>
                    <a:lnTo>
                      <a:pt x="215" y="135"/>
                    </a:lnTo>
                    <a:lnTo>
                      <a:pt x="291" y="146"/>
                    </a:lnTo>
                    <a:lnTo>
                      <a:pt x="376" y="147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792" y="3261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59 h 470"/>
                  <a:gd name="T16" fmla="*/ 227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59 h 470"/>
                  <a:gd name="T24" fmla="*/ 107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8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8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7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7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4201" y="3261"/>
                <a:ext cx="103" cy="117"/>
              </a:xfrm>
              <a:custGeom>
                <a:avLst/>
                <a:gdLst>
                  <a:gd name="T0" fmla="*/ 411 w 411"/>
                  <a:gd name="T1" fmla="*/ 235 h 470"/>
                  <a:gd name="T2" fmla="*/ 411 w 411"/>
                  <a:gd name="T3" fmla="*/ 259 h 470"/>
                  <a:gd name="T4" fmla="*/ 402 w 411"/>
                  <a:gd name="T5" fmla="*/ 305 h 470"/>
                  <a:gd name="T6" fmla="*/ 387 w 411"/>
                  <a:gd name="T7" fmla="*/ 347 h 470"/>
                  <a:gd name="T8" fmla="*/ 364 w 411"/>
                  <a:gd name="T9" fmla="*/ 385 h 470"/>
                  <a:gd name="T10" fmla="*/ 336 w 411"/>
                  <a:gd name="T11" fmla="*/ 416 h 470"/>
                  <a:gd name="T12" fmla="*/ 304 w 411"/>
                  <a:gd name="T13" fmla="*/ 442 h 470"/>
                  <a:gd name="T14" fmla="*/ 267 w 411"/>
                  <a:gd name="T15" fmla="*/ 459 h 470"/>
                  <a:gd name="T16" fmla="*/ 227 w 411"/>
                  <a:gd name="T17" fmla="*/ 469 h 470"/>
                  <a:gd name="T18" fmla="*/ 205 w 411"/>
                  <a:gd name="T19" fmla="*/ 470 h 470"/>
                  <a:gd name="T20" fmla="*/ 185 w 411"/>
                  <a:gd name="T21" fmla="*/ 469 h 470"/>
                  <a:gd name="T22" fmla="*/ 144 w 411"/>
                  <a:gd name="T23" fmla="*/ 459 h 470"/>
                  <a:gd name="T24" fmla="*/ 107 w 411"/>
                  <a:gd name="T25" fmla="*/ 442 h 470"/>
                  <a:gd name="T26" fmla="*/ 74 w 411"/>
                  <a:gd name="T27" fmla="*/ 416 h 470"/>
                  <a:gd name="T28" fmla="*/ 46 w 411"/>
                  <a:gd name="T29" fmla="*/ 385 h 470"/>
                  <a:gd name="T30" fmla="*/ 24 w 411"/>
                  <a:gd name="T31" fmla="*/ 347 h 470"/>
                  <a:gd name="T32" fmla="*/ 8 w 411"/>
                  <a:gd name="T33" fmla="*/ 305 h 470"/>
                  <a:gd name="T34" fmla="*/ 1 w 411"/>
                  <a:gd name="T35" fmla="*/ 259 h 470"/>
                  <a:gd name="T36" fmla="*/ 0 w 411"/>
                  <a:gd name="T37" fmla="*/ 235 h 470"/>
                  <a:gd name="T38" fmla="*/ 1 w 411"/>
                  <a:gd name="T39" fmla="*/ 210 h 470"/>
                  <a:gd name="T40" fmla="*/ 8 w 411"/>
                  <a:gd name="T41" fmla="*/ 165 h 470"/>
                  <a:gd name="T42" fmla="*/ 24 w 411"/>
                  <a:gd name="T43" fmla="*/ 123 h 470"/>
                  <a:gd name="T44" fmla="*/ 46 w 411"/>
                  <a:gd name="T45" fmla="*/ 85 h 470"/>
                  <a:gd name="T46" fmla="*/ 74 w 411"/>
                  <a:gd name="T47" fmla="*/ 53 h 470"/>
                  <a:gd name="T48" fmla="*/ 107 w 411"/>
                  <a:gd name="T49" fmla="*/ 28 h 470"/>
                  <a:gd name="T50" fmla="*/ 144 w 411"/>
                  <a:gd name="T51" fmla="*/ 10 h 470"/>
                  <a:gd name="T52" fmla="*/ 185 w 411"/>
                  <a:gd name="T53" fmla="*/ 0 h 470"/>
                  <a:gd name="T54" fmla="*/ 205 w 411"/>
                  <a:gd name="T55" fmla="*/ 0 h 470"/>
                  <a:gd name="T56" fmla="*/ 227 w 411"/>
                  <a:gd name="T57" fmla="*/ 0 h 470"/>
                  <a:gd name="T58" fmla="*/ 267 w 411"/>
                  <a:gd name="T59" fmla="*/ 10 h 470"/>
                  <a:gd name="T60" fmla="*/ 304 w 411"/>
                  <a:gd name="T61" fmla="*/ 28 h 470"/>
                  <a:gd name="T62" fmla="*/ 336 w 411"/>
                  <a:gd name="T63" fmla="*/ 53 h 470"/>
                  <a:gd name="T64" fmla="*/ 364 w 411"/>
                  <a:gd name="T65" fmla="*/ 85 h 470"/>
                  <a:gd name="T66" fmla="*/ 387 w 411"/>
                  <a:gd name="T67" fmla="*/ 123 h 470"/>
                  <a:gd name="T68" fmla="*/ 402 w 411"/>
                  <a:gd name="T69" fmla="*/ 165 h 470"/>
                  <a:gd name="T70" fmla="*/ 411 w 411"/>
                  <a:gd name="T71" fmla="*/ 210 h 470"/>
                  <a:gd name="T72" fmla="*/ 411 w 411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470">
                    <a:moveTo>
                      <a:pt x="411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4" y="442"/>
                    </a:lnTo>
                    <a:lnTo>
                      <a:pt x="267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5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1" y="259"/>
                    </a:lnTo>
                    <a:lnTo>
                      <a:pt x="0" y="235"/>
                    </a:lnTo>
                    <a:lnTo>
                      <a:pt x="1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5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7" y="10"/>
                    </a:lnTo>
                    <a:lnTo>
                      <a:pt x="304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1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843" y="3057"/>
                <a:ext cx="409" cy="464"/>
              </a:xfrm>
              <a:custGeom>
                <a:avLst/>
                <a:gdLst>
                  <a:gd name="T0" fmla="*/ 1636 w 1637"/>
                  <a:gd name="T1" fmla="*/ 567 h 1857"/>
                  <a:gd name="T2" fmla="*/ 1618 w 1637"/>
                  <a:gd name="T3" fmla="*/ 444 h 1857"/>
                  <a:gd name="T4" fmla="*/ 1576 w 1637"/>
                  <a:gd name="T5" fmla="*/ 333 h 1857"/>
                  <a:gd name="T6" fmla="*/ 1508 w 1637"/>
                  <a:gd name="T7" fmla="*/ 234 h 1857"/>
                  <a:gd name="T8" fmla="*/ 1413 w 1637"/>
                  <a:gd name="T9" fmla="*/ 150 h 1857"/>
                  <a:gd name="T10" fmla="*/ 1293 w 1637"/>
                  <a:gd name="T11" fmla="*/ 83 h 1857"/>
                  <a:gd name="T12" fmla="*/ 1146 w 1637"/>
                  <a:gd name="T13" fmla="*/ 35 h 1857"/>
                  <a:gd name="T14" fmla="*/ 969 w 1637"/>
                  <a:gd name="T15" fmla="*/ 5 h 1857"/>
                  <a:gd name="T16" fmla="*/ 819 w 1637"/>
                  <a:gd name="T17" fmla="*/ 0 h 1857"/>
                  <a:gd name="T18" fmla="*/ 668 w 1637"/>
                  <a:gd name="T19" fmla="*/ 5 h 1857"/>
                  <a:gd name="T20" fmla="*/ 492 w 1637"/>
                  <a:gd name="T21" fmla="*/ 35 h 1857"/>
                  <a:gd name="T22" fmla="*/ 344 w 1637"/>
                  <a:gd name="T23" fmla="*/ 83 h 1857"/>
                  <a:gd name="T24" fmla="*/ 224 w 1637"/>
                  <a:gd name="T25" fmla="*/ 150 h 1857"/>
                  <a:gd name="T26" fmla="*/ 130 w 1637"/>
                  <a:gd name="T27" fmla="*/ 234 h 1857"/>
                  <a:gd name="T28" fmla="*/ 61 w 1637"/>
                  <a:gd name="T29" fmla="*/ 333 h 1857"/>
                  <a:gd name="T30" fmla="*/ 19 w 1637"/>
                  <a:gd name="T31" fmla="*/ 444 h 1857"/>
                  <a:gd name="T32" fmla="*/ 1 w 1637"/>
                  <a:gd name="T33" fmla="*/ 567 h 1857"/>
                  <a:gd name="T34" fmla="*/ 0 w 1637"/>
                  <a:gd name="T35" fmla="*/ 668 h 1857"/>
                  <a:gd name="T36" fmla="*/ 9 w 1637"/>
                  <a:gd name="T37" fmla="*/ 992 h 1857"/>
                  <a:gd name="T38" fmla="*/ 38 w 1637"/>
                  <a:gd name="T39" fmla="*/ 1202 h 1857"/>
                  <a:gd name="T40" fmla="*/ 100 w 1637"/>
                  <a:gd name="T41" fmla="*/ 1408 h 1857"/>
                  <a:gd name="T42" fmla="*/ 205 w 1637"/>
                  <a:gd name="T43" fmla="*/ 1594 h 1857"/>
                  <a:gd name="T44" fmla="*/ 343 w 1637"/>
                  <a:gd name="T45" fmla="*/ 1725 h 1857"/>
                  <a:gd name="T46" fmla="*/ 444 w 1637"/>
                  <a:gd name="T47" fmla="*/ 1783 h 1857"/>
                  <a:gd name="T48" fmla="*/ 563 w 1637"/>
                  <a:gd name="T49" fmla="*/ 1827 h 1857"/>
                  <a:gd name="T50" fmla="*/ 701 w 1637"/>
                  <a:gd name="T51" fmla="*/ 1851 h 1857"/>
                  <a:gd name="T52" fmla="*/ 819 w 1637"/>
                  <a:gd name="T53" fmla="*/ 1857 h 1857"/>
                  <a:gd name="T54" fmla="*/ 936 w 1637"/>
                  <a:gd name="T55" fmla="*/ 1851 h 1857"/>
                  <a:gd name="T56" fmla="*/ 1075 w 1637"/>
                  <a:gd name="T57" fmla="*/ 1827 h 1857"/>
                  <a:gd name="T58" fmla="*/ 1193 w 1637"/>
                  <a:gd name="T59" fmla="*/ 1783 h 1857"/>
                  <a:gd name="T60" fmla="*/ 1294 w 1637"/>
                  <a:gd name="T61" fmla="*/ 1725 h 1857"/>
                  <a:gd name="T62" fmla="*/ 1432 w 1637"/>
                  <a:gd name="T63" fmla="*/ 1594 h 1857"/>
                  <a:gd name="T64" fmla="*/ 1538 w 1637"/>
                  <a:gd name="T65" fmla="*/ 1408 h 1857"/>
                  <a:gd name="T66" fmla="*/ 1600 w 1637"/>
                  <a:gd name="T67" fmla="*/ 1202 h 1857"/>
                  <a:gd name="T68" fmla="*/ 1629 w 1637"/>
                  <a:gd name="T69" fmla="*/ 992 h 1857"/>
                  <a:gd name="T70" fmla="*/ 1637 w 1637"/>
                  <a:gd name="T71" fmla="*/ 668 h 1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7" h="1857">
                    <a:moveTo>
                      <a:pt x="1636" y="599"/>
                    </a:moveTo>
                    <a:lnTo>
                      <a:pt x="1636" y="567"/>
                    </a:lnTo>
                    <a:lnTo>
                      <a:pt x="1630" y="504"/>
                    </a:lnTo>
                    <a:lnTo>
                      <a:pt x="1618" y="444"/>
                    </a:lnTo>
                    <a:lnTo>
                      <a:pt x="1600" y="387"/>
                    </a:lnTo>
                    <a:lnTo>
                      <a:pt x="1576" y="333"/>
                    </a:lnTo>
                    <a:lnTo>
                      <a:pt x="1545" y="281"/>
                    </a:lnTo>
                    <a:lnTo>
                      <a:pt x="1508" y="234"/>
                    </a:lnTo>
                    <a:lnTo>
                      <a:pt x="1464" y="190"/>
                    </a:lnTo>
                    <a:lnTo>
                      <a:pt x="1413" y="150"/>
                    </a:lnTo>
                    <a:lnTo>
                      <a:pt x="1356" y="114"/>
                    </a:lnTo>
                    <a:lnTo>
                      <a:pt x="1293" y="83"/>
                    </a:lnTo>
                    <a:lnTo>
                      <a:pt x="1223" y="56"/>
                    </a:lnTo>
                    <a:lnTo>
                      <a:pt x="1146" y="35"/>
                    </a:lnTo>
                    <a:lnTo>
                      <a:pt x="1061" y="17"/>
                    </a:lnTo>
                    <a:lnTo>
                      <a:pt x="969" y="5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6" y="0"/>
                    </a:lnTo>
                    <a:lnTo>
                      <a:pt x="668" y="5"/>
                    </a:lnTo>
                    <a:lnTo>
                      <a:pt x="577" y="17"/>
                    </a:lnTo>
                    <a:lnTo>
                      <a:pt x="492" y="35"/>
                    </a:lnTo>
                    <a:lnTo>
                      <a:pt x="414" y="56"/>
                    </a:lnTo>
                    <a:lnTo>
                      <a:pt x="344" y="83"/>
                    </a:lnTo>
                    <a:lnTo>
                      <a:pt x="281" y="114"/>
                    </a:lnTo>
                    <a:lnTo>
                      <a:pt x="224" y="150"/>
                    </a:lnTo>
                    <a:lnTo>
                      <a:pt x="173" y="190"/>
                    </a:lnTo>
                    <a:lnTo>
                      <a:pt x="130" y="234"/>
                    </a:lnTo>
                    <a:lnTo>
                      <a:pt x="93" y="281"/>
                    </a:lnTo>
                    <a:lnTo>
                      <a:pt x="61" y="333"/>
                    </a:lnTo>
                    <a:lnTo>
                      <a:pt x="38" y="387"/>
                    </a:lnTo>
                    <a:lnTo>
                      <a:pt x="19" y="444"/>
                    </a:lnTo>
                    <a:lnTo>
                      <a:pt x="8" y="504"/>
                    </a:lnTo>
                    <a:lnTo>
                      <a:pt x="1" y="567"/>
                    </a:lnTo>
                    <a:lnTo>
                      <a:pt x="1" y="599"/>
                    </a:lnTo>
                    <a:lnTo>
                      <a:pt x="0" y="668"/>
                    </a:lnTo>
                    <a:lnTo>
                      <a:pt x="1" y="842"/>
                    </a:lnTo>
                    <a:lnTo>
                      <a:pt x="9" y="992"/>
                    </a:lnTo>
                    <a:lnTo>
                      <a:pt x="20" y="1096"/>
                    </a:lnTo>
                    <a:lnTo>
                      <a:pt x="38" y="1202"/>
                    </a:lnTo>
                    <a:lnTo>
                      <a:pt x="64" y="1306"/>
                    </a:lnTo>
                    <a:lnTo>
                      <a:pt x="100" y="1408"/>
                    </a:lnTo>
                    <a:lnTo>
                      <a:pt x="146" y="1505"/>
                    </a:lnTo>
                    <a:lnTo>
                      <a:pt x="205" y="1594"/>
                    </a:lnTo>
                    <a:lnTo>
                      <a:pt x="279" y="1674"/>
                    </a:lnTo>
                    <a:lnTo>
                      <a:pt x="343" y="1725"/>
                    </a:lnTo>
                    <a:lnTo>
                      <a:pt x="392" y="1757"/>
                    </a:lnTo>
                    <a:lnTo>
                      <a:pt x="444" y="1783"/>
                    </a:lnTo>
                    <a:lnTo>
                      <a:pt x="501" y="1807"/>
                    </a:lnTo>
                    <a:lnTo>
                      <a:pt x="563" y="1827"/>
                    </a:lnTo>
                    <a:lnTo>
                      <a:pt x="629" y="1841"/>
                    </a:lnTo>
                    <a:lnTo>
                      <a:pt x="701" y="1851"/>
                    </a:lnTo>
                    <a:lnTo>
                      <a:pt x="778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6" y="1851"/>
                    </a:lnTo>
                    <a:lnTo>
                      <a:pt x="1008" y="1841"/>
                    </a:lnTo>
                    <a:lnTo>
                      <a:pt x="1075" y="1827"/>
                    </a:lnTo>
                    <a:lnTo>
                      <a:pt x="1136" y="1807"/>
                    </a:lnTo>
                    <a:lnTo>
                      <a:pt x="1193" y="1783"/>
                    </a:lnTo>
                    <a:lnTo>
                      <a:pt x="1246" y="1757"/>
                    </a:lnTo>
                    <a:lnTo>
                      <a:pt x="1294" y="1725"/>
                    </a:lnTo>
                    <a:lnTo>
                      <a:pt x="1360" y="1674"/>
                    </a:lnTo>
                    <a:lnTo>
                      <a:pt x="1432" y="1594"/>
                    </a:lnTo>
                    <a:lnTo>
                      <a:pt x="1491" y="1505"/>
                    </a:lnTo>
                    <a:lnTo>
                      <a:pt x="1538" y="1408"/>
                    </a:lnTo>
                    <a:lnTo>
                      <a:pt x="1574" y="1306"/>
                    </a:lnTo>
                    <a:lnTo>
                      <a:pt x="1600" y="1202"/>
                    </a:lnTo>
                    <a:lnTo>
                      <a:pt x="1618" y="1096"/>
                    </a:lnTo>
                    <a:lnTo>
                      <a:pt x="1629" y="992"/>
                    </a:lnTo>
                    <a:lnTo>
                      <a:pt x="1637" y="842"/>
                    </a:lnTo>
                    <a:lnTo>
                      <a:pt x="1637" y="668"/>
                    </a:lnTo>
                    <a:lnTo>
                      <a:pt x="1636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926" y="3281"/>
                <a:ext cx="44" cy="48"/>
              </a:xfrm>
              <a:custGeom>
                <a:avLst/>
                <a:gdLst>
                  <a:gd name="T0" fmla="*/ 178 w 178"/>
                  <a:gd name="T1" fmla="*/ 98 h 195"/>
                  <a:gd name="T2" fmla="*/ 177 w 178"/>
                  <a:gd name="T3" fmla="*/ 117 h 195"/>
                  <a:gd name="T4" fmla="*/ 163 w 178"/>
                  <a:gd name="T5" fmla="*/ 152 h 195"/>
                  <a:gd name="T6" fmla="*/ 139 w 178"/>
                  <a:gd name="T7" fmla="*/ 179 h 195"/>
                  <a:gd name="T8" fmla="*/ 107 w 178"/>
                  <a:gd name="T9" fmla="*/ 193 h 195"/>
                  <a:gd name="T10" fmla="*/ 90 w 178"/>
                  <a:gd name="T11" fmla="*/ 195 h 195"/>
                  <a:gd name="T12" fmla="*/ 71 w 178"/>
                  <a:gd name="T13" fmla="*/ 193 h 195"/>
                  <a:gd name="T14" fmla="*/ 39 w 178"/>
                  <a:gd name="T15" fmla="*/ 179 h 195"/>
                  <a:gd name="T16" fmla="*/ 15 w 178"/>
                  <a:gd name="T17" fmla="*/ 152 h 195"/>
                  <a:gd name="T18" fmla="*/ 3 w 178"/>
                  <a:gd name="T19" fmla="*/ 117 h 195"/>
                  <a:gd name="T20" fmla="*/ 0 w 178"/>
                  <a:gd name="T21" fmla="*/ 98 h 195"/>
                  <a:gd name="T22" fmla="*/ 3 w 178"/>
                  <a:gd name="T23" fmla="*/ 77 h 195"/>
                  <a:gd name="T24" fmla="*/ 15 w 178"/>
                  <a:gd name="T25" fmla="*/ 43 h 195"/>
                  <a:gd name="T26" fmla="*/ 39 w 178"/>
                  <a:gd name="T27" fmla="*/ 16 h 195"/>
                  <a:gd name="T28" fmla="*/ 71 w 178"/>
                  <a:gd name="T29" fmla="*/ 2 h 195"/>
                  <a:gd name="T30" fmla="*/ 90 w 178"/>
                  <a:gd name="T31" fmla="*/ 0 h 195"/>
                  <a:gd name="T32" fmla="*/ 107 w 178"/>
                  <a:gd name="T33" fmla="*/ 2 h 195"/>
                  <a:gd name="T34" fmla="*/ 139 w 178"/>
                  <a:gd name="T35" fmla="*/ 16 h 195"/>
                  <a:gd name="T36" fmla="*/ 163 w 178"/>
                  <a:gd name="T37" fmla="*/ 43 h 195"/>
                  <a:gd name="T38" fmla="*/ 177 w 178"/>
                  <a:gd name="T39" fmla="*/ 77 h 195"/>
                  <a:gd name="T40" fmla="*/ 178 w 178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95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90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3" y="117"/>
                    </a:lnTo>
                    <a:lnTo>
                      <a:pt x="0" y="98"/>
                    </a:lnTo>
                    <a:lnTo>
                      <a:pt x="3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90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3932" y="3288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8 w 53"/>
                  <a:gd name="T5" fmla="*/ 52 h 53"/>
                  <a:gd name="T6" fmla="*/ 27 w 53"/>
                  <a:gd name="T7" fmla="*/ 53 h 53"/>
                  <a:gd name="T8" fmla="*/ 16 w 53"/>
                  <a:gd name="T9" fmla="*/ 52 h 53"/>
                  <a:gd name="T10" fmla="*/ 2 w 53"/>
                  <a:gd name="T11" fmla="*/ 38 h 53"/>
                  <a:gd name="T12" fmla="*/ 0 w 53"/>
                  <a:gd name="T13" fmla="*/ 27 h 53"/>
                  <a:gd name="T14" fmla="*/ 2 w 53"/>
                  <a:gd name="T15" fmla="*/ 16 h 53"/>
                  <a:gd name="T16" fmla="*/ 16 w 53"/>
                  <a:gd name="T17" fmla="*/ 2 h 53"/>
                  <a:gd name="T18" fmla="*/ 27 w 53"/>
                  <a:gd name="T19" fmla="*/ 0 h 53"/>
                  <a:gd name="T20" fmla="*/ 38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3911" y="3231"/>
                <a:ext cx="72" cy="24"/>
              </a:xfrm>
              <a:custGeom>
                <a:avLst/>
                <a:gdLst>
                  <a:gd name="T0" fmla="*/ 9 w 289"/>
                  <a:gd name="T1" fmla="*/ 88 h 97"/>
                  <a:gd name="T2" fmla="*/ 17 w 289"/>
                  <a:gd name="T3" fmla="*/ 90 h 97"/>
                  <a:gd name="T4" fmla="*/ 36 w 289"/>
                  <a:gd name="T5" fmla="*/ 90 h 97"/>
                  <a:gd name="T6" fmla="*/ 69 w 289"/>
                  <a:gd name="T7" fmla="*/ 81 h 97"/>
                  <a:gd name="T8" fmla="*/ 131 w 289"/>
                  <a:gd name="T9" fmla="*/ 70 h 97"/>
                  <a:gd name="T10" fmla="*/ 194 w 289"/>
                  <a:gd name="T11" fmla="*/ 73 h 97"/>
                  <a:gd name="T12" fmla="*/ 243 w 289"/>
                  <a:gd name="T13" fmla="*/ 85 h 97"/>
                  <a:gd name="T14" fmla="*/ 272 w 289"/>
                  <a:gd name="T15" fmla="*/ 95 h 97"/>
                  <a:gd name="T16" fmla="*/ 276 w 289"/>
                  <a:gd name="T17" fmla="*/ 97 h 97"/>
                  <a:gd name="T18" fmla="*/ 285 w 289"/>
                  <a:gd name="T19" fmla="*/ 91 h 97"/>
                  <a:gd name="T20" fmla="*/ 289 w 289"/>
                  <a:gd name="T21" fmla="*/ 78 h 97"/>
                  <a:gd name="T22" fmla="*/ 288 w 289"/>
                  <a:gd name="T23" fmla="*/ 61 h 97"/>
                  <a:gd name="T24" fmla="*/ 279 w 289"/>
                  <a:gd name="T25" fmla="*/ 42 h 97"/>
                  <a:gd name="T26" fmla="*/ 258 w 289"/>
                  <a:gd name="T27" fmla="*/ 23 h 97"/>
                  <a:gd name="T28" fmla="*/ 227 w 289"/>
                  <a:gd name="T29" fmla="*/ 8 h 97"/>
                  <a:gd name="T30" fmla="*/ 181 w 289"/>
                  <a:gd name="T31" fmla="*/ 0 h 97"/>
                  <a:gd name="T32" fmla="*/ 152 w 289"/>
                  <a:gd name="T33" fmla="*/ 0 h 97"/>
                  <a:gd name="T34" fmla="*/ 126 w 289"/>
                  <a:gd name="T35" fmla="*/ 0 h 97"/>
                  <a:gd name="T36" fmla="*/ 83 w 289"/>
                  <a:gd name="T37" fmla="*/ 6 h 97"/>
                  <a:gd name="T38" fmla="*/ 50 w 289"/>
                  <a:gd name="T39" fmla="*/ 18 h 97"/>
                  <a:gd name="T40" fmla="*/ 26 w 289"/>
                  <a:gd name="T41" fmla="*/ 32 h 97"/>
                  <a:gd name="T42" fmla="*/ 10 w 289"/>
                  <a:gd name="T43" fmla="*/ 48 h 97"/>
                  <a:gd name="T44" fmla="*/ 1 w 289"/>
                  <a:gd name="T45" fmla="*/ 63 h 97"/>
                  <a:gd name="T46" fmla="*/ 0 w 289"/>
                  <a:gd name="T47" fmla="*/ 76 h 97"/>
                  <a:gd name="T48" fmla="*/ 4 w 289"/>
                  <a:gd name="T49" fmla="*/ 86 h 97"/>
                  <a:gd name="T50" fmla="*/ 9 w 289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9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6" y="90"/>
                    </a:lnTo>
                    <a:lnTo>
                      <a:pt x="69" y="81"/>
                    </a:lnTo>
                    <a:lnTo>
                      <a:pt x="131" y="70"/>
                    </a:lnTo>
                    <a:lnTo>
                      <a:pt x="194" y="73"/>
                    </a:lnTo>
                    <a:lnTo>
                      <a:pt x="243" y="85"/>
                    </a:lnTo>
                    <a:lnTo>
                      <a:pt x="272" y="95"/>
                    </a:lnTo>
                    <a:lnTo>
                      <a:pt x="276" y="97"/>
                    </a:lnTo>
                    <a:lnTo>
                      <a:pt x="285" y="91"/>
                    </a:lnTo>
                    <a:lnTo>
                      <a:pt x="289" y="78"/>
                    </a:lnTo>
                    <a:lnTo>
                      <a:pt x="288" y="61"/>
                    </a:lnTo>
                    <a:lnTo>
                      <a:pt x="279" y="42"/>
                    </a:lnTo>
                    <a:lnTo>
                      <a:pt x="258" y="23"/>
                    </a:lnTo>
                    <a:lnTo>
                      <a:pt x="227" y="8"/>
                    </a:lnTo>
                    <a:lnTo>
                      <a:pt x="181" y="0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6"/>
                    </a:lnTo>
                    <a:lnTo>
                      <a:pt x="50" y="18"/>
                    </a:lnTo>
                    <a:lnTo>
                      <a:pt x="26" y="32"/>
                    </a:lnTo>
                    <a:lnTo>
                      <a:pt x="10" y="48"/>
                    </a:lnTo>
                    <a:lnTo>
                      <a:pt x="1" y="63"/>
                    </a:lnTo>
                    <a:lnTo>
                      <a:pt x="0" y="76"/>
                    </a:lnTo>
                    <a:lnTo>
                      <a:pt x="4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4128" y="3281"/>
                <a:ext cx="44" cy="48"/>
              </a:xfrm>
              <a:custGeom>
                <a:avLst/>
                <a:gdLst>
                  <a:gd name="T0" fmla="*/ 178 w 178"/>
                  <a:gd name="T1" fmla="*/ 98 h 195"/>
                  <a:gd name="T2" fmla="*/ 177 w 178"/>
                  <a:gd name="T3" fmla="*/ 117 h 195"/>
                  <a:gd name="T4" fmla="*/ 163 w 178"/>
                  <a:gd name="T5" fmla="*/ 152 h 195"/>
                  <a:gd name="T6" fmla="*/ 139 w 178"/>
                  <a:gd name="T7" fmla="*/ 179 h 195"/>
                  <a:gd name="T8" fmla="*/ 107 w 178"/>
                  <a:gd name="T9" fmla="*/ 193 h 195"/>
                  <a:gd name="T10" fmla="*/ 89 w 178"/>
                  <a:gd name="T11" fmla="*/ 195 h 195"/>
                  <a:gd name="T12" fmla="*/ 71 w 178"/>
                  <a:gd name="T13" fmla="*/ 193 h 195"/>
                  <a:gd name="T14" fmla="*/ 39 w 178"/>
                  <a:gd name="T15" fmla="*/ 179 h 195"/>
                  <a:gd name="T16" fmla="*/ 15 w 178"/>
                  <a:gd name="T17" fmla="*/ 152 h 195"/>
                  <a:gd name="T18" fmla="*/ 1 w 178"/>
                  <a:gd name="T19" fmla="*/ 117 h 195"/>
                  <a:gd name="T20" fmla="*/ 0 w 178"/>
                  <a:gd name="T21" fmla="*/ 98 h 195"/>
                  <a:gd name="T22" fmla="*/ 1 w 178"/>
                  <a:gd name="T23" fmla="*/ 77 h 195"/>
                  <a:gd name="T24" fmla="*/ 15 w 178"/>
                  <a:gd name="T25" fmla="*/ 43 h 195"/>
                  <a:gd name="T26" fmla="*/ 39 w 178"/>
                  <a:gd name="T27" fmla="*/ 16 h 195"/>
                  <a:gd name="T28" fmla="*/ 71 w 178"/>
                  <a:gd name="T29" fmla="*/ 2 h 195"/>
                  <a:gd name="T30" fmla="*/ 89 w 178"/>
                  <a:gd name="T31" fmla="*/ 0 h 195"/>
                  <a:gd name="T32" fmla="*/ 107 w 178"/>
                  <a:gd name="T33" fmla="*/ 2 h 195"/>
                  <a:gd name="T34" fmla="*/ 139 w 178"/>
                  <a:gd name="T35" fmla="*/ 16 h 195"/>
                  <a:gd name="T36" fmla="*/ 163 w 178"/>
                  <a:gd name="T37" fmla="*/ 43 h 195"/>
                  <a:gd name="T38" fmla="*/ 177 w 178"/>
                  <a:gd name="T39" fmla="*/ 77 h 195"/>
                  <a:gd name="T40" fmla="*/ 178 w 178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95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89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89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4134" y="3288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1 w 53"/>
                  <a:gd name="T3" fmla="*/ 38 h 53"/>
                  <a:gd name="T4" fmla="*/ 37 w 53"/>
                  <a:gd name="T5" fmla="*/ 52 h 53"/>
                  <a:gd name="T6" fmla="*/ 27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7 w 53"/>
                  <a:gd name="T19" fmla="*/ 0 h 53"/>
                  <a:gd name="T20" fmla="*/ 37 w 53"/>
                  <a:gd name="T21" fmla="*/ 2 h 53"/>
                  <a:gd name="T22" fmla="*/ 51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4112" y="3231"/>
                <a:ext cx="73" cy="24"/>
              </a:xfrm>
              <a:custGeom>
                <a:avLst/>
                <a:gdLst>
                  <a:gd name="T0" fmla="*/ 281 w 289"/>
                  <a:gd name="T1" fmla="*/ 88 h 97"/>
                  <a:gd name="T2" fmla="*/ 273 w 289"/>
                  <a:gd name="T3" fmla="*/ 90 h 97"/>
                  <a:gd name="T4" fmla="*/ 254 w 289"/>
                  <a:gd name="T5" fmla="*/ 90 h 97"/>
                  <a:gd name="T6" fmla="*/ 220 w 289"/>
                  <a:gd name="T7" fmla="*/ 81 h 97"/>
                  <a:gd name="T8" fmla="*/ 158 w 289"/>
                  <a:gd name="T9" fmla="*/ 70 h 97"/>
                  <a:gd name="T10" fmla="*/ 96 w 289"/>
                  <a:gd name="T11" fmla="*/ 73 h 97"/>
                  <a:gd name="T12" fmla="*/ 46 w 289"/>
                  <a:gd name="T13" fmla="*/ 85 h 97"/>
                  <a:gd name="T14" fmla="*/ 18 w 289"/>
                  <a:gd name="T15" fmla="*/ 95 h 97"/>
                  <a:gd name="T16" fmla="*/ 13 w 289"/>
                  <a:gd name="T17" fmla="*/ 97 h 97"/>
                  <a:gd name="T18" fmla="*/ 4 w 289"/>
                  <a:gd name="T19" fmla="*/ 91 h 97"/>
                  <a:gd name="T20" fmla="*/ 0 w 289"/>
                  <a:gd name="T21" fmla="*/ 78 h 97"/>
                  <a:gd name="T22" fmla="*/ 1 w 289"/>
                  <a:gd name="T23" fmla="*/ 61 h 97"/>
                  <a:gd name="T24" fmla="*/ 11 w 289"/>
                  <a:gd name="T25" fmla="*/ 42 h 97"/>
                  <a:gd name="T26" fmla="*/ 31 w 289"/>
                  <a:gd name="T27" fmla="*/ 23 h 97"/>
                  <a:gd name="T28" fmla="*/ 62 w 289"/>
                  <a:gd name="T29" fmla="*/ 8 h 97"/>
                  <a:gd name="T30" fmla="*/ 108 w 289"/>
                  <a:gd name="T31" fmla="*/ 0 h 97"/>
                  <a:gd name="T32" fmla="*/ 138 w 289"/>
                  <a:gd name="T33" fmla="*/ 0 h 97"/>
                  <a:gd name="T34" fmla="*/ 163 w 289"/>
                  <a:gd name="T35" fmla="*/ 0 h 97"/>
                  <a:gd name="T36" fmla="*/ 206 w 289"/>
                  <a:gd name="T37" fmla="*/ 6 h 97"/>
                  <a:gd name="T38" fmla="*/ 240 w 289"/>
                  <a:gd name="T39" fmla="*/ 18 h 97"/>
                  <a:gd name="T40" fmla="*/ 263 w 289"/>
                  <a:gd name="T41" fmla="*/ 32 h 97"/>
                  <a:gd name="T42" fmla="*/ 280 w 289"/>
                  <a:gd name="T43" fmla="*/ 48 h 97"/>
                  <a:gd name="T44" fmla="*/ 288 w 289"/>
                  <a:gd name="T45" fmla="*/ 63 h 97"/>
                  <a:gd name="T46" fmla="*/ 289 w 289"/>
                  <a:gd name="T47" fmla="*/ 76 h 97"/>
                  <a:gd name="T48" fmla="*/ 285 w 289"/>
                  <a:gd name="T49" fmla="*/ 86 h 97"/>
                  <a:gd name="T50" fmla="*/ 281 w 289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9" h="97">
                    <a:moveTo>
                      <a:pt x="281" y="88"/>
                    </a:moveTo>
                    <a:lnTo>
                      <a:pt x="273" y="90"/>
                    </a:lnTo>
                    <a:lnTo>
                      <a:pt x="254" y="90"/>
                    </a:lnTo>
                    <a:lnTo>
                      <a:pt x="220" y="81"/>
                    </a:lnTo>
                    <a:lnTo>
                      <a:pt x="158" y="70"/>
                    </a:lnTo>
                    <a:lnTo>
                      <a:pt x="96" y="73"/>
                    </a:lnTo>
                    <a:lnTo>
                      <a:pt x="46" y="85"/>
                    </a:lnTo>
                    <a:lnTo>
                      <a:pt x="18" y="95"/>
                    </a:lnTo>
                    <a:lnTo>
                      <a:pt x="13" y="97"/>
                    </a:lnTo>
                    <a:lnTo>
                      <a:pt x="4" y="91"/>
                    </a:lnTo>
                    <a:lnTo>
                      <a:pt x="0" y="78"/>
                    </a:lnTo>
                    <a:lnTo>
                      <a:pt x="1" y="61"/>
                    </a:lnTo>
                    <a:lnTo>
                      <a:pt x="11" y="42"/>
                    </a:lnTo>
                    <a:lnTo>
                      <a:pt x="31" y="23"/>
                    </a:lnTo>
                    <a:lnTo>
                      <a:pt x="62" y="8"/>
                    </a:lnTo>
                    <a:lnTo>
                      <a:pt x="108" y="0"/>
                    </a:lnTo>
                    <a:lnTo>
                      <a:pt x="138" y="0"/>
                    </a:lnTo>
                    <a:lnTo>
                      <a:pt x="163" y="0"/>
                    </a:lnTo>
                    <a:lnTo>
                      <a:pt x="206" y="6"/>
                    </a:lnTo>
                    <a:lnTo>
                      <a:pt x="240" y="18"/>
                    </a:lnTo>
                    <a:lnTo>
                      <a:pt x="263" y="32"/>
                    </a:lnTo>
                    <a:lnTo>
                      <a:pt x="280" y="48"/>
                    </a:lnTo>
                    <a:lnTo>
                      <a:pt x="288" y="63"/>
                    </a:lnTo>
                    <a:lnTo>
                      <a:pt x="289" y="76"/>
                    </a:lnTo>
                    <a:lnTo>
                      <a:pt x="285" y="86"/>
                    </a:lnTo>
                    <a:lnTo>
                      <a:pt x="281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4013" y="3380"/>
                <a:ext cx="70" cy="25"/>
              </a:xfrm>
              <a:custGeom>
                <a:avLst/>
                <a:gdLst>
                  <a:gd name="T0" fmla="*/ 140 w 279"/>
                  <a:gd name="T1" fmla="*/ 43 h 100"/>
                  <a:gd name="T2" fmla="*/ 108 w 279"/>
                  <a:gd name="T3" fmla="*/ 41 h 100"/>
                  <a:gd name="T4" fmla="*/ 56 w 279"/>
                  <a:gd name="T5" fmla="*/ 24 h 100"/>
                  <a:gd name="T6" fmla="*/ 20 w 279"/>
                  <a:gd name="T7" fmla="*/ 6 h 100"/>
                  <a:gd name="T8" fmla="*/ 5 w 279"/>
                  <a:gd name="T9" fmla="*/ 0 h 100"/>
                  <a:gd name="T10" fmla="*/ 0 w 279"/>
                  <a:gd name="T11" fmla="*/ 3 h 100"/>
                  <a:gd name="T12" fmla="*/ 0 w 279"/>
                  <a:gd name="T13" fmla="*/ 9 h 100"/>
                  <a:gd name="T14" fmla="*/ 0 w 279"/>
                  <a:gd name="T15" fmla="*/ 22 h 100"/>
                  <a:gd name="T16" fmla="*/ 13 w 279"/>
                  <a:gd name="T17" fmla="*/ 52 h 100"/>
                  <a:gd name="T18" fmla="*/ 34 w 279"/>
                  <a:gd name="T19" fmla="*/ 73 h 100"/>
                  <a:gd name="T20" fmla="*/ 56 w 279"/>
                  <a:gd name="T21" fmla="*/ 86 h 100"/>
                  <a:gd name="T22" fmla="*/ 84 w 279"/>
                  <a:gd name="T23" fmla="*/ 95 h 100"/>
                  <a:gd name="T24" fmla="*/ 119 w 279"/>
                  <a:gd name="T25" fmla="*/ 100 h 100"/>
                  <a:gd name="T26" fmla="*/ 140 w 279"/>
                  <a:gd name="T27" fmla="*/ 100 h 100"/>
                  <a:gd name="T28" fmla="*/ 160 w 279"/>
                  <a:gd name="T29" fmla="*/ 100 h 100"/>
                  <a:gd name="T30" fmla="*/ 196 w 279"/>
                  <a:gd name="T31" fmla="*/ 95 h 100"/>
                  <a:gd name="T32" fmla="*/ 224 w 279"/>
                  <a:gd name="T33" fmla="*/ 86 h 100"/>
                  <a:gd name="T34" fmla="*/ 245 w 279"/>
                  <a:gd name="T35" fmla="*/ 73 h 100"/>
                  <a:gd name="T36" fmla="*/ 267 w 279"/>
                  <a:gd name="T37" fmla="*/ 52 h 100"/>
                  <a:gd name="T38" fmla="*/ 279 w 279"/>
                  <a:gd name="T39" fmla="*/ 22 h 100"/>
                  <a:gd name="T40" fmla="*/ 279 w 279"/>
                  <a:gd name="T41" fmla="*/ 9 h 100"/>
                  <a:gd name="T42" fmla="*/ 279 w 279"/>
                  <a:gd name="T43" fmla="*/ 3 h 100"/>
                  <a:gd name="T44" fmla="*/ 274 w 279"/>
                  <a:gd name="T45" fmla="*/ 0 h 100"/>
                  <a:gd name="T46" fmla="*/ 259 w 279"/>
                  <a:gd name="T47" fmla="*/ 6 h 100"/>
                  <a:gd name="T48" fmla="*/ 224 w 279"/>
                  <a:gd name="T49" fmla="*/ 24 h 100"/>
                  <a:gd name="T50" fmla="*/ 172 w 279"/>
                  <a:gd name="T51" fmla="*/ 41 h 100"/>
                  <a:gd name="T52" fmla="*/ 140 w 279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9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6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22"/>
                    </a:lnTo>
                    <a:lnTo>
                      <a:pt x="13" y="52"/>
                    </a:lnTo>
                    <a:lnTo>
                      <a:pt x="34" y="73"/>
                    </a:lnTo>
                    <a:lnTo>
                      <a:pt x="56" y="86"/>
                    </a:lnTo>
                    <a:lnTo>
                      <a:pt x="84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0" y="100"/>
                    </a:lnTo>
                    <a:lnTo>
                      <a:pt x="196" y="95"/>
                    </a:lnTo>
                    <a:lnTo>
                      <a:pt x="224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79" y="9"/>
                    </a:lnTo>
                    <a:lnTo>
                      <a:pt x="279" y="3"/>
                    </a:lnTo>
                    <a:lnTo>
                      <a:pt x="274" y="0"/>
                    </a:lnTo>
                    <a:lnTo>
                      <a:pt x="259" y="6"/>
                    </a:lnTo>
                    <a:lnTo>
                      <a:pt x="224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4036" y="3460"/>
                <a:ext cx="24" cy="8"/>
              </a:xfrm>
              <a:custGeom>
                <a:avLst/>
                <a:gdLst>
                  <a:gd name="T0" fmla="*/ 49 w 97"/>
                  <a:gd name="T1" fmla="*/ 15 h 36"/>
                  <a:gd name="T2" fmla="*/ 27 w 97"/>
                  <a:gd name="T3" fmla="*/ 12 h 36"/>
                  <a:gd name="T4" fmla="*/ 8 w 97"/>
                  <a:gd name="T5" fmla="*/ 2 h 36"/>
                  <a:gd name="T6" fmla="*/ 1 w 97"/>
                  <a:gd name="T7" fmla="*/ 0 h 36"/>
                  <a:gd name="T8" fmla="*/ 0 w 97"/>
                  <a:gd name="T9" fmla="*/ 3 h 36"/>
                  <a:gd name="T10" fmla="*/ 1 w 97"/>
                  <a:gd name="T11" fmla="*/ 13 h 36"/>
                  <a:gd name="T12" fmla="*/ 15 w 97"/>
                  <a:gd name="T13" fmla="*/ 28 h 36"/>
                  <a:gd name="T14" fmla="*/ 35 w 97"/>
                  <a:gd name="T15" fmla="*/ 34 h 36"/>
                  <a:gd name="T16" fmla="*/ 49 w 97"/>
                  <a:gd name="T17" fmla="*/ 36 h 36"/>
                  <a:gd name="T18" fmla="*/ 63 w 97"/>
                  <a:gd name="T19" fmla="*/ 34 h 36"/>
                  <a:gd name="T20" fmla="*/ 82 w 97"/>
                  <a:gd name="T21" fmla="*/ 28 h 36"/>
                  <a:gd name="T22" fmla="*/ 96 w 97"/>
                  <a:gd name="T23" fmla="*/ 13 h 36"/>
                  <a:gd name="T24" fmla="*/ 97 w 97"/>
                  <a:gd name="T25" fmla="*/ 3 h 36"/>
                  <a:gd name="T26" fmla="*/ 97 w 97"/>
                  <a:gd name="T27" fmla="*/ 0 h 36"/>
                  <a:gd name="T28" fmla="*/ 91 w 97"/>
                  <a:gd name="T29" fmla="*/ 2 h 36"/>
                  <a:gd name="T30" fmla="*/ 70 w 97"/>
                  <a:gd name="T31" fmla="*/ 12 h 36"/>
                  <a:gd name="T32" fmla="*/ 49 w 97"/>
                  <a:gd name="T33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6">
                    <a:moveTo>
                      <a:pt x="49" y="15"/>
                    </a:moveTo>
                    <a:lnTo>
                      <a:pt x="27" y="12"/>
                    </a:lnTo>
                    <a:lnTo>
                      <a:pt x="8" y="2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3" y="34"/>
                    </a:lnTo>
                    <a:lnTo>
                      <a:pt x="82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7" y="0"/>
                    </a:lnTo>
                    <a:lnTo>
                      <a:pt x="91" y="2"/>
                    </a:lnTo>
                    <a:lnTo>
                      <a:pt x="70" y="12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3992" y="3432"/>
                <a:ext cx="111" cy="18"/>
              </a:xfrm>
              <a:custGeom>
                <a:avLst/>
                <a:gdLst>
                  <a:gd name="T0" fmla="*/ 223 w 445"/>
                  <a:gd name="T1" fmla="*/ 45 h 73"/>
                  <a:gd name="T2" fmla="*/ 172 w 445"/>
                  <a:gd name="T3" fmla="*/ 43 h 73"/>
                  <a:gd name="T4" fmla="*/ 90 w 445"/>
                  <a:gd name="T5" fmla="*/ 28 h 73"/>
                  <a:gd name="T6" fmla="*/ 33 w 445"/>
                  <a:gd name="T7" fmla="*/ 10 h 73"/>
                  <a:gd name="T8" fmla="*/ 3 w 445"/>
                  <a:gd name="T9" fmla="*/ 0 h 73"/>
                  <a:gd name="T10" fmla="*/ 0 w 445"/>
                  <a:gd name="T11" fmla="*/ 3 h 73"/>
                  <a:gd name="T12" fmla="*/ 2 w 445"/>
                  <a:gd name="T13" fmla="*/ 10 h 73"/>
                  <a:gd name="T14" fmla="*/ 21 w 445"/>
                  <a:gd name="T15" fmla="*/ 31 h 73"/>
                  <a:gd name="T16" fmla="*/ 71 w 445"/>
                  <a:gd name="T17" fmla="*/ 55 h 73"/>
                  <a:gd name="T18" fmla="*/ 134 w 445"/>
                  <a:gd name="T19" fmla="*/ 69 h 73"/>
                  <a:gd name="T20" fmla="*/ 189 w 445"/>
                  <a:gd name="T21" fmla="*/ 73 h 73"/>
                  <a:gd name="T22" fmla="*/ 223 w 445"/>
                  <a:gd name="T23" fmla="*/ 73 h 73"/>
                  <a:gd name="T24" fmla="*/ 256 w 445"/>
                  <a:gd name="T25" fmla="*/ 73 h 73"/>
                  <a:gd name="T26" fmla="*/ 311 w 445"/>
                  <a:gd name="T27" fmla="*/ 69 h 73"/>
                  <a:gd name="T28" fmla="*/ 374 w 445"/>
                  <a:gd name="T29" fmla="*/ 55 h 73"/>
                  <a:gd name="T30" fmla="*/ 424 w 445"/>
                  <a:gd name="T31" fmla="*/ 31 h 73"/>
                  <a:gd name="T32" fmla="*/ 443 w 445"/>
                  <a:gd name="T33" fmla="*/ 10 h 73"/>
                  <a:gd name="T34" fmla="*/ 445 w 445"/>
                  <a:gd name="T35" fmla="*/ 3 h 73"/>
                  <a:gd name="T36" fmla="*/ 442 w 445"/>
                  <a:gd name="T37" fmla="*/ 0 h 73"/>
                  <a:gd name="T38" fmla="*/ 412 w 445"/>
                  <a:gd name="T39" fmla="*/ 10 h 73"/>
                  <a:gd name="T40" fmla="*/ 355 w 445"/>
                  <a:gd name="T41" fmla="*/ 28 h 73"/>
                  <a:gd name="T42" fmla="*/ 273 w 445"/>
                  <a:gd name="T43" fmla="*/ 43 h 73"/>
                  <a:gd name="T44" fmla="*/ 223 w 445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73">
                    <a:moveTo>
                      <a:pt x="223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3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21" y="31"/>
                    </a:lnTo>
                    <a:lnTo>
                      <a:pt x="71" y="55"/>
                    </a:lnTo>
                    <a:lnTo>
                      <a:pt x="134" y="69"/>
                    </a:lnTo>
                    <a:lnTo>
                      <a:pt x="189" y="73"/>
                    </a:lnTo>
                    <a:lnTo>
                      <a:pt x="223" y="73"/>
                    </a:lnTo>
                    <a:lnTo>
                      <a:pt x="256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4" y="31"/>
                    </a:lnTo>
                    <a:lnTo>
                      <a:pt x="443" y="10"/>
                    </a:lnTo>
                    <a:lnTo>
                      <a:pt x="445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3" y="43"/>
                    </a:lnTo>
                    <a:lnTo>
                      <a:pt x="223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3890" y="3353"/>
                <a:ext cx="60" cy="60"/>
              </a:xfrm>
              <a:custGeom>
                <a:avLst/>
                <a:gdLst>
                  <a:gd name="T0" fmla="*/ 241 w 241"/>
                  <a:gd name="T1" fmla="*/ 121 h 241"/>
                  <a:gd name="T2" fmla="*/ 239 w 241"/>
                  <a:gd name="T3" fmla="*/ 145 h 241"/>
                  <a:gd name="T4" fmla="*/ 221 w 241"/>
                  <a:gd name="T5" fmla="*/ 188 h 241"/>
                  <a:gd name="T6" fmla="*/ 188 w 241"/>
                  <a:gd name="T7" fmla="*/ 221 h 241"/>
                  <a:gd name="T8" fmla="*/ 145 w 241"/>
                  <a:gd name="T9" fmla="*/ 240 h 241"/>
                  <a:gd name="T10" fmla="*/ 121 w 241"/>
                  <a:gd name="T11" fmla="*/ 241 h 241"/>
                  <a:gd name="T12" fmla="*/ 96 w 241"/>
                  <a:gd name="T13" fmla="*/ 240 h 241"/>
                  <a:gd name="T14" fmla="*/ 53 w 241"/>
                  <a:gd name="T15" fmla="*/ 221 h 241"/>
                  <a:gd name="T16" fmla="*/ 21 w 241"/>
                  <a:gd name="T17" fmla="*/ 188 h 241"/>
                  <a:gd name="T18" fmla="*/ 2 w 241"/>
                  <a:gd name="T19" fmla="*/ 145 h 241"/>
                  <a:gd name="T20" fmla="*/ 0 w 241"/>
                  <a:gd name="T21" fmla="*/ 121 h 241"/>
                  <a:gd name="T22" fmla="*/ 2 w 241"/>
                  <a:gd name="T23" fmla="*/ 96 h 241"/>
                  <a:gd name="T24" fmla="*/ 21 w 241"/>
                  <a:gd name="T25" fmla="*/ 53 h 241"/>
                  <a:gd name="T26" fmla="*/ 53 w 241"/>
                  <a:gd name="T27" fmla="*/ 20 h 241"/>
                  <a:gd name="T28" fmla="*/ 96 w 241"/>
                  <a:gd name="T29" fmla="*/ 3 h 241"/>
                  <a:gd name="T30" fmla="*/ 121 w 241"/>
                  <a:gd name="T31" fmla="*/ 0 h 241"/>
                  <a:gd name="T32" fmla="*/ 145 w 241"/>
                  <a:gd name="T33" fmla="*/ 3 h 241"/>
                  <a:gd name="T34" fmla="*/ 188 w 241"/>
                  <a:gd name="T35" fmla="*/ 20 h 241"/>
                  <a:gd name="T36" fmla="*/ 221 w 241"/>
                  <a:gd name="T37" fmla="*/ 53 h 241"/>
                  <a:gd name="T38" fmla="*/ 239 w 241"/>
                  <a:gd name="T39" fmla="*/ 96 h 241"/>
                  <a:gd name="T40" fmla="*/ 241 w 241"/>
                  <a:gd name="T41" fmla="*/ 1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241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4149" y="3353"/>
                <a:ext cx="61" cy="60"/>
              </a:xfrm>
              <a:custGeom>
                <a:avLst/>
                <a:gdLst>
                  <a:gd name="T0" fmla="*/ 241 w 241"/>
                  <a:gd name="T1" fmla="*/ 121 h 241"/>
                  <a:gd name="T2" fmla="*/ 239 w 241"/>
                  <a:gd name="T3" fmla="*/ 145 h 241"/>
                  <a:gd name="T4" fmla="*/ 221 w 241"/>
                  <a:gd name="T5" fmla="*/ 188 h 241"/>
                  <a:gd name="T6" fmla="*/ 188 w 241"/>
                  <a:gd name="T7" fmla="*/ 221 h 241"/>
                  <a:gd name="T8" fmla="*/ 145 w 241"/>
                  <a:gd name="T9" fmla="*/ 240 h 241"/>
                  <a:gd name="T10" fmla="*/ 121 w 241"/>
                  <a:gd name="T11" fmla="*/ 241 h 241"/>
                  <a:gd name="T12" fmla="*/ 96 w 241"/>
                  <a:gd name="T13" fmla="*/ 240 h 241"/>
                  <a:gd name="T14" fmla="*/ 53 w 241"/>
                  <a:gd name="T15" fmla="*/ 221 h 241"/>
                  <a:gd name="T16" fmla="*/ 21 w 241"/>
                  <a:gd name="T17" fmla="*/ 188 h 241"/>
                  <a:gd name="T18" fmla="*/ 2 w 241"/>
                  <a:gd name="T19" fmla="*/ 145 h 241"/>
                  <a:gd name="T20" fmla="*/ 0 w 241"/>
                  <a:gd name="T21" fmla="*/ 121 h 241"/>
                  <a:gd name="T22" fmla="*/ 2 w 241"/>
                  <a:gd name="T23" fmla="*/ 96 h 241"/>
                  <a:gd name="T24" fmla="*/ 21 w 241"/>
                  <a:gd name="T25" fmla="*/ 53 h 241"/>
                  <a:gd name="T26" fmla="*/ 53 w 241"/>
                  <a:gd name="T27" fmla="*/ 20 h 241"/>
                  <a:gd name="T28" fmla="*/ 96 w 241"/>
                  <a:gd name="T29" fmla="*/ 3 h 241"/>
                  <a:gd name="T30" fmla="*/ 121 w 241"/>
                  <a:gd name="T31" fmla="*/ 0 h 241"/>
                  <a:gd name="T32" fmla="*/ 145 w 241"/>
                  <a:gd name="T33" fmla="*/ 3 h 241"/>
                  <a:gd name="T34" fmla="*/ 188 w 241"/>
                  <a:gd name="T35" fmla="*/ 20 h 241"/>
                  <a:gd name="T36" fmla="*/ 221 w 241"/>
                  <a:gd name="T37" fmla="*/ 53 h 241"/>
                  <a:gd name="T38" fmla="*/ 239 w 241"/>
                  <a:gd name="T39" fmla="*/ 96 h 241"/>
                  <a:gd name="T40" fmla="*/ 241 w 241"/>
                  <a:gd name="T41" fmla="*/ 1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241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817" y="3550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1 w 923"/>
                  <a:gd name="T7" fmla="*/ 511 h 532"/>
                  <a:gd name="T8" fmla="*/ 10 w 923"/>
                  <a:gd name="T9" fmla="*/ 468 h 532"/>
                  <a:gd name="T10" fmla="*/ 30 w 923"/>
                  <a:gd name="T11" fmla="*/ 425 h 532"/>
                  <a:gd name="T12" fmla="*/ 58 w 923"/>
                  <a:gd name="T13" fmla="*/ 380 h 532"/>
                  <a:gd name="T14" fmla="*/ 94 w 923"/>
                  <a:gd name="T15" fmla="*/ 335 h 532"/>
                  <a:gd name="T16" fmla="*/ 138 w 923"/>
                  <a:gd name="T17" fmla="*/ 291 h 532"/>
                  <a:gd name="T18" fmla="*/ 190 w 923"/>
                  <a:gd name="T19" fmla="*/ 246 h 532"/>
                  <a:gd name="T20" fmla="*/ 248 w 923"/>
                  <a:gd name="T21" fmla="*/ 204 h 532"/>
                  <a:gd name="T22" fmla="*/ 312 w 923"/>
                  <a:gd name="T23" fmla="*/ 166 h 532"/>
                  <a:gd name="T24" fmla="*/ 380 w 923"/>
                  <a:gd name="T25" fmla="*/ 128 h 532"/>
                  <a:gd name="T26" fmla="*/ 455 w 923"/>
                  <a:gd name="T27" fmla="*/ 95 h 532"/>
                  <a:gd name="T28" fmla="*/ 533 w 923"/>
                  <a:gd name="T29" fmla="*/ 66 h 532"/>
                  <a:gd name="T30" fmla="*/ 615 w 923"/>
                  <a:gd name="T31" fmla="*/ 41 h 532"/>
                  <a:gd name="T32" fmla="*/ 700 w 923"/>
                  <a:gd name="T33" fmla="*/ 21 h 532"/>
                  <a:gd name="T34" fmla="*/ 788 w 923"/>
                  <a:gd name="T35" fmla="*/ 7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0" y="468"/>
                    </a:lnTo>
                    <a:lnTo>
                      <a:pt x="30" y="425"/>
                    </a:lnTo>
                    <a:lnTo>
                      <a:pt x="58" y="380"/>
                    </a:lnTo>
                    <a:lnTo>
                      <a:pt x="94" y="335"/>
                    </a:lnTo>
                    <a:lnTo>
                      <a:pt x="138" y="291"/>
                    </a:lnTo>
                    <a:lnTo>
                      <a:pt x="190" y="246"/>
                    </a:lnTo>
                    <a:lnTo>
                      <a:pt x="248" y="204"/>
                    </a:lnTo>
                    <a:lnTo>
                      <a:pt x="312" y="166"/>
                    </a:lnTo>
                    <a:lnTo>
                      <a:pt x="380" y="128"/>
                    </a:lnTo>
                    <a:lnTo>
                      <a:pt x="455" y="95"/>
                    </a:lnTo>
                    <a:lnTo>
                      <a:pt x="533" y="66"/>
                    </a:lnTo>
                    <a:lnTo>
                      <a:pt x="615" y="41"/>
                    </a:lnTo>
                    <a:lnTo>
                      <a:pt x="700" y="21"/>
                    </a:lnTo>
                    <a:lnTo>
                      <a:pt x="788" y="7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048" y="3550"/>
                <a:ext cx="230" cy="133"/>
              </a:xfrm>
              <a:custGeom>
                <a:avLst/>
                <a:gdLst>
                  <a:gd name="T0" fmla="*/ 0 w 923"/>
                  <a:gd name="T1" fmla="*/ 0 h 532"/>
                  <a:gd name="T2" fmla="*/ 0 w 923"/>
                  <a:gd name="T3" fmla="*/ 532 h 532"/>
                  <a:gd name="T4" fmla="*/ 923 w 923"/>
                  <a:gd name="T5" fmla="*/ 532 h 532"/>
                  <a:gd name="T6" fmla="*/ 923 w 923"/>
                  <a:gd name="T7" fmla="*/ 511 h 532"/>
                  <a:gd name="T8" fmla="*/ 912 w 923"/>
                  <a:gd name="T9" fmla="*/ 468 h 532"/>
                  <a:gd name="T10" fmla="*/ 892 w 923"/>
                  <a:gd name="T11" fmla="*/ 425 h 532"/>
                  <a:gd name="T12" fmla="*/ 864 w 923"/>
                  <a:gd name="T13" fmla="*/ 380 h 532"/>
                  <a:gd name="T14" fmla="*/ 828 w 923"/>
                  <a:gd name="T15" fmla="*/ 335 h 532"/>
                  <a:gd name="T16" fmla="*/ 784 w 923"/>
                  <a:gd name="T17" fmla="*/ 291 h 532"/>
                  <a:gd name="T18" fmla="*/ 732 w 923"/>
                  <a:gd name="T19" fmla="*/ 246 h 532"/>
                  <a:gd name="T20" fmla="*/ 674 w 923"/>
                  <a:gd name="T21" fmla="*/ 204 h 532"/>
                  <a:gd name="T22" fmla="*/ 611 w 923"/>
                  <a:gd name="T23" fmla="*/ 166 h 532"/>
                  <a:gd name="T24" fmla="*/ 542 w 923"/>
                  <a:gd name="T25" fmla="*/ 128 h 532"/>
                  <a:gd name="T26" fmla="*/ 468 w 923"/>
                  <a:gd name="T27" fmla="*/ 95 h 532"/>
                  <a:gd name="T28" fmla="*/ 389 w 923"/>
                  <a:gd name="T29" fmla="*/ 66 h 532"/>
                  <a:gd name="T30" fmla="*/ 307 w 923"/>
                  <a:gd name="T31" fmla="*/ 41 h 532"/>
                  <a:gd name="T32" fmla="*/ 222 w 923"/>
                  <a:gd name="T33" fmla="*/ 21 h 532"/>
                  <a:gd name="T34" fmla="*/ 134 w 923"/>
                  <a:gd name="T35" fmla="*/ 7 h 532"/>
                  <a:gd name="T36" fmla="*/ 45 w 923"/>
                  <a:gd name="T37" fmla="*/ 0 h 532"/>
                  <a:gd name="T38" fmla="*/ 0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3" y="532"/>
                    </a:lnTo>
                    <a:lnTo>
                      <a:pt x="923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6"/>
                    </a:lnTo>
                    <a:lnTo>
                      <a:pt x="674" y="204"/>
                    </a:lnTo>
                    <a:lnTo>
                      <a:pt x="611" y="166"/>
                    </a:lnTo>
                    <a:lnTo>
                      <a:pt x="542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7" y="41"/>
                    </a:lnTo>
                    <a:lnTo>
                      <a:pt x="222" y="21"/>
                    </a:lnTo>
                    <a:lnTo>
                      <a:pt x="134" y="7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3951" y="3550"/>
                <a:ext cx="97" cy="127"/>
              </a:xfrm>
              <a:custGeom>
                <a:avLst/>
                <a:gdLst>
                  <a:gd name="T0" fmla="*/ 385 w 385"/>
                  <a:gd name="T1" fmla="*/ 507 h 507"/>
                  <a:gd name="T2" fmla="*/ 385 w 385"/>
                  <a:gd name="T3" fmla="*/ 0 h 507"/>
                  <a:gd name="T4" fmla="*/ 334 w 385"/>
                  <a:gd name="T5" fmla="*/ 1 h 507"/>
                  <a:gd name="T6" fmla="*/ 235 w 385"/>
                  <a:gd name="T7" fmla="*/ 10 h 507"/>
                  <a:gd name="T8" fmla="*/ 138 w 385"/>
                  <a:gd name="T9" fmla="*/ 27 h 507"/>
                  <a:gd name="T10" fmla="*/ 45 w 385"/>
                  <a:gd name="T11" fmla="*/ 50 h 507"/>
                  <a:gd name="T12" fmla="*/ 0 w 385"/>
                  <a:gd name="T13" fmla="*/ 64 h 507"/>
                  <a:gd name="T14" fmla="*/ 385 w 385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507">
                    <a:moveTo>
                      <a:pt x="385" y="507"/>
                    </a:moveTo>
                    <a:lnTo>
                      <a:pt x="385" y="0"/>
                    </a:lnTo>
                    <a:lnTo>
                      <a:pt x="334" y="1"/>
                    </a:lnTo>
                    <a:lnTo>
                      <a:pt x="235" y="10"/>
                    </a:lnTo>
                    <a:lnTo>
                      <a:pt x="138" y="27"/>
                    </a:lnTo>
                    <a:lnTo>
                      <a:pt x="45" y="50"/>
                    </a:lnTo>
                    <a:lnTo>
                      <a:pt x="0" y="64"/>
                    </a:lnTo>
                    <a:lnTo>
                      <a:pt x="385" y="5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4048" y="3550"/>
                <a:ext cx="96" cy="127"/>
              </a:xfrm>
              <a:custGeom>
                <a:avLst/>
                <a:gdLst>
                  <a:gd name="T0" fmla="*/ 0 w 385"/>
                  <a:gd name="T1" fmla="*/ 507 h 507"/>
                  <a:gd name="T2" fmla="*/ 0 w 385"/>
                  <a:gd name="T3" fmla="*/ 0 h 507"/>
                  <a:gd name="T4" fmla="*/ 50 w 385"/>
                  <a:gd name="T5" fmla="*/ 1 h 507"/>
                  <a:gd name="T6" fmla="*/ 149 w 385"/>
                  <a:gd name="T7" fmla="*/ 10 h 507"/>
                  <a:gd name="T8" fmla="*/ 246 w 385"/>
                  <a:gd name="T9" fmla="*/ 27 h 507"/>
                  <a:gd name="T10" fmla="*/ 340 w 385"/>
                  <a:gd name="T11" fmla="*/ 50 h 507"/>
                  <a:gd name="T12" fmla="*/ 385 w 385"/>
                  <a:gd name="T13" fmla="*/ 64 h 507"/>
                  <a:gd name="T14" fmla="*/ 0 w 385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507">
                    <a:moveTo>
                      <a:pt x="0" y="507"/>
                    </a:moveTo>
                    <a:lnTo>
                      <a:pt x="0" y="0"/>
                    </a:lnTo>
                    <a:lnTo>
                      <a:pt x="50" y="1"/>
                    </a:lnTo>
                    <a:lnTo>
                      <a:pt x="149" y="10"/>
                    </a:lnTo>
                    <a:lnTo>
                      <a:pt x="246" y="27"/>
                    </a:lnTo>
                    <a:lnTo>
                      <a:pt x="340" y="50"/>
                    </a:lnTo>
                    <a:lnTo>
                      <a:pt x="385" y="64"/>
                    </a:lnTo>
                    <a:lnTo>
                      <a:pt x="0" y="5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3976" y="3550"/>
                <a:ext cx="143" cy="69"/>
              </a:xfrm>
              <a:custGeom>
                <a:avLst/>
                <a:gdLst>
                  <a:gd name="T0" fmla="*/ 285 w 570"/>
                  <a:gd name="T1" fmla="*/ 0 h 277"/>
                  <a:gd name="T2" fmla="*/ 211 w 570"/>
                  <a:gd name="T3" fmla="*/ 1 h 277"/>
                  <a:gd name="T4" fmla="*/ 68 w 570"/>
                  <a:gd name="T5" fmla="*/ 20 h 277"/>
                  <a:gd name="T6" fmla="*/ 0 w 570"/>
                  <a:gd name="T7" fmla="*/ 35 h 277"/>
                  <a:gd name="T8" fmla="*/ 5 w 570"/>
                  <a:gd name="T9" fmla="*/ 68 h 277"/>
                  <a:gd name="T10" fmla="*/ 26 w 570"/>
                  <a:gd name="T11" fmla="*/ 127 h 277"/>
                  <a:gd name="T12" fmla="*/ 50 w 570"/>
                  <a:gd name="T13" fmla="*/ 167 h 277"/>
                  <a:gd name="T14" fmla="*/ 81 w 570"/>
                  <a:gd name="T15" fmla="*/ 204 h 277"/>
                  <a:gd name="T16" fmla="*/ 123 w 570"/>
                  <a:gd name="T17" fmla="*/ 237 h 277"/>
                  <a:gd name="T18" fmla="*/ 177 w 570"/>
                  <a:gd name="T19" fmla="*/ 262 h 277"/>
                  <a:gd name="T20" fmla="*/ 245 w 570"/>
                  <a:gd name="T21" fmla="*/ 276 h 277"/>
                  <a:gd name="T22" fmla="*/ 285 w 570"/>
                  <a:gd name="T23" fmla="*/ 277 h 277"/>
                  <a:gd name="T24" fmla="*/ 324 w 570"/>
                  <a:gd name="T25" fmla="*/ 276 h 277"/>
                  <a:gd name="T26" fmla="*/ 392 w 570"/>
                  <a:gd name="T27" fmla="*/ 262 h 277"/>
                  <a:gd name="T28" fmla="*/ 446 w 570"/>
                  <a:gd name="T29" fmla="*/ 237 h 277"/>
                  <a:gd name="T30" fmla="*/ 488 w 570"/>
                  <a:gd name="T31" fmla="*/ 204 h 277"/>
                  <a:gd name="T32" fmla="*/ 520 w 570"/>
                  <a:gd name="T33" fmla="*/ 167 h 277"/>
                  <a:gd name="T34" fmla="*/ 543 w 570"/>
                  <a:gd name="T35" fmla="*/ 127 h 277"/>
                  <a:gd name="T36" fmla="*/ 564 w 570"/>
                  <a:gd name="T37" fmla="*/ 68 h 277"/>
                  <a:gd name="T38" fmla="*/ 570 w 570"/>
                  <a:gd name="T39" fmla="*/ 35 h 277"/>
                  <a:gd name="T40" fmla="*/ 501 w 570"/>
                  <a:gd name="T41" fmla="*/ 20 h 277"/>
                  <a:gd name="T42" fmla="*/ 358 w 570"/>
                  <a:gd name="T43" fmla="*/ 1 h 277"/>
                  <a:gd name="T44" fmla="*/ 285 w 570"/>
                  <a:gd name="T4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0" h="277">
                    <a:moveTo>
                      <a:pt x="285" y="0"/>
                    </a:moveTo>
                    <a:lnTo>
                      <a:pt x="211" y="1"/>
                    </a:lnTo>
                    <a:lnTo>
                      <a:pt x="68" y="20"/>
                    </a:lnTo>
                    <a:lnTo>
                      <a:pt x="0" y="35"/>
                    </a:lnTo>
                    <a:lnTo>
                      <a:pt x="5" y="68"/>
                    </a:lnTo>
                    <a:lnTo>
                      <a:pt x="26" y="127"/>
                    </a:lnTo>
                    <a:lnTo>
                      <a:pt x="50" y="167"/>
                    </a:lnTo>
                    <a:lnTo>
                      <a:pt x="81" y="204"/>
                    </a:lnTo>
                    <a:lnTo>
                      <a:pt x="123" y="237"/>
                    </a:lnTo>
                    <a:lnTo>
                      <a:pt x="177" y="262"/>
                    </a:lnTo>
                    <a:lnTo>
                      <a:pt x="245" y="276"/>
                    </a:lnTo>
                    <a:lnTo>
                      <a:pt x="285" y="277"/>
                    </a:lnTo>
                    <a:lnTo>
                      <a:pt x="324" y="276"/>
                    </a:lnTo>
                    <a:lnTo>
                      <a:pt x="392" y="262"/>
                    </a:lnTo>
                    <a:lnTo>
                      <a:pt x="446" y="237"/>
                    </a:lnTo>
                    <a:lnTo>
                      <a:pt x="488" y="204"/>
                    </a:lnTo>
                    <a:lnTo>
                      <a:pt x="520" y="167"/>
                    </a:lnTo>
                    <a:lnTo>
                      <a:pt x="543" y="127"/>
                    </a:lnTo>
                    <a:lnTo>
                      <a:pt x="564" y="68"/>
                    </a:lnTo>
                    <a:lnTo>
                      <a:pt x="570" y="35"/>
                    </a:lnTo>
                    <a:lnTo>
                      <a:pt x="501" y="20"/>
                    </a:lnTo>
                    <a:lnTo>
                      <a:pt x="358" y="1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3995" y="3546"/>
                <a:ext cx="105" cy="56"/>
              </a:xfrm>
              <a:custGeom>
                <a:avLst/>
                <a:gdLst>
                  <a:gd name="T0" fmla="*/ 0 w 421"/>
                  <a:gd name="T1" fmla="*/ 35 h 225"/>
                  <a:gd name="T2" fmla="*/ 0 w 421"/>
                  <a:gd name="T3" fmla="*/ 41 h 225"/>
                  <a:gd name="T4" fmla="*/ 6 w 421"/>
                  <a:gd name="T5" fmla="*/ 79 h 225"/>
                  <a:gd name="T6" fmla="*/ 17 w 421"/>
                  <a:gd name="T7" fmla="*/ 113 h 225"/>
                  <a:gd name="T8" fmla="*/ 37 w 421"/>
                  <a:gd name="T9" fmla="*/ 148 h 225"/>
                  <a:gd name="T10" fmla="*/ 68 w 421"/>
                  <a:gd name="T11" fmla="*/ 182 h 225"/>
                  <a:gd name="T12" fmla="*/ 113 w 421"/>
                  <a:gd name="T13" fmla="*/ 209 h 225"/>
                  <a:gd name="T14" fmla="*/ 173 w 421"/>
                  <a:gd name="T15" fmla="*/ 224 h 225"/>
                  <a:gd name="T16" fmla="*/ 211 w 421"/>
                  <a:gd name="T17" fmla="*/ 225 h 225"/>
                  <a:gd name="T18" fmla="*/ 248 w 421"/>
                  <a:gd name="T19" fmla="*/ 224 h 225"/>
                  <a:gd name="T20" fmla="*/ 310 w 421"/>
                  <a:gd name="T21" fmla="*/ 209 h 225"/>
                  <a:gd name="T22" fmla="*/ 354 w 421"/>
                  <a:gd name="T23" fmla="*/ 182 h 225"/>
                  <a:gd name="T24" fmla="*/ 385 w 421"/>
                  <a:gd name="T25" fmla="*/ 148 h 225"/>
                  <a:gd name="T26" fmla="*/ 404 w 421"/>
                  <a:gd name="T27" fmla="*/ 113 h 225"/>
                  <a:gd name="T28" fmla="*/ 415 w 421"/>
                  <a:gd name="T29" fmla="*/ 79 h 225"/>
                  <a:gd name="T30" fmla="*/ 421 w 421"/>
                  <a:gd name="T31" fmla="*/ 41 h 225"/>
                  <a:gd name="T32" fmla="*/ 421 w 421"/>
                  <a:gd name="T33" fmla="*/ 35 h 225"/>
                  <a:gd name="T34" fmla="*/ 415 w 421"/>
                  <a:gd name="T35" fmla="*/ 33 h 225"/>
                  <a:gd name="T36" fmla="*/ 344 w 421"/>
                  <a:gd name="T37" fmla="*/ 14 h 225"/>
                  <a:gd name="T38" fmla="*/ 256 w 421"/>
                  <a:gd name="T39" fmla="*/ 2 h 225"/>
                  <a:gd name="T40" fmla="*/ 188 w 421"/>
                  <a:gd name="T41" fmla="*/ 0 h 225"/>
                  <a:gd name="T42" fmla="*/ 114 w 421"/>
                  <a:gd name="T43" fmla="*/ 5 h 225"/>
                  <a:gd name="T44" fmla="*/ 39 w 421"/>
                  <a:gd name="T45" fmla="*/ 21 h 225"/>
                  <a:gd name="T46" fmla="*/ 0 w 421"/>
                  <a:gd name="T47" fmla="*/ 3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1" h="225">
                    <a:moveTo>
                      <a:pt x="0" y="35"/>
                    </a:moveTo>
                    <a:lnTo>
                      <a:pt x="0" y="41"/>
                    </a:lnTo>
                    <a:lnTo>
                      <a:pt x="6" y="79"/>
                    </a:lnTo>
                    <a:lnTo>
                      <a:pt x="17" y="113"/>
                    </a:lnTo>
                    <a:lnTo>
                      <a:pt x="37" y="148"/>
                    </a:lnTo>
                    <a:lnTo>
                      <a:pt x="68" y="182"/>
                    </a:lnTo>
                    <a:lnTo>
                      <a:pt x="113" y="209"/>
                    </a:lnTo>
                    <a:lnTo>
                      <a:pt x="173" y="224"/>
                    </a:lnTo>
                    <a:lnTo>
                      <a:pt x="211" y="225"/>
                    </a:lnTo>
                    <a:lnTo>
                      <a:pt x="248" y="224"/>
                    </a:lnTo>
                    <a:lnTo>
                      <a:pt x="310" y="209"/>
                    </a:lnTo>
                    <a:lnTo>
                      <a:pt x="354" y="182"/>
                    </a:lnTo>
                    <a:lnTo>
                      <a:pt x="385" y="148"/>
                    </a:lnTo>
                    <a:lnTo>
                      <a:pt x="404" y="113"/>
                    </a:lnTo>
                    <a:lnTo>
                      <a:pt x="415" y="79"/>
                    </a:lnTo>
                    <a:lnTo>
                      <a:pt x="421" y="41"/>
                    </a:lnTo>
                    <a:lnTo>
                      <a:pt x="421" y="35"/>
                    </a:lnTo>
                    <a:lnTo>
                      <a:pt x="415" y="33"/>
                    </a:lnTo>
                    <a:lnTo>
                      <a:pt x="344" y="14"/>
                    </a:lnTo>
                    <a:lnTo>
                      <a:pt x="256" y="2"/>
                    </a:lnTo>
                    <a:lnTo>
                      <a:pt x="188" y="0"/>
                    </a:lnTo>
                    <a:lnTo>
                      <a:pt x="114" y="5"/>
                    </a:lnTo>
                    <a:lnTo>
                      <a:pt x="39" y="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3906" y="3555"/>
                <a:ext cx="142" cy="128"/>
              </a:xfrm>
              <a:custGeom>
                <a:avLst/>
                <a:gdLst>
                  <a:gd name="T0" fmla="*/ 243 w 567"/>
                  <a:gd name="T1" fmla="*/ 19 h 511"/>
                  <a:gd name="T2" fmla="*/ 243 w 567"/>
                  <a:gd name="T3" fmla="*/ 14 h 511"/>
                  <a:gd name="T4" fmla="*/ 239 w 567"/>
                  <a:gd name="T5" fmla="*/ 9 h 511"/>
                  <a:gd name="T6" fmla="*/ 224 w 567"/>
                  <a:gd name="T7" fmla="*/ 3 h 511"/>
                  <a:gd name="T8" fmla="*/ 189 w 567"/>
                  <a:gd name="T9" fmla="*/ 0 h 511"/>
                  <a:gd name="T10" fmla="*/ 146 w 567"/>
                  <a:gd name="T11" fmla="*/ 6 h 511"/>
                  <a:gd name="T12" fmla="*/ 100 w 567"/>
                  <a:gd name="T13" fmla="*/ 19 h 511"/>
                  <a:gd name="T14" fmla="*/ 56 w 567"/>
                  <a:gd name="T15" fmla="*/ 39 h 511"/>
                  <a:gd name="T16" fmla="*/ 21 w 567"/>
                  <a:gd name="T17" fmla="*/ 67 h 511"/>
                  <a:gd name="T18" fmla="*/ 5 w 567"/>
                  <a:gd name="T19" fmla="*/ 93 h 511"/>
                  <a:gd name="T20" fmla="*/ 0 w 567"/>
                  <a:gd name="T21" fmla="*/ 112 h 511"/>
                  <a:gd name="T22" fmla="*/ 0 w 567"/>
                  <a:gd name="T23" fmla="*/ 123 h 511"/>
                  <a:gd name="T24" fmla="*/ 1 w 567"/>
                  <a:gd name="T25" fmla="*/ 134 h 511"/>
                  <a:gd name="T26" fmla="*/ 7 w 567"/>
                  <a:gd name="T27" fmla="*/ 155 h 511"/>
                  <a:gd name="T28" fmla="*/ 26 w 567"/>
                  <a:gd name="T29" fmla="*/ 186 h 511"/>
                  <a:gd name="T30" fmla="*/ 67 w 567"/>
                  <a:gd name="T31" fmla="*/ 223 h 511"/>
                  <a:gd name="T32" fmla="*/ 119 w 567"/>
                  <a:gd name="T33" fmla="*/ 259 h 511"/>
                  <a:gd name="T34" fmla="*/ 210 w 567"/>
                  <a:gd name="T35" fmla="*/ 305 h 511"/>
                  <a:gd name="T36" fmla="*/ 319 w 567"/>
                  <a:gd name="T37" fmla="*/ 354 h 511"/>
                  <a:gd name="T38" fmla="*/ 354 w 567"/>
                  <a:gd name="T39" fmla="*/ 371 h 511"/>
                  <a:gd name="T40" fmla="*/ 418 w 567"/>
                  <a:gd name="T41" fmla="*/ 410 h 511"/>
                  <a:gd name="T42" fmla="*/ 547 w 567"/>
                  <a:gd name="T43" fmla="*/ 498 h 511"/>
                  <a:gd name="T44" fmla="*/ 565 w 567"/>
                  <a:gd name="T45" fmla="*/ 511 h 511"/>
                  <a:gd name="T46" fmla="*/ 566 w 567"/>
                  <a:gd name="T47" fmla="*/ 508 h 511"/>
                  <a:gd name="T48" fmla="*/ 567 w 567"/>
                  <a:gd name="T49" fmla="*/ 476 h 511"/>
                  <a:gd name="T50" fmla="*/ 559 w 567"/>
                  <a:gd name="T51" fmla="*/ 439 h 511"/>
                  <a:gd name="T52" fmla="*/ 546 w 567"/>
                  <a:gd name="T53" fmla="*/ 411 h 511"/>
                  <a:gd name="T54" fmla="*/ 525 w 567"/>
                  <a:gd name="T55" fmla="*/ 381 h 511"/>
                  <a:gd name="T56" fmla="*/ 492 w 567"/>
                  <a:gd name="T57" fmla="*/ 351 h 511"/>
                  <a:gd name="T58" fmla="*/ 472 w 567"/>
                  <a:gd name="T59" fmla="*/ 337 h 511"/>
                  <a:gd name="T60" fmla="*/ 449 w 567"/>
                  <a:gd name="T61" fmla="*/ 322 h 511"/>
                  <a:gd name="T62" fmla="*/ 406 w 567"/>
                  <a:gd name="T63" fmla="*/ 285 h 511"/>
                  <a:gd name="T64" fmla="*/ 345 w 567"/>
                  <a:gd name="T65" fmla="*/ 218 h 511"/>
                  <a:gd name="T66" fmla="*/ 279 w 567"/>
                  <a:gd name="T67" fmla="*/ 123 h 511"/>
                  <a:gd name="T68" fmla="*/ 250 w 567"/>
                  <a:gd name="T69" fmla="*/ 62 h 511"/>
                  <a:gd name="T70" fmla="*/ 243 w 567"/>
                  <a:gd name="T71" fmla="*/ 29 h 511"/>
                  <a:gd name="T72" fmla="*/ 243 w 567"/>
                  <a:gd name="T73" fmla="*/ 19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" h="511">
                    <a:moveTo>
                      <a:pt x="243" y="19"/>
                    </a:moveTo>
                    <a:lnTo>
                      <a:pt x="243" y="14"/>
                    </a:lnTo>
                    <a:lnTo>
                      <a:pt x="239" y="9"/>
                    </a:lnTo>
                    <a:lnTo>
                      <a:pt x="224" y="3"/>
                    </a:lnTo>
                    <a:lnTo>
                      <a:pt x="189" y="0"/>
                    </a:lnTo>
                    <a:lnTo>
                      <a:pt x="146" y="6"/>
                    </a:lnTo>
                    <a:lnTo>
                      <a:pt x="100" y="19"/>
                    </a:lnTo>
                    <a:lnTo>
                      <a:pt x="56" y="39"/>
                    </a:lnTo>
                    <a:lnTo>
                      <a:pt x="21" y="67"/>
                    </a:lnTo>
                    <a:lnTo>
                      <a:pt x="5" y="93"/>
                    </a:lnTo>
                    <a:lnTo>
                      <a:pt x="0" y="112"/>
                    </a:lnTo>
                    <a:lnTo>
                      <a:pt x="0" y="123"/>
                    </a:lnTo>
                    <a:lnTo>
                      <a:pt x="1" y="134"/>
                    </a:lnTo>
                    <a:lnTo>
                      <a:pt x="7" y="155"/>
                    </a:lnTo>
                    <a:lnTo>
                      <a:pt x="26" y="186"/>
                    </a:lnTo>
                    <a:lnTo>
                      <a:pt x="67" y="223"/>
                    </a:lnTo>
                    <a:lnTo>
                      <a:pt x="119" y="259"/>
                    </a:lnTo>
                    <a:lnTo>
                      <a:pt x="210" y="305"/>
                    </a:lnTo>
                    <a:lnTo>
                      <a:pt x="319" y="354"/>
                    </a:lnTo>
                    <a:lnTo>
                      <a:pt x="354" y="371"/>
                    </a:lnTo>
                    <a:lnTo>
                      <a:pt x="418" y="410"/>
                    </a:lnTo>
                    <a:lnTo>
                      <a:pt x="547" y="498"/>
                    </a:lnTo>
                    <a:lnTo>
                      <a:pt x="565" y="511"/>
                    </a:lnTo>
                    <a:lnTo>
                      <a:pt x="566" y="508"/>
                    </a:lnTo>
                    <a:lnTo>
                      <a:pt x="567" y="476"/>
                    </a:lnTo>
                    <a:lnTo>
                      <a:pt x="559" y="439"/>
                    </a:lnTo>
                    <a:lnTo>
                      <a:pt x="546" y="411"/>
                    </a:lnTo>
                    <a:lnTo>
                      <a:pt x="525" y="381"/>
                    </a:lnTo>
                    <a:lnTo>
                      <a:pt x="492" y="351"/>
                    </a:lnTo>
                    <a:lnTo>
                      <a:pt x="472" y="337"/>
                    </a:lnTo>
                    <a:lnTo>
                      <a:pt x="449" y="322"/>
                    </a:lnTo>
                    <a:lnTo>
                      <a:pt x="406" y="285"/>
                    </a:lnTo>
                    <a:lnTo>
                      <a:pt x="345" y="218"/>
                    </a:lnTo>
                    <a:lnTo>
                      <a:pt x="279" y="123"/>
                    </a:lnTo>
                    <a:lnTo>
                      <a:pt x="250" y="62"/>
                    </a:lnTo>
                    <a:lnTo>
                      <a:pt x="243" y="29"/>
                    </a:lnTo>
                    <a:lnTo>
                      <a:pt x="243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4047" y="3555"/>
                <a:ext cx="141" cy="128"/>
              </a:xfrm>
              <a:custGeom>
                <a:avLst/>
                <a:gdLst>
                  <a:gd name="T0" fmla="*/ 324 w 567"/>
                  <a:gd name="T1" fmla="*/ 19 h 511"/>
                  <a:gd name="T2" fmla="*/ 324 w 567"/>
                  <a:gd name="T3" fmla="*/ 14 h 511"/>
                  <a:gd name="T4" fmla="*/ 328 w 567"/>
                  <a:gd name="T5" fmla="*/ 9 h 511"/>
                  <a:gd name="T6" fmla="*/ 343 w 567"/>
                  <a:gd name="T7" fmla="*/ 3 h 511"/>
                  <a:gd name="T8" fmla="*/ 378 w 567"/>
                  <a:gd name="T9" fmla="*/ 0 h 511"/>
                  <a:gd name="T10" fmla="*/ 421 w 567"/>
                  <a:gd name="T11" fmla="*/ 6 h 511"/>
                  <a:gd name="T12" fmla="*/ 467 w 567"/>
                  <a:gd name="T13" fmla="*/ 19 h 511"/>
                  <a:gd name="T14" fmla="*/ 511 w 567"/>
                  <a:gd name="T15" fmla="*/ 39 h 511"/>
                  <a:gd name="T16" fmla="*/ 546 w 567"/>
                  <a:gd name="T17" fmla="*/ 67 h 511"/>
                  <a:gd name="T18" fmla="*/ 562 w 567"/>
                  <a:gd name="T19" fmla="*/ 93 h 511"/>
                  <a:gd name="T20" fmla="*/ 567 w 567"/>
                  <a:gd name="T21" fmla="*/ 112 h 511"/>
                  <a:gd name="T22" fmla="*/ 567 w 567"/>
                  <a:gd name="T23" fmla="*/ 123 h 511"/>
                  <a:gd name="T24" fmla="*/ 567 w 567"/>
                  <a:gd name="T25" fmla="*/ 134 h 511"/>
                  <a:gd name="T26" fmla="*/ 561 w 567"/>
                  <a:gd name="T27" fmla="*/ 155 h 511"/>
                  <a:gd name="T28" fmla="*/ 541 w 567"/>
                  <a:gd name="T29" fmla="*/ 186 h 511"/>
                  <a:gd name="T30" fmla="*/ 501 w 567"/>
                  <a:gd name="T31" fmla="*/ 223 h 511"/>
                  <a:gd name="T32" fmla="*/ 448 w 567"/>
                  <a:gd name="T33" fmla="*/ 259 h 511"/>
                  <a:gd name="T34" fmla="*/ 359 w 567"/>
                  <a:gd name="T35" fmla="*/ 305 h 511"/>
                  <a:gd name="T36" fmla="*/ 248 w 567"/>
                  <a:gd name="T37" fmla="*/ 354 h 511"/>
                  <a:gd name="T38" fmla="*/ 213 w 567"/>
                  <a:gd name="T39" fmla="*/ 371 h 511"/>
                  <a:gd name="T40" fmla="*/ 149 w 567"/>
                  <a:gd name="T41" fmla="*/ 410 h 511"/>
                  <a:gd name="T42" fmla="*/ 20 w 567"/>
                  <a:gd name="T43" fmla="*/ 498 h 511"/>
                  <a:gd name="T44" fmla="*/ 2 w 567"/>
                  <a:gd name="T45" fmla="*/ 511 h 511"/>
                  <a:gd name="T46" fmla="*/ 2 w 567"/>
                  <a:gd name="T47" fmla="*/ 508 h 511"/>
                  <a:gd name="T48" fmla="*/ 0 w 567"/>
                  <a:gd name="T49" fmla="*/ 476 h 511"/>
                  <a:gd name="T50" fmla="*/ 9 w 567"/>
                  <a:gd name="T51" fmla="*/ 439 h 511"/>
                  <a:gd name="T52" fmla="*/ 22 w 567"/>
                  <a:gd name="T53" fmla="*/ 411 h 511"/>
                  <a:gd name="T54" fmla="*/ 42 w 567"/>
                  <a:gd name="T55" fmla="*/ 381 h 511"/>
                  <a:gd name="T56" fmla="*/ 75 w 567"/>
                  <a:gd name="T57" fmla="*/ 351 h 511"/>
                  <a:gd name="T58" fmla="*/ 96 w 567"/>
                  <a:gd name="T59" fmla="*/ 337 h 511"/>
                  <a:gd name="T60" fmla="*/ 118 w 567"/>
                  <a:gd name="T61" fmla="*/ 322 h 511"/>
                  <a:gd name="T62" fmla="*/ 162 w 567"/>
                  <a:gd name="T63" fmla="*/ 285 h 511"/>
                  <a:gd name="T64" fmla="*/ 223 w 567"/>
                  <a:gd name="T65" fmla="*/ 218 h 511"/>
                  <a:gd name="T66" fmla="*/ 288 w 567"/>
                  <a:gd name="T67" fmla="*/ 123 h 511"/>
                  <a:gd name="T68" fmla="*/ 317 w 567"/>
                  <a:gd name="T69" fmla="*/ 62 h 511"/>
                  <a:gd name="T70" fmla="*/ 325 w 567"/>
                  <a:gd name="T71" fmla="*/ 29 h 511"/>
                  <a:gd name="T72" fmla="*/ 324 w 567"/>
                  <a:gd name="T73" fmla="*/ 19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" h="511">
                    <a:moveTo>
                      <a:pt x="324" y="19"/>
                    </a:moveTo>
                    <a:lnTo>
                      <a:pt x="324" y="14"/>
                    </a:lnTo>
                    <a:lnTo>
                      <a:pt x="328" y="9"/>
                    </a:lnTo>
                    <a:lnTo>
                      <a:pt x="343" y="3"/>
                    </a:lnTo>
                    <a:lnTo>
                      <a:pt x="378" y="0"/>
                    </a:lnTo>
                    <a:lnTo>
                      <a:pt x="421" y="6"/>
                    </a:lnTo>
                    <a:lnTo>
                      <a:pt x="467" y="19"/>
                    </a:lnTo>
                    <a:lnTo>
                      <a:pt x="511" y="39"/>
                    </a:lnTo>
                    <a:lnTo>
                      <a:pt x="546" y="67"/>
                    </a:lnTo>
                    <a:lnTo>
                      <a:pt x="562" y="93"/>
                    </a:lnTo>
                    <a:lnTo>
                      <a:pt x="567" y="112"/>
                    </a:lnTo>
                    <a:lnTo>
                      <a:pt x="567" y="123"/>
                    </a:lnTo>
                    <a:lnTo>
                      <a:pt x="567" y="134"/>
                    </a:lnTo>
                    <a:lnTo>
                      <a:pt x="561" y="155"/>
                    </a:lnTo>
                    <a:lnTo>
                      <a:pt x="541" y="186"/>
                    </a:lnTo>
                    <a:lnTo>
                      <a:pt x="501" y="223"/>
                    </a:lnTo>
                    <a:lnTo>
                      <a:pt x="448" y="259"/>
                    </a:lnTo>
                    <a:lnTo>
                      <a:pt x="359" y="305"/>
                    </a:lnTo>
                    <a:lnTo>
                      <a:pt x="248" y="354"/>
                    </a:lnTo>
                    <a:lnTo>
                      <a:pt x="213" y="371"/>
                    </a:lnTo>
                    <a:lnTo>
                      <a:pt x="149" y="410"/>
                    </a:lnTo>
                    <a:lnTo>
                      <a:pt x="20" y="498"/>
                    </a:lnTo>
                    <a:lnTo>
                      <a:pt x="2" y="511"/>
                    </a:lnTo>
                    <a:lnTo>
                      <a:pt x="2" y="508"/>
                    </a:lnTo>
                    <a:lnTo>
                      <a:pt x="0" y="476"/>
                    </a:lnTo>
                    <a:lnTo>
                      <a:pt x="9" y="439"/>
                    </a:lnTo>
                    <a:lnTo>
                      <a:pt x="22" y="411"/>
                    </a:lnTo>
                    <a:lnTo>
                      <a:pt x="42" y="381"/>
                    </a:lnTo>
                    <a:lnTo>
                      <a:pt x="75" y="351"/>
                    </a:lnTo>
                    <a:lnTo>
                      <a:pt x="96" y="337"/>
                    </a:lnTo>
                    <a:lnTo>
                      <a:pt x="118" y="322"/>
                    </a:lnTo>
                    <a:lnTo>
                      <a:pt x="162" y="285"/>
                    </a:lnTo>
                    <a:lnTo>
                      <a:pt x="223" y="218"/>
                    </a:lnTo>
                    <a:lnTo>
                      <a:pt x="288" y="123"/>
                    </a:lnTo>
                    <a:lnTo>
                      <a:pt x="317" y="62"/>
                    </a:lnTo>
                    <a:lnTo>
                      <a:pt x="325" y="29"/>
                    </a:lnTo>
                    <a:lnTo>
                      <a:pt x="324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3779" y="2941"/>
                <a:ext cx="537" cy="626"/>
              </a:xfrm>
              <a:custGeom>
                <a:avLst/>
                <a:gdLst>
                  <a:gd name="T0" fmla="*/ 987 w 2149"/>
                  <a:gd name="T1" fmla="*/ 1 h 2505"/>
                  <a:gd name="T2" fmla="*/ 687 w 2149"/>
                  <a:gd name="T3" fmla="*/ 56 h 2505"/>
                  <a:gd name="T4" fmla="*/ 453 w 2149"/>
                  <a:gd name="T5" fmla="*/ 173 h 2505"/>
                  <a:gd name="T6" fmla="*/ 279 w 2149"/>
                  <a:gd name="T7" fmla="*/ 340 h 2505"/>
                  <a:gd name="T8" fmla="*/ 154 w 2149"/>
                  <a:gd name="T9" fmla="*/ 545 h 2505"/>
                  <a:gd name="T10" fmla="*/ 72 w 2149"/>
                  <a:gd name="T11" fmla="*/ 775 h 2505"/>
                  <a:gd name="T12" fmla="*/ 25 w 2149"/>
                  <a:gd name="T13" fmla="*/ 1019 h 2505"/>
                  <a:gd name="T14" fmla="*/ 1 w 2149"/>
                  <a:gd name="T15" fmla="*/ 1323 h 2505"/>
                  <a:gd name="T16" fmla="*/ 0 w 2149"/>
                  <a:gd name="T17" fmla="*/ 1497 h 2505"/>
                  <a:gd name="T18" fmla="*/ 22 w 2149"/>
                  <a:gd name="T19" fmla="*/ 1708 h 2505"/>
                  <a:gd name="T20" fmla="*/ 66 w 2149"/>
                  <a:gd name="T21" fmla="*/ 1895 h 2505"/>
                  <a:gd name="T22" fmla="*/ 130 w 2149"/>
                  <a:gd name="T23" fmla="*/ 2058 h 2505"/>
                  <a:gd name="T24" fmla="*/ 210 w 2149"/>
                  <a:gd name="T25" fmla="*/ 2198 h 2505"/>
                  <a:gd name="T26" fmla="*/ 323 w 2149"/>
                  <a:gd name="T27" fmla="*/ 2338 h 2505"/>
                  <a:gd name="T28" fmla="*/ 515 w 2149"/>
                  <a:gd name="T29" fmla="*/ 2484 h 2505"/>
                  <a:gd name="T30" fmla="*/ 550 w 2149"/>
                  <a:gd name="T31" fmla="*/ 2483 h 2505"/>
                  <a:gd name="T32" fmla="*/ 418 w 2149"/>
                  <a:gd name="T33" fmla="*/ 2168 h 2505"/>
                  <a:gd name="T34" fmla="*/ 351 w 2149"/>
                  <a:gd name="T35" fmla="*/ 1923 h 2505"/>
                  <a:gd name="T36" fmla="*/ 316 w 2149"/>
                  <a:gd name="T37" fmla="*/ 1700 h 2505"/>
                  <a:gd name="T38" fmla="*/ 310 w 2149"/>
                  <a:gd name="T39" fmla="*/ 1462 h 2505"/>
                  <a:gd name="T40" fmla="*/ 345 w 2149"/>
                  <a:gd name="T41" fmla="*/ 1219 h 2505"/>
                  <a:gd name="T42" fmla="*/ 378 w 2149"/>
                  <a:gd name="T43" fmla="*/ 1110 h 2505"/>
                  <a:gd name="T44" fmla="*/ 461 w 2149"/>
                  <a:gd name="T45" fmla="*/ 956 h 2505"/>
                  <a:gd name="T46" fmla="*/ 569 w 2149"/>
                  <a:gd name="T47" fmla="*/ 855 h 2505"/>
                  <a:gd name="T48" fmla="*/ 687 w 2149"/>
                  <a:gd name="T49" fmla="*/ 796 h 2505"/>
                  <a:gd name="T50" fmla="*/ 837 w 2149"/>
                  <a:gd name="T51" fmla="*/ 764 h 2505"/>
                  <a:gd name="T52" fmla="*/ 1057 w 2149"/>
                  <a:gd name="T53" fmla="*/ 780 h 2505"/>
                  <a:gd name="T54" fmla="*/ 1092 w 2149"/>
                  <a:gd name="T55" fmla="*/ 780 h 2505"/>
                  <a:gd name="T56" fmla="*/ 1312 w 2149"/>
                  <a:gd name="T57" fmla="*/ 764 h 2505"/>
                  <a:gd name="T58" fmla="*/ 1462 w 2149"/>
                  <a:gd name="T59" fmla="*/ 796 h 2505"/>
                  <a:gd name="T60" fmla="*/ 1581 w 2149"/>
                  <a:gd name="T61" fmla="*/ 855 h 2505"/>
                  <a:gd name="T62" fmla="*/ 1688 w 2149"/>
                  <a:gd name="T63" fmla="*/ 956 h 2505"/>
                  <a:gd name="T64" fmla="*/ 1772 w 2149"/>
                  <a:gd name="T65" fmla="*/ 1110 h 2505"/>
                  <a:gd name="T66" fmla="*/ 1804 w 2149"/>
                  <a:gd name="T67" fmla="*/ 1219 h 2505"/>
                  <a:gd name="T68" fmla="*/ 1839 w 2149"/>
                  <a:gd name="T69" fmla="*/ 1462 h 2505"/>
                  <a:gd name="T70" fmla="*/ 1833 w 2149"/>
                  <a:gd name="T71" fmla="*/ 1700 h 2505"/>
                  <a:gd name="T72" fmla="*/ 1799 w 2149"/>
                  <a:gd name="T73" fmla="*/ 1923 h 2505"/>
                  <a:gd name="T74" fmla="*/ 1731 w 2149"/>
                  <a:gd name="T75" fmla="*/ 2168 h 2505"/>
                  <a:gd name="T76" fmla="*/ 1600 w 2149"/>
                  <a:gd name="T77" fmla="*/ 2483 h 2505"/>
                  <a:gd name="T78" fmla="*/ 1634 w 2149"/>
                  <a:gd name="T79" fmla="*/ 2484 h 2505"/>
                  <a:gd name="T80" fmla="*/ 1827 w 2149"/>
                  <a:gd name="T81" fmla="*/ 2338 h 2505"/>
                  <a:gd name="T82" fmla="*/ 1941 w 2149"/>
                  <a:gd name="T83" fmla="*/ 2198 h 2505"/>
                  <a:gd name="T84" fmla="*/ 2019 w 2149"/>
                  <a:gd name="T85" fmla="*/ 2058 h 2505"/>
                  <a:gd name="T86" fmla="*/ 2084 w 2149"/>
                  <a:gd name="T87" fmla="*/ 1895 h 2505"/>
                  <a:gd name="T88" fmla="*/ 2129 w 2149"/>
                  <a:gd name="T89" fmla="*/ 1708 h 2505"/>
                  <a:gd name="T90" fmla="*/ 2149 w 2149"/>
                  <a:gd name="T91" fmla="*/ 1497 h 2505"/>
                  <a:gd name="T92" fmla="*/ 2149 w 2149"/>
                  <a:gd name="T93" fmla="*/ 1323 h 2505"/>
                  <a:gd name="T94" fmla="*/ 2124 w 2149"/>
                  <a:gd name="T95" fmla="*/ 1019 h 2505"/>
                  <a:gd name="T96" fmla="*/ 2077 w 2149"/>
                  <a:gd name="T97" fmla="*/ 775 h 2505"/>
                  <a:gd name="T98" fmla="*/ 1995 w 2149"/>
                  <a:gd name="T99" fmla="*/ 545 h 2505"/>
                  <a:gd name="T100" fmla="*/ 1871 w 2149"/>
                  <a:gd name="T101" fmla="*/ 340 h 2505"/>
                  <a:gd name="T102" fmla="*/ 1696 w 2149"/>
                  <a:gd name="T103" fmla="*/ 173 h 2505"/>
                  <a:gd name="T104" fmla="*/ 1463 w 2149"/>
                  <a:gd name="T105" fmla="*/ 56 h 2505"/>
                  <a:gd name="T106" fmla="*/ 1162 w 2149"/>
                  <a:gd name="T107" fmla="*/ 1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49" h="2505">
                    <a:moveTo>
                      <a:pt x="1075" y="0"/>
                    </a:moveTo>
                    <a:lnTo>
                      <a:pt x="987" y="1"/>
                    </a:lnTo>
                    <a:lnTo>
                      <a:pt x="828" y="20"/>
                    </a:lnTo>
                    <a:lnTo>
                      <a:pt x="687" y="56"/>
                    </a:lnTo>
                    <a:lnTo>
                      <a:pt x="563" y="108"/>
                    </a:lnTo>
                    <a:lnTo>
                      <a:pt x="453" y="173"/>
                    </a:lnTo>
                    <a:lnTo>
                      <a:pt x="359" y="251"/>
                    </a:lnTo>
                    <a:lnTo>
                      <a:pt x="279" y="340"/>
                    </a:lnTo>
                    <a:lnTo>
                      <a:pt x="211" y="438"/>
                    </a:lnTo>
                    <a:lnTo>
                      <a:pt x="154" y="545"/>
                    </a:lnTo>
                    <a:lnTo>
                      <a:pt x="109" y="658"/>
                    </a:lnTo>
                    <a:lnTo>
                      <a:pt x="72" y="775"/>
                    </a:lnTo>
                    <a:lnTo>
                      <a:pt x="45" y="896"/>
                    </a:lnTo>
                    <a:lnTo>
                      <a:pt x="25" y="1019"/>
                    </a:lnTo>
                    <a:lnTo>
                      <a:pt x="12" y="1141"/>
                    </a:lnTo>
                    <a:lnTo>
                      <a:pt x="1" y="1323"/>
                    </a:lnTo>
                    <a:lnTo>
                      <a:pt x="0" y="1440"/>
                    </a:lnTo>
                    <a:lnTo>
                      <a:pt x="0" y="1497"/>
                    </a:lnTo>
                    <a:lnTo>
                      <a:pt x="8" y="1606"/>
                    </a:lnTo>
                    <a:lnTo>
                      <a:pt x="22" y="1708"/>
                    </a:lnTo>
                    <a:lnTo>
                      <a:pt x="41" y="1805"/>
                    </a:lnTo>
                    <a:lnTo>
                      <a:pt x="66" y="1895"/>
                    </a:lnTo>
                    <a:lnTo>
                      <a:pt x="96" y="1979"/>
                    </a:lnTo>
                    <a:lnTo>
                      <a:pt x="130" y="2058"/>
                    </a:lnTo>
                    <a:lnTo>
                      <a:pt x="168" y="2131"/>
                    </a:lnTo>
                    <a:lnTo>
                      <a:pt x="210" y="2198"/>
                    </a:lnTo>
                    <a:lnTo>
                      <a:pt x="253" y="2258"/>
                    </a:lnTo>
                    <a:lnTo>
                      <a:pt x="323" y="2338"/>
                    </a:lnTo>
                    <a:lnTo>
                      <a:pt x="418" y="2423"/>
                    </a:lnTo>
                    <a:lnTo>
                      <a:pt x="515" y="2484"/>
                    </a:lnTo>
                    <a:lnTo>
                      <a:pt x="563" y="2505"/>
                    </a:lnTo>
                    <a:lnTo>
                      <a:pt x="550" y="2483"/>
                    </a:lnTo>
                    <a:lnTo>
                      <a:pt x="478" y="2325"/>
                    </a:lnTo>
                    <a:lnTo>
                      <a:pt x="418" y="2168"/>
                    </a:lnTo>
                    <a:lnTo>
                      <a:pt x="375" y="2026"/>
                    </a:lnTo>
                    <a:lnTo>
                      <a:pt x="351" y="1923"/>
                    </a:lnTo>
                    <a:lnTo>
                      <a:pt x="330" y="1814"/>
                    </a:lnTo>
                    <a:lnTo>
                      <a:pt x="316" y="1700"/>
                    </a:lnTo>
                    <a:lnTo>
                      <a:pt x="309" y="1583"/>
                    </a:lnTo>
                    <a:lnTo>
                      <a:pt x="310" y="1462"/>
                    </a:lnTo>
                    <a:lnTo>
                      <a:pt x="322" y="1341"/>
                    </a:lnTo>
                    <a:lnTo>
                      <a:pt x="345" y="1219"/>
                    </a:lnTo>
                    <a:lnTo>
                      <a:pt x="363" y="1159"/>
                    </a:lnTo>
                    <a:lnTo>
                      <a:pt x="378" y="1110"/>
                    </a:lnTo>
                    <a:lnTo>
                      <a:pt x="416" y="1026"/>
                    </a:lnTo>
                    <a:lnTo>
                      <a:pt x="461" y="956"/>
                    </a:lnTo>
                    <a:lnTo>
                      <a:pt x="513" y="900"/>
                    </a:lnTo>
                    <a:lnTo>
                      <a:pt x="569" y="855"/>
                    </a:lnTo>
                    <a:lnTo>
                      <a:pt x="627" y="820"/>
                    </a:lnTo>
                    <a:lnTo>
                      <a:pt x="687" y="796"/>
                    </a:lnTo>
                    <a:lnTo>
                      <a:pt x="748" y="778"/>
                    </a:lnTo>
                    <a:lnTo>
                      <a:pt x="837" y="764"/>
                    </a:lnTo>
                    <a:lnTo>
                      <a:pt x="942" y="764"/>
                    </a:lnTo>
                    <a:lnTo>
                      <a:pt x="1057" y="780"/>
                    </a:lnTo>
                    <a:lnTo>
                      <a:pt x="1075" y="785"/>
                    </a:lnTo>
                    <a:lnTo>
                      <a:pt x="1092" y="780"/>
                    </a:lnTo>
                    <a:lnTo>
                      <a:pt x="1207" y="764"/>
                    </a:lnTo>
                    <a:lnTo>
                      <a:pt x="1312" y="764"/>
                    </a:lnTo>
                    <a:lnTo>
                      <a:pt x="1402" y="778"/>
                    </a:lnTo>
                    <a:lnTo>
                      <a:pt x="1462" y="796"/>
                    </a:lnTo>
                    <a:lnTo>
                      <a:pt x="1522" y="820"/>
                    </a:lnTo>
                    <a:lnTo>
                      <a:pt x="1581" y="855"/>
                    </a:lnTo>
                    <a:lnTo>
                      <a:pt x="1636" y="900"/>
                    </a:lnTo>
                    <a:lnTo>
                      <a:pt x="1688" y="956"/>
                    </a:lnTo>
                    <a:lnTo>
                      <a:pt x="1733" y="1026"/>
                    </a:lnTo>
                    <a:lnTo>
                      <a:pt x="1772" y="1110"/>
                    </a:lnTo>
                    <a:lnTo>
                      <a:pt x="1787" y="1159"/>
                    </a:lnTo>
                    <a:lnTo>
                      <a:pt x="1804" y="1219"/>
                    </a:lnTo>
                    <a:lnTo>
                      <a:pt x="1828" y="1341"/>
                    </a:lnTo>
                    <a:lnTo>
                      <a:pt x="1839" y="1462"/>
                    </a:lnTo>
                    <a:lnTo>
                      <a:pt x="1840" y="1583"/>
                    </a:lnTo>
                    <a:lnTo>
                      <a:pt x="1833" y="1700"/>
                    </a:lnTo>
                    <a:lnTo>
                      <a:pt x="1819" y="1814"/>
                    </a:lnTo>
                    <a:lnTo>
                      <a:pt x="1799" y="1923"/>
                    </a:lnTo>
                    <a:lnTo>
                      <a:pt x="1774" y="2026"/>
                    </a:lnTo>
                    <a:lnTo>
                      <a:pt x="1731" y="2168"/>
                    </a:lnTo>
                    <a:lnTo>
                      <a:pt x="1672" y="2325"/>
                    </a:lnTo>
                    <a:lnTo>
                      <a:pt x="1600" y="2483"/>
                    </a:lnTo>
                    <a:lnTo>
                      <a:pt x="1587" y="2505"/>
                    </a:lnTo>
                    <a:lnTo>
                      <a:pt x="1634" y="2484"/>
                    </a:lnTo>
                    <a:lnTo>
                      <a:pt x="1731" y="2423"/>
                    </a:lnTo>
                    <a:lnTo>
                      <a:pt x="1827" y="2338"/>
                    </a:lnTo>
                    <a:lnTo>
                      <a:pt x="1896" y="2258"/>
                    </a:lnTo>
                    <a:lnTo>
                      <a:pt x="1941" y="2198"/>
                    </a:lnTo>
                    <a:lnTo>
                      <a:pt x="1981" y="2131"/>
                    </a:lnTo>
                    <a:lnTo>
                      <a:pt x="2019" y="2058"/>
                    </a:lnTo>
                    <a:lnTo>
                      <a:pt x="2053" y="1979"/>
                    </a:lnTo>
                    <a:lnTo>
                      <a:pt x="2084" y="1895"/>
                    </a:lnTo>
                    <a:lnTo>
                      <a:pt x="2108" y="1805"/>
                    </a:lnTo>
                    <a:lnTo>
                      <a:pt x="2129" y="1708"/>
                    </a:lnTo>
                    <a:lnTo>
                      <a:pt x="2142" y="1606"/>
                    </a:lnTo>
                    <a:lnTo>
                      <a:pt x="2149" y="1497"/>
                    </a:lnTo>
                    <a:lnTo>
                      <a:pt x="2149" y="1440"/>
                    </a:lnTo>
                    <a:lnTo>
                      <a:pt x="2149" y="1323"/>
                    </a:lnTo>
                    <a:lnTo>
                      <a:pt x="2138" y="1141"/>
                    </a:lnTo>
                    <a:lnTo>
                      <a:pt x="2124" y="1019"/>
                    </a:lnTo>
                    <a:lnTo>
                      <a:pt x="2104" y="896"/>
                    </a:lnTo>
                    <a:lnTo>
                      <a:pt x="2077" y="775"/>
                    </a:lnTo>
                    <a:lnTo>
                      <a:pt x="2041" y="658"/>
                    </a:lnTo>
                    <a:lnTo>
                      <a:pt x="1995" y="545"/>
                    </a:lnTo>
                    <a:lnTo>
                      <a:pt x="1938" y="438"/>
                    </a:lnTo>
                    <a:lnTo>
                      <a:pt x="1871" y="340"/>
                    </a:lnTo>
                    <a:lnTo>
                      <a:pt x="1790" y="251"/>
                    </a:lnTo>
                    <a:lnTo>
                      <a:pt x="1696" y="173"/>
                    </a:lnTo>
                    <a:lnTo>
                      <a:pt x="1587" y="108"/>
                    </a:lnTo>
                    <a:lnTo>
                      <a:pt x="1463" y="56"/>
                    </a:lnTo>
                    <a:lnTo>
                      <a:pt x="1321" y="20"/>
                    </a:lnTo>
                    <a:lnTo>
                      <a:pt x="1162" y="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830" y="3051"/>
                <a:ext cx="459" cy="339"/>
              </a:xfrm>
              <a:custGeom>
                <a:avLst/>
                <a:gdLst>
                  <a:gd name="T0" fmla="*/ 1191 w 1834"/>
                  <a:gd name="T1" fmla="*/ 490 h 1355"/>
                  <a:gd name="T2" fmla="*/ 1180 w 1834"/>
                  <a:gd name="T3" fmla="*/ 496 h 1355"/>
                  <a:gd name="T4" fmla="*/ 1065 w 1834"/>
                  <a:gd name="T5" fmla="*/ 544 h 1355"/>
                  <a:gd name="T6" fmla="*/ 924 w 1834"/>
                  <a:gd name="T7" fmla="*/ 591 h 1355"/>
                  <a:gd name="T8" fmla="*/ 816 w 1834"/>
                  <a:gd name="T9" fmla="*/ 616 h 1355"/>
                  <a:gd name="T10" fmla="*/ 700 w 1834"/>
                  <a:gd name="T11" fmla="*/ 634 h 1355"/>
                  <a:gd name="T12" fmla="*/ 580 w 1834"/>
                  <a:gd name="T13" fmla="*/ 638 h 1355"/>
                  <a:gd name="T14" fmla="*/ 521 w 1834"/>
                  <a:gd name="T15" fmla="*/ 633 h 1355"/>
                  <a:gd name="T16" fmla="*/ 492 w 1834"/>
                  <a:gd name="T17" fmla="*/ 630 h 1355"/>
                  <a:gd name="T18" fmla="*/ 437 w 1834"/>
                  <a:gd name="T19" fmla="*/ 631 h 1355"/>
                  <a:gd name="T20" fmla="*/ 388 w 1834"/>
                  <a:gd name="T21" fmla="*/ 641 h 1355"/>
                  <a:gd name="T22" fmla="*/ 341 w 1834"/>
                  <a:gd name="T23" fmla="*/ 656 h 1355"/>
                  <a:gd name="T24" fmla="*/ 301 w 1834"/>
                  <a:gd name="T25" fmla="*/ 678 h 1355"/>
                  <a:gd name="T26" fmla="*/ 263 w 1834"/>
                  <a:gd name="T27" fmla="*/ 705 h 1355"/>
                  <a:gd name="T28" fmla="*/ 230 w 1834"/>
                  <a:gd name="T29" fmla="*/ 737 h 1355"/>
                  <a:gd name="T30" fmla="*/ 200 w 1834"/>
                  <a:gd name="T31" fmla="*/ 773 h 1355"/>
                  <a:gd name="T32" fmla="*/ 164 w 1834"/>
                  <a:gd name="T33" fmla="*/ 832 h 1355"/>
                  <a:gd name="T34" fmla="*/ 129 w 1834"/>
                  <a:gd name="T35" fmla="*/ 919 h 1355"/>
                  <a:gd name="T36" fmla="*/ 109 w 1834"/>
                  <a:gd name="T37" fmla="*/ 1009 h 1355"/>
                  <a:gd name="T38" fmla="*/ 103 w 1834"/>
                  <a:gd name="T39" fmla="*/ 1098 h 1355"/>
                  <a:gd name="T40" fmla="*/ 105 w 1834"/>
                  <a:gd name="T41" fmla="*/ 1140 h 1355"/>
                  <a:gd name="T42" fmla="*/ 0 w 1834"/>
                  <a:gd name="T43" fmla="*/ 658 h 1355"/>
                  <a:gd name="T44" fmla="*/ 190 w 1834"/>
                  <a:gd name="T45" fmla="*/ 278 h 1355"/>
                  <a:gd name="T46" fmla="*/ 731 w 1834"/>
                  <a:gd name="T47" fmla="*/ 0 h 1355"/>
                  <a:gd name="T48" fmla="*/ 1242 w 1834"/>
                  <a:gd name="T49" fmla="*/ 24 h 1355"/>
                  <a:gd name="T50" fmla="*/ 1484 w 1834"/>
                  <a:gd name="T51" fmla="*/ 234 h 1355"/>
                  <a:gd name="T52" fmla="*/ 1689 w 1834"/>
                  <a:gd name="T53" fmla="*/ 490 h 1355"/>
                  <a:gd name="T54" fmla="*/ 1834 w 1834"/>
                  <a:gd name="T55" fmla="*/ 658 h 1355"/>
                  <a:gd name="T56" fmla="*/ 1764 w 1834"/>
                  <a:gd name="T57" fmla="*/ 1177 h 1355"/>
                  <a:gd name="T58" fmla="*/ 1617 w 1834"/>
                  <a:gd name="T59" fmla="*/ 1355 h 1355"/>
                  <a:gd name="T60" fmla="*/ 1621 w 1834"/>
                  <a:gd name="T61" fmla="*/ 1334 h 1355"/>
                  <a:gd name="T62" fmla="*/ 1631 w 1834"/>
                  <a:gd name="T63" fmla="*/ 1196 h 1355"/>
                  <a:gd name="T64" fmla="*/ 1626 w 1834"/>
                  <a:gd name="T65" fmla="*/ 1068 h 1355"/>
                  <a:gd name="T66" fmla="*/ 1606 w 1834"/>
                  <a:gd name="T67" fmla="*/ 961 h 1355"/>
                  <a:gd name="T68" fmla="*/ 1586 w 1834"/>
                  <a:gd name="T69" fmla="*/ 888 h 1355"/>
                  <a:gd name="T70" fmla="*/ 1557 w 1834"/>
                  <a:gd name="T71" fmla="*/ 815 h 1355"/>
                  <a:gd name="T72" fmla="*/ 1517 w 1834"/>
                  <a:gd name="T73" fmla="*/ 743 h 1355"/>
                  <a:gd name="T74" fmla="*/ 1468 w 1834"/>
                  <a:gd name="T75" fmla="*/ 676 h 1355"/>
                  <a:gd name="T76" fmla="*/ 1406 w 1834"/>
                  <a:gd name="T77" fmla="*/ 613 h 1355"/>
                  <a:gd name="T78" fmla="*/ 1332 w 1834"/>
                  <a:gd name="T79" fmla="*/ 557 h 1355"/>
                  <a:gd name="T80" fmla="*/ 1243 w 1834"/>
                  <a:gd name="T81" fmla="*/ 510 h 1355"/>
                  <a:gd name="T82" fmla="*/ 1191 w 1834"/>
                  <a:gd name="T83" fmla="*/ 490 h 1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34" h="1355">
                    <a:moveTo>
                      <a:pt x="1191" y="490"/>
                    </a:moveTo>
                    <a:lnTo>
                      <a:pt x="1180" y="496"/>
                    </a:lnTo>
                    <a:lnTo>
                      <a:pt x="1065" y="544"/>
                    </a:lnTo>
                    <a:lnTo>
                      <a:pt x="924" y="591"/>
                    </a:lnTo>
                    <a:lnTo>
                      <a:pt x="816" y="616"/>
                    </a:lnTo>
                    <a:lnTo>
                      <a:pt x="700" y="634"/>
                    </a:lnTo>
                    <a:lnTo>
                      <a:pt x="580" y="638"/>
                    </a:lnTo>
                    <a:lnTo>
                      <a:pt x="521" y="633"/>
                    </a:lnTo>
                    <a:lnTo>
                      <a:pt x="492" y="630"/>
                    </a:lnTo>
                    <a:lnTo>
                      <a:pt x="437" y="631"/>
                    </a:lnTo>
                    <a:lnTo>
                      <a:pt x="388" y="641"/>
                    </a:lnTo>
                    <a:lnTo>
                      <a:pt x="341" y="656"/>
                    </a:lnTo>
                    <a:lnTo>
                      <a:pt x="301" y="678"/>
                    </a:lnTo>
                    <a:lnTo>
                      <a:pt x="263" y="705"/>
                    </a:lnTo>
                    <a:lnTo>
                      <a:pt x="230" y="737"/>
                    </a:lnTo>
                    <a:lnTo>
                      <a:pt x="200" y="773"/>
                    </a:lnTo>
                    <a:lnTo>
                      <a:pt x="164" y="832"/>
                    </a:lnTo>
                    <a:lnTo>
                      <a:pt x="129" y="919"/>
                    </a:lnTo>
                    <a:lnTo>
                      <a:pt x="109" y="1009"/>
                    </a:lnTo>
                    <a:lnTo>
                      <a:pt x="103" y="1098"/>
                    </a:lnTo>
                    <a:lnTo>
                      <a:pt x="105" y="1140"/>
                    </a:lnTo>
                    <a:lnTo>
                      <a:pt x="0" y="658"/>
                    </a:lnTo>
                    <a:lnTo>
                      <a:pt x="190" y="278"/>
                    </a:lnTo>
                    <a:lnTo>
                      <a:pt x="731" y="0"/>
                    </a:lnTo>
                    <a:lnTo>
                      <a:pt x="1242" y="24"/>
                    </a:lnTo>
                    <a:lnTo>
                      <a:pt x="1484" y="234"/>
                    </a:lnTo>
                    <a:lnTo>
                      <a:pt x="1689" y="490"/>
                    </a:lnTo>
                    <a:lnTo>
                      <a:pt x="1834" y="658"/>
                    </a:lnTo>
                    <a:lnTo>
                      <a:pt x="1764" y="1177"/>
                    </a:lnTo>
                    <a:lnTo>
                      <a:pt x="1617" y="1355"/>
                    </a:lnTo>
                    <a:lnTo>
                      <a:pt x="1621" y="1334"/>
                    </a:lnTo>
                    <a:lnTo>
                      <a:pt x="1631" y="1196"/>
                    </a:lnTo>
                    <a:lnTo>
                      <a:pt x="1626" y="1068"/>
                    </a:lnTo>
                    <a:lnTo>
                      <a:pt x="1606" y="961"/>
                    </a:lnTo>
                    <a:lnTo>
                      <a:pt x="1586" y="888"/>
                    </a:lnTo>
                    <a:lnTo>
                      <a:pt x="1557" y="815"/>
                    </a:lnTo>
                    <a:lnTo>
                      <a:pt x="1517" y="743"/>
                    </a:lnTo>
                    <a:lnTo>
                      <a:pt x="1468" y="676"/>
                    </a:lnTo>
                    <a:lnTo>
                      <a:pt x="1406" y="613"/>
                    </a:lnTo>
                    <a:lnTo>
                      <a:pt x="1332" y="557"/>
                    </a:lnTo>
                    <a:lnTo>
                      <a:pt x="1243" y="510"/>
                    </a:lnTo>
                    <a:lnTo>
                      <a:pt x="1191" y="4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Group 59"/>
            <p:cNvGrpSpPr>
              <a:grpSpLocks noChangeAspect="1"/>
            </p:cNvGrpSpPr>
            <p:nvPr/>
          </p:nvGrpSpPr>
          <p:grpSpPr bwMode="auto">
            <a:xfrm>
              <a:off x="6420520" y="4121078"/>
              <a:ext cx="681393" cy="967180"/>
              <a:chOff x="5320" y="2917"/>
              <a:chExt cx="515" cy="731"/>
            </a:xfrm>
          </p:grpSpPr>
          <p:sp>
            <p:nvSpPr>
              <p:cNvPr id="67" name="Freeform 60"/>
              <p:cNvSpPr>
                <a:spLocks/>
              </p:cNvSpPr>
              <p:nvPr/>
            </p:nvSpPr>
            <p:spPr bwMode="auto">
              <a:xfrm>
                <a:off x="5578" y="3154"/>
                <a:ext cx="255" cy="472"/>
              </a:xfrm>
              <a:custGeom>
                <a:avLst/>
                <a:gdLst>
                  <a:gd name="T0" fmla="*/ 0 w 1023"/>
                  <a:gd name="T1" fmla="*/ 0 h 1886"/>
                  <a:gd name="T2" fmla="*/ 0 w 1023"/>
                  <a:gd name="T3" fmla="*/ 1886 h 1886"/>
                  <a:gd name="T4" fmla="*/ 863 w 1023"/>
                  <a:gd name="T5" fmla="*/ 1886 h 1886"/>
                  <a:gd name="T6" fmla="*/ 884 w 1023"/>
                  <a:gd name="T7" fmla="*/ 1779 h 1886"/>
                  <a:gd name="T8" fmla="*/ 960 w 1023"/>
                  <a:gd name="T9" fmla="*/ 1289 h 1886"/>
                  <a:gd name="T10" fmla="*/ 988 w 1023"/>
                  <a:gd name="T11" fmla="*/ 1064 h 1886"/>
                  <a:gd name="T12" fmla="*/ 1011 w 1023"/>
                  <a:gd name="T13" fmla="*/ 836 h 1886"/>
                  <a:gd name="T14" fmla="*/ 1022 w 1023"/>
                  <a:gd name="T15" fmla="*/ 620 h 1886"/>
                  <a:gd name="T16" fmla="*/ 1023 w 1023"/>
                  <a:gd name="T17" fmla="*/ 521 h 1886"/>
                  <a:gd name="T18" fmla="*/ 1022 w 1023"/>
                  <a:gd name="T19" fmla="*/ 497 h 1886"/>
                  <a:gd name="T20" fmla="*/ 1017 w 1023"/>
                  <a:gd name="T21" fmla="*/ 452 h 1886"/>
                  <a:gd name="T22" fmla="*/ 1005 w 1023"/>
                  <a:gd name="T23" fmla="*/ 409 h 1886"/>
                  <a:gd name="T24" fmla="*/ 989 w 1023"/>
                  <a:gd name="T25" fmla="*/ 370 h 1886"/>
                  <a:gd name="T26" fmla="*/ 956 w 1023"/>
                  <a:gd name="T27" fmla="*/ 315 h 1886"/>
                  <a:gd name="T28" fmla="*/ 897 w 1023"/>
                  <a:gd name="T29" fmla="*/ 251 h 1886"/>
                  <a:gd name="T30" fmla="*/ 825 w 1023"/>
                  <a:gd name="T31" fmla="*/ 196 h 1886"/>
                  <a:gd name="T32" fmla="*/ 742 w 1023"/>
                  <a:gd name="T33" fmla="*/ 151 h 1886"/>
                  <a:gd name="T34" fmla="*/ 653 w 1023"/>
                  <a:gd name="T35" fmla="*/ 112 h 1886"/>
                  <a:gd name="T36" fmla="*/ 558 w 1023"/>
                  <a:gd name="T37" fmla="*/ 81 h 1886"/>
                  <a:gd name="T38" fmla="*/ 414 w 1023"/>
                  <a:gd name="T39" fmla="*/ 45 h 1886"/>
                  <a:gd name="T40" fmla="*/ 235 w 1023"/>
                  <a:gd name="T41" fmla="*/ 17 h 1886"/>
                  <a:gd name="T42" fmla="*/ 32 w 1023"/>
                  <a:gd name="T43" fmla="*/ 0 h 1886"/>
                  <a:gd name="T44" fmla="*/ 0 w 1023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3" h="1886">
                    <a:moveTo>
                      <a:pt x="0" y="0"/>
                    </a:moveTo>
                    <a:lnTo>
                      <a:pt x="0" y="1886"/>
                    </a:lnTo>
                    <a:lnTo>
                      <a:pt x="863" y="1886"/>
                    </a:lnTo>
                    <a:lnTo>
                      <a:pt x="884" y="1779"/>
                    </a:lnTo>
                    <a:lnTo>
                      <a:pt x="960" y="1289"/>
                    </a:lnTo>
                    <a:lnTo>
                      <a:pt x="988" y="1064"/>
                    </a:lnTo>
                    <a:lnTo>
                      <a:pt x="1011" y="836"/>
                    </a:lnTo>
                    <a:lnTo>
                      <a:pt x="1022" y="620"/>
                    </a:lnTo>
                    <a:lnTo>
                      <a:pt x="1023" y="521"/>
                    </a:lnTo>
                    <a:lnTo>
                      <a:pt x="1022" y="497"/>
                    </a:lnTo>
                    <a:lnTo>
                      <a:pt x="1017" y="452"/>
                    </a:lnTo>
                    <a:lnTo>
                      <a:pt x="1005" y="409"/>
                    </a:lnTo>
                    <a:lnTo>
                      <a:pt x="989" y="370"/>
                    </a:lnTo>
                    <a:lnTo>
                      <a:pt x="956" y="315"/>
                    </a:lnTo>
                    <a:lnTo>
                      <a:pt x="897" y="251"/>
                    </a:lnTo>
                    <a:lnTo>
                      <a:pt x="825" y="196"/>
                    </a:lnTo>
                    <a:lnTo>
                      <a:pt x="742" y="151"/>
                    </a:lnTo>
                    <a:lnTo>
                      <a:pt x="653" y="112"/>
                    </a:lnTo>
                    <a:lnTo>
                      <a:pt x="558" y="81"/>
                    </a:lnTo>
                    <a:lnTo>
                      <a:pt x="414" y="45"/>
                    </a:lnTo>
                    <a:lnTo>
                      <a:pt x="235" y="17"/>
                    </a:lnTo>
                    <a:lnTo>
                      <a:pt x="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1"/>
              <p:cNvSpPr>
                <a:spLocks/>
              </p:cNvSpPr>
              <p:nvPr/>
            </p:nvSpPr>
            <p:spPr bwMode="auto">
              <a:xfrm>
                <a:off x="5322" y="3154"/>
                <a:ext cx="256" cy="472"/>
              </a:xfrm>
              <a:custGeom>
                <a:avLst/>
                <a:gdLst>
                  <a:gd name="T0" fmla="*/ 1024 w 1024"/>
                  <a:gd name="T1" fmla="*/ 0 h 1886"/>
                  <a:gd name="T2" fmla="*/ 1024 w 1024"/>
                  <a:gd name="T3" fmla="*/ 1886 h 1886"/>
                  <a:gd name="T4" fmla="*/ 161 w 1024"/>
                  <a:gd name="T5" fmla="*/ 1886 h 1886"/>
                  <a:gd name="T6" fmla="*/ 140 w 1024"/>
                  <a:gd name="T7" fmla="*/ 1779 h 1886"/>
                  <a:gd name="T8" fmla="*/ 64 w 1024"/>
                  <a:gd name="T9" fmla="*/ 1289 h 1886"/>
                  <a:gd name="T10" fmla="*/ 36 w 1024"/>
                  <a:gd name="T11" fmla="*/ 1064 h 1886"/>
                  <a:gd name="T12" fmla="*/ 13 w 1024"/>
                  <a:gd name="T13" fmla="*/ 836 h 1886"/>
                  <a:gd name="T14" fmla="*/ 2 w 1024"/>
                  <a:gd name="T15" fmla="*/ 620 h 1886"/>
                  <a:gd name="T16" fmla="*/ 0 w 1024"/>
                  <a:gd name="T17" fmla="*/ 521 h 1886"/>
                  <a:gd name="T18" fmla="*/ 2 w 1024"/>
                  <a:gd name="T19" fmla="*/ 497 h 1886"/>
                  <a:gd name="T20" fmla="*/ 8 w 1024"/>
                  <a:gd name="T21" fmla="*/ 452 h 1886"/>
                  <a:gd name="T22" fmla="*/ 19 w 1024"/>
                  <a:gd name="T23" fmla="*/ 409 h 1886"/>
                  <a:gd name="T24" fmla="*/ 36 w 1024"/>
                  <a:gd name="T25" fmla="*/ 370 h 1886"/>
                  <a:gd name="T26" fmla="*/ 68 w 1024"/>
                  <a:gd name="T27" fmla="*/ 315 h 1886"/>
                  <a:gd name="T28" fmla="*/ 127 w 1024"/>
                  <a:gd name="T29" fmla="*/ 251 h 1886"/>
                  <a:gd name="T30" fmla="*/ 199 w 1024"/>
                  <a:gd name="T31" fmla="*/ 196 h 1886"/>
                  <a:gd name="T32" fmla="*/ 282 w 1024"/>
                  <a:gd name="T33" fmla="*/ 151 h 1886"/>
                  <a:gd name="T34" fmla="*/ 372 w 1024"/>
                  <a:gd name="T35" fmla="*/ 112 h 1886"/>
                  <a:gd name="T36" fmla="*/ 466 w 1024"/>
                  <a:gd name="T37" fmla="*/ 81 h 1886"/>
                  <a:gd name="T38" fmla="*/ 610 w 1024"/>
                  <a:gd name="T39" fmla="*/ 45 h 1886"/>
                  <a:gd name="T40" fmla="*/ 789 w 1024"/>
                  <a:gd name="T41" fmla="*/ 17 h 1886"/>
                  <a:gd name="T42" fmla="*/ 992 w 1024"/>
                  <a:gd name="T43" fmla="*/ 0 h 1886"/>
                  <a:gd name="T44" fmla="*/ 1024 w 1024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4" h="1886">
                    <a:moveTo>
                      <a:pt x="1024" y="0"/>
                    </a:moveTo>
                    <a:lnTo>
                      <a:pt x="1024" y="1886"/>
                    </a:lnTo>
                    <a:lnTo>
                      <a:pt x="161" y="1886"/>
                    </a:lnTo>
                    <a:lnTo>
                      <a:pt x="140" y="1779"/>
                    </a:lnTo>
                    <a:lnTo>
                      <a:pt x="64" y="1289"/>
                    </a:lnTo>
                    <a:lnTo>
                      <a:pt x="36" y="1064"/>
                    </a:lnTo>
                    <a:lnTo>
                      <a:pt x="13" y="836"/>
                    </a:lnTo>
                    <a:lnTo>
                      <a:pt x="2" y="620"/>
                    </a:lnTo>
                    <a:lnTo>
                      <a:pt x="0" y="521"/>
                    </a:lnTo>
                    <a:lnTo>
                      <a:pt x="2" y="497"/>
                    </a:lnTo>
                    <a:lnTo>
                      <a:pt x="8" y="452"/>
                    </a:lnTo>
                    <a:lnTo>
                      <a:pt x="19" y="409"/>
                    </a:lnTo>
                    <a:lnTo>
                      <a:pt x="36" y="370"/>
                    </a:lnTo>
                    <a:lnTo>
                      <a:pt x="68" y="315"/>
                    </a:lnTo>
                    <a:lnTo>
                      <a:pt x="127" y="251"/>
                    </a:lnTo>
                    <a:lnTo>
                      <a:pt x="199" y="196"/>
                    </a:lnTo>
                    <a:lnTo>
                      <a:pt x="282" y="151"/>
                    </a:lnTo>
                    <a:lnTo>
                      <a:pt x="372" y="112"/>
                    </a:lnTo>
                    <a:lnTo>
                      <a:pt x="466" y="81"/>
                    </a:lnTo>
                    <a:lnTo>
                      <a:pt x="610" y="45"/>
                    </a:lnTo>
                    <a:lnTo>
                      <a:pt x="789" y="17"/>
                    </a:lnTo>
                    <a:lnTo>
                      <a:pt x="992" y="0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5525" y="3467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3"/>
              <p:cNvSpPr>
                <a:spLocks/>
              </p:cNvSpPr>
              <p:nvPr/>
            </p:nvSpPr>
            <p:spPr bwMode="auto">
              <a:xfrm>
                <a:off x="5525" y="3467"/>
                <a:ext cx="105" cy="37"/>
              </a:xfrm>
              <a:custGeom>
                <a:avLst/>
                <a:gdLst>
                  <a:gd name="T0" fmla="*/ 0 w 421"/>
                  <a:gd name="T1" fmla="*/ 56 h 146"/>
                  <a:gd name="T2" fmla="*/ 5 w 421"/>
                  <a:gd name="T3" fmla="*/ 59 h 146"/>
                  <a:gd name="T4" fmla="*/ 66 w 421"/>
                  <a:gd name="T5" fmla="*/ 90 h 146"/>
                  <a:gd name="T6" fmla="*/ 147 w 421"/>
                  <a:gd name="T7" fmla="*/ 118 h 146"/>
                  <a:gd name="T8" fmla="*/ 215 w 421"/>
                  <a:gd name="T9" fmla="*/ 134 h 146"/>
                  <a:gd name="T10" fmla="*/ 291 w 421"/>
                  <a:gd name="T11" fmla="*/ 145 h 146"/>
                  <a:gd name="T12" fmla="*/ 376 w 421"/>
                  <a:gd name="T13" fmla="*/ 146 h 146"/>
                  <a:gd name="T14" fmla="*/ 421 w 421"/>
                  <a:gd name="T15" fmla="*/ 143 h 146"/>
                  <a:gd name="T16" fmla="*/ 421 w 421"/>
                  <a:gd name="T17" fmla="*/ 0 h 146"/>
                  <a:gd name="T18" fmla="*/ 0 w 421"/>
                  <a:gd name="T19" fmla="*/ 0 h 146"/>
                  <a:gd name="T20" fmla="*/ 0 w 421"/>
                  <a:gd name="T21" fmla="*/ 5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6">
                    <a:moveTo>
                      <a:pt x="0" y="56"/>
                    </a:moveTo>
                    <a:lnTo>
                      <a:pt x="5" y="59"/>
                    </a:lnTo>
                    <a:lnTo>
                      <a:pt x="66" y="90"/>
                    </a:lnTo>
                    <a:lnTo>
                      <a:pt x="147" y="118"/>
                    </a:lnTo>
                    <a:lnTo>
                      <a:pt x="215" y="134"/>
                    </a:lnTo>
                    <a:lnTo>
                      <a:pt x="291" y="145"/>
                    </a:lnTo>
                    <a:lnTo>
                      <a:pt x="376" y="146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4"/>
              <p:cNvSpPr>
                <a:spLocks/>
              </p:cNvSpPr>
              <p:nvPr/>
            </p:nvSpPr>
            <p:spPr bwMode="auto">
              <a:xfrm>
                <a:off x="5322" y="3226"/>
                <a:ext cx="102" cy="117"/>
              </a:xfrm>
              <a:custGeom>
                <a:avLst/>
                <a:gdLst>
                  <a:gd name="T0" fmla="*/ 412 w 412"/>
                  <a:gd name="T1" fmla="*/ 235 h 470"/>
                  <a:gd name="T2" fmla="*/ 411 w 412"/>
                  <a:gd name="T3" fmla="*/ 259 h 470"/>
                  <a:gd name="T4" fmla="*/ 402 w 412"/>
                  <a:gd name="T5" fmla="*/ 305 h 470"/>
                  <a:gd name="T6" fmla="*/ 387 w 412"/>
                  <a:gd name="T7" fmla="*/ 347 h 470"/>
                  <a:gd name="T8" fmla="*/ 365 w 412"/>
                  <a:gd name="T9" fmla="*/ 385 h 470"/>
                  <a:gd name="T10" fmla="*/ 337 w 412"/>
                  <a:gd name="T11" fmla="*/ 416 h 470"/>
                  <a:gd name="T12" fmla="*/ 305 w 412"/>
                  <a:gd name="T13" fmla="*/ 442 h 470"/>
                  <a:gd name="T14" fmla="*/ 268 w 412"/>
                  <a:gd name="T15" fmla="*/ 460 h 470"/>
                  <a:gd name="T16" fmla="*/ 227 w 412"/>
                  <a:gd name="T17" fmla="*/ 469 h 470"/>
                  <a:gd name="T18" fmla="*/ 207 w 412"/>
                  <a:gd name="T19" fmla="*/ 470 h 470"/>
                  <a:gd name="T20" fmla="*/ 185 w 412"/>
                  <a:gd name="T21" fmla="*/ 469 h 470"/>
                  <a:gd name="T22" fmla="*/ 146 w 412"/>
                  <a:gd name="T23" fmla="*/ 460 h 470"/>
                  <a:gd name="T24" fmla="*/ 108 w 412"/>
                  <a:gd name="T25" fmla="*/ 442 h 470"/>
                  <a:gd name="T26" fmla="*/ 76 w 412"/>
                  <a:gd name="T27" fmla="*/ 416 h 470"/>
                  <a:gd name="T28" fmla="*/ 48 w 412"/>
                  <a:gd name="T29" fmla="*/ 385 h 470"/>
                  <a:gd name="T30" fmla="*/ 25 w 412"/>
                  <a:gd name="T31" fmla="*/ 347 h 470"/>
                  <a:gd name="T32" fmla="*/ 10 w 412"/>
                  <a:gd name="T33" fmla="*/ 305 h 470"/>
                  <a:gd name="T34" fmla="*/ 2 w 412"/>
                  <a:gd name="T35" fmla="*/ 259 h 470"/>
                  <a:gd name="T36" fmla="*/ 0 w 412"/>
                  <a:gd name="T37" fmla="*/ 235 h 470"/>
                  <a:gd name="T38" fmla="*/ 2 w 412"/>
                  <a:gd name="T39" fmla="*/ 210 h 470"/>
                  <a:gd name="T40" fmla="*/ 10 w 412"/>
                  <a:gd name="T41" fmla="*/ 165 h 470"/>
                  <a:gd name="T42" fmla="*/ 25 w 412"/>
                  <a:gd name="T43" fmla="*/ 123 h 470"/>
                  <a:gd name="T44" fmla="*/ 48 w 412"/>
                  <a:gd name="T45" fmla="*/ 85 h 470"/>
                  <a:gd name="T46" fmla="*/ 76 w 412"/>
                  <a:gd name="T47" fmla="*/ 53 h 470"/>
                  <a:gd name="T48" fmla="*/ 108 w 412"/>
                  <a:gd name="T49" fmla="*/ 28 h 470"/>
                  <a:gd name="T50" fmla="*/ 146 w 412"/>
                  <a:gd name="T51" fmla="*/ 10 h 470"/>
                  <a:gd name="T52" fmla="*/ 185 w 412"/>
                  <a:gd name="T53" fmla="*/ 0 h 470"/>
                  <a:gd name="T54" fmla="*/ 207 w 412"/>
                  <a:gd name="T55" fmla="*/ 0 h 470"/>
                  <a:gd name="T56" fmla="*/ 227 w 412"/>
                  <a:gd name="T57" fmla="*/ 0 h 470"/>
                  <a:gd name="T58" fmla="*/ 268 w 412"/>
                  <a:gd name="T59" fmla="*/ 10 h 470"/>
                  <a:gd name="T60" fmla="*/ 305 w 412"/>
                  <a:gd name="T61" fmla="*/ 28 h 470"/>
                  <a:gd name="T62" fmla="*/ 337 w 412"/>
                  <a:gd name="T63" fmla="*/ 53 h 470"/>
                  <a:gd name="T64" fmla="*/ 365 w 412"/>
                  <a:gd name="T65" fmla="*/ 85 h 470"/>
                  <a:gd name="T66" fmla="*/ 387 w 412"/>
                  <a:gd name="T67" fmla="*/ 123 h 470"/>
                  <a:gd name="T68" fmla="*/ 402 w 412"/>
                  <a:gd name="T69" fmla="*/ 165 h 470"/>
                  <a:gd name="T70" fmla="*/ 411 w 412"/>
                  <a:gd name="T71" fmla="*/ 210 h 470"/>
                  <a:gd name="T72" fmla="*/ 412 w 412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70">
                    <a:moveTo>
                      <a:pt x="412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5" y="385"/>
                    </a:lnTo>
                    <a:lnTo>
                      <a:pt x="337" y="416"/>
                    </a:lnTo>
                    <a:lnTo>
                      <a:pt x="305" y="442"/>
                    </a:lnTo>
                    <a:lnTo>
                      <a:pt x="268" y="460"/>
                    </a:lnTo>
                    <a:lnTo>
                      <a:pt x="227" y="469"/>
                    </a:lnTo>
                    <a:lnTo>
                      <a:pt x="207" y="470"/>
                    </a:lnTo>
                    <a:lnTo>
                      <a:pt x="185" y="469"/>
                    </a:lnTo>
                    <a:lnTo>
                      <a:pt x="146" y="460"/>
                    </a:lnTo>
                    <a:lnTo>
                      <a:pt x="108" y="442"/>
                    </a:lnTo>
                    <a:lnTo>
                      <a:pt x="76" y="416"/>
                    </a:lnTo>
                    <a:lnTo>
                      <a:pt x="48" y="385"/>
                    </a:lnTo>
                    <a:lnTo>
                      <a:pt x="25" y="347"/>
                    </a:lnTo>
                    <a:lnTo>
                      <a:pt x="10" y="305"/>
                    </a:lnTo>
                    <a:lnTo>
                      <a:pt x="2" y="259"/>
                    </a:lnTo>
                    <a:lnTo>
                      <a:pt x="0" y="235"/>
                    </a:lnTo>
                    <a:lnTo>
                      <a:pt x="2" y="210"/>
                    </a:lnTo>
                    <a:lnTo>
                      <a:pt x="10" y="165"/>
                    </a:lnTo>
                    <a:lnTo>
                      <a:pt x="25" y="123"/>
                    </a:lnTo>
                    <a:lnTo>
                      <a:pt x="48" y="85"/>
                    </a:lnTo>
                    <a:lnTo>
                      <a:pt x="76" y="53"/>
                    </a:lnTo>
                    <a:lnTo>
                      <a:pt x="108" y="28"/>
                    </a:lnTo>
                    <a:lnTo>
                      <a:pt x="146" y="10"/>
                    </a:lnTo>
                    <a:lnTo>
                      <a:pt x="185" y="0"/>
                    </a:lnTo>
                    <a:lnTo>
                      <a:pt x="207" y="0"/>
                    </a:lnTo>
                    <a:lnTo>
                      <a:pt x="227" y="0"/>
                    </a:lnTo>
                    <a:lnTo>
                      <a:pt x="268" y="10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2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5"/>
              <p:cNvSpPr>
                <a:spLocks/>
              </p:cNvSpPr>
              <p:nvPr/>
            </p:nvSpPr>
            <p:spPr bwMode="auto">
              <a:xfrm>
                <a:off x="5731" y="3226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60 h 470"/>
                  <a:gd name="T16" fmla="*/ 226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60 h 470"/>
                  <a:gd name="T24" fmla="*/ 106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9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9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6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6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60"/>
                    </a:lnTo>
                    <a:lnTo>
                      <a:pt x="226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60"/>
                    </a:lnTo>
                    <a:lnTo>
                      <a:pt x="106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9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9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6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6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6"/>
              <p:cNvSpPr>
                <a:spLocks/>
              </p:cNvSpPr>
              <p:nvPr/>
            </p:nvSpPr>
            <p:spPr bwMode="auto">
              <a:xfrm>
                <a:off x="5373" y="3023"/>
                <a:ext cx="409" cy="464"/>
              </a:xfrm>
              <a:custGeom>
                <a:avLst/>
                <a:gdLst>
                  <a:gd name="T0" fmla="*/ 1634 w 1634"/>
                  <a:gd name="T1" fmla="*/ 566 h 1855"/>
                  <a:gd name="T2" fmla="*/ 1616 w 1634"/>
                  <a:gd name="T3" fmla="*/ 443 h 1855"/>
                  <a:gd name="T4" fmla="*/ 1573 w 1634"/>
                  <a:gd name="T5" fmla="*/ 332 h 1855"/>
                  <a:gd name="T6" fmla="*/ 1505 w 1634"/>
                  <a:gd name="T7" fmla="*/ 233 h 1855"/>
                  <a:gd name="T8" fmla="*/ 1412 w 1634"/>
                  <a:gd name="T9" fmla="*/ 150 h 1855"/>
                  <a:gd name="T10" fmla="*/ 1291 w 1634"/>
                  <a:gd name="T11" fmla="*/ 83 h 1855"/>
                  <a:gd name="T12" fmla="*/ 1144 w 1634"/>
                  <a:gd name="T13" fmla="*/ 34 h 1855"/>
                  <a:gd name="T14" fmla="*/ 968 w 1634"/>
                  <a:gd name="T15" fmla="*/ 5 h 1855"/>
                  <a:gd name="T16" fmla="*/ 817 w 1634"/>
                  <a:gd name="T17" fmla="*/ 0 h 1855"/>
                  <a:gd name="T18" fmla="*/ 666 w 1634"/>
                  <a:gd name="T19" fmla="*/ 5 h 1855"/>
                  <a:gd name="T20" fmla="*/ 491 w 1634"/>
                  <a:gd name="T21" fmla="*/ 34 h 1855"/>
                  <a:gd name="T22" fmla="*/ 343 w 1634"/>
                  <a:gd name="T23" fmla="*/ 83 h 1855"/>
                  <a:gd name="T24" fmla="*/ 222 w 1634"/>
                  <a:gd name="T25" fmla="*/ 150 h 1855"/>
                  <a:gd name="T26" fmla="*/ 129 w 1634"/>
                  <a:gd name="T27" fmla="*/ 233 h 1855"/>
                  <a:gd name="T28" fmla="*/ 61 w 1634"/>
                  <a:gd name="T29" fmla="*/ 332 h 1855"/>
                  <a:gd name="T30" fmla="*/ 19 w 1634"/>
                  <a:gd name="T31" fmla="*/ 443 h 1855"/>
                  <a:gd name="T32" fmla="*/ 1 w 1634"/>
                  <a:gd name="T33" fmla="*/ 566 h 1855"/>
                  <a:gd name="T34" fmla="*/ 0 w 1634"/>
                  <a:gd name="T35" fmla="*/ 667 h 1855"/>
                  <a:gd name="T36" fmla="*/ 8 w 1634"/>
                  <a:gd name="T37" fmla="*/ 991 h 1855"/>
                  <a:gd name="T38" fmla="*/ 37 w 1634"/>
                  <a:gd name="T39" fmla="*/ 1201 h 1855"/>
                  <a:gd name="T40" fmla="*/ 99 w 1634"/>
                  <a:gd name="T41" fmla="*/ 1406 h 1855"/>
                  <a:gd name="T42" fmla="*/ 204 w 1634"/>
                  <a:gd name="T43" fmla="*/ 1593 h 1855"/>
                  <a:gd name="T44" fmla="*/ 343 w 1634"/>
                  <a:gd name="T45" fmla="*/ 1724 h 1855"/>
                  <a:gd name="T46" fmla="*/ 444 w 1634"/>
                  <a:gd name="T47" fmla="*/ 1782 h 1855"/>
                  <a:gd name="T48" fmla="*/ 562 w 1634"/>
                  <a:gd name="T49" fmla="*/ 1825 h 1855"/>
                  <a:gd name="T50" fmla="*/ 699 w 1634"/>
                  <a:gd name="T51" fmla="*/ 1850 h 1855"/>
                  <a:gd name="T52" fmla="*/ 817 w 1634"/>
                  <a:gd name="T53" fmla="*/ 1855 h 1855"/>
                  <a:gd name="T54" fmla="*/ 935 w 1634"/>
                  <a:gd name="T55" fmla="*/ 1850 h 1855"/>
                  <a:gd name="T56" fmla="*/ 1072 w 1634"/>
                  <a:gd name="T57" fmla="*/ 1825 h 1855"/>
                  <a:gd name="T58" fmla="*/ 1191 w 1634"/>
                  <a:gd name="T59" fmla="*/ 1782 h 1855"/>
                  <a:gd name="T60" fmla="*/ 1292 w 1634"/>
                  <a:gd name="T61" fmla="*/ 1724 h 1855"/>
                  <a:gd name="T62" fmla="*/ 1430 w 1634"/>
                  <a:gd name="T63" fmla="*/ 1593 h 1855"/>
                  <a:gd name="T64" fmla="*/ 1535 w 1634"/>
                  <a:gd name="T65" fmla="*/ 1406 h 1855"/>
                  <a:gd name="T66" fmla="*/ 1597 w 1634"/>
                  <a:gd name="T67" fmla="*/ 1201 h 1855"/>
                  <a:gd name="T68" fmla="*/ 1627 w 1634"/>
                  <a:gd name="T69" fmla="*/ 991 h 1855"/>
                  <a:gd name="T70" fmla="*/ 1634 w 1634"/>
                  <a:gd name="T71" fmla="*/ 667 h 1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4" h="1855">
                    <a:moveTo>
                      <a:pt x="1634" y="598"/>
                    </a:moveTo>
                    <a:lnTo>
                      <a:pt x="1634" y="566"/>
                    </a:lnTo>
                    <a:lnTo>
                      <a:pt x="1628" y="504"/>
                    </a:lnTo>
                    <a:lnTo>
                      <a:pt x="1616" y="443"/>
                    </a:lnTo>
                    <a:lnTo>
                      <a:pt x="1598" y="386"/>
                    </a:lnTo>
                    <a:lnTo>
                      <a:pt x="1573" y="332"/>
                    </a:lnTo>
                    <a:lnTo>
                      <a:pt x="1543" y="281"/>
                    </a:lnTo>
                    <a:lnTo>
                      <a:pt x="1505" y="233"/>
                    </a:lnTo>
                    <a:lnTo>
                      <a:pt x="1462" y="189"/>
                    </a:lnTo>
                    <a:lnTo>
                      <a:pt x="1412" y="150"/>
                    </a:lnTo>
                    <a:lnTo>
                      <a:pt x="1355" y="114"/>
                    </a:lnTo>
                    <a:lnTo>
                      <a:pt x="1291" y="83"/>
                    </a:lnTo>
                    <a:lnTo>
                      <a:pt x="1220" y="56"/>
                    </a:lnTo>
                    <a:lnTo>
                      <a:pt x="1144" y="34"/>
                    </a:lnTo>
                    <a:lnTo>
                      <a:pt x="1059" y="17"/>
                    </a:lnTo>
                    <a:lnTo>
                      <a:pt x="968" y="5"/>
                    </a:lnTo>
                    <a:lnTo>
                      <a:pt x="869" y="0"/>
                    </a:lnTo>
                    <a:lnTo>
                      <a:pt x="817" y="0"/>
                    </a:lnTo>
                    <a:lnTo>
                      <a:pt x="765" y="0"/>
                    </a:lnTo>
                    <a:lnTo>
                      <a:pt x="666" y="5"/>
                    </a:lnTo>
                    <a:lnTo>
                      <a:pt x="575" y="17"/>
                    </a:lnTo>
                    <a:lnTo>
                      <a:pt x="491" y="34"/>
                    </a:lnTo>
                    <a:lnTo>
                      <a:pt x="413" y="56"/>
                    </a:lnTo>
                    <a:lnTo>
                      <a:pt x="343" y="83"/>
                    </a:lnTo>
                    <a:lnTo>
                      <a:pt x="279" y="114"/>
                    </a:lnTo>
                    <a:lnTo>
                      <a:pt x="222" y="150"/>
                    </a:lnTo>
                    <a:lnTo>
                      <a:pt x="173" y="189"/>
                    </a:lnTo>
                    <a:lnTo>
                      <a:pt x="129" y="233"/>
                    </a:lnTo>
                    <a:lnTo>
                      <a:pt x="92" y="281"/>
                    </a:lnTo>
                    <a:lnTo>
                      <a:pt x="61" y="332"/>
                    </a:lnTo>
                    <a:lnTo>
                      <a:pt x="36" y="386"/>
                    </a:lnTo>
                    <a:lnTo>
                      <a:pt x="19" y="443"/>
                    </a:lnTo>
                    <a:lnTo>
                      <a:pt x="6" y="504"/>
                    </a:lnTo>
                    <a:lnTo>
                      <a:pt x="1" y="566"/>
                    </a:lnTo>
                    <a:lnTo>
                      <a:pt x="0" y="598"/>
                    </a:lnTo>
                    <a:lnTo>
                      <a:pt x="0" y="667"/>
                    </a:lnTo>
                    <a:lnTo>
                      <a:pt x="0" y="841"/>
                    </a:lnTo>
                    <a:lnTo>
                      <a:pt x="8" y="991"/>
                    </a:lnTo>
                    <a:lnTo>
                      <a:pt x="19" y="1095"/>
                    </a:lnTo>
                    <a:lnTo>
                      <a:pt x="37" y="1201"/>
                    </a:lnTo>
                    <a:lnTo>
                      <a:pt x="63" y="1305"/>
                    </a:lnTo>
                    <a:lnTo>
                      <a:pt x="99" y="1406"/>
                    </a:lnTo>
                    <a:lnTo>
                      <a:pt x="145" y="1503"/>
                    </a:lnTo>
                    <a:lnTo>
                      <a:pt x="204" y="1593"/>
                    </a:lnTo>
                    <a:lnTo>
                      <a:pt x="277" y="1672"/>
                    </a:lnTo>
                    <a:lnTo>
                      <a:pt x="343" y="1724"/>
                    </a:lnTo>
                    <a:lnTo>
                      <a:pt x="391" y="1755"/>
                    </a:lnTo>
                    <a:lnTo>
                      <a:pt x="444" y="1782"/>
                    </a:lnTo>
                    <a:lnTo>
                      <a:pt x="500" y="1806"/>
                    </a:lnTo>
                    <a:lnTo>
                      <a:pt x="562" y="1825"/>
                    </a:lnTo>
                    <a:lnTo>
                      <a:pt x="628" y="1839"/>
                    </a:lnTo>
                    <a:lnTo>
                      <a:pt x="699" y="1850"/>
                    </a:lnTo>
                    <a:lnTo>
                      <a:pt x="777" y="1855"/>
                    </a:lnTo>
                    <a:lnTo>
                      <a:pt x="817" y="1855"/>
                    </a:lnTo>
                    <a:lnTo>
                      <a:pt x="857" y="1855"/>
                    </a:lnTo>
                    <a:lnTo>
                      <a:pt x="935" y="1850"/>
                    </a:lnTo>
                    <a:lnTo>
                      <a:pt x="1006" y="1839"/>
                    </a:lnTo>
                    <a:lnTo>
                      <a:pt x="1072" y="1825"/>
                    </a:lnTo>
                    <a:lnTo>
                      <a:pt x="1134" y="1806"/>
                    </a:lnTo>
                    <a:lnTo>
                      <a:pt x="1191" y="1782"/>
                    </a:lnTo>
                    <a:lnTo>
                      <a:pt x="1244" y="1755"/>
                    </a:lnTo>
                    <a:lnTo>
                      <a:pt x="1292" y="1724"/>
                    </a:lnTo>
                    <a:lnTo>
                      <a:pt x="1357" y="1672"/>
                    </a:lnTo>
                    <a:lnTo>
                      <a:pt x="1430" y="1593"/>
                    </a:lnTo>
                    <a:lnTo>
                      <a:pt x="1489" y="1503"/>
                    </a:lnTo>
                    <a:lnTo>
                      <a:pt x="1535" y="1406"/>
                    </a:lnTo>
                    <a:lnTo>
                      <a:pt x="1571" y="1305"/>
                    </a:lnTo>
                    <a:lnTo>
                      <a:pt x="1597" y="1201"/>
                    </a:lnTo>
                    <a:lnTo>
                      <a:pt x="1615" y="1095"/>
                    </a:lnTo>
                    <a:lnTo>
                      <a:pt x="1627" y="991"/>
                    </a:lnTo>
                    <a:lnTo>
                      <a:pt x="1634" y="841"/>
                    </a:lnTo>
                    <a:lnTo>
                      <a:pt x="1634" y="667"/>
                    </a:lnTo>
                    <a:lnTo>
                      <a:pt x="1634" y="59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7"/>
              <p:cNvSpPr>
                <a:spLocks/>
              </p:cNvSpPr>
              <p:nvPr/>
            </p:nvSpPr>
            <p:spPr bwMode="auto">
              <a:xfrm>
                <a:off x="5456" y="3246"/>
                <a:ext cx="44" cy="49"/>
              </a:xfrm>
              <a:custGeom>
                <a:avLst/>
                <a:gdLst>
                  <a:gd name="T0" fmla="*/ 177 w 177"/>
                  <a:gd name="T1" fmla="*/ 98 h 195"/>
                  <a:gd name="T2" fmla="*/ 175 w 177"/>
                  <a:gd name="T3" fmla="*/ 117 h 195"/>
                  <a:gd name="T4" fmla="*/ 162 w 177"/>
                  <a:gd name="T5" fmla="*/ 152 h 195"/>
                  <a:gd name="T6" fmla="*/ 138 w 177"/>
                  <a:gd name="T7" fmla="*/ 179 h 195"/>
                  <a:gd name="T8" fmla="*/ 106 w 177"/>
                  <a:gd name="T9" fmla="*/ 193 h 195"/>
                  <a:gd name="T10" fmla="*/ 88 w 177"/>
                  <a:gd name="T11" fmla="*/ 195 h 195"/>
                  <a:gd name="T12" fmla="*/ 71 w 177"/>
                  <a:gd name="T13" fmla="*/ 193 h 195"/>
                  <a:gd name="T14" fmla="*/ 38 w 177"/>
                  <a:gd name="T15" fmla="*/ 179 h 195"/>
                  <a:gd name="T16" fmla="*/ 15 w 177"/>
                  <a:gd name="T17" fmla="*/ 152 h 195"/>
                  <a:gd name="T18" fmla="*/ 1 w 177"/>
                  <a:gd name="T19" fmla="*/ 117 h 195"/>
                  <a:gd name="T20" fmla="*/ 0 w 177"/>
                  <a:gd name="T21" fmla="*/ 98 h 195"/>
                  <a:gd name="T22" fmla="*/ 1 w 177"/>
                  <a:gd name="T23" fmla="*/ 78 h 195"/>
                  <a:gd name="T24" fmla="*/ 15 w 177"/>
                  <a:gd name="T25" fmla="*/ 43 h 195"/>
                  <a:gd name="T26" fmla="*/ 38 w 177"/>
                  <a:gd name="T27" fmla="*/ 16 h 195"/>
                  <a:gd name="T28" fmla="*/ 71 w 177"/>
                  <a:gd name="T29" fmla="*/ 2 h 195"/>
                  <a:gd name="T30" fmla="*/ 88 w 177"/>
                  <a:gd name="T31" fmla="*/ 0 h 195"/>
                  <a:gd name="T32" fmla="*/ 106 w 177"/>
                  <a:gd name="T33" fmla="*/ 2 h 195"/>
                  <a:gd name="T34" fmla="*/ 138 w 177"/>
                  <a:gd name="T35" fmla="*/ 16 h 195"/>
                  <a:gd name="T36" fmla="*/ 162 w 177"/>
                  <a:gd name="T37" fmla="*/ 43 h 195"/>
                  <a:gd name="T38" fmla="*/ 175 w 177"/>
                  <a:gd name="T39" fmla="*/ 78 h 195"/>
                  <a:gd name="T40" fmla="*/ 177 w 177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7" h="195">
                    <a:moveTo>
                      <a:pt x="177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1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1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7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5462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9"/>
              <p:cNvSpPr>
                <a:spLocks/>
              </p:cNvSpPr>
              <p:nvPr/>
            </p:nvSpPr>
            <p:spPr bwMode="auto">
              <a:xfrm>
                <a:off x="5441" y="3196"/>
                <a:ext cx="72" cy="24"/>
              </a:xfrm>
              <a:custGeom>
                <a:avLst/>
                <a:gdLst>
                  <a:gd name="T0" fmla="*/ 9 w 290"/>
                  <a:gd name="T1" fmla="*/ 88 h 97"/>
                  <a:gd name="T2" fmla="*/ 17 w 290"/>
                  <a:gd name="T3" fmla="*/ 90 h 97"/>
                  <a:gd name="T4" fmla="*/ 35 w 290"/>
                  <a:gd name="T5" fmla="*/ 90 h 97"/>
                  <a:gd name="T6" fmla="*/ 69 w 290"/>
                  <a:gd name="T7" fmla="*/ 82 h 97"/>
                  <a:gd name="T8" fmla="*/ 130 w 290"/>
                  <a:gd name="T9" fmla="*/ 70 h 97"/>
                  <a:gd name="T10" fmla="*/ 193 w 290"/>
                  <a:gd name="T11" fmla="*/ 73 h 97"/>
                  <a:gd name="T12" fmla="*/ 243 w 290"/>
                  <a:gd name="T13" fmla="*/ 85 h 97"/>
                  <a:gd name="T14" fmla="*/ 271 w 290"/>
                  <a:gd name="T15" fmla="*/ 96 h 97"/>
                  <a:gd name="T16" fmla="*/ 277 w 290"/>
                  <a:gd name="T17" fmla="*/ 97 h 97"/>
                  <a:gd name="T18" fmla="*/ 285 w 290"/>
                  <a:gd name="T19" fmla="*/ 90 h 97"/>
                  <a:gd name="T20" fmla="*/ 290 w 290"/>
                  <a:gd name="T21" fmla="*/ 79 h 97"/>
                  <a:gd name="T22" fmla="*/ 287 w 290"/>
                  <a:gd name="T23" fmla="*/ 61 h 97"/>
                  <a:gd name="T24" fmla="*/ 278 w 290"/>
                  <a:gd name="T25" fmla="*/ 42 h 97"/>
                  <a:gd name="T26" fmla="*/ 258 w 290"/>
                  <a:gd name="T27" fmla="*/ 24 h 97"/>
                  <a:gd name="T28" fmla="*/ 226 w 290"/>
                  <a:gd name="T29" fmla="*/ 10 h 97"/>
                  <a:gd name="T30" fmla="*/ 181 w 290"/>
                  <a:gd name="T31" fmla="*/ 0 h 97"/>
                  <a:gd name="T32" fmla="*/ 151 w 290"/>
                  <a:gd name="T33" fmla="*/ 0 h 97"/>
                  <a:gd name="T34" fmla="*/ 125 w 290"/>
                  <a:gd name="T35" fmla="*/ 0 h 97"/>
                  <a:gd name="T36" fmla="*/ 82 w 290"/>
                  <a:gd name="T37" fmla="*/ 6 h 97"/>
                  <a:gd name="T38" fmla="*/ 50 w 290"/>
                  <a:gd name="T39" fmla="*/ 18 h 97"/>
                  <a:gd name="T40" fmla="*/ 25 w 290"/>
                  <a:gd name="T41" fmla="*/ 32 h 97"/>
                  <a:gd name="T42" fmla="*/ 10 w 290"/>
                  <a:gd name="T43" fmla="*/ 48 h 97"/>
                  <a:gd name="T44" fmla="*/ 2 w 290"/>
                  <a:gd name="T45" fmla="*/ 63 h 97"/>
                  <a:gd name="T46" fmla="*/ 0 w 290"/>
                  <a:gd name="T47" fmla="*/ 76 h 97"/>
                  <a:gd name="T48" fmla="*/ 5 w 290"/>
                  <a:gd name="T49" fmla="*/ 86 h 97"/>
                  <a:gd name="T50" fmla="*/ 9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5" y="90"/>
                    </a:lnTo>
                    <a:lnTo>
                      <a:pt x="69" y="82"/>
                    </a:lnTo>
                    <a:lnTo>
                      <a:pt x="130" y="70"/>
                    </a:lnTo>
                    <a:lnTo>
                      <a:pt x="193" y="73"/>
                    </a:lnTo>
                    <a:lnTo>
                      <a:pt x="243" y="85"/>
                    </a:lnTo>
                    <a:lnTo>
                      <a:pt x="271" y="96"/>
                    </a:lnTo>
                    <a:lnTo>
                      <a:pt x="277" y="97"/>
                    </a:lnTo>
                    <a:lnTo>
                      <a:pt x="285" y="90"/>
                    </a:lnTo>
                    <a:lnTo>
                      <a:pt x="290" y="79"/>
                    </a:lnTo>
                    <a:lnTo>
                      <a:pt x="287" y="61"/>
                    </a:lnTo>
                    <a:lnTo>
                      <a:pt x="278" y="42"/>
                    </a:lnTo>
                    <a:lnTo>
                      <a:pt x="258" y="24"/>
                    </a:lnTo>
                    <a:lnTo>
                      <a:pt x="226" y="10"/>
                    </a:lnTo>
                    <a:lnTo>
                      <a:pt x="181" y="0"/>
                    </a:lnTo>
                    <a:lnTo>
                      <a:pt x="151" y="0"/>
                    </a:lnTo>
                    <a:lnTo>
                      <a:pt x="125" y="0"/>
                    </a:lnTo>
                    <a:lnTo>
                      <a:pt x="82" y="6"/>
                    </a:lnTo>
                    <a:lnTo>
                      <a:pt x="50" y="18"/>
                    </a:lnTo>
                    <a:lnTo>
                      <a:pt x="25" y="32"/>
                    </a:lnTo>
                    <a:lnTo>
                      <a:pt x="10" y="48"/>
                    </a:lnTo>
                    <a:lnTo>
                      <a:pt x="2" y="63"/>
                    </a:lnTo>
                    <a:lnTo>
                      <a:pt x="0" y="76"/>
                    </a:lnTo>
                    <a:lnTo>
                      <a:pt x="5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0"/>
              <p:cNvSpPr>
                <a:spLocks/>
              </p:cNvSpPr>
              <p:nvPr/>
            </p:nvSpPr>
            <p:spPr bwMode="auto">
              <a:xfrm>
                <a:off x="5658" y="3246"/>
                <a:ext cx="44" cy="49"/>
              </a:xfrm>
              <a:custGeom>
                <a:avLst/>
                <a:gdLst>
                  <a:gd name="T0" fmla="*/ 176 w 176"/>
                  <a:gd name="T1" fmla="*/ 98 h 195"/>
                  <a:gd name="T2" fmla="*/ 175 w 176"/>
                  <a:gd name="T3" fmla="*/ 117 h 195"/>
                  <a:gd name="T4" fmla="*/ 162 w 176"/>
                  <a:gd name="T5" fmla="*/ 152 h 195"/>
                  <a:gd name="T6" fmla="*/ 138 w 176"/>
                  <a:gd name="T7" fmla="*/ 179 h 195"/>
                  <a:gd name="T8" fmla="*/ 106 w 176"/>
                  <a:gd name="T9" fmla="*/ 193 h 195"/>
                  <a:gd name="T10" fmla="*/ 88 w 176"/>
                  <a:gd name="T11" fmla="*/ 195 h 195"/>
                  <a:gd name="T12" fmla="*/ 70 w 176"/>
                  <a:gd name="T13" fmla="*/ 193 h 195"/>
                  <a:gd name="T14" fmla="*/ 38 w 176"/>
                  <a:gd name="T15" fmla="*/ 179 h 195"/>
                  <a:gd name="T16" fmla="*/ 15 w 176"/>
                  <a:gd name="T17" fmla="*/ 152 h 195"/>
                  <a:gd name="T18" fmla="*/ 1 w 176"/>
                  <a:gd name="T19" fmla="*/ 117 h 195"/>
                  <a:gd name="T20" fmla="*/ 0 w 176"/>
                  <a:gd name="T21" fmla="*/ 98 h 195"/>
                  <a:gd name="T22" fmla="*/ 1 w 176"/>
                  <a:gd name="T23" fmla="*/ 78 h 195"/>
                  <a:gd name="T24" fmla="*/ 15 w 176"/>
                  <a:gd name="T25" fmla="*/ 43 h 195"/>
                  <a:gd name="T26" fmla="*/ 38 w 176"/>
                  <a:gd name="T27" fmla="*/ 16 h 195"/>
                  <a:gd name="T28" fmla="*/ 70 w 176"/>
                  <a:gd name="T29" fmla="*/ 2 h 195"/>
                  <a:gd name="T30" fmla="*/ 88 w 176"/>
                  <a:gd name="T31" fmla="*/ 0 h 195"/>
                  <a:gd name="T32" fmla="*/ 106 w 176"/>
                  <a:gd name="T33" fmla="*/ 2 h 195"/>
                  <a:gd name="T34" fmla="*/ 138 w 176"/>
                  <a:gd name="T35" fmla="*/ 16 h 195"/>
                  <a:gd name="T36" fmla="*/ 162 w 176"/>
                  <a:gd name="T37" fmla="*/ 43 h 195"/>
                  <a:gd name="T38" fmla="*/ 175 w 176"/>
                  <a:gd name="T39" fmla="*/ 78 h 195"/>
                  <a:gd name="T40" fmla="*/ 176 w 176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5">
                    <a:moveTo>
                      <a:pt x="176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0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6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1"/>
              <p:cNvSpPr>
                <a:spLocks/>
              </p:cNvSpPr>
              <p:nvPr/>
            </p:nvSpPr>
            <p:spPr bwMode="auto">
              <a:xfrm>
                <a:off x="5664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5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5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72"/>
              <p:cNvSpPr>
                <a:spLocks/>
              </p:cNvSpPr>
              <p:nvPr/>
            </p:nvSpPr>
            <p:spPr bwMode="auto">
              <a:xfrm>
                <a:off x="5642" y="3196"/>
                <a:ext cx="73" cy="24"/>
              </a:xfrm>
              <a:custGeom>
                <a:avLst/>
                <a:gdLst>
                  <a:gd name="T0" fmla="*/ 282 w 290"/>
                  <a:gd name="T1" fmla="*/ 88 h 97"/>
                  <a:gd name="T2" fmla="*/ 273 w 290"/>
                  <a:gd name="T3" fmla="*/ 90 h 97"/>
                  <a:gd name="T4" fmla="*/ 255 w 290"/>
                  <a:gd name="T5" fmla="*/ 90 h 97"/>
                  <a:gd name="T6" fmla="*/ 222 w 290"/>
                  <a:gd name="T7" fmla="*/ 82 h 97"/>
                  <a:gd name="T8" fmla="*/ 159 w 290"/>
                  <a:gd name="T9" fmla="*/ 70 h 97"/>
                  <a:gd name="T10" fmla="*/ 97 w 290"/>
                  <a:gd name="T11" fmla="*/ 73 h 97"/>
                  <a:gd name="T12" fmla="*/ 47 w 290"/>
                  <a:gd name="T13" fmla="*/ 85 h 97"/>
                  <a:gd name="T14" fmla="*/ 19 w 290"/>
                  <a:gd name="T15" fmla="*/ 96 h 97"/>
                  <a:gd name="T16" fmla="*/ 13 w 290"/>
                  <a:gd name="T17" fmla="*/ 97 h 97"/>
                  <a:gd name="T18" fmla="*/ 6 w 290"/>
                  <a:gd name="T19" fmla="*/ 90 h 97"/>
                  <a:gd name="T20" fmla="*/ 0 w 290"/>
                  <a:gd name="T21" fmla="*/ 79 h 97"/>
                  <a:gd name="T22" fmla="*/ 3 w 290"/>
                  <a:gd name="T23" fmla="*/ 61 h 97"/>
                  <a:gd name="T24" fmla="*/ 12 w 290"/>
                  <a:gd name="T25" fmla="*/ 42 h 97"/>
                  <a:gd name="T26" fmla="*/ 32 w 290"/>
                  <a:gd name="T27" fmla="*/ 24 h 97"/>
                  <a:gd name="T28" fmla="*/ 64 w 290"/>
                  <a:gd name="T29" fmla="*/ 10 h 97"/>
                  <a:gd name="T30" fmla="*/ 110 w 290"/>
                  <a:gd name="T31" fmla="*/ 0 h 97"/>
                  <a:gd name="T32" fmla="*/ 139 w 290"/>
                  <a:gd name="T33" fmla="*/ 0 h 97"/>
                  <a:gd name="T34" fmla="*/ 165 w 290"/>
                  <a:gd name="T35" fmla="*/ 0 h 97"/>
                  <a:gd name="T36" fmla="*/ 208 w 290"/>
                  <a:gd name="T37" fmla="*/ 6 h 97"/>
                  <a:gd name="T38" fmla="*/ 241 w 290"/>
                  <a:gd name="T39" fmla="*/ 18 h 97"/>
                  <a:gd name="T40" fmla="*/ 265 w 290"/>
                  <a:gd name="T41" fmla="*/ 32 h 97"/>
                  <a:gd name="T42" fmla="*/ 281 w 290"/>
                  <a:gd name="T43" fmla="*/ 48 h 97"/>
                  <a:gd name="T44" fmla="*/ 288 w 290"/>
                  <a:gd name="T45" fmla="*/ 63 h 97"/>
                  <a:gd name="T46" fmla="*/ 290 w 290"/>
                  <a:gd name="T47" fmla="*/ 76 h 97"/>
                  <a:gd name="T48" fmla="*/ 286 w 290"/>
                  <a:gd name="T49" fmla="*/ 86 h 97"/>
                  <a:gd name="T50" fmla="*/ 282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282" y="88"/>
                    </a:moveTo>
                    <a:lnTo>
                      <a:pt x="273" y="90"/>
                    </a:lnTo>
                    <a:lnTo>
                      <a:pt x="255" y="90"/>
                    </a:lnTo>
                    <a:lnTo>
                      <a:pt x="222" y="82"/>
                    </a:lnTo>
                    <a:lnTo>
                      <a:pt x="159" y="70"/>
                    </a:lnTo>
                    <a:lnTo>
                      <a:pt x="97" y="73"/>
                    </a:lnTo>
                    <a:lnTo>
                      <a:pt x="47" y="85"/>
                    </a:lnTo>
                    <a:lnTo>
                      <a:pt x="19" y="96"/>
                    </a:lnTo>
                    <a:lnTo>
                      <a:pt x="13" y="97"/>
                    </a:lnTo>
                    <a:lnTo>
                      <a:pt x="6" y="90"/>
                    </a:lnTo>
                    <a:lnTo>
                      <a:pt x="0" y="79"/>
                    </a:lnTo>
                    <a:lnTo>
                      <a:pt x="3" y="61"/>
                    </a:lnTo>
                    <a:lnTo>
                      <a:pt x="12" y="42"/>
                    </a:lnTo>
                    <a:lnTo>
                      <a:pt x="32" y="24"/>
                    </a:lnTo>
                    <a:lnTo>
                      <a:pt x="64" y="10"/>
                    </a:lnTo>
                    <a:lnTo>
                      <a:pt x="110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6"/>
                    </a:lnTo>
                    <a:lnTo>
                      <a:pt x="241" y="18"/>
                    </a:lnTo>
                    <a:lnTo>
                      <a:pt x="265" y="32"/>
                    </a:lnTo>
                    <a:lnTo>
                      <a:pt x="281" y="48"/>
                    </a:lnTo>
                    <a:lnTo>
                      <a:pt x="288" y="63"/>
                    </a:lnTo>
                    <a:lnTo>
                      <a:pt x="290" y="76"/>
                    </a:lnTo>
                    <a:lnTo>
                      <a:pt x="286" y="86"/>
                    </a:lnTo>
                    <a:lnTo>
                      <a:pt x="282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73"/>
              <p:cNvSpPr>
                <a:spLocks/>
              </p:cNvSpPr>
              <p:nvPr/>
            </p:nvSpPr>
            <p:spPr bwMode="auto">
              <a:xfrm>
                <a:off x="5542" y="3345"/>
                <a:ext cx="71" cy="25"/>
              </a:xfrm>
              <a:custGeom>
                <a:avLst/>
                <a:gdLst>
                  <a:gd name="T0" fmla="*/ 140 w 280"/>
                  <a:gd name="T1" fmla="*/ 43 h 100"/>
                  <a:gd name="T2" fmla="*/ 108 w 280"/>
                  <a:gd name="T3" fmla="*/ 41 h 100"/>
                  <a:gd name="T4" fmla="*/ 57 w 280"/>
                  <a:gd name="T5" fmla="*/ 24 h 100"/>
                  <a:gd name="T6" fmla="*/ 20 w 280"/>
                  <a:gd name="T7" fmla="*/ 6 h 100"/>
                  <a:gd name="T8" fmla="*/ 5 w 280"/>
                  <a:gd name="T9" fmla="*/ 0 h 100"/>
                  <a:gd name="T10" fmla="*/ 1 w 280"/>
                  <a:gd name="T11" fmla="*/ 3 h 100"/>
                  <a:gd name="T12" fmla="*/ 0 w 280"/>
                  <a:gd name="T13" fmla="*/ 9 h 100"/>
                  <a:gd name="T14" fmla="*/ 1 w 280"/>
                  <a:gd name="T15" fmla="*/ 22 h 100"/>
                  <a:gd name="T16" fmla="*/ 14 w 280"/>
                  <a:gd name="T17" fmla="*/ 52 h 100"/>
                  <a:gd name="T18" fmla="*/ 35 w 280"/>
                  <a:gd name="T19" fmla="*/ 73 h 100"/>
                  <a:gd name="T20" fmla="*/ 57 w 280"/>
                  <a:gd name="T21" fmla="*/ 86 h 100"/>
                  <a:gd name="T22" fmla="*/ 85 w 280"/>
                  <a:gd name="T23" fmla="*/ 95 h 100"/>
                  <a:gd name="T24" fmla="*/ 119 w 280"/>
                  <a:gd name="T25" fmla="*/ 100 h 100"/>
                  <a:gd name="T26" fmla="*/ 140 w 280"/>
                  <a:gd name="T27" fmla="*/ 100 h 100"/>
                  <a:gd name="T28" fmla="*/ 161 w 280"/>
                  <a:gd name="T29" fmla="*/ 100 h 100"/>
                  <a:gd name="T30" fmla="*/ 196 w 280"/>
                  <a:gd name="T31" fmla="*/ 95 h 100"/>
                  <a:gd name="T32" fmla="*/ 223 w 280"/>
                  <a:gd name="T33" fmla="*/ 86 h 100"/>
                  <a:gd name="T34" fmla="*/ 245 w 280"/>
                  <a:gd name="T35" fmla="*/ 73 h 100"/>
                  <a:gd name="T36" fmla="*/ 267 w 280"/>
                  <a:gd name="T37" fmla="*/ 52 h 100"/>
                  <a:gd name="T38" fmla="*/ 279 w 280"/>
                  <a:gd name="T39" fmla="*/ 22 h 100"/>
                  <a:gd name="T40" fmla="*/ 280 w 280"/>
                  <a:gd name="T41" fmla="*/ 9 h 100"/>
                  <a:gd name="T42" fmla="*/ 280 w 280"/>
                  <a:gd name="T43" fmla="*/ 3 h 100"/>
                  <a:gd name="T44" fmla="*/ 275 w 280"/>
                  <a:gd name="T45" fmla="*/ 0 h 100"/>
                  <a:gd name="T46" fmla="*/ 260 w 280"/>
                  <a:gd name="T47" fmla="*/ 6 h 100"/>
                  <a:gd name="T48" fmla="*/ 223 w 280"/>
                  <a:gd name="T49" fmla="*/ 24 h 100"/>
                  <a:gd name="T50" fmla="*/ 172 w 280"/>
                  <a:gd name="T51" fmla="*/ 41 h 100"/>
                  <a:gd name="T52" fmla="*/ 140 w 280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0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7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0" y="9"/>
                    </a:lnTo>
                    <a:lnTo>
                      <a:pt x="1" y="22"/>
                    </a:lnTo>
                    <a:lnTo>
                      <a:pt x="14" y="52"/>
                    </a:lnTo>
                    <a:lnTo>
                      <a:pt x="35" y="73"/>
                    </a:lnTo>
                    <a:lnTo>
                      <a:pt x="57" y="86"/>
                    </a:lnTo>
                    <a:lnTo>
                      <a:pt x="85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1" y="100"/>
                    </a:lnTo>
                    <a:lnTo>
                      <a:pt x="196" y="95"/>
                    </a:lnTo>
                    <a:lnTo>
                      <a:pt x="223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80" y="9"/>
                    </a:lnTo>
                    <a:lnTo>
                      <a:pt x="280" y="3"/>
                    </a:lnTo>
                    <a:lnTo>
                      <a:pt x="275" y="0"/>
                    </a:lnTo>
                    <a:lnTo>
                      <a:pt x="260" y="6"/>
                    </a:lnTo>
                    <a:lnTo>
                      <a:pt x="223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74"/>
              <p:cNvSpPr>
                <a:spLocks/>
              </p:cNvSpPr>
              <p:nvPr/>
            </p:nvSpPr>
            <p:spPr bwMode="auto">
              <a:xfrm>
                <a:off x="5566" y="3425"/>
                <a:ext cx="24" cy="9"/>
              </a:xfrm>
              <a:custGeom>
                <a:avLst/>
                <a:gdLst>
                  <a:gd name="T0" fmla="*/ 48 w 97"/>
                  <a:gd name="T1" fmla="*/ 15 h 35"/>
                  <a:gd name="T2" fmla="*/ 27 w 97"/>
                  <a:gd name="T3" fmla="*/ 12 h 35"/>
                  <a:gd name="T4" fmla="*/ 7 w 97"/>
                  <a:gd name="T5" fmla="*/ 2 h 35"/>
                  <a:gd name="T6" fmla="*/ 0 w 97"/>
                  <a:gd name="T7" fmla="*/ 0 h 35"/>
                  <a:gd name="T8" fmla="*/ 0 w 97"/>
                  <a:gd name="T9" fmla="*/ 3 h 35"/>
                  <a:gd name="T10" fmla="*/ 1 w 97"/>
                  <a:gd name="T11" fmla="*/ 13 h 35"/>
                  <a:gd name="T12" fmla="*/ 15 w 97"/>
                  <a:gd name="T13" fmla="*/ 28 h 35"/>
                  <a:gd name="T14" fmla="*/ 35 w 97"/>
                  <a:gd name="T15" fmla="*/ 34 h 35"/>
                  <a:gd name="T16" fmla="*/ 48 w 97"/>
                  <a:gd name="T17" fmla="*/ 35 h 35"/>
                  <a:gd name="T18" fmla="*/ 62 w 97"/>
                  <a:gd name="T19" fmla="*/ 34 h 35"/>
                  <a:gd name="T20" fmla="*/ 81 w 97"/>
                  <a:gd name="T21" fmla="*/ 28 h 35"/>
                  <a:gd name="T22" fmla="*/ 96 w 97"/>
                  <a:gd name="T23" fmla="*/ 13 h 35"/>
                  <a:gd name="T24" fmla="*/ 97 w 97"/>
                  <a:gd name="T25" fmla="*/ 3 h 35"/>
                  <a:gd name="T26" fmla="*/ 96 w 97"/>
                  <a:gd name="T27" fmla="*/ 0 h 35"/>
                  <a:gd name="T28" fmla="*/ 89 w 97"/>
                  <a:gd name="T29" fmla="*/ 2 h 35"/>
                  <a:gd name="T30" fmla="*/ 69 w 97"/>
                  <a:gd name="T31" fmla="*/ 12 h 35"/>
                  <a:gd name="T32" fmla="*/ 48 w 97"/>
                  <a:gd name="T33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5">
                    <a:moveTo>
                      <a:pt x="48" y="15"/>
                    </a:moveTo>
                    <a:lnTo>
                      <a:pt x="27" y="1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8" y="35"/>
                    </a:lnTo>
                    <a:lnTo>
                      <a:pt x="62" y="34"/>
                    </a:lnTo>
                    <a:lnTo>
                      <a:pt x="81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6" y="0"/>
                    </a:lnTo>
                    <a:lnTo>
                      <a:pt x="89" y="2"/>
                    </a:lnTo>
                    <a:lnTo>
                      <a:pt x="69" y="12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75"/>
              <p:cNvSpPr>
                <a:spLocks/>
              </p:cNvSpPr>
              <p:nvPr/>
            </p:nvSpPr>
            <p:spPr bwMode="auto">
              <a:xfrm>
                <a:off x="5522" y="3397"/>
                <a:ext cx="111" cy="18"/>
              </a:xfrm>
              <a:custGeom>
                <a:avLst/>
                <a:gdLst>
                  <a:gd name="T0" fmla="*/ 222 w 444"/>
                  <a:gd name="T1" fmla="*/ 45 h 73"/>
                  <a:gd name="T2" fmla="*/ 172 w 444"/>
                  <a:gd name="T3" fmla="*/ 43 h 73"/>
                  <a:gd name="T4" fmla="*/ 90 w 444"/>
                  <a:gd name="T5" fmla="*/ 28 h 73"/>
                  <a:gd name="T6" fmla="*/ 32 w 444"/>
                  <a:gd name="T7" fmla="*/ 10 h 73"/>
                  <a:gd name="T8" fmla="*/ 3 w 444"/>
                  <a:gd name="T9" fmla="*/ 0 h 73"/>
                  <a:gd name="T10" fmla="*/ 0 w 444"/>
                  <a:gd name="T11" fmla="*/ 3 h 73"/>
                  <a:gd name="T12" fmla="*/ 1 w 444"/>
                  <a:gd name="T13" fmla="*/ 10 h 73"/>
                  <a:gd name="T14" fmla="*/ 22 w 444"/>
                  <a:gd name="T15" fmla="*/ 31 h 73"/>
                  <a:gd name="T16" fmla="*/ 70 w 444"/>
                  <a:gd name="T17" fmla="*/ 55 h 73"/>
                  <a:gd name="T18" fmla="*/ 133 w 444"/>
                  <a:gd name="T19" fmla="*/ 69 h 73"/>
                  <a:gd name="T20" fmla="*/ 189 w 444"/>
                  <a:gd name="T21" fmla="*/ 73 h 73"/>
                  <a:gd name="T22" fmla="*/ 222 w 444"/>
                  <a:gd name="T23" fmla="*/ 73 h 73"/>
                  <a:gd name="T24" fmla="*/ 255 w 444"/>
                  <a:gd name="T25" fmla="*/ 73 h 73"/>
                  <a:gd name="T26" fmla="*/ 311 w 444"/>
                  <a:gd name="T27" fmla="*/ 69 h 73"/>
                  <a:gd name="T28" fmla="*/ 374 w 444"/>
                  <a:gd name="T29" fmla="*/ 55 h 73"/>
                  <a:gd name="T30" fmla="*/ 423 w 444"/>
                  <a:gd name="T31" fmla="*/ 31 h 73"/>
                  <a:gd name="T32" fmla="*/ 443 w 444"/>
                  <a:gd name="T33" fmla="*/ 10 h 73"/>
                  <a:gd name="T34" fmla="*/ 444 w 444"/>
                  <a:gd name="T35" fmla="*/ 3 h 73"/>
                  <a:gd name="T36" fmla="*/ 442 w 444"/>
                  <a:gd name="T37" fmla="*/ 0 h 73"/>
                  <a:gd name="T38" fmla="*/ 412 w 444"/>
                  <a:gd name="T39" fmla="*/ 10 h 73"/>
                  <a:gd name="T40" fmla="*/ 355 w 444"/>
                  <a:gd name="T41" fmla="*/ 28 h 73"/>
                  <a:gd name="T42" fmla="*/ 272 w 444"/>
                  <a:gd name="T43" fmla="*/ 43 h 73"/>
                  <a:gd name="T44" fmla="*/ 222 w 444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4" h="73">
                    <a:moveTo>
                      <a:pt x="222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2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1"/>
                    </a:lnTo>
                    <a:lnTo>
                      <a:pt x="70" y="55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3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3" y="31"/>
                    </a:lnTo>
                    <a:lnTo>
                      <a:pt x="443" y="10"/>
                    </a:lnTo>
                    <a:lnTo>
                      <a:pt x="444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2" y="43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76"/>
              <p:cNvSpPr>
                <a:spLocks/>
              </p:cNvSpPr>
              <p:nvPr/>
            </p:nvSpPr>
            <p:spPr bwMode="auto">
              <a:xfrm>
                <a:off x="5420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19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19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19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19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77"/>
              <p:cNvSpPr>
                <a:spLocks/>
              </p:cNvSpPr>
              <p:nvPr/>
            </p:nvSpPr>
            <p:spPr bwMode="auto">
              <a:xfrm>
                <a:off x="5679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20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20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20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20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78"/>
              <p:cNvSpPr>
                <a:spLocks/>
              </p:cNvSpPr>
              <p:nvPr/>
            </p:nvSpPr>
            <p:spPr bwMode="auto">
              <a:xfrm>
                <a:off x="5347" y="3515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2 w 923"/>
                  <a:gd name="T7" fmla="*/ 511 h 532"/>
                  <a:gd name="T8" fmla="*/ 11 w 923"/>
                  <a:gd name="T9" fmla="*/ 468 h 532"/>
                  <a:gd name="T10" fmla="*/ 32 w 923"/>
                  <a:gd name="T11" fmla="*/ 425 h 532"/>
                  <a:gd name="T12" fmla="*/ 60 w 923"/>
                  <a:gd name="T13" fmla="*/ 380 h 532"/>
                  <a:gd name="T14" fmla="*/ 96 w 923"/>
                  <a:gd name="T15" fmla="*/ 335 h 532"/>
                  <a:gd name="T16" fmla="*/ 140 w 923"/>
                  <a:gd name="T17" fmla="*/ 291 h 532"/>
                  <a:gd name="T18" fmla="*/ 191 w 923"/>
                  <a:gd name="T19" fmla="*/ 247 h 532"/>
                  <a:gd name="T20" fmla="*/ 249 w 923"/>
                  <a:gd name="T21" fmla="*/ 205 h 532"/>
                  <a:gd name="T22" fmla="*/ 313 w 923"/>
                  <a:gd name="T23" fmla="*/ 166 h 532"/>
                  <a:gd name="T24" fmla="*/ 382 w 923"/>
                  <a:gd name="T25" fmla="*/ 128 h 532"/>
                  <a:gd name="T26" fmla="*/ 456 w 923"/>
                  <a:gd name="T27" fmla="*/ 95 h 532"/>
                  <a:gd name="T28" fmla="*/ 534 w 923"/>
                  <a:gd name="T29" fmla="*/ 66 h 532"/>
                  <a:gd name="T30" fmla="*/ 616 w 923"/>
                  <a:gd name="T31" fmla="*/ 41 h 532"/>
                  <a:gd name="T32" fmla="*/ 701 w 923"/>
                  <a:gd name="T33" fmla="*/ 22 h 532"/>
                  <a:gd name="T34" fmla="*/ 788 w 923"/>
                  <a:gd name="T35" fmla="*/ 8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2" y="511"/>
                    </a:lnTo>
                    <a:lnTo>
                      <a:pt x="11" y="468"/>
                    </a:lnTo>
                    <a:lnTo>
                      <a:pt x="32" y="425"/>
                    </a:lnTo>
                    <a:lnTo>
                      <a:pt x="60" y="380"/>
                    </a:lnTo>
                    <a:lnTo>
                      <a:pt x="96" y="335"/>
                    </a:lnTo>
                    <a:lnTo>
                      <a:pt x="140" y="291"/>
                    </a:lnTo>
                    <a:lnTo>
                      <a:pt x="191" y="247"/>
                    </a:lnTo>
                    <a:lnTo>
                      <a:pt x="249" y="205"/>
                    </a:lnTo>
                    <a:lnTo>
                      <a:pt x="313" y="166"/>
                    </a:lnTo>
                    <a:lnTo>
                      <a:pt x="382" y="128"/>
                    </a:lnTo>
                    <a:lnTo>
                      <a:pt x="456" y="95"/>
                    </a:lnTo>
                    <a:lnTo>
                      <a:pt x="534" y="66"/>
                    </a:lnTo>
                    <a:lnTo>
                      <a:pt x="616" y="41"/>
                    </a:lnTo>
                    <a:lnTo>
                      <a:pt x="701" y="22"/>
                    </a:lnTo>
                    <a:lnTo>
                      <a:pt x="788" y="8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9"/>
              <p:cNvSpPr>
                <a:spLocks/>
              </p:cNvSpPr>
              <p:nvPr/>
            </p:nvSpPr>
            <p:spPr bwMode="auto">
              <a:xfrm>
                <a:off x="5578" y="3515"/>
                <a:ext cx="230" cy="133"/>
              </a:xfrm>
              <a:custGeom>
                <a:avLst/>
                <a:gdLst>
                  <a:gd name="T0" fmla="*/ 0 w 922"/>
                  <a:gd name="T1" fmla="*/ 0 h 532"/>
                  <a:gd name="T2" fmla="*/ 0 w 922"/>
                  <a:gd name="T3" fmla="*/ 532 h 532"/>
                  <a:gd name="T4" fmla="*/ 922 w 922"/>
                  <a:gd name="T5" fmla="*/ 532 h 532"/>
                  <a:gd name="T6" fmla="*/ 921 w 922"/>
                  <a:gd name="T7" fmla="*/ 511 h 532"/>
                  <a:gd name="T8" fmla="*/ 912 w 922"/>
                  <a:gd name="T9" fmla="*/ 468 h 532"/>
                  <a:gd name="T10" fmla="*/ 892 w 922"/>
                  <a:gd name="T11" fmla="*/ 425 h 532"/>
                  <a:gd name="T12" fmla="*/ 864 w 922"/>
                  <a:gd name="T13" fmla="*/ 380 h 532"/>
                  <a:gd name="T14" fmla="*/ 828 w 922"/>
                  <a:gd name="T15" fmla="*/ 335 h 532"/>
                  <a:gd name="T16" fmla="*/ 784 w 922"/>
                  <a:gd name="T17" fmla="*/ 291 h 532"/>
                  <a:gd name="T18" fmla="*/ 732 w 922"/>
                  <a:gd name="T19" fmla="*/ 247 h 532"/>
                  <a:gd name="T20" fmla="*/ 674 w 922"/>
                  <a:gd name="T21" fmla="*/ 205 h 532"/>
                  <a:gd name="T22" fmla="*/ 611 w 922"/>
                  <a:gd name="T23" fmla="*/ 166 h 532"/>
                  <a:gd name="T24" fmla="*/ 541 w 922"/>
                  <a:gd name="T25" fmla="*/ 128 h 532"/>
                  <a:gd name="T26" fmla="*/ 468 w 922"/>
                  <a:gd name="T27" fmla="*/ 95 h 532"/>
                  <a:gd name="T28" fmla="*/ 389 w 922"/>
                  <a:gd name="T29" fmla="*/ 66 h 532"/>
                  <a:gd name="T30" fmla="*/ 308 w 922"/>
                  <a:gd name="T31" fmla="*/ 41 h 532"/>
                  <a:gd name="T32" fmla="*/ 222 w 922"/>
                  <a:gd name="T33" fmla="*/ 22 h 532"/>
                  <a:gd name="T34" fmla="*/ 135 w 922"/>
                  <a:gd name="T35" fmla="*/ 8 h 532"/>
                  <a:gd name="T36" fmla="*/ 46 w 922"/>
                  <a:gd name="T37" fmla="*/ 0 h 532"/>
                  <a:gd name="T38" fmla="*/ 0 w 922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2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2" y="532"/>
                    </a:lnTo>
                    <a:lnTo>
                      <a:pt x="921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7"/>
                    </a:lnTo>
                    <a:lnTo>
                      <a:pt x="674" y="205"/>
                    </a:lnTo>
                    <a:lnTo>
                      <a:pt x="611" y="166"/>
                    </a:lnTo>
                    <a:lnTo>
                      <a:pt x="541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8" y="41"/>
                    </a:lnTo>
                    <a:lnTo>
                      <a:pt x="222" y="22"/>
                    </a:lnTo>
                    <a:lnTo>
                      <a:pt x="135" y="8"/>
                    </a:lnTo>
                    <a:lnTo>
                      <a:pt x="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80"/>
              <p:cNvSpPr>
                <a:spLocks/>
              </p:cNvSpPr>
              <p:nvPr/>
            </p:nvSpPr>
            <p:spPr bwMode="auto">
              <a:xfrm>
                <a:off x="5490" y="3518"/>
                <a:ext cx="88" cy="130"/>
              </a:xfrm>
              <a:custGeom>
                <a:avLst/>
                <a:gdLst>
                  <a:gd name="T0" fmla="*/ 173 w 349"/>
                  <a:gd name="T1" fmla="*/ 2 h 520"/>
                  <a:gd name="T2" fmla="*/ 169 w 349"/>
                  <a:gd name="T3" fmla="*/ 2 h 520"/>
                  <a:gd name="T4" fmla="*/ 165 w 349"/>
                  <a:gd name="T5" fmla="*/ 3 h 520"/>
                  <a:gd name="T6" fmla="*/ 123 w 349"/>
                  <a:gd name="T7" fmla="*/ 11 h 520"/>
                  <a:gd name="T8" fmla="*/ 40 w 349"/>
                  <a:gd name="T9" fmla="*/ 29 h 520"/>
                  <a:gd name="T10" fmla="*/ 0 w 349"/>
                  <a:gd name="T11" fmla="*/ 41 h 520"/>
                  <a:gd name="T12" fmla="*/ 349 w 349"/>
                  <a:gd name="T13" fmla="*/ 520 h 520"/>
                  <a:gd name="T14" fmla="*/ 349 w 349"/>
                  <a:gd name="T15" fmla="*/ 254 h 520"/>
                  <a:gd name="T16" fmla="*/ 192 w 349"/>
                  <a:gd name="T17" fmla="*/ 0 h 520"/>
                  <a:gd name="T18" fmla="*/ 183 w 349"/>
                  <a:gd name="T19" fmla="*/ 0 h 520"/>
                  <a:gd name="T20" fmla="*/ 173 w 349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9" h="520">
                    <a:moveTo>
                      <a:pt x="173" y="2"/>
                    </a:moveTo>
                    <a:lnTo>
                      <a:pt x="169" y="2"/>
                    </a:lnTo>
                    <a:lnTo>
                      <a:pt x="165" y="3"/>
                    </a:lnTo>
                    <a:lnTo>
                      <a:pt x="123" y="11"/>
                    </a:lnTo>
                    <a:lnTo>
                      <a:pt x="40" y="29"/>
                    </a:lnTo>
                    <a:lnTo>
                      <a:pt x="0" y="41"/>
                    </a:lnTo>
                    <a:lnTo>
                      <a:pt x="349" y="520"/>
                    </a:lnTo>
                    <a:lnTo>
                      <a:pt x="349" y="254"/>
                    </a:lnTo>
                    <a:lnTo>
                      <a:pt x="192" y="0"/>
                    </a:lnTo>
                    <a:lnTo>
                      <a:pt x="183" y="0"/>
                    </a:lnTo>
                    <a:lnTo>
                      <a:pt x="173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81"/>
              <p:cNvSpPr>
                <a:spLocks/>
              </p:cNvSpPr>
              <p:nvPr/>
            </p:nvSpPr>
            <p:spPr bwMode="auto">
              <a:xfrm>
                <a:off x="5578" y="3518"/>
                <a:ext cx="87" cy="130"/>
              </a:xfrm>
              <a:custGeom>
                <a:avLst/>
                <a:gdLst>
                  <a:gd name="T0" fmla="*/ 176 w 350"/>
                  <a:gd name="T1" fmla="*/ 2 h 520"/>
                  <a:gd name="T2" fmla="*/ 180 w 350"/>
                  <a:gd name="T3" fmla="*/ 2 h 520"/>
                  <a:gd name="T4" fmla="*/ 184 w 350"/>
                  <a:gd name="T5" fmla="*/ 3 h 520"/>
                  <a:gd name="T6" fmla="*/ 226 w 350"/>
                  <a:gd name="T7" fmla="*/ 11 h 520"/>
                  <a:gd name="T8" fmla="*/ 309 w 350"/>
                  <a:gd name="T9" fmla="*/ 29 h 520"/>
                  <a:gd name="T10" fmla="*/ 350 w 350"/>
                  <a:gd name="T11" fmla="*/ 41 h 520"/>
                  <a:gd name="T12" fmla="*/ 0 w 350"/>
                  <a:gd name="T13" fmla="*/ 520 h 520"/>
                  <a:gd name="T14" fmla="*/ 0 w 350"/>
                  <a:gd name="T15" fmla="*/ 254 h 520"/>
                  <a:gd name="T16" fmla="*/ 157 w 350"/>
                  <a:gd name="T17" fmla="*/ 0 h 520"/>
                  <a:gd name="T18" fmla="*/ 167 w 350"/>
                  <a:gd name="T19" fmla="*/ 0 h 520"/>
                  <a:gd name="T20" fmla="*/ 176 w 350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0" h="520">
                    <a:moveTo>
                      <a:pt x="176" y="2"/>
                    </a:moveTo>
                    <a:lnTo>
                      <a:pt x="180" y="2"/>
                    </a:lnTo>
                    <a:lnTo>
                      <a:pt x="184" y="3"/>
                    </a:lnTo>
                    <a:lnTo>
                      <a:pt x="226" y="11"/>
                    </a:lnTo>
                    <a:lnTo>
                      <a:pt x="309" y="29"/>
                    </a:lnTo>
                    <a:lnTo>
                      <a:pt x="350" y="41"/>
                    </a:lnTo>
                    <a:lnTo>
                      <a:pt x="0" y="520"/>
                    </a:lnTo>
                    <a:lnTo>
                      <a:pt x="0" y="254"/>
                    </a:lnTo>
                    <a:lnTo>
                      <a:pt x="157" y="0"/>
                    </a:lnTo>
                    <a:lnTo>
                      <a:pt x="167" y="0"/>
                    </a:lnTo>
                    <a:lnTo>
                      <a:pt x="176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82"/>
              <p:cNvSpPr>
                <a:spLocks/>
              </p:cNvSpPr>
              <p:nvPr/>
            </p:nvSpPr>
            <p:spPr bwMode="auto">
              <a:xfrm>
                <a:off x="5320" y="2917"/>
                <a:ext cx="515" cy="665"/>
              </a:xfrm>
              <a:custGeom>
                <a:avLst/>
                <a:gdLst>
                  <a:gd name="T0" fmla="*/ 942 w 2060"/>
                  <a:gd name="T1" fmla="*/ 1 h 2658"/>
                  <a:gd name="T2" fmla="*/ 643 w 2060"/>
                  <a:gd name="T3" fmla="*/ 47 h 2658"/>
                  <a:gd name="T4" fmla="*/ 410 w 2060"/>
                  <a:gd name="T5" fmla="*/ 147 h 2658"/>
                  <a:gd name="T6" fmla="*/ 240 w 2060"/>
                  <a:gd name="T7" fmla="*/ 297 h 2658"/>
                  <a:gd name="T8" fmla="*/ 121 w 2060"/>
                  <a:gd name="T9" fmla="*/ 487 h 2658"/>
                  <a:gd name="T10" fmla="*/ 47 w 2060"/>
                  <a:gd name="T11" fmla="*/ 715 h 2658"/>
                  <a:gd name="T12" fmla="*/ 10 w 2060"/>
                  <a:gd name="T13" fmla="*/ 971 h 2658"/>
                  <a:gd name="T14" fmla="*/ 0 w 2060"/>
                  <a:gd name="T15" fmla="*/ 1321 h 2658"/>
                  <a:gd name="T16" fmla="*/ 12 w 2060"/>
                  <a:gd name="T17" fmla="*/ 1543 h 2658"/>
                  <a:gd name="T18" fmla="*/ 67 w 2060"/>
                  <a:gd name="T19" fmla="*/ 1813 h 2658"/>
                  <a:gd name="T20" fmla="*/ 161 w 2060"/>
                  <a:gd name="T21" fmla="*/ 2046 h 2658"/>
                  <a:gd name="T22" fmla="*/ 282 w 2060"/>
                  <a:gd name="T23" fmla="*/ 2241 h 2658"/>
                  <a:gd name="T24" fmla="*/ 444 w 2060"/>
                  <a:gd name="T25" fmla="*/ 2433 h 2658"/>
                  <a:gd name="T26" fmla="*/ 700 w 2060"/>
                  <a:gd name="T27" fmla="*/ 2645 h 2658"/>
                  <a:gd name="T28" fmla="*/ 697 w 2060"/>
                  <a:gd name="T29" fmla="*/ 2624 h 2658"/>
                  <a:gd name="T30" fmla="*/ 539 w 2060"/>
                  <a:gd name="T31" fmla="*/ 2324 h 2658"/>
                  <a:gd name="T32" fmla="*/ 443 w 2060"/>
                  <a:gd name="T33" fmla="*/ 2070 h 2658"/>
                  <a:gd name="T34" fmla="*/ 369 w 2060"/>
                  <a:gd name="T35" fmla="*/ 1768 h 2658"/>
                  <a:gd name="T36" fmla="*/ 344 w 2060"/>
                  <a:gd name="T37" fmla="*/ 1432 h 2658"/>
                  <a:gd name="T38" fmla="*/ 364 w 2060"/>
                  <a:gd name="T39" fmla="*/ 1211 h 2658"/>
                  <a:gd name="T40" fmla="*/ 404 w 2060"/>
                  <a:gd name="T41" fmla="*/ 1031 h 2658"/>
                  <a:gd name="T42" fmla="*/ 471 w 2060"/>
                  <a:gd name="T43" fmla="*/ 851 h 2658"/>
                  <a:gd name="T44" fmla="*/ 565 w 2060"/>
                  <a:gd name="T45" fmla="*/ 672 h 2658"/>
                  <a:gd name="T46" fmla="*/ 579 w 2060"/>
                  <a:gd name="T47" fmla="*/ 652 h 2658"/>
                  <a:gd name="T48" fmla="*/ 490 w 2060"/>
                  <a:gd name="T49" fmla="*/ 902 h 2658"/>
                  <a:gd name="T50" fmla="*/ 482 w 2060"/>
                  <a:gd name="T51" fmla="*/ 1000 h 2658"/>
                  <a:gd name="T52" fmla="*/ 678 w 2060"/>
                  <a:gd name="T53" fmla="*/ 965 h 2658"/>
                  <a:gd name="T54" fmla="*/ 1030 w 2060"/>
                  <a:gd name="T55" fmla="*/ 949 h 2658"/>
                  <a:gd name="T56" fmla="*/ 1383 w 2060"/>
                  <a:gd name="T57" fmla="*/ 965 h 2658"/>
                  <a:gd name="T58" fmla="*/ 1578 w 2060"/>
                  <a:gd name="T59" fmla="*/ 1000 h 2658"/>
                  <a:gd name="T60" fmla="*/ 1571 w 2060"/>
                  <a:gd name="T61" fmla="*/ 902 h 2658"/>
                  <a:gd name="T62" fmla="*/ 1482 w 2060"/>
                  <a:gd name="T63" fmla="*/ 652 h 2658"/>
                  <a:gd name="T64" fmla="*/ 1496 w 2060"/>
                  <a:gd name="T65" fmla="*/ 672 h 2658"/>
                  <a:gd name="T66" fmla="*/ 1590 w 2060"/>
                  <a:gd name="T67" fmla="*/ 851 h 2658"/>
                  <a:gd name="T68" fmla="*/ 1656 w 2060"/>
                  <a:gd name="T69" fmla="*/ 1031 h 2658"/>
                  <a:gd name="T70" fmla="*/ 1697 w 2060"/>
                  <a:gd name="T71" fmla="*/ 1211 h 2658"/>
                  <a:gd name="T72" fmla="*/ 1717 w 2060"/>
                  <a:gd name="T73" fmla="*/ 1432 h 2658"/>
                  <a:gd name="T74" fmla="*/ 1691 w 2060"/>
                  <a:gd name="T75" fmla="*/ 1768 h 2658"/>
                  <a:gd name="T76" fmla="*/ 1617 w 2060"/>
                  <a:gd name="T77" fmla="*/ 2070 h 2658"/>
                  <a:gd name="T78" fmla="*/ 1520 w 2060"/>
                  <a:gd name="T79" fmla="*/ 2324 h 2658"/>
                  <a:gd name="T80" fmla="*/ 1364 w 2060"/>
                  <a:gd name="T81" fmla="*/ 2624 h 2658"/>
                  <a:gd name="T82" fmla="*/ 1360 w 2060"/>
                  <a:gd name="T83" fmla="*/ 2645 h 2658"/>
                  <a:gd name="T84" fmla="*/ 1617 w 2060"/>
                  <a:gd name="T85" fmla="*/ 2433 h 2658"/>
                  <a:gd name="T86" fmla="*/ 1778 w 2060"/>
                  <a:gd name="T87" fmla="*/ 2241 h 2658"/>
                  <a:gd name="T88" fmla="*/ 1899 w 2060"/>
                  <a:gd name="T89" fmla="*/ 2046 h 2658"/>
                  <a:gd name="T90" fmla="*/ 1993 w 2060"/>
                  <a:gd name="T91" fmla="*/ 1813 h 2658"/>
                  <a:gd name="T92" fmla="*/ 2048 w 2060"/>
                  <a:gd name="T93" fmla="*/ 1543 h 2658"/>
                  <a:gd name="T94" fmla="*/ 2060 w 2060"/>
                  <a:gd name="T95" fmla="*/ 1321 h 2658"/>
                  <a:gd name="T96" fmla="*/ 2051 w 2060"/>
                  <a:gd name="T97" fmla="*/ 971 h 2658"/>
                  <a:gd name="T98" fmla="*/ 2014 w 2060"/>
                  <a:gd name="T99" fmla="*/ 715 h 2658"/>
                  <a:gd name="T100" fmla="*/ 1940 w 2060"/>
                  <a:gd name="T101" fmla="*/ 487 h 2658"/>
                  <a:gd name="T102" fmla="*/ 1821 w 2060"/>
                  <a:gd name="T103" fmla="*/ 297 h 2658"/>
                  <a:gd name="T104" fmla="*/ 1649 w 2060"/>
                  <a:gd name="T105" fmla="*/ 147 h 2658"/>
                  <a:gd name="T106" fmla="*/ 1418 w 2060"/>
                  <a:gd name="T107" fmla="*/ 47 h 2658"/>
                  <a:gd name="T108" fmla="*/ 1118 w 2060"/>
                  <a:gd name="T109" fmla="*/ 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60" h="2658">
                    <a:moveTo>
                      <a:pt x="1030" y="0"/>
                    </a:moveTo>
                    <a:lnTo>
                      <a:pt x="942" y="1"/>
                    </a:lnTo>
                    <a:lnTo>
                      <a:pt x="783" y="17"/>
                    </a:lnTo>
                    <a:lnTo>
                      <a:pt x="643" y="47"/>
                    </a:lnTo>
                    <a:lnTo>
                      <a:pt x="518" y="90"/>
                    </a:lnTo>
                    <a:lnTo>
                      <a:pt x="410" y="147"/>
                    </a:lnTo>
                    <a:lnTo>
                      <a:pt x="318" y="216"/>
                    </a:lnTo>
                    <a:lnTo>
                      <a:pt x="240" y="297"/>
                    </a:lnTo>
                    <a:lnTo>
                      <a:pt x="174" y="387"/>
                    </a:lnTo>
                    <a:lnTo>
                      <a:pt x="121" y="487"/>
                    </a:lnTo>
                    <a:lnTo>
                      <a:pt x="78" y="597"/>
                    </a:lnTo>
                    <a:lnTo>
                      <a:pt x="47" y="715"/>
                    </a:lnTo>
                    <a:lnTo>
                      <a:pt x="24" y="839"/>
                    </a:lnTo>
                    <a:lnTo>
                      <a:pt x="10" y="971"/>
                    </a:lnTo>
                    <a:lnTo>
                      <a:pt x="1" y="1107"/>
                    </a:lnTo>
                    <a:lnTo>
                      <a:pt x="0" y="1321"/>
                    </a:lnTo>
                    <a:lnTo>
                      <a:pt x="6" y="1470"/>
                    </a:lnTo>
                    <a:lnTo>
                      <a:pt x="12" y="1543"/>
                    </a:lnTo>
                    <a:lnTo>
                      <a:pt x="33" y="1683"/>
                    </a:lnTo>
                    <a:lnTo>
                      <a:pt x="67" y="1813"/>
                    </a:lnTo>
                    <a:lnTo>
                      <a:pt x="110" y="1935"/>
                    </a:lnTo>
                    <a:lnTo>
                      <a:pt x="161" y="2046"/>
                    </a:lnTo>
                    <a:lnTo>
                      <a:pt x="219" y="2148"/>
                    </a:lnTo>
                    <a:lnTo>
                      <a:pt x="282" y="2241"/>
                    </a:lnTo>
                    <a:lnTo>
                      <a:pt x="346" y="2324"/>
                    </a:lnTo>
                    <a:lnTo>
                      <a:pt x="444" y="2433"/>
                    </a:lnTo>
                    <a:lnTo>
                      <a:pt x="564" y="2544"/>
                    </a:lnTo>
                    <a:lnTo>
                      <a:pt x="700" y="2645"/>
                    </a:lnTo>
                    <a:lnTo>
                      <a:pt x="721" y="2658"/>
                    </a:lnTo>
                    <a:lnTo>
                      <a:pt x="697" y="2624"/>
                    </a:lnTo>
                    <a:lnTo>
                      <a:pt x="589" y="2429"/>
                    </a:lnTo>
                    <a:lnTo>
                      <a:pt x="539" y="2324"/>
                    </a:lnTo>
                    <a:lnTo>
                      <a:pt x="490" y="2204"/>
                    </a:lnTo>
                    <a:lnTo>
                      <a:pt x="443" y="2070"/>
                    </a:lnTo>
                    <a:lnTo>
                      <a:pt x="402" y="1924"/>
                    </a:lnTo>
                    <a:lnTo>
                      <a:pt x="369" y="1768"/>
                    </a:lnTo>
                    <a:lnTo>
                      <a:pt x="349" y="1603"/>
                    </a:lnTo>
                    <a:lnTo>
                      <a:pt x="344" y="1432"/>
                    </a:lnTo>
                    <a:lnTo>
                      <a:pt x="352" y="1300"/>
                    </a:lnTo>
                    <a:lnTo>
                      <a:pt x="364" y="1211"/>
                    </a:lnTo>
                    <a:lnTo>
                      <a:pt x="381" y="1121"/>
                    </a:lnTo>
                    <a:lnTo>
                      <a:pt x="404" y="1031"/>
                    </a:lnTo>
                    <a:lnTo>
                      <a:pt x="434" y="942"/>
                    </a:lnTo>
                    <a:lnTo>
                      <a:pt x="471" y="851"/>
                    </a:lnTo>
                    <a:lnTo>
                      <a:pt x="514" y="761"/>
                    </a:lnTo>
                    <a:lnTo>
                      <a:pt x="565" y="672"/>
                    </a:lnTo>
                    <a:lnTo>
                      <a:pt x="593" y="626"/>
                    </a:lnTo>
                    <a:lnTo>
                      <a:pt x="579" y="652"/>
                    </a:lnTo>
                    <a:lnTo>
                      <a:pt x="514" y="806"/>
                    </a:lnTo>
                    <a:lnTo>
                      <a:pt x="490" y="902"/>
                    </a:lnTo>
                    <a:lnTo>
                      <a:pt x="481" y="967"/>
                    </a:lnTo>
                    <a:lnTo>
                      <a:pt x="482" y="1000"/>
                    </a:lnTo>
                    <a:lnTo>
                      <a:pt x="501" y="993"/>
                    </a:lnTo>
                    <a:lnTo>
                      <a:pt x="678" y="965"/>
                    </a:lnTo>
                    <a:lnTo>
                      <a:pt x="888" y="950"/>
                    </a:lnTo>
                    <a:lnTo>
                      <a:pt x="1030" y="949"/>
                    </a:lnTo>
                    <a:lnTo>
                      <a:pt x="1172" y="950"/>
                    </a:lnTo>
                    <a:lnTo>
                      <a:pt x="1383" y="965"/>
                    </a:lnTo>
                    <a:lnTo>
                      <a:pt x="1559" y="993"/>
                    </a:lnTo>
                    <a:lnTo>
                      <a:pt x="1578" y="1000"/>
                    </a:lnTo>
                    <a:lnTo>
                      <a:pt x="1578" y="967"/>
                    </a:lnTo>
                    <a:lnTo>
                      <a:pt x="1571" y="902"/>
                    </a:lnTo>
                    <a:lnTo>
                      <a:pt x="1546" y="806"/>
                    </a:lnTo>
                    <a:lnTo>
                      <a:pt x="1482" y="652"/>
                    </a:lnTo>
                    <a:lnTo>
                      <a:pt x="1467" y="626"/>
                    </a:lnTo>
                    <a:lnTo>
                      <a:pt x="1496" y="672"/>
                    </a:lnTo>
                    <a:lnTo>
                      <a:pt x="1546" y="761"/>
                    </a:lnTo>
                    <a:lnTo>
                      <a:pt x="1590" y="851"/>
                    </a:lnTo>
                    <a:lnTo>
                      <a:pt x="1626" y="942"/>
                    </a:lnTo>
                    <a:lnTo>
                      <a:pt x="1656" y="1031"/>
                    </a:lnTo>
                    <a:lnTo>
                      <a:pt x="1679" y="1121"/>
                    </a:lnTo>
                    <a:lnTo>
                      <a:pt x="1697" y="1211"/>
                    </a:lnTo>
                    <a:lnTo>
                      <a:pt x="1709" y="1300"/>
                    </a:lnTo>
                    <a:lnTo>
                      <a:pt x="1717" y="1432"/>
                    </a:lnTo>
                    <a:lnTo>
                      <a:pt x="1712" y="1603"/>
                    </a:lnTo>
                    <a:lnTo>
                      <a:pt x="1691" y="1768"/>
                    </a:lnTo>
                    <a:lnTo>
                      <a:pt x="1659" y="1924"/>
                    </a:lnTo>
                    <a:lnTo>
                      <a:pt x="1617" y="2070"/>
                    </a:lnTo>
                    <a:lnTo>
                      <a:pt x="1570" y="2204"/>
                    </a:lnTo>
                    <a:lnTo>
                      <a:pt x="1520" y="2324"/>
                    </a:lnTo>
                    <a:lnTo>
                      <a:pt x="1471" y="2429"/>
                    </a:lnTo>
                    <a:lnTo>
                      <a:pt x="1364" y="2624"/>
                    </a:lnTo>
                    <a:lnTo>
                      <a:pt x="1340" y="2658"/>
                    </a:lnTo>
                    <a:lnTo>
                      <a:pt x="1360" y="2645"/>
                    </a:lnTo>
                    <a:lnTo>
                      <a:pt x="1496" y="2544"/>
                    </a:lnTo>
                    <a:lnTo>
                      <a:pt x="1617" y="2433"/>
                    </a:lnTo>
                    <a:lnTo>
                      <a:pt x="1714" y="2324"/>
                    </a:lnTo>
                    <a:lnTo>
                      <a:pt x="1778" y="2241"/>
                    </a:lnTo>
                    <a:lnTo>
                      <a:pt x="1841" y="2148"/>
                    </a:lnTo>
                    <a:lnTo>
                      <a:pt x="1899" y="2046"/>
                    </a:lnTo>
                    <a:lnTo>
                      <a:pt x="1950" y="1935"/>
                    </a:lnTo>
                    <a:lnTo>
                      <a:pt x="1993" y="1813"/>
                    </a:lnTo>
                    <a:lnTo>
                      <a:pt x="2028" y="1683"/>
                    </a:lnTo>
                    <a:lnTo>
                      <a:pt x="2048" y="1543"/>
                    </a:lnTo>
                    <a:lnTo>
                      <a:pt x="2053" y="1470"/>
                    </a:lnTo>
                    <a:lnTo>
                      <a:pt x="2060" y="1321"/>
                    </a:lnTo>
                    <a:lnTo>
                      <a:pt x="2059" y="1107"/>
                    </a:lnTo>
                    <a:lnTo>
                      <a:pt x="2051" y="971"/>
                    </a:lnTo>
                    <a:lnTo>
                      <a:pt x="2036" y="839"/>
                    </a:lnTo>
                    <a:lnTo>
                      <a:pt x="2014" y="715"/>
                    </a:lnTo>
                    <a:lnTo>
                      <a:pt x="1981" y="597"/>
                    </a:lnTo>
                    <a:lnTo>
                      <a:pt x="1940" y="487"/>
                    </a:lnTo>
                    <a:lnTo>
                      <a:pt x="1886" y="387"/>
                    </a:lnTo>
                    <a:lnTo>
                      <a:pt x="1821" y="297"/>
                    </a:lnTo>
                    <a:lnTo>
                      <a:pt x="1742" y="216"/>
                    </a:lnTo>
                    <a:lnTo>
                      <a:pt x="1649" y="147"/>
                    </a:lnTo>
                    <a:lnTo>
                      <a:pt x="1542" y="90"/>
                    </a:lnTo>
                    <a:lnTo>
                      <a:pt x="1418" y="47"/>
                    </a:lnTo>
                    <a:lnTo>
                      <a:pt x="1277" y="17"/>
                    </a:lnTo>
                    <a:lnTo>
                      <a:pt x="1118" y="1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auto">
              <a:xfrm>
                <a:off x="5525" y="3511"/>
                <a:ext cx="105" cy="96"/>
              </a:xfrm>
              <a:custGeom>
                <a:avLst/>
                <a:gdLst>
                  <a:gd name="T0" fmla="*/ 0 w 421"/>
                  <a:gd name="T1" fmla="*/ 36 h 385"/>
                  <a:gd name="T2" fmla="*/ 210 w 421"/>
                  <a:gd name="T3" fmla="*/ 385 h 385"/>
                  <a:gd name="T4" fmla="*/ 421 w 421"/>
                  <a:gd name="T5" fmla="*/ 36 h 385"/>
                  <a:gd name="T6" fmla="*/ 414 w 421"/>
                  <a:gd name="T7" fmla="*/ 33 h 385"/>
                  <a:gd name="T8" fmla="*/ 343 w 421"/>
                  <a:gd name="T9" fmla="*/ 14 h 385"/>
                  <a:gd name="T10" fmla="*/ 256 w 421"/>
                  <a:gd name="T11" fmla="*/ 2 h 385"/>
                  <a:gd name="T12" fmla="*/ 187 w 421"/>
                  <a:gd name="T13" fmla="*/ 0 h 385"/>
                  <a:gd name="T14" fmla="*/ 114 w 421"/>
                  <a:gd name="T15" fmla="*/ 5 h 385"/>
                  <a:gd name="T16" fmla="*/ 37 w 421"/>
                  <a:gd name="T17" fmla="*/ 22 h 385"/>
                  <a:gd name="T18" fmla="*/ 0 w 421"/>
                  <a:gd name="T19" fmla="*/ 36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385">
                    <a:moveTo>
                      <a:pt x="0" y="36"/>
                    </a:moveTo>
                    <a:lnTo>
                      <a:pt x="210" y="385"/>
                    </a:lnTo>
                    <a:lnTo>
                      <a:pt x="421" y="36"/>
                    </a:lnTo>
                    <a:lnTo>
                      <a:pt x="414" y="33"/>
                    </a:lnTo>
                    <a:lnTo>
                      <a:pt x="343" y="14"/>
                    </a:lnTo>
                    <a:lnTo>
                      <a:pt x="256" y="2"/>
                    </a:lnTo>
                    <a:lnTo>
                      <a:pt x="187" y="0"/>
                    </a:lnTo>
                    <a:lnTo>
                      <a:pt x="114" y="5"/>
                    </a:lnTo>
                    <a:lnTo>
                      <a:pt x="37" y="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92" name="직선 연결선 91"/>
            <p:cNvCxnSpPr>
              <a:cxnSpLocks/>
            </p:cNvCxnSpPr>
            <p:nvPr/>
          </p:nvCxnSpPr>
          <p:spPr>
            <a:xfrm flipV="1">
              <a:off x="3295413" y="5092227"/>
              <a:ext cx="5504276" cy="714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모서리가 둥근 직사각형 92"/>
            <p:cNvSpPr/>
            <p:nvPr/>
          </p:nvSpPr>
          <p:spPr>
            <a:xfrm>
              <a:off x="5064602" y="5314660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이도경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7677224" y="5314145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송호영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3700544" y="5315574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이해림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EB18E7B5-6657-4C5B-A494-AE6162E827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35237" y="4134311"/>
              <a:ext cx="678747" cy="943366"/>
              <a:chOff x="2371" y="2919"/>
              <a:chExt cx="513" cy="713"/>
            </a:xfrm>
          </p:grpSpPr>
          <p:sp>
            <p:nvSpPr>
              <p:cNvPr id="96" name="Rectangle 5">
                <a:extLst>
                  <a:ext uri="{FF2B5EF4-FFF2-40B4-BE49-F238E27FC236}">
                    <a16:creationId xmlns:a16="http://schemas.microsoft.com/office/drawing/2014/main" id="{A11848DF-7853-4518-877D-F231FACE6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3451"/>
                <a:ext cx="105" cy="118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6">
                <a:extLst>
                  <a:ext uri="{FF2B5EF4-FFF2-40B4-BE49-F238E27FC236}">
                    <a16:creationId xmlns:a16="http://schemas.microsoft.com/office/drawing/2014/main" id="{E07399F8-4486-44F8-BA8A-056D4251A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451"/>
                <a:ext cx="105" cy="37"/>
              </a:xfrm>
              <a:custGeom>
                <a:avLst/>
                <a:gdLst>
                  <a:gd name="T0" fmla="*/ 0 w 423"/>
                  <a:gd name="T1" fmla="*/ 56 h 147"/>
                  <a:gd name="T2" fmla="*/ 7 w 423"/>
                  <a:gd name="T3" fmla="*/ 59 h 147"/>
                  <a:gd name="T4" fmla="*/ 68 w 423"/>
                  <a:gd name="T5" fmla="*/ 89 h 147"/>
                  <a:gd name="T6" fmla="*/ 149 w 423"/>
                  <a:gd name="T7" fmla="*/ 118 h 147"/>
                  <a:gd name="T8" fmla="*/ 216 w 423"/>
                  <a:gd name="T9" fmla="*/ 134 h 147"/>
                  <a:gd name="T10" fmla="*/ 293 w 423"/>
                  <a:gd name="T11" fmla="*/ 144 h 147"/>
                  <a:gd name="T12" fmla="*/ 377 w 423"/>
                  <a:gd name="T13" fmla="*/ 147 h 147"/>
                  <a:gd name="T14" fmla="*/ 423 w 423"/>
                  <a:gd name="T15" fmla="*/ 142 h 147"/>
                  <a:gd name="T16" fmla="*/ 423 w 423"/>
                  <a:gd name="T17" fmla="*/ 0 h 147"/>
                  <a:gd name="T18" fmla="*/ 0 w 423"/>
                  <a:gd name="T19" fmla="*/ 0 h 147"/>
                  <a:gd name="T20" fmla="*/ 0 w 423"/>
                  <a:gd name="T21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147">
                    <a:moveTo>
                      <a:pt x="0" y="56"/>
                    </a:moveTo>
                    <a:lnTo>
                      <a:pt x="7" y="59"/>
                    </a:lnTo>
                    <a:lnTo>
                      <a:pt x="68" y="89"/>
                    </a:lnTo>
                    <a:lnTo>
                      <a:pt x="149" y="118"/>
                    </a:lnTo>
                    <a:lnTo>
                      <a:pt x="216" y="134"/>
                    </a:lnTo>
                    <a:lnTo>
                      <a:pt x="293" y="144"/>
                    </a:lnTo>
                    <a:lnTo>
                      <a:pt x="377" y="147"/>
                    </a:lnTo>
                    <a:lnTo>
                      <a:pt x="423" y="142"/>
                    </a:lnTo>
                    <a:lnTo>
                      <a:pt x="423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7">
                <a:extLst>
                  <a:ext uri="{FF2B5EF4-FFF2-40B4-BE49-F238E27FC236}">
                    <a16:creationId xmlns:a16="http://schemas.microsoft.com/office/drawing/2014/main" id="{28F5D404-2457-4C42-8195-E46AD0BB9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3209"/>
                <a:ext cx="103" cy="118"/>
              </a:xfrm>
              <a:custGeom>
                <a:avLst/>
                <a:gdLst>
                  <a:gd name="T0" fmla="*/ 412 w 412"/>
                  <a:gd name="T1" fmla="*/ 234 h 469"/>
                  <a:gd name="T2" fmla="*/ 412 w 412"/>
                  <a:gd name="T3" fmla="*/ 259 h 469"/>
                  <a:gd name="T4" fmla="*/ 403 w 412"/>
                  <a:gd name="T5" fmla="*/ 304 h 469"/>
                  <a:gd name="T6" fmla="*/ 388 w 412"/>
                  <a:gd name="T7" fmla="*/ 346 h 469"/>
                  <a:gd name="T8" fmla="*/ 365 w 412"/>
                  <a:gd name="T9" fmla="*/ 384 h 469"/>
                  <a:gd name="T10" fmla="*/ 337 w 412"/>
                  <a:gd name="T11" fmla="*/ 416 h 469"/>
                  <a:gd name="T12" fmla="*/ 305 w 412"/>
                  <a:gd name="T13" fmla="*/ 441 h 469"/>
                  <a:gd name="T14" fmla="*/ 267 w 412"/>
                  <a:gd name="T15" fmla="*/ 460 h 469"/>
                  <a:gd name="T16" fmla="*/ 227 w 412"/>
                  <a:gd name="T17" fmla="*/ 469 h 469"/>
                  <a:gd name="T18" fmla="*/ 206 w 412"/>
                  <a:gd name="T19" fmla="*/ 469 h 469"/>
                  <a:gd name="T20" fmla="*/ 185 w 412"/>
                  <a:gd name="T21" fmla="*/ 469 h 469"/>
                  <a:gd name="T22" fmla="*/ 144 w 412"/>
                  <a:gd name="T23" fmla="*/ 460 h 469"/>
                  <a:gd name="T24" fmla="*/ 108 w 412"/>
                  <a:gd name="T25" fmla="*/ 441 h 469"/>
                  <a:gd name="T26" fmla="*/ 74 w 412"/>
                  <a:gd name="T27" fmla="*/ 416 h 469"/>
                  <a:gd name="T28" fmla="*/ 46 w 412"/>
                  <a:gd name="T29" fmla="*/ 384 h 469"/>
                  <a:gd name="T30" fmla="*/ 25 w 412"/>
                  <a:gd name="T31" fmla="*/ 346 h 469"/>
                  <a:gd name="T32" fmla="*/ 9 w 412"/>
                  <a:gd name="T33" fmla="*/ 304 h 469"/>
                  <a:gd name="T34" fmla="*/ 1 w 412"/>
                  <a:gd name="T35" fmla="*/ 259 h 469"/>
                  <a:gd name="T36" fmla="*/ 0 w 412"/>
                  <a:gd name="T37" fmla="*/ 234 h 469"/>
                  <a:gd name="T38" fmla="*/ 1 w 412"/>
                  <a:gd name="T39" fmla="*/ 211 h 469"/>
                  <a:gd name="T40" fmla="*/ 9 w 412"/>
                  <a:gd name="T41" fmla="*/ 164 h 469"/>
                  <a:gd name="T42" fmla="*/ 25 w 412"/>
                  <a:gd name="T43" fmla="*/ 122 h 469"/>
                  <a:gd name="T44" fmla="*/ 46 w 412"/>
                  <a:gd name="T45" fmla="*/ 85 h 469"/>
                  <a:gd name="T46" fmla="*/ 74 w 412"/>
                  <a:gd name="T47" fmla="*/ 53 h 469"/>
                  <a:gd name="T48" fmla="*/ 108 w 412"/>
                  <a:gd name="T49" fmla="*/ 28 h 469"/>
                  <a:gd name="T50" fmla="*/ 144 w 412"/>
                  <a:gd name="T51" fmla="*/ 9 h 469"/>
                  <a:gd name="T52" fmla="*/ 185 w 412"/>
                  <a:gd name="T53" fmla="*/ 1 h 469"/>
                  <a:gd name="T54" fmla="*/ 206 w 412"/>
                  <a:gd name="T55" fmla="*/ 0 h 469"/>
                  <a:gd name="T56" fmla="*/ 227 w 412"/>
                  <a:gd name="T57" fmla="*/ 1 h 469"/>
                  <a:gd name="T58" fmla="*/ 267 w 412"/>
                  <a:gd name="T59" fmla="*/ 9 h 469"/>
                  <a:gd name="T60" fmla="*/ 305 w 412"/>
                  <a:gd name="T61" fmla="*/ 28 h 469"/>
                  <a:gd name="T62" fmla="*/ 337 w 412"/>
                  <a:gd name="T63" fmla="*/ 53 h 469"/>
                  <a:gd name="T64" fmla="*/ 365 w 412"/>
                  <a:gd name="T65" fmla="*/ 85 h 469"/>
                  <a:gd name="T66" fmla="*/ 388 w 412"/>
                  <a:gd name="T67" fmla="*/ 122 h 469"/>
                  <a:gd name="T68" fmla="*/ 403 w 412"/>
                  <a:gd name="T69" fmla="*/ 164 h 469"/>
                  <a:gd name="T70" fmla="*/ 412 w 412"/>
                  <a:gd name="T71" fmla="*/ 211 h 469"/>
                  <a:gd name="T72" fmla="*/ 412 w 412"/>
                  <a:gd name="T73" fmla="*/ 234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69">
                    <a:moveTo>
                      <a:pt x="412" y="234"/>
                    </a:moveTo>
                    <a:lnTo>
                      <a:pt x="412" y="259"/>
                    </a:lnTo>
                    <a:lnTo>
                      <a:pt x="403" y="304"/>
                    </a:lnTo>
                    <a:lnTo>
                      <a:pt x="388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5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6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8" y="441"/>
                    </a:lnTo>
                    <a:lnTo>
                      <a:pt x="74" y="416"/>
                    </a:lnTo>
                    <a:lnTo>
                      <a:pt x="46" y="384"/>
                    </a:lnTo>
                    <a:lnTo>
                      <a:pt x="25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5" y="122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8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6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8" y="122"/>
                    </a:lnTo>
                    <a:lnTo>
                      <a:pt x="403" y="164"/>
                    </a:lnTo>
                    <a:lnTo>
                      <a:pt x="412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">
                <a:extLst>
                  <a:ext uri="{FF2B5EF4-FFF2-40B4-BE49-F238E27FC236}">
                    <a16:creationId xmlns:a16="http://schemas.microsoft.com/office/drawing/2014/main" id="{569A5154-D569-42F3-9615-35A5BC8E9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" y="3209"/>
                <a:ext cx="103" cy="118"/>
              </a:xfrm>
              <a:custGeom>
                <a:avLst/>
                <a:gdLst>
                  <a:gd name="T0" fmla="*/ 412 w 412"/>
                  <a:gd name="T1" fmla="*/ 234 h 469"/>
                  <a:gd name="T2" fmla="*/ 411 w 412"/>
                  <a:gd name="T3" fmla="*/ 259 h 469"/>
                  <a:gd name="T4" fmla="*/ 402 w 412"/>
                  <a:gd name="T5" fmla="*/ 304 h 469"/>
                  <a:gd name="T6" fmla="*/ 387 w 412"/>
                  <a:gd name="T7" fmla="*/ 346 h 469"/>
                  <a:gd name="T8" fmla="*/ 365 w 412"/>
                  <a:gd name="T9" fmla="*/ 384 h 469"/>
                  <a:gd name="T10" fmla="*/ 337 w 412"/>
                  <a:gd name="T11" fmla="*/ 416 h 469"/>
                  <a:gd name="T12" fmla="*/ 304 w 412"/>
                  <a:gd name="T13" fmla="*/ 441 h 469"/>
                  <a:gd name="T14" fmla="*/ 267 w 412"/>
                  <a:gd name="T15" fmla="*/ 460 h 469"/>
                  <a:gd name="T16" fmla="*/ 227 w 412"/>
                  <a:gd name="T17" fmla="*/ 469 h 469"/>
                  <a:gd name="T18" fmla="*/ 205 w 412"/>
                  <a:gd name="T19" fmla="*/ 469 h 469"/>
                  <a:gd name="T20" fmla="*/ 185 w 412"/>
                  <a:gd name="T21" fmla="*/ 469 h 469"/>
                  <a:gd name="T22" fmla="*/ 144 w 412"/>
                  <a:gd name="T23" fmla="*/ 460 h 469"/>
                  <a:gd name="T24" fmla="*/ 107 w 412"/>
                  <a:gd name="T25" fmla="*/ 441 h 469"/>
                  <a:gd name="T26" fmla="*/ 75 w 412"/>
                  <a:gd name="T27" fmla="*/ 416 h 469"/>
                  <a:gd name="T28" fmla="*/ 47 w 412"/>
                  <a:gd name="T29" fmla="*/ 384 h 469"/>
                  <a:gd name="T30" fmla="*/ 24 w 412"/>
                  <a:gd name="T31" fmla="*/ 346 h 469"/>
                  <a:gd name="T32" fmla="*/ 9 w 412"/>
                  <a:gd name="T33" fmla="*/ 304 h 469"/>
                  <a:gd name="T34" fmla="*/ 1 w 412"/>
                  <a:gd name="T35" fmla="*/ 259 h 469"/>
                  <a:gd name="T36" fmla="*/ 0 w 412"/>
                  <a:gd name="T37" fmla="*/ 234 h 469"/>
                  <a:gd name="T38" fmla="*/ 1 w 412"/>
                  <a:gd name="T39" fmla="*/ 211 h 469"/>
                  <a:gd name="T40" fmla="*/ 9 w 412"/>
                  <a:gd name="T41" fmla="*/ 164 h 469"/>
                  <a:gd name="T42" fmla="*/ 24 w 412"/>
                  <a:gd name="T43" fmla="*/ 122 h 469"/>
                  <a:gd name="T44" fmla="*/ 47 w 412"/>
                  <a:gd name="T45" fmla="*/ 85 h 469"/>
                  <a:gd name="T46" fmla="*/ 75 w 412"/>
                  <a:gd name="T47" fmla="*/ 53 h 469"/>
                  <a:gd name="T48" fmla="*/ 107 w 412"/>
                  <a:gd name="T49" fmla="*/ 28 h 469"/>
                  <a:gd name="T50" fmla="*/ 144 w 412"/>
                  <a:gd name="T51" fmla="*/ 9 h 469"/>
                  <a:gd name="T52" fmla="*/ 185 w 412"/>
                  <a:gd name="T53" fmla="*/ 1 h 469"/>
                  <a:gd name="T54" fmla="*/ 205 w 412"/>
                  <a:gd name="T55" fmla="*/ 0 h 469"/>
                  <a:gd name="T56" fmla="*/ 227 w 412"/>
                  <a:gd name="T57" fmla="*/ 1 h 469"/>
                  <a:gd name="T58" fmla="*/ 267 w 412"/>
                  <a:gd name="T59" fmla="*/ 9 h 469"/>
                  <a:gd name="T60" fmla="*/ 304 w 412"/>
                  <a:gd name="T61" fmla="*/ 28 h 469"/>
                  <a:gd name="T62" fmla="*/ 337 w 412"/>
                  <a:gd name="T63" fmla="*/ 53 h 469"/>
                  <a:gd name="T64" fmla="*/ 365 w 412"/>
                  <a:gd name="T65" fmla="*/ 85 h 469"/>
                  <a:gd name="T66" fmla="*/ 387 w 412"/>
                  <a:gd name="T67" fmla="*/ 122 h 469"/>
                  <a:gd name="T68" fmla="*/ 402 w 412"/>
                  <a:gd name="T69" fmla="*/ 164 h 469"/>
                  <a:gd name="T70" fmla="*/ 411 w 412"/>
                  <a:gd name="T71" fmla="*/ 211 h 469"/>
                  <a:gd name="T72" fmla="*/ 412 w 412"/>
                  <a:gd name="T73" fmla="*/ 234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69">
                    <a:moveTo>
                      <a:pt x="412" y="234"/>
                    </a:moveTo>
                    <a:lnTo>
                      <a:pt x="411" y="259"/>
                    </a:lnTo>
                    <a:lnTo>
                      <a:pt x="402" y="304"/>
                    </a:lnTo>
                    <a:lnTo>
                      <a:pt x="387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4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5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7" y="441"/>
                    </a:lnTo>
                    <a:lnTo>
                      <a:pt x="75" y="416"/>
                    </a:lnTo>
                    <a:lnTo>
                      <a:pt x="47" y="384"/>
                    </a:lnTo>
                    <a:lnTo>
                      <a:pt x="24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4" y="122"/>
                    </a:lnTo>
                    <a:lnTo>
                      <a:pt x="47" y="85"/>
                    </a:lnTo>
                    <a:lnTo>
                      <a:pt x="75" y="53"/>
                    </a:lnTo>
                    <a:lnTo>
                      <a:pt x="107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5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4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2"/>
                    </a:lnTo>
                    <a:lnTo>
                      <a:pt x="402" y="164"/>
                    </a:lnTo>
                    <a:lnTo>
                      <a:pt x="411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9">
                <a:extLst>
                  <a:ext uri="{FF2B5EF4-FFF2-40B4-BE49-F238E27FC236}">
                    <a16:creationId xmlns:a16="http://schemas.microsoft.com/office/drawing/2014/main" id="{42C13A04-6CBD-43FE-AD6A-AC66F8927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" y="3006"/>
                <a:ext cx="409" cy="464"/>
              </a:xfrm>
              <a:custGeom>
                <a:avLst/>
                <a:gdLst>
                  <a:gd name="T0" fmla="*/ 1637 w 1638"/>
                  <a:gd name="T1" fmla="*/ 567 h 1857"/>
                  <a:gd name="T2" fmla="*/ 1620 w 1638"/>
                  <a:gd name="T3" fmla="*/ 445 h 1857"/>
                  <a:gd name="T4" fmla="*/ 1577 w 1638"/>
                  <a:gd name="T5" fmla="*/ 333 h 1857"/>
                  <a:gd name="T6" fmla="*/ 1509 w 1638"/>
                  <a:gd name="T7" fmla="*/ 234 h 1857"/>
                  <a:gd name="T8" fmla="*/ 1415 w 1638"/>
                  <a:gd name="T9" fmla="*/ 150 h 1857"/>
                  <a:gd name="T10" fmla="*/ 1295 w 1638"/>
                  <a:gd name="T11" fmla="*/ 83 h 1857"/>
                  <a:gd name="T12" fmla="*/ 1146 w 1638"/>
                  <a:gd name="T13" fmla="*/ 35 h 1857"/>
                  <a:gd name="T14" fmla="*/ 970 w 1638"/>
                  <a:gd name="T15" fmla="*/ 7 h 1857"/>
                  <a:gd name="T16" fmla="*/ 819 w 1638"/>
                  <a:gd name="T17" fmla="*/ 0 h 1857"/>
                  <a:gd name="T18" fmla="*/ 668 w 1638"/>
                  <a:gd name="T19" fmla="*/ 7 h 1857"/>
                  <a:gd name="T20" fmla="*/ 491 w 1638"/>
                  <a:gd name="T21" fmla="*/ 35 h 1857"/>
                  <a:gd name="T22" fmla="*/ 343 w 1638"/>
                  <a:gd name="T23" fmla="*/ 83 h 1857"/>
                  <a:gd name="T24" fmla="*/ 223 w 1638"/>
                  <a:gd name="T25" fmla="*/ 150 h 1857"/>
                  <a:gd name="T26" fmla="*/ 129 w 1638"/>
                  <a:gd name="T27" fmla="*/ 234 h 1857"/>
                  <a:gd name="T28" fmla="*/ 61 w 1638"/>
                  <a:gd name="T29" fmla="*/ 333 h 1857"/>
                  <a:gd name="T30" fmla="*/ 18 w 1638"/>
                  <a:gd name="T31" fmla="*/ 445 h 1857"/>
                  <a:gd name="T32" fmla="*/ 0 w 1638"/>
                  <a:gd name="T33" fmla="*/ 567 h 1857"/>
                  <a:gd name="T34" fmla="*/ 0 w 1638"/>
                  <a:gd name="T35" fmla="*/ 669 h 1857"/>
                  <a:gd name="T36" fmla="*/ 7 w 1638"/>
                  <a:gd name="T37" fmla="*/ 993 h 1857"/>
                  <a:gd name="T38" fmla="*/ 38 w 1638"/>
                  <a:gd name="T39" fmla="*/ 1202 h 1857"/>
                  <a:gd name="T40" fmla="*/ 99 w 1638"/>
                  <a:gd name="T41" fmla="*/ 1409 h 1857"/>
                  <a:gd name="T42" fmla="*/ 205 w 1638"/>
                  <a:gd name="T43" fmla="*/ 1595 h 1857"/>
                  <a:gd name="T44" fmla="*/ 342 w 1638"/>
                  <a:gd name="T45" fmla="*/ 1727 h 1857"/>
                  <a:gd name="T46" fmla="*/ 444 w 1638"/>
                  <a:gd name="T47" fmla="*/ 1784 h 1857"/>
                  <a:gd name="T48" fmla="*/ 563 w 1638"/>
                  <a:gd name="T49" fmla="*/ 1827 h 1857"/>
                  <a:gd name="T50" fmla="*/ 701 w 1638"/>
                  <a:gd name="T51" fmla="*/ 1852 h 1857"/>
                  <a:gd name="T52" fmla="*/ 819 w 1638"/>
                  <a:gd name="T53" fmla="*/ 1857 h 1857"/>
                  <a:gd name="T54" fmla="*/ 937 w 1638"/>
                  <a:gd name="T55" fmla="*/ 1852 h 1857"/>
                  <a:gd name="T56" fmla="*/ 1075 w 1638"/>
                  <a:gd name="T57" fmla="*/ 1827 h 1857"/>
                  <a:gd name="T58" fmla="*/ 1193 w 1638"/>
                  <a:gd name="T59" fmla="*/ 1784 h 1857"/>
                  <a:gd name="T60" fmla="*/ 1295 w 1638"/>
                  <a:gd name="T61" fmla="*/ 1727 h 1857"/>
                  <a:gd name="T62" fmla="*/ 1434 w 1638"/>
                  <a:gd name="T63" fmla="*/ 1595 h 1857"/>
                  <a:gd name="T64" fmla="*/ 1539 w 1638"/>
                  <a:gd name="T65" fmla="*/ 1409 h 1857"/>
                  <a:gd name="T66" fmla="*/ 1601 w 1638"/>
                  <a:gd name="T67" fmla="*/ 1202 h 1857"/>
                  <a:gd name="T68" fmla="*/ 1630 w 1638"/>
                  <a:gd name="T69" fmla="*/ 993 h 1857"/>
                  <a:gd name="T70" fmla="*/ 1638 w 1638"/>
                  <a:gd name="T71" fmla="*/ 669 h 1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8" h="1857">
                    <a:moveTo>
                      <a:pt x="1638" y="599"/>
                    </a:moveTo>
                    <a:lnTo>
                      <a:pt x="1637" y="567"/>
                    </a:lnTo>
                    <a:lnTo>
                      <a:pt x="1632" y="504"/>
                    </a:lnTo>
                    <a:lnTo>
                      <a:pt x="1620" y="445"/>
                    </a:lnTo>
                    <a:lnTo>
                      <a:pt x="1602" y="387"/>
                    </a:lnTo>
                    <a:lnTo>
                      <a:pt x="1577" y="333"/>
                    </a:lnTo>
                    <a:lnTo>
                      <a:pt x="1546" y="281"/>
                    </a:lnTo>
                    <a:lnTo>
                      <a:pt x="1509" y="234"/>
                    </a:lnTo>
                    <a:lnTo>
                      <a:pt x="1465" y="190"/>
                    </a:lnTo>
                    <a:lnTo>
                      <a:pt x="1415" y="150"/>
                    </a:lnTo>
                    <a:lnTo>
                      <a:pt x="1358" y="114"/>
                    </a:lnTo>
                    <a:lnTo>
                      <a:pt x="1295" y="83"/>
                    </a:lnTo>
                    <a:lnTo>
                      <a:pt x="1224" y="56"/>
                    </a:lnTo>
                    <a:lnTo>
                      <a:pt x="1146" y="35"/>
                    </a:lnTo>
                    <a:lnTo>
                      <a:pt x="1062" y="17"/>
                    </a:lnTo>
                    <a:lnTo>
                      <a:pt x="970" y="7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7" y="0"/>
                    </a:lnTo>
                    <a:lnTo>
                      <a:pt x="668" y="7"/>
                    </a:lnTo>
                    <a:lnTo>
                      <a:pt x="576" y="17"/>
                    </a:lnTo>
                    <a:lnTo>
                      <a:pt x="491" y="35"/>
                    </a:lnTo>
                    <a:lnTo>
                      <a:pt x="415" y="56"/>
                    </a:lnTo>
                    <a:lnTo>
                      <a:pt x="343" y="83"/>
                    </a:lnTo>
                    <a:lnTo>
                      <a:pt x="280" y="114"/>
                    </a:lnTo>
                    <a:lnTo>
                      <a:pt x="223" y="150"/>
                    </a:lnTo>
                    <a:lnTo>
                      <a:pt x="172" y="190"/>
                    </a:lnTo>
                    <a:lnTo>
                      <a:pt x="129" y="234"/>
                    </a:lnTo>
                    <a:lnTo>
                      <a:pt x="91" y="281"/>
                    </a:lnTo>
                    <a:lnTo>
                      <a:pt x="61" y="333"/>
                    </a:lnTo>
                    <a:lnTo>
                      <a:pt x="36" y="387"/>
                    </a:lnTo>
                    <a:lnTo>
                      <a:pt x="18" y="445"/>
                    </a:lnTo>
                    <a:lnTo>
                      <a:pt x="6" y="504"/>
                    </a:lnTo>
                    <a:lnTo>
                      <a:pt x="0" y="567"/>
                    </a:lnTo>
                    <a:lnTo>
                      <a:pt x="0" y="599"/>
                    </a:lnTo>
                    <a:lnTo>
                      <a:pt x="0" y="669"/>
                    </a:lnTo>
                    <a:lnTo>
                      <a:pt x="0" y="843"/>
                    </a:lnTo>
                    <a:lnTo>
                      <a:pt x="7" y="993"/>
                    </a:lnTo>
                    <a:lnTo>
                      <a:pt x="19" y="1097"/>
                    </a:lnTo>
                    <a:lnTo>
                      <a:pt x="38" y="1202"/>
                    </a:lnTo>
                    <a:lnTo>
                      <a:pt x="63" y="1307"/>
                    </a:lnTo>
                    <a:lnTo>
                      <a:pt x="99" y="1409"/>
                    </a:lnTo>
                    <a:lnTo>
                      <a:pt x="145" y="1505"/>
                    </a:lnTo>
                    <a:lnTo>
                      <a:pt x="205" y="1595"/>
                    </a:lnTo>
                    <a:lnTo>
                      <a:pt x="278" y="1674"/>
                    </a:lnTo>
                    <a:lnTo>
                      <a:pt x="342" y="1727"/>
                    </a:lnTo>
                    <a:lnTo>
                      <a:pt x="391" y="1757"/>
                    </a:lnTo>
                    <a:lnTo>
                      <a:pt x="444" y="1784"/>
                    </a:lnTo>
                    <a:lnTo>
                      <a:pt x="501" y="1808"/>
                    </a:lnTo>
                    <a:lnTo>
                      <a:pt x="563" y="1827"/>
                    </a:lnTo>
                    <a:lnTo>
                      <a:pt x="630" y="1842"/>
                    </a:lnTo>
                    <a:lnTo>
                      <a:pt x="701" y="1852"/>
                    </a:lnTo>
                    <a:lnTo>
                      <a:pt x="779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7" y="1852"/>
                    </a:lnTo>
                    <a:lnTo>
                      <a:pt x="1008" y="1842"/>
                    </a:lnTo>
                    <a:lnTo>
                      <a:pt x="1075" y="1827"/>
                    </a:lnTo>
                    <a:lnTo>
                      <a:pt x="1136" y="1808"/>
                    </a:lnTo>
                    <a:lnTo>
                      <a:pt x="1193" y="1784"/>
                    </a:lnTo>
                    <a:lnTo>
                      <a:pt x="1246" y="1757"/>
                    </a:lnTo>
                    <a:lnTo>
                      <a:pt x="1295" y="1727"/>
                    </a:lnTo>
                    <a:lnTo>
                      <a:pt x="1360" y="1674"/>
                    </a:lnTo>
                    <a:lnTo>
                      <a:pt x="1434" y="1595"/>
                    </a:lnTo>
                    <a:lnTo>
                      <a:pt x="1493" y="1505"/>
                    </a:lnTo>
                    <a:lnTo>
                      <a:pt x="1539" y="1409"/>
                    </a:lnTo>
                    <a:lnTo>
                      <a:pt x="1575" y="1307"/>
                    </a:lnTo>
                    <a:lnTo>
                      <a:pt x="1601" y="1202"/>
                    </a:lnTo>
                    <a:lnTo>
                      <a:pt x="1619" y="1097"/>
                    </a:lnTo>
                    <a:lnTo>
                      <a:pt x="1630" y="993"/>
                    </a:lnTo>
                    <a:lnTo>
                      <a:pt x="1638" y="843"/>
                    </a:lnTo>
                    <a:lnTo>
                      <a:pt x="1638" y="669"/>
                    </a:lnTo>
                    <a:lnTo>
                      <a:pt x="1638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0">
                <a:extLst>
                  <a:ext uri="{FF2B5EF4-FFF2-40B4-BE49-F238E27FC236}">
                    <a16:creationId xmlns:a16="http://schemas.microsoft.com/office/drawing/2014/main" id="{36D3F258-EA81-4D0F-B8EE-832165AC2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3230"/>
                <a:ext cx="44" cy="48"/>
              </a:xfrm>
              <a:custGeom>
                <a:avLst/>
                <a:gdLst>
                  <a:gd name="T0" fmla="*/ 176 w 176"/>
                  <a:gd name="T1" fmla="*/ 97 h 194"/>
                  <a:gd name="T2" fmla="*/ 175 w 176"/>
                  <a:gd name="T3" fmla="*/ 117 h 194"/>
                  <a:gd name="T4" fmla="*/ 162 w 176"/>
                  <a:gd name="T5" fmla="*/ 152 h 194"/>
                  <a:gd name="T6" fmla="*/ 138 w 176"/>
                  <a:gd name="T7" fmla="*/ 178 h 194"/>
                  <a:gd name="T8" fmla="*/ 106 w 176"/>
                  <a:gd name="T9" fmla="*/ 193 h 194"/>
                  <a:gd name="T10" fmla="*/ 88 w 176"/>
                  <a:gd name="T11" fmla="*/ 194 h 194"/>
                  <a:gd name="T12" fmla="*/ 70 w 176"/>
                  <a:gd name="T13" fmla="*/ 193 h 194"/>
                  <a:gd name="T14" fmla="*/ 38 w 176"/>
                  <a:gd name="T15" fmla="*/ 178 h 194"/>
                  <a:gd name="T16" fmla="*/ 14 w 176"/>
                  <a:gd name="T17" fmla="*/ 152 h 194"/>
                  <a:gd name="T18" fmla="*/ 1 w 176"/>
                  <a:gd name="T19" fmla="*/ 117 h 194"/>
                  <a:gd name="T20" fmla="*/ 0 w 176"/>
                  <a:gd name="T21" fmla="*/ 97 h 194"/>
                  <a:gd name="T22" fmla="*/ 1 w 176"/>
                  <a:gd name="T23" fmla="*/ 78 h 194"/>
                  <a:gd name="T24" fmla="*/ 14 w 176"/>
                  <a:gd name="T25" fmla="*/ 42 h 194"/>
                  <a:gd name="T26" fmla="*/ 38 w 176"/>
                  <a:gd name="T27" fmla="*/ 17 h 194"/>
                  <a:gd name="T28" fmla="*/ 70 w 176"/>
                  <a:gd name="T29" fmla="*/ 1 h 194"/>
                  <a:gd name="T30" fmla="*/ 88 w 176"/>
                  <a:gd name="T31" fmla="*/ 0 h 194"/>
                  <a:gd name="T32" fmla="*/ 106 w 176"/>
                  <a:gd name="T33" fmla="*/ 1 h 194"/>
                  <a:gd name="T34" fmla="*/ 138 w 176"/>
                  <a:gd name="T35" fmla="*/ 17 h 194"/>
                  <a:gd name="T36" fmla="*/ 162 w 176"/>
                  <a:gd name="T37" fmla="*/ 42 h 194"/>
                  <a:gd name="T38" fmla="*/ 175 w 176"/>
                  <a:gd name="T39" fmla="*/ 78 h 194"/>
                  <a:gd name="T40" fmla="*/ 176 w 176"/>
                  <a:gd name="T41" fmla="*/ 9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4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1">
                <a:extLst>
                  <a:ext uri="{FF2B5EF4-FFF2-40B4-BE49-F238E27FC236}">
                    <a16:creationId xmlns:a16="http://schemas.microsoft.com/office/drawing/2014/main" id="{52E221FD-80F2-4F39-A36C-DA99913F9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3236"/>
                <a:ext cx="13" cy="14"/>
              </a:xfrm>
              <a:custGeom>
                <a:avLst/>
                <a:gdLst>
                  <a:gd name="T0" fmla="*/ 53 w 53"/>
                  <a:gd name="T1" fmla="*/ 27 h 54"/>
                  <a:gd name="T2" fmla="*/ 51 w 53"/>
                  <a:gd name="T3" fmla="*/ 38 h 54"/>
                  <a:gd name="T4" fmla="*/ 37 w 53"/>
                  <a:gd name="T5" fmla="*/ 52 h 54"/>
                  <a:gd name="T6" fmla="*/ 26 w 53"/>
                  <a:gd name="T7" fmla="*/ 54 h 54"/>
                  <a:gd name="T8" fmla="*/ 15 w 53"/>
                  <a:gd name="T9" fmla="*/ 52 h 54"/>
                  <a:gd name="T10" fmla="*/ 1 w 53"/>
                  <a:gd name="T11" fmla="*/ 38 h 54"/>
                  <a:gd name="T12" fmla="*/ 0 w 53"/>
                  <a:gd name="T13" fmla="*/ 27 h 54"/>
                  <a:gd name="T14" fmla="*/ 1 w 53"/>
                  <a:gd name="T15" fmla="*/ 16 h 54"/>
                  <a:gd name="T16" fmla="*/ 15 w 53"/>
                  <a:gd name="T17" fmla="*/ 2 h 54"/>
                  <a:gd name="T18" fmla="*/ 26 w 53"/>
                  <a:gd name="T19" fmla="*/ 0 h 54"/>
                  <a:gd name="T20" fmla="*/ 37 w 53"/>
                  <a:gd name="T21" fmla="*/ 2 h 54"/>
                  <a:gd name="T22" fmla="*/ 51 w 53"/>
                  <a:gd name="T23" fmla="*/ 16 h 54"/>
                  <a:gd name="T24" fmla="*/ 53 w 53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4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6" y="54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2">
                <a:extLst>
                  <a:ext uri="{FF2B5EF4-FFF2-40B4-BE49-F238E27FC236}">
                    <a16:creationId xmlns:a16="http://schemas.microsoft.com/office/drawing/2014/main" id="{E8D3F13C-7C50-4F39-B57F-0F04231F2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0" y="3165"/>
                <a:ext cx="73" cy="31"/>
              </a:xfrm>
              <a:custGeom>
                <a:avLst/>
                <a:gdLst>
                  <a:gd name="T0" fmla="*/ 9 w 291"/>
                  <a:gd name="T1" fmla="*/ 115 h 126"/>
                  <a:gd name="T2" fmla="*/ 17 w 291"/>
                  <a:gd name="T3" fmla="*/ 118 h 126"/>
                  <a:gd name="T4" fmla="*/ 36 w 291"/>
                  <a:gd name="T5" fmla="*/ 117 h 126"/>
                  <a:gd name="T6" fmla="*/ 69 w 291"/>
                  <a:gd name="T7" fmla="*/ 106 h 126"/>
                  <a:gd name="T8" fmla="*/ 114 w 291"/>
                  <a:gd name="T9" fmla="*/ 95 h 126"/>
                  <a:gd name="T10" fmla="*/ 151 w 291"/>
                  <a:gd name="T11" fmla="*/ 90 h 126"/>
                  <a:gd name="T12" fmla="*/ 194 w 291"/>
                  <a:gd name="T13" fmla="*/ 96 h 126"/>
                  <a:gd name="T14" fmla="*/ 245 w 291"/>
                  <a:gd name="T15" fmla="*/ 111 h 126"/>
                  <a:gd name="T16" fmla="*/ 273 w 291"/>
                  <a:gd name="T17" fmla="*/ 125 h 126"/>
                  <a:gd name="T18" fmla="*/ 278 w 291"/>
                  <a:gd name="T19" fmla="*/ 126 h 126"/>
                  <a:gd name="T20" fmla="*/ 286 w 291"/>
                  <a:gd name="T21" fmla="*/ 118 h 126"/>
                  <a:gd name="T22" fmla="*/ 291 w 291"/>
                  <a:gd name="T23" fmla="*/ 102 h 126"/>
                  <a:gd name="T24" fmla="*/ 289 w 291"/>
                  <a:gd name="T25" fmla="*/ 79 h 126"/>
                  <a:gd name="T26" fmla="*/ 279 w 291"/>
                  <a:gd name="T27" fmla="*/ 55 h 126"/>
                  <a:gd name="T28" fmla="*/ 260 w 291"/>
                  <a:gd name="T29" fmla="*/ 31 h 126"/>
                  <a:gd name="T30" fmla="*/ 227 w 291"/>
                  <a:gd name="T31" fmla="*/ 12 h 126"/>
                  <a:gd name="T32" fmla="*/ 182 w 291"/>
                  <a:gd name="T33" fmla="*/ 1 h 126"/>
                  <a:gd name="T34" fmla="*/ 152 w 291"/>
                  <a:gd name="T35" fmla="*/ 0 h 126"/>
                  <a:gd name="T36" fmla="*/ 126 w 291"/>
                  <a:gd name="T37" fmla="*/ 0 h 126"/>
                  <a:gd name="T38" fmla="*/ 83 w 291"/>
                  <a:gd name="T39" fmla="*/ 8 h 126"/>
                  <a:gd name="T40" fmla="*/ 50 w 291"/>
                  <a:gd name="T41" fmla="*/ 23 h 126"/>
                  <a:gd name="T42" fmla="*/ 26 w 291"/>
                  <a:gd name="T43" fmla="*/ 43 h 126"/>
                  <a:gd name="T44" fmla="*/ 10 w 291"/>
                  <a:gd name="T45" fmla="*/ 63 h 126"/>
                  <a:gd name="T46" fmla="*/ 2 w 291"/>
                  <a:gd name="T47" fmla="*/ 83 h 126"/>
                  <a:gd name="T48" fmla="*/ 0 w 291"/>
                  <a:gd name="T49" fmla="*/ 100 h 126"/>
                  <a:gd name="T50" fmla="*/ 4 w 291"/>
                  <a:gd name="T51" fmla="*/ 113 h 126"/>
                  <a:gd name="T52" fmla="*/ 9 w 291"/>
                  <a:gd name="T53" fmla="*/ 11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" h="126">
                    <a:moveTo>
                      <a:pt x="9" y="115"/>
                    </a:moveTo>
                    <a:lnTo>
                      <a:pt x="17" y="118"/>
                    </a:lnTo>
                    <a:lnTo>
                      <a:pt x="36" y="117"/>
                    </a:lnTo>
                    <a:lnTo>
                      <a:pt x="69" y="106"/>
                    </a:lnTo>
                    <a:lnTo>
                      <a:pt x="114" y="95"/>
                    </a:lnTo>
                    <a:lnTo>
                      <a:pt x="151" y="90"/>
                    </a:lnTo>
                    <a:lnTo>
                      <a:pt x="194" y="96"/>
                    </a:lnTo>
                    <a:lnTo>
                      <a:pt x="245" y="111"/>
                    </a:lnTo>
                    <a:lnTo>
                      <a:pt x="273" y="125"/>
                    </a:lnTo>
                    <a:lnTo>
                      <a:pt x="278" y="126"/>
                    </a:lnTo>
                    <a:lnTo>
                      <a:pt x="286" y="118"/>
                    </a:lnTo>
                    <a:lnTo>
                      <a:pt x="291" y="102"/>
                    </a:lnTo>
                    <a:lnTo>
                      <a:pt x="289" y="79"/>
                    </a:lnTo>
                    <a:lnTo>
                      <a:pt x="279" y="55"/>
                    </a:lnTo>
                    <a:lnTo>
                      <a:pt x="260" y="31"/>
                    </a:lnTo>
                    <a:lnTo>
                      <a:pt x="227" y="12"/>
                    </a:lnTo>
                    <a:lnTo>
                      <a:pt x="182" y="1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8"/>
                    </a:lnTo>
                    <a:lnTo>
                      <a:pt x="50" y="23"/>
                    </a:lnTo>
                    <a:lnTo>
                      <a:pt x="26" y="43"/>
                    </a:lnTo>
                    <a:lnTo>
                      <a:pt x="10" y="63"/>
                    </a:lnTo>
                    <a:lnTo>
                      <a:pt x="2" y="83"/>
                    </a:lnTo>
                    <a:lnTo>
                      <a:pt x="0" y="100"/>
                    </a:lnTo>
                    <a:lnTo>
                      <a:pt x="4" y="113"/>
                    </a:lnTo>
                    <a:lnTo>
                      <a:pt x="9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3">
                <a:extLst>
                  <a:ext uri="{FF2B5EF4-FFF2-40B4-BE49-F238E27FC236}">
                    <a16:creationId xmlns:a16="http://schemas.microsoft.com/office/drawing/2014/main" id="{1D94176A-F1DE-49E9-BF95-23FF8F478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" y="3230"/>
                <a:ext cx="44" cy="48"/>
              </a:xfrm>
              <a:custGeom>
                <a:avLst/>
                <a:gdLst>
                  <a:gd name="T0" fmla="*/ 176 w 176"/>
                  <a:gd name="T1" fmla="*/ 97 h 194"/>
                  <a:gd name="T2" fmla="*/ 175 w 176"/>
                  <a:gd name="T3" fmla="*/ 117 h 194"/>
                  <a:gd name="T4" fmla="*/ 162 w 176"/>
                  <a:gd name="T5" fmla="*/ 152 h 194"/>
                  <a:gd name="T6" fmla="*/ 138 w 176"/>
                  <a:gd name="T7" fmla="*/ 178 h 194"/>
                  <a:gd name="T8" fmla="*/ 106 w 176"/>
                  <a:gd name="T9" fmla="*/ 193 h 194"/>
                  <a:gd name="T10" fmla="*/ 88 w 176"/>
                  <a:gd name="T11" fmla="*/ 194 h 194"/>
                  <a:gd name="T12" fmla="*/ 70 w 176"/>
                  <a:gd name="T13" fmla="*/ 193 h 194"/>
                  <a:gd name="T14" fmla="*/ 38 w 176"/>
                  <a:gd name="T15" fmla="*/ 178 h 194"/>
                  <a:gd name="T16" fmla="*/ 14 w 176"/>
                  <a:gd name="T17" fmla="*/ 152 h 194"/>
                  <a:gd name="T18" fmla="*/ 1 w 176"/>
                  <a:gd name="T19" fmla="*/ 117 h 194"/>
                  <a:gd name="T20" fmla="*/ 0 w 176"/>
                  <a:gd name="T21" fmla="*/ 97 h 194"/>
                  <a:gd name="T22" fmla="*/ 1 w 176"/>
                  <a:gd name="T23" fmla="*/ 78 h 194"/>
                  <a:gd name="T24" fmla="*/ 14 w 176"/>
                  <a:gd name="T25" fmla="*/ 42 h 194"/>
                  <a:gd name="T26" fmla="*/ 38 w 176"/>
                  <a:gd name="T27" fmla="*/ 17 h 194"/>
                  <a:gd name="T28" fmla="*/ 70 w 176"/>
                  <a:gd name="T29" fmla="*/ 1 h 194"/>
                  <a:gd name="T30" fmla="*/ 88 w 176"/>
                  <a:gd name="T31" fmla="*/ 0 h 194"/>
                  <a:gd name="T32" fmla="*/ 106 w 176"/>
                  <a:gd name="T33" fmla="*/ 1 h 194"/>
                  <a:gd name="T34" fmla="*/ 138 w 176"/>
                  <a:gd name="T35" fmla="*/ 17 h 194"/>
                  <a:gd name="T36" fmla="*/ 162 w 176"/>
                  <a:gd name="T37" fmla="*/ 42 h 194"/>
                  <a:gd name="T38" fmla="*/ 175 w 176"/>
                  <a:gd name="T39" fmla="*/ 78 h 194"/>
                  <a:gd name="T40" fmla="*/ 176 w 176"/>
                  <a:gd name="T41" fmla="*/ 9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4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4">
                <a:extLst>
                  <a:ext uri="{FF2B5EF4-FFF2-40B4-BE49-F238E27FC236}">
                    <a16:creationId xmlns:a16="http://schemas.microsoft.com/office/drawing/2014/main" id="{2504FDCE-EEB6-4D15-9902-3C812BAC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" y="3236"/>
                <a:ext cx="13" cy="14"/>
              </a:xfrm>
              <a:custGeom>
                <a:avLst/>
                <a:gdLst>
                  <a:gd name="T0" fmla="*/ 54 w 54"/>
                  <a:gd name="T1" fmla="*/ 27 h 54"/>
                  <a:gd name="T2" fmla="*/ 52 w 54"/>
                  <a:gd name="T3" fmla="*/ 38 h 54"/>
                  <a:gd name="T4" fmla="*/ 38 w 54"/>
                  <a:gd name="T5" fmla="*/ 52 h 54"/>
                  <a:gd name="T6" fmla="*/ 27 w 54"/>
                  <a:gd name="T7" fmla="*/ 54 h 54"/>
                  <a:gd name="T8" fmla="*/ 16 w 54"/>
                  <a:gd name="T9" fmla="*/ 52 h 54"/>
                  <a:gd name="T10" fmla="*/ 2 w 54"/>
                  <a:gd name="T11" fmla="*/ 38 h 54"/>
                  <a:gd name="T12" fmla="*/ 0 w 54"/>
                  <a:gd name="T13" fmla="*/ 27 h 54"/>
                  <a:gd name="T14" fmla="*/ 2 w 54"/>
                  <a:gd name="T15" fmla="*/ 16 h 54"/>
                  <a:gd name="T16" fmla="*/ 16 w 54"/>
                  <a:gd name="T17" fmla="*/ 2 h 54"/>
                  <a:gd name="T18" fmla="*/ 27 w 54"/>
                  <a:gd name="T19" fmla="*/ 0 h 54"/>
                  <a:gd name="T20" fmla="*/ 38 w 54"/>
                  <a:gd name="T21" fmla="*/ 2 h 54"/>
                  <a:gd name="T22" fmla="*/ 52 w 54"/>
                  <a:gd name="T23" fmla="*/ 16 h 54"/>
                  <a:gd name="T24" fmla="*/ 54 w 54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4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4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5">
                <a:extLst>
                  <a:ext uri="{FF2B5EF4-FFF2-40B4-BE49-F238E27FC236}">
                    <a16:creationId xmlns:a16="http://schemas.microsoft.com/office/drawing/2014/main" id="{88AADB30-C022-45C2-B9A3-FB8EBA53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73" cy="31"/>
              </a:xfrm>
              <a:custGeom>
                <a:avLst/>
                <a:gdLst>
                  <a:gd name="T0" fmla="*/ 281 w 290"/>
                  <a:gd name="T1" fmla="*/ 115 h 126"/>
                  <a:gd name="T2" fmla="*/ 274 w 290"/>
                  <a:gd name="T3" fmla="*/ 118 h 126"/>
                  <a:gd name="T4" fmla="*/ 255 w 290"/>
                  <a:gd name="T5" fmla="*/ 117 h 126"/>
                  <a:gd name="T6" fmla="*/ 221 w 290"/>
                  <a:gd name="T7" fmla="*/ 106 h 126"/>
                  <a:gd name="T8" fmla="*/ 176 w 290"/>
                  <a:gd name="T9" fmla="*/ 95 h 126"/>
                  <a:gd name="T10" fmla="*/ 139 w 290"/>
                  <a:gd name="T11" fmla="*/ 90 h 126"/>
                  <a:gd name="T12" fmla="*/ 97 w 290"/>
                  <a:gd name="T13" fmla="*/ 96 h 126"/>
                  <a:gd name="T14" fmla="*/ 46 w 290"/>
                  <a:gd name="T15" fmla="*/ 111 h 126"/>
                  <a:gd name="T16" fmla="*/ 18 w 290"/>
                  <a:gd name="T17" fmla="*/ 125 h 126"/>
                  <a:gd name="T18" fmla="*/ 13 w 290"/>
                  <a:gd name="T19" fmla="*/ 126 h 126"/>
                  <a:gd name="T20" fmla="*/ 4 w 290"/>
                  <a:gd name="T21" fmla="*/ 118 h 126"/>
                  <a:gd name="T22" fmla="*/ 0 w 290"/>
                  <a:gd name="T23" fmla="*/ 102 h 126"/>
                  <a:gd name="T24" fmla="*/ 2 w 290"/>
                  <a:gd name="T25" fmla="*/ 79 h 126"/>
                  <a:gd name="T26" fmla="*/ 12 w 290"/>
                  <a:gd name="T27" fmla="*/ 55 h 126"/>
                  <a:gd name="T28" fmla="*/ 31 w 290"/>
                  <a:gd name="T29" fmla="*/ 31 h 126"/>
                  <a:gd name="T30" fmla="*/ 64 w 290"/>
                  <a:gd name="T31" fmla="*/ 12 h 126"/>
                  <a:gd name="T32" fmla="*/ 109 w 290"/>
                  <a:gd name="T33" fmla="*/ 1 h 126"/>
                  <a:gd name="T34" fmla="*/ 139 w 290"/>
                  <a:gd name="T35" fmla="*/ 0 h 126"/>
                  <a:gd name="T36" fmla="*/ 165 w 290"/>
                  <a:gd name="T37" fmla="*/ 0 h 126"/>
                  <a:gd name="T38" fmla="*/ 208 w 290"/>
                  <a:gd name="T39" fmla="*/ 8 h 126"/>
                  <a:gd name="T40" fmla="*/ 240 w 290"/>
                  <a:gd name="T41" fmla="*/ 23 h 126"/>
                  <a:gd name="T42" fmla="*/ 265 w 290"/>
                  <a:gd name="T43" fmla="*/ 43 h 126"/>
                  <a:gd name="T44" fmla="*/ 280 w 290"/>
                  <a:gd name="T45" fmla="*/ 63 h 126"/>
                  <a:gd name="T46" fmla="*/ 289 w 290"/>
                  <a:gd name="T47" fmla="*/ 83 h 126"/>
                  <a:gd name="T48" fmla="*/ 290 w 290"/>
                  <a:gd name="T49" fmla="*/ 100 h 126"/>
                  <a:gd name="T50" fmla="*/ 286 w 290"/>
                  <a:gd name="T51" fmla="*/ 113 h 126"/>
                  <a:gd name="T52" fmla="*/ 281 w 290"/>
                  <a:gd name="T53" fmla="*/ 11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0" h="126">
                    <a:moveTo>
                      <a:pt x="281" y="115"/>
                    </a:moveTo>
                    <a:lnTo>
                      <a:pt x="274" y="118"/>
                    </a:lnTo>
                    <a:lnTo>
                      <a:pt x="255" y="117"/>
                    </a:lnTo>
                    <a:lnTo>
                      <a:pt x="221" y="106"/>
                    </a:lnTo>
                    <a:lnTo>
                      <a:pt x="176" y="95"/>
                    </a:lnTo>
                    <a:lnTo>
                      <a:pt x="139" y="90"/>
                    </a:lnTo>
                    <a:lnTo>
                      <a:pt x="97" y="96"/>
                    </a:lnTo>
                    <a:lnTo>
                      <a:pt x="46" y="111"/>
                    </a:lnTo>
                    <a:lnTo>
                      <a:pt x="18" y="125"/>
                    </a:lnTo>
                    <a:lnTo>
                      <a:pt x="13" y="126"/>
                    </a:lnTo>
                    <a:lnTo>
                      <a:pt x="4" y="118"/>
                    </a:lnTo>
                    <a:lnTo>
                      <a:pt x="0" y="102"/>
                    </a:lnTo>
                    <a:lnTo>
                      <a:pt x="2" y="79"/>
                    </a:lnTo>
                    <a:lnTo>
                      <a:pt x="12" y="55"/>
                    </a:lnTo>
                    <a:lnTo>
                      <a:pt x="31" y="31"/>
                    </a:lnTo>
                    <a:lnTo>
                      <a:pt x="64" y="12"/>
                    </a:lnTo>
                    <a:lnTo>
                      <a:pt x="109" y="1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8"/>
                    </a:lnTo>
                    <a:lnTo>
                      <a:pt x="240" y="23"/>
                    </a:lnTo>
                    <a:lnTo>
                      <a:pt x="265" y="43"/>
                    </a:lnTo>
                    <a:lnTo>
                      <a:pt x="280" y="63"/>
                    </a:lnTo>
                    <a:lnTo>
                      <a:pt x="289" y="83"/>
                    </a:lnTo>
                    <a:lnTo>
                      <a:pt x="290" y="100"/>
                    </a:lnTo>
                    <a:lnTo>
                      <a:pt x="286" y="113"/>
                    </a:lnTo>
                    <a:lnTo>
                      <a:pt x="281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3AD87DF5-065A-4047-88D0-278D9B20B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3328"/>
                <a:ext cx="71" cy="26"/>
              </a:xfrm>
              <a:custGeom>
                <a:avLst/>
                <a:gdLst>
                  <a:gd name="T0" fmla="*/ 141 w 282"/>
                  <a:gd name="T1" fmla="*/ 43 h 101"/>
                  <a:gd name="T2" fmla="*/ 109 w 282"/>
                  <a:gd name="T3" fmla="*/ 41 h 101"/>
                  <a:gd name="T4" fmla="*/ 58 w 282"/>
                  <a:gd name="T5" fmla="*/ 23 h 101"/>
                  <a:gd name="T6" fmla="*/ 21 w 282"/>
                  <a:gd name="T7" fmla="*/ 5 h 101"/>
                  <a:gd name="T8" fmla="*/ 6 w 282"/>
                  <a:gd name="T9" fmla="*/ 0 h 101"/>
                  <a:gd name="T10" fmla="*/ 0 w 282"/>
                  <a:gd name="T11" fmla="*/ 4 h 101"/>
                  <a:gd name="T12" fmla="*/ 0 w 282"/>
                  <a:gd name="T13" fmla="*/ 9 h 101"/>
                  <a:gd name="T14" fmla="*/ 2 w 282"/>
                  <a:gd name="T15" fmla="*/ 21 h 101"/>
                  <a:gd name="T16" fmla="*/ 13 w 282"/>
                  <a:gd name="T17" fmla="*/ 53 h 101"/>
                  <a:gd name="T18" fmla="*/ 36 w 282"/>
                  <a:gd name="T19" fmla="*/ 74 h 101"/>
                  <a:gd name="T20" fmla="*/ 58 w 282"/>
                  <a:gd name="T21" fmla="*/ 86 h 101"/>
                  <a:gd name="T22" fmla="*/ 85 w 282"/>
                  <a:gd name="T23" fmla="*/ 96 h 101"/>
                  <a:gd name="T24" fmla="*/ 120 w 282"/>
                  <a:gd name="T25" fmla="*/ 100 h 101"/>
                  <a:gd name="T26" fmla="*/ 141 w 282"/>
                  <a:gd name="T27" fmla="*/ 101 h 101"/>
                  <a:gd name="T28" fmla="*/ 162 w 282"/>
                  <a:gd name="T29" fmla="*/ 100 h 101"/>
                  <a:gd name="T30" fmla="*/ 197 w 282"/>
                  <a:gd name="T31" fmla="*/ 96 h 101"/>
                  <a:gd name="T32" fmla="*/ 225 w 282"/>
                  <a:gd name="T33" fmla="*/ 86 h 101"/>
                  <a:gd name="T34" fmla="*/ 246 w 282"/>
                  <a:gd name="T35" fmla="*/ 74 h 101"/>
                  <a:gd name="T36" fmla="*/ 268 w 282"/>
                  <a:gd name="T37" fmla="*/ 53 h 101"/>
                  <a:gd name="T38" fmla="*/ 281 w 282"/>
                  <a:gd name="T39" fmla="*/ 21 h 101"/>
                  <a:gd name="T40" fmla="*/ 282 w 282"/>
                  <a:gd name="T41" fmla="*/ 9 h 101"/>
                  <a:gd name="T42" fmla="*/ 281 w 282"/>
                  <a:gd name="T43" fmla="*/ 4 h 101"/>
                  <a:gd name="T44" fmla="*/ 276 w 282"/>
                  <a:gd name="T45" fmla="*/ 0 h 101"/>
                  <a:gd name="T46" fmla="*/ 261 w 282"/>
                  <a:gd name="T47" fmla="*/ 5 h 101"/>
                  <a:gd name="T48" fmla="*/ 225 w 282"/>
                  <a:gd name="T49" fmla="*/ 23 h 101"/>
                  <a:gd name="T50" fmla="*/ 173 w 282"/>
                  <a:gd name="T51" fmla="*/ 41 h 101"/>
                  <a:gd name="T52" fmla="*/ 141 w 282"/>
                  <a:gd name="T53" fmla="*/ 4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01">
                    <a:moveTo>
                      <a:pt x="141" y="43"/>
                    </a:moveTo>
                    <a:lnTo>
                      <a:pt x="109" y="41"/>
                    </a:lnTo>
                    <a:lnTo>
                      <a:pt x="58" y="23"/>
                    </a:lnTo>
                    <a:lnTo>
                      <a:pt x="21" y="5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21"/>
                    </a:lnTo>
                    <a:lnTo>
                      <a:pt x="13" y="53"/>
                    </a:lnTo>
                    <a:lnTo>
                      <a:pt x="36" y="74"/>
                    </a:lnTo>
                    <a:lnTo>
                      <a:pt x="58" y="86"/>
                    </a:lnTo>
                    <a:lnTo>
                      <a:pt x="85" y="96"/>
                    </a:lnTo>
                    <a:lnTo>
                      <a:pt x="120" y="100"/>
                    </a:lnTo>
                    <a:lnTo>
                      <a:pt x="141" y="101"/>
                    </a:lnTo>
                    <a:lnTo>
                      <a:pt x="162" y="100"/>
                    </a:lnTo>
                    <a:lnTo>
                      <a:pt x="197" y="96"/>
                    </a:lnTo>
                    <a:lnTo>
                      <a:pt x="225" y="86"/>
                    </a:lnTo>
                    <a:lnTo>
                      <a:pt x="246" y="74"/>
                    </a:lnTo>
                    <a:lnTo>
                      <a:pt x="268" y="53"/>
                    </a:lnTo>
                    <a:lnTo>
                      <a:pt x="281" y="21"/>
                    </a:lnTo>
                    <a:lnTo>
                      <a:pt x="282" y="9"/>
                    </a:lnTo>
                    <a:lnTo>
                      <a:pt x="281" y="4"/>
                    </a:lnTo>
                    <a:lnTo>
                      <a:pt x="276" y="0"/>
                    </a:lnTo>
                    <a:lnTo>
                      <a:pt x="261" y="5"/>
                    </a:lnTo>
                    <a:lnTo>
                      <a:pt x="225" y="23"/>
                    </a:lnTo>
                    <a:lnTo>
                      <a:pt x="173" y="41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7">
                <a:extLst>
                  <a:ext uri="{FF2B5EF4-FFF2-40B4-BE49-F238E27FC236}">
                    <a16:creationId xmlns:a16="http://schemas.microsoft.com/office/drawing/2014/main" id="{D2DD0354-CFAC-45F5-BD5B-05F6800D9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5" y="3408"/>
                <a:ext cx="25" cy="9"/>
              </a:xfrm>
              <a:custGeom>
                <a:avLst/>
                <a:gdLst>
                  <a:gd name="T0" fmla="*/ 49 w 97"/>
                  <a:gd name="T1" fmla="*/ 14 h 34"/>
                  <a:gd name="T2" fmla="*/ 28 w 97"/>
                  <a:gd name="T3" fmla="*/ 12 h 34"/>
                  <a:gd name="T4" fmla="*/ 8 w 97"/>
                  <a:gd name="T5" fmla="*/ 1 h 34"/>
                  <a:gd name="T6" fmla="*/ 1 w 97"/>
                  <a:gd name="T7" fmla="*/ 0 h 34"/>
                  <a:gd name="T8" fmla="*/ 0 w 97"/>
                  <a:gd name="T9" fmla="*/ 2 h 34"/>
                  <a:gd name="T10" fmla="*/ 1 w 97"/>
                  <a:gd name="T11" fmla="*/ 12 h 34"/>
                  <a:gd name="T12" fmla="*/ 16 w 97"/>
                  <a:gd name="T13" fmla="*/ 27 h 34"/>
                  <a:gd name="T14" fmla="*/ 35 w 97"/>
                  <a:gd name="T15" fmla="*/ 33 h 34"/>
                  <a:gd name="T16" fmla="*/ 49 w 97"/>
                  <a:gd name="T17" fmla="*/ 34 h 34"/>
                  <a:gd name="T18" fmla="*/ 63 w 97"/>
                  <a:gd name="T19" fmla="*/ 33 h 34"/>
                  <a:gd name="T20" fmla="*/ 82 w 97"/>
                  <a:gd name="T21" fmla="*/ 27 h 34"/>
                  <a:gd name="T22" fmla="*/ 96 w 97"/>
                  <a:gd name="T23" fmla="*/ 12 h 34"/>
                  <a:gd name="T24" fmla="*/ 97 w 97"/>
                  <a:gd name="T25" fmla="*/ 2 h 34"/>
                  <a:gd name="T26" fmla="*/ 97 w 97"/>
                  <a:gd name="T27" fmla="*/ 0 h 34"/>
                  <a:gd name="T28" fmla="*/ 91 w 97"/>
                  <a:gd name="T29" fmla="*/ 1 h 34"/>
                  <a:gd name="T30" fmla="*/ 70 w 97"/>
                  <a:gd name="T31" fmla="*/ 12 h 34"/>
                  <a:gd name="T32" fmla="*/ 49 w 97"/>
                  <a:gd name="T33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4">
                    <a:moveTo>
                      <a:pt x="49" y="14"/>
                    </a:moveTo>
                    <a:lnTo>
                      <a:pt x="28" y="12"/>
                    </a:lnTo>
                    <a:lnTo>
                      <a:pt x="8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12"/>
                    </a:lnTo>
                    <a:lnTo>
                      <a:pt x="16" y="27"/>
                    </a:lnTo>
                    <a:lnTo>
                      <a:pt x="35" y="33"/>
                    </a:lnTo>
                    <a:lnTo>
                      <a:pt x="49" y="34"/>
                    </a:lnTo>
                    <a:lnTo>
                      <a:pt x="63" y="33"/>
                    </a:lnTo>
                    <a:lnTo>
                      <a:pt x="82" y="27"/>
                    </a:lnTo>
                    <a:lnTo>
                      <a:pt x="96" y="12"/>
                    </a:lnTo>
                    <a:lnTo>
                      <a:pt x="97" y="2"/>
                    </a:lnTo>
                    <a:lnTo>
                      <a:pt x="97" y="0"/>
                    </a:lnTo>
                    <a:lnTo>
                      <a:pt x="91" y="1"/>
                    </a:lnTo>
                    <a:lnTo>
                      <a:pt x="70" y="12"/>
                    </a:lnTo>
                    <a:lnTo>
                      <a:pt x="49" y="1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8">
                <a:extLst>
                  <a:ext uri="{FF2B5EF4-FFF2-40B4-BE49-F238E27FC236}">
                    <a16:creationId xmlns:a16="http://schemas.microsoft.com/office/drawing/2014/main" id="{28E10555-0CFC-446D-85A0-1A529ADD8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3380"/>
                <a:ext cx="111" cy="19"/>
              </a:xfrm>
              <a:custGeom>
                <a:avLst/>
                <a:gdLst>
                  <a:gd name="T0" fmla="*/ 222 w 445"/>
                  <a:gd name="T1" fmla="*/ 45 h 74"/>
                  <a:gd name="T2" fmla="*/ 172 w 445"/>
                  <a:gd name="T3" fmla="*/ 44 h 74"/>
                  <a:gd name="T4" fmla="*/ 89 w 445"/>
                  <a:gd name="T5" fmla="*/ 29 h 74"/>
                  <a:gd name="T6" fmla="*/ 32 w 445"/>
                  <a:gd name="T7" fmla="*/ 9 h 74"/>
                  <a:gd name="T8" fmla="*/ 2 w 445"/>
                  <a:gd name="T9" fmla="*/ 0 h 74"/>
                  <a:gd name="T10" fmla="*/ 0 w 445"/>
                  <a:gd name="T11" fmla="*/ 3 h 74"/>
                  <a:gd name="T12" fmla="*/ 1 w 445"/>
                  <a:gd name="T13" fmla="*/ 9 h 74"/>
                  <a:gd name="T14" fmla="*/ 20 w 445"/>
                  <a:gd name="T15" fmla="*/ 32 h 74"/>
                  <a:gd name="T16" fmla="*/ 70 w 445"/>
                  <a:gd name="T17" fmla="*/ 56 h 74"/>
                  <a:gd name="T18" fmla="*/ 133 w 445"/>
                  <a:gd name="T19" fmla="*/ 69 h 74"/>
                  <a:gd name="T20" fmla="*/ 189 w 445"/>
                  <a:gd name="T21" fmla="*/ 73 h 74"/>
                  <a:gd name="T22" fmla="*/ 222 w 445"/>
                  <a:gd name="T23" fmla="*/ 74 h 74"/>
                  <a:gd name="T24" fmla="*/ 255 w 445"/>
                  <a:gd name="T25" fmla="*/ 73 h 74"/>
                  <a:gd name="T26" fmla="*/ 311 w 445"/>
                  <a:gd name="T27" fmla="*/ 69 h 74"/>
                  <a:gd name="T28" fmla="*/ 375 w 445"/>
                  <a:gd name="T29" fmla="*/ 56 h 74"/>
                  <a:gd name="T30" fmla="*/ 423 w 445"/>
                  <a:gd name="T31" fmla="*/ 32 h 74"/>
                  <a:gd name="T32" fmla="*/ 443 w 445"/>
                  <a:gd name="T33" fmla="*/ 9 h 74"/>
                  <a:gd name="T34" fmla="*/ 445 w 445"/>
                  <a:gd name="T35" fmla="*/ 3 h 74"/>
                  <a:gd name="T36" fmla="*/ 441 w 445"/>
                  <a:gd name="T37" fmla="*/ 0 h 74"/>
                  <a:gd name="T38" fmla="*/ 412 w 445"/>
                  <a:gd name="T39" fmla="*/ 9 h 74"/>
                  <a:gd name="T40" fmla="*/ 354 w 445"/>
                  <a:gd name="T41" fmla="*/ 29 h 74"/>
                  <a:gd name="T42" fmla="*/ 272 w 445"/>
                  <a:gd name="T43" fmla="*/ 44 h 74"/>
                  <a:gd name="T44" fmla="*/ 222 w 445"/>
                  <a:gd name="T45" fmla="*/ 4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74">
                    <a:moveTo>
                      <a:pt x="222" y="45"/>
                    </a:moveTo>
                    <a:lnTo>
                      <a:pt x="172" y="44"/>
                    </a:lnTo>
                    <a:lnTo>
                      <a:pt x="89" y="29"/>
                    </a:lnTo>
                    <a:lnTo>
                      <a:pt x="32" y="9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" y="9"/>
                    </a:lnTo>
                    <a:lnTo>
                      <a:pt x="20" y="32"/>
                    </a:lnTo>
                    <a:lnTo>
                      <a:pt x="70" y="56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4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5" y="56"/>
                    </a:lnTo>
                    <a:lnTo>
                      <a:pt x="423" y="32"/>
                    </a:lnTo>
                    <a:lnTo>
                      <a:pt x="443" y="9"/>
                    </a:lnTo>
                    <a:lnTo>
                      <a:pt x="445" y="3"/>
                    </a:lnTo>
                    <a:lnTo>
                      <a:pt x="441" y="0"/>
                    </a:lnTo>
                    <a:lnTo>
                      <a:pt x="412" y="9"/>
                    </a:lnTo>
                    <a:lnTo>
                      <a:pt x="354" y="29"/>
                    </a:lnTo>
                    <a:lnTo>
                      <a:pt x="272" y="44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19">
                <a:extLst>
                  <a:ext uri="{FF2B5EF4-FFF2-40B4-BE49-F238E27FC236}">
                    <a16:creationId xmlns:a16="http://schemas.microsoft.com/office/drawing/2014/main" id="{FE2A5C36-4150-4629-B0AD-F1F016EBD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3499"/>
                <a:ext cx="256" cy="133"/>
              </a:xfrm>
              <a:custGeom>
                <a:avLst/>
                <a:gdLst>
                  <a:gd name="T0" fmla="*/ 1026 w 1026"/>
                  <a:gd name="T1" fmla="*/ 0 h 532"/>
                  <a:gd name="T2" fmla="*/ 1026 w 1026"/>
                  <a:gd name="T3" fmla="*/ 532 h 532"/>
                  <a:gd name="T4" fmla="*/ 0 w 1026"/>
                  <a:gd name="T5" fmla="*/ 532 h 532"/>
                  <a:gd name="T6" fmla="*/ 1 w 1026"/>
                  <a:gd name="T7" fmla="*/ 511 h 532"/>
                  <a:gd name="T8" fmla="*/ 13 w 1026"/>
                  <a:gd name="T9" fmla="*/ 469 h 532"/>
                  <a:gd name="T10" fmla="*/ 37 w 1026"/>
                  <a:gd name="T11" fmla="*/ 425 h 532"/>
                  <a:gd name="T12" fmla="*/ 71 w 1026"/>
                  <a:gd name="T13" fmla="*/ 380 h 532"/>
                  <a:gd name="T14" fmla="*/ 114 w 1026"/>
                  <a:gd name="T15" fmla="*/ 336 h 532"/>
                  <a:gd name="T16" fmla="*/ 167 w 1026"/>
                  <a:gd name="T17" fmla="*/ 290 h 532"/>
                  <a:gd name="T18" fmla="*/ 227 w 1026"/>
                  <a:gd name="T19" fmla="*/ 247 h 532"/>
                  <a:gd name="T20" fmla="*/ 295 w 1026"/>
                  <a:gd name="T21" fmla="*/ 205 h 532"/>
                  <a:gd name="T22" fmla="*/ 406 w 1026"/>
                  <a:gd name="T23" fmla="*/ 146 h 532"/>
                  <a:gd name="T24" fmla="*/ 530 w 1026"/>
                  <a:gd name="T25" fmla="*/ 94 h 532"/>
                  <a:gd name="T26" fmla="*/ 616 w 1026"/>
                  <a:gd name="T27" fmla="*/ 65 h 532"/>
                  <a:gd name="T28" fmla="*/ 706 w 1026"/>
                  <a:gd name="T29" fmla="*/ 41 h 532"/>
                  <a:gd name="T30" fmla="*/ 796 w 1026"/>
                  <a:gd name="T31" fmla="*/ 21 h 532"/>
                  <a:gd name="T32" fmla="*/ 889 w 1026"/>
                  <a:gd name="T33" fmla="*/ 7 h 532"/>
                  <a:gd name="T34" fmla="*/ 980 w 1026"/>
                  <a:gd name="T35" fmla="*/ 1 h 532"/>
                  <a:gd name="T36" fmla="*/ 1026 w 1026"/>
                  <a:gd name="T3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6" h="532">
                    <a:moveTo>
                      <a:pt x="1026" y="0"/>
                    </a:moveTo>
                    <a:lnTo>
                      <a:pt x="1026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3" y="469"/>
                    </a:lnTo>
                    <a:lnTo>
                      <a:pt x="37" y="425"/>
                    </a:lnTo>
                    <a:lnTo>
                      <a:pt x="71" y="380"/>
                    </a:lnTo>
                    <a:lnTo>
                      <a:pt x="114" y="336"/>
                    </a:lnTo>
                    <a:lnTo>
                      <a:pt x="167" y="290"/>
                    </a:lnTo>
                    <a:lnTo>
                      <a:pt x="227" y="247"/>
                    </a:lnTo>
                    <a:lnTo>
                      <a:pt x="295" y="205"/>
                    </a:lnTo>
                    <a:lnTo>
                      <a:pt x="406" y="146"/>
                    </a:lnTo>
                    <a:lnTo>
                      <a:pt x="530" y="94"/>
                    </a:lnTo>
                    <a:lnTo>
                      <a:pt x="616" y="65"/>
                    </a:lnTo>
                    <a:lnTo>
                      <a:pt x="706" y="41"/>
                    </a:lnTo>
                    <a:lnTo>
                      <a:pt x="796" y="21"/>
                    </a:lnTo>
                    <a:lnTo>
                      <a:pt x="889" y="7"/>
                    </a:lnTo>
                    <a:lnTo>
                      <a:pt x="980" y="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0">
                <a:extLst>
                  <a:ext uri="{FF2B5EF4-FFF2-40B4-BE49-F238E27FC236}">
                    <a16:creationId xmlns:a16="http://schemas.microsoft.com/office/drawing/2014/main" id="{CB34D03E-9AEF-4F4A-8E20-8AB6D9251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499"/>
                <a:ext cx="257" cy="133"/>
              </a:xfrm>
              <a:custGeom>
                <a:avLst/>
                <a:gdLst>
                  <a:gd name="T0" fmla="*/ 0 w 1026"/>
                  <a:gd name="T1" fmla="*/ 0 h 532"/>
                  <a:gd name="T2" fmla="*/ 0 w 1026"/>
                  <a:gd name="T3" fmla="*/ 532 h 532"/>
                  <a:gd name="T4" fmla="*/ 1026 w 1026"/>
                  <a:gd name="T5" fmla="*/ 532 h 532"/>
                  <a:gd name="T6" fmla="*/ 1025 w 1026"/>
                  <a:gd name="T7" fmla="*/ 511 h 532"/>
                  <a:gd name="T8" fmla="*/ 1012 w 1026"/>
                  <a:gd name="T9" fmla="*/ 469 h 532"/>
                  <a:gd name="T10" fmla="*/ 988 w 1026"/>
                  <a:gd name="T11" fmla="*/ 425 h 532"/>
                  <a:gd name="T12" fmla="*/ 955 w 1026"/>
                  <a:gd name="T13" fmla="*/ 380 h 532"/>
                  <a:gd name="T14" fmla="*/ 911 w 1026"/>
                  <a:gd name="T15" fmla="*/ 336 h 532"/>
                  <a:gd name="T16" fmla="*/ 859 w 1026"/>
                  <a:gd name="T17" fmla="*/ 290 h 532"/>
                  <a:gd name="T18" fmla="*/ 799 w 1026"/>
                  <a:gd name="T19" fmla="*/ 247 h 532"/>
                  <a:gd name="T20" fmla="*/ 731 w 1026"/>
                  <a:gd name="T21" fmla="*/ 205 h 532"/>
                  <a:gd name="T22" fmla="*/ 620 w 1026"/>
                  <a:gd name="T23" fmla="*/ 146 h 532"/>
                  <a:gd name="T24" fmla="*/ 496 w 1026"/>
                  <a:gd name="T25" fmla="*/ 94 h 532"/>
                  <a:gd name="T26" fmla="*/ 410 w 1026"/>
                  <a:gd name="T27" fmla="*/ 65 h 532"/>
                  <a:gd name="T28" fmla="*/ 321 w 1026"/>
                  <a:gd name="T29" fmla="*/ 41 h 532"/>
                  <a:gd name="T30" fmla="*/ 229 w 1026"/>
                  <a:gd name="T31" fmla="*/ 21 h 532"/>
                  <a:gd name="T32" fmla="*/ 137 w 1026"/>
                  <a:gd name="T33" fmla="*/ 7 h 532"/>
                  <a:gd name="T34" fmla="*/ 46 w 1026"/>
                  <a:gd name="T35" fmla="*/ 1 h 532"/>
                  <a:gd name="T36" fmla="*/ 0 w 1026"/>
                  <a:gd name="T3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6" h="532">
                    <a:moveTo>
                      <a:pt x="0" y="0"/>
                    </a:moveTo>
                    <a:lnTo>
                      <a:pt x="0" y="532"/>
                    </a:lnTo>
                    <a:lnTo>
                      <a:pt x="1026" y="532"/>
                    </a:lnTo>
                    <a:lnTo>
                      <a:pt x="1025" y="511"/>
                    </a:lnTo>
                    <a:lnTo>
                      <a:pt x="1012" y="469"/>
                    </a:lnTo>
                    <a:lnTo>
                      <a:pt x="988" y="425"/>
                    </a:lnTo>
                    <a:lnTo>
                      <a:pt x="955" y="380"/>
                    </a:lnTo>
                    <a:lnTo>
                      <a:pt x="911" y="336"/>
                    </a:lnTo>
                    <a:lnTo>
                      <a:pt x="859" y="290"/>
                    </a:lnTo>
                    <a:lnTo>
                      <a:pt x="799" y="247"/>
                    </a:lnTo>
                    <a:lnTo>
                      <a:pt x="731" y="205"/>
                    </a:lnTo>
                    <a:lnTo>
                      <a:pt x="620" y="146"/>
                    </a:lnTo>
                    <a:lnTo>
                      <a:pt x="496" y="94"/>
                    </a:lnTo>
                    <a:lnTo>
                      <a:pt x="410" y="65"/>
                    </a:lnTo>
                    <a:lnTo>
                      <a:pt x="321" y="41"/>
                    </a:lnTo>
                    <a:lnTo>
                      <a:pt x="229" y="21"/>
                    </a:lnTo>
                    <a:lnTo>
                      <a:pt x="137" y="7"/>
                    </a:lnTo>
                    <a:lnTo>
                      <a:pt x="4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1">
                <a:extLst>
                  <a:ext uri="{FF2B5EF4-FFF2-40B4-BE49-F238E27FC236}">
                    <a16:creationId xmlns:a16="http://schemas.microsoft.com/office/drawing/2014/main" id="{D2FE2DAF-D02A-4825-84FC-C88DCD6DE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" y="3499"/>
                <a:ext cx="158" cy="46"/>
              </a:xfrm>
              <a:custGeom>
                <a:avLst/>
                <a:gdLst>
                  <a:gd name="T0" fmla="*/ 312 w 635"/>
                  <a:gd name="T1" fmla="*/ 0 h 186"/>
                  <a:gd name="T2" fmla="*/ 234 w 635"/>
                  <a:gd name="T3" fmla="*/ 2 h 186"/>
                  <a:gd name="T4" fmla="*/ 78 w 635"/>
                  <a:gd name="T5" fmla="*/ 21 h 186"/>
                  <a:gd name="T6" fmla="*/ 0 w 635"/>
                  <a:gd name="T7" fmla="*/ 38 h 186"/>
                  <a:gd name="T8" fmla="*/ 5 w 635"/>
                  <a:gd name="T9" fmla="*/ 44 h 186"/>
                  <a:gd name="T10" fmla="*/ 45 w 635"/>
                  <a:gd name="T11" fmla="*/ 85 h 186"/>
                  <a:gd name="T12" fmla="*/ 103 w 635"/>
                  <a:gd name="T13" fmla="*/ 127 h 186"/>
                  <a:gd name="T14" fmla="*/ 152 w 635"/>
                  <a:gd name="T15" fmla="*/ 151 h 186"/>
                  <a:gd name="T16" fmla="*/ 209 w 635"/>
                  <a:gd name="T17" fmla="*/ 172 h 186"/>
                  <a:gd name="T18" fmla="*/ 276 w 635"/>
                  <a:gd name="T19" fmla="*/ 185 h 186"/>
                  <a:gd name="T20" fmla="*/ 312 w 635"/>
                  <a:gd name="T21" fmla="*/ 186 h 186"/>
                  <a:gd name="T22" fmla="*/ 346 w 635"/>
                  <a:gd name="T23" fmla="*/ 185 h 186"/>
                  <a:gd name="T24" fmla="*/ 408 w 635"/>
                  <a:gd name="T25" fmla="*/ 174 h 186"/>
                  <a:gd name="T26" fmla="*/ 465 w 635"/>
                  <a:gd name="T27" fmla="*/ 156 h 186"/>
                  <a:gd name="T28" fmla="*/ 514 w 635"/>
                  <a:gd name="T29" fmla="*/ 133 h 186"/>
                  <a:gd name="T30" fmla="*/ 574 w 635"/>
                  <a:gd name="T31" fmla="*/ 95 h 186"/>
                  <a:gd name="T32" fmla="*/ 625 w 635"/>
                  <a:gd name="T33" fmla="*/ 52 h 186"/>
                  <a:gd name="T34" fmla="*/ 635 w 635"/>
                  <a:gd name="T35" fmla="*/ 42 h 186"/>
                  <a:gd name="T36" fmla="*/ 555 w 635"/>
                  <a:gd name="T37" fmla="*/ 23 h 186"/>
                  <a:gd name="T38" fmla="*/ 433 w 635"/>
                  <a:gd name="T39" fmla="*/ 6 h 186"/>
                  <a:gd name="T40" fmla="*/ 352 w 635"/>
                  <a:gd name="T41" fmla="*/ 1 h 186"/>
                  <a:gd name="T42" fmla="*/ 312 w 635"/>
                  <a:gd name="T4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5" h="186">
                    <a:moveTo>
                      <a:pt x="312" y="0"/>
                    </a:moveTo>
                    <a:lnTo>
                      <a:pt x="234" y="2"/>
                    </a:lnTo>
                    <a:lnTo>
                      <a:pt x="78" y="21"/>
                    </a:lnTo>
                    <a:lnTo>
                      <a:pt x="0" y="38"/>
                    </a:lnTo>
                    <a:lnTo>
                      <a:pt x="5" y="44"/>
                    </a:lnTo>
                    <a:lnTo>
                      <a:pt x="45" y="85"/>
                    </a:lnTo>
                    <a:lnTo>
                      <a:pt x="103" y="127"/>
                    </a:lnTo>
                    <a:lnTo>
                      <a:pt x="152" y="151"/>
                    </a:lnTo>
                    <a:lnTo>
                      <a:pt x="209" y="172"/>
                    </a:lnTo>
                    <a:lnTo>
                      <a:pt x="276" y="185"/>
                    </a:lnTo>
                    <a:lnTo>
                      <a:pt x="312" y="186"/>
                    </a:lnTo>
                    <a:lnTo>
                      <a:pt x="346" y="185"/>
                    </a:lnTo>
                    <a:lnTo>
                      <a:pt x="408" y="174"/>
                    </a:lnTo>
                    <a:lnTo>
                      <a:pt x="465" y="156"/>
                    </a:lnTo>
                    <a:lnTo>
                      <a:pt x="514" y="133"/>
                    </a:lnTo>
                    <a:lnTo>
                      <a:pt x="574" y="95"/>
                    </a:lnTo>
                    <a:lnTo>
                      <a:pt x="625" y="52"/>
                    </a:lnTo>
                    <a:lnTo>
                      <a:pt x="635" y="42"/>
                    </a:lnTo>
                    <a:lnTo>
                      <a:pt x="555" y="23"/>
                    </a:lnTo>
                    <a:lnTo>
                      <a:pt x="433" y="6"/>
                    </a:lnTo>
                    <a:lnTo>
                      <a:pt x="352" y="1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2">
                <a:extLst>
                  <a:ext uri="{FF2B5EF4-FFF2-40B4-BE49-F238E27FC236}">
                    <a16:creationId xmlns:a16="http://schemas.microsoft.com/office/drawing/2014/main" id="{6F77B584-659A-40C5-98CF-3ABC9678E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494"/>
                <a:ext cx="105" cy="28"/>
              </a:xfrm>
              <a:custGeom>
                <a:avLst/>
                <a:gdLst>
                  <a:gd name="T0" fmla="*/ 0 w 423"/>
                  <a:gd name="T1" fmla="*/ 36 h 112"/>
                  <a:gd name="T2" fmla="*/ 9 w 423"/>
                  <a:gd name="T3" fmla="*/ 46 h 112"/>
                  <a:gd name="T4" fmla="*/ 78 w 423"/>
                  <a:gd name="T5" fmla="*/ 89 h 112"/>
                  <a:gd name="T6" fmla="*/ 136 w 423"/>
                  <a:gd name="T7" fmla="*/ 106 h 112"/>
                  <a:gd name="T8" fmla="*/ 185 w 423"/>
                  <a:gd name="T9" fmla="*/ 112 h 112"/>
                  <a:gd name="T10" fmla="*/ 212 w 423"/>
                  <a:gd name="T11" fmla="*/ 112 h 112"/>
                  <a:gd name="T12" fmla="*/ 240 w 423"/>
                  <a:gd name="T13" fmla="*/ 112 h 112"/>
                  <a:gd name="T14" fmla="*/ 287 w 423"/>
                  <a:gd name="T15" fmla="*/ 106 h 112"/>
                  <a:gd name="T16" fmla="*/ 345 w 423"/>
                  <a:gd name="T17" fmla="*/ 89 h 112"/>
                  <a:gd name="T18" fmla="*/ 415 w 423"/>
                  <a:gd name="T19" fmla="*/ 46 h 112"/>
                  <a:gd name="T20" fmla="*/ 423 w 423"/>
                  <a:gd name="T21" fmla="*/ 36 h 112"/>
                  <a:gd name="T22" fmla="*/ 416 w 423"/>
                  <a:gd name="T23" fmla="*/ 34 h 112"/>
                  <a:gd name="T24" fmla="*/ 345 w 423"/>
                  <a:gd name="T25" fmla="*/ 15 h 112"/>
                  <a:gd name="T26" fmla="*/ 257 w 423"/>
                  <a:gd name="T27" fmla="*/ 3 h 112"/>
                  <a:gd name="T28" fmla="*/ 189 w 423"/>
                  <a:gd name="T29" fmla="*/ 0 h 112"/>
                  <a:gd name="T30" fmla="*/ 116 w 423"/>
                  <a:gd name="T31" fmla="*/ 6 h 112"/>
                  <a:gd name="T32" fmla="*/ 39 w 423"/>
                  <a:gd name="T33" fmla="*/ 23 h 112"/>
                  <a:gd name="T34" fmla="*/ 0 w 423"/>
                  <a:gd name="T35" fmla="*/ 3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3" h="112">
                    <a:moveTo>
                      <a:pt x="0" y="36"/>
                    </a:moveTo>
                    <a:lnTo>
                      <a:pt x="9" y="46"/>
                    </a:lnTo>
                    <a:lnTo>
                      <a:pt x="78" y="89"/>
                    </a:lnTo>
                    <a:lnTo>
                      <a:pt x="136" y="106"/>
                    </a:lnTo>
                    <a:lnTo>
                      <a:pt x="185" y="112"/>
                    </a:lnTo>
                    <a:lnTo>
                      <a:pt x="212" y="112"/>
                    </a:lnTo>
                    <a:lnTo>
                      <a:pt x="240" y="112"/>
                    </a:lnTo>
                    <a:lnTo>
                      <a:pt x="287" y="106"/>
                    </a:lnTo>
                    <a:lnTo>
                      <a:pt x="345" y="89"/>
                    </a:lnTo>
                    <a:lnTo>
                      <a:pt x="415" y="46"/>
                    </a:lnTo>
                    <a:lnTo>
                      <a:pt x="423" y="36"/>
                    </a:lnTo>
                    <a:lnTo>
                      <a:pt x="416" y="34"/>
                    </a:lnTo>
                    <a:lnTo>
                      <a:pt x="345" y="15"/>
                    </a:lnTo>
                    <a:lnTo>
                      <a:pt x="257" y="3"/>
                    </a:lnTo>
                    <a:lnTo>
                      <a:pt x="189" y="0"/>
                    </a:lnTo>
                    <a:lnTo>
                      <a:pt x="116" y="6"/>
                    </a:lnTo>
                    <a:lnTo>
                      <a:pt x="39" y="23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3">
                <a:extLst>
                  <a:ext uri="{FF2B5EF4-FFF2-40B4-BE49-F238E27FC236}">
                    <a16:creationId xmlns:a16="http://schemas.microsoft.com/office/drawing/2014/main" id="{302AF6C7-7C0F-4BCD-B66A-4431814D9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2919"/>
                <a:ext cx="472" cy="373"/>
              </a:xfrm>
              <a:custGeom>
                <a:avLst/>
                <a:gdLst>
                  <a:gd name="T0" fmla="*/ 1590 w 1886"/>
                  <a:gd name="T1" fmla="*/ 262 h 1491"/>
                  <a:gd name="T2" fmla="*/ 1424 w 1886"/>
                  <a:gd name="T3" fmla="*/ 130 h 1491"/>
                  <a:gd name="T4" fmla="*/ 1273 w 1886"/>
                  <a:gd name="T5" fmla="*/ 57 h 1491"/>
                  <a:gd name="T6" fmla="*/ 1119 w 1886"/>
                  <a:gd name="T7" fmla="*/ 16 h 1491"/>
                  <a:gd name="T8" fmla="*/ 936 w 1886"/>
                  <a:gd name="T9" fmla="*/ 0 h 1491"/>
                  <a:gd name="T10" fmla="*/ 722 w 1886"/>
                  <a:gd name="T11" fmla="*/ 21 h 1491"/>
                  <a:gd name="T12" fmla="*/ 606 w 1886"/>
                  <a:gd name="T13" fmla="*/ 48 h 1491"/>
                  <a:gd name="T14" fmla="*/ 407 w 1886"/>
                  <a:gd name="T15" fmla="*/ 118 h 1491"/>
                  <a:gd name="T16" fmla="*/ 258 w 1886"/>
                  <a:gd name="T17" fmla="*/ 206 h 1491"/>
                  <a:gd name="T18" fmla="*/ 148 w 1886"/>
                  <a:gd name="T19" fmla="*/ 310 h 1491"/>
                  <a:gd name="T20" fmla="*/ 73 w 1886"/>
                  <a:gd name="T21" fmla="*/ 427 h 1491"/>
                  <a:gd name="T22" fmla="*/ 28 w 1886"/>
                  <a:gd name="T23" fmla="*/ 554 h 1491"/>
                  <a:gd name="T24" fmla="*/ 2 w 1886"/>
                  <a:gd name="T25" fmla="*/ 721 h 1491"/>
                  <a:gd name="T26" fmla="*/ 3 w 1886"/>
                  <a:gd name="T27" fmla="*/ 929 h 1491"/>
                  <a:gd name="T28" fmla="*/ 37 w 1886"/>
                  <a:gd name="T29" fmla="*/ 1279 h 1491"/>
                  <a:gd name="T30" fmla="*/ 80 w 1886"/>
                  <a:gd name="T31" fmla="*/ 1446 h 1491"/>
                  <a:gd name="T32" fmla="*/ 117 w 1886"/>
                  <a:gd name="T33" fmla="*/ 1490 h 1491"/>
                  <a:gd name="T34" fmla="*/ 133 w 1886"/>
                  <a:gd name="T35" fmla="*/ 1489 h 1491"/>
                  <a:gd name="T36" fmla="*/ 159 w 1886"/>
                  <a:gd name="T37" fmla="*/ 1453 h 1491"/>
                  <a:gd name="T38" fmla="*/ 168 w 1886"/>
                  <a:gd name="T39" fmla="*/ 1227 h 1491"/>
                  <a:gd name="T40" fmla="*/ 171 w 1886"/>
                  <a:gd name="T41" fmla="*/ 1135 h 1491"/>
                  <a:gd name="T42" fmla="*/ 227 w 1886"/>
                  <a:gd name="T43" fmla="*/ 1015 h 1491"/>
                  <a:gd name="T44" fmla="*/ 324 w 1886"/>
                  <a:gd name="T45" fmla="*/ 933 h 1491"/>
                  <a:gd name="T46" fmla="*/ 407 w 1886"/>
                  <a:gd name="T47" fmla="*/ 900 h 1491"/>
                  <a:gd name="T48" fmla="*/ 516 w 1886"/>
                  <a:gd name="T49" fmla="*/ 885 h 1491"/>
                  <a:gd name="T50" fmla="*/ 615 w 1886"/>
                  <a:gd name="T51" fmla="*/ 889 h 1491"/>
                  <a:gd name="T52" fmla="*/ 824 w 1886"/>
                  <a:gd name="T53" fmla="*/ 893 h 1491"/>
                  <a:gd name="T54" fmla="*/ 1063 w 1886"/>
                  <a:gd name="T55" fmla="*/ 863 h 1491"/>
                  <a:gd name="T56" fmla="*/ 1313 w 1886"/>
                  <a:gd name="T57" fmla="*/ 792 h 1491"/>
                  <a:gd name="T58" fmla="*/ 1340 w 1886"/>
                  <a:gd name="T59" fmla="*/ 808 h 1491"/>
                  <a:gd name="T60" fmla="*/ 1488 w 1886"/>
                  <a:gd name="T61" fmla="*/ 954 h 1491"/>
                  <a:gd name="T62" fmla="*/ 1540 w 1886"/>
                  <a:gd name="T63" fmla="*/ 984 h 1491"/>
                  <a:gd name="T64" fmla="*/ 1583 w 1886"/>
                  <a:gd name="T65" fmla="*/ 1010 h 1491"/>
                  <a:gd name="T66" fmla="*/ 1624 w 1886"/>
                  <a:gd name="T67" fmla="*/ 1068 h 1491"/>
                  <a:gd name="T68" fmla="*/ 1663 w 1886"/>
                  <a:gd name="T69" fmla="*/ 1207 h 1491"/>
                  <a:gd name="T70" fmla="*/ 1695 w 1886"/>
                  <a:gd name="T71" fmla="*/ 1429 h 1491"/>
                  <a:gd name="T72" fmla="*/ 1716 w 1886"/>
                  <a:gd name="T73" fmla="*/ 1466 h 1491"/>
                  <a:gd name="T74" fmla="*/ 1729 w 1886"/>
                  <a:gd name="T75" fmla="*/ 1465 h 1491"/>
                  <a:gd name="T76" fmla="*/ 1780 w 1886"/>
                  <a:gd name="T77" fmla="*/ 1378 h 1491"/>
                  <a:gd name="T78" fmla="*/ 1860 w 1886"/>
                  <a:gd name="T79" fmla="*/ 1102 h 1491"/>
                  <a:gd name="T80" fmla="*/ 1885 w 1886"/>
                  <a:gd name="T81" fmla="*/ 903 h 1491"/>
                  <a:gd name="T82" fmla="*/ 1880 w 1886"/>
                  <a:gd name="T83" fmla="*/ 698 h 1491"/>
                  <a:gd name="T84" fmla="*/ 1830 w 1886"/>
                  <a:gd name="T85" fmla="*/ 509 h 1491"/>
                  <a:gd name="T86" fmla="*/ 1741 w 1886"/>
                  <a:gd name="T87" fmla="*/ 372 h 1491"/>
                  <a:gd name="T88" fmla="*/ 1667 w 1886"/>
                  <a:gd name="T89" fmla="*/ 309 h 1491"/>
                  <a:gd name="T90" fmla="*/ 1599 w 1886"/>
                  <a:gd name="T91" fmla="*/ 274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86" h="1491">
                    <a:moveTo>
                      <a:pt x="1599" y="274"/>
                    </a:moveTo>
                    <a:lnTo>
                      <a:pt x="1590" y="262"/>
                    </a:lnTo>
                    <a:lnTo>
                      <a:pt x="1510" y="190"/>
                    </a:lnTo>
                    <a:lnTo>
                      <a:pt x="1424" y="130"/>
                    </a:lnTo>
                    <a:lnTo>
                      <a:pt x="1339" y="84"/>
                    </a:lnTo>
                    <a:lnTo>
                      <a:pt x="1273" y="57"/>
                    </a:lnTo>
                    <a:lnTo>
                      <a:pt x="1200" y="35"/>
                    </a:lnTo>
                    <a:lnTo>
                      <a:pt x="1119" y="16"/>
                    </a:lnTo>
                    <a:lnTo>
                      <a:pt x="1032" y="5"/>
                    </a:lnTo>
                    <a:lnTo>
                      <a:pt x="936" y="0"/>
                    </a:lnTo>
                    <a:lnTo>
                      <a:pt x="833" y="6"/>
                    </a:lnTo>
                    <a:lnTo>
                      <a:pt x="722" y="21"/>
                    </a:lnTo>
                    <a:lnTo>
                      <a:pt x="664" y="34"/>
                    </a:lnTo>
                    <a:lnTo>
                      <a:pt x="606" y="48"/>
                    </a:lnTo>
                    <a:lnTo>
                      <a:pt x="500" y="80"/>
                    </a:lnTo>
                    <a:lnTo>
                      <a:pt x="407" y="118"/>
                    </a:lnTo>
                    <a:lnTo>
                      <a:pt x="327" y="160"/>
                    </a:lnTo>
                    <a:lnTo>
                      <a:pt x="258" y="206"/>
                    </a:lnTo>
                    <a:lnTo>
                      <a:pt x="197" y="257"/>
                    </a:lnTo>
                    <a:lnTo>
                      <a:pt x="148" y="310"/>
                    </a:lnTo>
                    <a:lnTo>
                      <a:pt x="107" y="368"/>
                    </a:lnTo>
                    <a:lnTo>
                      <a:pt x="73" y="427"/>
                    </a:lnTo>
                    <a:lnTo>
                      <a:pt x="48" y="489"/>
                    </a:lnTo>
                    <a:lnTo>
                      <a:pt x="28" y="554"/>
                    </a:lnTo>
                    <a:lnTo>
                      <a:pt x="14" y="620"/>
                    </a:lnTo>
                    <a:lnTo>
                      <a:pt x="2" y="721"/>
                    </a:lnTo>
                    <a:lnTo>
                      <a:pt x="0" y="860"/>
                    </a:lnTo>
                    <a:lnTo>
                      <a:pt x="3" y="929"/>
                    </a:lnTo>
                    <a:lnTo>
                      <a:pt x="11" y="1062"/>
                    </a:lnTo>
                    <a:lnTo>
                      <a:pt x="37" y="1279"/>
                    </a:lnTo>
                    <a:lnTo>
                      <a:pt x="62" y="1392"/>
                    </a:lnTo>
                    <a:lnTo>
                      <a:pt x="80" y="1446"/>
                    </a:lnTo>
                    <a:lnTo>
                      <a:pt x="100" y="1479"/>
                    </a:lnTo>
                    <a:lnTo>
                      <a:pt x="117" y="1490"/>
                    </a:lnTo>
                    <a:lnTo>
                      <a:pt x="127" y="1491"/>
                    </a:lnTo>
                    <a:lnTo>
                      <a:pt x="133" y="1489"/>
                    </a:lnTo>
                    <a:lnTo>
                      <a:pt x="143" y="1481"/>
                    </a:lnTo>
                    <a:lnTo>
                      <a:pt x="159" y="1453"/>
                    </a:lnTo>
                    <a:lnTo>
                      <a:pt x="169" y="1389"/>
                    </a:lnTo>
                    <a:lnTo>
                      <a:pt x="168" y="1227"/>
                    </a:lnTo>
                    <a:lnTo>
                      <a:pt x="168" y="1162"/>
                    </a:lnTo>
                    <a:lnTo>
                      <a:pt x="171" y="1135"/>
                    </a:lnTo>
                    <a:lnTo>
                      <a:pt x="196" y="1066"/>
                    </a:lnTo>
                    <a:lnTo>
                      <a:pt x="227" y="1015"/>
                    </a:lnTo>
                    <a:lnTo>
                      <a:pt x="275" y="965"/>
                    </a:lnTo>
                    <a:lnTo>
                      <a:pt x="324" y="933"/>
                    </a:lnTo>
                    <a:lnTo>
                      <a:pt x="362" y="915"/>
                    </a:lnTo>
                    <a:lnTo>
                      <a:pt x="407" y="900"/>
                    </a:lnTo>
                    <a:lnTo>
                      <a:pt x="458" y="890"/>
                    </a:lnTo>
                    <a:lnTo>
                      <a:pt x="516" y="885"/>
                    </a:lnTo>
                    <a:lnTo>
                      <a:pt x="580" y="886"/>
                    </a:lnTo>
                    <a:lnTo>
                      <a:pt x="615" y="889"/>
                    </a:lnTo>
                    <a:lnTo>
                      <a:pt x="687" y="894"/>
                    </a:lnTo>
                    <a:lnTo>
                      <a:pt x="824" y="893"/>
                    </a:lnTo>
                    <a:lnTo>
                      <a:pt x="950" y="883"/>
                    </a:lnTo>
                    <a:lnTo>
                      <a:pt x="1063" y="863"/>
                    </a:lnTo>
                    <a:lnTo>
                      <a:pt x="1205" y="829"/>
                    </a:lnTo>
                    <a:lnTo>
                      <a:pt x="1313" y="792"/>
                    </a:lnTo>
                    <a:lnTo>
                      <a:pt x="1324" y="787"/>
                    </a:lnTo>
                    <a:lnTo>
                      <a:pt x="1340" y="808"/>
                    </a:lnTo>
                    <a:lnTo>
                      <a:pt x="1433" y="907"/>
                    </a:lnTo>
                    <a:lnTo>
                      <a:pt x="1488" y="954"/>
                    </a:lnTo>
                    <a:lnTo>
                      <a:pt x="1523" y="976"/>
                    </a:lnTo>
                    <a:lnTo>
                      <a:pt x="1540" y="984"/>
                    </a:lnTo>
                    <a:lnTo>
                      <a:pt x="1556" y="990"/>
                    </a:lnTo>
                    <a:lnTo>
                      <a:pt x="1583" y="1010"/>
                    </a:lnTo>
                    <a:lnTo>
                      <a:pt x="1605" y="1035"/>
                    </a:lnTo>
                    <a:lnTo>
                      <a:pt x="1624" y="1068"/>
                    </a:lnTo>
                    <a:lnTo>
                      <a:pt x="1645" y="1123"/>
                    </a:lnTo>
                    <a:lnTo>
                      <a:pt x="1663" y="1207"/>
                    </a:lnTo>
                    <a:lnTo>
                      <a:pt x="1681" y="1333"/>
                    </a:lnTo>
                    <a:lnTo>
                      <a:pt x="1695" y="1429"/>
                    </a:lnTo>
                    <a:lnTo>
                      <a:pt x="1707" y="1457"/>
                    </a:lnTo>
                    <a:lnTo>
                      <a:pt x="1716" y="1466"/>
                    </a:lnTo>
                    <a:lnTo>
                      <a:pt x="1723" y="1467"/>
                    </a:lnTo>
                    <a:lnTo>
                      <a:pt x="1729" y="1465"/>
                    </a:lnTo>
                    <a:lnTo>
                      <a:pt x="1746" y="1444"/>
                    </a:lnTo>
                    <a:lnTo>
                      <a:pt x="1780" y="1378"/>
                    </a:lnTo>
                    <a:lnTo>
                      <a:pt x="1828" y="1237"/>
                    </a:lnTo>
                    <a:lnTo>
                      <a:pt x="1860" y="1102"/>
                    </a:lnTo>
                    <a:lnTo>
                      <a:pt x="1876" y="1004"/>
                    </a:lnTo>
                    <a:lnTo>
                      <a:pt x="1885" y="903"/>
                    </a:lnTo>
                    <a:lnTo>
                      <a:pt x="1886" y="800"/>
                    </a:lnTo>
                    <a:lnTo>
                      <a:pt x="1880" y="698"/>
                    </a:lnTo>
                    <a:lnTo>
                      <a:pt x="1862" y="600"/>
                    </a:lnTo>
                    <a:lnTo>
                      <a:pt x="1830" y="509"/>
                    </a:lnTo>
                    <a:lnTo>
                      <a:pt x="1785" y="426"/>
                    </a:lnTo>
                    <a:lnTo>
                      <a:pt x="1741" y="372"/>
                    </a:lnTo>
                    <a:lnTo>
                      <a:pt x="1707" y="338"/>
                    </a:lnTo>
                    <a:lnTo>
                      <a:pt x="1667" y="309"/>
                    </a:lnTo>
                    <a:lnTo>
                      <a:pt x="1624" y="285"/>
                    </a:lnTo>
                    <a:lnTo>
                      <a:pt x="1599" y="27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모서리가 둥근 직사각형 94">
              <a:extLst>
                <a:ext uri="{FF2B5EF4-FFF2-40B4-BE49-F238E27FC236}">
                  <a16:creationId xmlns:a16="http://schemas.microsoft.com/office/drawing/2014/main" id="{EA103AA2-780E-4F2F-9A1B-E3C09ADA6F50}"/>
                </a:ext>
              </a:extLst>
            </p:cNvPr>
            <p:cNvSpPr/>
            <p:nvPr/>
          </p:nvSpPr>
          <p:spPr>
            <a:xfrm>
              <a:off x="6374413" y="5314145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prstClr val="white"/>
                  </a:solidFill>
                </a:rPr>
                <a:t>이해인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2BF49F-2B70-4883-8137-A230DD73F465}"/>
                </a:ext>
              </a:extLst>
            </p:cNvPr>
            <p:cNvSpPr txBox="1"/>
            <p:nvPr/>
          </p:nvSpPr>
          <p:spPr>
            <a:xfrm>
              <a:off x="3628508" y="5080418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201710240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FA3FF25-363C-40A0-A7E2-060A9B6D839F}"/>
                </a:ext>
              </a:extLst>
            </p:cNvPr>
            <p:cNvSpPr txBox="1"/>
            <p:nvPr/>
          </p:nvSpPr>
          <p:spPr>
            <a:xfrm>
              <a:off x="4988293" y="5079893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201511212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23616C-E6D5-4C3B-836A-6A4D9EAAD41A}"/>
                </a:ext>
              </a:extLst>
            </p:cNvPr>
            <p:cNvSpPr txBox="1"/>
            <p:nvPr/>
          </p:nvSpPr>
          <p:spPr>
            <a:xfrm>
              <a:off x="6245548" y="5080634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201811217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29E5066-538D-4D53-B442-E2C17EE0EA43}"/>
                </a:ext>
              </a:extLst>
            </p:cNvPr>
            <p:cNvSpPr txBox="1"/>
            <p:nvPr/>
          </p:nvSpPr>
          <p:spPr>
            <a:xfrm>
              <a:off x="7559839" y="5079892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201711836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20" name="Group 59">
              <a:extLst>
                <a:ext uri="{FF2B5EF4-FFF2-40B4-BE49-F238E27FC236}">
                  <a16:creationId xmlns:a16="http://schemas.microsoft.com/office/drawing/2014/main" id="{EE7D6A59-6A23-47CF-BD9E-347BA06681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7246" y="4104539"/>
              <a:ext cx="681393" cy="967180"/>
              <a:chOff x="5320" y="2917"/>
              <a:chExt cx="515" cy="731"/>
            </a:xfrm>
          </p:grpSpPr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93DDBC98-1A5D-4967-BCBA-BE468087C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154"/>
                <a:ext cx="255" cy="472"/>
              </a:xfrm>
              <a:custGeom>
                <a:avLst/>
                <a:gdLst>
                  <a:gd name="T0" fmla="*/ 0 w 1023"/>
                  <a:gd name="T1" fmla="*/ 0 h 1886"/>
                  <a:gd name="T2" fmla="*/ 0 w 1023"/>
                  <a:gd name="T3" fmla="*/ 1886 h 1886"/>
                  <a:gd name="T4" fmla="*/ 863 w 1023"/>
                  <a:gd name="T5" fmla="*/ 1886 h 1886"/>
                  <a:gd name="T6" fmla="*/ 884 w 1023"/>
                  <a:gd name="T7" fmla="*/ 1779 h 1886"/>
                  <a:gd name="T8" fmla="*/ 960 w 1023"/>
                  <a:gd name="T9" fmla="*/ 1289 h 1886"/>
                  <a:gd name="T10" fmla="*/ 988 w 1023"/>
                  <a:gd name="T11" fmla="*/ 1064 h 1886"/>
                  <a:gd name="T12" fmla="*/ 1011 w 1023"/>
                  <a:gd name="T13" fmla="*/ 836 h 1886"/>
                  <a:gd name="T14" fmla="*/ 1022 w 1023"/>
                  <a:gd name="T15" fmla="*/ 620 h 1886"/>
                  <a:gd name="T16" fmla="*/ 1023 w 1023"/>
                  <a:gd name="T17" fmla="*/ 521 h 1886"/>
                  <a:gd name="T18" fmla="*/ 1022 w 1023"/>
                  <a:gd name="T19" fmla="*/ 497 h 1886"/>
                  <a:gd name="T20" fmla="*/ 1017 w 1023"/>
                  <a:gd name="T21" fmla="*/ 452 h 1886"/>
                  <a:gd name="T22" fmla="*/ 1005 w 1023"/>
                  <a:gd name="T23" fmla="*/ 409 h 1886"/>
                  <a:gd name="T24" fmla="*/ 989 w 1023"/>
                  <a:gd name="T25" fmla="*/ 370 h 1886"/>
                  <a:gd name="T26" fmla="*/ 956 w 1023"/>
                  <a:gd name="T27" fmla="*/ 315 h 1886"/>
                  <a:gd name="T28" fmla="*/ 897 w 1023"/>
                  <a:gd name="T29" fmla="*/ 251 h 1886"/>
                  <a:gd name="T30" fmla="*/ 825 w 1023"/>
                  <a:gd name="T31" fmla="*/ 196 h 1886"/>
                  <a:gd name="T32" fmla="*/ 742 w 1023"/>
                  <a:gd name="T33" fmla="*/ 151 h 1886"/>
                  <a:gd name="T34" fmla="*/ 653 w 1023"/>
                  <a:gd name="T35" fmla="*/ 112 h 1886"/>
                  <a:gd name="T36" fmla="*/ 558 w 1023"/>
                  <a:gd name="T37" fmla="*/ 81 h 1886"/>
                  <a:gd name="T38" fmla="*/ 414 w 1023"/>
                  <a:gd name="T39" fmla="*/ 45 h 1886"/>
                  <a:gd name="T40" fmla="*/ 235 w 1023"/>
                  <a:gd name="T41" fmla="*/ 17 h 1886"/>
                  <a:gd name="T42" fmla="*/ 32 w 1023"/>
                  <a:gd name="T43" fmla="*/ 0 h 1886"/>
                  <a:gd name="T44" fmla="*/ 0 w 1023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3" h="1886">
                    <a:moveTo>
                      <a:pt x="0" y="0"/>
                    </a:moveTo>
                    <a:lnTo>
                      <a:pt x="0" y="1886"/>
                    </a:lnTo>
                    <a:lnTo>
                      <a:pt x="863" y="1886"/>
                    </a:lnTo>
                    <a:lnTo>
                      <a:pt x="884" y="1779"/>
                    </a:lnTo>
                    <a:lnTo>
                      <a:pt x="960" y="1289"/>
                    </a:lnTo>
                    <a:lnTo>
                      <a:pt x="988" y="1064"/>
                    </a:lnTo>
                    <a:lnTo>
                      <a:pt x="1011" y="836"/>
                    </a:lnTo>
                    <a:lnTo>
                      <a:pt x="1022" y="620"/>
                    </a:lnTo>
                    <a:lnTo>
                      <a:pt x="1023" y="521"/>
                    </a:lnTo>
                    <a:lnTo>
                      <a:pt x="1022" y="497"/>
                    </a:lnTo>
                    <a:lnTo>
                      <a:pt x="1017" y="452"/>
                    </a:lnTo>
                    <a:lnTo>
                      <a:pt x="1005" y="409"/>
                    </a:lnTo>
                    <a:lnTo>
                      <a:pt x="989" y="370"/>
                    </a:lnTo>
                    <a:lnTo>
                      <a:pt x="956" y="315"/>
                    </a:lnTo>
                    <a:lnTo>
                      <a:pt x="897" y="251"/>
                    </a:lnTo>
                    <a:lnTo>
                      <a:pt x="825" y="196"/>
                    </a:lnTo>
                    <a:lnTo>
                      <a:pt x="742" y="151"/>
                    </a:lnTo>
                    <a:lnTo>
                      <a:pt x="653" y="112"/>
                    </a:lnTo>
                    <a:lnTo>
                      <a:pt x="558" y="81"/>
                    </a:lnTo>
                    <a:lnTo>
                      <a:pt x="414" y="45"/>
                    </a:lnTo>
                    <a:lnTo>
                      <a:pt x="235" y="17"/>
                    </a:lnTo>
                    <a:lnTo>
                      <a:pt x="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BF37C80A-3F1F-4A01-8214-92A4C5D60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3154"/>
                <a:ext cx="256" cy="472"/>
              </a:xfrm>
              <a:custGeom>
                <a:avLst/>
                <a:gdLst>
                  <a:gd name="T0" fmla="*/ 1024 w 1024"/>
                  <a:gd name="T1" fmla="*/ 0 h 1886"/>
                  <a:gd name="T2" fmla="*/ 1024 w 1024"/>
                  <a:gd name="T3" fmla="*/ 1886 h 1886"/>
                  <a:gd name="T4" fmla="*/ 161 w 1024"/>
                  <a:gd name="T5" fmla="*/ 1886 h 1886"/>
                  <a:gd name="T6" fmla="*/ 140 w 1024"/>
                  <a:gd name="T7" fmla="*/ 1779 h 1886"/>
                  <a:gd name="T8" fmla="*/ 64 w 1024"/>
                  <a:gd name="T9" fmla="*/ 1289 h 1886"/>
                  <a:gd name="T10" fmla="*/ 36 w 1024"/>
                  <a:gd name="T11" fmla="*/ 1064 h 1886"/>
                  <a:gd name="T12" fmla="*/ 13 w 1024"/>
                  <a:gd name="T13" fmla="*/ 836 h 1886"/>
                  <a:gd name="T14" fmla="*/ 2 w 1024"/>
                  <a:gd name="T15" fmla="*/ 620 h 1886"/>
                  <a:gd name="T16" fmla="*/ 0 w 1024"/>
                  <a:gd name="T17" fmla="*/ 521 h 1886"/>
                  <a:gd name="T18" fmla="*/ 2 w 1024"/>
                  <a:gd name="T19" fmla="*/ 497 h 1886"/>
                  <a:gd name="T20" fmla="*/ 8 w 1024"/>
                  <a:gd name="T21" fmla="*/ 452 h 1886"/>
                  <a:gd name="T22" fmla="*/ 19 w 1024"/>
                  <a:gd name="T23" fmla="*/ 409 h 1886"/>
                  <a:gd name="T24" fmla="*/ 36 w 1024"/>
                  <a:gd name="T25" fmla="*/ 370 h 1886"/>
                  <a:gd name="T26" fmla="*/ 68 w 1024"/>
                  <a:gd name="T27" fmla="*/ 315 h 1886"/>
                  <a:gd name="T28" fmla="*/ 127 w 1024"/>
                  <a:gd name="T29" fmla="*/ 251 h 1886"/>
                  <a:gd name="T30" fmla="*/ 199 w 1024"/>
                  <a:gd name="T31" fmla="*/ 196 h 1886"/>
                  <a:gd name="T32" fmla="*/ 282 w 1024"/>
                  <a:gd name="T33" fmla="*/ 151 h 1886"/>
                  <a:gd name="T34" fmla="*/ 372 w 1024"/>
                  <a:gd name="T35" fmla="*/ 112 h 1886"/>
                  <a:gd name="T36" fmla="*/ 466 w 1024"/>
                  <a:gd name="T37" fmla="*/ 81 h 1886"/>
                  <a:gd name="T38" fmla="*/ 610 w 1024"/>
                  <a:gd name="T39" fmla="*/ 45 h 1886"/>
                  <a:gd name="T40" fmla="*/ 789 w 1024"/>
                  <a:gd name="T41" fmla="*/ 17 h 1886"/>
                  <a:gd name="T42" fmla="*/ 992 w 1024"/>
                  <a:gd name="T43" fmla="*/ 0 h 1886"/>
                  <a:gd name="T44" fmla="*/ 1024 w 1024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4" h="1886">
                    <a:moveTo>
                      <a:pt x="1024" y="0"/>
                    </a:moveTo>
                    <a:lnTo>
                      <a:pt x="1024" y="1886"/>
                    </a:lnTo>
                    <a:lnTo>
                      <a:pt x="161" y="1886"/>
                    </a:lnTo>
                    <a:lnTo>
                      <a:pt x="140" y="1779"/>
                    </a:lnTo>
                    <a:lnTo>
                      <a:pt x="64" y="1289"/>
                    </a:lnTo>
                    <a:lnTo>
                      <a:pt x="36" y="1064"/>
                    </a:lnTo>
                    <a:lnTo>
                      <a:pt x="13" y="836"/>
                    </a:lnTo>
                    <a:lnTo>
                      <a:pt x="2" y="620"/>
                    </a:lnTo>
                    <a:lnTo>
                      <a:pt x="0" y="521"/>
                    </a:lnTo>
                    <a:lnTo>
                      <a:pt x="2" y="497"/>
                    </a:lnTo>
                    <a:lnTo>
                      <a:pt x="8" y="452"/>
                    </a:lnTo>
                    <a:lnTo>
                      <a:pt x="19" y="409"/>
                    </a:lnTo>
                    <a:lnTo>
                      <a:pt x="36" y="370"/>
                    </a:lnTo>
                    <a:lnTo>
                      <a:pt x="68" y="315"/>
                    </a:lnTo>
                    <a:lnTo>
                      <a:pt x="127" y="251"/>
                    </a:lnTo>
                    <a:lnTo>
                      <a:pt x="199" y="196"/>
                    </a:lnTo>
                    <a:lnTo>
                      <a:pt x="282" y="151"/>
                    </a:lnTo>
                    <a:lnTo>
                      <a:pt x="372" y="112"/>
                    </a:lnTo>
                    <a:lnTo>
                      <a:pt x="466" y="81"/>
                    </a:lnTo>
                    <a:lnTo>
                      <a:pt x="610" y="45"/>
                    </a:lnTo>
                    <a:lnTo>
                      <a:pt x="789" y="17"/>
                    </a:lnTo>
                    <a:lnTo>
                      <a:pt x="992" y="0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Rectangle 62">
                <a:extLst>
                  <a:ext uri="{FF2B5EF4-FFF2-40B4-BE49-F238E27FC236}">
                    <a16:creationId xmlns:a16="http://schemas.microsoft.com/office/drawing/2014/main" id="{D0DC80A1-F7B7-4A9E-91B9-413FCB491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5" y="3467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8A8275BF-AC51-4D17-9859-63E0DF82A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5" y="3467"/>
                <a:ext cx="105" cy="37"/>
              </a:xfrm>
              <a:custGeom>
                <a:avLst/>
                <a:gdLst>
                  <a:gd name="T0" fmla="*/ 0 w 421"/>
                  <a:gd name="T1" fmla="*/ 56 h 146"/>
                  <a:gd name="T2" fmla="*/ 5 w 421"/>
                  <a:gd name="T3" fmla="*/ 59 h 146"/>
                  <a:gd name="T4" fmla="*/ 66 w 421"/>
                  <a:gd name="T5" fmla="*/ 90 h 146"/>
                  <a:gd name="T6" fmla="*/ 147 w 421"/>
                  <a:gd name="T7" fmla="*/ 118 h 146"/>
                  <a:gd name="T8" fmla="*/ 215 w 421"/>
                  <a:gd name="T9" fmla="*/ 134 h 146"/>
                  <a:gd name="T10" fmla="*/ 291 w 421"/>
                  <a:gd name="T11" fmla="*/ 145 h 146"/>
                  <a:gd name="T12" fmla="*/ 376 w 421"/>
                  <a:gd name="T13" fmla="*/ 146 h 146"/>
                  <a:gd name="T14" fmla="*/ 421 w 421"/>
                  <a:gd name="T15" fmla="*/ 143 h 146"/>
                  <a:gd name="T16" fmla="*/ 421 w 421"/>
                  <a:gd name="T17" fmla="*/ 0 h 146"/>
                  <a:gd name="T18" fmla="*/ 0 w 421"/>
                  <a:gd name="T19" fmla="*/ 0 h 146"/>
                  <a:gd name="T20" fmla="*/ 0 w 421"/>
                  <a:gd name="T21" fmla="*/ 5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6">
                    <a:moveTo>
                      <a:pt x="0" y="56"/>
                    </a:moveTo>
                    <a:lnTo>
                      <a:pt x="5" y="59"/>
                    </a:lnTo>
                    <a:lnTo>
                      <a:pt x="66" y="90"/>
                    </a:lnTo>
                    <a:lnTo>
                      <a:pt x="147" y="118"/>
                    </a:lnTo>
                    <a:lnTo>
                      <a:pt x="215" y="134"/>
                    </a:lnTo>
                    <a:lnTo>
                      <a:pt x="291" y="145"/>
                    </a:lnTo>
                    <a:lnTo>
                      <a:pt x="376" y="146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34C9F065-9157-4F46-AEDD-F5F86B706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3226"/>
                <a:ext cx="102" cy="117"/>
              </a:xfrm>
              <a:custGeom>
                <a:avLst/>
                <a:gdLst>
                  <a:gd name="T0" fmla="*/ 412 w 412"/>
                  <a:gd name="T1" fmla="*/ 235 h 470"/>
                  <a:gd name="T2" fmla="*/ 411 w 412"/>
                  <a:gd name="T3" fmla="*/ 259 h 470"/>
                  <a:gd name="T4" fmla="*/ 402 w 412"/>
                  <a:gd name="T5" fmla="*/ 305 h 470"/>
                  <a:gd name="T6" fmla="*/ 387 w 412"/>
                  <a:gd name="T7" fmla="*/ 347 h 470"/>
                  <a:gd name="T8" fmla="*/ 365 w 412"/>
                  <a:gd name="T9" fmla="*/ 385 h 470"/>
                  <a:gd name="T10" fmla="*/ 337 w 412"/>
                  <a:gd name="T11" fmla="*/ 416 h 470"/>
                  <a:gd name="T12" fmla="*/ 305 w 412"/>
                  <a:gd name="T13" fmla="*/ 442 h 470"/>
                  <a:gd name="T14" fmla="*/ 268 w 412"/>
                  <a:gd name="T15" fmla="*/ 460 h 470"/>
                  <a:gd name="T16" fmla="*/ 227 w 412"/>
                  <a:gd name="T17" fmla="*/ 469 h 470"/>
                  <a:gd name="T18" fmla="*/ 207 w 412"/>
                  <a:gd name="T19" fmla="*/ 470 h 470"/>
                  <a:gd name="T20" fmla="*/ 185 w 412"/>
                  <a:gd name="T21" fmla="*/ 469 h 470"/>
                  <a:gd name="T22" fmla="*/ 146 w 412"/>
                  <a:gd name="T23" fmla="*/ 460 h 470"/>
                  <a:gd name="T24" fmla="*/ 108 w 412"/>
                  <a:gd name="T25" fmla="*/ 442 h 470"/>
                  <a:gd name="T26" fmla="*/ 76 w 412"/>
                  <a:gd name="T27" fmla="*/ 416 h 470"/>
                  <a:gd name="T28" fmla="*/ 48 w 412"/>
                  <a:gd name="T29" fmla="*/ 385 h 470"/>
                  <a:gd name="T30" fmla="*/ 25 w 412"/>
                  <a:gd name="T31" fmla="*/ 347 h 470"/>
                  <a:gd name="T32" fmla="*/ 10 w 412"/>
                  <a:gd name="T33" fmla="*/ 305 h 470"/>
                  <a:gd name="T34" fmla="*/ 2 w 412"/>
                  <a:gd name="T35" fmla="*/ 259 h 470"/>
                  <a:gd name="T36" fmla="*/ 0 w 412"/>
                  <a:gd name="T37" fmla="*/ 235 h 470"/>
                  <a:gd name="T38" fmla="*/ 2 w 412"/>
                  <a:gd name="T39" fmla="*/ 210 h 470"/>
                  <a:gd name="T40" fmla="*/ 10 w 412"/>
                  <a:gd name="T41" fmla="*/ 165 h 470"/>
                  <a:gd name="T42" fmla="*/ 25 w 412"/>
                  <a:gd name="T43" fmla="*/ 123 h 470"/>
                  <a:gd name="T44" fmla="*/ 48 w 412"/>
                  <a:gd name="T45" fmla="*/ 85 h 470"/>
                  <a:gd name="T46" fmla="*/ 76 w 412"/>
                  <a:gd name="T47" fmla="*/ 53 h 470"/>
                  <a:gd name="T48" fmla="*/ 108 w 412"/>
                  <a:gd name="T49" fmla="*/ 28 h 470"/>
                  <a:gd name="T50" fmla="*/ 146 w 412"/>
                  <a:gd name="T51" fmla="*/ 10 h 470"/>
                  <a:gd name="T52" fmla="*/ 185 w 412"/>
                  <a:gd name="T53" fmla="*/ 0 h 470"/>
                  <a:gd name="T54" fmla="*/ 207 w 412"/>
                  <a:gd name="T55" fmla="*/ 0 h 470"/>
                  <a:gd name="T56" fmla="*/ 227 w 412"/>
                  <a:gd name="T57" fmla="*/ 0 h 470"/>
                  <a:gd name="T58" fmla="*/ 268 w 412"/>
                  <a:gd name="T59" fmla="*/ 10 h 470"/>
                  <a:gd name="T60" fmla="*/ 305 w 412"/>
                  <a:gd name="T61" fmla="*/ 28 h 470"/>
                  <a:gd name="T62" fmla="*/ 337 w 412"/>
                  <a:gd name="T63" fmla="*/ 53 h 470"/>
                  <a:gd name="T64" fmla="*/ 365 w 412"/>
                  <a:gd name="T65" fmla="*/ 85 h 470"/>
                  <a:gd name="T66" fmla="*/ 387 w 412"/>
                  <a:gd name="T67" fmla="*/ 123 h 470"/>
                  <a:gd name="T68" fmla="*/ 402 w 412"/>
                  <a:gd name="T69" fmla="*/ 165 h 470"/>
                  <a:gd name="T70" fmla="*/ 411 w 412"/>
                  <a:gd name="T71" fmla="*/ 210 h 470"/>
                  <a:gd name="T72" fmla="*/ 412 w 412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70">
                    <a:moveTo>
                      <a:pt x="412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5" y="385"/>
                    </a:lnTo>
                    <a:lnTo>
                      <a:pt x="337" y="416"/>
                    </a:lnTo>
                    <a:lnTo>
                      <a:pt x="305" y="442"/>
                    </a:lnTo>
                    <a:lnTo>
                      <a:pt x="268" y="460"/>
                    </a:lnTo>
                    <a:lnTo>
                      <a:pt x="227" y="469"/>
                    </a:lnTo>
                    <a:lnTo>
                      <a:pt x="207" y="470"/>
                    </a:lnTo>
                    <a:lnTo>
                      <a:pt x="185" y="469"/>
                    </a:lnTo>
                    <a:lnTo>
                      <a:pt x="146" y="460"/>
                    </a:lnTo>
                    <a:lnTo>
                      <a:pt x="108" y="442"/>
                    </a:lnTo>
                    <a:lnTo>
                      <a:pt x="76" y="416"/>
                    </a:lnTo>
                    <a:lnTo>
                      <a:pt x="48" y="385"/>
                    </a:lnTo>
                    <a:lnTo>
                      <a:pt x="25" y="347"/>
                    </a:lnTo>
                    <a:lnTo>
                      <a:pt x="10" y="305"/>
                    </a:lnTo>
                    <a:lnTo>
                      <a:pt x="2" y="259"/>
                    </a:lnTo>
                    <a:lnTo>
                      <a:pt x="0" y="235"/>
                    </a:lnTo>
                    <a:lnTo>
                      <a:pt x="2" y="210"/>
                    </a:lnTo>
                    <a:lnTo>
                      <a:pt x="10" y="165"/>
                    </a:lnTo>
                    <a:lnTo>
                      <a:pt x="25" y="123"/>
                    </a:lnTo>
                    <a:lnTo>
                      <a:pt x="48" y="85"/>
                    </a:lnTo>
                    <a:lnTo>
                      <a:pt x="76" y="53"/>
                    </a:lnTo>
                    <a:lnTo>
                      <a:pt x="108" y="28"/>
                    </a:lnTo>
                    <a:lnTo>
                      <a:pt x="146" y="10"/>
                    </a:lnTo>
                    <a:lnTo>
                      <a:pt x="185" y="0"/>
                    </a:lnTo>
                    <a:lnTo>
                      <a:pt x="207" y="0"/>
                    </a:lnTo>
                    <a:lnTo>
                      <a:pt x="227" y="0"/>
                    </a:lnTo>
                    <a:lnTo>
                      <a:pt x="268" y="10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2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DE9904E6-77E5-4280-A292-8EF4D0811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1" y="3226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60 h 470"/>
                  <a:gd name="T16" fmla="*/ 226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60 h 470"/>
                  <a:gd name="T24" fmla="*/ 106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9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9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6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6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60"/>
                    </a:lnTo>
                    <a:lnTo>
                      <a:pt x="226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60"/>
                    </a:lnTo>
                    <a:lnTo>
                      <a:pt x="106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9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9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6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6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1361ED33-1674-4921-9EA6-6E5572439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" y="3023"/>
                <a:ext cx="409" cy="464"/>
              </a:xfrm>
              <a:custGeom>
                <a:avLst/>
                <a:gdLst>
                  <a:gd name="T0" fmla="*/ 1634 w 1634"/>
                  <a:gd name="T1" fmla="*/ 566 h 1855"/>
                  <a:gd name="T2" fmla="*/ 1616 w 1634"/>
                  <a:gd name="T3" fmla="*/ 443 h 1855"/>
                  <a:gd name="T4" fmla="*/ 1573 w 1634"/>
                  <a:gd name="T5" fmla="*/ 332 h 1855"/>
                  <a:gd name="T6" fmla="*/ 1505 w 1634"/>
                  <a:gd name="T7" fmla="*/ 233 h 1855"/>
                  <a:gd name="T8" fmla="*/ 1412 w 1634"/>
                  <a:gd name="T9" fmla="*/ 150 h 1855"/>
                  <a:gd name="T10" fmla="*/ 1291 w 1634"/>
                  <a:gd name="T11" fmla="*/ 83 h 1855"/>
                  <a:gd name="T12" fmla="*/ 1144 w 1634"/>
                  <a:gd name="T13" fmla="*/ 34 h 1855"/>
                  <a:gd name="T14" fmla="*/ 968 w 1634"/>
                  <a:gd name="T15" fmla="*/ 5 h 1855"/>
                  <a:gd name="T16" fmla="*/ 817 w 1634"/>
                  <a:gd name="T17" fmla="*/ 0 h 1855"/>
                  <a:gd name="T18" fmla="*/ 666 w 1634"/>
                  <a:gd name="T19" fmla="*/ 5 h 1855"/>
                  <a:gd name="T20" fmla="*/ 491 w 1634"/>
                  <a:gd name="T21" fmla="*/ 34 h 1855"/>
                  <a:gd name="T22" fmla="*/ 343 w 1634"/>
                  <a:gd name="T23" fmla="*/ 83 h 1855"/>
                  <a:gd name="T24" fmla="*/ 222 w 1634"/>
                  <a:gd name="T25" fmla="*/ 150 h 1855"/>
                  <a:gd name="T26" fmla="*/ 129 w 1634"/>
                  <a:gd name="T27" fmla="*/ 233 h 1855"/>
                  <a:gd name="T28" fmla="*/ 61 w 1634"/>
                  <a:gd name="T29" fmla="*/ 332 h 1855"/>
                  <a:gd name="T30" fmla="*/ 19 w 1634"/>
                  <a:gd name="T31" fmla="*/ 443 h 1855"/>
                  <a:gd name="T32" fmla="*/ 1 w 1634"/>
                  <a:gd name="T33" fmla="*/ 566 h 1855"/>
                  <a:gd name="T34" fmla="*/ 0 w 1634"/>
                  <a:gd name="T35" fmla="*/ 667 h 1855"/>
                  <a:gd name="T36" fmla="*/ 8 w 1634"/>
                  <a:gd name="T37" fmla="*/ 991 h 1855"/>
                  <a:gd name="T38" fmla="*/ 37 w 1634"/>
                  <a:gd name="T39" fmla="*/ 1201 h 1855"/>
                  <a:gd name="T40" fmla="*/ 99 w 1634"/>
                  <a:gd name="T41" fmla="*/ 1406 h 1855"/>
                  <a:gd name="T42" fmla="*/ 204 w 1634"/>
                  <a:gd name="T43" fmla="*/ 1593 h 1855"/>
                  <a:gd name="T44" fmla="*/ 343 w 1634"/>
                  <a:gd name="T45" fmla="*/ 1724 h 1855"/>
                  <a:gd name="T46" fmla="*/ 444 w 1634"/>
                  <a:gd name="T47" fmla="*/ 1782 h 1855"/>
                  <a:gd name="T48" fmla="*/ 562 w 1634"/>
                  <a:gd name="T49" fmla="*/ 1825 h 1855"/>
                  <a:gd name="T50" fmla="*/ 699 w 1634"/>
                  <a:gd name="T51" fmla="*/ 1850 h 1855"/>
                  <a:gd name="T52" fmla="*/ 817 w 1634"/>
                  <a:gd name="T53" fmla="*/ 1855 h 1855"/>
                  <a:gd name="T54" fmla="*/ 935 w 1634"/>
                  <a:gd name="T55" fmla="*/ 1850 h 1855"/>
                  <a:gd name="T56" fmla="*/ 1072 w 1634"/>
                  <a:gd name="T57" fmla="*/ 1825 h 1855"/>
                  <a:gd name="T58" fmla="*/ 1191 w 1634"/>
                  <a:gd name="T59" fmla="*/ 1782 h 1855"/>
                  <a:gd name="T60" fmla="*/ 1292 w 1634"/>
                  <a:gd name="T61" fmla="*/ 1724 h 1855"/>
                  <a:gd name="T62" fmla="*/ 1430 w 1634"/>
                  <a:gd name="T63" fmla="*/ 1593 h 1855"/>
                  <a:gd name="T64" fmla="*/ 1535 w 1634"/>
                  <a:gd name="T65" fmla="*/ 1406 h 1855"/>
                  <a:gd name="T66" fmla="*/ 1597 w 1634"/>
                  <a:gd name="T67" fmla="*/ 1201 h 1855"/>
                  <a:gd name="T68" fmla="*/ 1627 w 1634"/>
                  <a:gd name="T69" fmla="*/ 991 h 1855"/>
                  <a:gd name="T70" fmla="*/ 1634 w 1634"/>
                  <a:gd name="T71" fmla="*/ 667 h 1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4" h="1855">
                    <a:moveTo>
                      <a:pt x="1634" y="598"/>
                    </a:moveTo>
                    <a:lnTo>
                      <a:pt x="1634" y="566"/>
                    </a:lnTo>
                    <a:lnTo>
                      <a:pt x="1628" y="504"/>
                    </a:lnTo>
                    <a:lnTo>
                      <a:pt x="1616" y="443"/>
                    </a:lnTo>
                    <a:lnTo>
                      <a:pt x="1598" y="386"/>
                    </a:lnTo>
                    <a:lnTo>
                      <a:pt x="1573" y="332"/>
                    </a:lnTo>
                    <a:lnTo>
                      <a:pt x="1543" y="281"/>
                    </a:lnTo>
                    <a:lnTo>
                      <a:pt x="1505" y="233"/>
                    </a:lnTo>
                    <a:lnTo>
                      <a:pt x="1462" y="189"/>
                    </a:lnTo>
                    <a:lnTo>
                      <a:pt x="1412" y="150"/>
                    </a:lnTo>
                    <a:lnTo>
                      <a:pt x="1355" y="114"/>
                    </a:lnTo>
                    <a:lnTo>
                      <a:pt x="1291" y="83"/>
                    </a:lnTo>
                    <a:lnTo>
                      <a:pt x="1220" y="56"/>
                    </a:lnTo>
                    <a:lnTo>
                      <a:pt x="1144" y="34"/>
                    </a:lnTo>
                    <a:lnTo>
                      <a:pt x="1059" y="17"/>
                    </a:lnTo>
                    <a:lnTo>
                      <a:pt x="968" y="5"/>
                    </a:lnTo>
                    <a:lnTo>
                      <a:pt x="869" y="0"/>
                    </a:lnTo>
                    <a:lnTo>
                      <a:pt x="817" y="0"/>
                    </a:lnTo>
                    <a:lnTo>
                      <a:pt x="765" y="0"/>
                    </a:lnTo>
                    <a:lnTo>
                      <a:pt x="666" y="5"/>
                    </a:lnTo>
                    <a:lnTo>
                      <a:pt x="575" y="17"/>
                    </a:lnTo>
                    <a:lnTo>
                      <a:pt x="491" y="34"/>
                    </a:lnTo>
                    <a:lnTo>
                      <a:pt x="413" y="56"/>
                    </a:lnTo>
                    <a:lnTo>
                      <a:pt x="343" y="83"/>
                    </a:lnTo>
                    <a:lnTo>
                      <a:pt x="279" y="114"/>
                    </a:lnTo>
                    <a:lnTo>
                      <a:pt x="222" y="150"/>
                    </a:lnTo>
                    <a:lnTo>
                      <a:pt x="173" y="189"/>
                    </a:lnTo>
                    <a:lnTo>
                      <a:pt x="129" y="233"/>
                    </a:lnTo>
                    <a:lnTo>
                      <a:pt x="92" y="281"/>
                    </a:lnTo>
                    <a:lnTo>
                      <a:pt x="61" y="332"/>
                    </a:lnTo>
                    <a:lnTo>
                      <a:pt x="36" y="386"/>
                    </a:lnTo>
                    <a:lnTo>
                      <a:pt x="19" y="443"/>
                    </a:lnTo>
                    <a:lnTo>
                      <a:pt x="6" y="504"/>
                    </a:lnTo>
                    <a:lnTo>
                      <a:pt x="1" y="566"/>
                    </a:lnTo>
                    <a:lnTo>
                      <a:pt x="0" y="598"/>
                    </a:lnTo>
                    <a:lnTo>
                      <a:pt x="0" y="667"/>
                    </a:lnTo>
                    <a:lnTo>
                      <a:pt x="0" y="841"/>
                    </a:lnTo>
                    <a:lnTo>
                      <a:pt x="8" y="991"/>
                    </a:lnTo>
                    <a:lnTo>
                      <a:pt x="19" y="1095"/>
                    </a:lnTo>
                    <a:lnTo>
                      <a:pt x="37" y="1201"/>
                    </a:lnTo>
                    <a:lnTo>
                      <a:pt x="63" y="1305"/>
                    </a:lnTo>
                    <a:lnTo>
                      <a:pt x="99" y="1406"/>
                    </a:lnTo>
                    <a:lnTo>
                      <a:pt x="145" y="1503"/>
                    </a:lnTo>
                    <a:lnTo>
                      <a:pt x="204" y="1593"/>
                    </a:lnTo>
                    <a:lnTo>
                      <a:pt x="277" y="1672"/>
                    </a:lnTo>
                    <a:lnTo>
                      <a:pt x="343" y="1724"/>
                    </a:lnTo>
                    <a:lnTo>
                      <a:pt x="391" y="1755"/>
                    </a:lnTo>
                    <a:lnTo>
                      <a:pt x="444" y="1782"/>
                    </a:lnTo>
                    <a:lnTo>
                      <a:pt x="500" y="1806"/>
                    </a:lnTo>
                    <a:lnTo>
                      <a:pt x="562" y="1825"/>
                    </a:lnTo>
                    <a:lnTo>
                      <a:pt x="628" y="1839"/>
                    </a:lnTo>
                    <a:lnTo>
                      <a:pt x="699" y="1850"/>
                    </a:lnTo>
                    <a:lnTo>
                      <a:pt x="777" y="1855"/>
                    </a:lnTo>
                    <a:lnTo>
                      <a:pt x="817" y="1855"/>
                    </a:lnTo>
                    <a:lnTo>
                      <a:pt x="857" y="1855"/>
                    </a:lnTo>
                    <a:lnTo>
                      <a:pt x="935" y="1850"/>
                    </a:lnTo>
                    <a:lnTo>
                      <a:pt x="1006" y="1839"/>
                    </a:lnTo>
                    <a:lnTo>
                      <a:pt x="1072" y="1825"/>
                    </a:lnTo>
                    <a:lnTo>
                      <a:pt x="1134" y="1806"/>
                    </a:lnTo>
                    <a:lnTo>
                      <a:pt x="1191" y="1782"/>
                    </a:lnTo>
                    <a:lnTo>
                      <a:pt x="1244" y="1755"/>
                    </a:lnTo>
                    <a:lnTo>
                      <a:pt x="1292" y="1724"/>
                    </a:lnTo>
                    <a:lnTo>
                      <a:pt x="1357" y="1672"/>
                    </a:lnTo>
                    <a:lnTo>
                      <a:pt x="1430" y="1593"/>
                    </a:lnTo>
                    <a:lnTo>
                      <a:pt x="1489" y="1503"/>
                    </a:lnTo>
                    <a:lnTo>
                      <a:pt x="1535" y="1406"/>
                    </a:lnTo>
                    <a:lnTo>
                      <a:pt x="1571" y="1305"/>
                    </a:lnTo>
                    <a:lnTo>
                      <a:pt x="1597" y="1201"/>
                    </a:lnTo>
                    <a:lnTo>
                      <a:pt x="1615" y="1095"/>
                    </a:lnTo>
                    <a:lnTo>
                      <a:pt x="1627" y="991"/>
                    </a:lnTo>
                    <a:lnTo>
                      <a:pt x="1634" y="841"/>
                    </a:lnTo>
                    <a:lnTo>
                      <a:pt x="1634" y="667"/>
                    </a:lnTo>
                    <a:lnTo>
                      <a:pt x="1634" y="59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8CD6574-905A-436F-B94A-3FEAA8533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" y="3246"/>
                <a:ext cx="44" cy="49"/>
              </a:xfrm>
              <a:custGeom>
                <a:avLst/>
                <a:gdLst>
                  <a:gd name="T0" fmla="*/ 177 w 177"/>
                  <a:gd name="T1" fmla="*/ 98 h 195"/>
                  <a:gd name="T2" fmla="*/ 175 w 177"/>
                  <a:gd name="T3" fmla="*/ 117 h 195"/>
                  <a:gd name="T4" fmla="*/ 162 w 177"/>
                  <a:gd name="T5" fmla="*/ 152 h 195"/>
                  <a:gd name="T6" fmla="*/ 138 w 177"/>
                  <a:gd name="T7" fmla="*/ 179 h 195"/>
                  <a:gd name="T8" fmla="*/ 106 w 177"/>
                  <a:gd name="T9" fmla="*/ 193 h 195"/>
                  <a:gd name="T10" fmla="*/ 88 w 177"/>
                  <a:gd name="T11" fmla="*/ 195 h 195"/>
                  <a:gd name="T12" fmla="*/ 71 w 177"/>
                  <a:gd name="T13" fmla="*/ 193 h 195"/>
                  <a:gd name="T14" fmla="*/ 38 w 177"/>
                  <a:gd name="T15" fmla="*/ 179 h 195"/>
                  <a:gd name="T16" fmla="*/ 15 w 177"/>
                  <a:gd name="T17" fmla="*/ 152 h 195"/>
                  <a:gd name="T18" fmla="*/ 1 w 177"/>
                  <a:gd name="T19" fmla="*/ 117 h 195"/>
                  <a:gd name="T20" fmla="*/ 0 w 177"/>
                  <a:gd name="T21" fmla="*/ 98 h 195"/>
                  <a:gd name="T22" fmla="*/ 1 w 177"/>
                  <a:gd name="T23" fmla="*/ 78 h 195"/>
                  <a:gd name="T24" fmla="*/ 15 w 177"/>
                  <a:gd name="T25" fmla="*/ 43 h 195"/>
                  <a:gd name="T26" fmla="*/ 38 w 177"/>
                  <a:gd name="T27" fmla="*/ 16 h 195"/>
                  <a:gd name="T28" fmla="*/ 71 w 177"/>
                  <a:gd name="T29" fmla="*/ 2 h 195"/>
                  <a:gd name="T30" fmla="*/ 88 w 177"/>
                  <a:gd name="T31" fmla="*/ 0 h 195"/>
                  <a:gd name="T32" fmla="*/ 106 w 177"/>
                  <a:gd name="T33" fmla="*/ 2 h 195"/>
                  <a:gd name="T34" fmla="*/ 138 w 177"/>
                  <a:gd name="T35" fmla="*/ 16 h 195"/>
                  <a:gd name="T36" fmla="*/ 162 w 177"/>
                  <a:gd name="T37" fmla="*/ 43 h 195"/>
                  <a:gd name="T38" fmla="*/ 175 w 177"/>
                  <a:gd name="T39" fmla="*/ 78 h 195"/>
                  <a:gd name="T40" fmla="*/ 177 w 177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7" h="195">
                    <a:moveTo>
                      <a:pt x="177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1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1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7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CB57A5B7-20E2-4690-9628-349A87A83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2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F603F057-6472-4973-93E0-F52BF7D2F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1" y="3196"/>
                <a:ext cx="72" cy="24"/>
              </a:xfrm>
              <a:custGeom>
                <a:avLst/>
                <a:gdLst>
                  <a:gd name="T0" fmla="*/ 9 w 290"/>
                  <a:gd name="T1" fmla="*/ 88 h 97"/>
                  <a:gd name="T2" fmla="*/ 17 w 290"/>
                  <a:gd name="T3" fmla="*/ 90 h 97"/>
                  <a:gd name="T4" fmla="*/ 35 w 290"/>
                  <a:gd name="T5" fmla="*/ 90 h 97"/>
                  <a:gd name="T6" fmla="*/ 69 w 290"/>
                  <a:gd name="T7" fmla="*/ 82 h 97"/>
                  <a:gd name="T8" fmla="*/ 130 w 290"/>
                  <a:gd name="T9" fmla="*/ 70 h 97"/>
                  <a:gd name="T10" fmla="*/ 193 w 290"/>
                  <a:gd name="T11" fmla="*/ 73 h 97"/>
                  <a:gd name="T12" fmla="*/ 243 w 290"/>
                  <a:gd name="T13" fmla="*/ 85 h 97"/>
                  <a:gd name="T14" fmla="*/ 271 w 290"/>
                  <a:gd name="T15" fmla="*/ 96 h 97"/>
                  <a:gd name="T16" fmla="*/ 277 w 290"/>
                  <a:gd name="T17" fmla="*/ 97 h 97"/>
                  <a:gd name="T18" fmla="*/ 285 w 290"/>
                  <a:gd name="T19" fmla="*/ 90 h 97"/>
                  <a:gd name="T20" fmla="*/ 290 w 290"/>
                  <a:gd name="T21" fmla="*/ 79 h 97"/>
                  <a:gd name="T22" fmla="*/ 287 w 290"/>
                  <a:gd name="T23" fmla="*/ 61 h 97"/>
                  <a:gd name="T24" fmla="*/ 278 w 290"/>
                  <a:gd name="T25" fmla="*/ 42 h 97"/>
                  <a:gd name="T26" fmla="*/ 258 w 290"/>
                  <a:gd name="T27" fmla="*/ 24 h 97"/>
                  <a:gd name="T28" fmla="*/ 226 w 290"/>
                  <a:gd name="T29" fmla="*/ 10 h 97"/>
                  <a:gd name="T30" fmla="*/ 181 w 290"/>
                  <a:gd name="T31" fmla="*/ 0 h 97"/>
                  <a:gd name="T32" fmla="*/ 151 w 290"/>
                  <a:gd name="T33" fmla="*/ 0 h 97"/>
                  <a:gd name="T34" fmla="*/ 125 w 290"/>
                  <a:gd name="T35" fmla="*/ 0 h 97"/>
                  <a:gd name="T36" fmla="*/ 82 w 290"/>
                  <a:gd name="T37" fmla="*/ 6 h 97"/>
                  <a:gd name="T38" fmla="*/ 50 w 290"/>
                  <a:gd name="T39" fmla="*/ 18 h 97"/>
                  <a:gd name="T40" fmla="*/ 25 w 290"/>
                  <a:gd name="T41" fmla="*/ 32 h 97"/>
                  <a:gd name="T42" fmla="*/ 10 w 290"/>
                  <a:gd name="T43" fmla="*/ 48 h 97"/>
                  <a:gd name="T44" fmla="*/ 2 w 290"/>
                  <a:gd name="T45" fmla="*/ 63 h 97"/>
                  <a:gd name="T46" fmla="*/ 0 w 290"/>
                  <a:gd name="T47" fmla="*/ 76 h 97"/>
                  <a:gd name="T48" fmla="*/ 5 w 290"/>
                  <a:gd name="T49" fmla="*/ 86 h 97"/>
                  <a:gd name="T50" fmla="*/ 9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5" y="90"/>
                    </a:lnTo>
                    <a:lnTo>
                      <a:pt x="69" y="82"/>
                    </a:lnTo>
                    <a:lnTo>
                      <a:pt x="130" y="70"/>
                    </a:lnTo>
                    <a:lnTo>
                      <a:pt x="193" y="73"/>
                    </a:lnTo>
                    <a:lnTo>
                      <a:pt x="243" y="85"/>
                    </a:lnTo>
                    <a:lnTo>
                      <a:pt x="271" y="96"/>
                    </a:lnTo>
                    <a:lnTo>
                      <a:pt x="277" y="97"/>
                    </a:lnTo>
                    <a:lnTo>
                      <a:pt x="285" y="90"/>
                    </a:lnTo>
                    <a:lnTo>
                      <a:pt x="290" y="79"/>
                    </a:lnTo>
                    <a:lnTo>
                      <a:pt x="287" y="61"/>
                    </a:lnTo>
                    <a:lnTo>
                      <a:pt x="278" y="42"/>
                    </a:lnTo>
                    <a:lnTo>
                      <a:pt x="258" y="24"/>
                    </a:lnTo>
                    <a:lnTo>
                      <a:pt x="226" y="10"/>
                    </a:lnTo>
                    <a:lnTo>
                      <a:pt x="181" y="0"/>
                    </a:lnTo>
                    <a:lnTo>
                      <a:pt x="151" y="0"/>
                    </a:lnTo>
                    <a:lnTo>
                      <a:pt x="125" y="0"/>
                    </a:lnTo>
                    <a:lnTo>
                      <a:pt x="82" y="6"/>
                    </a:lnTo>
                    <a:lnTo>
                      <a:pt x="50" y="18"/>
                    </a:lnTo>
                    <a:lnTo>
                      <a:pt x="25" y="32"/>
                    </a:lnTo>
                    <a:lnTo>
                      <a:pt x="10" y="48"/>
                    </a:lnTo>
                    <a:lnTo>
                      <a:pt x="2" y="63"/>
                    </a:lnTo>
                    <a:lnTo>
                      <a:pt x="0" y="76"/>
                    </a:lnTo>
                    <a:lnTo>
                      <a:pt x="5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37600A2-45A7-4FAA-ABDA-D6B0B3EF1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8" y="3246"/>
                <a:ext cx="44" cy="49"/>
              </a:xfrm>
              <a:custGeom>
                <a:avLst/>
                <a:gdLst>
                  <a:gd name="T0" fmla="*/ 176 w 176"/>
                  <a:gd name="T1" fmla="*/ 98 h 195"/>
                  <a:gd name="T2" fmla="*/ 175 w 176"/>
                  <a:gd name="T3" fmla="*/ 117 h 195"/>
                  <a:gd name="T4" fmla="*/ 162 w 176"/>
                  <a:gd name="T5" fmla="*/ 152 h 195"/>
                  <a:gd name="T6" fmla="*/ 138 w 176"/>
                  <a:gd name="T7" fmla="*/ 179 h 195"/>
                  <a:gd name="T8" fmla="*/ 106 w 176"/>
                  <a:gd name="T9" fmla="*/ 193 h 195"/>
                  <a:gd name="T10" fmla="*/ 88 w 176"/>
                  <a:gd name="T11" fmla="*/ 195 h 195"/>
                  <a:gd name="T12" fmla="*/ 70 w 176"/>
                  <a:gd name="T13" fmla="*/ 193 h 195"/>
                  <a:gd name="T14" fmla="*/ 38 w 176"/>
                  <a:gd name="T15" fmla="*/ 179 h 195"/>
                  <a:gd name="T16" fmla="*/ 15 w 176"/>
                  <a:gd name="T17" fmla="*/ 152 h 195"/>
                  <a:gd name="T18" fmla="*/ 1 w 176"/>
                  <a:gd name="T19" fmla="*/ 117 h 195"/>
                  <a:gd name="T20" fmla="*/ 0 w 176"/>
                  <a:gd name="T21" fmla="*/ 98 h 195"/>
                  <a:gd name="T22" fmla="*/ 1 w 176"/>
                  <a:gd name="T23" fmla="*/ 78 h 195"/>
                  <a:gd name="T24" fmla="*/ 15 w 176"/>
                  <a:gd name="T25" fmla="*/ 43 h 195"/>
                  <a:gd name="T26" fmla="*/ 38 w 176"/>
                  <a:gd name="T27" fmla="*/ 16 h 195"/>
                  <a:gd name="T28" fmla="*/ 70 w 176"/>
                  <a:gd name="T29" fmla="*/ 2 h 195"/>
                  <a:gd name="T30" fmla="*/ 88 w 176"/>
                  <a:gd name="T31" fmla="*/ 0 h 195"/>
                  <a:gd name="T32" fmla="*/ 106 w 176"/>
                  <a:gd name="T33" fmla="*/ 2 h 195"/>
                  <a:gd name="T34" fmla="*/ 138 w 176"/>
                  <a:gd name="T35" fmla="*/ 16 h 195"/>
                  <a:gd name="T36" fmla="*/ 162 w 176"/>
                  <a:gd name="T37" fmla="*/ 43 h 195"/>
                  <a:gd name="T38" fmla="*/ 175 w 176"/>
                  <a:gd name="T39" fmla="*/ 78 h 195"/>
                  <a:gd name="T40" fmla="*/ 176 w 176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5">
                    <a:moveTo>
                      <a:pt x="176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0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6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A923F6B6-5CAB-49B2-9ADC-DD992E13F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5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5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537A352F-8060-4D9B-B42A-F985B1864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2" y="3196"/>
                <a:ext cx="73" cy="24"/>
              </a:xfrm>
              <a:custGeom>
                <a:avLst/>
                <a:gdLst>
                  <a:gd name="T0" fmla="*/ 282 w 290"/>
                  <a:gd name="T1" fmla="*/ 88 h 97"/>
                  <a:gd name="T2" fmla="*/ 273 w 290"/>
                  <a:gd name="T3" fmla="*/ 90 h 97"/>
                  <a:gd name="T4" fmla="*/ 255 w 290"/>
                  <a:gd name="T5" fmla="*/ 90 h 97"/>
                  <a:gd name="T6" fmla="*/ 222 w 290"/>
                  <a:gd name="T7" fmla="*/ 82 h 97"/>
                  <a:gd name="T8" fmla="*/ 159 w 290"/>
                  <a:gd name="T9" fmla="*/ 70 h 97"/>
                  <a:gd name="T10" fmla="*/ 97 w 290"/>
                  <a:gd name="T11" fmla="*/ 73 h 97"/>
                  <a:gd name="T12" fmla="*/ 47 w 290"/>
                  <a:gd name="T13" fmla="*/ 85 h 97"/>
                  <a:gd name="T14" fmla="*/ 19 w 290"/>
                  <a:gd name="T15" fmla="*/ 96 h 97"/>
                  <a:gd name="T16" fmla="*/ 13 w 290"/>
                  <a:gd name="T17" fmla="*/ 97 h 97"/>
                  <a:gd name="T18" fmla="*/ 6 w 290"/>
                  <a:gd name="T19" fmla="*/ 90 h 97"/>
                  <a:gd name="T20" fmla="*/ 0 w 290"/>
                  <a:gd name="T21" fmla="*/ 79 h 97"/>
                  <a:gd name="T22" fmla="*/ 3 w 290"/>
                  <a:gd name="T23" fmla="*/ 61 h 97"/>
                  <a:gd name="T24" fmla="*/ 12 w 290"/>
                  <a:gd name="T25" fmla="*/ 42 h 97"/>
                  <a:gd name="T26" fmla="*/ 32 w 290"/>
                  <a:gd name="T27" fmla="*/ 24 h 97"/>
                  <a:gd name="T28" fmla="*/ 64 w 290"/>
                  <a:gd name="T29" fmla="*/ 10 h 97"/>
                  <a:gd name="T30" fmla="*/ 110 w 290"/>
                  <a:gd name="T31" fmla="*/ 0 h 97"/>
                  <a:gd name="T32" fmla="*/ 139 w 290"/>
                  <a:gd name="T33" fmla="*/ 0 h 97"/>
                  <a:gd name="T34" fmla="*/ 165 w 290"/>
                  <a:gd name="T35" fmla="*/ 0 h 97"/>
                  <a:gd name="T36" fmla="*/ 208 w 290"/>
                  <a:gd name="T37" fmla="*/ 6 h 97"/>
                  <a:gd name="T38" fmla="*/ 241 w 290"/>
                  <a:gd name="T39" fmla="*/ 18 h 97"/>
                  <a:gd name="T40" fmla="*/ 265 w 290"/>
                  <a:gd name="T41" fmla="*/ 32 h 97"/>
                  <a:gd name="T42" fmla="*/ 281 w 290"/>
                  <a:gd name="T43" fmla="*/ 48 h 97"/>
                  <a:gd name="T44" fmla="*/ 288 w 290"/>
                  <a:gd name="T45" fmla="*/ 63 h 97"/>
                  <a:gd name="T46" fmla="*/ 290 w 290"/>
                  <a:gd name="T47" fmla="*/ 76 h 97"/>
                  <a:gd name="T48" fmla="*/ 286 w 290"/>
                  <a:gd name="T49" fmla="*/ 86 h 97"/>
                  <a:gd name="T50" fmla="*/ 282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282" y="88"/>
                    </a:moveTo>
                    <a:lnTo>
                      <a:pt x="273" y="90"/>
                    </a:lnTo>
                    <a:lnTo>
                      <a:pt x="255" y="90"/>
                    </a:lnTo>
                    <a:lnTo>
                      <a:pt x="222" y="82"/>
                    </a:lnTo>
                    <a:lnTo>
                      <a:pt x="159" y="70"/>
                    </a:lnTo>
                    <a:lnTo>
                      <a:pt x="97" y="73"/>
                    </a:lnTo>
                    <a:lnTo>
                      <a:pt x="47" y="85"/>
                    </a:lnTo>
                    <a:lnTo>
                      <a:pt x="19" y="96"/>
                    </a:lnTo>
                    <a:lnTo>
                      <a:pt x="13" y="97"/>
                    </a:lnTo>
                    <a:lnTo>
                      <a:pt x="6" y="90"/>
                    </a:lnTo>
                    <a:lnTo>
                      <a:pt x="0" y="79"/>
                    </a:lnTo>
                    <a:lnTo>
                      <a:pt x="3" y="61"/>
                    </a:lnTo>
                    <a:lnTo>
                      <a:pt x="12" y="42"/>
                    </a:lnTo>
                    <a:lnTo>
                      <a:pt x="32" y="24"/>
                    </a:lnTo>
                    <a:lnTo>
                      <a:pt x="64" y="10"/>
                    </a:lnTo>
                    <a:lnTo>
                      <a:pt x="110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6"/>
                    </a:lnTo>
                    <a:lnTo>
                      <a:pt x="241" y="18"/>
                    </a:lnTo>
                    <a:lnTo>
                      <a:pt x="265" y="32"/>
                    </a:lnTo>
                    <a:lnTo>
                      <a:pt x="281" y="48"/>
                    </a:lnTo>
                    <a:lnTo>
                      <a:pt x="288" y="63"/>
                    </a:lnTo>
                    <a:lnTo>
                      <a:pt x="290" y="76"/>
                    </a:lnTo>
                    <a:lnTo>
                      <a:pt x="286" y="86"/>
                    </a:lnTo>
                    <a:lnTo>
                      <a:pt x="282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13120ABD-A5FA-4A00-8CF5-326A51FB3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" y="3345"/>
                <a:ext cx="71" cy="25"/>
              </a:xfrm>
              <a:custGeom>
                <a:avLst/>
                <a:gdLst>
                  <a:gd name="T0" fmla="*/ 140 w 280"/>
                  <a:gd name="T1" fmla="*/ 43 h 100"/>
                  <a:gd name="T2" fmla="*/ 108 w 280"/>
                  <a:gd name="T3" fmla="*/ 41 h 100"/>
                  <a:gd name="T4" fmla="*/ 57 w 280"/>
                  <a:gd name="T5" fmla="*/ 24 h 100"/>
                  <a:gd name="T6" fmla="*/ 20 w 280"/>
                  <a:gd name="T7" fmla="*/ 6 h 100"/>
                  <a:gd name="T8" fmla="*/ 5 w 280"/>
                  <a:gd name="T9" fmla="*/ 0 h 100"/>
                  <a:gd name="T10" fmla="*/ 1 w 280"/>
                  <a:gd name="T11" fmla="*/ 3 h 100"/>
                  <a:gd name="T12" fmla="*/ 0 w 280"/>
                  <a:gd name="T13" fmla="*/ 9 h 100"/>
                  <a:gd name="T14" fmla="*/ 1 w 280"/>
                  <a:gd name="T15" fmla="*/ 22 h 100"/>
                  <a:gd name="T16" fmla="*/ 14 w 280"/>
                  <a:gd name="T17" fmla="*/ 52 h 100"/>
                  <a:gd name="T18" fmla="*/ 35 w 280"/>
                  <a:gd name="T19" fmla="*/ 73 h 100"/>
                  <a:gd name="T20" fmla="*/ 57 w 280"/>
                  <a:gd name="T21" fmla="*/ 86 h 100"/>
                  <a:gd name="T22" fmla="*/ 85 w 280"/>
                  <a:gd name="T23" fmla="*/ 95 h 100"/>
                  <a:gd name="T24" fmla="*/ 119 w 280"/>
                  <a:gd name="T25" fmla="*/ 100 h 100"/>
                  <a:gd name="T26" fmla="*/ 140 w 280"/>
                  <a:gd name="T27" fmla="*/ 100 h 100"/>
                  <a:gd name="T28" fmla="*/ 161 w 280"/>
                  <a:gd name="T29" fmla="*/ 100 h 100"/>
                  <a:gd name="T30" fmla="*/ 196 w 280"/>
                  <a:gd name="T31" fmla="*/ 95 h 100"/>
                  <a:gd name="T32" fmla="*/ 223 w 280"/>
                  <a:gd name="T33" fmla="*/ 86 h 100"/>
                  <a:gd name="T34" fmla="*/ 245 w 280"/>
                  <a:gd name="T35" fmla="*/ 73 h 100"/>
                  <a:gd name="T36" fmla="*/ 267 w 280"/>
                  <a:gd name="T37" fmla="*/ 52 h 100"/>
                  <a:gd name="T38" fmla="*/ 279 w 280"/>
                  <a:gd name="T39" fmla="*/ 22 h 100"/>
                  <a:gd name="T40" fmla="*/ 280 w 280"/>
                  <a:gd name="T41" fmla="*/ 9 h 100"/>
                  <a:gd name="T42" fmla="*/ 280 w 280"/>
                  <a:gd name="T43" fmla="*/ 3 h 100"/>
                  <a:gd name="T44" fmla="*/ 275 w 280"/>
                  <a:gd name="T45" fmla="*/ 0 h 100"/>
                  <a:gd name="T46" fmla="*/ 260 w 280"/>
                  <a:gd name="T47" fmla="*/ 6 h 100"/>
                  <a:gd name="T48" fmla="*/ 223 w 280"/>
                  <a:gd name="T49" fmla="*/ 24 h 100"/>
                  <a:gd name="T50" fmla="*/ 172 w 280"/>
                  <a:gd name="T51" fmla="*/ 41 h 100"/>
                  <a:gd name="T52" fmla="*/ 140 w 280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0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7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0" y="9"/>
                    </a:lnTo>
                    <a:lnTo>
                      <a:pt x="1" y="22"/>
                    </a:lnTo>
                    <a:lnTo>
                      <a:pt x="14" y="52"/>
                    </a:lnTo>
                    <a:lnTo>
                      <a:pt x="35" y="73"/>
                    </a:lnTo>
                    <a:lnTo>
                      <a:pt x="57" y="86"/>
                    </a:lnTo>
                    <a:lnTo>
                      <a:pt x="85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1" y="100"/>
                    </a:lnTo>
                    <a:lnTo>
                      <a:pt x="196" y="95"/>
                    </a:lnTo>
                    <a:lnTo>
                      <a:pt x="223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80" y="9"/>
                    </a:lnTo>
                    <a:lnTo>
                      <a:pt x="280" y="3"/>
                    </a:lnTo>
                    <a:lnTo>
                      <a:pt x="275" y="0"/>
                    </a:lnTo>
                    <a:lnTo>
                      <a:pt x="260" y="6"/>
                    </a:lnTo>
                    <a:lnTo>
                      <a:pt x="223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D22A10B2-967D-46EF-9326-F3E6E3937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6" y="3425"/>
                <a:ext cx="24" cy="9"/>
              </a:xfrm>
              <a:custGeom>
                <a:avLst/>
                <a:gdLst>
                  <a:gd name="T0" fmla="*/ 48 w 97"/>
                  <a:gd name="T1" fmla="*/ 15 h 35"/>
                  <a:gd name="T2" fmla="*/ 27 w 97"/>
                  <a:gd name="T3" fmla="*/ 12 h 35"/>
                  <a:gd name="T4" fmla="*/ 7 w 97"/>
                  <a:gd name="T5" fmla="*/ 2 h 35"/>
                  <a:gd name="T6" fmla="*/ 0 w 97"/>
                  <a:gd name="T7" fmla="*/ 0 h 35"/>
                  <a:gd name="T8" fmla="*/ 0 w 97"/>
                  <a:gd name="T9" fmla="*/ 3 h 35"/>
                  <a:gd name="T10" fmla="*/ 1 w 97"/>
                  <a:gd name="T11" fmla="*/ 13 h 35"/>
                  <a:gd name="T12" fmla="*/ 15 w 97"/>
                  <a:gd name="T13" fmla="*/ 28 h 35"/>
                  <a:gd name="T14" fmla="*/ 35 w 97"/>
                  <a:gd name="T15" fmla="*/ 34 h 35"/>
                  <a:gd name="T16" fmla="*/ 48 w 97"/>
                  <a:gd name="T17" fmla="*/ 35 h 35"/>
                  <a:gd name="T18" fmla="*/ 62 w 97"/>
                  <a:gd name="T19" fmla="*/ 34 h 35"/>
                  <a:gd name="T20" fmla="*/ 81 w 97"/>
                  <a:gd name="T21" fmla="*/ 28 h 35"/>
                  <a:gd name="T22" fmla="*/ 96 w 97"/>
                  <a:gd name="T23" fmla="*/ 13 h 35"/>
                  <a:gd name="T24" fmla="*/ 97 w 97"/>
                  <a:gd name="T25" fmla="*/ 3 h 35"/>
                  <a:gd name="T26" fmla="*/ 96 w 97"/>
                  <a:gd name="T27" fmla="*/ 0 h 35"/>
                  <a:gd name="T28" fmla="*/ 89 w 97"/>
                  <a:gd name="T29" fmla="*/ 2 h 35"/>
                  <a:gd name="T30" fmla="*/ 69 w 97"/>
                  <a:gd name="T31" fmla="*/ 12 h 35"/>
                  <a:gd name="T32" fmla="*/ 48 w 97"/>
                  <a:gd name="T33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5">
                    <a:moveTo>
                      <a:pt x="48" y="15"/>
                    </a:moveTo>
                    <a:lnTo>
                      <a:pt x="27" y="1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8" y="35"/>
                    </a:lnTo>
                    <a:lnTo>
                      <a:pt x="62" y="34"/>
                    </a:lnTo>
                    <a:lnTo>
                      <a:pt x="81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6" y="0"/>
                    </a:lnTo>
                    <a:lnTo>
                      <a:pt x="89" y="2"/>
                    </a:lnTo>
                    <a:lnTo>
                      <a:pt x="69" y="12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58F5FBFB-8C1B-4B9B-8A5F-E641039DD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2" y="3397"/>
                <a:ext cx="111" cy="18"/>
              </a:xfrm>
              <a:custGeom>
                <a:avLst/>
                <a:gdLst>
                  <a:gd name="T0" fmla="*/ 222 w 444"/>
                  <a:gd name="T1" fmla="*/ 45 h 73"/>
                  <a:gd name="T2" fmla="*/ 172 w 444"/>
                  <a:gd name="T3" fmla="*/ 43 h 73"/>
                  <a:gd name="T4" fmla="*/ 90 w 444"/>
                  <a:gd name="T5" fmla="*/ 28 h 73"/>
                  <a:gd name="T6" fmla="*/ 32 w 444"/>
                  <a:gd name="T7" fmla="*/ 10 h 73"/>
                  <a:gd name="T8" fmla="*/ 3 w 444"/>
                  <a:gd name="T9" fmla="*/ 0 h 73"/>
                  <a:gd name="T10" fmla="*/ 0 w 444"/>
                  <a:gd name="T11" fmla="*/ 3 h 73"/>
                  <a:gd name="T12" fmla="*/ 1 w 444"/>
                  <a:gd name="T13" fmla="*/ 10 h 73"/>
                  <a:gd name="T14" fmla="*/ 22 w 444"/>
                  <a:gd name="T15" fmla="*/ 31 h 73"/>
                  <a:gd name="T16" fmla="*/ 70 w 444"/>
                  <a:gd name="T17" fmla="*/ 55 h 73"/>
                  <a:gd name="T18" fmla="*/ 133 w 444"/>
                  <a:gd name="T19" fmla="*/ 69 h 73"/>
                  <a:gd name="T20" fmla="*/ 189 w 444"/>
                  <a:gd name="T21" fmla="*/ 73 h 73"/>
                  <a:gd name="T22" fmla="*/ 222 w 444"/>
                  <a:gd name="T23" fmla="*/ 73 h 73"/>
                  <a:gd name="T24" fmla="*/ 255 w 444"/>
                  <a:gd name="T25" fmla="*/ 73 h 73"/>
                  <a:gd name="T26" fmla="*/ 311 w 444"/>
                  <a:gd name="T27" fmla="*/ 69 h 73"/>
                  <a:gd name="T28" fmla="*/ 374 w 444"/>
                  <a:gd name="T29" fmla="*/ 55 h 73"/>
                  <a:gd name="T30" fmla="*/ 423 w 444"/>
                  <a:gd name="T31" fmla="*/ 31 h 73"/>
                  <a:gd name="T32" fmla="*/ 443 w 444"/>
                  <a:gd name="T33" fmla="*/ 10 h 73"/>
                  <a:gd name="T34" fmla="*/ 444 w 444"/>
                  <a:gd name="T35" fmla="*/ 3 h 73"/>
                  <a:gd name="T36" fmla="*/ 442 w 444"/>
                  <a:gd name="T37" fmla="*/ 0 h 73"/>
                  <a:gd name="T38" fmla="*/ 412 w 444"/>
                  <a:gd name="T39" fmla="*/ 10 h 73"/>
                  <a:gd name="T40" fmla="*/ 355 w 444"/>
                  <a:gd name="T41" fmla="*/ 28 h 73"/>
                  <a:gd name="T42" fmla="*/ 272 w 444"/>
                  <a:gd name="T43" fmla="*/ 43 h 73"/>
                  <a:gd name="T44" fmla="*/ 222 w 444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4" h="73">
                    <a:moveTo>
                      <a:pt x="222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2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1"/>
                    </a:lnTo>
                    <a:lnTo>
                      <a:pt x="70" y="55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3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3" y="31"/>
                    </a:lnTo>
                    <a:lnTo>
                      <a:pt x="443" y="10"/>
                    </a:lnTo>
                    <a:lnTo>
                      <a:pt x="444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2" y="43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08A47B6D-5E25-44C2-B878-EC50D3523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19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19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19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19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049A7667-AB92-4F58-AEB8-89ECB2CA6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9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20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20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20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20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1707F38D-1ED3-4264-82C4-4203610BA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3515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2 w 923"/>
                  <a:gd name="T7" fmla="*/ 511 h 532"/>
                  <a:gd name="T8" fmla="*/ 11 w 923"/>
                  <a:gd name="T9" fmla="*/ 468 h 532"/>
                  <a:gd name="T10" fmla="*/ 32 w 923"/>
                  <a:gd name="T11" fmla="*/ 425 h 532"/>
                  <a:gd name="T12" fmla="*/ 60 w 923"/>
                  <a:gd name="T13" fmla="*/ 380 h 532"/>
                  <a:gd name="T14" fmla="*/ 96 w 923"/>
                  <a:gd name="T15" fmla="*/ 335 h 532"/>
                  <a:gd name="T16" fmla="*/ 140 w 923"/>
                  <a:gd name="T17" fmla="*/ 291 h 532"/>
                  <a:gd name="T18" fmla="*/ 191 w 923"/>
                  <a:gd name="T19" fmla="*/ 247 h 532"/>
                  <a:gd name="T20" fmla="*/ 249 w 923"/>
                  <a:gd name="T21" fmla="*/ 205 h 532"/>
                  <a:gd name="T22" fmla="*/ 313 w 923"/>
                  <a:gd name="T23" fmla="*/ 166 h 532"/>
                  <a:gd name="T24" fmla="*/ 382 w 923"/>
                  <a:gd name="T25" fmla="*/ 128 h 532"/>
                  <a:gd name="T26" fmla="*/ 456 w 923"/>
                  <a:gd name="T27" fmla="*/ 95 h 532"/>
                  <a:gd name="T28" fmla="*/ 534 w 923"/>
                  <a:gd name="T29" fmla="*/ 66 h 532"/>
                  <a:gd name="T30" fmla="*/ 616 w 923"/>
                  <a:gd name="T31" fmla="*/ 41 h 532"/>
                  <a:gd name="T32" fmla="*/ 701 w 923"/>
                  <a:gd name="T33" fmla="*/ 22 h 532"/>
                  <a:gd name="T34" fmla="*/ 788 w 923"/>
                  <a:gd name="T35" fmla="*/ 8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2" y="511"/>
                    </a:lnTo>
                    <a:lnTo>
                      <a:pt x="11" y="468"/>
                    </a:lnTo>
                    <a:lnTo>
                      <a:pt x="32" y="425"/>
                    </a:lnTo>
                    <a:lnTo>
                      <a:pt x="60" y="380"/>
                    </a:lnTo>
                    <a:lnTo>
                      <a:pt x="96" y="335"/>
                    </a:lnTo>
                    <a:lnTo>
                      <a:pt x="140" y="291"/>
                    </a:lnTo>
                    <a:lnTo>
                      <a:pt x="191" y="247"/>
                    </a:lnTo>
                    <a:lnTo>
                      <a:pt x="249" y="205"/>
                    </a:lnTo>
                    <a:lnTo>
                      <a:pt x="313" y="166"/>
                    </a:lnTo>
                    <a:lnTo>
                      <a:pt x="382" y="128"/>
                    </a:lnTo>
                    <a:lnTo>
                      <a:pt x="456" y="95"/>
                    </a:lnTo>
                    <a:lnTo>
                      <a:pt x="534" y="66"/>
                    </a:lnTo>
                    <a:lnTo>
                      <a:pt x="616" y="41"/>
                    </a:lnTo>
                    <a:lnTo>
                      <a:pt x="701" y="22"/>
                    </a:lnTo>
                    <a:lnTo>
                      <a:pt x="788" y="8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AD82D2F7-181F-47CF-B88E-9D968B143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515"/>
                <a:ext cx="230" cy="133"/>
              </a:xfrm>
              <a:custGeom>
                <a:avLst/>
                <a:gdLst>
                  <a:gd name="T0" fmla="*/ 0 w 922"/>
                  <a:gd name="T1" fmla="*/ 0 h 532"/>
                  <a:gd name="T2" fmla="*/ 0 w 922"/>
                  <a:gd name="T3" fmla="*/ 532 h 532"/>
                  <a:gd name="T4" fmla="*/ 922 w 922"/>
                  <a:gd name="T5" fmla="*/ 532 h 532"/>
                  <a:gd name="T6" fmla="*/ 921 w 922"/>
                  <a:gd name="T7" fmla="*/ 511 h 532"/>
                  <a:gd name="T8" fmla="*/ 912 w 922"/>
                  <a:gd name="T9" fmla="*/ 468 h 532"/>
                  <a:gd name="T10" fmla="*/ 892 w 922"/>
                  <a:gd name="T11" fmla="*/ 425 h 532"/>
                  <a:gd name="T12" fmla="*/ 864 w 922"/>
                  <a:gd name="T13" fmla="*/ 380 h 532"/>
                  <a:gd name="T14" fmla="*/ 828 w 922"/>
                  <a:gd name="T15" fmla="*/ 335 h 532"/>
                  <a:gd name="T16" fmla="*/ 784 w 922"/>
                  <a:gd name="T17" fmla="*/ 291 h 532"/>
                  <a:gd name="T18" fmla="*/ 732 w 922"/>
                  <a:gd name="T19" fmla="*/ 247 h 532"/>
                  <a:gd name="T20" fmla="*/ 674 w 922"/>
                  <a:gd name="T21" fmla="*/ 205 h 532"/>
                  <a:gd name="T22" fmla="*/ 611 w 922"/>
                  <a:gd name="T23" fmla="*/ 166 h 532"/>
                  <a:gd name="T24" fmla="*/ 541 w 922"/>
                  <a:gd name="T25" fmla="*/ 128 h 532"/>
                  <a:gd name="T26" fmla="*/ 468 w 922"/>
                  <a:gd name="T27" fmla="*/ 95 h 532"/>
                  <a:gd name="T28" fmla="*/ 389 w 922"/>
                  <a:gd name="T29" fmla="*/ 66 h 532"/>
                  <a:gd name="T30" fmla="*/ 308 w 922"/>
                  <a:gd name="T31" fmla="*/ 41 h 532"/>
                  <a:gd name="T32" fmla="*/ 222 w 922"/>
                  <a:gd name="T33" fmla="*/ 22 h 532"/>
                  <a:gd name="T34" fmla="*/ 135 w 922"/>
                  <a:gd name="T35" fmla="*/ 8 h 532"/>
                  <a:gd name="T36" fmla="*/ 46 w 922"/>
                  <a:gd name="T37" fmla="*/ 0 h 532"/>
                  <a:gd name="T38" fmla="*/ 0 w 922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2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2" y="532"/>
                    </a:lnTo>
                    <a:lnTo>
                      <a:pt x="921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7"/>
                    </a:lnTo>
                    <a:lnTo>
                      <a:pt x="674" y="205"/>
                    </a:lnTo>
                    <a:lnTo>
                      <a:pt x="611" y="166"/>
                    </a:lnTo>
                    <a:lnTo>
                      <a:pt x="541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8" y="41"/>
                    </a:lnTo>
                    <a:lnTo>
                      <a:pt x="222" y="22"/>
                    </a:lnTo>
                    <a:lnTo>
                      <a:pt x="135" y="8"/>
                    </a:lnTo>
                    <a:lnTo>
                      <a:pt x="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F9BA32AA-4FF0-43FE-9EA7-0EFE7E90B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0" y="3518"/>
                <a:ext cx="88" cy="130"/>
              </a:xfrm>
              <a:custGeom>
                <a:avLst/>
                <a:gdLst>
                  <a:gd name="T0" fmla="*/ 173 w 349"/>
                  <a:gd name="T1" fmla="*/ 2 h 520"/>
                  <a:gd name="T2" fmla="*/ 169 w 349"/>
                  <a:gd name="T3" fmla="*/ 2 h 520"/>
                  <a:gd name="T4" fmla="*/ 165 w 349"/>
                  <a:gd name="T5" fmla="*/ 3 h 520"/>
                  <a:gd name="T6" fmla="*/ 123 w 349"/>
                  <a:gd name="T7" fmla="*/ 11 h 520"/>
                  <a:gd name="T8" fmla="*/ 40 w 349"/>
                  <a:gd name="T9" fmla="*/ 29 h 520"/>
                  <a:gd name="T10" fmla="*/ 0 w 349"/>
                  <a:gd name="T11" fmla="*/ 41 h 520"/>
                  <a:gd name="T12" fmla="*/ 349 w 349"/>
                  <a:gd name="T13" fmla="*/ 520 h 520"/>
                  <a:gd name="T14" fmla="*/ 349 w 349"/>
                  <a:gd name="T15" fmla="*/ 254 h 520"/>
                  <a:gd name="T16" fmla="*/ 192 w 349"/>
                  <a:gd name="T17" fmla="*/ 0 h 520"/>
                  <a:gd name="T18" fmla="*/ 183 w 349"/>
                  <a:gd name="T19" fmla="*/ 0 h 520"/>
                  <a:gd name="T20" fmla="*/ 173 w 349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9" h="520">
                    <a:moveTo>
                      <a:pt x="173" y="2"/>
                    </a:moveTo>
                    <a:lnTo>
                      <a:pt x="169" y="2"/>
                    </a:lnTo>
                    <a:lnTo>
                      <a:pt x="165" y="3"/>
                    </a:lnTo>
                    <a:lnTo>
                      <a:pt x="123" y="11"/>
                    </a:lnTo>
                    <a:lnTo>
                      <a:pt x="40" y="29"/>
                    </a:lnTo>
                    <a:lnTo>
                      <a:pt x="0" y="41"/>
                    </a:lnTo>
                    <a:lnTo>
                      <a:pt x="349" y="520"/>
                    </a:lnTo>
                    <a:lnTo>
                      <a:pt x="349" y="254"/>
                    </a:lnTo>
                    <a:lnTo>
                      <a:pt x="192" y="0"/>
                    </a:lnTo>
                    <a:lnTo>
                      <a:pt x="183" y="0"/>
                    </a:lnTo>
                    <a:lnTo>
                      <a:pt x="173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E9F81752-91A8-4CAF-A49F-1DDC92ABA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518"/>
                <a:ext cx="87" cy="130"/>
              </a:xfrm>
              <a:custGeom>
                <a:avLst/>
                <a:gdLst>
                  <a:gd name="T0" fmla="*/ 176 w 350"/>
                  <a:gd name="T1" fmla="*/ 2 h 520"/>
                  <a:gd name="T2" fmla="*/ 180 w 350"/>
                  <a:gd name="T3" fmla="*/ 2 h 520"/>
                  <a:gd name="T4" fmla="*/ 184 w 350"/>
                  <a:gd name="T5" fmla="*/ 3 h 520"/>
                  <a:gd name="T6" fmla="*/ 226 w 350"/>
                  <a:gd name="T7" fmla="*/ 11 h 520"/>
                  <a:gd name="T8" fmla="*/ 309 w 350"/>
                  <a:gd name="T9" fmla="*/ 29 h 520"/>
                  <a:gd name="T10" fmla="*/ 350 w 350"/>
                  <a:gd name="T11" fmla="*/ 41 h 520"/>
                  <a:gd name="T12" fmla="*/ 0 w 350"/>
                  <a:gd name="T13" fmla="*/ 520 h 520"/>
                  <a:gd name="T14" fmla="*/ 0 w 350"/>
                  <a:gd name="T15" fmla="*/ 254 h 520"/>
                  <a:gd name="T16" fmla="*/ 157 w 350"/>
                  <a:gd name="T17" fmla="*/ 0 h 520"/>
                  <a:gd name="T18" fmla="*/ 167 w 350"/>
                  <a:gd name="T19" fmla="*/ 0 h 520"/>
                  <a:gd name="T20" fmla="*/ 176 w 350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0" h="520">
                    <a:moveTo>
                      <a:pt x="176" y="2"/>
                    </a:moveTo>
                    <a:lnTo>
                      <a:pt x="180" y="2"/>
                    </a:lnTo>
                    <a:lnTo>
                      <a:pt x="184" y="3"/>
                    </a:lnTo>
                    <a:lnTo>
                      <a:pt x="226" y="11"/>
                    </a:lnTo>
                    <a:lnTo>
                      <a:pt x="309" y="29"/>
                    </a:lnTo>
                    <a:lnTo>
                      <a:pt x="350" y="41"/>
                    </a:lnTo>
                    <a:lnTo>
                      <a:pt x="0" y="520"/>
                    </a:lnTo>
                    <a:lnTo>
                      <a:pt x="0" y="254"/>
                    </a:lnTo>
                    <a:lnTo>
                      <a:pt x="157" y="0"/>
                    </a:lnTo>
                    <a:lnTo>
                      <a:pt x="167" y="0"/>
                    </a:lnTo>
                    <a:lnTo>
                      <a:pt x="176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85A7FBE4-16A5-4066-B0B9-47C4E88DB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2917"/>
                <a:ext cx="515" cy="665"/>
              </a:xfrm>
              <a:custGeom>
                <a:avLst/>
                <a:gdLst>
                  <a:gd name="T0" fmla="*/ 942 w 2060"/>
                  <a:gd name="T1" fmla="*/ 1 h 2658"/>
                  <a:gd name="T2" fmla="*/ 643 w 2060"/>
                  <a:gd name="T3" fmla="*/ 47 h 2658"/>
                  <a:gd name="T4" fmla="*/ 410 w 2060"/>
                  <a:gd name="T5" fmla="*/ 147 h 2658"/>
                  <a:gd name="T6" fmla="*/ 240 w 2060"/>
                  <a:gd name="T7" fmla="*/ 297 h 2658"/>
                  <a:gd name="T8" fmla="*/ 121 w 2060"/>
                  <a:gd name="T9" fmla="*/ 487 h 2658"/>
                  <a:gd name="T10" fmla="*/ 47 w 2060"/>
                  <a:gd name="T11" fmla="*/ 715 h 2658"/>
                  <a:gd name="T12" fmla="*/ 10 w 2060"/>
                  <a:gd name="T13" fmla="*/ 971 h 2658"/>
                  <a:gd name="T14" fmla="*/ 0 w 2060"/>
                  <a:gd name="T15" fmla="*/ 1321 h 2658"/>
                  <a:gd name="T16" fmla="*/ 12 w 2060"/>
                  <a:gd name="T17" fmla="*/ 1543 h 2658"/>
                  <a:gd name="T18" fmla="*/ 67 w 2060"/>
                  <a:gd name="T19" fmla="*/ 1813 h 2658"/>
                  <a:gd name="T20" fmla="*/ 161 w 2060"/>
                  <a:gd name="T21" fmla="*/ 2046 h 2658"/>
                  <a:gd name="T22" fmla="*/ 282 w 2060"/>
                  <a:gd name="T23" fmla="*/ 2241 h 2658"/>
                  <a:gd name="T24" fmla="*/ 444 w 2060"/>
                  <a:gd name="T25" fmla="*/ 2433 h 2658"/>
                  <a:gd name="T26" fmla="*/ 700 w 2060"/>
                  <a:gd name="T27" fmla="*/ 2645 h 2658"/>
                  <a:gd name="T28" fmla="*/ 697 w 2060"/>
                  <a:gd name="T29" fmla="*/ 2624 h 2658"/>
                  <a:gd name="T30" fmla="*/ 539 w 2060"/>
                  <a:gd name="T31" fmla="*/ 2324 h 2658"/>
                  <a:gd name="T32" fmla="*/ 443 w 2060"/>
                  <a:gd name="T33" fmla="*/ 2070 h 2658"/>
                  <a:gd name="T34" fmla="*/ 369 w 2060"/>
                  <a:gd name="T35" fmla="*/ 1768 h 2658"/>
                  <a:gd name="T36" fmla="*/ 344 w 2060"/>
                  <a:gd name="T37" fmla="*/ 1432 h 2658"/>
                  <a:gd name="T38" fmla="*/ 364 w 2060"/>
                  <a:gd name="T39" fmla="*/ 1211 h 2658"/>
                  <a:gd name="T40" fmla="*/ 404 w 2060"/>
                  <a:gd name="T41" fmla="*/ 1031 h 2658"/>
                  <a:gd name="T42" fmla="*/ 471 w 2060"/>
                  <a:gd name="T43" fmla="*/ 851 h 2658"/>
                  <a:gd name="T44" fmla="*/ 565 w 2060"/>
                  <a:gd name="T45" fmla="*/ 672 h 2658"/>
                  <a:gd name="T46" fmla="*/ 579 w 2060"/>
                  <a:gd name="T47" fmla="*/ 652 h 2658"/>
                  <a:gd name="T48" fmla="*/ 490 w 2060"/>
                  <a:gd name="T49" fmla="*/ 902 h 2658"/>
                  <a:gd name="T50" fmla="*/ 482 w 2060"/>
                  <a:gd name="T51" fmla="*/ 1000 h 2658"/>
                  <a:gd name="T52" fmla="*/ 678 w 2060"/>
                  <a:gd name="T53" fmla="*/ 965 h 2658"/>
                  <a:gd name="T54" fmla="*/ 1030 w 2060"/>
                  <a:gd name="T55" fmla="*/ 949 h 2658"/>
                  <a:gd name="T56" fmla="*/ 1383 w 2060"/>
                  <a:gd name="T57" fmla="*/ 965 h 2658"/>
                  <a:gd name="T58" fmla="*/ 1578 w 2060"/>
                  <a:gd name="T59" fmla="*/ 1000 h 2658"/>
                  <a:gd name="T60" fmla="*/ 1571 w 2060"/>
                  <a:gd name="T61" fmla="*/ 902 h 2658"/>
                  <a:gd name="T62" fmla="*/ 1482 w 2060"/>
                  <a:gd name="T63" fmla="*/ 652 h 2658"/>
                  <a:gd name="T64" fmla="*/ 1496 w 2060"/>
                  <a:gd name="T65" fmla="*/ 672 h 2658"/>
                  <a:gd name="T66" fmla="*/ 1590 w 2060"/>
                  <a:gd name="T67" fmla="*/ 851 h 2658"/>
                  <a:gd name="T68" fmla="*/ 1656 w 2060"/>
                  <a:gd name="T69" fmla="*/ 1031 h 2658"/>
                  <a:gd name="T70" fmla="*/ 1697 w 2060"/>
                  <a:gd name="T71" fmla="*/ 1211 h 2658"/>
                  <a:gd name="T72" fmla="*/ 1717 w 2060"/>
                  <a:gd name="T73" fmla="*/ 1432 h 2658"/>
                  <a:gd name="T74" fmla="*/ 1691 w 2060"/>
                  <a:gd name="T75" fmla="*/ 1768 h 2658"/>
                  <a:gd name="T76" fmla="*/ 1617 w 2060"/>
                  <a:gd name="T77" fmla="*/ 2070 h 2658"/>
                  <a:gd name="T78" fmla="*/ 1520 w 2060"/>
                  <a:gd name="T79" fmla="*/ 2324 h 2658"/>
                  <a:gd name="T80" fmla="*/ 1364 w 2060"/>
                  <a:gd name="T81" fmla="*/ 2624 h 2658"/>
                  <a:gd name="T82" fmla="*/ 1360 w 2060"/>
                  <a:gd name="T83" fmla="*/ 2645 h 2658"/>
                  <a:gd name="T84" fmla="*/ 1617 w 2060"/>
                  <a:gd name="T85" fmla="*/ 2433 h 2658"/>
                  <a:gd name="T86" fmla="*/ 1778 w 2060"/>
                  <a:gd name="T87" fmla="*/ 2241 h 2658"/>
                  <a:gd name="T88" fmla="*/ 1899 w 2060"/>
                  <a:gd name="T89" fmla="*/ 2046 h 2658"/>
                  <a:gd name="T90" fmla="*/ 1993 w 2060"/>
                  <a:gd name="T91" fmla="*/ 1813 h 2658"/>
                  <a:gd name="T92" fmla="*/ 2048 w 2060"/>
                  <a:gd name="T93" fmla="*/ 1543 h 2658"/>
                  <a:gd name="T94" fmla="*/ 2060 w 2060"/>
                  <a:gd name="T95" fmla="*/ 1321 h 2658"/>
                  <a:gd name="T96" fmla="*/ 2051 w 2060"/>
                  <a:gd name="T97" fmla="*/ 971 h 2658"/>
                  <a:gd name="T98" fmla="*/ 2014 w 2060"/>
                  <a:gd name="T99" fmla="*/ 715 h 2658"/>
                  <a:gd name="T100" fmla="*/ 1940 w 2060"/>
                  <a:gd name="T101" fmla="*/ 487 h 2658"/>
                  <a:gd name="T102" fmla="*/ 1821 w 2060"/>
                  <a:gd name="T103" fmla="*/ 297 h 2658"/>
                  <a:gd name="T104" fmla="*/ 1649 w 2060"/>
                  <a:gd name="T105" fmla="*/ 147 h 2658"/>
                  <a:gd name="T106" fmla="*/ 1418 w 2060"/>
                  <a:gd name="T107" fmla="*/ 47 h 2658"/>
                  <a:gd name="T108" fmla="*/ 1118 w 2060"/>
                  <a:gd name="T109" fmla="*/ 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60" h="2658">
                    <a:moveTo>
                      <a:pt x="1030" y="0"/>
                    </a:moveTo>
                    <a:lnTo>
                      <a:pt x="942" y="1"/>
                    </a:lnTo>
                    <a:lnTo>
                      <a:pt x="783" y="17"/>
                    </a:lnTo>
                    <a:lnTo>
                      <a:pt x="643" y="47"/>
                    </a:lnTo>
                    <a:lnTo>
                      <a:pt x="518" y="90"/>
                    </a:lnTo>
                    <a:lnTo>
                      <a:pt x="410" y="147"/>
                    </a:lnTo>
                    <a:lnTo>
                      <a:pt x="318" y="216"/>
                    </a:lnTo>
                    <a:lnTo>
                      <a:pt x="240" y="297"/>
                    </a:lnTo>
                    <a:lnTo>
                      <a:pt x="174" y="387"/>
                    </a:lnTo>
                    <a:lnTo>
                      <a:pt x="121" y="487"/>
                    </a:lnTo>
                    <a:lnTo>
                      <a:pt x="78" y="597"/>
                    </a:lnTo>
                    <a:lnTo>
                      <a:pt x="47" y="715"/>
                    </a:lnTo>
                    <a:lnTo>
                      <a:pt x="24" y="839"/>
                    </a:lnTo>
                    <a:lnTo>
                      <a:pt x="10" y="971"/>
                    </a:lnTo>
                    <a:lnTo>
                      <a:pt x="1" y="1107"/>
                    </a:lnTo>
                    <a:lnTo>
                      <a:pt x="0" y="1321"/>
                    </a:lnTo>
                    <a:lnTo>
                      <a:pt x="6" y="1470"/>
                    </a:lnTo>
                    <a:lnTo>
                      <a:pt x="12" y="1543"/>
                    </a:lnTo>
                    <a:lnTo>
                      <a:pt x="33" y="1683"/>
                    </a:lnTo>
                    <a:lnTo>
                      <a:pt x="67" y="1813"/>
                    </a:lnTo>
                    <a:lnTo>
                      <a:pt x="110" y="1935"/>
                    </a:lnTo>
                    <a:lnTo>
                      <a:pt x="161" y="2046"/>
                    </a:lnTo>
                    <a:lnTo>
                      <a:pt x="219" y="2148"/>
                    </a:lnTo>
                    <a:lnTo>
                      <a:pt x="282" y="2241"/>
                    </a:lnTo>
                    <a:lnTo>
                      <a:pt x="346" y="2324"/>
                    </a:lnTo>
                    <a:lnTo>
                      <a:pt x="444" y="2433"/>
                    </a:lnTo>
                    <a:lnTo>
                      <a:pt x="564" y="2544"/>
                    </a:lnTo>
                    <a:lnTo>
                      <a:pt x="700" y="2645"/>
                    </a:lnTo>
                    <a:lnTo>
                      <a:pt x="721" y="2658"/>
                    </a:lnTo>
                    <a:lnTo>
                      <a:pt x="697" y="2624"/>
                    </a:lnTo>
                    <a:lnTo>
                      <a:pt x="589" y="2429"/>
                    </a:lnTo>
                    <a:lnTo>
                      <a:pt x="539" y="2324"/>
                    </a:lnTo>
                    <a:lnTo>
                      <a:pt x="490" y="2204"/>
                    </a:lnTo>
                    <a:lnTo>
                      <a:pt x="443" y="2070"/>
                    </a:lnTo>
                    <a:lnTo>
                      <a:pt x="402" y="1924"/>
                    </a:lnTo>
                    <a:lnTo>
                      <a:pt x="369" y="1768"/>
                    </a:lnTo>
                    <a:lnTo>
                      <a:pt x="349" y="1603"/>
                    </a:lnTo>
                    <a:lnTo>
                      <a:pt x="344" y="1432"/>
                    </a:lnTo>
                    <a:lnTo>
                      <a:pt x="352" y="1300"/>
                    </a:lnTo>
                    <a:lnTo>
                      <a:pt x="364" y="1211"/>
                    </a:lnTo>
                    <a:lnTo>
                      <a:pt x="381" y="1121"/>
                    </a:lnTo>
                    <a:lnTo>
                      <a:pt x="404" y="1031"/>
                    </a:lnTo>
                    <a:lnTo>
                      <a:pt x="434" y="942"/>
                    </a:lnTo>
                    <a:lnTo>
                      <a:pt x="471" y="851"/>
                    </a:lnTo>
                    <a:lnTo>
                      <a:pt x="514" y="761"/>
                    </a:lnTo>
                    <a:lnTo>
                      <a:pt x="565" y="672"/>
                    </a:lnTo>
                    <a:lnTo>
                      <a:pt x="593" y="626"/>
                    </a:lnTo>
                    <a:lnTo>
                      <a:pt x="579" y="652"/>
                    </a:lnTo>
                    <a:lnTo>
                      <a:pt x="514" y="806"/>
                    </a:lnTo>
                    <a:lnTo>
                      <a:pt x="490" y="902"/>
                    </a:lnTo>
                    <a:lnTo>
                      <a:pt x="481" y="967"/>
                    </a:lnTo>
                    <a:lnTo>
                      <a:pt x="482" y="1000"/>
                    </a:lnTo>
                    <a:lnTo>
                      <a:pt x="501" y="993"/>
                    </a:lnTo>
                    <a:lnTo>
                      <a:pt x="678" y="965"/>
                    </a:lnTo>
                    <a:lnTo>
                      <a:pt x="888" y="950"/>
                    </a:lnTo>
                    <a:lnTo>
                      <a:pt x="1030" y="949"/>
                    </a:lnTo>
                    <a:lnTo>
                      <a:pt x="1172" y="950"/>
                    </a:lnTo>
                    <a:lnTo>
                      <a:pt x="1383" y="965"/>
                    </a:lnTo>
                    <a:lnTo>
                      <a:pt x="1559" y="993"/>
                    </a:lnTo>
                    <a:lnTo>
                      <a:pt x="1578" y="1000"/>
                    </a:lnTo>
                    <a:lnTo>
                      <a:pt x="1578" y="967"/>
                    </a:lnTo>
                    <a:lnTo>
                      <a:pt x="1571" y="902"/>
                    </a:lnTo>
                    <a:lnTo>
                      <a:pt x="1546" y="806"/>
                    </a:lnTo>
                    <a:lnTo>
                      <a:pt x="1482" y="652"/>
                    </a:lnTo>
                    <a:lnTo>
                      <a:pt x="1467" y="626"/>
                    </a:lnTo>
                    <a:lnTo>
                      <a:pt x="1496" y="672"/>
                    </a:lnTo>
                    <a:lnTo>
                      <a:pt x="1546" y="761"/>
                    </a:lnTo>
                    <a:lnTo>
                      <a:pt x="1590" y="851"/>
                    </a:lnTo>
                    <a:lnTo>
                      <a:pt x="1626" y="942"/>
                    </a:lnTo>
                    <a:lnTo>
                      <a:pt x="1656" y="1031"/>
                    </a:lnTo>
                    <a:lnTo>
                      <a:pt x="1679" y="1121"/>
                    </a:lnTo>
                    <a:lnTo>
                      <a:pt x="1697" y="1211"/>
                    </a:lnTo>
                    <a:lnTo>
                      <a:pt x="1709" y="1300"/>
                    </a:lnTo>
                    <a:lnTo>
                      <a:pt x="1717" y="1432"/>
                    </a:lnTo>
                    <a:lnTo>
                      <a:pt x="1712" y="1603"/>
                    </a:lnTo>
                    <a:lnTo>
                      <a:pt x="1691" y="1768"/>
                    </a:lnTo>
                    <a:lnTo>
                      <a:pt x="1659" y="1924"/>
                    </a:lnTo>
                    <a:lnTo>
                      <a:pt x="1617" y="2070"/>
                    </a:lnTo>
                    <a:lnTo>
                      <a:pt x="1570" y="2204"/>
                    </a:lnTo>
                    <a:lnTo>
                      <a:pt x="1520" y="2324"/>
                    </a:lnTo>
                    <a:lnTo>
                      <a:pt x="1471" y="2429"/>
                    </a:lnTo>
                    <a:lnTo>
                      <a:pt x="1364" y="2624"/>
                    </a:lnTo>
                    <a:lnTo>
                      <a:pt x="1340" y="2658"/>
                    </a:lnTo>
                    <a:lnTo>
                      <a:pt x="1360" y="2645"/>
                    </a:lnTo>
                    <a:lnTo>
                      <a:pt x="1496" y="2544"/>
                    </a:lnTo>
                    <a:lnTo>
                      <a:pt x="1617" y="2433"/>
                    </a:lnTo>
                    <a:lnTo>
                      <a:pt x="1714" y="2324"/>
                    </a:lnTo>
                    <a:lnTo>
                      <a:pt x="1778" y="2241"/>
                    </a:lnTo>
                    <a:lnTo>
                      <a:pt x="1841" y="2148"/>
                    </a:lnTo>
                    <a:lnTo>
                      <a:pt x="1899" y="2046"/>
                    </a:lnTo>
                    <a:lnTo>
                      <a:pt x="1950" y="1935"/>
                    </a:lnTo>
                    <a:lnTo>
                      <a:pt x="1993" y="1813"/>
                    </a:lnTo>
                    <a:lnTo>
                      <a:pt x="2028" y="1683"/>
                    </a:lnTo>
                    <a:lnTo>
                      <a:pt x="2048" y="1543"/>
                    </a:lnTo>
                    <a:lnTo>
                      <a:pt x="2053" y="1470"/>
                    </a:lnTo>
                    <a:lnTo>
                      <a:pt x="2060" y="1321"/>
                    </a:lnTo>
                    <a:lnTo>
                      <a:pt x="2059" y="1107"/>
                    </a:lnTo>
                    <a:lnTo>
                      <a:pt x="2051" y="971"/>
                    </a:lnTo>
                    <a:lnTo>
                      <a:pt x="2036" y="839"/>
                    </a:lnTo>
                    <a:lnTo>
                      <a:pt x="2014" y="715"/>
                    </a:lnTo>
                    <a:lnTo>
                      <a:pt x="1981" y="597"/>
                    </a:lnTo>
                    <a:lnTo>
                      <a:pt x="1940" y="487"/>
                    </a:lnTo>
                    <a:lnTo>
                      <a:pt x="1886" y="387"/>
                    </a:lnTo>
                    <a:lnTo>
                      <a:pt x="1821" y="297"/>
                    </a:lnTo>
                    <a:lnTo>
                      <a:pt x="1742" y="216"/>
                    </a:lnTo>
                    <a:lnTo>
                      <a:pt x="1649" y="147"/>
                    </a:lnTo>
                    <a:lnTo>
                      <a:pt x="1542" y="90"/>
                    </a:lnTo>
                    <a:lnTo>
                      <a:pt x="1418" y="47"/>
                    </a:lnTo>
                    <a:lnTo>
                      <a:pt x="1277" y="17"/>
                    </a:lnTo>
                    <a:lnTo>
                      <a:pt x="1118" y="1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9C9D85C3-CC92-43A2-9BA8-B6D381F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5" y="3511"/>
                <a:ext cx="105" cy="96"/>
              </a:xfrm>
              <a:custGeom>
                <a:avLst/>
                <a:gdLst>
                  <a:gd name="T0" fmla="*/ 0 w 421"/>
                  <a:gd name="T1" fmla="*/ 36 h 385"/>
                  <a:gd name="T2" fmla="*/ 210 w 421"/>
                  <a:gd name="T3" fmla="*/ 385 h 385"/>
                  <a:gd name="T4" fmla="*/ 421 w 421"/>
                  <a:gd name="T5" fmla="*/ 36 h 385"/>
                  <a:gd name="T6" fmla="*/ 414 w 421"/>
                  <a:gd name="T7" fmla="*/ 33 h 385"/>
                  <a:gd name="T8" fmla="*/ 343 w 421"/>
                  <a:gd name="T9" fmla="*/ 14 h 385"/>
                  <a:gd name="T10" fmla="*/ 256 w 421"/>
                  <a:gd name="T11" fmla="*/ 2 h 385"/>
                  <a:gd name="T12" fmla="*/ 187 w 421"/>
                  <a:gd name="T13" fmla="*/ 0 h 385"/>
                  <a:gd name="T14" fmla="*/ 114 w 421"/>
                  <a:gd name="T15" fmla="*/ 5 h 385"/>
                  <a:gd name="T16" fmla="*/ 37 w 421"/>
                  <a:gd name="T17" fmla="*/ 22 h 385"/>
                  <a:gd name="T18" fmla="*/ 0 w 421"/>
                  <a:gd name="T19" fmla="*/ 36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385">
                    <a:moveTo>
                      <a:pt x="0" y="36"/>
                    </a:moveTo>
                    <a:lnTo>
                      <a:pt x="210" y="385"/>
                    </a:lnTo>
                    <a:lnTo>
                      <a:pt x="421" y="36"/>
                    </a:lnTo>
                    <a:lnTo>
                      <a:pt x="414" y="33"/>
                    </a:lnTo>
                    <a:lnTo>
                      <a:pt x="343" y="14"/>
                    </a:lnTo>
                    <a:lnTo>
                      <a:pt x="256" y="2"/>
                    </a:lnTo>
                    <a:lnTo>
                      <a:pt x="187" y="0"/>
                    </a:lnTo>
                    <a:lnTo>
                      <a:pt x="114" y="5"/>
                    </a:lnTo>
                    <a:lnTo>
                      <a:pt x="37" y="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0239E6-A1C6-434E-8C4B-5C37CF3B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27464"/>
              </p:ext>
            </p:extLst>
          </p:nvPr>
        </p:nvGraphicFramePr>
        <p:xfrm>
          <a:off x="723159" y="1441200"/>
          <a:ext cx="10800000" cy="4780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수단 목록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결제할 방법을 고를 수 있도록 목록을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09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간편 결제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결제 선택 화면을 출력한다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R1.4, R 2.2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제품이 재고가 존재해야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9237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12517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1" hangingPunct="1">
                        <a:buAutoNum type="alphaUcParenBoth"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Actor (S) : System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구매가능한 자판기에 대한 안내를 받은 상황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30F1F-D5F0-4BDF-96B8-0C8E1491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357C91-1404-430C-B013-8705FF9F345A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6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3610"/>
              </p:ext>
            </p:extLst>
          </p:nvPr>
        </p:nvGraphicFramePr>
        <p:xfrm>
          <a:off x="723159" y="1576213"/>
          <a:ext cx="10800000" cy="4646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수단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카드로 결제할 것인지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결제로 결제할 것인지 선택한다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R2.1, R2.3.1, R2.3.2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화면이 출력되어 있어야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144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카드결제버튼을 입력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Ref)11.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카드결제를 실행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간편결제버튼을 입력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Ref)10.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간편결제를 실행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A1549-3D87-4CFC-98DB-D2069DFB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2E6154-4FEB-4E73-8E79-4CF706E245B4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8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36EDE9-21B8-45B2-BB81-61A499FB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17134-430E-437F-BA34-10C03D3AF61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153FE55-BD7A-4C45-91DE-B62F0924F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85386"/>
              </p:ext>
            </p:extLst>
          </p:nvPr>
        </p:nvGraphicFramePr>
        <p:xfrm>
          <a:off x="723159" y="1354604"/>
          <a:ext cx="10922488" cy="514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678706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8649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510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제품에 대한 금액을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54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금액을 지불하기 위해 간편 결제를 시도한다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492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528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R2.1, R2.2, R2.4.1, R2.4.2, R3.1.1,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12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결정에서 간편 결제를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839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화면에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QR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코드를 출력</a:t>
                      </a:r>
                    </a:p>
                    <a:p>
                      <a:pPr latinLnBrk="1"/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(A) :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QR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코드를 이용해 간편 결제를 진행</a:t>
                      </a:r>
                    </a:p>
                    <a:p>
                      <a:pPr latinLnBrk="1"/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대행사로부터 승인 결과를 수신</a:t>
                      </a:r>
                    </a:p>
                    <a:p>
                      <a:pPr latinLnBrk="1"/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완료 후 저장된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확인</a:t>
                      </a:r>
                    </a:p>
                    <a:p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(S) : Ref)15.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 전달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A4.1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하는 경우</a:t>
                      </a:r>
                    </a:p>
                    <a:p>
                      <a:pPr latinLnBrk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1. (S)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Ref)13.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생성</a:t>
                      </a:r>
                    </a:p>
                    <a:p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2. (S) : Ref)14.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출력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금액 부족 등 예상치 못한 결제의 종료 시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메시지를 출력한 후 이전화면으로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C7C28AFA-AE14-440B-92A0-03BB44B98198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59892"/>
              </p:ext>
            </p:extLst>
          </p:nvPr>
        </p:nvGraphicFramePr>
        <p:xfrm>
          <a:off x="723159" y="1605758"/>
          <a:ext cx="1093369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68991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카드결제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제품에 대한 금액을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8742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음료를 선택 후 금액을 지불하기 위해 카드 투입 후 결제를 시도함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R2.1, R2.4.1, R2.4.2, R3.1.1,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결정에서 간편 결제를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185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Ref)9.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소비자가 카드결제를 선택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카드를 카드리더기에 입력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카드리더기를 통해 얻은 카드정보를 카드사에 전달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카드사로부터 승인결과를 수신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완료 후 저장된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확인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(S) : Ref)15.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 전달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E7608-9EC0-4C46-B1B7-724F81DD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6ECC86-A8B7-4EF8-BEE5-A8714A03D28B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5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93366"/>
              </p:ext>
            </p:extLst>
          </p:nvPr>
        </p:nvGraphicFramePr>
        <p:xfrm>
          <a:off x="723159" y="1699797"/>
          <a:ext cx="1093369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68991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</a:t>
                      </a:r>
                      <a:endParaRPr lang="ko-KR" altLang="en-US" sz="1800" b="1" kern="1200" dirty="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7748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A5.1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하는 경우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Title.item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0)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 1. (S) : Ref)13.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생성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 2. (S) : Ref)14.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출력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49110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카드사 승인거부시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메시지를 출력한 후 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메인화면으로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E7608-9EC0-4C46-B1B7-724F81DD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6ECC86-A8B7-4EF8-BEE5-A8714A03D28B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9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76298"/>
              </p:ext>
            </p:extLst>
          </p:nvPr>
        </p:nvGraphicFramePr>
        <p:xfrm>
          <a:off x="723159" y="1775605"/>
          <a:ext cx="10800000" cy="368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283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 결제 취소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결제를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결제가 시작되기 전 결제를 취소함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R2.2 R2.3.1 R2.3.2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진행된 상태가 아니여야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68516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시작 전 취소버튼을 누름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메인화면으로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DA5AF-7335-4099-B2EB-426FD5FA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F429E1-269E-4780-9827-29E0F9D6EF0D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2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167206"/>
              </p:ext>
            </p:extLst>
          </p:nvPr>
        </p:nvGraphicFramePr>
        <p:xfrm>
          <a:off x="723159" y="1793078"/>
          <a:ext cx="10800000" cy="443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 인증번호/바코드 생성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5827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특정 자판기에서 입력 가능한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100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완료한 경우 시스템이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R.2.3.1 R.2.3.2 R.3.1.2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성공적으로 마친 상태여야 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473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Ref)11.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완료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C_Number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바코드를 생성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생성된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자리 난수와 바코드를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Msg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입력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960CC-FDD2-41CF-82B1-800036E0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61435E-8005-4D05-B087-D480BF2E2726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8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5408"/>
              </p:ext>
            </p:extLst>
          </p:nvPr>
        </p:nvGraphicFramePr>
        <p:xfrm>
          <a:off x="723159" y="1720992"/>
          <a:ext cx="10800000" cy="440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 인증번호/바코드 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생성된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사용자에게 출력한다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바코드가 생성되면 이후 사용자에게 출력해준다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R3.1.1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정상적으로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생성한 뒤여야 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1779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Ref)13.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생성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Address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 ID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Msg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발신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화면에 출력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A7200-7672-486C-B1A2-5E4CABB5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532C5-F79D-44CD-AA75-CEFFD13E71F8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6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02673"/>
              </p:ext>
            </p:extLst>
          </p:nvPr>
        </p:nvGraphicFramePr>
        <p:xfrm>
          <a:off x="723159" y="1363867"/>
          <a:ext cx="10800000" cy="5129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 음료 전달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음료를 자판기를 통해 전달한다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결제 완료된 음료를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인식 후 상품을 전달한다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R1.2.1, R2.3.1, R2.3.2, R3.3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제품 결제를 완료한 상태여야 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1934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음료를 결정 후 결제버튼을 선택 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음료를 전달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Ref)16.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수량 업데이트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인증번호를 입력했을 경우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음료를 전달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Ref)16.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수량 업데이트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5253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기계적인 고장으로 음료 전달이 안됨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 관리자에게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DD6F9D-21A2-4CC5-8FB6-630B284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5823DA-B2C0-460E-99B2-0C38E6265A6C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0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12518"/>
              </p:ext>
            </p:extLst>
          </p:nvPr>
        </p:nvGraphicFramePr>
        <p:xfrm>
          <a:off x="667130" y="1498039"/>
          <a:ext cx="10821333" cy="4837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68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85445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 재고 수량 업데이트 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정상적으로 종료된 경우 이를 재고 목록에 반영함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정상적으로 종료되어 음료수 전달 혹은 인증번호가 출력이 되었을 경우 해당 재고를 제거 혹은 홀드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R3.2, R3.1.1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음료를 전달한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904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Ref)15.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 전달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차감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13337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수신한 경우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시스템에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발신</a:t>
                      </a:r>
                    </a:p>
                    <a:p>
                      <a:pPr latinLnBrk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메시지의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저장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3.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Hold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 증가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item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차감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1679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D5395B-A365-48A5-AF1D-77952767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7DF999-E789-46D4-8B18-AC73F4EE5276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4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DEECC0-F36C-4C2A-8793-B669760C608C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FF2266B5-1A76-43C3-A677-4E12C990874F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CD438994-1317-40A6-8ECD-83879C30AAD7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108123-9AE1-4F00-A4DF-51C60D543A68}"/>
                </a:ext>
              </a:extLst>
            </p:cNvPr>
            <p:cNvSpPr/>
            <p:nvPr/>
          </p:nvSpPr>
          <p:spPr>
            <a:xfrm>
              <a:off x="895836" y="841809"/>
              <a:ext cx="13163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" altLang="ko-Kore-KR" sz="3600">
                  <a:latin typeface="Malgun Gothic" panose="020B0503020000020004" pitchFamily="34" charset="-127"/>
                  <a:ea typeface="야놀자 야체 B" panose="02020603020101020101"/>
                </a:rPr>
                <a:t>Index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AA0400-86A5-D842-9FFF-958A32BC9488}"/>
              </a:ext>
            </a:extLst>
          </p:cNvPr>
          <p:cNvSpPr txBox="1"/>
          <p:nvPr/>
        </p:nvSpPr>
        <p:spPr>
          <a:xfrm>
            <a:off x="895836" y="1964354"/>
            <a:ext cx="6338145" cy="280281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" sz="2000"/>
              <a:t>Activity 2041. Design Real Use Cases</a:t>
            </a:r>
          </a:p>
          <a:p>
            <a:pPr>
              <a:lnSpc>
                <a:spcPct val="150000"/>
              </a:lnSpc>
            </a:pPr>
            <a:r>
              <a:rPr lang="en" sz="2000"/>
              <a:t>Activity 2042. Define Reports, UI, And Storyboards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2043. </a:t>
            </a:r>
            <a:r>
              <a:rPr lang="en" altLang="ko-KR" sz="2000"/>
              <a:t>Refine System Architecture</a:t>
            </a:r>
            <a:endParaRPr lang="en" sz="2000"/>
          </a:p>
          <a:p>
            <a:pPr>
              <a:lnSpc>
                <a:spcPct val="150000"/>
              </a:lnSpc>
            </a:pPr>
            <a:r>
              <a:rPr lang="en" sz="2000"/>
              <a:t>Activity 2044. Design </a:t>
            </a:r>
            <a:r>
              <a:rPr lang="en" altLang="ko-KR" sz="2000"/>
              <a:t>Interaction Diagram</a:t>
            </a:r>
            <a:r>
              <a:rPr lang="en" altLang="ko-KR" sz="2000">
                <a:ea typeface="맑은 고딕"/>
              </a:rPr>
              <a:t>s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2045. Define Design </a:t>
            </a:r>
            <a:r>
              <a:rPr lang="en" altLang="ko-KR" sz="2000"/>
              <a:t>Class Diagram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2046. Design Traceability Analysis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53C3B-FAE0-4A72-8790-1C8EA993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1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590B3-35CC-4702-8955-DC1EF765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A84D6A-8824-4513-9085-EBC8F81A7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22648"/>
              </p:ext>
            </p:extLst>
          </p:nvPr>
        </p:nvGraphicFramePr>
        <p:xfrm>
          <a:off x="757515" y="1516667"/>
          <a:ext cx="10800000" cy="4839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791359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2084894633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 관리자 메뉴 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2824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64655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자판기의 재고 현황을 파악할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8350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로그인하면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자판기에 존재하는 재고 수량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음료의 종류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인증번호 수정 등을 보여주는 관리자 메뉴를 출력한다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7721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5630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R3.3, R4.2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095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자신의 고유 인증번호가 있는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39056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인증번호 입력버튼을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입력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자신의 고유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관리자 메뉴를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96442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34052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잘못된 고유인증번호를 입력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인식 후 오류 메시지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954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123A36D-E70E-45D9-BFF6-3AFC4F10FE1D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5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80210D-C192-4B33-B223-9170CB0C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EE9608A-8510-4664-B551-8761142E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2392"/>
              </p:ext>
            </p:extLst>
          </p:nvPr>
        </p:nvGraphicFramePr>
        <p:xfrm>
          <a:off x="723159" y="1417780"/>
          <a:ext cx="10800000" cy="4633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791359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2084894633"/>
                    </a:ext>
                  </a:extLst>
                </a:gridCol>
              </a:tblGrid>
              <a:tr h="3424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 재고 변경/관리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28248"/>
                  </a:ext>
                </a:extLst>
              </a:tr>
              <a:tr h="2779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64655"/>
                  </a:ext>
                </a:extLst>
              </a:tr>
              <a:tr h="5558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해당 재고의 보충 등을 실행한 후 이를 시스템에 알림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8350"/>
                  </a:ext>
                </a:extLst>
              </a:tr>
              <a:tr h="40281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재고를 보충한 뒤 해당 재고의 수량을 기입함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77218"/>
                  </a:ext>
                </a:extLst>
              </a:tr>
              <a:tr h="3246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56304"/>
                  </a:ext>
                </a:extLst>
              </a:tr>
              <a:tr h="3246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R1.2.3, R4.1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0954"/>
                  </a:ext>
                </a:extLst>
              </a:tr>
              <a:tr h="5558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자신의 고유 인증번호를 통해 관리자메뉴를 출력한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39056"/>
                  </a:ext>
                </a:extLst>
              </a:tr>
              <a:tr h="111175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재고의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변화을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기입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보충된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변경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변경 결과 출력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96442"/>
                  </a:ext>
                </a:extLst>
              </a:tr>
              <a:tr h="3916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34052"/>
                  </a:ext>
                </a:extLst>
              </a:tr>
              <a:tr h="3454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954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7191E86-97A9-451A-B3A8-F032D88EB489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280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95417"/>
              </p:ext>
            </p:extLst>
          </p:nvPr>
        </p:nvGraphicFramePr>
        <p:xfrm>
          <a:off x="723159" y="1686353"/>
          <a:ext cx="10800000" cy="429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 위치 정보 확인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저장된 자신의 위치정보를 확인함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네트워크에서 자신의 위치정보를 요구 시 저장소에서 위치정보를 가져옴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R4.5.1, R4.5.2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요구 메시지를 수신 받은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위치정보를 요구하는 메시지를 수신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저장소에 저장된 자신의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24816-B9A4-40E3-9CFD-F2C36678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F6C7A0-DB53-4090-B6E2-E7289E420FF7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1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58244"/>
              </p:ext>
            </p:extLst>
          </p:nvPr>
        </p:nvGraphicFramePr>
        <p:xfrm>
          <a:off x="723159" y="1686353"/>
          <a:ext cx="10800000" cy="427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 </a:t>
                      </a:r>
                      <a:r>
                        <a:rPr lang="en-US" altLang="ko-KR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</a:t>
                      </a: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</a:t>
                      </a: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품목에 대한 재고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확인을 요청 받은 품목에 대해 재고를 확인함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R.1.3, R4.5.1, R.4.5.2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어떠한 재고 확인 요청이 있어야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확인 요청을 수신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받은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 정보를 반환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24816-B9A4-40E3-9CFD-F2C36678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F6C7A0-DB53-4090-B6E2-E7289E420FF7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1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5273"/>
              </p:ext>
            </p:extLst>
          </p:nvPr>
        </p:nvGraphicFramePr>
        <p:xfrm>
          <a:off x="723159" y="1684466"/>
          <a:ext cx="10800000" cy="4521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발신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메시지를 발신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필요에 따라 시스템이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메시지를 발신하여 정보를 전달하거나 요청한다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R1.3, R3.1.1, R4.5.2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안내를 요청한 상황</a:t>
                      </a:r>
                    </a:p>
                    <a:p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완료하여 인증번호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바코드가 생성된 상황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발신 요청 수신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Msg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프로토콜 발신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24816-B9A4-40E3-9CFD-F2C36678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F6C7A0-DB53-4090-B6E2-E7289E420FF7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80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61544"/>
              </p:ext>
            </p:extLst>
          </p:nvPr>
        </p:nvGraphicFramePr>
        <p:xfrm>
          <a:off x="696000" y="1689058"/>
          <a:ext cx="10800000" cy="407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 메시지 수신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으로부터 전송된 메시지를 수신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정보 요청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 메시지를 받는다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R1.4, R4.4, R4.5.1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메시지를 발신한 상황 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메시지 발신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메시지를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Msg queue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706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8745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0772E-4A3A-4135-9406-A95732A5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419249-A806-4A34-B8E7-41D2CDBA2AD2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5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47E40CA8-ECA7-4EFF-8CAE-6698C520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6" y="1604300"/>
            <a:ext cx="4511613" cy="543219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640353" y="357946"/>
            <a:ext cx="10918759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2042.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 Define Reports, UI, And Storyboards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CBDF7-DEB4-4BC4-879F-C000E291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8B84C-32EC-4CAE-BF21-F4BDFADA3DB6}"/>
              </a:ext>
            </a:extLst>
          </p:cNvPr>
          <p:cNvSpPr txBox="1"/>
          <p:nvPr/>
        </p:nvSpPr>
        <p:spPr>
          <a:xfrm>
            <a:off x="1476195" y="1430616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 GUI- </a:t>
            </a:r>
            <a:r>
              <a:rPr lang="en-US" altLang="ko-KR" err="1"/>
              <a:t>ShowMainMenu</a:t>
            </a:r>
            <a:r>
              <a:rPr lang="en-US" altLang="ko-KR"/>
              <a:t>()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E70000A-B2F1-4274-B494-882D0B3C256D}"/>
              </a:ext>
            </a:extLst>
          </p:cNvPr>
          <p:cNvSpPr/>
          <p:nvPr/>
        </p:nvSpPr>
        <p:spPr>
          <a:xfrm>
            <a:off x="2391240" y="5820082"/>
            <a:ext cx="1179482" cy="6069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847A03-BC1B-4D51-8E5B-6F380AA7F030}"/>
              </a:ext>
            </a:extLst>
          </p:cNvPr>
          <p:cNvCxnSpPr>
            <a:cxnSpLocks/>
          </p:cNvCxnSpPr>
          <p:nvPr/>
        </p:nvCxnSpPr>
        <p:spPr>
          <a:xfrm flipV="1">
            <a:off x="2980709" y="1798509"/>
            <a:ext cx="3604798" cy="40293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F9FD62-C309-41D0-8D15-FB6CBE7C0AC8}"/>
              </a:ext>
            </a:extLst>
          </p:cNvPr>
          <p:cNvSpPr txBox="1"/>
          <p:nvPr/>
        </p:nvSpPr>
        <p:spPr>
          <a:xfrm>
            <a:off x="6639547" y="1430616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인증번호 입력</a:t>
            </a:r>
            <a:r>
              <a:rPr lang="en-US" altLang="ko-KR"/>
              <a:t> GUI- </a:t>
            </a:r>
            <a:r>
              <a:rPr lang="en-US" altLang="ko-KR" err="1"/>
              <a:t>InputCnumber</a:t>
            </a:r>
            <a:r>
              <a:rPr lang="en-US" altLang="ko-KR"/>
              <a:t>()</a:t>
            </a:r>
            <a:endParaRPr lang="ko-KR" altLang="en-US"/>
          </a:p>
        </p:txBody>
      </p:sp>
      <p:pic>
        <p:nvPicPr>
          <p:cNvPr id="15" name="Picture 253252873">
            <a:extLst>
              <a:ext uri="{FF2B5EF4-FFF2-40B4-BE49-F238E27FC236}">
                <a16:creationId xmlns:a16="http://schemas.microsoft.com/office/drawing/2014/main" id="{C293935A-E0ED-4A46-94DC-82CCA9DAEB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47" y="1691944"/>
            <a:ext cx="3305456" cy="46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2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640353" y="357946"/>
            <a:ext cx="10918759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2042.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 Define Reports, UI, And Storyboards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37159" y="2250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CBDF7-DEB4-4BC4-879F-C000E291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8B84C-32EC-4CAE-BF21-F4BDFADA3DB6}"/>
              </a:ext>
            </a:extLst>
          </p:cNvPr>
          <p:cNvSpPr txBox="1"/>
          <p:nvPr/>
        </p:nvSpPr>
        <p:spPr>
          <a:xfrm>
            <a:off x="4011380" y="1544205"/>
            <a:ext cx="416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 자판기 선택 </a:t>
            </a:r>
            <a:r>
              <a:rPr lang="en-US" altLang="ko-KR"/>
              <a:t>GUI-</a:t>
            </a:r>
            <a:r>
              <a:rPr lang="en-US" altLang="ko-KR" err="1"/>
              <a:t>SelectDVM</a:t>
            </a:r>
            <a:r>
              <a:rPr lang="en-US" altLang="ko-KR"/>
              <a:t>()</a:t>
            </a:r>
            <a:endParaRPr lang="ko-KR" altLang="en-US"/>
          </a:p>
        </p:txBody>
      </p:sp>
      <p:pic>
        <p:nvPicPr>
          <p:cNvPr id="20" name="Picture 205904937">
            <a:extLst>
              <a:ext uri="{FF2B5EF4-FFF2-40B4-BE49-F238E27FC236}">
                <a16:creationId xmlns:a16="http://schemas.microsoft.com/office/drawing/2014/main" id="{C4266637-59B6-44CF-8CF8-DDB375717B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00" y="1820571"/>
            <a:ext cx="5614200" cy="47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77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640353" y="357946"/>
            <a:ext cx="10918759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2042.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 Define Reports, UI, And Storyboards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37159" y="2250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CBDF7-DEB4-4BC4-879F-C000E291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8B84C-32EC-4CAE-BF21-F4BDFADA3DB6}"/>
              </a:ext>
            </a:extLst>
          </p:cNvPr>
          <p:cNvSpPr txBox="1"/>
          <p:nvPr/>
        </p:nvSpPr>
        <p:spPr>
          <a:xfrm>
            <a:off x="897643" y="1430616"/>
            <a:ext cx="53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관리자</a:t>
            </a:r>
            <a:r>
              <a:rPr lang="en-US" altLang="ko-KR"/>
              <a:t>-&gt; </a:t>
            </a:r>
            <a:r>
              <a:rPr lang="ko-KR" altLang="en-US"/>
              <a:t>재고</a:t>
            </a:r>
            <a:r>
              <a:rPr lang="en-US" altLang="ko-KR"/>
              <a:t> </a:t>
            </a:r>
            <a:r>
              <a:rPr lang="ko-KR" altLang="en-US"/>
              <a:t>변경</a:t>
            </a:r>
            <a:r>
              <a:rPr lang="en-US" altLang="ko-KR"/>
              <a:t>/</a:t>
            </a:r>
            <a:r>
              <a:rPr lang="ko-KR" altLang="en-US"/>
              <a:t>관리 </a:t>
            </a:r>
            <a:r>
              <a:rPr lang="en-US" altLang="ko-KR"/>
              <a:t>GUI-</a:t>
            </a:r>
            <a:r>
              <a:rPr lang="en-US" altLang="ko-KR" err="1"/>
              <a:t>ManageStock</a:t>
            </a:r>
            <a:r>
              <a:rPr lang="en-US" altLang="ko-KR"/>
              <a:t>()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9FD62-C309-41D0-8D15-FB6CBE7C0AC8}"/>
              </a:ext>
            </a:extLst>
          </p:cNvPr>
          <p:cNvSpPr txBox="1"/>
          <p:nvPr/>
        </p:nvSpPr>
        <p:spPr>
          <a:xfrm>
            <a:off x="6511843" y="1430616"/>
            <a:ext cx="537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재고 변경 제품 선택</a:t>
            </a:r>
            <a:r>
              <a:rPr lang="en-US" altLang="ko-KR"/>
              <a:t> GUI- </a:t>
            </a:r>
            <a:r>
              <a:rPr lang="en-US" altLang="ko-KR" err="1"/>
              <a:t>AddItem</a:t>
            </a:r>
            <a:r>
              <a:rPr lang="en-US" altLang="ko-KR"/>
              <a:t>(), </a:t>
            </a:r>
            <a:r>
              <a:rPr lang="en-US" altLang="ko-KR" err="1"/>
              <a:t>DeleteItem</a:t>
            </a:r>
            <a:r>
              <a:rPr lang="en-US" altLang="ko-KR"/>
              <a:t>()</a:t>
            </a:r>
            <a:endParaRPr lang="ko-KR" altLang="en-US"/>
          </a:p>
        </p:txBody>
      </p:sp>
      <p:pic>
        <p:nvPicPr>
          <p:cNvPr id="13" name="Picture 489735036">
            <a:extLst>
              <a:ext uri="{FF2B5EF4-FFF2-40B4-BE49-F238E27FC236}">
                <a16:creationId xmlns:a16="http://schemas.microsoft.com/office/drawing/2014/main" id="{17CAA4A0-BAFF-4637-9EC1-51B5EB2910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6" y="1646860"/>
            <a:ext cx="5476415" cy="507461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EFE477-50D9-4F09-AF6F-4DF33240100A}"/>
              </a:ext>
            </a:extLst>
          </p:cNvPr>
          <p:cNvCxnSpPr>
            <a:cxnSpLocks/>
          </p:cNvCxnSpPr>
          <p:nvPr/>
        </p:nvCxnSpPr>
        <p:spPr>
          <a:xfrm flipV="1">
            <a:off x="5199530" y="1800368"/>
            <a:ext cx="1398495" cy="8442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8CA804-1FEC-4A9E-BF23-42D9DBA81F1F}"/>
              </a:ext>
            </a:extLst>
          </p:cNvPr>
          <p:cNvSpPr txBox="1"/>
          <p:nvPr/>
        </p:nvSpPr>
        <p:spPr>
          <a:xfrm>
            <a:off x="4491316" y="248681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Click!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8" name="Picture 1161566457">
            <a:extLst>
              <a:ext uri="{FF2B5EF4-FFF2-40B4-BE49-F238E27FC236}">
                <a16:creationId xmlns:a16="http://schemas.microsoft.com/office/drawing/2014/main" id="{D1014029-FC34-43A5-96A2-8FD1E5FADF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33" y="1594869"/>
            <a:ext cx="5178132" cy="51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51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722718" y="393771"/>
            <a:ext cx="8746562" cy="120032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2043.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Refine System Architecture</a:t>
            </a: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3EA12BC-5D7F-4943-AB5A-03A2DE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6F19C5-6803-4C83-BF63-88B1A57FA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51" y="1383272"/>
            <a:ext cx="7516209" cy="489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9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44866"/>
              </p:ext>
            </p:extLst>
          </p:nvPr>
        </p:nvGraphicFramePr>
        <p:xfrm>
          <a:off x="723160" y="1941681"/>
          <a:ext cx="10799999" cy="394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1" hangingPunct="1">
                        <a:buFont typeface="+mj-lt"/>
                        <a:buAutoNum type="arabicPeriod"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 리스트 화면 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메뉴를 표시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9405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자판기에 어떠한 입력을 가했을 경우 디스플레이 화면이 켜지면서 메뉴가 출력됨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분간 어떠한 입력도 받지 않아 종료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6256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스크린에 어떠한 입력을 줌</a:t>
                      </a:r>
                    </a:p>
                    <a:p>
                      <a:pPr marL="0" indent="26924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(ex.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터치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6256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메뉴 화면을 출력함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77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80420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Use Case 1.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리스트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화면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출력</a:t>
                      </a:r>
                      <a:endParaRPr lang="ko-KR" altLang="ko-KR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8E24A81-2BC6-408A-ACAC-5564EC86CA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74" y="2404154"/>
            <a:ext cx="2732851" cy="33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7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26568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Use Case 2.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구매할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i="0" u="none" strike="noStrike" kern="1200" noProof="0" err="1">
                          <a:solidFill>
                            <a:schemeClr val="tx1"/>
                          </a:solidFill>
                          <a:effectLst/>
                        </a:rPr>
                        <a:t>입력</a:t>
                      </a:r>
                      <a:endParaRPr lang="en-US" altLang="ko-KR" sz="1600"/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9" name="Picture 412503452">
            <a:extLst>
              <a:ext uri="{FF2B5EF4-FFF2-40B4-BE49-F238E27FC236}">
                <a16:creationId xmlns:a16="http://schemas.microsoft.com/office/drawing/2014/main" id="{3A70D42F-28E3-4855-8E32-8326569DFA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78" y="2512306"/>
            <a:ext cx="4976243" cy="32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38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34098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3.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선택 취소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10" name="Picture 445699014">
            <a:extLst>
              <a:ext uri="{FF2B5EF4-FFF2-40B4-BE49-F238E27FC236}">
                <a16:creationId xmlns:a16="http://schemas.microsoft.com/office/drawing/2014/main" id="{1E72FAFC-6FB6-4A04-ACBA-D0FBA24217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24" y="2494534"/>
            <a:ext cx="2801751" cy="32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05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61256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4.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인증번호 </a:t>
                      </a: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입력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9" name="Picture 529768523">
            <a:extLst>
              <a:ext uri="{FF2B5EF4-FFF2-40B4-BE49-F238E27FC236}">
                <a16:creationId xmlns:a16="http://schemas.microsoft.com/office/drawing/2014/main" id="{2FE5084F-7B14-4950-A06D-5C760CA33C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40" y="2373594"/>
            <a:ext cx="4906636" cy="339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41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10162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Use Case 5.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재고가 부족한 제품 안내</a:t>
                      </a:r>
                      <a:endParaRPr lang="en-US" altLang="ko-KR" sz="1600"/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9" name="Picture 412503452">
            <a:extLst>
              <a:ext uri="{FF2B5EF4-FFF2-40B4-BE49-F238E27FC236}">
                <a16:creationId xmlns:a16="http://schemas.microsoft.com/office/drawing/2014/main" id="{3A70D42F-28E3-4855-8E32-8326569DFA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78" y="2512306"/>
            <a:ext cx="4976243" cy="32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66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31314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6.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가능한 자판기 안내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BBD8ED8D-9D42-4F03-A59F-24D34E7D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81" y="2392947"/>
            <a:ext cx="6035615" cy="35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14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04645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7.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자판기 선택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8F9503C0-81EA-47FC-AAC2-CFFDFFAC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2451848"/>
            <a:ext cx="3067050" cy="34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55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80597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8.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수단 목록 출력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9A53CDFA-F526-4E15-977C-11677C27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946" y="2460812"/>
            <a:ext cx="3067050" cy="34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51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16096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9.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수단 결정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13DE97-2B12-4BC2-9907-02A0715941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18" y="2350939"/>
            <a:ext cx="3961280" cy="361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03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81462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10. </a:t>
                      </a:r>
                      <a:r>
                        <a:rPr lang="ko-KR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AB5F5F8-4B49-491B-9B3A-5FC563531E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89" y="2423403"/>
            <a:ext cx="6083821" cy="338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27211"/>
              </p:ext>
            </p:extLst>
          </p:nvPr>
        </p:nvGraphicFramePr>
        <p:xfrm>
          <a:off x="723159" y="1504014"/>
          <a:ext cx="10800000" cy="4843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구매할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구매할 메뉴를 선택할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014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 디스플레이에 출력된 메뉴 중 한가지를 선택한다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R1.2.2, R1.3, R.4.4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자판기에 음료리스트가 출력된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3354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자판기에 출력된 메뉴 중 원하는 품목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ref) 20.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정보 확인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정보를 저장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8012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재고가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 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Ref) 5.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 부족한 제품 안내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.Typical Courses of Event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AFDF0-3105-475F-8BD5-F3FFA07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67405D-A7C3-423D-8E12-98FCEDB771DC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34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7753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11. </a:t>
                      </a:r>
                      <a:r>
                        <a:rPr lang="ko-KR" altLang="ko-KR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결제</a:t>
                      </a:r>
                      <a:endParaRPr lang="ko-KR" altLang="en-US" sz="14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0F41A7-60ED-48D0-A622-0EEF17E80B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099" y="2494586"/>
            <a:ext cx="6155802" cy="31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84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62808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12.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취소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2E166C-5D2D-441B-A53B-3C22C695DD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648" y="2411506"/>
            <a:ext cx="3932704" cy="326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36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37327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17.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메뉴 출력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8" name="Picture 1750493019">
            <a:extLst>
              <a:ext uri="{FF2B5EF4-FFF2-40B4-BE49-F238E27FC236}">
                <a16:creationId xmlns:a16="http://schemas.microsoft.com/office/drawing/2014/main" id="{D789F710-31CA-4648-AAD3-2C581BF0BA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15" y="2409944"/>
            <a:ext cx="4407570" cy="33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86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3676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18.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변경</a:t>
                      </a: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12" name="Picture 337924916">
            <a:extLst>
              <a:ext uri="{FF2B5EF4-FFF2-40B4-BE49-F238E27FC236}">
                <a16:creationId xmlns:a16="http://schemas.microsoft.com/office/drawing/2014/main" id="{AD9FA002-5C46-439F-A08E-F9C12F07EA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93" y="2368882"/>
            <a:ext cx="4672330" cy="33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61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70214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21.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발신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8" name="Picture 1458756984">
            <a:extLst>
              <a:ext uri="{FF2B5EF4-FFF2-40B4-BE49-F238E27FC236}">
                <a16:creationId xmlns:a16="http://schemas.microsoft.com/office/drawing/2014/main" id="{45E22EA4-954F-4744-9C96-9A999566AB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98" y="2434941"/>
            <a:ext cx="4785519" cy="32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11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57335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22.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수신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C99BA448-946F-4542-84DC-BB44FC32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77" y="2752720"/>
            <a:ext cx="4043082" cy="29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68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472779" y="483966"/>
            <a:ext cx="924644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Define Design Class Diagram</a:t>
            </a:r>
            <a:endParaRPr lang="en" altLang="ko-KR" sz="3600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86402D-DEDC-49A9-91E8-CAADAFDC0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90" y="1309779"/>
            <a:ext cx="4769138" cy="513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0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1651237" y="430846"/>
              <a:ext cx="88969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2046.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" altLang="ko-KR" sz="3600"/>
                <a:t>Design Traceability Analysis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C6603E7-E1FF-4639-BC1E-62B31824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ED3459-C7FD-4A1E-81E3-38710AE6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09" y="1363568"/>
            <a:ext cx="7375181" cy="517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9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5946"/>
              </p:ext>
            </p:extLst>
          </p:nvPr>
        </p:nvGraphicFramePr>
        <p:xfrm>
          <a:off x="723159" y="1615282"/>
          <a:ext cx="10800000" cy="453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선택 취소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메뉴를 취소할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53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취소 버튼을 누른다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기존에 선택한 음료가 존재해야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3032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선택을 취소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삭제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255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E9699-CFF2-49A5-93F0-6967F872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FC9C74-DC34-4C29-96D4-22712B7AD7A4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7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1852"/>
              </p:ext>
            </p:extLst>
          </p:nvPr>
        </p:nvGraphicFramePr>
        <p:xfrm>
          <a:off x="723159" y="1353842"/>
          <a:ext cx="10799999" cy="5179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인증번호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입력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2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선결제한 사용자가 제품을 전달받기 위해 인증번호를 입력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적합한 인증번호 입력 시 시스템이 해당 제품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146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R3.1.1, R3.1.2, R3.2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581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타 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인증번호를 출력 받은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792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인증번호 입력버튼을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입력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이전에 출력 받은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en-US" altLang="ko-KR" sz="17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C_Number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Stack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해당 인증번호를 검색</a:t>
                      </a:r>
                      <a:endParaRPr lang="en-US" altLang="ko-KR" sz="17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(S) :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7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C_Number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지정된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확인</a:t>
                      </a:r>
                      <a:endParaRPr lang="en-US" altLang="ko-KR" sz="17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(S) :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인증번호에 따른 제품을 전달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63395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A3.1 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관리자 메뉴에 접근하려는 경우</a:t>
                      </a:r>
                    </a:p>
                    <a:p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Ref)19.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메뉴 출력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.Typical Courses of Event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정확한 인증번호를 입력하지 않음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오류 메시지 출력</a:t>
                      </a:r>
                    </a:p>
                    <a:p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2. 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이전화면으로 복귀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56647-5A36-43C0-A83F-F0D9228B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98470-8AB7-4B3B-AA4C-A76BBA23526D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7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22970"/>
              </p:ext>
            </p:extLst>
          </p:nvPr>
        </p:nvGraphicFramePr>
        <p:xfrm>
          <a:off x="723159" y="1619260"/>
          <a:ext cx="10800000" cy="459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 부족한 제품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제품을 고른 경우 이를 안내해 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제품의 재고가 현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 이를 안내해줌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R4.4, R1.4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음료의 재고가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이어야 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자판기에 출력된 메뉴 중 원하는 품목 입력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ref) 20.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정보 확인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재고 부족 메시지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618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ACA6A-3226-4126-9788-D1DE7BC9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836AA-F403-4E66-AB3E-C8FA51F2D5F6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0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84069"/>
              </p:ext>
            </p:extLst>
          </p:nvPr>
        </p:nvGraphicFramePr>
        <p:xfrm>
          <a:off x="723159" y="1354943"/>
          <a:ext cx="10800000" cy="517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가능한 자판기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7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700" b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718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구매 가능한 자판기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음료의 재고가 있는 타 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안내한다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3177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91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R1.3, R4.5.1 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2411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 안내를 받은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저장된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Msg protocol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Ref)21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발신을 이용해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broadcast Msg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발신</a:t>
                      </a:r>
                      <a:endParaRPr lang="en-US" altLang="ko-KR" sz="17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Ref)22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수신</a:t>
                      </a:r>
                      <a:endParaRPr lang="en-US" altLang="ko-KR" sz="17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(S) : Ref)21 Msg queue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긍정인 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주소 요청 </a:t>
                      </a:r>
                    </a:p>
                    <a:p>
                      <a:pPr latinLnBrk="1"/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Msg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발신</a:t>
                      </a:r>
                    </a:p>
                    <a:p>
                      <a:pPr latinLnBrk="1"/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(S) : Ref)22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수신</a:t>
                      </a:r>
                    </a:p>
                    <a:p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(S) : Message Queue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수신된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address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출력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23577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58729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E5.1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제품을 보유한 자판기가 없음</a:t>
                      </a: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 이전화면으로 복귀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8C2A6A-3B5B-4D9A-AF75-A5FBFE6C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2DF481-5E52-4635-8C97-517B41ACBAF7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1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89413"/>
              </p:ext>
            </p:extLst>
          </p:nvPr>
        </p:nvGraphicFramePr>
        <p:xfrm>
          <a:off x="723159" y="1456486"/>
          <a:ext cx="10800000" cy="486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자판기 선택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선결제할 자판기를 선택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사용자가 선결제할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선택한다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R1.4 R2.1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안내를 받은 상황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구매 가능한 자판기 안내 화면 출력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ID, Address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제외한 정보를 삭제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Ref)8.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결제수단 목록 출력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618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고르지 않고 취소할 경우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 메인 화면으로 복귀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F1401-BAEA-4DA2-8AA1-4F53879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F4B7BC-A3D5-4902-AA66-63EA878CF4A7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9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1646DCF6E22584D8D118061DDF88ADC" ma:contentTypeVersion="7" ma:contentTypeDescription="새 문서를 만듭니다." ma:contentTypeScope="" ma:versionID="5f03562a6bcf17bbac673273f47a1f00">
  <xsd:schema xmlns:xsd="http://www.w3.org/2001/XMLSchema" xmlns:xs="http://www.w3.org/2001/XMLSchema" xmlns:p="http://schemas.microsoft.com/office/2006/metadata/properties" xmlns:ns2="f0a853a8-2c4b-4fb1-8492-7adeedf661a8" targetNamespace="http://schemas.microsoft.com/office/2006/metadata/properties" ma:root="true" ma:fieldsID="77a6c5d90ad4bf56b149343d113fd1d6" ns2:_="">
    <xsd:import namespace="f0a853a8-2c4b-4fb1-8492-7adeedf661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853a8-2c4b-4fb1-8492-7adeedf661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BA5533-C6F5-40C2-B835-82F90A079915}">
  <ds:schemaRefs>
    <ds:schemaRef ds:uri="f0a853a8-2c4b-4fb1-8492-7adeedf661a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95E468-3FB8-420D-A4AB-BEA245FEE2CC}">
  <ds:schemaRefs>
    <ds:schemaRef ds:uri="f0a853a8-2c4b-4fb1-8492-7adeedf661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0BAAB87-3E73-499B-BE5A-8517C9DF27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3524</Words>
  <Application>Microsoft Office PowerPoint</Application>
  <PresentationFormat>와이드스크린</PresentationFormat>
  <Paragraphs>705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송호영</cp:lastModifiedBy>
  <cp:revision>5</cp:revision>
  <dcterms:created xsi:type="dcterms:W3CDTF">2021-04-01T05:05:36Z</dcterms:created>
  <dcterms:modified xsi:type="dcterms:W3CDTF">2021-05-14T17:49:30Z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0x01010031646DCF6E22584D8D118061DDF88ADC</vt:lpwstr>
  </property>
</Properties>
</file>