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290" r:id="rId5"/>
    <p:sldId id="309" r:id="rId6"/>
    <p:sldId id="294" r:id="rId7"/>
    <p:sldId id="314" r:id="rId8"/>
    <p:sldId id="316" r:id="rId9"/>
    <p:sldId id="317" r:id="rId10"/>
    <p:sldId id="321" r:id="rId11"/>
    <p:sldId id="320" r:id="rId12"/>
    <p:sldId id="319" r:id="rId13"/>
    <p:sldId id="404" r:id="rId14"/>
    <p:sldId id="330" r:id="rId15"/>
    <p:sldId id="329" r:id="rId16"/>
    <p:sldId id="381" r:id="rId17"/>
    <p:sldId id="328" r:id="rId18"/>
    <p:sldId id="327" r:id="rId19"/>
    <p:sldId id="326" r:id="rId20"/>
    <p:sldId id="325" r:id="rId21"/>
    <p:sldId id="324" r:id="rId22"/>
    <p:sldId id="322" r:id="rId23"/>
    <p:sldId id="336" r:id="rId24"/>
    <p:sldId id="337" r:id="rId25"/>
    <p:sldId id="338" r:id="rId26"/>
    <p:sldId id="382" r:id="rId27"/>
    <p:sldId id="383" r:id="rId28"/>
    <p:sldId id="341" r:id="rId29"/>
    <p:sldId id="312" r:id="rId30"/>
    <p:sldId id="402" r:id="rId31"/>
    <p:sldId id="403" r:id="rId32"/>
    <p:sldId id="315" r:id="rId33"/>
    <p:sldId id="349" r:id="rId34"/>
    <p:sldId id="385" r:id="rId35"/>
    <p:sldId id="386" r:id="rId36"/>
    <p:sldId id="387" r:id="rId37"/>
    <p:sldId id="389" r:id="rId38"/>
    <p:sldId id="388" r:id="rId39"/>
    <p:sldId id="390" r:id="rId40"/>
    <p:sldId id="391" r:id="rId41"/>
    <p:sldId id="392" r:id="rId42"/>
    <p:sldId id="393" r:id="rId43"/>
    <p:sldId id="394" r:id="rId44"/>
    <p:sldId id="395" r:id="rId45"/>
    <p:sldId id="397" r:id="rId46"/>
    <p:sldId id="405" r:id="rId47"/>
    <p:sldId id="408" r:id="rId48"/>
    <p:sldId id="409" r:id="rId49"/>
    <p:sldId id="406" r:id="rId50"/>
    <p:sldId id="398" r:id="rId51"/>
    <p:sldId id="410" r:id="rId52"/>
    <p:sldId id="413" r:id="rId53"/>
    <p:sldId id="411" r:id="rId54"/>
    <p:sldId id="400" r:id="rId55"/>
    <p:sldId id="401" r:id="rId56"/>
    <p:sldId id="350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5E3"/>
    <a:srgbClr val="F1F9F8"/>
    <a:srgbClr val="E4F4F3"/>
    <a:srgbClr val="D8F0EF"/>
    <a:srgbClr val="FCFBF7"/>
    <a:srgbClr val="57B4A9"/>
    <a:srgbClr val="51ACA2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38CC0-324D-4A8C-979A-A0632859D683}" v="14" dt="2021-05-25T17:29:53.471"/>
    <p1510:client id="{B8D85C31-68BE-448F-B82C-29C13D59CF9E}" v="125" dt="2021-05-26T19:52:56.260"/>
    <p1510:client id="{C71EEFFF-3E58-4B71-9CF1-64F7AE17CDE2}" v="15" dt="2021-05-25T17:41:54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en1231@konkuk.ac.kr" userId="fc805462-1126-4daf-9bad-151ec245578c" providerId="ADAL" clId="{11BD18E8-34F4-42B7-ACBD-A88E59ECF583}"/>
    <pc:docChg chg="undo custSel addSld delSld modSld">
      <pc:chgData name="haen1231@konkuk.ac.kr" userId="fc805462-1126-4daf-9bad-151ec245578c" providerId="ADAL" clId="{11BD18E8-34F4-42B7-ACBD-A88E59ECF583}" dt="2021-05-14T16:25:29.509" v="86" actId="1076"/>
      <pc:docMkLst>
        <pc:docMk/>
      </pc:docMkLst>
      <pc:sldChg chg="add del">
        <pc:chgData name="haen1231@konkuk.ac.kr" userId="fc805462-1126-4daf-9bad-151ec245578c" providerId="ADAL" clId="{11BD18E8-34F4-42B7-ACBD-A88E59ECF583}" dt="2021-05-14T16:11:09.411" v="14" actId="47"/>
        <pc:sldMkLst>
          <pc:docMk/>
          <pc:sldMk cId="4127869568" sldId="331"/>
        </pc:sldMkLst>
      </pc:sldChg>
      <pc:sldChg chg="addSp delSp modSp mod">
        <pc:chgData name="haen1231@konkuk.ac.kr" userId="fc805462-1126-4daf-9bad-151ec245578c" providerId="ADAL" clId="{11BD18E8-34F4-42B7-ACBD-A88E59ECF583}" dt="2021-05-14T16:12:50.132" v="19" actId="1076"/>
        <pc:sldMkLst>
          <pc:docMk/>
          <pc:sldMk cId="1066307163" sldId="349"/>
        </pc:sldMkLst>
        <pc:picChg chg="add mod">
          <ac:chgData name="haen1231@konkuk.ac.kr" userId="fc805462-1126-4daf-9bad-151ec245578c" providerId="ADAL" clId="{11BD18E8-34F4-42B7-ACBD-A88E59ECF583}" dt="2021-05-14T16:12:50.132" v="19" actId="1076"/>
          <ac:picMkLst>
            <pc:docMk/>
            <pc:sldMk cId="1066307163" sldId="349"/>
            <ac:picMk id="3" creationId="{DB7F1AF7-37FE-49E6-9996-A759F5D4032F}"/>
          </ac:picMkLst>
        </pc:picChg>
        <pc:picChg chg="del">
          <ac:chgData name="haen1231@konkuk.ac.kr" userId="fc805462-1126-4daf-9bad-151ec245578c" providerId="ADAL" clId="{11BD18E8-34F4-42B7-ACBD-A88E59ECF583}" dt="2021-05-14T15:57:23.567" v="2" actId="478"/>
          <ac:picMkLst>
            <pc:docMk/>
            <pc:sldMk cId="1066307163" sldId="349"/>
            <ac:picMk id="12" creationId="{48E24A81-2BC6-408A-ACAC-5564EC86CA6B}"/>
          </ac:picMkLst>
        </pc:picChg>
      </pc:sldChg>
      <pc:sldChg chg="addSp delSp modSp mod">
        <pc:chgData name="haen1231@konkuk.ac.kr" userId="fc805462-1126-4daf-9bad-151ec245578c" providerId="ADAL" clId="{11BD18E8-34F4-42B7-ACBD-A88E59ECF583}" dt="2021-05-14T16:12:55.250" v="20" actId="1076"/>
        <pc:sldMkLst>
          <pc:docMk/>
          <pc:sldMk cId="3657038753" sldId="385"/>
        </pc:sldMkLst>
        <pc:picChg chg="del">
          <ac:chgData name="haen1231@konkuk.ac.kr" userId="fc805462-1126-4daf-9bad-151ec245578c" providerId="ADAL" clId="{11BD18E8-34F4-42B7-ACBD-A88E59ECF583}" dt="2021-05-14T16:08:29.943" v="11" actId="478"/>
          <ac:picMkLst>
            <pc:docMk/>
            <pc:sldMk cId="3657038753" sldId="385"/>
            <ac:picMk id="2" creationId="{279983A6-3BB8-45AD-BF7C-9E3D3EE04C5E}"/>
          </ac:picMkLst>
        </pc:picChg>
        <pc:picChg chg="add mod">
          <ac:chgData name="haen1231@konkuk.ac.kr" userId="fc805462-1126-4daf-9bad-151ec245578c" providerId="ADAL" clId="{11BD18E8-34F4-42B7-ACBD-A88E59ECF583}" dt="2021-05-14T16:12:55.250" v="20" actId="1076"/>
          <ac:picMkLst>
            <pc:docMk/>
            <pc:sldMk cId="3657038753" sldId="385"/>
            <ac:picMk id="7" creationId="{0D913CA1-1E1E-4441-AED0-F9679A6A6FC9}"/>
          </ac:picMkLst>
        </pc:picChg>
      </pc:sldChg>
      <pc:sldChg chg="addSp delSp modSp mod">
        <pc:chgData name="haen1231@konkuk.ac.kr" userId="fc805462-1126-4daf-9bad-151ec245578c" providerId="ADAL" clId="{11BD18E8-34F4-42B7-ACBD-A88E59ECF583}" dt="2021-05-14T16:13:51.773" v="28" actId="1076"/>
        <pc:sldMkLst>
          <pc:docMk/>
          <pc:sldMk cId="1575305476" sldId="386"/>
        </pc:sldMkLst>
        <pc:picChg chg="add mod">
          <ac:chgData name="haen1231@konkuk.ac.kr" userId="fc805462-1126-4daf-9bad-151ec245578c" providerId="ADAL" clId="{11BD18E8-34F4-42B7-ACBD-A88E59ECF583}" dt="2021-05-14T16:13:51.773" v="28" actId="1076"/>
          <ac:picMkLst>
            <pc:docMk/>
            <pc:sldMk cId="1575305476" sldId="386"/>
            <ac:picMk id="3" creationId="{83165407-039D-44FE-867A-7EE66408A57A}"/>
          </ac:picMkLst>
        </pc:picChg>
        <pc:picChg chg="del">
          <ac:chgData name="haen1231@konkuk.ac.kr" userId="fc805462-1126-4daf-9bad-151ec245578c" providerId="ADAL" clId="{11BD18E8-34F4-42B7-ACBD-A88E59ECF583}" dt="2021-05-14T16:13:04.518" v="21" actId="478"/>
          <ac:picMkLst>
            <pc:docMk/>
            <pc:sldMk cId="1575305476" sldId="386"/>
            <ac:picMk id="10" creationId="{1E72FAFC-6FB6-4A04-ACBA-D0FBA24217C0}"/>
          </ac:picMkLst>
        </pc:picChg>
      </pc:sldChg>
      <pc:sldChg chg="addSp delSp modSp mod">
        <pc:chgData name="haen1231@konkuk.ac.kr" userId="fc805462-1126-4daf-9bad-151ec245578c" providerId="ADAL" clId="{11BD18E8-34F4-42B7-ACBD-A88E59ECF583}" dt="2021-05-14T16:14:50.797" v="34" actId="1076"/>
        <pc:sldMkLst>
          <pc:docMk/>
          <pc:sldMk cId="3883841241" sldId="387"/>
        </pc:sldMkLst>
        <pc:picChg chg="del">
          <ac:chgData name="haen1231@konkuk.ac.kr" userId="fc805462-1126-4daf-9bad-151ec245578c" providerId="ADAL" clId="{11BD18E8-34F4-42B7-ACBD-A88E59ECF583}" dt="2021-05-14T16:14:27.344" v="29" actId="478"/>
          <ac:picMkLst>
            <pc:docMk/>
            <pc:sldMk cId="3883841241" sldId="387"/>
            <ac:picMk id="2" creationId="{2D26D5BC-8D1D-44E1-8E6C-1EC07770F370}"/>
          </ac:picMkLst>
        </pc:picChg>
        <pc:picChg chg="add mod">
          <ac:chgData name="haen1231@konkuk.ac.kr" userId="fc805462-1126-4daf-9bad-151ec245578c" providerId="ADAL" clId="{11BD18E8-34F4-42B7-ACBD-A88E59ECF583}" dt="2021-05-14T16:14:50.797" v="34" actId="1076"/>
          <ac:picMkLst>
            <pc:docMk/>
            <pc:sldMk cId="3883841241" sldId="387"/>
            <ac:picMk id="7" creationId="{75DD7D07-4C02-436B-BD51-F43F6DE2A684}"/>
          </ac:picMkLst>
        </pc:picChg>
      </pc:sldChg>
      <pc:sldChg chg="addSp delSp modSp mod">
        <pc:chgData name="haen1231@konkuk.ac.kr" userId="fc805462-1126-4daf-9bad-151ec245578c" providerId="ADAL" clId="{11BD18E8-34F4-42B7-ACBD-A88E59ECF583}" dt="2021-05-14T16:17:10.059" v="45" actId="1076"/>
        <pc:sldMkLst>
          <pc:docMk/>
          <pc:sldMk cId="563314923" sldId="388"/>
        </pc:sldMkLst>
        <pc:picChg chg="del">
          <ac:chgData name="haen1231@konkuk.ac.kr" userId="fc805462-1126-4daf-9bad-151ec245578c" providerId="ADAL" clId="{11BD18E8-34F4-42B7-ACBD-A88E59ECF583}" dt="2021-05-14T16:16:38.828" v="40" actId="478"/>
          <ac:picMkLst>
            <pc:docMk/>
            <pc:sldMk cId="563314923" sldId="388"/>
            <ac:picMk id="2" creationId="{3690A90B-3494-493E-BD67-463FFC9F417C}"/>
          </ac:picMkLst>
        </pc:picChg>
        <pc:picChg chg="add mod">
          <ac:chgData name="haen1231@konkuk.ac.kr" userId="fc805462-1126-4daf-9bad-151ec245578c" providerId="ADAL" clId="{11BD18E8-34F4-42B7-ACBD-A88E59ECF583}" dt="2021-05-14T16:17:10.059" v="45" actId="1076"/>
          <ac:picMkLst>
            <pc:docMk/>
            <pc:sldMk cId="563314923" sldId="388"/>
            <ac:picMk id="7" creationId="{3E73C908-A76F-4A1B-8339-CCB7C17F4E06}"/>
          </ac:picMkLst>
        </pc:picChg>
      </pc:sldChg>
      <pc:sldChg chg="addSp delSp modSp mod">
        <pc:chgData name="haen1231@konkuk.ac.kr" userId="fc805462-1126-4daf-9bad-151ec245578c" providerId="ADAL" clId="{11BD18E8-34F4-42B7-ACBD-A88E59ECF583}" dt="2021-05-14T16:16:03.788" v="39" actId="1076"/>
        <pc:sldMkLst>
          <pc:docMk/>
          <pc:sldMk cId="3980766924" sldId="389"/>
        </pc:sldMkLst>
        <pc:picChg chg="del">
          <ac:chgData name="haen1231@konkuk.ac.kr" userId="fc805462-1126-4daf-9bad-151ec245578c" providerId="ADAL" clId="{11BD18E8-34F4-42B7-ACBD-A88E59ECF583}" dt="2021-05-14T16:15:09.814" v="35" actId="478"/>
          <ac:picMkLst>
            <pc:docMk/>
            <pc:sldMk cId="3980766924" sldId="389"/>
            <ac:picMk id="2" creationId="{5A5123A4-C32F-4B72-B679-62E5AF585A2D}"/>
          </ac:picMkLst>
        </pc:picChg>
        <pc:picChg chg="add mod">
          <ac:chgData name="haen1231@konkuk.ac.kr" userId="fc805462-1126-4daf-9bad-151ec245578c" providerId="ADAL" clId="{11BD18E8-34F4-42B7-ACBD-A88E59ECF583}" dt="2021-05-14T16:16:03.788" v="39" actId="1076"/>
          <ac:picMkLst>
            <pc:docMk/>
            <pc:sldMk cId="3980766924" sldId="389"/>
            <ac:picMk id="7" creationId="{62AA83EF-A7F4-46B8-A662-ED89069C0513}"/>
          </ac:picMkLst>
        </pc:picChg>
      </pc:sldChg>
      <pc:sldChg chg="addSp delSp modSp mod">
        <pc:chgData name="haen1231@konkuk.ac.kr" userId="fc805462-1126-4daf-9bad-151ec245578c" providerId="ADAL" clId="{11BD18E8-34F4-42B7-ACBD-A88E59ECF583}" dt="2021-05-14T16:18:07.227" v="53" actId="1076"/>
        <pc:sldMkLst>
          <pc:docMk/>
          <pc:sldMk cId="3074055487" sldId="390"/>
        </pc:sldMkLst>
        <pc:picChg chg="del">
          <ac:chgData name="haen1231@konkuk.ac.kr" userId="fc805462-1126-4daf-9bad-151ec245578c" providerId="ADAL" clId="{11BD18E8-34F4-42B7-ACBD-A88E59ECF583}" dt="2021-05-14T16:17:44.481" v="46" actId="478"/>
          <ac:picMkLst>
            <pc:docMk/>
            <pc:sldMk cId="3074055487" sldId="390"/>
            <ac:picMk id="2" creationId="{8F9503C0-81EA-47FC-AAC2-CFFDFFAC545A}"/>
          </ac:picMkLst>
        </pc:picChg>
        <pc:picChg chg="add mod">
          <ac:chgData name="haen1231@konkuk.ac.kr" userId="fc805462-1126-4daf-9bad-151ec245578c" providerId="ADAL" clId="{11BD18E8-34F4-42B7-ACBD-A88E59ECF583}" dt="2021-05-14T16:18:07.227" v="53" actId="1076"/>
          <ac:picMkLst>
            <pc:docMk/>
            <pc:sldMk cId="3074055487" sldId="390"/>
            <ac:picMk id="7" creationId="{944B9EA9-ED93-4576-A065-22793D07E18C}"/>
          </ac:picMkLst>
        </pc:picChg>
      </pc:sldChg>
      <pc:sldChg chg="addSp delSp modSp mod">
        <pc:chgData name="haen1231@konkuk.ac.kr" userId="fc805462-1126-4daf-9bad-151ec245578c" providerId="ADAL" clId="{11BD18E8-34F4-42B7-ACBD-A88E59ECF583}" dt="2021-05-14T16:18:54.874" v="58" actId="1076"/>
        <pc:sldMkLst>
          <pc:docMk/>
          <pc:sldMk cId="2692851498" sldId="391"/>
        </pc:sldMkLst>
        <pc:picChg chg="del">
          <ac:chgData name="haen1231@konkuk.ac.kr" userId="fc805462-1126-4daf-9bad-151ec245578c" providerId="ADAL" clId="{11BD18E8-34F4-42B7-ACBD-A88E59ECF583}" dt="2021-05-14T16:18:15.536" v="54" actId="478"/>
          <ac:picMkLst>
            <pc:docMk/>
            <pc:sldMk cId="2692851498" sldId="391"/>
            <ac:picMk id="2" creationId="{9A53CDFA-F526-4E15-977C-11677C278DEE}"/>
          </ac:picMkLst>
        </pc:picChg>
        <pc:picChg chg="add mod">
          <ac:chgData name="haen1231@konkuk.ac.kr" userId="fc805462-1126-4daf-9bad-151ec245578c" providerId="ADAL" clId="{11BD18E8-34F4-42B7-ACBD-A88E59ECF583}" dt="2021-05-14T16:18:54.874" v="58" actId="1076"/>
          <ac:picMkLst>
            <pc:docMk/>
            <pc:sldMk cId="2692851498" sldId="391"/>
            <ac:picMk id="7" creationId="{35701748-335C-4B1B-A748-3D8D8A896348}"/>
          </ac:picMkLst>
        </pc:picChg>
      </pc:sldChg>
      <pc:sldChg chg="addSp delSp modSp mod">
        <pc:chgData name="haen1231@konkuk.ac.kr" userId="fc805462-1126-4daf-9bad-151ec245578c" providerId="ADAL" clId="{11BD18E8-34F4-42B7-ACBD-A88E59ECF583}" dt="2021-05-14T16:21:54.674" v="65" actId="1076"/>
        <pc:sldMkLst>
          <pc:docMk/>
          <pc:sldMk cId="4017903468" sldId="392"/>
        </pc:sldMkLst>
        <pc:picChg chg="add mod">
          <ac:chgData name="haen1231@konkuk.ac.kr" userId="fc805462-1126-4daf-9bad-151ec245578c" providerId="ADAL" clId="{11BD18E8-34F4-42B7-ACBD-A88E59ECF583}" dt="2021-05-14T16:21:54.674" v="65" actId="1076"/>
          <ac:picMkLst>
            <pc:docMk/>
            <pc:sldMk cId="4017903468" sldId="392"/>
            <ac:picMk id="3" creationId="{2837E2F3-FBD6-4032-BBAC-B611064774EA}"/>
          </ac:picMkLst>
        </pc:picChg>
        <pc:picChg chg="del">
          <ac:chgData name="haen1231@konkuk.ac.kr" userId="fc805462-1126-4daf-9bad-151ec245578c" providerId="ADAL" clId="{11BD18E8-34F4-42B7-ACBD-A88E59ECF583}" dt="2021-05-14T16:21:29.350" v="59" actId="478"/>
          <ac:picMkLst>
            <pc:docMk/>
            <pc:sldMk cId="4017903468" sldId="392"/>
            <ac:picMk id="8" creationId="{C213DE97-2B12-4BC2-9907-02A071594178}"/>
          </ac:picMkLst>
        </pc:picChg>
      </pc:sldChg>
      <pc:sldChg chg="delSp mod">
        <pc:chgData name="haen1231@konkuk.ac.kr" userId="fc805462-1126-4daf-9bad-151ec245578c" providerId="ADAL" clId="{11BD18E8-34F4-42B7-ACBD-A88E59ECF583}" dt="2021-05-14T16:22:03.404" v="66" actId="478"/>
        <pc:sldMkLst>
          <pc:docMk/>
          <pc:sldMk cId="3326654582" sldId="393"/>
        </pc:sldMkLst>
        <pc:picChg chg="del">
          <ac:chgData name="haen1231@konkuk.ac.kr" userId="fc805462-1126-4daf-9bad-151ec245578c" providerId="ADAL" clId="{11BD18E8-34F4-42B7-ACBD-A88E59ECF583}" dt="2021-05-14T16:22:03.404" v="66" actId="478"/>
          <ac:picMkLst>
            <pc:docMk/>
            <pc:sldMk cId="3326654582" sldId="393"/>
            <ac:picMk id="12" creationId="{FAB5F5F8-4B49-491B-9B3A-5FC563531E85}"/>
          </ac:picMkLst>
        </pc:picChg>
      </pc:sldChg>
      <pc:sldChg chg="delSp mod">
        <pc:chgData name="haen1231@konkuk.ac.kr" userId="fc805462-1126-4daf-9bad-151ec245578c" providerId="ADAL" clId="{11BD18E8-34F4-42B7-ACBD-A88E59ECF583}" dt="2021-05-14T16:22:06.575" v="67" actId="478"/>
        <pc:sldMkLst>
          <pc:docMk/>
          <pc:sldMk cId="434784103" sldId="394"/>
        </pc:sldMkLst>
        <pc:picChg chg="del">
          <ac:chgData name="haen1231@konkuk.ac.kr" userId="fc805462-1126-4daf-9bad-151ec245578c" providerId="ADAL" clId="{11BD18E8-34F4-42B7-ACBD-A88E59ECF583}" dt="2021-05-14T16:22:06.575" v="67" actId="478"/>
          <ac:picMkLst>
            <pc:docMk/>
            <pc:sldMk cId="434784103" sldId="394"/>
            <ac:picMk id="12" creationId="{760F41A7-60ED-48D0-A622-0EEF17E80BBC}"/>
          </ac:picMkLst>
        </pc:picChg>
      </pc:sldChg>
      <pc:sldChg chg="delSp mod">
        <pc:chgData name="haen1231@konkuk.ac.kr" userId="fc805462-1126-4daf-9bad-151ec245578c" providerId="ADAL" clId="{11BD18E8-34F4-42B7-ACBD-A88E59ECF583}" dt="2021-05-14T16:23:12.213" v="68" actId="478"/>
        <pc:sldMkLst>
          <pc:docMk/>
          <pc:sldMk cId="1022586628" sldId="397"/>
        </pc:sldMkLst>
        <pc:picChg chg="del">
          <ac:chgData name="haen1231@konkuk.ac.kr" userId="fc805462-1126-4daf-9bad-151ec245578c" providerId="ADAL" clId="{11BD18E8-34F4-42B7-ACBD-A88E59ECF583}" dt="2021-05-14T16:23:12.213" v="68" actId="478"/>
          <ac:picMkLst>
            <pc:docMk/>
            <pc:sldMk cId="1022586628" sldId="397"/>
            <ac:picMk id="2" creationId="{AD05EB2A-85D2-4304-B044-199C27C9D2B7}"/>
          </ac:picMkLst>
        </pc:picChg>
      </pc:sldChg>
      <pc:sldChg chg="addSp delSp modSp mod">
        <pc:chgData name="haen1231@konkuk.ac.kr" userId="fc805462-1126-4daf-9bad-151ec245578c" providerId="ADAL" clId="{11BD18E8-34F4-42B7-ACBD-A88E59ECF583}" dt="2021-05-14T16:24:38.092" v="78" actId="1076"/>
        <pc:sldMkLst>
          <pc:docMk/>
          <pc:sldMk cId="2946811766" sldId="399"/>
        </pc:sldMkLst>
        <pc:picChg chg="add mod">
          <ac:chgData name="haen1231@konkuk.ac.kr" userId="fc805462-1126-4daf-9bad-151ec245578c" providerId="ADAL" clId="{11BD18E8-34F4-42B7-ACBD-A88E59ECF583}" dt="2021-05-14T16:24:38.092" v="78" actId="1076"/>
          <ac:picMkLst>
            <pc:docMk/>
            <pc:sldMk cId="2946811766" sldId="399"/>
            <ac:picMk id="3" creationId="{C8F07EDD-BE74-457C-815C-8423F926F3E6}"/>
          </ac:picMkLst>
        </pc:picChg>
        <pc:picChg chg="del">
          <ac:chgData name="haen1231@konkuk.ac.kr" userId="fc805462-1126-4daf-9bad-151ec245578c" providerId="ADAL" clId="{11BD18E8-34F4-42B7-ACBD-A88E59ECF583}" dt="2021-05-14T16:24:14.054" v="69" actId="478"/>
          <ac:picMkLst>
            <pc:docMk/>
            <pc:sldMk cId="2946811766" sldId="399"/>
            <ac:picMk id="8" creationId="{45E22EA4-954F-4744-9C96-9A999566AB42}"/>
          </ac:picMkLst>
        </pc:picChg>
      </pc:sldChg>
      <pc:sldChg chg="addSp delSp modSp mod">
        <pc:chgData name="haen1231@konkuk.ac.kr" userId="fc805462-1126-4daf-9bad-151ec245578c" providerId="ADAL" clId="{11BD18E8-34F4-42B7-ACBD-A88E59ECF583}" dt="2021-05-14T16:25:29.509" v="86" actId="1076"/>
        <pc:sldMkLst>
          <pc:docMk/>
          <pc:sldMk cId="1275968936" sldId="400"/>
        </pc:sldMkLst>
        <pc:picChg chg="del">
          <ac:chgData name="haen1231@konkuk.ac.kr" userId="fc805462-1126-4daf-9bad-151ec245578c" providerId="ADAL" clId="{11BD18E8-34F4-42B7-ACBD-A88E59ECF583}" dt="2021-05-14T16:25:05.977" v="79" actId="478"/>
          <ac:picMkLst>
            <pc:docMk/>
            <pc:sldMk cId="1275968936" sldId="400"/>
            <ac:picMk id="2" creationId="{C99BA448-946F-4542-84DC-BB44FC32EEFD}"/>
          </ac:picMkLst>
        </pc:picChg>
        <pc:picChg chg="add mod">
          <ac:chgData name="haen1231@konkuk.ac.kr" userId="fc805462-1126-4daf-9bad-151ec245578c" providerId="ADAL" clId="{11BD18E8-34F4-42B7-ACBD-A88E59ECF583}" dt="2021-05-14T16:25:29.509" v="86" actId="1076"/>
          <ac:picMkLst>
            <pc:docMk/>
            <pc:sldMk cId="1275968936" sldId="400"/>
            <ac:picMk id="7" creationId="{E171E2AD-9145-47A6-BAA0-4E4C5AD17B27}"/>
          </ac:picMkLst>
        </pc:picChg>
      </pc:sldChg>
      <pc:sldChg chg="modSp mod">
        <pc:chgData name="haen1231@konkuk.ac.kr" userId="fc805462-1126-4daf-9bad-151ec245578c" providerId="ADAL" clId="{11BD18E8-34F4-42B7-ACBD-A88E59ECF583}" dt="2021-05-08T17:40:13.036" v="1" actId="1076"/>
        <pc:sldMkLst>
          <pc:docMk/>
          <pc:sldMk cId="46320837" sldId="401"/>
        </pc:sldMkLst>
        <pc:picChg chg="mod">
          <ac:chgData name="haen1231@konkuk.ac.kr" userId="fc805462-1126-4daf-9bad-151ec245578c" providerId="ADAL" clId="{11BD18E8-34F4-42B7-ACBD-A88E59ECF583}" dt="2021-05-08T17:40:13.036" v="1" actId="1076"/>
          <ac:picMkLst>
            <pc:docMk/>
            <pc:sldMk cId="46320837" sldId="401"/>
            <ac:picMk id="4" creationId="{5586402D-DEDC-49A9-91E8-CAADAFDC0F5C}"/>
          </ac:picMkLst>
        </pc:picChg>
      </pc:sldChg>
    </pc:docChg>
  </pc:docChgLst>
  <pc:docChgLst>
    <pc:chgData name="이도경" userId="S::opoiuuu@konkuk.ac.kr::e9e42d1f-f688-4dc2-b8bb-1a42460c9f0c" providerId="AD" clId="Web-{2A0BCD61-A971-44DF-9B62-B2DDB6586A22}"/>
    <pc:docChg chg="modSld">
      <pc:chgData name="이도경" userId="S::opoiuuu@konkuk.ac.kr::e9e42d1f-f688-4dc2-b8bb-1a42460c9f0c" providerId="AD" clId="Web-{2A0BCD61-A971-44DF-9B62-B2DDB6586A22}" dt="2021-04-28T17:14:46.016" v="8" actId="14100"/>
      <pc:docMkLst>
        <pc:docMk/>
      </pc:docMkLst>
      <pc:sldChg chg="addSp modSp">
        <pc:chgData name="이도경" userId="S::opoiuuu@konkuk.ac.kr::e9e42d1f-f688-4dc2-b8bb-1a42460c9f0c" providerId="AD" clId="Web-{2A0BCD61-A971-44DF-9B62-B2DDB6586A22}" dt="2021-04-28T17:14:30.047" v="5" actId="1076"/>
        <pc:sldMkLst>
          <pc:docMk/>
          <pc:sldMk cId="3074055487" sldId="390"/>
        </pc:sldMkLst>
        <pc:picChg chg="add mod">
          <ac:chgData name="이도경" userId="S::opoiuuu@konkuk.ac.kr::e9e42d1f-f688-4dc2-b8bb-1a42460c9f0c" providerId="AD" clId="Web-{2A0BCD61-A971-44DF-9B62-B2DDB6586A22}" dt="2021-04-28T17:14:30.047" v="5" actId="1076"/>
          <ac:picMkLst>
            <pc:docMk/>
            <pc:sldMk cId="3074055487" sldId="390"/>
            <ac:picMk id="2" creationId="{8F9503C0-81EA-47FC-AAC2-CFFDFFAC545A}"/>
          </ac:picMkLst>
        </pc:picChg>
      </pc:sldChg>
      <pc:sldChg chg="addSp modSp">
        <pc:chgData name="이도경" userId="S::opoiuuu@konkuk.ac.kr::e9e42d1f-f688-4dc2-b8bb-1a42460c9f0c" providerId="AD" clId="Web-{2A0BCD61-A971-44DF-9B62-B2DDB6586A22}" dt="2021-04-28T17:14:46.016" v="8" actId="14100"/>
        <pc:sldMkLst>
          <pc:docMk/>
          <pc:sldMk cId="2692851498" sldId="391"/>
        </pc:sldMkLst>
        <pc:picChg chg="add mod">
          <ac:chgData name="이도경" userId="S::opoiuuu@konkuk.ac.kr::e9e42d1f-f688-4dc2-b8bb-1a42460c9f0c" providerId="AD" clId="Web-{2A0BCD61-A971-44DF-9B62-B2DDB6586A22}" dt="2021-04-28T17:14:46.016" v="8" actId="14100"/>
          <ac:picMkLst>
            <pc:docMk/>
            <pc:sldMk cId="2692851498" sldId="391"/>
            <ac:picMk id="2" creationId="{9A53CDFA-F526-4E15-977C-11677C278DEE}"/>
          </ac:picMkLst>
        </pc:picChg>
      </pc:sldChg>
    </pc:docChg>
  </pc:docChgLst>
  <pc:docChgLst>
    <pc:chgData name="이해림" userId="S::hailim97@konkuk.ac.kr::da362752-a4b6-43ac-bb49-41d6e5cfdc35" providerId="AD" clId="Web-{71FEF858-0525-43FF-8DDA-BFDE8A43D92A}"/>
    <pc:docChg chg="modSld">
      <pc:chgData name="이해림" userId="S::hailim97@konkuk.ac.kr::da362752-a4b6-43ac-bb49-41d6e5cfdc35" providerId="AD" clId="Web-{71FEF858-0525-43FF-8DDA-BFDE8A43D92A}" dt="2021-05-15T00:22:16.683" v="110"/>
      <pc:docMkLst>
        <pc:docMk/>
      </pc:docMkLst>
      <pc:sldChg chg="modSp">
        <pc:chgData name="이해림" userId="S::hailim97@konkuk.ac.kr::da362752-a4b6-43ac-bb49-41d6e5cfdc35" providerId="AD" clId="Web-{71FEF858-0525-43FF-8DDA-BFDE8A43D92A}" dt="2021-05-15T00:22:16.683" v="110"/>
        <pc:sldMkLst>
          <pc:docMk/>
          <pc:sldMk cId="3166077269" sldId="294"/>
        </pc:sldMkLst>
        <pc:graphicFrameChg chg="mod modGraphic">
          <ac:chgData name="이해림" userId="S::hailim97@konkuk.ac.kr::da362752-a4b6-43ac-bb49-41d6e5cfdc35" providerId="AD" clId="Web-{71FEF858-0525-43FF-8DDA-BFDE8A43D92A}" dt="2021-05-15T00:22:16.683" v="11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">
        <pc:chgData name="이해림" userId="S::hailim97@konkuk.ac.kr::da362752-a4b6-43ac-bb49-41d6e5cfdc35" providerId="AD" clId="Web-{71FEF858-0525-43FF-8DDA-BFDE8A43D92A}" dt="2021-05-15T00:19:10.550" v="64" actId="1076"/>
        <pc:sldMkLst>
          <pc:docMk/>
          <pc:sldMk cId="726295685" sldId="350"/>
        </pc:sldMkLst>
        <pc:spChg chg="mod">
          <ac:chgData name="이해림" userId="S::hailim97@konkuk.ac.kr::da362752-a4b6-43ac-bb49-41d6e5cfdc35" providerId="AD" clId="Web-{71FEF858-0525-43FF-8DDA-BFDE8A43D92A}" dt="2021-05-15T00:19:04.581" v="63" actId="1076"/>
          <ac:spMkLst>
            <pc:docMk/>
            <pc:sldMk cId="726295685" sldId="350"/>
            <ac:spMk id="9" creationId="{B5F5C5D5-B8B7-4478-A406-6E4252245BE6}"/>
          </ac:spMkLst>
        </pc:spChg>
        <pc:picChg chg="add mod">
          <ac:chgData name="이해림" userId="S::hailim97@konkuk.ac.kr::da362752-a4b6-43ac-bb49-41d6e5cfdc35" providerId="AD" clId="Web-{71FEF858-0525-43FF-8DDA-BFDE8A43D92A}" dt="2021-05-15T00:19:10.550" v="64" actId="1076"/>
          <ac:picMkLst>
            <pc:docMk/>
            <pc:sldMk cId="726295685" sldId="350"/>
            <ac:picMk id="2" creationId="{BC8E8706-3C2C-42E4-AE51-86D96C35878B}"/>
          </ac:picMkLst>
        </pc:picChg>
        <pc:picChg chg="del">
          <ac:chgData name="이해림" userId="S::hailim97@konkuk.ac.kr::da362752-a4b6-43ac-bb49-41d6e5cfdc35" providerId="AD" clId="Web-{71FEF858-0525-43FF-8DDA-BFDE8A43D92A}" dt="2021-05-15T00:15:08.558" v="18"/>
          <ac:picMkLst>
            <pc:docMk/>
            <pc:sldMk cId="726295685" sldId="350"/>
            <ac:picMk id="11" creationId="{76ED3459-C7FD-4A1E-81E3-38710AE62104}"/>
          </ac:picMkLst>
        </pc:picChg>
      </pc:sldChg>
      <pc:sldChg chg="addSp delSp modSp">
        <pc:chgData name="이해림" userId="S::hailim97@konkuk.ac.kr::da362752-a4b6-43ac-bb49-41d6e5cfdc35" providerId="AD" clId="Web-{71FEF858-0525-43FF-8DDA-BFDE8A43D92A}" dt="2021-05-15T00:09:49.117" v="11" actId="1076"/>
        <pc:sldMkLst>
          <pc:docMk/>
          <pc:sldMk cId="3883841241" sldId="387"/>
        </pc:sldMkLst>
        <pc:picChg chg="del">
          <ac:chgData name="이해림" userId="S::hailim97@konkuk.ac.kr::da362752-a4b6-43ac-bb49-41d6e5cfdc35" providerId="AD" clId="Web-{71FEF858-0525-43FF-8DDA-BFDE8A43D92A}" dt="2021-05-15T00:09:17.523" v="8"/>
          <ac:picMkLst>
            <pc:docMk/>
            <pc:sldMk cId="3883841241" sldId="387"/>
            <ac:picMk id="2" creationId="{A2148A8A-1DA3-4E33-AF31-643931F7DAF3}"/>
          </ac:picMkLst>
        </pc:picChg>
        <pc:picChg chg="add mod">
          <ac:chgData name="이해림" userId="S::hailim97@konkuk.ac.kr::da362752-a4b6-43ac-bb49-41d6e5cfdc35" providerId="AD" clId="Web-{71FEF858-0525-43FF-8DDA-BFDE8A43D92A}" dt="2021-05-15T00:09:49.117" v="11" actId="1076"/>
          <ac:picMkLst>
            <pc:docMk/>
            <pc:sldMk cId="3883841241" sldId="387"/>
            <ac:picMk id="3" creationId="{6DDCAC40-7203-4F43-8FE2-E48B3A3AADBA}"/>
          </ac:picMkLst>
        </pc:picChg>
      </pc:sldChg>
      <pc:sldChg chg="addSp modSp">
        <pc:chgData name="이해림" userId="S::hailim97@konkuk.ac.kr::da362752-a4b6-43ac-bb49-41d6e5cfdc35" providerId="AD" clId="Web-{71FEF858-0525-43FF-8DDA-BFDE8A43D92A}" dt="2021-05-14T22:35:42.932" v="7" actId="14100"/>
        <pc:sldMkLst>
          <pc:docMk/>
          <pc:sldMk cId="46320837" sldId="401"/>
        </pc:sldMkLst>
        <pc:picChg chg="add mod">
          <ac:chgData name="이해림" userId="S::hailim97@konkuk.ac.kr::da362752-a4b6-43ac-bb49-41d6e5cfdc35" providerId="AD" clId="Web-{71FEF858-0525-43FF-8DDA-BFDE8A43D92A}" dt="2021-05-14T22:35:42.932" v="7" actId="14100"/>
          <ac:picMkLst>
            <pc:docMk/>
            <pc:sldMk cId="46320837" sldId="401"/>
            <ac:picMk id="2" creationId="{E4B730E7-9084-45C5-8A24-ED7346B82C62}"/>
          </ac:picMkLst>
        </pc:picChg>
      </pc:sldChg>
      <pc:sldChg chg="addSp delSp modSp">
        <pc:chgData name="이해림" userId="S::hailim97@konkuk.ac.kr::da362752-a4b6-43ac-bb49-41d6e5cfdc35" providerId="AD" clId="Web-{71FEF858-0525-43FF-8DDA-BFDE8A43D92A}" dt="2021-05-15T00:10:54.726" v="17" actId="1076"/>
        <pc:sldMkLst>
          <pc:docMk/>
          <pc:sldMk cId="2068076792" sldId="406"/>
        </pc:sldMkLst>
        <pc:picChg chg="add mod">
          <ac:chgData name="이해림" userId="S::hailim97@konkuk.ac.kr::da362752-a4b6-43ac-bb49-41d6e5cfdc35" providerId="AD" clId="Web-{71FEF858-0525-43FF-8DDA-BFDE8A43D92A}" dt="2021-05-15T00:10:54.726" v="17" actId="1076"/>
          <ac:picMkLst>
            <pc:docMk/>
            <pc:sldMk cId="2068076792" sldId="406"/>
            <ac:picMk id="2" creationId="{F0D0735A-9733-437B-9DEB-8D15EACBF18E}"/>
          </ac:picMkLst>
        </pc:picChg>
        <pc:picChg chg="del">
          <ac:chgData name="이해림" userId="S::hailim97@konkuk.ac.kr::da362752-a4b6-43ac-bb49-41d6e5cfdc35" providerId="AD" clId="Web-{71FEF858-0525-43FF-8DDA-BFDE8A43D92A}" dt="2021-05-15T00:10:22.898" v="14"/>
          <ac:picMkLst>
            <pc:docMk/>
            <pc:sldMk cId="2068076792" sldId="406"/>
            <ac:picMk id="8" creationId="{93C52103-F75F-486C-96F5-D08906489F65}"/>
          </ac:picMkLst>
        </pc:picChg>
      </pc:sldChg>
      <pc:sldChg chg="modSp">
        <pc:chgData name="이해림" userId="S::hailim97@konkuk.ac.kr::da362752-a4b6-43ac-bb49-41d6e5cfdc35" providerId="AD" clId="Web-{71FEF858-0525-43FF-8DDA-BFDE8A43D92A}" dt="2021-05-15T00:10:16.804" v="13" actId="1076"/>
        <pc:sldMkLst>
          <pc:docMk/>
          <pc:sldMk cId="566978638" sldId="413"/>
        </pc:sldMkLst>
        <pc:picChg chg="mod">
          <ac:chgData name="이해림" userId="S::hailim97@konkuk.ac.kr::da362752-a4b6-43ac-bb49-41d6e5cfdc35" providerId="AD" clId="Web-{71FEF858-0525-43FF-8DDA-BFDE8A43D92A}" dt="2021-05-15T00:10:16.804" v="13" actId="1076"/>
          <ac:picMkLst>
            <pc:docMk/>
            <pc:sldMk cId="566978638" sldId="413"/>
            <ac:picMk id="3" creationId="{21239BB8-CE93-4C57-8D95-69379BE46846}"/>
          </ac:picMkLst>
        </pc:picChg>
      </pc:sldChg>
    </pc:docChg>
  </pc:docChgLst>
  <pc:docChgLst>
    <pc:chgData name="haen1231@konkuk.ac.kr" userId="fc805462-1126-4daf-9bad-151ec245578c" providerId="ADAL" clId="{55238CC0-324D-4A8C-979A-A0632859D683}"/>
    <pc:docChg chg="undo custSel modSld">
      <pc:chgData name="haen1231@konkuk.ac.kr" userId="fc805462-1126-4daf-9bad-151ec245578c" providerId="ADAL" clId="{55238CC0-324D-4A8C-979A-A0632859D683}" dt="2021-05-25T17:30:20.793" v="137" actId="20577"/>
      <pc:docMkLst>
        <pc:docMk/>
      </pc:docMkLst>
      <pc:sldChg chg="delSp modSp mod">
        <pc:chgData name="haen1231@konkuk.ac.kr" userId="fc805462-1126-4daf-9bad-151ec245578c" providerId="ADAL" clId="{55238CC0-324D-4A8C-979A-A0632859D683}" dt="2021-05-25T16:52:17.075" v="22" actId="1076"/>
        <pc:sldMkLst>
          <pc:docMk/>
          <pc:sldMk cId="2096111808" sldId="290"/>
        </pc:sldMkLst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35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36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38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39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40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41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42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43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44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45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46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47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48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49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50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51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52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53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54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55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56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57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58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59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60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61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62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63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64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67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68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69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70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71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72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73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74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75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76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77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78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79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80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81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82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83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84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85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86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87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88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89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90" creationId="{00000000-0000-0000-0000-000000000000}"/>
          </ac:spMkLst>
        </pc:spChg>
        <pc:spChg chg="del mod topLvl">
          <ac:chgData name="haen1231@konkuk.ac.kr" userId="fc805462-1126-4daf-9bad-151ec245578c" providerId="ADAL" clId="{55238CC0-324D-4A8C-979A-A0632859D683}" dt="2021-05-25T16:51:50.551" v="17" actId="478"/>
          <ac:spMkLst>
            <pc:docMk/>
            <pc:sldMk cId="2096111808" sldId="290"/>
            <ac:spMk id="93" creationId="{00000000-0000-0000-0000-000000000000}"/>
          </ac:spMkLst>
        </pc:spChg>
        <pc:spChg chg="mod topLvl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94" creationId="{00000000-0000-0000-0000-000000000000}"/>
          </ac:spMkLst>
        </pc:spChg>
        <pc:spChg chg="mod topLvl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95" creationId="{00000000-0000-0000-0000-000000000000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96" creationId="{A11848DF-7853-4518-877D-F231FACE6FF3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97" creationId="{E07399F8-4486-44F8-BA8A-056D4251A892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98" creationId="{28F5D404-2457-4C42-8195-E46AD0BB9F2E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99" creationId="{569A5154-D569-42F3-9615-35A5BC8E9543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00" creationId="{42C13A04-6CBD-43FE-AD6A-AC66F8927026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01" creationId="{36D3F258-EA81-4D0F-B8EE-832165AC2CF9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02" creationId="{52E221FD-80F2-4F39-A36C-DA99913F9908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03" creationId="{E8D3F13C-7C50-4F39-B57F-0F04231F2E55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04" creationId="{1D94176A-F1DE-49E9-BF95-23FF8F478802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05" creationId="{2504FDCE-EEB6-4D15-9902-3C812BAC40AD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06" creationId="{88AADB30-C022-45C2-B9A3-FB8EBA537A4B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07" creationId="{3AD87DF5-065A-4047-88D0-278D9B20B20A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08" creationId="{D2DD0354-CFAC-45F5-BD5B-05F6800D930F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09" creationId="{28E10555-0CFC-446D-85A0-1A529ADD8462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10" creationId="{FE2A5C36-4150-4629-B0AD-F1F016EBD6F4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11" creationId="{CB34D03E-9AEF-4F4A-8E20-8AB6D9251481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12" creationId="{D2FE2DAF-D02A-4825-84FC-C88DCD6DE386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13" creationId="{6F77B584-659A-40C5-98CF-3ABC9678E8C8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14" creationId="{302AF6C7-7C0F-4BCD-B66A-4431814D99CF}"/>
          </ac:spMkLst>
        </pc:spChg>
        <pc:spChg chg="mod topLvl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115" creationId="{EA103AA2-780E-4F2F-9A1B-E3C09ADA6F50}"/>
          </ac:spMkLst>
        </pc:spChg>
        <pc:spChg chg="mod topLvl">
          <ac:chgData name="haen1231@konkuk.ac.kr" userId="fc805462-1126-4daf-9bad-151ec245578c" providerId="ADAL" clId="{55238CC0-324D-4A8C-979A-A0632859D683}" dt="2021-05-25T16:52:07.223" v="21" actId="1076"/>
          <ac:spMkLst>
            <pc:docMk/>
            <pc:sldMk cId="2096111808" sldId="290"/>
            <ac:spMk id="116" creationId="{472BF49F-2B70-4883-8137-A230DD73F465}"/>
          </ac:spMkLst>
        </pc:spChg>
        <pc:spChg chg="del mod topLvl">
          <ac:chgData name="haen1231@konkuk.ac.kr" userId="fc805462-1126-4daf-9bad-151ec245578c" providerId="ADAL" clId="{55238CC0-324D-4A8C-979A-A0632859D683}" dt="2021-05-25T16:51:50.551" v="17" actId="478"/>
          <ac:spMkLst>
            <pc:docMk/>
            <pc:sldMk cId="2096111808" sldId="290"/>
            <ac:spMk id="117" creationId="{1FA3FF25-363C-40A0-A7E2-060A9B6D839F}"/>
          </ac:spMkLst>
        </pc:spChg>
        <pc:spChg chg="mod topLvl">
          <ac:chgData name="haen1231@konkuk.ac.kr" userId="fc805462-1126-4daf-9bad-151ec245578c" providerId="ADAL" clId="{55238CC0-324D-4A8C-979A-A0632859D683}" dt="2021-05-25T16:52:17.075" v="22" actId="1076"/>
          <ac:spMkLst>
            <pc:docMk/>
            <pc:sldMk cId="2096111808" sldId="290"/>
            <ac:spMk id="118" creationId="{C523616C-E6D5-4C3B-836A-6A4D9EAAD41A}"/>
          </ac:spMkLst>
        </pc:spChg>
        <pc:spChg chg="mod topLvl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19" creationId="{529E5066-538D-4D53-B442-E2C17EE0EA43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21" creationId="{93DDBC98-1A5D-4967-BCBA-BE468087C0F6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22" creationId="{BF37C80A-3F1F-4A01-8214-92A4C5D60CCC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23" creationId="{D0DC80A1-F7B7-4A9E-91B9-413FCB491E65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24" creationId="{8A8275BF-AC51-4D17-9859-63E0DF82A6F5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25" creationId="{34C9F065-9157-4F46-AEDD-F5F86B7067D8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26" creationId="{DE9904E6-77E5-4280-A292-8EF4D0811BBE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27" creationId="{1361ED33-1674-4921-9EA6-6E5572439244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28" creationId="{B8CD6574-905A-436F-B94A-3FEAA8533249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29" creationId="{CB57A5B7-20E2-4690-9628-349A87A8314C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30" creationId="{F603F057-6472-4973-93E0-F52BF7D2FA4D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31" creationId="{E37600A2-45A7-4FAA-ABDA-D6B0B3EF1E1F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32" creationId="{A923F6B6-5CAB-49B2-9ADC-DD992E13F253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33" creationId="{537A352F-8060-4D9B-B42A-F985B1864128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34" creationId="{13120ABD-A5FA-4A00-8CF5-326A51FB3C96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35" creationId="{D22A10B2-967D-46EF-9326-F3E6E39373BF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36" creationId="{58F5FBFB-8C1B-4B9B-8A5F-E641039DD2AA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37" creationId="{08A47B6D-5E25-44C2-B878-EC50D3523750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38" creationId="{049A7667-AB92-4F58-AEB8-89ECB2CA673A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39" creationId="{1707F38D-1ED3-4264-82C4-4203610BA89F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40" creationId="{AD82D2F7-181F-47CF-B88E-9D968B143116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41" creationId="{F9BA32AA-4FF0-43FE-9EA7-0EFE7E90BE77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42" creationId="{E9F81752-91A8-4CAF-A49F-1DDC92ABA2C8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43" creationId="{85A7FBE4-16A5-4066-B0B9-47C4E88DB8BA}"/>
          </ac:spMkLst>
        </pc:spChg>
        <pc:spChg chg="mod">
          <ac:chgData name="haen1231@konkuk.ac.kr" userId="fc805462-1126-4daf-9bad-151ec245578c" providerId="ADAL" clId="{55238CC0-324D-4A8C-979A-A0632859D683}" dt="2021-05-25T16:51:46.255" v="16" actId="165"/>
          <ac:spMkLst>
            <pc:docMk/>
            <pc:sldMk cId="2096111808" sldId="290"/>
            <ac:spMk id="144" creationId="{9C9D85C3-CC92-43A2-9BA8-B6D381F9AB7E}"/>
          </ac:spMkLst>
        </pc:spChg>
        <pc:grpChg chg="del">
          <ac:chgData name="haen1231@konkuk.ac.kr" userId="fc805462-1126-4daf-9bad-151ec245578c" providerId="ADAL" clId="{55238CC0-324D-4A8C-979A-A0632859D683}" dt="2021-05-25T16:51:46.255" v="16" actId="165"/>
          <ac:grpSpMkLst>
            <pc:docMk/>
            <pc:sldMk cId="2096111808" sldId="290"/>
            <ac:grpSpMk id="2" creationId="{3669748A-8982-4654-9A1C-9B5AD7380914}"/>
          </ac:grpSpMkLst>
        </pc:grpChg>
        <pc:grpChg chg="mod topLvl">
          <ac:chgData name="haen1231@konkuk.ac.kr" userId="fc805462-1126-4daf-9bad-151ec245578c" providerId="ADAL" clId="{55238CC0-324D-4A8C-979A-A0632859D683}" dt="2021-05-25T16:52:07.223" v="21" actId="1076"/>
          <ac:grpSpMkLst>
            <pc:docMk/>
            <pc:sldMk cId="2096111808" sldId="290"/>
            <ac:grpSpMk id="33" creationId="{00000000-0000-0000-0000-000000000000}"/>
          </ac:grpSpMkLst>
        </pc:grpChg>
        <pc:grpChg chg="mod topLvl">
          <ac:chgData name="haen1231@konkuk.ac.kr" userId="fc805462-1126-4daf-9bad-151ec245578c" providerId="ADAL" clId="{55238CC0-324D-4A8C-979A-A0632859D683}" dt="2021-05-25T16:52:17.075" v="22" actId="1076"/>
          <ac:grpSpMkLst>
            <pc:docMk/>
            <pc:sldMk cId="2096111808" sldId="290"/>
            <ac:grpSpMk id="65" creationId="{00000000-0000-0000-0000-000000000000}"/>
          </ac:grpSpMkLst>
        </pc:grpChg>
        <pc:grpChg chg="mod topLvl">
          <ac:chgData name="haen1231@konkuk.ac.kr" userId="fc805462-1126-4daf-9bad-151ec245578c" providerId="ADAL" clId="{55238CC0-324D-4A8C-979A-A0632859D683}" dt="2021-05-25T16:51:46.255" v="16" actId="165"/>
          <ac:grpSpMkLst>
            <pc:docMk/>
            <pc:sldMk cId="2096111808" sldId="290"/>
            <ac:grpSpMk id="91" creationId="{EB18E7B5-6657-4C5B-A494-AE6162E8277E}"/>
          </ac:grpSpMkLst>
        </pc:grpChg>
        <pc:grpChg chg="del mod topLvl">
          <ac:chgData name="haen1231@konkuk.ac.kr" userId="fc805462-1126-4daf-9bad-151ec245578c" providerId="ADAL" clId="{55238CC0-324D-4A8C-979A-A0632859D683}" dt="2021-05-25T16:51:50.551" v="17" actId="478"/>
          <ac:grpSpMkLst>
            <pc:docMk/>
            <pc:sldMk cId="2096111808" sldId="290"/>
            <ac:grpSpMk id="120" creationId="{EE7D6A59-6A23-47CF-BD9E-347BA0668144}"/>
          </ac:grpSpMkLst>
        </pc:grpChg>
        <pc:cxnChg chg="mod topLvl">
          <ac:chgData name="haen1231@konkuk.ac.kr" userId="fc805462-1126-4daf-9bad-151ec245578c" providerId="ADAL" clId="{55238CC0-324D-4A8C-979A-A0632859D683}" dt="2021-05-25T16:52:06.767" v="20" actId="14100"/>
          <ac:cxnSpMkLst>
            <pc:docMk/>
            <pc:sldMk cId="2096111808" sldId="290"/>
            <ac:cxnSpMk id="92" creationId="{00000000-0000-0000-0000-000000000000}"/>
          </ac:cxnSpMkLst>
        </pc:cxnChg>
      </pc:sldChg>
      <pc:sldChg chg="modSp mod">
        <pc:chgData name="haen1231@konkuk.ac.kr" userId="fc805462-1126-4daf-9bad-151ec245578c" providerId="ADAL" clId="{55238CC0-324D-4A8C-979A-A0632859D683}" dt="2021-05-25T17:29:58.573" v="133" actId="20577"/>
        <pc:sldMkLst>
          <pc:docMk/>
          <pc:sldMk cId="1096968755" sldId="325"/>
        </pc:sldMkLst>
        <pc:graphicFrameChg chg="mod modGraphic">
          <ac:chgData name="haen1231@konkuk.ac.kr" userId="fc805462-1126-4daf-9bad-151ec245578c" providerId="ADAL" clId="{55238CC0-324D-4A8C-979A-A0632859D683}" dt="2021-05-25T17:29:58.573" v="133" actId="20577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55238CC0-324D-4A8C-979A-A0632859D683}" dt="2021-05-25T17:29:17.902" v="102" actId="20577"/>
        <pc:sldMkLst>
          <pc:docMk/>
          <pc:sldMk cId="2054989561" sldId="326"/>
        </pc:sldMkLst>
        <pc:graphicFrameChg chg="mod modGraphic">
          <ac:chgData name="haen1231@konkuk.ac.kr" userId="fc805462-1126-4daf-9bad-151ec245578c" providerId="ADAL" clId="{55238CC0-324D-4A8C-979A-A0632859D683}" dt="2021-05-25T17:29:17.902" v="102" actId="20577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55238CC0-324D-4A8C-979A-A0632859D683}" dt="2021-05-25T17:27:06.754" v="52"/>
        <pc:sldMkLst>
          <pc:docMk/>
          <pc:sldMk cId="1344023683" sldId="327"/>
        </pc:sldMkLst>
        <pc:graphicFrameChg chg="mod modGraphic">
          <ac:chgData name="haen1231@konkuk.ac.kr" userId="fc805462-1126-4daf-9bad-151ec245578c" providerId="ADAL" clId="{55238CC0-324D-4A8C-979A-A0632859D683}" dt="2021-05-25T17:27:06.754" v="52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55238CC0-324D-4A8C-979A-A0632859D683}" dt="2021-05-25T17:26:36.501" v="37" actId="13926"/>
        <pc:sldMkLst>
          <pc:docMk/>
          <pc:sldMk cId="332988354" sldId="329"/>
        </pc:sldMkLst>
        <pc:graphicFrameChg chg="mod modGraphic">
          <ac:chgData name="haen1231@konkuk.ac.kr" userId="fc805462-1126-4daf-9bad-151ec245578c" providerId="ADAL" clId="{55238CC0-324D-4A8C-979A-A0632859D683}" dt="2021-05-25T17:26:36.501" v="37" actId="13926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mod">
        <pc:chgData name="haen1231@konkuk.ac.kr" userId="fc805462-1126-4daf-9bad-151ec245578c" providerId="ADAL" clId="{55238CC0-324D-4A8C-979A-A0632859D683}" dt="2021-05-25T16:51:19.334" v="15" actId="1076"/>
        <pc:sldMkLst>
          <pc:docMk/>
          <pc:sldMk cId="726295685" sldId="350"/>
        </pc:sldMkLst>
        <pc:picChg chg="mod">
          <ac:chgData name="haen1231@konkuk.ac.kr" userId="fc805462-1126-4daf-9bad-151ec245578c" providerId="ADAL" clId="{55238CC0-324D-4A8C-979A-A0632859D683}" dt="2021-05-25T16:51:19.334" v="15" actId="1076"/>
          <ac:picMkLst>
            <pc:docMk/>
            <pc:sldMk cId="726295685" sldId="350"/>
            <ac:picMk id="2" creationId="{BC8E8706-3C2C-42E4-AE51-86D96C35878B}"/>
          </ac:picMkLst>
        </pc:picChg>
      </pc:sldChg>
      <pc:sldChg chg="modSp mod">
        <pc:chgData name="haen1231@konkuk.ac.kr" userId="fc805462-1126-4daf-9bad-151ec245578c" providerId="ADAL" clId="{55238CC0-324D-4A8C-979A-A0632859D683}" dt="2021-05-25T17:30:20.793" v="137" actId="20577"/>
        <pc:sldMkLst>
          <pc:docMk/>
          <pc:sldMk cId="2596880963" sldId="383"/>
        </pc:sldMkLst>
        <pc:graphicFrameChg chg="modGraphic">
          <ac:chgData name="haen1231@konkuk.ac.kr" userId="fc805462-1126-4daf-9bad-151ec245578c" providerId="ADAL" clId="{55238CC0-324D-4A8C-979A-A0632859D683}" dt="2021-05-25T17:30:20.793" v="137" actId="20577"/>
          <ac:graphicFrameMkLst>
            <pc:docMk/>
            <pc:sldMk cId="2596880963" sldId="383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5238CC0-324D-4A8C-979A-A0632859D683}" dt="2021-05-25T16:51:00.403" v="9" actId="14100"/>
        <pc:sldMkLst>
          <pc:docMk/>
          <pc:sldMk cId="46320837" sldId="401"/>
        </pc:sldMkLst>
        <pc:picChg chg="del">
          <ac:chgData name="haen1231@konkuk.ac.kr" userId="fc805462-1126-4daf-9bad-151ec245578c" providerId="ADAL" clId="{55238CC0-324D-4A8C-979A-A0632859D683}" dt="2021-05-25T16:50:14.508" v="0" actId="478"/>
          <ac:picMkLst>
            <pc:docMk/>
            <pc:sldMk cId="46320837" sldId="401"/>
            <ac:picMk id="2" creationId="{E4B730E7-9084-45C5-8A24-ED7346B82C62}"/>
          </ac:picMkLst>
        </pc:picChg>
        <pc:picChg chg="add mod">
          <ac:chgData name="haen1231@konkuk.ac.kr" userId="fc805462-1126-4daf-9bad-151ec245578c" providerId="ADAL" clId="{55238CC0-324D-4A8C-979A-A0632859D683}" dt="2021-05-25T16:51:00.403" v="9" actId="14100"/>
          <ac:picMkLst>
            <pc:docMk/>
            <pc:sldMk cId="46320837" sldId="401"/>
            <ac:picMk id="4" creationId="{C73C79A5-95EE-47CD-8721-65D3A7CEB892}"/>
          </ac:picMkLst>
        </pc:picChg>
      </pc:sldChg>
      <pc:sldChg chg="modSp mod">
        <pc:chgData name="haen1231@konkuk.ac.kr" userId="fc805462-1126-4daf-9bad-151ec245578c" providerId="ADAL" clId="{55238CC0-324D-4A8C-979A-A0632859D683}" dt="2021-05-25T17:25:32.890" v="28" actId="14734"/>
        <pc:sldMkLst>
          <pc:docMk/>
          <pc:sldMk cId="3502215631" sldId="404"/>
        </pc:sldMkLst>
        <pc:graphicFrameChg chg="mod modGraphic">
          <ac:chgData name="haen1231@konkuk.ac.kr" userId="fc805462-1126-4daf-9bad-151ec245578c" providerId="ADAL" clId="{55238CC0-324D-4A8C-979A-A0632859D683}" dt="2021-05-25T17:25:32.890" v="28" actId="14734"/>
          <ac:graphicFrameMkLst>
            <pc:docMk/>
            <pc:sldMk cId="3502215631" sldId="404"/>
            <ac:graphicFrameMk id="8" creationId="{6139E085-E024-4107-9F9B-55D644B9F97B}"/>
          </ac:graphicFrameMkLst>
        </pc:graphicFrameChg>
      </pc:sldChg>
    </pc:docChg>
  </pc:docChgLst>
  <pc:docChgLst>
    <pc:chgData name="송호영" userId="S::ghdud119@konkuk.ac.kr::2286aef3-535c-4bbe-8664-406b05f44393" providerId="AD" clId="Web-{C71EEFFF-3E58-4B71-9CF1-64F7AE17CDE2}"/>
    <pc:docChg chg="modSld">
      <pc:chgData name="송호영" userId="S::ghdud119@konkuk.ac.kr::2286aef3-535c-4bbe-8664-406b05f44393" providerId="AD" clId="Web-{C71EEFFF-3E58-4B71-9CF1-64F7AE17CDE2}" dt="2021-05-25T17:41:54.680" v="10" actId="1076"/>
      <pc:docMkLst>
        <pc:docMk/>
      </pc:docMkLst>
      <pc:sldChg chg="addSp delSp modSp">
        <pc:chgData name="송호영" userId="S::ghdud119@konkuk.ac.kr::2286aef3-535c-4bbe-8664-406b05f44393" providerId="AD" clId="Web-{C71EEFFF-3E58-4B71-9CF1-64F7AE17CDE2}" dt="2021-05-25T17:41:54.680" v="10" actId="1076"/>
        <pc:sldMkLst>
          <pc:docMk/>
          <pc:sldMk cId="826299919" sldId="315"/>
        </pc:sldMkLst>
        <pc:spChg chg="add del mod">
          <ac:chgData name="송호영" userId="S::ghdud119@konkuk.ac.kr::2286aef3-535c-4bbe-8664-406b05f44393" providerId="AD" clId="Web-{C71EEFFF-3E58-4B71-9CF1-64F7AE17CDE2}" dt="2021-05-25T17:41:29.226" v="5"/>
          <ac:spMkLst>
            <pc:docMk/>
            <pc:sldMk cId="826299919" sldId="315"/>
            <ac:spMk id="2" creationId="{B1EF7BB3-1605-42B0-A34F-08BDC9AE9186}"/>
          </ac:spMkLst>
        </pc:spChg>
        <pc:picChg chg="add mod">
          <ac:chgData name="송호영" userId="S::ghdud119@konkuk.ac.kr::2286aef3-535c-4bbe-8664-406b05f44393" providerId="AD" clId="Web-{C71EEFFF-3E58-4B71-9CF1-64F7AE17CDE2}" dt="2021-05-25T17:41:54.680" v="10" actId="1076"/>
          <ac:picMkLst>
            <pc:docMk/>
            <pc:sldMk cId="826299919" sldId="315"/>
            <ac:picMk id="3" creationId="{534FC0E0-E667-4E8E-8545-2F124307C2B4}"/>
          </ac:picMkLst>
        </pc:picChg>
        <pc:picChg chg="del">
          <ac:chgData name="송호영" userId="S::ghdud119@konkuk.ac.kr::2286aef3-535c-4bbe-8664-406b05f44393" providerId="AD" clId="Web-{C71EEFFF-3E58-4B71-9CF1-64F7AE17CDE2}" dt="2021-05-25T17:41:13.038" v="0"/>
          <ac:picMkLst>
            <pc:docMk/>
            <pc:sldMk cId="826299919" sldId="315"/>
            <ac:picMk id="2050" creationId="{4E6F19C5-6803-4C83-BF63-88B1A57FAF4A}"/>
          </ac:picMkLst>
        </pc:picChg>
      </pc:sldChg>
    </pc:docChg>
  </pc:docChgLst>
  <pc:docChgLst>
    <pc:chgData name="송호영" userId="S::ghdud119@konkuk.ac.kr::2286aef3-535c-4bbe-8664-406b05f44393" providerId="AD" clId="Web-{7179FE4A-B91B-4FE2-B114-57A7DB433847}"/>
    <pc:docChg chg="modSld">
      <pc:chgData name="송호영" userId="S::ghdud119@konkuk.ac.kr::2286aef3-535c-4bbe-8664-406b05f44393" providerId="AD" clId="Web-{7179FE4A-B91B-4FE2-B114-57A7DB433847}" dt="2021-04-30T01:02:26.834" v="3" actId="20577"/>
      <pc:docMkLst>
        <pc:docMk/>
      </pc:docMkLst>
      <pc:sldChg chg="addSp delSp modSp">
        <pc:chgData name="송호영" userId="S::ghdud119@konkuk.ac.kr::2286aef3-535c-4bbe-8664-406b05f44393" providerId="AD" clId="Web-{7179FE4A-B91B-4FE2-B114-57A7DB433847}" dt="2021-04-30T01:02:26.834" v="3" actId="20577"/>
        <pc:sldMkLst>
          <pc:docMk/>
          <pc:sldMk cId="1369210909" sldId="309"/>
        </pc:sldMkLst>
        <pc:spChg chg="add del mod">
          <ac:chgData name="송호영" userId="S::ghdud119@konkuk.ac.kr::2286aef3-535c-4bbe-8664-406b05f44393" providerId="AD" clId="Web-{7179FE4A-B91B-4FE2-B114-57A7DB433847}" dt="2021-04-30T01:02:26.834" v="3" actId="20577"/>
          <ac:spMkLst>
            <pc:docMk/>
            <pc:sldMk cId="1369210909" sldId="309"/>
            <ac:spMk id="4" creationId="{82F53C3B-FAE0-4A72-8790-1C8EA993FA2C}"/>
          </ac:spMkLst>
        </pc:spChg>
      </pc:sldChg>
    </pc:docChg>
  </pc:docChgLst>
  <pc:docChgLst>
    <pc:chgData name="이해림" userId="S::hailim97@konkuk.ac.kr::da362752-a4b6-43ac-bb49-41d6e5cfdc35" providerId="AD" clId="Web-{952AFE20-80AA-43AF-B474-00CC1E974B41}"/>
    <pc:docChg chg="modSld">
      <pc:chgData name="이해림" userId="S::hailim97@konkuk.ac.kr::da362752-a4b6-43ac-bb49-41d6e5cfdc35" providerId="AD" clId="Web-{952AFE20-80AA-43AF-B474-00CC1E974B41}" dt="2021-05-15T01:55:07.584" v="31" actId="1076"/>
      <pc:docMkLst>
        <pc:docMk/>
      </pc:docMkLst>
      <pc:sldChg chg="modSp">
        <pc:chgData name="이해림" userId="S::hailim97@konkuk.ac.kr::da362752-a4b6-43ac-bb49-41d6e5cfdc35" providerId="AD" clId="Web-{952AFE20-80AA-43AF-B474-00CC1E974B41}" dt="2021-05-15T01:55:07.584" v="31" actId="1076"/>
        <pc:sldMkLst>
          <pc:docMk/>
          <pc:sldMk cId="2350280806" sldId="337"/>
        </pc:sldMkLst>
        <pc:spChg chg="mod">
          <ac:chgData name="이해림" userId="S::hailim97@konkuk.ac.kr::da362752-a4b6-43ac-bb49-41d6e5cfdc35" providerId="AD" clId="Web-{952AFE20-80AA-43AF-B474-00CC1E974B41}" dt="2021-05-15T01:54:51.927" v="27" actId="1076"/>
          <ac:spMkLst>
            <pc:docMk/>
            <pc:sldMk cId="2350280806" sldId="337"/>
            <ac:spMk id="8" creationId="{57191E86-97A9-451A-B3A8-F032D88EB489}"/>
          </ac:spMkLst>
        </pc:spChg>
        <pc:graphicFrameChg chg="mod modGraphic">
          <ac:chgData name="이해림" userId="S::hailim97@konkuk.ac.kr::da362752-a4b6-43ac-bb49-41d6e5cfdc35" providerId="AD" clId="Web-{952AFE20-80AA-43AF-B474-00CC1E974B41}" dt="2021-05-15T01:55:07.584" v="31" actId="1076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</pc:docChg>
  </pc:docChgLst>
  <pc:docChgLst>
    <pc:chgData name="이도경" userId="S::opoiuuu@konkuk.ac.kr::e9e42d1f-f688-4dc2-b8bb-1a42460c9f0c" providerId="AD" clId="Web-{DC64BCD1-8377-4607-A463-B78FA7A08CE9}"/>
    <pc:docChg chg="modSld">
      <pc:chgData name="이도경" userId="S::opoiuuu@konkuk.ac.kr::e9e42d1f-f688-4dc2-b8bb-1a42460c9f0c" providerId="AD" clId="Web-{DC64BCD1-8377-4607-A463-B78FA7A08CE9}" dt="2021-04-28T18:37:12.242" v="5" actId="1076"/>
      <pc:docMkLst>
        <pc:docMk/>
      </pc:docMkLst>
      <pc:sldChg chg="addSp delSp modSp">
        <pc:chgData name="이도경" userId="S::opoiuuu@konkuk.ac.kr::e9e42d1f-f688-4dc2-b8bb-1a42460c9f0c" providerId="AD" clId="Web-{DC64BCD1-8377-4607-A463-B78FA7A08CE9}" dt="2021-04-28T18:37:12.242" v="5" actId="1076"/>
        <pc:sldMkLst>
          <pc:docMk/>
          <pc:sldMk cId="1275968936" sldId="400"/>
        </pc:sldMkLst>
        <pc:picChg chg="add mod">
          <ac:chgData name="이도경" userId="S::opoiuuu@konkuk.ac.kr::e9e42d1f-f688-4dc2-b8bb-1a42460c9f0c" providerId="AD" clId="Web-{DC64BCD1-8377-4607-A463-B78FA7A08CE9}" dt="2021-04-28T18:37:12.242" v="5" actId="1076"/>
          <ac:picMkLst>
            <pc:docMk/>
            <pc:sldMk cId="1275968936" sldId="400"/>
            <ac:picMk id="2" creationId="{C99BA448-946F-4542-84DC-BB44FC32EEFD}"/>
          </ac:picMkLst>
        </pc:picChg>
        <pc:picChg chg="del">
          <ac:chgData name="이도경" userId="S::opoiuuu@konkuk.ac.kr::e9e42d1f-f688-4dc2-b8bb-1a42460c9f0c" providerId="AD" clId="Web-{DC64BCD1-8377-4607-A463-B78FA7A08CE9}" dt="2021-04-28T18:36:43.818" v="0"/>
          <ac:picMkLst>
            <pc:docMk/>
            <pc:sldMk cId="1275968936" sldId="400"/>
            <ac:picMk id="9" creationId="{21B3925A-BCEB-4190-A913-FBAFACBB2D75}"/>
          </ac:picMkLst>
        </pc:picChg>
      </pc:sldChg>
    </pc:docChg>
  </pc:docChgLst>
  <pc:docChgLst>
    <pc:chgData name="이해림" userId="S::hailim97@konkuk.ac.kr::da362752-a4b6-43ac-bb49-41d6e5cfdc35" providerId="AD" clId="Web-{5F0C8C82-EF73-4091-BF52-9992DC5ED139}"/>
    <pc:docChg chg="modSld">
      <pc:chgData name="이해림" userId="S::hailim97@konkuk.ac.kr::da362752-a4b6-43ac-bb49-41d6e5cfdc35" providerId="AD" clId="Web-{5F0C8C82-EF73-4091-BF52-9992DC5ED139}" dt="2021-05-16T13:12:11.423" v="1"/>
      <pc:docMkLst>
        <pc:docMk/>
      </pc:docMkLst>
      <pc:sldChg chg="addSp delSp">
        <pc:chgData name="이해림" userId="S::hailim97@konkuk.ac.kr::da362752-a4b6-43ac-bb49-41d6e5cfdc35" providerId="AD" clId="Web-{5F0C8C82-EF73-4091-BF52-9992DC5ED139}" dt="2021-05-16T13:12:11.423" v="1"/>
        <pc:sldMkLst>
          <pc:docMk/>
          <pc:sldMk cId="726295685" sldId="350"/>
        </pc:sldMkLst>
        <pc:picChg chg="add del">
          <ac:chgData name="이해림" userId="S::hailim97@konkuk.ac.kr::da362752-a4b6-43ac-bb49-41d6e5cfdc35" providerId="AD" clId="Web-{5F0C8C82-EF73-4091-BF52-9992DC5ED139}" dt="2021-05-16T13:12:11.423" v="1"/>
          <ac:picMkLst>
            <pc:docMk/>
            <pc:sldMk cId="726295685" sldId="350"/>
            <ac:picMk id="2" creationId="{BC8E8706-3C2C-42E4-AE51-86D96C35878B}"/>
          </ac:picMkLst>
        </pc:picChg>
      </pc:sldChg>
    </pc:docChg>
  </pc:docChgLst>
  <pc:docChgLst>
    <pc:chgData name="haen1231@konkuk.ac.kr" userId="fc805462-1126-4daf-9bad-151ec245578c" providerId="ADAL" clId="{5FD3200C-FBE2-40FE-A360-F4393762D92E}"/>
    <pc:docChg chg="undo custSel addSld delSld modSld sldOrd">
      <pc:chgData name="haen1231@konkuk.ac.kr" userId="fc805462-1126-4daf-9bad-151ec245578c" providerId="ADAL" clId="{5FD3200C-FBE2-40FE-A360-F4393762D92E}" dt="2021-04-28T17:55:56.605" v="1800" actId="1037"/>
      <pc:docMkLst>
        <pc:docMk/>
      </pc:docMkLst>
      <pc:sldChg chg="del ord">
        <pc:chgData name="haen1231@konkuk.ac.kr" userId="fc805462-1126-4daf-9bad-151ec245578c" providerId="ADAL" clId="{5FD3200C-FBE2-40FE-A360-F4393762D92E}" dt="2021-04-28T15:56:44.309" v="1130" actId="47"/>
        <pc:sldMkLst>
          <pc:docMk/>
          <pc:sldMk cId="3428212277" sldId="279"/>
        </pc:sldMkLst>
      </pc:sldChg>
      <pc:sldChg chg="del">
        <pc:chgData name="haen1231@konkuk.ac.kr" userId="fc805462-1126-4daf-9bad-151ec245578c" providerId="ADAL" clId="{5FD3200C-FBE2-40FE-A360-F4393762D92E}" dt="2021-04-28T15:56:40.494" v="1127" actId="47"/>
        <pc:sldMkLst>
          <pc:docMk/>
          <pc:sldMk cId="3633062224" sldId="287"/>
        </pc:sldMkLst>
      </pc:sldChg>
      <pc:sldChg chg="del">
        <pc:chgData name="haen1231@konkuk.ac.kr" userId="fc805462-1126-4daf-9bad-151ec245578c" providerId="ADAL" clId="{5FD3200C-FBE2-40FE-A360-F4393762D92E}" dt="2021-04-28T15:56:41.527" v="1128" actId="47"/>
        <pc:sldMkLst>
          <pc:docMk/>
          <pc:sldMk cId="1267870442" sldId="288"/>
        </pc:sldMkLst>
      </pc:sldChg>
      <pc:sldChg chg="modSp mod">
        <pc:chgData name="haen1231@konkuk.ac.kr" userId="fc805462-1126-4daf-9bad-151ec245578c" providerId="ADAL" clId="{5FD3200C-FBE2-40FE-A360-F4393762D92E}" dt="2021-04-28T14:49:37.942" v="1" actId="20577"/>
        <pc:sldMkLst>
          <pc:docMk/>
          <pc:sldMk cId="2096111808" sldId="290"/>
        </pc:sldMkLst>
        <pc:spChg chg="mod">
          <ac:chgData name="haen1231@konkuk.ac.kr" userId="fc805462-1126-4daf-9bad-151ec245578c" providerId="ADAL" clId="{5FD3200C-FBE2-40FE-A360-F4393762D92E}" dt="2021-04-28T14:49:37.942" v="1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modSp mod">
        <pc:chgData name="haen1231@konkuk.ac.kr" userId="fc805462-1126-4daf-9bad-151ec245578c" providerId="ADAL" clId="{5FD3200C-FBE2-40FE-A360-F4393762D92E}" dt="2021-04-28T15:01:56.880" v="383"/>
        <pc:sldMkLst>
          <pc:docMk/>
          <pc:sldMk cId="3166077269" sldId="294"/>
        </pc:sldMkLst>
        <pc:spChg chg="mod">
          <ac:chgData name="haen1231@konkuk.ac.kr" userId="fc805462-1126-4daf-9bad-151ec245578c" providerId="ADAL" clId="{5FD3200C-FBE2-40FE-A360-F4393762D92E}" dt="2021-04-28T15:01:56.880" v="383"/>
          <ac:spMkLst>
            <pc:docMk/>
            <pc:sldMk cId="3166077269" sldId="294"/>
            <ac:spMk id="16" creationId="{53C00B07-0330-4776-A521-0748BEB10438}"/>
          </ac:spMkLst>
        </pc:spChg>
      </pc:sldChg>
      <pc:sldChg chg="modSp mod">
        <pc:chgData name="haen1231@konkuk.ac.kr" userId="fc805462-1126-4daf-9bad-151ec245578c" providerId="ADAL" clId="{5FD3200C-FBE2-40FE-A360-F4393762D92E}" dt="2021-04-28T15:01:45.105" v="382" actId="20577"/>
        <pc:sldMkLst>
          <pc:docMk/>
          <pc:sldMk cId="1369210909" sldId="309"/>
        </pc:sldMkLst>
        <pc:spChg chg="mod">
          <ac:chgData name="haen1231@konkuk.ac.kr" userId="fc805462-1126-4daf-9bad-151ec245578c" providerId="ADAL" clId="{5FD3200C-FBE2-40FE-A360-F4393762D92E}" dt="2021-04-28T15:01:45.105" v="382" actId="20577"/>
          <ac:spMkLst>
            <pc:docMk/>
            <pc:sldMk cId="1369210909" sldId="309"/>
            <ac:spMk id="11" creationId="{7CAA0400-86A5-D842-9FFF-958A32BC948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7:55:26.269" v="1786" actId="1076"/>
        <pc:sldMkLst>
          <pc:docMk/>
          <pc:sldMk cId="217872772" sldId="312"/>
        </pc:sldMkLst>
        <pc:spChg chg="add mod">
          <ac:chgData name="haen1231@konkuk.ac.kr" userId="fc805462-1126-4daf-9bad-151ec245578c" providerId="ADAL" clId="{5FD3200C-FBE2-40FE-A360-F4393762D92E}" dt="2021-04-28T17:46:40.377" v="1427" actId="1037"/>
          <ac:spMkLst>
            <pc:docMk/>
            <pc:sldMk cId="217872772" sldId="312"/>
            <ac:spMk id="2" creationId="{F508B84C-32EC-4CAE-BF21-F4BDFADA3DB6}"/>
          </ac:spMkLst>
        </pc:spChg>
        <pc:spChg chg="add mod">
          <ac:chgData name="haen1231@konkuk.ac.kr" userId="fc805462-1126-4daf-9bad-151ec245578c" providerId="ADAL" clId="{5FD3200C-FBE2-40FE-A360-F4393762D92E}" dt="2021-04-28T17:46:40.377" v="1427" actId="1037"/>
          <ac:spMkLst>
            <pc:docMk/>
            <pc:sldMk cId="217872772" sldId="312"/>
            <ac:spMk id="3" creationId="{6E70000A-B2F1-4274-B494-882D0B3C256D}"/>
          </ac:spMkLst>
        </pc:spChg>
        <pc:spChg chg="add mod">
          <ac:chgData name="haen1231@konkuk.ac.kr" userId="fc805462-1126-4daf-9bad-151ec245578c" providerId="ADAL" clId="{5FD3200C-FBE2-40FE-A360-F4393762D92E}" dt="2021-04-28T17:55:26.269" v="1786" actId="1076"/>
          <ac:spMkLst>
            <pc:docMk/>
            <pc:sldMk cId="217872772" sldId="312"/>
            <ac:spMk id="14" creationId="{C1F9FD62-C309-41D0-8D15-FB6CBE7C0AC8}"/>
          </ac:spMkLst>
        </pc:spChg>
        <pc:spChg chg="mod">
          <ac:chgData name="haen1231@konkuk.ac.kr" userId="fc805462-1126-4daf-9bad-151ec245578c" providerId="ADAL" clId="{5FD3200C-FBE2-40FE-A360-F4393762D92E}" dt="2021-04-28T15:33:50.584" v="791"/>
          <ac:spMkLst>
            <pc:docMk/>
            <pc:sldMk cId="217872772" sldId="312"/>
            <ac:spMk id="16" creationId="{53C00B07-0330-4776-A521-0748BEB10438}"/>
          </ac:spMkLst>
        </pc:spChg>
        <pc:picChg chg="del">
          <ac:chgData name="haen1231@konkuk.ac.kr" userId="fc805462-1126-4daf-9bad-151ec245578c" providerId="ADAL" clId="{5FD3200C-FBE2-40FE-A360-F4393762D92E}" dt="2021-04-28T16:50:08.936" v="1168" actId="478"/>
          <ac:picMkLst>
            <pc:docMk/>
            <pc:sldMk cId="217872772" sldId="312"/>
            <ac:picMk id="8" creationId="{D67965D0-C2BB-4EF9-9114-4BEBFC437EFF}"/>
          </ac:picMkLst>
        </pc:picChg>
        <pc:picChg chg="add mod">
          <ac:chgData name="haen1231@konkuk.ac.kr" userId="fc805462-1126-4daf-9bad-151ec245578c" providerId="ADAL" clId="{5FD3200C-FBE2-40FE-A360-F4393762D92E}" dt="2021-04-28T17:46:40.377" v="1427" actId="1037"/>
          <ac:picMkLst>
            <pc:docMk/>
            <pc:sldMk cId="217872772" sldId="312"/>
            <ac:picMk id="9" creationId="{F61DC73A-DD4F-433F-822B-8A69E6BDD5DC}"/>
          </ac:picMkLst>
        </pc:picChg>
        <pc:picChg chg="add mod">
          <ac:chgData name="haen1231@konkuk.ac.kr" userId="fc805462-1126-4daf-9bad-151ec245578c" providerId="ADAL" clId="{5FD3200C-FBE2-40FE-A360-F4393762D92E}" dt="2021-04-28T17:46:43.911" v="1428" actId="1076"/>
          <ac:picMkLst>
            <pc:docMk/>
            <pc:sldMk cId="217872772" sldId="312"/>
            <ac:picMk id="15" creationId="{C293935A-E0ED-4A46-94DC-82CCA9DAEB84}"/>
          </ac:picMkLst>
        </pc:picChg>
        <pc:cxnChg chg="add mod">
          <ac:chgData name="haen1231@konkuk.ac.kr" userId="fc805462-1126-4daf-9bad-151ec245578c" providerId="ADAL" clId="{5FD3200C-FBE2-40FE-A360-F4393762D92E}" dt="2021-04-28T17:46:40.377" v="1427" actId="1037"/>
          <ac:cxnSpMkLst>
            <pc:docMk/>
            <pc:sldMk cId="217872772" sldId="312"/>
            <ac:cxnSpMk id="10" creationId="{9E847A03-BC1B-4D51-8E5B-6F380AA7F030}"/>
          </ac:cxnSpMkLst>
        </pc:cxnChg>
      </pc:sldChg>
      <pc:sldChg chg="addSp delSp modSp mod">
        <pc:chgData name="haen1231@konkuk.ac.kr" userId="fc805462-1126-4daf-9bad-151ec245578c" providerId="ADAL" clId="{5FD3200C-FBE2-40FE-A360-F4393762D92E}" dt="2021-04-28T15:03:22.309" v="388"/>
        <pc:sldMkLst>
          <pc:docMk/>
          <pc:sldMk cId="3106934273" sldId="314"/>
        </pc:sldMkLst>
        <pc:spChg chg="add mod">
          <ac:chgData name="haen1231@konkuk.ac.kr" userId="fc805462-1126-4daf-9bad-151ec245578c" providerId="ADAL" clId="{5FD3200C-FBE2-40FE-A360-F4393762D92E}" dt="2021-04-28T15:02:52.293" v="385"/>
          <ac:spMkLst>
            <pc:docMk/>
            <pc:sldMk cId="3106934273" sldId="314"/>
            <ac:spMk id="9" creationId="{9B67405D-A7C3-423D-8E12-98FCEDB771DC}"/>
          </ac:spMkLst>
        </pc:spChg>
        <pc:spChg chg="del">
          <ac:chgData name="haen1231@konkuk.ac.kr" userId="fc805462-1126-4daf-9bad-151ec245578c" providerId="ADAL" clId="{5FD3200C-FBE2-40FE-A360-F4393762D92E}" dt="2021-04-28T15:02:52.049" v="384" actId="478"/>
          <ac:spMkLst>
            <pc:docMk/>
            <pc:sldMk cId="3106934273" sldId="314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3:22.309" v="388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6:16:24.746" v="1157" actId="1076"/>
        <pc:sldMkLst>
          <pc:docMk/>
          <pc:sldMk cId="826299919" sldId="315"/>
        </pc:sldMkLst>
        <pc:spChg chg="del">
          <ac:chgData name="haen1231@konkuk.ac.kr" userId="fc805462-1126-4daf-9bad-151ec245578c" providerId="ADAL" clId="{5FD3200C-FBE2-40FE-A360-F4393762D92E}" dt="2021-04-28T15:58:43.956" v="1150" actId="478"/>
          <ac:spMkLst>
            <pc:docMk/>
            <pc:sldMk cId="826299919" sldId="315"/>
            <ac:spMk id="3" creationId="{A6176762-E36C-4D28-BBD0-9DC168BCF6D8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5" creationId="{3AE2E2B6-D038-4D8C-B462-DBA9AE4164A7}"/>
          </ac:spMkLst>
        </pc:spChg>
        <pc:spChg chg="mod">
          <ac:chgData name="haen1231@konkuk.ac.kr" userId="fc805462-1126-4daf-9bad-151ec245578c" providerId="ADAL" clId="{5FD3200C-FBE2-40FE-A360-F4393762D92E}" dt="2021-04-28T16:16:24.746" v="1157" actId="1076"/>
          <ac:spMkLst>
            <pc:docMk/>
            <pc:sldMk cId="826299919" sldId="315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5FD3200C-FBE2-40FE-A360-F4393762D92E}" dt="2021-04-28T15:57:59.686" v="1143" actId="478"/>
          <ac:spMkLst>
            <pc:docMk/>
            <pc:sldMk cId="826299919" sldId="315"/>
            <ac:spMk id="17" creationId="{A1E0504F-68C3-4BF3-B570-99A1443CE7C5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8" creationId="{44E378B0-773F-4EFC-B332-D9E29BC01AA0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9" creationId="{FA9BFC59-C21E-43DD-B7DC-04981402EB2A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20" creationId="{02A4B58A-14D9-4093-A6CB-39BE70AC7167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21" creationId="{72638708-83FF-480F-8A35-A979E83ED1CC}"/>
          </ac:spMkLst>
        </pc:spChg>
        <pc:spChg chg="del">
          <ac:chgData name="haen1231@konkuk.ac.kr" userId="fc805462-1126-4daf-9bad-151ec245578c" providerId="ADAL" clId="{5FD3200C-FBE2-40FE-A360-F4393762D92E}" dt="2021-04-28T15:58:08.927" v="1145" actId="478"/>
          <ac:spMkLst>
            <pc:docMk/>
            <pc:sldMk cId="826299919" sldId="315"/>
            <ac:spMk id="22" creationId="{3A73A5A5-27DA-4776-9498-5A9D2E723065}"/>
          </ac:spMkLst>
        </pc:spChg>
        <pc:spChg chg="del">
          <ac:chgData name="haen1231@konkuk.ac.kr" userId="fc805462-1126-4daf-9bad-151ec245578c" providerId="ADAL" clId="{5FD3200C-FBE2-40FE-A360-F4393762D92E}" dt="2021-04-28T15:58:08.927" v="1145" actId="478"/>
          <ac:spMkLst>
            <pc:docMk/>
            <pc:sldMk cId="826299919" sldId="315"/>
            <ac:spMk id="23" creationId="{2901BB2B-BB68-4631-AB8F-44AE6D25712D}"/>
          </ac:spMkLst>
        </pc:spChg>
        <pc:picChg chg="add mod">
          <ac:chgData name="haen1231@konkuk.ac.kr" userId="fc805462-1126-4daf-9bad-151ec245578c" providerId="ADAL" clId="{5FD3200C-FBE2-40FE-A360-F4393762D92E}" dt="2021-04-28T16:16:16.333" v="1156" actId="1076"/>
          <ac:picMkLst>
            <pc:docMk/>
            <pc:sldMk cId="826299919" sldId="315"/>
            <ac:picMk id="24" creationId="{0FBB7403-3DD2-4AD6-BBBC-215ABC08ADA2}"/>
          </ac:picMkLst>
        </pc:picChg>
      </pc:sldChg>
      <pc:sldChg chg="addSp delSp modSp mod">
        <pc:chgData name="haen1231@konkuk.ac.kr" userId="fc805462-1126-4daf-9bad-151ec245578c" providerId="ADAL" clId="{5FD3200C-FBE2-40FE-A360-F4393762D92E}" dt="2021-04-28T15:04:22.893" v="398" actId="14734"/>
        <pc:sldMkLst>
          <pc:docMk/>
          <pc:sldMk cId="2893478857" sldId="316"/>
        </pc:sldMkLst>
        <pc:spChg chg="add mod">
          <ac:chgData name="haen1231@konkuk.ac.kr" userId="fc805462-1126-4daf-9bad-151ec245578c" providerId="ADAL" clId="{5FD3200C-FBE2-40FE-A360-F4393762D92E}" dt="2021-04-28T15:03:42.199" v="390"/>
          <ac:spMkLst>
            <pc:docMk/>
            <pc:sldMk cId="2893478857" sldId="316"/>
            <ac:spMk id="9" creationId="{BDFC9C74-DC34-4C29-96D4-22712B7AD7A4}"/>
          </ac:spMkLst>
        </pc:spChg>
        <pc:spChg chg="del">
          <ac:chgData name="haen1231@konkuk.ac.kr" userId="fc805462-1126-4daf-9bad-151ec245578c" providerId="ADAL" clId="{5FD3200C-FBE2-40FE-A360-F4393762D92E}" dt="2021-04-28T15:03:41.707" v="389" actId="478"/>
          <ac:spMkLst>
            <pc:docMk/>
            <pc:sldMk cId="2893478857" sldId="316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4:22.893" v="398" actId="14734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07:19.004" v="429" actId="1035"/>
        <pc:sldMkLst>
          <pc:docMk/>
          <pc:sldMk cId="1082070766" sldId="317"/>
        </pc:sldMkLst>
        <pc:spChg chg="add mod">
          <ac:chgData name="haen1231@konkuk.ac.kr" userId="fc805462-1126-4daf-9bad-151ec245578c" providerId="ADAL" clId="{5FD3200C-FBE2-40FE-A360-F4393762D92E}" dt="2021-04-28T15:04:08.005" v="393"/>
          <ac:spMkLst>
            <pc:docMk/>
            <pc:sldMk cId="1082070766" sldId="317"/>
            <ac:spMk id="9" creationId="{61598470-8AB7-4B3B-AA4C-A76BBA23526D}"/>
          </ac:spMkLst>
        </pc:spChg>
        <pc:spChg chg="del">
          <ac:chgData name="haen1231@konkuk.ac.kr" userId="fc805462-1126-4daf-9bad-151ec245578c" providerId="ADAL" clId="{5FD3200C-FBE2-40FE-A360-F4393762D92E}" dt="2021-04-28T15:04:07.688" v="392" actId="478"/>
          <ac:spMkLst>
            <pc:docMk/>
            <pc:sldMk cId="1082070766" sldId="317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7:19.004" v="429" actId="1035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2:51.629" v="534" actId="1035"/>
        <pc:sldMkLst>
          <pc:docMk/>
          <pc:sldMk cId="1231190606" sldId="319"/>
        </pc:sldMkLst>
        <pc:spChg chg="add mod">
          <ac:chgData name="haen1231@konkuk.ac.kr" userId="fc805462-1126-4daf-9bad-151ec245578c" providerId="ADAL" clId="{5FD3200C-FBE2-40FE-A360-F4393762D92E}" dt="2021-04-28T15:11:50.099" v="485"/>
          <ac:spMkLst>
            <pc:docMk/>
            <pc:sldMk cId="1231190606" sldId="319"/>
            <ac:spMk id="9" creationId="{C8F4B7BC-A3D5-4902-AA66-63EA878CF4A7}"/>
          </ac:spMkLst>
        </pc:spChg>
        <pc:spChg chg="del">
          <ac:chgData name="haen1231@konkuk.ac.kr" userId="fc805462-1126-4daf-9bad-151ec245578c" providerId="ADAL" clId="{5FD3200C-FBE2-40FE-A360-F4393762D92E}" dt="2021-04-28T15:11:49.823" v="484" actId="478"/>
          <ac:spMkLst>
            <pc:docMk/>
            <pc:sldMk cId="1231190606" sldId="31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2:51.629" v="534" actId="1035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1:20.602" v="483" actId="14734"/>
        <pc:sldMkLst>
          <pc:docMk/>
          <pc:sldMk cId="552218876" sldId="320"/>
        </pc:sldMkLst>
        <pc:spChg chg="add mod">
          <ac:chgData name="haen1231@konkuk.ac.kr" userId="fc805462-1126-4daf-9bad-151ec245578c" providerId="ADAL" clId="{5FD3200C-FBE2-40FE-A360-F4393762D92E}" dt="2021-04-28T15:08:46.317" v="441"/>
          <ac:spMkLst>
            <pc:docMk/>
            <pc:sldMk cId="552218876" sldId="320"/>
            <ac:spMk id="9" creationId="{DC2DF481-5E52-4635-8C97-517B41ACBAF7}"/>
          </ac:spMkLst>
        </pc:spChg>
        <pc:spChg chg="del">
          <ac:chgData name="haen1231@konkuk.ac.kr" userId="fc805462-1126-4daf-9bad-151ec245578c" providerId="ADAL" clId="{5FD3200C-FBE2-40FE-A360-F4393762D92E}" dt="2021-04-28T15:08:45.996" v="440" actId="478"/>
          <ac:spMkLst>
            <pc:docMk/>
            <pc:sldMk cId="552218876" sldId="320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1:20.602" v="483" actId="1473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08:35.815" v="439" actId="20577"/>
        <pc:sldMkLst>
          <pc:docMk/>
          <pc:sldMk cId="3316600606" sldId="321"/>
        </pc:sldMkLst>
        <pc:spChg chg="add mod">
          <ac:chgData name="haen1231@konkuk.ac.kr" userId="fc805462-1126-4daf-9bad-151ec245578c" providerId="ADAL" clId="{5FD3200C-FBE2-40FE-A360-F4393762D92E}" dt="2021-04-28T15:07:31.537" v="431"/>
          <ac:spMkLst>
            <pc:docMk/>
            <pc:sldMk cId="3316600606" sldId="321"/>
            <ac:spMk id="9" creationId="{2E6836AA-F403-4E66-AB3E-C8FA51F2D5F6}"/>
          </ac:spMkLst>
        </pc:spChg>
        <pc:spChg chg="del">
          <ac:chgData name="haen1231@konkuk.ac.kr" userId="fc805462-1126-4daf-9bad-151ec245578c" providerId="ADAL" clId="{5FD3200C-FBE2-40FE-A360-F4393762D92E}" dt="2021-04-28T15:07:31.216" v="430" actId="478"/>
          <ac:spMkLst>
            <pc:docMk/>
            <pc:sldMk cId="3316600606" sldId="321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8:35.815" v="439" actId="2057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8:02.722" v="690" actId="20577"/>
        <pc:sldMkLst>
          <pc:docMk/>
          <pc:sldMk cId="2299747862" sldId="322"/>
        </pc:sldMkLst>
        <pc:spChg chg="add mod">
          <ac:chgData name="haen1231@konkuk.ac.kr" userId="fc805462-1126-4daf-9bad-151ec245578c" providerId="ADAL" clId="{5FD3200C-FBE2-40FE-A360-F4393762D92E}" dt="2021-04-28T15:26:24.400" v="673"/>
          <ac:spMkLst>
            <pc:docMk/>
            <pc:sldMk cId="2299747862" sldId="322"/>
            <ac:spMk id="9" creationId="{9A7DF999-E789-46D4-8B18-AC73F4EE5276}"/>
          </ac:spMkLst>
        </pc:spChg>
        <pc:spChg chg="del">
          <ac:chgData name="haen1231@konkuk.ac.kr" userId="fc805462-1126-4daf-9bad-151ec245578c" providerId="ADAL" clId="{5FD3200C-FBE2-40FE-A360-F4393762D92E}" dt="2021-04-28T15:26:24.147" v="672" actId="478"/>
          <ac:spMkLst>
            <pc:docMk/>
            <pc:sldMk cId="2299747862" sldId="322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28:02.722" v="690" actId="20577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6:21.398" v="671"/>
        <pc:sldMkLst>
          <pc:docMk/>
          <pc:sldMk cId="3153800299" sldId="324"/>
        </pc:sldMkLst>
        <pc:spChg chg="add mod">
          <ac:chgData name="haen1231@konkuk.ac.kr" userId="fc805462-1126-4daf-9bad-151ec245578c" providerId="ADAL" clId="{5FD3200C-FBE2-40FE-A360-F4393762D92E}" dt="2021-04-28T15:26:21.398" v="671"/>
          <ac:spMkLst>
            <pc:docMk/>
            <pc:sldMk cId="3153800299" sldId="324"/>
            <ac:spMk id="9" creationId="{915823DA-B2C0-460E-99B2-0C38E6265A6C}"/>
          </ac:spMkLst>
        </pc:spChg>
        <pc:spChg chg="del">
          <ac:chgData name="haen1231@konkuk.ac.kr" userId="fc805462-1126-4daf-9bad-151ec245578c" providerId="ADAL" clId="{5FD3200C-FBE2-40FE-A360-F4393762D92E}" dt="2021-04-28T15:26:21.203" v="670" actId="478"/>
          <ac:spMkLst>
            <pc:docMk/>
            <pc:sldMk cId="3153800299" sldId="324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6:03.028" v="667" actId="1035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6:17.968" v="669"/>
        <pc:sldMkLst>
          <pc:docMk/>
          <pc:sldMk cId="1096968755" sldId="325"/>
        </pc:sldMkLst>
        <pc:spChg chg="add mod">
          <ac:chgData name="haen1231@konkuk.ac.kr" userId="fc805462-1126-4daf-9bad-151ec245578c" providerId="ADAL" clId="{5FD3200C-FBE2-40FE-A360-F4393762D92E}" dt="2021-04-28T15:26:17.968" v="669"/>
          <ac:spMkLst>
            <pc:docMk/>
            <pc:sldMk cId="1096968755" sldId="325"/>
            <ac:spMk id="9" creationId="{D7F532C5-F79D-44CD-AA75-CEFFD13E71F8}"/>
          </ac:spMkLst>
        </pc:spChg>
        <pc:spChg chg="del">
          <ac:chgData name="haen1231@konkuk.ac.kr" userId="fc805462-1126-4daf-9bad-151ec245578c" providerId="ADAL" clId="{5FD3200C-FBE2-40FE-A360-F4393762D92E}" dt="2021-04-28T15:26:17.680" v="668" actId="478"/>
          <ac:spMkLst>
            <pc:docMk/>
            <pc:sldMk cId="1096968755" sldId="32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5:21.610" v="649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4:14.461" v="648"/>
        <pc:sldMkLst>
          <pc:docMk/>
          <pc:sldMk cId="2054989561" sldId="326"/>
        </pc:sldMkLst>
        <pc:spChg chg="add mod">
          <ac:chgData name="haen1231@konkuk.ac.kr" userId="fc805462-1126-4daf-9bad-151ec245578c" providerId="ADAL" clId="{5FD3200C-FBE2-40FE-A360-F4393762D92E}" dt="2021-04-28T15:20:23.684" v="637"/>
          <ac:spMkLst>
            <pc:docMk/>
            <pc:sldMk cId="2054989561" sldId="326"/>
            <ac:spMk id="10" creationId="{4E61435E-8005-4D05-B087-D480BF2E2726}"/>
          </ac:spMkLst>
        </pc:spChg>
        <pc:spChg chg="del">
          <ac:chgData name="haen1231@konkuk.ac.kr" userId="fc805462-1126-4daf-9bad-151ec245578c" providerId="ADAL" clId="{5FD3200C-FBE2-40FE-A360-F4393762D92E}" dt="2021-04-28T15:20:23.389" v="636" actId="478"/>
          <ac:spMkLst>
            <pc:docMk/>
            <pc:sldMk cId="2054989561" sldId="32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4:14.461" v="648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9:57.948" v="635"/>
        <pc:sldMkLst>
          <pc:docMk/>
          <pc:sldMk cId="1344023683" sldId="327"/>
        </pc:sldMkLst>
        <pc:spChg chg="add mod">
          <ac:chgData name="haen1231@konkuk.ac.kr" userId="fc805462-1126-4daf-9bad-151ec245578c" providerId="ADAL" clId="{5FD3200C-FBE2-40FE-A360-F4393762D92E}" dt="2021-04-28T15:19:57.948" v="635"/>
          <ac:spMkLst>
            <pc:docMk/>
            <pc:sldMk cId="1344023683" sldId="327"/>
            <ac:spMk id="9" creationId="{CDF429E1-269E-4780-9827-29E0F9D6EF0D}"/>
          </ac:spMkLst>
        </pc:spChg>
        <pc:spChg chg="del">
          <ac:chgData name="haen1231@konkuk.ac.kr" userId="fc805462-1126-4daf-9bad-151ec245578c" providerId="ADAL" clId="{5FD3200C-FBE2-40FE-A360-F4393762D92E}" dt="2021-04-28T15:19:57.738" v="634" actId="478"/>
          <ac:spMkLst>
            <pc:docMk/>
            <pc:sldMk cId="1344023683" sldId="327"/>
            <ac:spMk id="16" creationId="{53C00B07-0330-4776-A521-0748BEB1043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19:47.050" v="633" actId="1076"/>
        <pc:sldMkLst>
          <pc:docMk/>
          <pc:sldMk cId="3761192293" sldId="328"/>
        </pc:sldMkLst>
        <pc:spChg chg="add mod">
          <ac:chgData name="haen1231@konkuk.ac.kr" userId="fc805462-1126-4daf-9bad-151ec245578c" providerId="ADAL" clId="{5FD3200C-FBE2-40FE-A360-F4393762D92E}" dt="2021-04-28T15:16:59.151" v="600"/>
          <ac:spMkLst>
            <pc:docMk/>
            <pc:sldMk cId="3761192293" sldId="328"/>
            <ac:spMk id="9" creationId="{C86ECC86-A8B7-4EF8-BEE5-A8714A03D28B}"/>
          </ac:spMkLst>
        </pc:spChg>
        <pc:spChg chg="del">
          <ac:chgData name="haen1231@konkuk.ac.kr" userId="fc805462-1126-4daf-9bad-151ec245578c" providerId="ADAL" clId="{5FD3200C-FBE2-40FE-A360-F4393762D92E}" dt="2021-04-28T15:16:58.855" v="599" actId="478"/>
          <ac:spMkLst>
            <pc:docMk/>
            <pc:sldMk cId="3761192293" sldId="328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9:47.050" v="633" actId="107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6:50.359" v="598" actId="1035"/>
        <pc:sldMkLst>
          <pc:docMk/>
          <pc:sldMk cId="332988354" sldId="329"/>
        </pc:sldMkLst>
        <pc:spChg chg="add mod">
          <ac:chgData name="haen1231@konkuk.ac.kr" userId="fc805462-1126-4daf-9bad-151ec245578c" providerId="ADAL" clId="{5FD3200C-FBE2-40FE-A360-F4393762D92E}" dt="2021-04-28T15:14:51.784" v="583"/>
          <ac:spMkLst>
            <pc:docMk/>
            <pc:sldMk cId="332988354" sldId="329"/>
            <ac:spMk id="9" creationId="{C7C28AFA-AE14-440B-92A0-03BB44B98198}"/>
          </ac:spMkLst>
        </pc:spChg>
        <pc:spChg chg="del">
          <ac:chgData name="haen1231@konkuk.ac.kr" userId="fc805462-1126-4daf-9bad-151ec245578c" providerId="ADAL" clId="{5FD3200C-FBE2-40FE-A360-F4393762D92E}" dt="2021-04-28T15:14:51.542" v="582" actId="478"/>
          <ac:spMkLst>
            <pc:docMk/>
            <pc:sldMk cId="332988354" sldId="32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6:50.359" v="598" actId="1035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4:42.197" v="581" actId="1036"/>
        <pc:sldMkLst>
          <pc:docMk/>
          <pc:sldMk cId="2628889305" sldId="330"/>
        </pc:sldMkLst>
        <pc:spChg chg="add mod">
          <ac:chgData name="haen1231@konkuk.ac.kr" userId="fc805462-1126-4daf-9bad-151ec245578c" providerId="ADAL" clId="{5FD3200C-FBE2-40FE-A360-F4393762D92E}" dt="2021-04-28T15:13:58.487" v="546"/>
          <ac:spMkLst>
            <pc:docMk/>
            <pc:sldMk cId="2628889305" sldId="330"/>
            <ac:spMk id="9" creationId="{F92E6154-4FEB-4E73-8E79-4CF706E245B4}"/>
          </ac:spMkLst>
        </pc:spChg>
        <pc:spChg chg="del">
          <ac:chgData name="haen1231@konkuk.ac.kr" userId="fc805462-1126-4daf-9bad-151ec245578c" providerId="ADAL" clId="{5FD3200C-FBE2-40FE-A360-F4393762D92E}" dt="2021-04-28T15:13:58.160" v="545" actId="478"/>
          <ac:spMkLst>
            <pc:docMk/>
            <pc:sldMk cId="2628889305" sldId="330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4:42.197" v="581" actId="103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3:49.240" v="544" actId="20577"/>
        <pc:sldMkLst>
          <pc:docMk/>
          <pc:sldMk cId="4127869568" sldId="331"/>
        </pc:sldMkLst>
        <pc:spChg chg="add mod">
          <ac:chgData name="haen1231@konkuk.ac.kr" userId="fc805462-1126-4daf-9bad-151ec245578c" providerId="ADAL" clId="{5FD3200C-FBE2-40FE-A360-F4393762D92E}" dt="2021-04-28T15:13:02.567" v="536"/>
          <ac:spMkLst>
            <pc:docMk/>
            <pc:sldMk cId="4127869568" sldId="331"/>
            <ac:spMk id="9" creationId="{2D357C91-1404-430C-B013-8705FF9F345A}"/>
          </ac:spMkLst>
        </pc:spChg>
        <pc:spChg chg="del">
          <ac:chgData name="haen1231@konkuk.ac.kr" userId="fc805462-1126-4daf-9bad-151ec245578c" providerId="ADAL" clId="{5FD3200C-FBE2-40FE-A360-F4393762D92E}" dt="2021-04-28T15:13:02.172" v="535" actId="478"/>
          <ac:spMkLst>
            <pc:docMk/>
            <pc:sldMk cId="4127869568" sldId="331"/>
            <ac:spMk id="16" creationId="{53C00B07-0330-4776-A521-0748BEB10438}"/>
          </ac:spMkLst>
        </pc:spChg>
        <pc:graphicFrameChg chg="modGraphic">
          <ac:chgData name="haen1231@konkuk.ac.kr" userId="fc805462-1126-4daf-9bad-151ec245578c" providerId="ADAL" clId="{5FD3200C-FBE2-40FE-A360-F4393762D92E}" dt="2021-04-28T15:13:49.240" v="544" actId="2057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delSp modSp del mod">
        <pc:chgData name="haen1231@konkuk.ac.kr" userId="fc805462-1126-4daf-9bad-151ec245578c" providerId="ADAL" clId="{5FD3200C-FBE2-40FE-A360-F4393762D92E}" dt="2021-04-28T15:37:22.998" v="814" actId="47"/>
        <pc:sldMkLst>
          <pc:docMk/>
          <pc:sldMk cId="3045012985" sldId="332"/>
        </pc:sldMkLst>
        <pc:spChg chg="del mod">
          <ac:chgData name="haen1231@konkuk.ac.kr" userId="fc805462-1126-4daf-9bad-151ec245578c" providerId="ADAL" clId="{5FD3200C-FBE2-40FE-A360-F4393762D92E}" dt="2021-04-28T15:37:10.055" v="810" actId="21"/>
          <ac:spMkLst>
            <pc:docMk/>
            <pc:sldMk cId="3045012985" sldId="332"/>
            <ac:spMk id="16" creationId="{53C00B07-0330-4776-A521-0748BEB10438}"/>
          </ac:spMkLst>
        </pc:spChg>
      </pc:sldChg>
      <pc:sldChg chg="del">
        <pc:chgData name="haen1231@konkuk.ac.kr" userId="fc805462-1126-4daf-9bad-151ec245578c" providerId="ADAL" clId="{5FD3200C-FBE2-40FE-A360-F4393762D92E}" dt="2021-04-28T15:36:50.015" v="805" actId="47"/>
        <pc:sldMkLst>
          <pc:docMk/>
          <pc:sldMk cId="1386382012" sldId="333"/>
        </pc:sldMkLst>
      </pc:sldChg>
      <pc:sldChg chg="del">
        <pc:chgData name="haen1231@konkuk.ac.kr" userId="fc805462-1126-4daf-9bad-151ec245578c" providerId="ADAL" clId="{5FD3200C-FBE2-40FE-A360-F4393762D92E}" dt="2021-04-28T15:56:42.515" v="1129" actId="47"/>
        <pc:sldMkLst>
          <pc:docMk/>
          <pc:sldMk cId="781732176" sldId="334"/>
        </pc:sldMkLst>
      </pc:sldChg>
      <pc:sldChg chg="del">
        <pc:chgData name="haen1231@konkuk.ac.kr" userId="fc805462-1126-4daf-9bad-151ec245578c" providerId="ADAL" clId="{5FD3200C-FBE2-40FE-A360-F4393762D92E}" dt="2021-04-28T15:36:48.199" v="804" actId="47"/>
        <pc:sldMkLst>
          <pc:docMk/>
          <pc:sldMk cId="4204119497" sldId="335"/>
        </pc:sldMkLst>
      </pc:sldChg>
      <pc:sldChg chg="addSp delSp modSp mod">
        <pc:chgData name="haen1231@konkuk.ac.kr" userId="fc805462-1126-4daf-9bad-151ec245578c" providerId="ADAL" clId="{5FD3200C-FBE2-40FE-A360-F4393762D92E}" dt="2021-04-28T15:26:28.288" v="675"/>
        <pc:sldMkLst>
          <pc:docMk/>
          <pc:sldMk cId="3597851406" sldId="336"/>
        </pc:sldMkLst>
        <pc:spChg chg="add mod">
          <ac:chgData name="haen1231@konkuk.ac.kr" userId="fc805462-1126-4daf-9bad-151ec245578c" providerId="ADAL" clId="{5FD3200C-FBE2-40FE-A360-F4393762D92E}" dt="2021-04-28T15:26:28.288" v="675"/>
          <ac:spMkLst>
            <pc:docMk/>
            <pc:sldMk cId="3597851406" sldId="336"/>
            <ac:spMk id="8" creationId="{5123A36D-E70E-45D9-BFF6-3AFC4F10FE1D}"/>
          </ac:spMkLst>
        </pc:spChg>
        <pc:spChg chg="del">
          <ac:chgData name="haen1231@konkuk.ac.kr" userId="fc805462-1126-4daf-9bad-151ec245578c" providerId="ADAL" clId="{5FD3200C-FBE2-40FE-A360-F4393762D92E}" dt="2021-04-28T15:26:28.030" v="674" actId="478"/>
          <ac:spMkLst>
            <pc:docMk/>
            <pc:sldMk cId="3597851406" sldId="336"/>
            <ac:spMk id="16" creationId="{53C00B07-0330-4776-A521-0748BEB1043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29:20.732" v="695" actId="14100"/>
        <pc:sldMkLst>
          <pc:docMk/>
          <pc:sldMk cId="2350280806" sldId="337"/>
        </pc:sldMkLst>
        <pc:spChg chg="add mod">
          <ac:chgData name="haen1231@konkuk.ac.kr" userId="fc805462-1126-4daf-9bad-151ec245578c" providerId="ADAL" clId="{5FD3200C-FBE2-40FE-A360-F4393762D92E}" dt="2021-04-28T15:26:34.917" v="677"/>
          <ac:spMkLst>
            <pc:docMk/>
            <pc:sldMk cId="2350280806" sldId="337"/>
            <ac:spMk id="8" creationId="{57191E86-97A9-451A-B3A8-F032D88EB489}"/>
          </ac:spMkLst>
        </pc:spChg>
        <pc:spChg chg="del">
          <ac:chgData name="haen1231@konkuk.ac.kr" userId="fc805462-1126-4daf-9bad-151ec245578c" providerId="ADAL" clId="{5FD3200C-FBE2-40FE-A360-F4393762D92E}" dt="2021-04-28T15:26:34.693" v="676" actId="478"/>
          <ac:spMkLst>
            <pc:docMk/>
            <pc:sldMk cId="2350280806" sldId="337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29:20.732" v="695" actId="14100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9:57.512" v="699"/>
        <pc:sldMkLst>
          <pc:docMk/>
          <pc:sldMk cId="2731510682" sldId="338"/>
        </pc:sldMkLst>
        <pc:spChg chg="add mod">
          <ac:chgData name="haen1231@konkuk.ac.kr" userId="fc805462-1126-4daf-9bad-151ec245578c" providerId="ADAL" clId="{5FD3200C-FBE2-40FE-A360-F4393762D92E}" dt="2021-04-28T15:26:38.448" v="679"/>
          <ac:spMkLst>
            <pc:docMk/>
            <pc:sldMk cId="2731510682" sldId="338"/>
            <ac:spMk id="9" creationId="{31F6C7A0-DB53-4090-B6E2-E7289E420FF7}"/>
          </ac:spMkLst>
        </pc:spChg>
        <pc:spChg chg="del">
          <ac:chgData name="haen1231@konkuk.ac.kr" userId="fc805462-1126-4daf-9bad-151ec245578c" providerId="ADAL" clId="{5FD3200C-FBE2-40FE-A360-F4393762D92E}" dt="2021-04-28T15:26:38.268" v="678" actId="478"/>
          <ac:spMkLst>
            <pc:docMk/>
            <pc:sldMk cId="2731510682" sldId="33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9:57.512" v="699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31:19.638" v="713" actId="47"/>
        <pc:sldMkLst>
          <pc:docMk/>
          <pc:sldMk cId="1122853261" sldId="339"/>
        </pc:sldMkLst>
        <pc:spChg chg="add mod">
          <ac:chgData name="haen1231@konkuk.ac.kr" userId="fc805462-1126-4daf-9bad-151ec245578c" providerId="ADAL" clId="{5FD3200C-FBE2-40FE-A360-F4393762D92E}" dt="2021-04-28T15:26:42.069" v="681"/>
          <ac:spMkLst>
            <pc:docMk/>
            <pc:sldMk cId="1122853261" sldId="339"/>
            <ac:spMk id="9" creationId="{BBD6018D-D6B4-46DF-BB4A-52B807F3FCC9}"/>
          </ac:spMkLst>
        </pc:spChg>
        <pc:spChg chg="del">
          <ac:chgData name="haen1231@konkuk.ac.kr" userId="fc805462-1126-4daf-9bad-151ec245578c" providerId="ADAL" clId="{5FD3200C-FBE2-40FE-A360-F4393762D92E}" dt="2021-04-28T15:26:41.854" v="680" actId="478"/>
          <ac:spMkLst>
            <pc:docMk/>
            <pc:sldMk cId="1122853261" sldId="33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30:54.292" v="710" actId="21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32:32.733" v="768" actId="47"/>
        <pc:sldMkLst>
          <pc:docMk/>
          <pc:sldMk cId="1510064306" sldId="340"/>
        </pc:sldMkLst>
        <pc:spChg chg="add mod">
          <ac:chgData name="haen1231@konkuk.ac.kr" userId="fc805462-1126-4daf-9bad-151ec245578c" providerId="ADAL" clId="{5FD3200C-FBE2-40FE-A360-F4393762D92E}" dt="2021-04-28T15:26:45.977" v="683"/>
          <ac:spMkLst>
            <pc:docMk/>
            <pc:sldMk cId="1510064306" sldId="340"/>
            <ac:spMk id="8" creationId="{B6321BA6-3E4F-45F6-970C-5706496AC675}"/>
          </ac:spMkLst>
        </pc:spChg>
        <pc:spChg chg="del">
          <ac:chgData name="haen1231@konkuk.ac.kr" userId="fc805462-1126-4daf-9bad-151ec245578c" providerId="ADAL" clId="{5FD3200C-FBE2-40FE-A360-F4393762D92E}" dt="2021-04-28T15:26:45.741" v="682" actId="478"/>
          <ac:spMkLst>
            <pc:docMk/>
            <pc:sldMk cId="1510064306" sldId="34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3:35.109" v="647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33:08.372" v="787" actId="1036"/>
        <pc:sldMkLst>
          <pc:docMk/>
          <pc:sldMk cId="4019255825" sldId="341"/>
        </pc:sldMkLst>
        <pc:spChg chg="add mod">
          <ac:chgData name="haen1231@konkuk.ac.kr" userId="fc805462-1126-4daf-9bad-151ec245578c" providerId="ADAL" clId="{5FD3200C-FBE2-40FE-A360-F4393762D92E}" dt="2021-04-28T15:26:49.584" v="685"/>
          <ac:spMkLst>
            <pc:docMk/>
            <pc:sldMk cId="4019255825" sldId="341"/>
            <ac:spMk id="9" creationId="{87419249-A806-4A34-B8E7-41D2CDBA2AD2}"/>
          </ac:spMkLst>
        </pc:spChg>
        <pc:spChg chg="del">
          <ac:chgData name="haen1231@konkuk.ac.kr" userId="fc805462-1126-4daf-9bad-151ec245578c" providerId="ADAL" clId="{5FD3200C-FBE2-40FE-A360-F4393762D92E}" dt="2021-04-28T15:26:49.370" v="684" actId="478"/>
          <ac:spMkLst>
            <pc:docMk/>
            <pc:sldMk cId="4019255825" sldId="341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33:08.372" v="787" actId="1036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del ord">
        <pc:chgData name="haen1231@konkuk.ac.kr" userId="fc805462-1126-4daf-9bad-151ec245578c" providerId="ADAL" clId="{5FD3200C-FBE2-40FE-A360-F4393762D92E}" dt="2021-04-28T15:56:45.095" v="1131" actId="47"/>
        <pc:sldMkLst>
          <pc:docMk/>
          <pc:sldMk cId="314711383" sldId="346"/>
        </pc:sldMkLst>
      </pc:sldChg>
      <pc:sldChg chg="addSp delSp modSp del mod">
        <pc:chgData name="haen1231@konkuk.ac.kr" userId="fc805462-1126-4daf-9bad-151ec245578c" providerId="ADAL" clId="{5FD3200C-FBE2-40FE-A360-F4393762D92E}" dt="2021-04-28T16:52:03.471" v="1185" actId="47"/>
        <pc:sldMkLst>
          <pc:docMk/>
          <pc:sldMk cId="2501462282" sldId="347"/>
        </pc:sldMkLst>
        <pc:spChg chg="del">
          <ac:chgData name="haen1231@konkuk.ac.kr" userId="fc805462-1126-4daf-9bad-151ec245578c" providerId="ADAL" clId="{5FD3200C-FBE2-40FE-A360-F4393762D92E}" dt="2021-04-28T15:57:16.149" v="1138" actId="478"/>
          <ac:spMkLst>
            <pc:docMk/>
            <pc:sldMk cId="2501462282" sldId="347"/>
            <ac:spMk id="9" creationId="{B5F5C5D5-B8B7-4478-A406-6E4252245BE6}"/>
          </ac:spMkLst>
        </pc:spChg>
        <pc:spChg chg="add mod">
          <ac:chgData name="haen1231@konkuk.ac.kr" userId="fc805462-1126-4daf-9bad-151ec245578c" providerId="ADAL" clId="{5FD3200C-FBE2-40FE-A360-F4393762D92E}" dt="2021-04-28T15:57:16.387" v="1139"/>
          <ac:spMkLst>
            <pc:docMk/>
            <pc:sldMk cId="2501462282" sldId="347"/>
            <ac:spMk id="11" creationId="{EF7DBCF9-2FB7-4749-BF70-D0836F5727CD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39:25.429" v="855" actId="1076"/>
        <pc:sldMkLst>
          <pc:docMk/>
          <pc:sldMk cId="1066307163" sldId="349"/>
        </pc:sldMkLst>
        <pc:spChg chg="add mod">
          <ac:chgData name="haen1231@konkuk.ac.kr" userId="fc805462-1126-4daf-9bad-151ec245578c" providerId="ADAL" clId="{5FD3200C-FBE2-40FE-A360-F4393762D92E}" dt="2021-04-28T15:37:19.797" v="813" actId="1076"/>
          <ac:spMkLst>
            <pc:docMk/>
            <pc:sldMk cId="1066307163" sldId="349"/>
            <ac:spMk id="11" creationId="{FFFAC92A-419A-4DFB-8177-28394B2D91B3}"/>
          </ac:spMkLst>
        </pc:spChg>
        <pc:spChg chg="del">
          <ac:chgData name="haen1231@konkuk.ac.kr" userId="fc805462-1126-4daf-9bad-151ec245578c" providerId="ADAL" clId="{5FD3200C-FBE2-40FE-A360-F4393762D92E}" dt="2021-04-28T15:37:13.507" v="811" actId="478"/>
          <ac:spMkLst>
            <pc:docMk/>
            <pc:sldMk cId="1066307163" sldId="349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5FD3200C-FBE2-40FE-A360-F4393762D92E}" dt="2021-04-28T15:38:38.109" v="843" actId="478"/>
          <ac:spMkLst>
            <pc:docMk/>
            <pc:sldMk cId="1066307163" sldId="349"/>
            <ac:spMk id="19" creationId="{9231B776-26D3-462B-98D5-7015CDAC4A89}"/>
          </ac:spMkLst>
        </pc:spChg>
        <pc:graphicFrameChg chg="modGraphic">
          <ac:chgData name="haen1231@konkuk.ac.kr" userId="fc805462-1126-4daf-9bad-151ec245578c" providerId="ADAL" clId="{5FD3200C-FBE2-40FE-A360-F4393762D92E}" dt="2021-04-28T15:39:21.844" v="853" actId="14100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38:38.698" v="844" actId="478"/>
          <ac:picMkLst>
            <pc:docMk/>
            <pc:sldMk cId="1066307163" sldId="349"/>
            <ac:picMk id="10" creationId="{89FCA701-F7FC-4DBC-89ED-78F667E18DCB}"/>
          </ac:picMkLst>
        </pc:picChg>
        <pc:picChg chg="add mod">
          <ac:chgData name="haen1231@konkuk.ac.kr" userId="fc805462-1126-4daf-9bad-151ec245578c" providerId="ADAL" clId="{5FD3200C-FBE2-40FE-A360-F4393762D92E}" dt="2021-04-28T15:39:25.429" v="855" actId="1076"/>
          <ac:picMkLst>
            <pc:docMk/>
            <pc:sldMk cId="1066307163" sldId="349"/>
            <ac:picMk id="12" creationId="{48E24A81-2BC6-408A-ACAC-5564EC86CA6B}"/>
          </ac:picMkLst>
        </pc:picChg>
      </pc:sldChg>
      <pc:sldChg chg="modSp mod">
        <pc:chgData name="haen1231@konkuk.ac.kr" userId="fc805462-1126-4daf-9bad-151ec245578c" providerId="ADAL" clId="{5FD3200C-FBE2-40FE-A360-F4393762D92E}" dt="2021-04-28T17:11:01.452" v="1192" actId="1036"/>
        <pc:sldMkLst>
          <pc:docMk/>
          <pc:sldMk cId="726295685" sldId="350"/>
        </pc:sldMkLst>
        <pc:spChg chg="mod">
          <ac:chgData name="haen1231@konkuk.ac.kr" userId="fc805462-1126-4daf-9bad-151ec245578c" providerId="ADAL" clId="{5FD3200C-FBE2-40FE-A360-F4393762D92E}" dt="2021-04-28T15:57:07.228" v="1137" actId="1076"/>
          <ac:spMkLst>
            <pc:docMk/>
            <pc:sldMk cId="726295685" sldId="350"/>
            <ac:spMk id="9" creationId="{B5F5C5D5-B8B7-4478-A406-6E4252245BE6}"/>
          </ac:spMkLst>
        </pc:spChg>
        <pc:picChg chg="mod">
          <ac:chgData name="haen1231@konkuk.ac.kr" userId="fc805462-1126-4daf-9bad-151ec245578c" providerId="ADAL" clId="{5FD3200C-FBE2-40FE-A360-F4393762D92E}" dt="2021-04-28T17:11:01.452" v="1192" actId="1036"/>
          <ac:picMkLst>
            <pc:docMk/>
            <pc:sldMk cId="726295685" sldId="350"/>
            <ac:picMk id="11" creationId="{76ED3459-C7FD-4A1E-81E3-38710AE62104}"/>
          </ac:picMkLst>
        </pc:picChg>
        <pc:picChg chg="mod">
          <ac:chgData name="haen1231@konkuk.ac.kr" userId="fc805462-1126-4daf-9bad-151ec245578c" providerId="ADAL" clId="{5FD3200C-FBE2-40FE-A360-F4393762D92E}" dt="2021-04-28T16:52:00.168" v="1183" actId="1076"/>
          <ac:picMkLst>
            <pc:docMk/>
            <pc:sldMk cId="726295685" sldId="350"/>
            <ac:picMk id="3074" creationId="{A0CFA554-91F1-48A0-960A-13D9D167D62A}"/>
          </ac:picMkLst>
        </pc:picChg>
      </pc:sldChg>
      <pc:sldChg chg="addSp delSp modSp del mod">
        <pc:chgData name="haen1231@konkuk.ac.kr" userId="fc805462-1126-4daf-9bad-151ec245578c" providerId="ADAL" clId="{5FD3200C-FBE2-40FE-A360-F4393762D92E}" dt="2021-04-28T16:52:02.668" v="1184" actId="47"/>
        <pc:sldMkLst>
          <pc:docMk/>
          <pc:sldMk cId="1697351512" sldId="351"/>
        </pc:sldMkLst>
        <pc:spChg chg="del">
          <ac:chgData name="haen1231@konkuk.ac.kr" userId="fc805462-1126-4daf-9bad-151ec245578c" providerId="ADAL" clId="{5FD3200C-FBE2-40FE-A360-F4393762D92E}" dt="2021-04-28T15:57:19.915" v="1140" actId="478"/>
          <ac:spMkLst>
            <pc:docMk/>
            <pc:sldMk cId="1697351512" sldId="351"/>
            <ac:spMk id="9" creationId="{B5F5C5D5-B8B7-4478-A406-6E4252245BE6}"/>
          </ac:spMkLst>
        </pc:spChg>
        <pc:spChg chg="add mod">
          <ac:chgData name="haen1231@konkuk.ac.kr" userId="fc805462-1126-4daf-9bad-151ec245578c" providerId="ADAL" clId="{5FD3200C-FBE2-40FE-A360-F4393762D92E}" dt="2021-04-28T15:57:20.165" v="1141"/>
          <ac:spMkLst>
            <pc:docMk/>
            <pc:sldMk cId="1697351512" sldId="351"/>
            <ac:spMk id="11" creationId="{BCB4E064-B897-43C2-B50F-2B178144340C}"/>
          </ac:spMkLst>
        </pc:spChg>
      </pc:sldChg>
      <pc:sldChg chg="addSp delSp modSp del mod">
        <pc:chgData name="haen1231@konkuk.ac.kr" userId="fc805462-1126-4daf-9bad-151ec245578c" providerId="ADAL" clId="{5FD3200C-FBE2-40FE-A360-F4393762D92E}" dt="2021-04-28T15:45:57.906" v="1038" actId="47"/>
        <pc:sldMkLst>
          <pc:docMk/>
          <pc:sldMk cId="1009341633" sldId="361"/>
        </pc:sldMkLst>
        <pc:spChg chg="add mod">
          <ac:chgData name="haen1231@konkuk.ac.kr" userId="fc805462-1126-4daf-9bad-151ec245578c" providerId="ADAL" clId="{5FD3200C-FBE2-40FE-A360-F4393762D92E}" dt="2021-04-28T15:38:00.728" v="828"/>
          <ac:spMkLst>
            <pc:docMk/>
            <pc:sldMk cId="1009341633" sldId="361"/>
            <ac:spMk id="12" creationId="{43AA1E0E-DBD9-440C-B5E7-C7F90F3C9317}"/>
          </ac:spMkLst>
        </pc:spChg>
        <pc:spChg chg="del">
          <ac:chgData name="haen1231@konkuk.ac.kr" userId="fc805462-1126-4daf-9bad-151ec245578c" providerId="ADAL" clId="{5FD3200C-FBE2-40FE-A360-F4393762D92E}" dt="2021-04-28T15:38:00.503" v="827" actId="478"/>
          <ac:spMkLst>
            <pc:docMk/>
            <pc:sldMk cId="1009341633" sldId="361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5:52.182" v="1036" actId="21"/>
          <ac:graphicFrameMkLst>
            <pc:docMk/>
            <pc:sldMk cId="1009341633" sldId="361"/>
            <ac:graphicFrameMk id="11" creationId="{784FFAD7-DDC1-440B-A1F0-B53458CA6A5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00.466" v="866" actId="47"/>
        <pc:sldMkLst>
          <pc:docMk/>
          <pc:sldMk cId="3024525333" sldId="365"/>
        </pc:sldMkLst>
        <pc:spChg chg="add mod">
          <ac:chgData name="haen1231@konkuk.ac.kr" userId="fc805462-1126-4daf-9bad-151ec245578c" providerId="ADAL" clId="{5FD3200C-FBE2-40FE-A360-F4393762D92E}" dt="2021-04-28T15:37:32.521" v="816"/>
          <ac:spMkLst>
            <pc:docMk/>
            <pc:sldMk cId="3024525333" sldId="365"/>
            <ac:spMk id="11" creationId="{2C948EAE-5128-477C-946B-6249B8C40C06}"/>
          </ac:spMkLst>
        </pc:spChg>
        <pc:spChg chg="del">
          <ac:chgData name="haen1231@konkuk.ac.kr" userId="fc805462-1126-4daf-9bad-151ec245578c" providerId="ADAL" clId="{5FD3200C-FBE2-40FE-A360-F4393762D92E}" dt="2021-04-28T15:37:32.275" v="815" actId="478"/>
          <ac:spMkLst>
            <pc:docMk/>
            <pc:sldMk cId="3024525333" sldId="36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39:34.087" v="857" actId="21"/>
          <ac:graphicFrameMkLst>
            <pc:docMk/>
            <pc:sldMk cId="3024525333" sldId="365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29.886" v="875" actId="47"/>
        <pc:sldMkLst>
          <pc:docMk/>
          <pc:sldMk cId="1319420206" sldId="366"/>
        </pc:sldMkLst>
        <pc:spChg chg="add mod">
          <ac:chgData name="haen1231@konkuk.ac.kr" userId="fc805462-1126-4daf-9bad-151ec245578c" providerId="ADAL" clId="{5FD3200C-FBE2-40FE-A360-F4393762D92E}" dt="2021-04-28T15:37:39.100" v="818"/>
          <ac:spMkLst>
            <pc:docMk/>
            <pc:sldMk cId="1319420206" sldId="366"/>
            <ac:spMk id="10" creationId="{59677D8E-68BA-4FBE-AD2F-28EA16DB6C5C}"/>
          </ac:spMkLst>
        </pc:spChg>
        <pc:spChg chg="del">
          <ac:chgData name="haen1231@konkuk.ac.kr" userId="fc805462-1126-4daf-9bad-151ec245578c" providerId="ADAL" clId="{5FD3200C-FBE2-40FE-A360-F4393762D92E}" dt="2021-04-28T15:37:38.861" v="817" actId="478"/>
          <ac:spMkLst>
            <pc:docMk/>
            <pc:sldMk cId="1319420206" sldId="36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0:12.322" v="868" actId="21"/>
          <ac:graphicFrameMkLst>
            <pc:docMk/>
            <pc:sldMk cId="1319420206" sldId="366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50.172" v="881" actId="47"/>
        <pc:sldMkLst>
          <pc:docMk/>
          <pc:sldMk cId="1339101545" sldId="368"/>
        </pc:sldMkLst>
        <pc:spChg chg="add mod">
          <ac:chgData name="haen1231@konkuk.ac.kr" userId="fc805462-1126-4daf-9bad-151ec245578c" providerId="ADAL" clId="{5FD3200C-FBE2-40FE-A360-F4393762D92E}" dt="2021-04-28T15:37:42.276" v="820"/>
          <ac:spMkLst>
            <pc:docMk/>
            <pc:sldMk cId="1339101545" sldId="368"/>
            <ac:spMk id="11" creationId="{E45827A4-8108-4377-8285-2B6E2A5C1EBF}"/>
          </ac:spMkLst>
        </pc:spChg>
        <pc:spChg chg="del">
          <ac:chgData name="haen1231@konkuk.ac.kr" userId="fc805462-1126-4daf-9bad-151ec245578c" providerId="ADAL" clId="{5FD3200C-FBE2-40FE-A360-F4393762D92E}" dt="2021-04-28T15:37:42.084" v="819" actId="478"/>
          <ac:spMkLst>
            <pc:docMk/>
            <pc:sldMk cId="1339101545" sldId="36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0:45.754" v="879" actId="21"/>
          <ac:graphicFrameMkLst>
            <pc:docMk/>
            <pc:sldMk cId="1339101545" sldId="368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3:14.958" v="952" actId="47"/>
        <pc:sldMkLst>
          <pc:docMk/>
          <pc:sldMk cId="1993626159" sldId="369"/>
        </pc:sldMkLst>
        <pc:spChg chg="add mod">
          <ac:chgData name="haen1231@konkuk.ac.kr" userId="fc805462-1126-4daf-9bad-151ec245578c" providerId="ADAL" clId="{5FD3200C-FBE2-40FE-A360-F4393762D92E}" dt="2021-04-28T15:37:46.134" v="822"/>
          <ac:spMkLst>
            <pc:docMk/>
            <pc:sldMk cId="1993626159" sldId="369"/>
            <ac:spMk id="10" creationId="{F8C6B940-B908-470E-A264-B1DB1BBCD0D0}"/>
          </ac:spMkLst>
        </pc:spChg>
        <pc:spChg chg="del">
          <ac:chgData name="haen1231@konkuk.ac.kr" userId="fc805462-1126-4daf-9bad-151ec245578c" providerId="ADAL" clId="{5FD3200C-FBE2-40FE-A360-F4393762D92E}" dt="2021-04-28T15:37:45.935" v="821" actId="478"/>
          <ac:spMkLst>
            <pc:docMk/>
            <pc:sldMk cId="1993626159" sldId="369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2:45.772" v="946" actId="21"/>
          <ac:graphicFrameMkLst>
            <pc:docMk/>
            <pc:sldMk cId="1993626159" sldId="369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3:21.236" v="954" actId="47"/>
        <pc:sldMkLst>
          <pc:docMk/>
          <pc:sldMk cId="1007745747" sldId="370"/>
        </pc:sldMkLst>
        <pc:spChg chg="add mod">
          <ac:chgData name="haen1231@konkuk.ac.kr" userId="fc805462-1126-4daf-9bad-151ec245578c" providerId="ADAL" clId="{5FD3200C-FBE2-40FE-A360-F4393762D92E}" dt="2021-04-28T15:37:51.873" v="824"/>
          <ac:spMkLst>
            <pc:docMk/>
            <pc:sldMk cId="1007745747" sldId="370"/>
            <ac:spMk id="11" creationId="{CA5135FA-E9D6-4CAE-8CD7-AF637B0DFD39}"/>
          </ac:spMkLst>
        </pc:spChg>
        <pc:spChg chg="del">
          <ac:chgData name="haen1231@konkuk.ac.kr" userId="fc805462-1126-4daf-9bad-151ec245578c" providerId="ADAL" clId="{5FD3200C-FBE2-40FE-A360-F4393762D92E}" dt="2021-04-28T15:37:51.633" v="823" actId="478"/>
          <ac:spMkLst>
            <pc:docMk/>
            <pc:sldMk cId="1007745747" sldId="37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3:17.687" v="953" actId="21"/>
          <ac:graphicFrameMkLst>
            <pc:docMk/>
            <pc:sldMk cId="1007745747" sldId="370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4:42.087" v="1020" actId="47"/>
        <pc:sldMkLst>
          <pc:docMk/>
          <pc:sldMk cId="2968317078" sldId="371"/>
        </pc:sldMkLst>
        <pc:spChg chg="add mod">
          <ac:chgData name="haen1231@konkuk.ac.kr" userId="fc805462-1126-4daf-9bad-151ec245578c" providerId="ADAL" clId="{5FD3200C-FBE2-40FE-A360-F4393762D92E}" dt="2021-04-28T15:37:54.754" v="826"/>
          <ac:spMkLst>
            <pc:docMk/>
            <pc:sldMk cId="2968317078" sldId="371"/>
            <ac:spMk id="10" creationId="{F957ED8B-9817-48B4-A1DD-8A4441CF3E11}"/>
          </ac:spMkLst>
        </pc:spChg>
        <pc:spChg chg="del">
          <ac:chgData name="haen1231@konkuk.ac.kr" userId="fc805462-1126-4daf-9bad-151ec245578c" providerId="ADAL" clId="{5FD3200C-FBE2-40FE-A360-F4393762D92E}" dt="2021-04-28T15:37:54.592" v="825" actId="478"/>
          <ac:spMkLst>
            <pc:docMk/>
            <pc:sldMk cId="2968317078" sldId="371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4:37.960" v="1018" actId="21"/>
          <ac:graphicFrameMkLst>
            <pc:docMk/>
            <pc:sldMk cId="2968317078" sldId="371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7:21.700" v="1062" actId="47"/>
        <pc:sldMkLst>
          <pc:docMk/>
          <pc:sldMk cId="1785398457" sldId="373"/>
        </pc:sldMkLst>
        <pc:spChg chg="add mod">
          <ac:chgData name="haen1231@konkuk.ac.kr" userId="fc805462-1126-4daf-9bad-151ec245578c" providerId="ADAL" clId="{5FD3200C-FBE2-40FE-A360-F4393762D92E}" dt="2021-04-28T15:38:07.425" v="832"/>
          <ac:spMkLst>
            <pc:docMk/>
            <pc:sldMk cId="1785398457" sldId="373"/>
            <ac:spMk id="11" creationId="{4237EAA1-E987-4DED-AC71-C15EFCBB13D5}"/>
          </ac:spMkLst>
        </pc:spChg>
        <pc:spChg chg="del">
          <ac:chgData name="haen1231@konkuk.ac.kr" userId="fc805462-1126-4daf-9bad-151ec245578c" providerId="ADAL" clId="{5FD3200C-FBE2-40FE-A360-F4393762D92E}" dt="2021-04-28T15:38:07.213" v="831" actId="478"/>
          <ac:spMkLst>
            <pc:docMk/>
            <pc:sldMk cId="1785398457" sldId="373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6:50.359" v="1052" actId="21"/>
          <ac:graphicFrameMkLst>
            <pc:docMk/>
            <pc:sldMk cId="1785398457" sldId="373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7:31.615" v="1065" actId="47"/>
        <pc:sldMkLst>
          <pc:docMk/>
          <pc:sldMk cId="2582822975" sldId="375"/>
        </pc:sldMkLst>
        <pc:spChg chg="add mod">
          <ac:chgData name="haen1231@konkuk.ac.kr" userId="fc805462-1126-4daf-9bad-151ec245578c" providerId="ADAL" clId="{5FD3200C-FBE2-40FE-A360-F4393762D92E}" dt="2021-04-28T15:38:14.599" v="834"/>
          <ac:spMkLst>
            <pc:docMk/>
            <pc:sldMk cId="2582822975" sldId="375"/>
            <ac:spMk id="11" creationId="{A8BFE9A5-19B5-4116-9A62-C4D0CB71B7D2}"/>
          </ac:spMkLst>
        </pc:spChg>
        <pc:spChg chg="del">
          <ac:chgData name="haen1231@konkuk.ac.kr" userId="fc805462-1126-4daf-9bad-151ec245578c" providerId="ADAL" clId="{5FD3200C-FBE2-40FE-A360-F4393762D92E}" dt="2021-04-28T15:38:14.363" v="833" actId="478"/>
          <ac:spMkLst>
            <pc:docMk/>
            <pc:sldMk cId="2582822975" sldId="37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7:26.345" v="1063" actId="21"/>
          <ac:graphicFrameMkLst>
            <pc:docMk/>
            <pc:sldMk cId="2582822975" sldId="375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9:18.941" v="1085" actId="47"/>
        <pc:sldMkLst>
          <pc:docMk/>
          <pc:sldMk cId="43732928" sldId="376"/>
        </pc:sldMkLst>
        <pc:spChg chg="add mod">
          <ac:chgData name="haen1231@konkuk.ac.kr" userId="fc805462-1126-4daf-9bad-151ec245578c" providerId="ADAL" clId="{5FD3200C-FBE2-40FE-A360-F4393762D92E}" dt="2021-04-28T15:38:20.693" v="838"/>
          <ac:spMkLst>
            <pc:docMk/>
            <pc:sldMk cId="43732928" sldId="376"/>
            <ac:spMk id="10" creationId="{4ED26493-DA3E-485D-8744-B627E76626EE}"/>
          </ac:spMkLst>
        </pc:spChg>
        <pc:spChg chg="del">
          <ac:chgData name="haen1231@konkuk.ac.kr" userId="fc805462-1126-4daf-9bad-151ec245578c" providerId="ADAL" clId="{5FD3200C-FBE2-40FE-A360-F4393762D92E}" dt="2021-04-28T15:38:20.480" v="837" actId="478"/>
          <ac:spMkLst>
            <pc:docMk/>
            <pc:sldMk cId="43732928" sldId="37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8:35.329" v="1079" actId="21"/>
          <ac:graphicFrameMkLst>
            <pc:docMk/>
            <pc:sldMk cId="43732928" sldId="376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50:52.515" v="1100" actId="47"/>
        <pc:sldMkLst>
          <pc:docMk/>
          <pc:sldMk cId="2134278083" sldId="377"/>
        </pc:sldMkLst>
        <pc:spChg chg="add mod">
          <ac:chgData name="haen1231@konkuk.ac.kr" userId="fc805462-1126-4daf-9bad-151ec245578c" providerId="ADAL" clId="{5FD3200C-FBE2-40FE-A360-F4393762D92E}" dt="2021-04-28T15:38:26.075" v="840"/>
          <ac:spMkLst>
            <pc:docMk/>
            <pc:sldMk cId="2134278083" sldId="377"/>
            <ac:spMk id="11" creationId="{BEC67F08-9583-4836-B930-CFD7BCF12692}"/>
          </ac:spMkLst>
        </pc:spChg>
        <pc:spChg chg="del">
          <ac:chgData name="haen1231@konkuk.ac.kr" userId="fc805462-1126-4daf-9bad-151ec245578c" providerId="ADAL" clId="{5FD3200C-FBE2-40FE-A360-F4393762D92E}" dt="2021-04-28T15:38:25.858" v="839" actId="478"/>
          <ac:spMkLst>
            <pc:docMk/>
            <pc:sldMk cId="2134278083" sldId="377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9:22.849" v="1086" actId="21"/>
          <ac:graphicFrameMkLst>
            <pc:docMk/>
            <pc:sldMk cId="2134278083" sldId="377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51:05.765" v="1104" actId="47"/>
        <pc:sldMkLst>
          <pc:docMk/>
          <pc:sldMk cId="1620752828" sldId="378"/>
        </pc:sldMkLst>
        <pc:spChg chg="add mod">
          <ac:chgData name="haen1231@konkuk.ac.kr" userId="fc805462-1126-4daf-9bad-151ec245578c" providerId="ADAL" clId="{5FD3200C-FBE2-40FE-A360-F4393762D92E}" dt="2021-04-28T15:38:29.728" v="842"/>
          <ac:spMkLst>
            <pc:docMk/>
            <pc:sldMk cId="1620752828" sldId="378"/>
            <ac:spMk id="10" creationId="{D7FF0926-C328-4B84-B2C9-BFE341C2B684}"/>
          </ac:spMkLst>
        </pc:spChg>
        <pc:spChg chg="del">
          <ac:chgData name="haen1231@konkuk.ac.kr" userId="fc805462-1126-4daf-9bad-151ec245578c" providerId="ADAL" clId="{5FD3200C-FBE2-40FE-A360-F4393762D92E}" dt="2021-04-28T15:38:29.513" v="841" actId="478"/>
          <ac:spMkLst>
            <pc:docMk/>
            <pc:sldMk cId="1620752828" sldId="37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51:00.896" v="1102" actId="21"/>
          <ac:graphicFrameMkLst>
            <pc:docMk/>
            <pc:sldMk cId="1620752828" sldId="378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6:27.989" v="1047" actId="47"/>
        <pc:sldMkLst>
          <pc:docMk/>
          <pc:sldMk cId="2085115772" sldId="379"/>
        </pc:sldMkLst>
        <pc:spChg chg="add mod">
          <ac:chgData name="haen1231@konkuk.ac.kr" userId="fc805462-1126-4daf-9bad-151ec245578c" providerId="ADAL" clId="{5FD3200C-FBE2-40FE-A360-F4393762D92E}" dt="2021-04-28T15:38:04.183" v="830"/>
          <ac:spMkLst>
            <pc:docMk/>
            <pc:sldMk cId="2085115772" sldId="379"/>
            <ac:spMk id="13" creationId="{FF984063-A0A3-4264-9053-E36B8115523F}"/>
          </ac:spMkLst>
        </pc:spChg>
        <pc:spChg chg="del">
          <ac:chgData name="haen1231@konkuk.ac.kr" userId="fc805462-1126-4daf-9bad-151ec245578c" providerId="ADAL" clId="{5FD3200C-FBE2-40FE-A360-F4393762D92E}" dt="2021-04-28T15:38:03.979" v="829" actId="478"/>
          <ac:spMkLst>
            <pc:docMk/>
            <pc:sldMk cId="2085115772" sldId="379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6:23.914" v="1045" actId="21"/>
          <ac:graphicFrameMkLst>
            <pc:docMk/>
            <pc:sldMk cId="2085115772" sldId="379"/>
            <ac:graphicFrameMk id="11" creationId="{784FFAD7-DDC1-440B-A1F0-B53458CA6A5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8:05.180" v="1070" actId="47"/>
        <pc:sldMkLst>
          <pc:docMk/>
          <pc:sldMk cId="573413250" sldId="380"/>
        </pc:sldMkLst>
        <pc:spChg chg="add mod">
          <ac:chgData name="haen1231@konkuk.ac.kr" userId="fc805462-1126-4daf-9bad-151ec245578c" providerId="ADAL" clId="{5FD3200C-FBE2-40FE-A360-F4393762D92E}" dt="2021-04-28T15:38:17.559" v="836"/>
          <ac:spMkLst>
            <pc:docMk/>
            <pc:sldMk cId="573413250" sldId="380"/>
            <ac:spMk id="10" creationId="{654340B4-78FB-4AE0-B40B-DD34386E7A46}"/>
          </ac:spMkLst>
        </pc:spChg>
        <pc:spChg chg="del">
          <ac:chgData name="haen1231@konkuk.ac.kr" userId="fc805462-1126-4daf-9bad-151ec245578c" providerId="ADAL" clId="{5FD3200C-FBE2-40FE-A360-F4393762D92E}" dt="2021-04-28T15:38:17.346" v="835" actId="478"/>
          <ac:spMkLst>
            <pc:docMk/>
            <pc:sldMk cId="573413250" sldId="38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8:01.328" v="1068" actId="21"/>
          <ac:graphicFrameMkLst>
            <pc:docMk/>
            <pc:sldMk cId="573413250" sldId="380"/>
            <ac:graphicFrameMk id="4" creationId="{3D25DA49-26C9-4157-A55E-49AF38B1BA3D}"/>
          </ac:graphicFrameMkLst>
        </pc:graphicFrameChg>
      </pc:sldChg>
      <pc:sldChg chg="modSp add mod ord">
        <pc:chgData name="haen1231@konkuk.ac.kr" userId="fc805462-1126-4daf-9bad-151ec245578c" providerId="ADAL" clId="{5FD3200C-FBE2-40FE-A360-F4393762D92E}" dt="2021-04-28T15:19:28.466" v="630"/>
        <pc:sldMkLst>
          <pc:docMk/>
          <pc:sldMk cId="1425252156" sldId="381"/>
        </pc:sldMkLst>
        <pc:graphicFrameChg chg="mod modGraphic">
          <ac:chgData name="haen1231@konkuk.ac.kr" userId="fc805462-1126-4daf-9bad-151ec245578c" providerId="ADAL" clId="{5FD3200C-FBE2-40FE-A360-F4393762D92E}" dt="2021-04-28T15:19:22.002" v="628" actId="1035"/>
          <ac:graphicFrameMkLst>
            <pc:docMk/>
            <pc:sldMk cId="1425252156" sldId="381"/>
            <ac:graphicFrameMk id="8" creationId="{6139E085-E024-4107-9F9B-55D644B9F97B}"/>
          </ac:graphicFrameMkLst>
        </pc:graphicFrameChg>
      </pc:sldChg>
      <pc:sldChg chg="modSp add">
        <pc:chgData name="haen1231@konkuk.ac.kr" userId="fc805462-1126-4daf-9bad-151ec245578c" providerId="ADAL" clId="{5FD3200C-FBE2-40FE-A360-F4393762D92E}" dt="2021-04-28T15:31:11.935" v="712"/>
        <pc:sldMkLst>
          <pc:docMk/>
          <pc:sldMk cId="1491911652" sldId="382"/>
        </pc:sldMkLst>
        <pc:graphicFrameChg chg="mod">
          <ac:chgData name="haen1231@konkuk.ac.kr" userId="fc805462-1126-4daf-9bad-151ec245578c" providerId="ADAL" clId="{5FD3200C-FBE2-40FE-A360-F4393762D92E}" dt="2021-04-28T15:31:11.935" v="712"/>
          <ac:graphicFrameMkLst>
            <pc:docMk/>
            <pc:sldMk cId="1491911652" sldId="382"/>
            <ac:graphicFrameMk id="8" creationId="{6139E085-E024-4107-9F9B-55D644B9F97B}"/>
          </ac:graphicFrameMkLst>
        </pc:graphicFrameChg>
      </pc:sldChg>
      <pc:sldChg chg="modSp add mod">
        <pc:chgData name="haen1231@konkuk.ac.kr" userId="fc805462-1126-4daf-9bad-151ec245578c" providerId="ADAL" clId="{5FD3200C-FBE2-40FE-A360-F4393762D92E}" dt="2021-04-28T15:32:27.145" v="767" actId="1035"/>
        <pc:sldMkLst>
          <pc:docMk/>
          <pc:sldMk cId="2596880963" sldId="383"/>
        </pc:sldMkLst>
        <pc:graphicFrameChg chg="mod modGraphic">
          <ac:chgData name="haen1231@konkuk.ac.kr" userId="fc805462-1126-4daf-9bad-151ec245578c" providerId="ADAL" clId="{5FD3200C-FBE2-40FE-A360-F4393762D92E}" dt="2021-04-28T15:32:27.145" v="767" actId="1035"/>
          <ac:graphicFrameMkLst>
            <pc:docMk/>
            <pc:sldMk cId="2596880963" sldId="383"/>
            <ac:graphicFrameMk id="8" creationId="{6139E085-E024-4107-9F9B-55D644B9F97B}"/>
          </ac:graphicFrameMkLst>
        </pc:graphicFrameChg>
      </pc:sldChg>
      <pc:sldChg chg="add del ord">
        <pc:chgData name="haen1231@konkuk.ac.kr" userId="fc805462-1126-4daf-9bad-151ec245578c" providerId="ADAL" clId="{5FD3200C-FBE2-40FE-A360-F4393762D92E}" dt="2021-04-28T15:57:33.814" v="1142" actId="47"/>
        <pc:sldMkLst>
          <pc:docMk/>
          <pc:sldMk cId="3234893578" sldId="384"/>
        </pc:sldMkLst>
      </pc:sldChg>
      <pc:sldChg chg="addSp delSp modSp add mod">
        <pc:chgData name="haen1231@konkuk.ac.kr" userId="fc805462-1126-4daf-9bad-151ec245578c" providerId="ADAL" clId="{5FD3200C-FBE2-40FE-A360-F4393762D92E}" dt="2021-04-28T15:39:54.694" v="865" actId="1076"/>
        <pc:sldMkLst>
          <pc:docMk/>
          <pc:sldMk cId="3657038753" sldId="385"/>
        </pc:sldMkLst>
        <pc:graphicFrameChg chg="mod">
          <ac:chgData name="haen1231@konkuk.ac.kr" userId="fc805462-1126-4daf-9bad-151ec245578c" providerId="ADAL" clId="{5FD3200C-FBE2-40FE-A360-F4393762D92E}" dt="2021-04-28T15:39:36.994" v="858"/>
          <ac:graphicFrameMkLst>
            <pc:docMk/>
            <pc:sldMk cId="3657038753" sldId="385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39:54.694" v="865" actId="1076"/>
          <ac:picMkLst>
            <pc:docMk/>
            <pc:sldMk cId="3657038753" sldId="385"/>
            <ac:picMk id="9" creationId="{3A70D42F-28E3-4855-8E32-8326569DFA12}"/>
          </ac:picMkLst>
        </pc:picChg>
        <pc:picChg chg="del">
          <ac:chgData name="haen1231@konkuk.ac.kr" userId="fc805462-1126-4daf-9bad-151ec245578c" providerId="ADAL" clId="{5FD3200C-FBE2-40FE-A360-F4393762D92E}" dt="2021-04-28T15:39:42.807" v="859" actId="478"/>
          <ac:picMkLst>
            <pc:docMk/>
            <pc:sldMk cId="3657038753" sldId="385"/>
            <ac:picMk id="12" creationId="{48E24A81-2BC6-408A-ACAC-5564EC86CA6B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0:26.981" v="874" actId="1076"/>
        <pc:sldMkLst>
          <pc:docMk/>
          <pc:sldMk cId="1575305476" sldId="386"/>
        </pc:sldMkLst>
        <pc:graphicFrameChg chg="mod">
          <ac:chgData name="haen1231@konkuk.ac.kr" userId="fc805462-1126-4daf-9bad-151ec245578c" providerId="ADAL" clId="{5FD3200C-FBE2-40FE-A360-F4393762D92E}" dt="2021-04-28T15:40:14.682" v="869"/>
          <ac:graphicFrameMkLst>
            <pc:docMk/>
            <pc:sldMk cId="1575305476" sldId="38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0:20.977" v="870" actId="478"/>
          <ac:picMkLst>
            <pc:docMk/>
            <pc:sldMk cId="1575305476" sldId="386"/>
            <ac:picMk id="9" creationId="{3A70D42F-28E3-4855-8E32-8326569DFA12}"/>
          </ac:picMkLst>
        </pc:picChg>
        <pc:picChg chg="add mod">
          <ac:chgData name="haen1231@konkuk.ac.kr" userId="fc805462-1126-4daf-9bad-151ec245578c" providerId="ADAL" clId="{5FD3200C-FBE2-40FE-A360-F4393762D92E}" dt="2021-04-28T15:40:26.981" v="874" actId="1076"/>
          <ac:picMkLst>
            <pc:docMk/>
            <pc:sldMk cId="1575305476" sldId="386"/>
            <ac:picMk id="10" creationId="{1E72FAFC-6FB6-4A04-ACBA-D0FBA24217C0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1:09.896" v="891" actId="1036"/>
        <pc:sldMkLst>
          <pc:docMk/>
          <pc:sldMk cId="3883841241" sldId="387"/>
        </pc:sldMkLst>
        <pc:graphicFrameChg chg="mod">
          <ac:chgData name="haen1231@konkuk.ac.kr" userId="fc805462-1126-4daf-9bad-151ec245578c" providerId="ADAL" clId="{5FD3200C-FBE2-40FE-A360-F4393762D92E}" dt="2021-04-28T15:40:48.348" v="880"/>
          <ac:graphicFrameMkLst>
            <pc:docMk/>
            <pc:sldMk cId="3883841241" sldId="387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1:09.896" v="891" actId="1036"/>
          <ac:picMkLst>
            <pc:docMk/>
            <pc:sldMk cId="3883841241" sldId="387"/>
            <ac:picMk id="9" creationId="{2FE5084F-7B14-4950-A06D-5C760CA33CC3}"/>
          </ac:picMkLst>
        </pc:picChg>
        <pc:picChg chg="del">
          <ac:chgData name="haen1231@konkuk.ac.kr" userId="fc805462-1126-4daf-9bad-151ec245578c" providerId="ADAL" clId="{5FD3200C-FBE2-40FE-A360-F4393762D92E}" dt="2021-04-28T15:40:57.498" v="882" actId="478"/>
          <ac:picMkLst>
            <pc:docMk/>
            <pc:sldMk cId="3883841241" sldId="387"/>
            <ac:picMk id="10" creationId="{1E72FAFC-6FB6-4A04-ACBA-D0FBA24217C0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3:08.012" v="950" actId="1076"/>
        <pc:sldMkLst>
          <pc:docMk/>
          <pc:sldMk cId="563314923" sldId="388"/>
        </pc:sldMkLst>
        <pc:graphicFrameChg chg="mod">
          <ac:chgData name="haen1231@konkuk.ac.kr" userId="fc805462-1126-4daf-9bad-151ec245578c" providerId="ADAL" clId="{5FD3200C-FBE2-40FE-A360-F4393762D92E}" dt="2021-04-28T15:42:48.304" v="947"/>
          <ac:graphicFrameMkLst>
            <pc:docMk/>
            <pc:sldMk cId="563314923" sldId="388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3:01.670" v="948" actId="478"/>
          <ac:picMkLst>
            <pc:docMk/>
            <pc:sldMk cId="563314923" sldId="388"/>
            <ac:picMk id="9" creationId="{2FE5084F-7B14-4950-A06D-5C760CA33CC3}"/>
          </ac:picMkLst>
        </pc:picChg>
        <pc:picChg chg="add mod">
          <ac:chgData name="haen1231@konkuk.ac.kr" userId="fc805462-1126-4daf-9bad-151ec245578c" providerId="ADAL" clId="{5FD3200C-FBE2-40FE-A360-F4393762D92E}" dt="2021-04-28T15:43:08.012" v="950" actId="1076"/>
          <ac:picMkLst>
            <pc:docMk/>
            <pc:sldMk cId="563314923" sldId="388"/>
            <ac:picMk id="10" creationId="{3C9F8D99-3D2D-4ED5-93F6-4F92693E9D3B}"/>
          </ac:picMkLst>
        </pc:picChg>
      </pc:sldChg>
      <pc:sldChg chg="modSp add mod ord">
        <pc:chgData name="haen1231@konkuk.ac.kr" userId="fc805462-1126-4daf-9bad-151ec245578c" providerId="ADAL" clId="{5FD3200C-FBE2-40FE-A360-F4393762D92E}" dt="2021-04-28T15:42:39.357" v="945"/>
        <pc:sldMkLst>
          <pc:docMk/>
          <pc:sldMk cId="3980766924" sldId="389"/>
        </pc:sldMkLst>
        <pc:graphicFrameChg chg="mod modGraphic">
          <ac:chgData name="haen1231@konkuk.ac.kr" userId="fc805462-1126-4daf-9bad-151ec245578c" providerId="ADAL" clId="{5FD3200C-FBE2-40FE-A360-F4393762D92E}" dt="2021-04-28T15:42:39.357" v="945"/>
          <ac:graphicFrameMkLst>
            <pc:docMk/>
            <pc:sldMk cId="3980766924" sldId="389"/>
            <ac:graphicFrameMk id="4" creationId="{3D25DA49-26C9-4157-A55E-49AF38B1BA3D}"/>
          </ac:graphicFrameMkLst>
        </pc:graphicFrameChg>
      </pc:sldChg>
      <pc:sldChg chg="delSp modSp add mod">
        <pc:chgData name="haen1231@konkuk.ac.kr" userId="fc805462-1126-4daf-9bad-151ec245578c" providerId="ADAL" clId="{5FD3200C-FBE2-40FE-A360-F4393762D92E}" dt="2021-04-28T15:43:40.533" v="956" actId="478"/>
        <pc:sldMkLst>
          <pc:docMk/>
          <pc:sldMk cId="3074055487" sldId="390"/>
        </pc:sldMkLst>
        <pc:graphicFrameChg chg="mod">
          <ac:chgData name="haen1231@konkuk.ac.kr" userId="fc805462-1126-4daf-9bad-151ec245578c" providerId="ADAL" clId="{5FD3200C-FBE2-40FE-A360-F4393762D92E}" dt="2021-04-28T15:43:24.529" v="955"/>
          <ac:graphicFrameMkLst>
            <pc:docMk/>
            <pc:sldMk cId="3074055487" sldId="39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3:40.533" v="956" actId="478"/>
          <ac:picMkLst>
            <pc:docMk/>
            <pc:sldMk cId="3074055487" sldId="390"/>
            <ac:picMk id="10" creationId="{3C9F8D99-3D2D-4ED5-93F6-4F92693E9D3B}"/>
          </ac:picMkLst>
        </pc:picChg>
      </pc:sldChg>
      <pc:sldChg chg="modSp add mod">
        <pc:chgData name="haen1231@konkuk.ac.kr" userId="fc805462-1126-4daf-9bad-151ec245578c" providerId="ADAL" clId="{5FD3200C-FBE2-40FE-A360-F4393762D92E}" dt="2021-04-28T15:44:33.125" v="1016"/>
        <pc:sldMkLst>
          <pc:docMk/>
          <pc:sldMk cId="2692851498" sldId="391"/>
        </pc:sldMkLst>
        <pc:graphicFrameChg chg="mod modGraphic">
          <ac:chgData name="haen1231@konkuk.ac.kr" userId="fc805462-1126-4daf-9bad-151ec245578c" providerId="ADAL" clId="{5FD3200C-FBE2-40FE-A360-F4393762D92E}" dt="2021-04-28T15:44:33.125" v="1016"/>
          <ac:graphicFrameMkLst>
            <pc:docMk/>
            <pc:sldMk cId="2692851498" sldId="391"/>
            <ac:graphicFrameMk id="4" creationId="{3D25DA49-26C9-4157-A55E-49AF38B1BA3D}"/>
          </ac:graphicFrameMkLst>
        </pc:graphicFrameChg>
      </pc:sldChg>
      <pc:sldChg chg="addSp modSp add mod">
        <pc:chgData name="haen1231@konkuk.ac.kr" userId="fc805462-1126-4daf-9bad-151ec245578c" providerId="ADAL" clId="{5FD3200C-FBE2-40FE-A360-F4393762D92E}" dt="2021-04-28T15:45:32.795" v="1034" actId="1035"/>
        <pc:sldMkLst>
          <pc:docMk/>
          <pc:sldMk cId="4017903468" sldId="392"/>
        </pc:sldMkLst>
        <pc:graphicFrameChg chg="mod">
          <ac:chgData name="haen1231@konkuk.ac.kr" userId="fc805462-1126-4daf-9bad-151ec245578c" providerId="ADAL" clId="{5FD3200C-FBE2-40FE-A360-F4393762D92E}" dt="2021-04-28T15:44:40.511" v="1019"/>
          <ac:graphicFrameMkLst>
            <pc:docMk/>
            <pc:sldMk cId="4017903468" sldId="392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5:32.795" v="1034" actId="1035"/>
          <ac:picMkLst>
            <pc:docMk/>
            <pc:sldMk cId="4017903468" sldId="392"/>
            <ac:picMk id="8" creationId="{C213DE97-2B12-4BC2-9907-02A071594178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6:23:28.653" v="1162" actId="1076"/>
        <pc:sldMkLst>
          <pc:docMk/>
          <pc:sldMk cId="3326654582" sldId="393"/>
        </pc:sldMkLst>
        <pc:graphicFrameChg chg="mod">
          <ac:chgData name="haen1231@konkuk.ac.kr" userId="fc805462-1126-4daf-9bad-151ec245578c" providerId="ADAL" clId="{5FD3200C-FBE2-40FE-A360-F4393762D92E}" dt="2021-04-28T15:45:54.754" v="1037"/>
          <ac:graphicFrameMkLst>
            <pc:docMk/>
            <pc:sldMk cId="3326654582" sldId="393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6:12.073" v="1039" actId="478"/>
          <ac:picMkLst>
            <pc:docMk/>
            <pc:sldMk cId="3326654582" sldId="393"/>
            <ac:picMk id="8" creationId="{C213DE97-2B12-4BC2-9907-02A071594178}"/>
          </ac:picMkLst>
        </pc:picChg>
        <pc:picChg chg="add del mod">
          <ac:chgData name="haen1231@konkuk.ac.kr" userId="fc805462-1126-4daf-9bad-151ec245578c" providerId="ADAL" clId="{5FD3200C-FBE2-40FE-A360-F4393762D92E}" dt="2021-04-28T16:23:15.866" v="1158" actId="478"/>
          <ac:picMkLst>
            <pc:docMk/>
            <pc:sldMk cId="3326654582" sldId="393"/>
            <ac:picMk id="9" creationId="{AD572351-3F63-4F2A-A5D7-E27391D91EA7}"/>
          </ac:picMkLst>
        </pc:picChg>
        <pc:picChg chg="add del mod">
          <ac:chgData name="haen1231@konkuk.ac.kr" userId="fc805462-1126-4daf-9bad-151ec245578c" providerId="ADAL" clId="{5FD3200C-FBE2-40FE-A360-F4393762D92E}" dt="2021-04-28T15:46:18.990" v="1043"/>
          <ac:picMkLst>
            <pc:docMk/>
            <pc:sldMk cId="3326654582" sldId="393"/>
            <ac:picMk id="10" creationId="{563E9DB4-27EB-41B8-93CB-29968527C6F6}"/>
          </ac:picMkLst>
        </pc:picChg>
        <pc:picChg chg="add mod">
          <ac:chgData name="haen1231@konkuk.ac.kr" userId="fc805462-1126-4daf-9bad-151ec245578c" providerId="ADAL" clId="{5FD3200C-FBE2-40FE-A360-F4393762D92E}" dt="2021-04-28T16:23:28.653" v="1162" actId="1076"/>
          <ac:picMkLst>
            <pc:docMk/>
            <pc:sldMk cId="3326654582" sldId="393"/>
            <ac:picMk id="12" creationId="{FAB5F5F8-4B49-491B-9B3A-5FC563531E85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6:25:42.921" v="1167" actId="1076"/>
        <pc:sldMkLst>
          <pc:docMk/>
          <pc:sldMk cId="434784103" sldId="394"/>
        </pc:sldMkLst>
        <pc:graphicFrameChg chg="mod">
          <ac:chgData name="haen1231@konkuk.ac.kr" userId="fc805462-1126-4daf-9bad-151ec245578c" providerId="ADAL" clId="{5FD3200C-FBE2-40FE-A360-F4393762D92E}" dt="2021-04-28T15:46:26.458" v="1046"/>
          <ac:graphicFrameMkLst>
            <pc:docMk/>
            <pc:sldMk cId="434784103" sldId="394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6:36.389" v="1048" actId="478"/>
          <ac:picMkLst>
            <pc:docMk/>
            <pc:sldMk cId="434784103" sldId="394"/>
            <ac:picMk id="9" creationId="{AD572351-3F63-4F2A-A5D7-E27391D91EA7}"/>
          </ac:picMkLst>
        </pc:picChg>
        <pc:picChg chg="add del mod">
          <ac:chgData name="haen1231@konkuk.ac.kr" userId="fc805462-1126-4daf-9bad-151ec245578c" providerId="ADAL" clId="{5FD3200C-FBE2-40FE-A360-F4393762D92E}" dt="2021-04-28T16:25:34.615" v="1163" actId="478"/>
          <ac:picMkLst>
            <pc:docMk/>
            <pc:sldMk cId="434784103" sldId="394"/>
            <ac:picMk id="10" creationId="{F5DF73C9-D4A0-4320-AEBD-5ECA6DDC89F1}"/>
          </ac:picMkLst>
        </pc:picChg>
        <pc:picChg chg="add mod">
          <ac:chgData name="haen1231@konkuk.ac.kr" userId="fc805462-1126-4daf-9bad-151ec245578c" providerId="ADAL" clId="{5FD3200C-FBE2-40FE-A360-F4393762D92E}" dt="2021-04-28T16:25:42.921" v="1167" actId="1076"/>
          <ac:picMkLst>
            <pc:docMk/>
            <pc:sldMk cId="434784103" sldId="394"/>
            <ac:picMk id="12" creationId="{760F41A7-60ED-48D0-A622-0EEF17E80BBC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7:14.804" v="1060" actId="1036"/>
        <pc:sldMkLst>
          <pc:docMk/>
          <pc:sldMk cId="3224836213" sldId="395"/>
        </pc:sldMkLst>
        <pc:graphicFrameChg chg="mod">
          <ac:chgData name="haen1231@konkuk.ac.kr" userId="fc805462-1126-4daf-9bad-151ec245578c" providerId="ADAL" clId="{5FD3200C-FBE2-40FE-A360-F4393762D92E}" dt="2021-04-28T15:46:52.611" v="1053"/>
          <ac:graphicFrameMkLst>
            <pc:docMk/>
            <pc:sldMk cId="3224836213" sldId="395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7:14.804" v="1060" actId="1036"/>
          <ac:picMkLst>
            <pc:docMk/>
            <pc:sldMk cId="3224836213" sldId="395"/>
            <ac:picMk id="9" creationId="{DF2E166C-5D2D-441B-A53B-3C22C695DDBA}"/>
          </ac:picMkLst>
        </pc:picChg>
        <pc:picChg chg="del">
          <ac:chgData name="haen1231@konkuk.ac.kr" userId="fc805462-1126-4daf-9bad-151ec245578c" providerId="ADAL" clId="{5FD3200C-FBE2-40FE-A360-F4393762D92E}" dt="2021-04-28T15:47:03.192" v="1054" actId="478"/>
          <ac:picMkLst>
            <pc:docMk/>
            <pc:sldMk cId="3224836213" sldId="395"/>
            <ac:picMk id="10" creationId="{F5DF73C9-D4A0-4320-AEBD-5ECA6DDC89F1}"/>
          </ac:picMkLst>
        </pc:picChg>
      </pc:sldChg>
      <pc:sldChg chg="delSp modSp add del mod">
        <pc:chgData name="haen1231@konkuk.ac.kr" userId="fc805462-1126-4daf-9bad-151ec245578c" providerId="ADAL" clId="{5FD3200C-FBE2-40FE-A360-F4393762D92E}" dt="2021-04-28T17:08:04.019" v="1186" actId="47"/>
        <pc:sldMkLst>
          <pc:docMk/>
          <pc:sldMk cId="4288245259" sldId="396"/>
        </pc:sldMkLst>
        <pc:graphicFrameChg chg="mod">
          <ac:chgData name="haen1231@konkuk.ac.kr" userId="fc805462-1126-4daf-9bad-151ec245578c" providerId="ADAL" clId="{5FD3200C-FBE2-40FE-A360-F4393762D92E}" dt="2021-04-28T15:47:28.780" v="1064"/>
          <ac:graphicFrameMkLst>
            <pc:docMk/>
            <pc:sldMk cId="4288245259" sldId="39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7:53.261" v="1066" actId="478"/>
          <ac:picMkLst>
            <pc:docMk/>
            <pc:sldMk cId="4288245259" sldId="396"/>
            <ac:picMk id="9" creationId="{DF2E166C-5D2D-441B-A53B-3C22C695DDBA}"/>
          </ac:picMkLst>
        </pc:picChg>
      </pc:sldChg>
      <pc:sldChg chg="addSp modSp add mod">
        <pc:chgData name="haen1231@konkuk.ac.kr" userId="fc805462-1126-4daf-9bad-151ec245578c" providerId="ADAL" clId="{5FD3200C-FBE2-40FE-A360-F4393762D92E}" dt="2021-04-28T15:48:21.267" v="1077" actId="1036"/>
        <pc:sldMkLst>
          <pc:docMk/>
          <pc:sldMk cId="1022586628" sldId="397"/>
        </pc:sldMkLst>
        <pc:graphicFrameChg chg="mod">
          <ac:chgData name="haen1231@konkuk.ac.kr" userId="fc805462-1126-4daf-9bad-151ec245578c" providerId="ADAL" clId="{5FD3200C-FBE2-40FE-A360-F4393762D92E}" dt="2021-04-28T15:48:03.793" v="1069"/>
          <ac:graphicFrameMkLst>
            <pc:docMk/>
            <pc:sldMk cId="1022586628" sldId="397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8:21.267" v="1077" actId="1036"/>
          <ac:picMkLst>
            <pc:docMk/>
            <pc:sldMk cId="1022586628" sldId="397"/>
            <ac:picMk id="8" creationId="{D789F710-31CA-4648-AAD3-2C581BF0BA51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9:54.053" v="1099" actId="1036"/>
        <pc:sldMkLst>
          <pc:docMk/>
          <pc:sldMk cId="1731261707" sldId="398"/>
        </pc:sldMkLst>
        <pc:spChg chg="add del">
          <ac:chgData name="haen1231@konkuk.ac.kr" userId="fc805462-1126-4daf-9bad-151ec245578c" providerId="ADAL" clId="{5FD3200C-FBE2-40FE-A360-F4393762D92E}" dt="2021-04-28T15:49:13.160" v="1083" actId="22"/>
          <ac:spMkLst>
            <pc:docMk/>
            <pc:sldMk cId="1731261707" sldId="398"/>
            <ac:spMk id="10" creationId="{28C5AB94-FB57-4DF8-80FC-E967013AEBEA}"/>
          </ac:spMkLst>
        </pc:spChg>
        <pc:graphicFrameChg chg="mod">
          <ac:chgData name="haen1231@konkuk.ac.kr" userId="fc805462-1126-4daf-9bad-151ec245578c" providerId="ADAL" clId="{5FD3200C-FBE2-40FE-A360-F4393762D92E}" dt="2021-04-28T15:48:37.467" v="1080"/>
          <ac:graphicFrameMkLst>
            <pc:docMk/>
            <pc:sldMk cId="1731261707" sldId="398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8:51.144" v="1081" actId="478"/>
          <ac:picMkLst>
            <pc:docMk/>
            <pc:sldMk cId="1731261707" sldId="398"/>
            <ac:picMk id="8" creationId="{D789F710-31CA-4648-AAD3-2C581BF0BA51}"/>
          </ac:picMkLst>
        </pc:picChg>
        <pc:picChg chg="add mod">
          <ac:chgData name="haen1231@konkuk.ac.kr" userId="fc805462-1126-4daf-9bad-151ec245578c" providerId="ADAL" clId="{5FD3200C-FBE2-40FE-A360-F4393762D92E}" dt="2021-04-28T15:49:54.053" v="1099" actId="1036"/>
          <ac:picMkLst>
            <pc:docMk/>
            <pc:sldMk cId="1731261707" sldId="398"/>
            <ac:picMk id="12" creationId="{AD9FA002-5C46-439F-A08E-F9C12F07EAE9}"/>
          </ac:picMkLst>
        </pc:picChg>
      </pc:sldChg>
      <pc:sldChg chg="addSp modSp add mod">
        <pc:chgData name="haen1231@konkuk.ac.kr" userId="fc805462-1126-4daf-9bad-151ec245578c" providerId="ADAL" clId="{5FD3200C-FBE2-40FE-A360-F4393762D92E}" dt="2021-04-28T15:49:38.845" v="1093" actId="1076"/>
        <pc:sldMkLst>
          <pc:docMk/>
          <pc:sldMk cId="2946811766" sldId="399"/>
        </pc:sldMkLst>
        <pc:graphicFrameChg chg="mod">
          <ac:chgData name="haen1231@konkuk.ac.kr" userId="fc805462-1126-4daf-9bad-151ec245578c" providerId="ADAL" clId="{5FD3200C-FBE2-40FE-A360-F4393762D92E}" dt="2021-04-28T15:49:25.158" v="1087"/>
          <ac:graphicFrameMkLst>
            <pc:docMk/>
            <pc:sldMk cId="2946811766" sldId="399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9:38.845" v="1093" actId="1076"/>
          <ac:picMkLst>
            <pc:docMk/>
            <pc:sldMk cId="2946811766" sldId="399"/>
            <ac:picMk id="8" creationId="{45E22EA4-954F-4744-9C96-9A999566AB42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51:20.658" v="1110" actId="1076"/>
        <pc:sldMkLst>
          <pc:docMk/>
          <pc:sldMk cId="1275968936" sldId="400"/>
        </pc:sldMkLst>
        <pc:graphicFrameChg chg="mod">
          <ac:chgData name="haen1231@konkuk.ac.kr" userId="fc805462-1126-4daf-9bad-151ec245578c" providerId="ADAL" clId="{5FD3200C-FBE2-40FE-A360-F4393762D92E}" dt="2021-04-28T15:51:03.222" v="1103"/>
          <ac:graphicFrameMkLst>
            <pc:docMk/>
            <pc:sldMk cId="1275968936" sldId="40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51:11.655" v="1105" actId="478"/>
          <ac:picMkLst>
            <pc:docMk/>
            <pc:sldMk cId="1275968936" sldId="400"/>
            <ac:picMk id="8" creationId="{45E22EA4-954F-4744-9C96-9A999566AB42}"/>
          </ac:picMkLst>
        </pc:picChg>
        <pc:picChg chg="add mod">
          <ac:chgData name="haen1231@konkuk.ac.kr" userId="fc805462-1126-4daf-9bad-151ec245578c" providerId="ADAL" clId="{5FD3200C-FBE2-40FE-A360-F4393762D92E}" dt="2021-04-28T15:51:20.658" v="1110" actId="1076"/>
          <ac:picMkLst>
            <pc:docMk/>
            <pc:sldMk cId="1275968936" sldId="400"/>
            <ac:picMk id="9" creationId="{21B3925A-BCEB-4190-A913-FBAFACBB2D75}"/>
          </ac:picMkLst>
        </pc:picChg>
      </pc:sldChg>
      <pc:sldChg chg="delSp modSp add mod ord">
        <pc:chgData name="haen1231@konkuk.ac.kr" userId="fc805462-1126-4daf-9bad-151ec245578c" providerId="ADAL" clId="{5FD3200C-FBE2-40FE-A360-F4393762D92E}" dt="2021-04-28T16:51:45.570" v="1177" actId="1076"/>
        <pc:sldMkLst>
          <pc:docMk/>
          <pc:sldMk cId="46320837" sldId="401"/>
        </pc:sldMkLst>
        <pc:spChg chg="mod">
          <ac:chgData name="haen1231@konkuk.ac.kr" userId="fc805462-1126-4daf-9bad-151ec245578c" providerId="ADAL" clId="{5FD3200C-FBE2-40FE-A360-F4393762D92E}" dt="2021-04-28T15:56:20.827" v="1124" actId="1076"/>
          <ac:spMkLst>
            <pc:docMk/>
            <pc:sldMk cId="46320837" sldId="401"/>
            <ac:spMk id="11" creationId="{FFFAC92A-419A-4DFB-8177-28394B2D91B3}"/>
          </ac:spMkLst>
        </pc:spChg>
        <pc:graphicFrameChg chg="del">
          <ac:chgData name="haen1231@konkuk.ac.kr" userId="fc805462-1126-4daf-9bad-151ec245578c" providerId="ADAL" clId="{5FD3200C-FBE2-40FE-A360-F4393762D92E}" dt="2021-04-28T15:56:32.266" v="1125" actId="478"/>
          <ac:graphicFrameMkLst>
            <pc:docMk/>
            <pc:sldMk cId="46320837" sldId="401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56:34.321" v="1126" actId="478"/>
          <ac:picMkLst>
            <pc:docMk/>
            <pc:sldMk cId="46320837" sldId="401"/>
            <ac:picMk id="9" creationId="{21B3925A-BCEB-4190-A913-FBAFACBB2D75}"/>
          </ac:picMkLst>
        </pc:picChg>
        <pc:picChg chg="mod">
          <ac:chgData name="haen1231@konkuk.ac.kr" userId="fc805462-1126-4daf-9bad-151ec245578c" providerId="ADAL" clId="{5FD3200C-FBE2-40FE-A360-F4393762D92E}" dt="2021-04-28T16:51:45.570" v="1177" actId="1076"/>
          <ac:picMkLst>
            <pc:docMk/>
            <pc:sldMk cId="46320837" sldId="401"/>
            <ac:picMk id="1026" creationId="{82931EBD-35BC-4761-908C-187F5E993C39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7:55:17.081" v="1785" actId="1076"/>
        <pc:sldMkLst>
          <pc:docMk/>
          <pc:sldMk cId="1237977018" sldId="402"/>
        </pc:sldMkLst>
        <pc:spChg chg="mod">
          <ac:chgData name="haen1231@konkuk.ac.kr" userId="fc805462-1126-4daf-9bad-151ec245578c" providerId="ADAL" clId="{5FD3200C-FBE2-40FE-A360-F4393762D92E}" dt="2021-04-28T17:55:17.081" v="1785" actId="1076"/>
          <ac:spMkLst>
            <pc:docMk/>
            <pc:sldMk cId="1237977018" sldId="402"/>
            <ac:spMk id="2" creationId="{F508B84C-32EC-4CAE-BF21-F4BDFADA3DB6}"/>
          </ac:spMkLst>
        </pc:spChg>
        <pc:spChg chg="del">
          <ac:chgData name="haen1231@konkuk.ac.kr" userId="fc805462-1126-4daf-9bad-151ec245578c" providerId="ADAL" clId="{5FD3200C-FBE2-40FE-A360-F4393762D92E}" dt="2021-04-28T17:48:48.076" v="1464" actId="478"/>
          <ac:spMkLst>
            <pc:docMk/>
            <pc:sldMk cId="1237977018" sldId="402"/>
            <ac:spMk id="3" creationId="{6E70000A-B2F1-4274-B494-882D0B3C256D}"/>
          </ac:spMkLst>
        </pc:spChg>
        <pc:spChg chg="mod">
          <ac:chgData name="haen1231@konkuk.ac.kr" userId="fc805462-1126-4daf-9bad-151ec245578c" providerId="ADAL" clId="{5FD3200C-FBE2-40FE-A360-F4393762D92E}" dt="2021-04-28T17:53:38.809" v="1701" actId="1076"/>
          <ac:spMkLst>
            <pc:docMk/>
            <pc:sldMk cId="1237977018" sldId="402"/>
            <ac:spMk id="6" creationId="{00000000-0000-0000-0000-000000000000}"/>
          </ac:spMkLst>
        </pc:spChg>
        <pc:spChg chg="add del mod">
          <ac:chgData name="haen1231@konkuk.ac.kr" userId="fc805462-1126-4daf-9bad-151ec245578c" providerId="ADAL" clId="{5FD3200C-FBE2-40FE-A360-F4393762D92E}" dt="2021-04-28T17:54:00.118" v="1708" actId="478"/>
          <ac:spMkLst>
            <pc:docMk/>
            <pc:sldMk cId="1237977018" sldId="402"/>
            <ac:spMk id="8" creationId="{E38CA804-1FEC-4A9E-BF23-42D9DBA81F1F}"/>
          </ac:spMkLst>
        </pc:spChg>
        <pc:spChg chg="del mod">
          <ac:chgData name="haen1231@konkuk.ac.kr" userId="fc805462-1126-4daf-9bad-151ec245578c" providerId="ADAL" clId="{5FD3200C-FBE2-40FE-A360-F4393762D92E}" dt="2021-04-28T17:54:58.146" v="1781" actId="478"/>
          <ac:spMkLst>
            <pc:docMk/>
            <pc:sldMk cId="1237977018" sldId="402"/>
            <ac:spMk id="14" creationId="{C1F9FD62-C309-41D0-8D15-FB6CBE7C0AC8}"/>
          </ac:spMkLst>
        </pc:spChg>
        <pc:spChg chg="add del mod">
          <ac:chgData name="haen1231@konkuk.ac.kr" userId="fc805462-1126-4daf-9bad-151ec245578c" providerId="ADAL" clId="{5FD3200C-FBE2-40FE-A360-F4393762D92E}" dt="2021-04-28T17:53:43.452" v="1703"/>
          <ac:spMkLst>
            <pc:docMk/>
            <pc:sldMk cId="1237977018" sldId="402"/>
            <ac:spMk id="19" creationId="{6631D4E3-32B5-4514-A4F4-DE73BC09FAE9}"/>
          </ac:spMkLst>
        </pc:spChg>
        <pc:picChg chg="del">
          <ac:chgData name="haen1231@konkuk.ac.kr" userId="fc805462-1126-4daf-9bad-151ec245578c" providerId="ADAL" clId="{5FD3200C-FBE2-40FE-A360-F4393762D92E}" dt="2021-04-28T17:48:46.105" v="1462" actId="478"/>
          <ac:picMkLst>
            <pc:docMk/>
            <pc:sldMk cId="1237977018" sldId="402"/>
            <ac:picMk id="9" creationId="{F61DC73A-DD4F-433F-822B-8A69E6BDD5DC}"/>
          </ac:picMkLst>
        </pc:picChg>
        <pc:picChg chg="add del mod">
          <ac:chgData name="haen1231@konkuk.ac.kr" userId="fc805462-1126-4daf-9bad-151ec245578c" providerId="ADAL" clId="{5FD3200C-FBE2-40FE-A360-F4393762D92E}" dt="2021-04-28T17:53:56.553" v="1705" actId="478"/>
          <ac:picMkLst>
            <pc:docMk/>
            <pc:sldMk cId="1237977018" sldId="402"/>
            <ac:picMk id="13" creationId="{17CAA4A0-BAFF-4637-9EC1-51B5EB2910AE}"/>
          </ac:picMkLst>
        </pc:picChg>
        <pc:picChg chg="del">
          <ac:chgData name="haen1231@konkuk.ac.kr" userId="fc805462-1126-4daf-9bad-151ec245578c" providerId="ADAL" clId="{5FD3200C-FBE2-40FE-A360-F4393762D92E}" dt="2021-04-28T17:48:48.591" v="1465" actId="478"/>
          <ac:picMkLst>
            <pc:docMk/>
            <pc:sldMk cId="1237977018" sldId="402"/>
            <ac:picMk id="15" creationId="{C293935A-E0ED-4A46-94DC-82CCA9DAEB84}"/>
          </ac:picMkLst>
        </pc:picChg>
        <pc:picChg chg="add del mod">
          <ac:chgData name="haen1231@konkuk.ac.kr" userId="fc805462-1126-4daf-9bad-151ec245578c" providerId="ADAL" clId="{5FD3200C-FBE2-40FE-A360-F4393762D92E}" dt="2021-04-28T17:54:00.635" v="1709" actId="478"/>
          <ac:picMkLst>
            <pc:docMk/>
            <pc:sldMk cId="1237977018" sldId="402"/>
            <ac:picMk id="18" creationId="{D1014029-FC34-43A5-96A2-8FD1E5FADFB2}"/>
          </ac:picMkLst>
        </pc:picChg>
        <pc:picChg chg="add mod">
          <ac:chgData name="haen1231@konkuk.ac.kr" userId="fc805462-1126-4daf-9bad-151ec245578c" providerId="ADAL" clId="{5FD3200C-FBE2-40FE-A360-F4393762D92E}" dt="2021-04-28T17:55:02.230" v="1782" actId="1076"/>
          <ac:picMkLst>
            <pc:docMk/>
            <pc:sldMk cId="1237977018" sldId="402"/>
            <ac:picMk id="20" creationId="{C4266637-59B6-44CF-8CF8-DDB375717BC8}"/>
          </ac:picMkLst>
        </pc:picChg>
        <pc:cxnChg chg="del">
          <ac:chgData name="haen1231@konkuk.ac.kr" userId="fc805462-1126-4daf-9bad-151ec245578c" providerId="ADAL" clId="{5FD3200C-FBE2-40FE-A360-F4393762D92E}" dt="2021-04-28T17:48:47.415" v="1463" actId="478"/>
          <ac:cxnSpMkLst>
            <pc:docMk/>
            <pc:sldMk cId="1237977018" sldId="402"/>
            <ac:cxnSpMk id="10" creationId="{9E847A03-BC1B-4D51-8E5B-6F380AA7F030}"/>
          </ac:cxnSpMkLst>
        </pc:cxnChg>
        <pc:cxnChg chg="add del mod">
          <ac:chgData name="haen1231@konkuk.ac.kr" userId="fc805462-1126-4daf-9bad-151ec245578c" providerId="ADAL" clId="{5FD3200C-FBE2-40FE-A360-F4393762D92E}" dt="2021-04-28T17:53:57.469" v="1706" actId="478"/>
          <ac:cxnSpMkLst>
            <pc:docMk/>
            <pc:sldMk cId="1237977018" sldId="402"/>
            <ac:cxnSpMk id="17" creationId="{57EFE477-50D9-4F09-AF6F-4DF33240100A}"/>
          </ac:cxnSpMkLst>
        </pc:cxnChg>
      </pc:sldChg>
      <pc:sldChg chg="modSp add mod">
        <pc:chgData name="haen1231@konkuk.ac.kr" userId="fc805462-1126-4daf-9bad-151ec245578c" providerId="ADAL" clId="{5FD3200C-FBE2-40FE-A360-F4393762D92E}" dt="2021-04-28T17:55:56.605" v="1800" actId="1037"/>
        <pc:sldMkLst>
          <pc:docMk/>
          <pc:sldMk cId="3328051795" sldId="403"/>
        </pc:sldMkLst>
        <pc:cxnChg chg="mod">
          <ac:chgData name="haen1231@konkuk.ac.kr" userId="fc805462-1126-4daf-9bad-151ec245578c" providerId="ADAL" clId="{5FD3200C-FBE2-40FE-A360-F4393762D92E}" dt="2021-04-28T17:55:56.605" v="1800" actId="1037"/>
          <ac:cxnSpMkLst>
            <pc:docMk/>
            <pc:sldMk cId="3328051795" sldId="403"/>
            <ac:cxnSpMk id="17" creationId="{57EFE477-50D9-4F09-AF6F-4DF33240100A}"/>
          </ac:cxnSpMkLst>
        </pc:cxnChg>
      </pc:sldChg>
    </pc:docChg>
  </pc:docChgLst>
  <pc:docChgLst>
    <pc:chgData name="송호영" userId="2286aef3-535c-4bbe-8664-406b05f44393" providerId="ADAL" clId="{79085BB7-D123-4E8A-81D2-5D54B81BA738}"/>
    <pc:docChg chg="undo custSel addSld delSld modSld">
      <pc:chgData name="송호영" userId="2286aef3-535c-4bbe-8664-406b05f44393" providerId="ADAL" clId="{79085BB7-D123-4E8A-81D2-5D54B81BA738}" dt="2021-04-30T02:33:17.301" v="58" actId="1076"/>
      <pc:docMkLst>
        <pc:docMk/>
      </pc:docMkLst>
      <pc:sldChg chg="addSp delSp modSp mod">
        <pc:chgData name="송호영" userId="2286aef3-535c-4bbe-8664-406b05f44393" providerId="ADAL" clId="{79085BB7-D123-4E8A-81D2-5D54B81BA738}" dt="2021-04-28T16:49:16.030" v="10" actId="1076"/>
        <pc:sldMkLst>
          <pc:docMk/>
          <pc:sldMk cId="826299919" sldId="315"/>
        </pc:sldMkLst>
        <pc:picChg chg="del">
          <ac:chgData name="송호영" userId="2286aef3-535c-4bbe-8664-406b05f44393" providerId="ADAL" clId="{79085BB7-D123-4E8A-81D2-5D54B81BA738}" dt="2021-04-28T16:49:03.179" v="6" actId="478"/>
          <ac:picMkLst>
            <pc:docMk/>
            <pc:sldMk cId="826299919" sldId="315"/>
            <ac:picMk id="24" creationId="{0FBB7403-3DD2-4AD6-BBBC-215ABC08ADA2}"/>
          </ac:picMkLst>
        </pc:picChg>
        <pc:picChg chg="add mod">
          <ac:chgData name="송호영" userId="2286aef3-535c-4bbe-8664-406b05f44393" providerId="ADAL" clId="{79085BB7-D123-4E8A-81D2-5D54B81BA738}" dt="2021-04-28T16:49:16.030" v="10" actId="1076"/>
          <ac:picMkLst>
            <pc:docMk/>
            <pc:sldMk cId="826299919" sldId="315"/>
            <ac:picMk id="2050" creationId="{4E6F19C5-6803-4C83-BF63-88B1A57FAF4A}"/>
          </ac:picMkLst>
        </pc:picChg>
      </pc:sldChg>
      <pc:sldChg chg="modSp mod">
        <pc:chgData name="송호영" userId="2286aef3-535c-4bbe-8664-406b05f44393" providerId="ADAL" clId="{79085BB7-D123-4E8A-81D2-5D54B81BA738}" dt="2021-04-30T01:56:39.872" v="52" actId="20577"/>
        <pc:sldMkLst>
          <pc:docMk/>
          <pc:sldMk cId="552218876" sldId="320"/>
        </pc:sldMkLst>
        <pc:graphicFrameChg chg="mod modGraphic">
          <ac:chgData name="송호영" userId="2286aef3-535c-4bbe-8664-406b05f44393" providerId="ADAL" clId="{79085BB7-D123-4E8A-81D2-5D54B81BA738}" dt="2021-04-30T01:56:39.872" v="52" actId="20577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delSp mod">
        <pc:chgData name="송호영" userId="2286aef3-535c-4bbe-8664-406b05f44393" providerId="ADAL" clId="{79085BB7-D123-4E8A-81D2-5D54B81BA738}" dt="2021-04-28T16:51:13.799" v="11" actId="478"/>
        <pc:sldMkLst>
          <pc:docMk/>
          <pc:sldMk cId="2501462282" sldId="347"/>
        </pc:sldMkLst>
        <pc:picChg chg="del">
          <ac:chgData name="송호영" userId="2286aef3-535c-4bbe-8664-406b05f44393" providerId="ADAL" clId="{79085BB7-D123-4E8A-81D2-5D54B81BA738}" dt="2021-04-28T16:51:13.799" v="11" actId="478"/>
          <ac:picMkLst>
            <pc:docMk/>
            <pc:sldMk cId="2501462282" sldId="347"/>
            <ac:picMk id="2" creationId="{0E561E5C-AE5D-42AD-9B42-65281A13A5BB}"/>
          </ac:picMkLst>
        </pc:picChg>
      </pc:sldChg>
      <pc:sldChg chg="addSp delSp modSp mod">
        <pc:chgData name="송호영" userId="2286aef3-535c-4bbe-8664-406b05f44393" providerId="ADAL" clId="{79085BB7-D123-4E8A-81D2-5D54B81BA738}" dt="2021-04-28T17:43:19.519" v="37" actId="478"/>
        <pc:sldMkLst>
          <pc:docMk/>
          <pc:sldMk cId="726295685" sldId="350"/>
        </pc:sldMkLst>
        <pc:picChg chg="del">
          <ac:chgData name="송호영" userId="2286aef3-535c-4bbe-8664-406b05f44393" providerId="ADAL" clId="{79085BB7-D123-4E8A-81D2-5D54B81BA738}" dt="2021-04-28T16:51:17.118" v="13" actId="478"/>
          <ac:picMkLst>
            <pc:docMk/>
            <pc:sldMk cId="726295685" sldId="350"/>
            <ac:picMk id="2" creationId="{0511ABBE-1EBA-4F1B-B61C-E880FEFCF4EB}"/>
          </ac:picMkLst>
        </pc:picChg>
        <pc:picChg chg="add del mod">
          <ac:chgData name="송호영" userId="2286aef3-535c-4bbe-8664-406b05f44393" providerId="ADAL" clId="{79085BB7-D123-4E8A-81D2-5D54B81BA738}" dt="2021-04-28T17:10:14.863" v="28" actId="478"/>
          <ac:picMkLst>
            <pc:docMk/>
            <pc:sldMk cId="726295685" sldId="350"/>
            <ac:picMk id="4" creationId="{450AE7A0-C457-4F2D-8C89-DFC404748E7D}"/>
          </ac:picMkLst>
        </pc:picChg>
        <pc:picChg chg="add del mod">
          <ac:chgData name="송호영" userId="2286aef3-535c-4bbe-8664-406b05f44393" providerId="ADAL" clId="{79085BB7-D123-4E8A-81D2-5D54B81BA738}" dt="2021-04-28T17:43:19.519" v="37" actId="478"/>
          <ac:picMkLst>
            <pc:docMk/>
            <pc:sldMk cId="726295685" sldId="350"/>
            <ac:picMk id="11" creationId="{76ED3459-C7FD-4A1E-81E3-38710AE62104}"/>
          </ac:picMkLst>
        </pc:picChg>
        <pc:picChg chg="add del">
          <ac:chgData name="송호영" userId="2286aef3-535c-4bbe-8664-406b05f44393" providerId="ADAL" clId="{79085BB7-D123-4E8A-81D2-5D54B81BA738}" dt="2021-04-28T17:43:19.144" v="36" actId="22"/>
          <ac:picMkLst>
            <pc:docMk/>
            <pc:sldMk cId="726295685" sldId="350"/>
            <ac:picMk id="14" creationId="{85D26FCA-CD2B-44E1-9BB9-C3B3D3948D41}"/>
          </ac:picMkLst>
        </pc:picChg>
        <pc:picChg chg="add del mod">
          <ac:chgData name="송호영" userId="2286aef3-535c-4bbe-8664-406b05f44393" providerId="ADAL" clId="{79085BB7-D123-4E8A-81D2-5D54B81BA738}" dt="2021-04-28T17:07:13.680" v="22" actId="478"/>
          <ac:picMkLst>
            <pc:docMk/>
            <pc:sldMk cId="726295685" sldId="350"/>
            <ac:picMk id="3074" creationId="{A0CFA554-91F1-48A0-960A-13D9D167D62A}"/>
          </ac:picMkLst>
        </pc:picChg>
      </pc:sldChg>
      <pc:sldChg chg="delSp mod">
        <pc:chgData name="송호영" userId="2286aef3-535c-4bbe-8664-406b05f44393" providerId="ADAL" clId="{79085BB7-D123-4E8A-81D2-5D54B81BA738}" dt="2021-04-28T16:51:15.604" v="12" actId="478"/>
        <pc:sldMkLst>
          <pc:docMk/>
          <pc:sldMk cId="1697351512" sldId="351"/>
        </pc:sldMkLst>
        <pc:picChg chg="del">
          <ac:chgData name="송호영" userId="2286aef3-535c-4bbe-8664-406b05f44393" providerId="ADAL" clId="{79085BB7-D123-4E8A-81D2-5D54B81BA738}" dt="2021-04-28T16:51:15.604" v="12" actId="478"/>
          <ac:picMkLst>
            <pc:docMk/>
            <pc:sldMk cId="1697351512" sldId="351"/>
            <ac:picMk id="2" creationId="{2D80B81A-8E20-4025-AB0A-3E5BFCC500DF}"/>
          </ac:picMkLst>
        </pc:picChg>
      </pc:sldChg>
      <pc:sldChg chg="addSp delSp modSp mod">
        <pc:chgData name="송호영" userId="2286aef3-535c-4bbe-8664-406b05f44393" providerId="ADAL" clId="{79085BB7-D123-4E8A-81D2-5D54B81BA738}" dt="2021-04-30T02:33:17.301" v="58" actId="1076"/>
        <pc:sldMkLst>
          <pc:docMk/>
          <pc:sldMk cId="46320837" sldId="401"/>
        </pc:sldMkLst>
        <pc:picChg chg="add del mod">
          <ac:chgData name="송호영" userId="2286aef3-535c-4bbe-8664-406b05f44393" providerId="ADAL" clId="{79085BB7-D123-4E8A-81D2-5D54B81BA738}" dt="2021-04-30T02:33:07.647" v="53" actId="478"/>
          <ac:picMkLst>
            <pc:docMk/>
            <pc:sldMk cId="46320837" sldId="401"/>
            <ac:picMk id="3" creationId="{C9048FA8-3BC5-4744-BA75-DBD120D53F8C}"/>
          </ac:picMkLst>
        </pc:picChg>
        <pc:picChg chg="add mod">
          <ac:chgData name="송호영" userId="2286aef3-535c-4bbe-8664-406b05f44393" providerId="ADAL" clId="{79085BB7-D123-4E8A-81D2-5D54B81BA738}" dt="2021-04-30T02:33:17.301" v="58" actId="1076"/>
          <ac:picMkLst>
            <pc:docMk/>
            <pc:sldMk cId="46320837" sldId="401"/>
            <ac:picMk id="4" creationId="{5586402D-DEDC-49A9-91E8-CAADAFDC0F5C}"/>
          </ac:picMkLst>
        </pc:picChg>
        <pc:picChg chg="add del mod">
          <ac:chgData name="송호영" userId="2286aef3-535c-4bbe-8664-406b05f44393" providerId="ADAL" clId="{79085BB7-D123-4E8A-81D2-5D54B81BA738}" dt="2021-04-28T17:43:21.866" v="38" actId="478"/>
          <ac:picMkLst>
            <pc:docMk/>
            <pc:sldMk cId="46320837" sldId="401"/>
            <ac:picMk id="1026" creationId="{82931EBD-35BC-4761-908C-187F5E993C39}"/>
          </ac:picMkLst>
        </pc:picChg>
      </pc:sldChg>
      <pc:sldChg chg="new del">
        <pc:chgData name="송호영" userId="2286aef3-535c-4bbe-8664-406b05f44393" providerId="ADAL" clId="{79085BB7-D123-4E8A-81D2-5D54B81BA738}" dt="2021-04-30T01:38:03.804" v="46" actId="680"/>
        <pc:sldMkLst>
          <pc:docMk/>
          <pc:sldMk cId="1703744402" sldId="404"/>
        </pc:sldMkLst>
      </pc:sldChg>
    </pc:docChg>
  </pc:docChgLst>
  <pc:docChgLst>
    <pc:chgData name="이해림" userId="S::hailim97@konkuk.ac.kr::da362752-a4b6-43ac-bb49-41d6e5cfdc35" providerId="AD" clId="Web-{5D398142-84DD-4052-A4FB-3517F8FD0CFC}"/>
    <pc:docChg chg="modSld">
      <pc:chgData name="이해림" userId="S::hailim97@konkuk.ac.kr::da362752-a4b6-43ac-bb49-41d6e5cfdc35" providerId="AD" clId="Web-{5D398142-84DD-4052-A4FB-3517F8FD0CFC}" dt="2021-04-28T20:43:00.291" v="4" actId="1076"/>
      <pc:docMkLst>
        <pc:docMk/>
      </pc:docMkLst>
      <pc:sldChg chg="addSp delSp modSp">
        <pc:chgData name="이해림" userId="S::hailim97@konkuk.ac.kr::da362752-a4b6-43ac-bb49-41d6e5cfdc35" providerId="AD" clId="Web-{5D398142-84DD-4052-A4FB-3517F8FD0CFC}" dt="2021-04-28T20:43:00.291" v="4" actId="1076"/>
        <pc:sldMkLst>
          <pc:docMk/>
          <pc:sldMk cId="563314923" sldId="388"/>
        </pc:sldMkLst>
        <pc:picChg chg="add mod">
          <ac:chgData name="이해림" userId="S::hailim97@konkuk.ac.kr::da362752-a4b6-43ac-bb49-41d6e5cfdc35" providerId="AD" clId="Web-{5D398142-84DD-4052-A4FB-3517F8FD0CFC}" dt="2021-04-28T20:43:00.291" v="4" actId="1076"/>
          <ac:picMkLst>
            <pc:docMk/>
            <pc:sldMk cId="563314923" sldId="388"/>
            <ac:picMk id="2" creationId="{BBD8ED8D-9D42-4F03-A59F-24D34E7DEBDC}"/>
          </ac:picMkLst>
        </pc:picChg>
        <pc:picChg chg="del">
          <ac:chgData name="이해림" userId="S::hailim97@konkuk.ac.kr::da362752-a4b6-43ac-bb49-41d6e5cfdc35" providerId="AD" clId="Web-{5D398142-84DD-4052-A4FB-3517F8FD0CFC}" dt="2021-04-28T20:42:17.540" v="0"/>
          <ac:picMkLst>
            <pc:docMk/>
            <pc:sldMk cId="563314923" sldId="388"/>
            <ac:picMk id="10" creationId="{3C9F8D99-3D2D-4ED5-93F6-4F92693E9D3B}"/>
          </ac:picMkLst>
        </pc:picChg>
      </pc:sldChg>
    </pc:docChg>
  </pc:docChgLst>
  <pc:docChgLst>
    <pc:chgData name="이해림" userId="S::hailim97@konkuk.ac.kr::da362752-a4b6-43ac-bb49-41d6e5cfdc35" providerId="AD" clId="Web-{862A992A-EC95-4BC8-938D-A359F152DE6A}"/>
    <pc:docChg chg="addSld delSld modSld sldOrd">
      <pc:chgData name="이해림" userId="S::hailim97@konkuk.ac.kr::da362752-a4b6-43ac-bb49-41d6e5cfdc35" providerId="AD" clId="Web-{862A992A-EC95-4BC8-938D-A359F152DE6A}" dt="2021-05-14T22:32:23.147" v="1318"/>
      <pc:docMkLst>
        <pc:docMk/>
      </pc:docMkLst>
      <pc:sldChg chg="modSp">
        <pc:chgData name="이해림" userId="S::hailim97@konkuk.ac.kr::da362752-a4b6-43ac-bb49-41d6e5cfdc35" providerId="AD" clId="Web-{862A992A-EC95-4BC8-938D-A359F152DE6A}" dt="2021-05-14T16:51:48.982" v="37"/>
        <pc:sldMkLst>
          <pc:docMk/>
          <pc:sldMk cId="3166077269" sldId="294"/>
        </pc:sldMkLst>
        <pc:graphicFrameChg chg="mod modGraphic">
          <ac:chgData name="이해림" userId="S::hailim97@konkuk.ac.kr::da362752-a4b6-43ac-bb49-41d6e5cfdc35" providerId="AD" clId="Web-{862A992A-EC95-4BC8-938D-A359F152DE6A}" dt="2021-05-14T16:51:48.982" v="37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16:59:32.997" v="336" actId="1076"/>
        <pc:sldMkLst>
          <pc:docMk/>
          <pc:sldMk cId="2893478857" sldId="316"/>
        </pc:sldMkLst>
        <pc:graphicFrameChg chg="mod modGraphic">
          <ac:chgData name="이해림" userId="S::hailim97@konkuk.ac.kr::da362752-a4b6-43ac-bb49-41d6e5cfdc35" providerId="AD" clId="Web-{862A992A-EC95-4BC8-938D-A359F152DE6A}" dt="2021-05-14T16:59:32.997" v="336" actId="1076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16:54:45.076" v="153"/>
        <pc:sldMkLst>
          <pc:docMk/>
          <pc:sldMk cId="1082070766" sldId="317"/>
        </pc:sldMkLst>
        <pc:graphicFrameChg chg="mod modGraphic">
          <ac:chgData name="이해림" userId="S::hailim97@konkuk.ac.kr::da362752-a4b6-43ac-bb49-41d6e5cfdc35" providerId="AD" clId="Web-{862A992A-EC95-4BC8-938D-A359F152DE6A}" dt="2021-05-14T16:54:45.076" v="153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17:34:18.589" v="394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862A992A-EC95-4BC8-938D-A359F152DE6A}" dt="2021-05-14T17:34:18.589" v="394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17:34:03.526" v="382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862A992A-EC95-4BC8-938D-A359F152DE6A}" dt="2021-05-14T17:34:03.526" v="382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20:20:43.334" v="1049"/>
        <pc:sldMkLst>
          <pc:docMk/>
          <pc:sldMk cId="3153800299" sldId="324"/>
        </pc:sldMkLst>
        <pc:graphicFrameChg chg="mod modGraphic">
          <ac:chgData name="이해림" userId="S::hailim97@konkuk.ac.kr::da362752-a4b6-43ac-bb49-41d6e5cfdc35" providerId="AD" clId="Web-{862A992A-EC95-4BC8-938D-A359F152DE6A}" dt="2021-05-14T20:20:43.334" v="1049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18:47:16.245" v="1015"/>
        <pc:sldMkLst>
          <pc:docMk/>
          <pc:sldMk cId="1096968755" sldId="325"/>
        </pc:sldMkLst>
        <pc:graphicFrameChg chg="mod modGraphic">
          <ac:chgData name="이해림" userId="S::hailim97@konkuk.ac.kr::da362752-a4b6-43ac-bb49-41d6e5cfdc35" providerId="AD" clId="Web-{862A992A-EC95-4BC8-938D-A359F152DE6A}" dt="2021-05-14T18:47:16.245" v="1015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18:46:30.978" v="1009"/>
        <pc:sldMkLst>
          <pc:docMk/>
          <pc:sldMk cId="2054989561" sldId="326"/>
        </pc:sldMkLst>
        <pc:graphicFrameChg chg="mod modGraphic">
          <ac:chgData name="이해림" userId="S::hailim97@konkuk.ac.kr::da362752-a4b6-43ac-bb49-41d6e5cfdc35" providerId="AD" clId="Web-{862A992A-EC95-4BC8-938D-A359F152DE6A}" dt="2021-05-14T18:46:30.978" v="1009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17:02:24.205" v="348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862A992A-EC95-4BC8-938D-A359F152DE6A}" dt="2021-05-14T17:02:24.205" v="348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16:56:09.679" v="187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862A992A-EC95-4BC8-938D-A359F152DE6A}" dt="2021-05-14T16:56:09.679" v="187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18:20:14.399" v="826"/>
        <pc:sldMkLst>
          <pc:docMk/>
          <pc:sldMk cId="2628889305" sldId="330"/>
        </pc:sldMkLst>
        <pc:graphicFrameChg chg="mod modGraphic">
          <ac:chgData name="이해림" userId="S::hailim97@konkuk.ac.kr::da362752-a4b6-43ac-bb49-41d6e5cfdc35" providerId="AD" clId="Web-{862A992A-EC95-4BC8-938D-A359F152DE6A}" dt="2021-05-14T18:20:14.399" v="82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862A992A-EC95-4BC8-938D-A359F152DE6A}" dt="2021-05-14T19:55:49.705" v="1033"/>
        <pc:sldMkLst>
          <pc:docMk/>
          <pc:sldMk cId="1491911652" sldId="382"/>
        </pc:sldMkLst>
        <pc:graphicFrameChg chg="mod modGraphic">
          <ac:chgData name="이해림" userId="S::hailim97@konkuk.ac.kr::da362752-a4b6-43ac-bb49-41d6e5cfdc35" providerId="AD" clId="Web-{862A992A-EC95-4BC8-938D-A359F152DE6A}" dt="2021-05-14T19:55:49.705" v="1033"/>
          <ac:graphicFrameMkLst>
            <pc:docMk/>
            <pc:sldMk cId="1491911652" sldId="382"/>
            <ac:graphicFrameMk id="8" creationId="{6139E085-E024-4107-9F9B-55D644B9F97B}"/>
          </ac:graphicFrameMkLst>
        </pc:graphicFrameChg>
      </pc:sldChg>
      <pc:sldChg chg="addSp delSp modSp">
        <pc:chgData name="이해림" userId="S::hailim97@konkuk.ac.kr::da362752-a4b6-43ac-bb49-41d6e5cfdc35" providerId="AD" clId="Web-{862A992A-EC95-4BC8-938D-A359F152DE6A}" dt="2021-05-14T21:15:07.765" v="1054" actId="1076"/>
        <pc:sldMkLst>
          <pc:docMk/>
          <pc:sldMk cId="1575305476" sldId="386"/>
        </pc:sldMkLst>
        <pc:picChg chg="add mod">
          <ac:chgData name="이해림" userId="S::hailim97@konkuk.ac.kr::da362752-a4b6-43ac-bb49-41d6e5cfdc35" providerId="AD" clId="Web-{862A992A-EC95-4BC8-938D-A359F152DE6A}" dt="2021-05-14T21:15:07.765" v="1054" actId="1076"/>
          <ac:picMkLst>
            <pc:docMk/>
            <pc:sldMk cId="1575305476" sldId="386"/>
            <ac:picMk id="2" creationId="{688ACC43-937C-4AD8-A2C2-2344FF78A549}"/>
          </ac:picMkLst>
        </pc:picChg>
        <pc:picChg chg="del">
          <ac:chgData name="이해림" userId="S::hailim97@konkuk.ac.kr::da362752-a4b6-43ac-bb49-41d6e5cfdc35" providerId="AD" clId="Web-{862A992A-EC95-4BC8-938D-A359F152DE6A}" dt="2021-05-14T21:14:55.952" v="1050"/>
          <ac:picMkLst>
            <pc:docMk/>
            <pc:sldMk cId="1575305476" sldId="386"/>
            <ac:picMk id="3" creationId="{83165407-039D-44FE-867A-7EE66408A57A}"/>
          </ac:picMkLst>
        </pc:picChg>
      </pc:sldChg>
      <pc:sldChg chg="addSp delSp modSp">
        <pc:chgData name="이해림" userId="S::hailim97@konkuk.ac.kr::da362752-a4b6-43ac-bb49-41d6e5cfdc35" providerId="AD" clId="Web-{862A992A-EC95-4BC8-938D-A359F152DE6A}" dt="2021-05-14T21:15:51.266" v="1060" actId="1076"/>
        <pc:sldMkLst>
          <pc:docMk/>
          <pc:sldMk cId="3883841241" sldId="387"/>
        </pc:sldMkLst>
        <pc:picChg chg="add mod">
          <ac:chgData name="이해림" userId="S::hailim97@konkuk.ac.kr::da362752-a4b6-43ac-bb49-41d6e5cfdc35" providerId="AD" clId="Web-{862A992A-EC95-4BC8-938D-A359F152DE6A}" dt="2021-05-14T21:15:51.266" v="1060" actId="1076"/>
          <ac:picMkLst>
            <pc:docMk/>
            <pc:sldMk cId="3883841241" sldId="387"/>
            <ac:picMk id="2" creationId="{A2148A8A-1DA3-4E33-AF31-643931F7DAF3}"/>
          </ac:picMkLst>
        </pc:picChg>
        <pc:picChg chg="del">
          <ac:chgData name="이해림" userId="S::hailim97@konkuk.ac.kr::da362752-a4b6-43ac-bb49-41d6e5cfdc35" providerId="AD" clId="Web-{862A992A-EC95-4BC8-938D-A359F152DE6A}" dt="2021-05-14T21:15:36.031" v="1055"/>
          <ac:picMkLst>
            <pc:docMk/>
            <pc:sldMk cId="3883841241" sldId="387"/>
            <ac:picMk id="7" creationId="{75DD7D07-4C02-436B-BD51-F43F6DE2A684}"/>
          </ac:picMkLst>
        </pc:picChg>
      </pc:sldChg>
      <pc:sldChg chg="modSp">
        <pc:chgData name="이해림" userId="S::hailim97@konkuk.ac.kr::da362752-a4b6-43ac-bb49-41d6e5cfdc35" providerId="AD" clId="Web-{862A992A-EC95-4BC8-938D-A359F152DE6A}" dt="2021-05-14T21:16:09.314" v="1062" actId="1076"/>
        <pc:sldMkLst>
          <pc:docMk/>
          <pc:sldMk cId="3980766924" sldId="389"/>
        </pc:sldMkLst>
        <pc:picChg chg="mod">
          <ac:chgData name="이해림" userId="S::hailim97@konkuk.ac.kr::da362752-a4b6-43ac-bb49-41d6e5cfdc35" providerId="AD" clId="Web-{862A992A-EC95-4BC8-938D-A359F152DE6A}" dt="2021-05-14T21:16:09.314" v="1062" actId="1076"/>
          <ac:picMkLst>
            <pc:docMk/>
            <pc:sldMk cId="3980766924" sldId="389"/>
            <ac:picMk id="7" creationId="{62AA83EF-A7F4-46B8-A662-ED89069C0513}"/>
          </ac:picMkLst>
        </pc:picChg>
      </pc:sldChg>
      <pc:sldChg chg="addSp delSp modSp">
        <pc:chgData name="이해림" userId="S::hailim97@konkuk.ac.kr::da362752-a4b6-43ac-bb49-41d6e5cfdc35" providerId="AD" clId="Web-{862A992A-EC95-4BC8-938D-A359F152DE6A}" dt="2021-05-14T21:17:27.942" v="1067" actId="1076"/>
        <pc:sldMkLst>
          <pc:docMk/>
          <pc:sldMk cId="3074055487" sldId="390"/>
        </pc:sldMkLst>
        <pc:picChg chg="add mod">
          <ac:chgData name="이해림" userId="S::hailim97@konkuk.ac.kr::da362752-a4b6-43ac-bb49-41d6e5cfdc35" providerId="AD" clId="Web-{862A992A-EC95-4BC8-938D-A359F152DE6A}" dt="2021-05-14T21:17:27.942" v="1067" actId="1076"/>
          <ac:picMkLst>
            <pc:docMk/>
            <pc:sldMk cId="3074055487" sldId="390"/>
            <ac:picMk id="2" creationId="{5810CBEF-4811-470D-929C-8ED9B7E4D689}"/>
          </ac:picMkLst>
        </pc:picChg>
        <pc:picChg chg="del">
          <ac:chgData name="이해림" userId="S::hailim97@konkuk.ac.kr::da362752-a4b6-43ac-bb49-41d6e5cfdc35" providerId="AD" clId="Web-{862A992A-EC95-4BC8-938D-A359F152DE6A}" dt="2021-05-14T21:17:18.535" v="1063"/>
          <ac:picMkLst>
            <pc:docMk/>
            <pc:sldMk cId="3074055487" sldId="390"/>
            <ac:picMk id="7" creationId="{944B9EA9-ED93-4576-A065-22793D07E18C}"/>
          </ac:picMkLst>
        </pc:picChg>
      </pc:sldChg>
      <pc:sldChg chg="addSp delSp modSp">
        <pc:chgData name="이해림" userId="S::hailim97@konkuk.ac.kr::da362752-a4b6-43ac-bb49-41d6e5cfdc35" providerId="AD" clId="Web-{862A992A-EC95-4BC8-938D-A359F152DE6A}" dt="2021-05-14T21:18:42.960" v="1073" actId="1076"/>
        <pc:sldMkLst>
          <pc:docMk/>
          <pc:sldMk cId="2692851498" sldId="391"/>
        </pc:sldMkLst>
        <pc:picChg chg="add mod">
          <ac:chgData name="이해림" userId="S::hailim97@konkuk.ac.kr::da362752-a4b6-43ac-bb49-41d6e5cfdc35" providerId="AD" clId="Web-{862A992A-EC95-4BC8-938D-A359F152DE6A}" dt="2021-05-14T21:18:42.960" v="1073" actId="1076"/>
          <ac:picMkLst>
            <pc:docMk/>
            <pc:sldMk cId="2692851498" sldId="391"/>
            <ac:picMk id="2" creationId="{96BCC54C-44BB-4EE2-8DB1-79578C3EB082}"/>
          </ac:picMkLst>
        </pc:picChg>
        <pc:picChg chg="del">
          <ac:chgData name="이해림" userId="S::hailim97@konkuk.ac.kr::da362752-a4b6-43ac-bb49-41d6e5cfdc35" providerId="AD" clId="Web-{862A992A-EC95-4BC8-938D-A359F152DE6A}" dt="2021-05-14T21:17:38.849" v="1068"/>
          <ac:picMkLst>
            <pc:docMk/>
            <pc:sldMk cId="2692851498" sldId="391"/>
            <ac:picMk id="7" creationId="{35701748-335C-4B1B-A748-3D8D8A896348}"/>
          </ac:picMkLst>
        </pc:picChg>
      </pc:sldChg>
      <pc:sldChg chg="modSp">
        <pc:chgData name="이해림" userId="S::hailim97@konkuk.ac.kr::da362752-a4b6-43ac-bb49-41d6e5cfdc35" providerId="AD" clId="Web-{862A992A-EC95-4BC8-938D-A359F152DE6A}" dt="2021-05-14T21:18:53.398" v="1074" actId="1076"/>
        <pc:sldMkLst>
          <pc:docMk/>
          <pc:sldMk cId="4017903468" sldId="392"/>
        </pc:sldMkLst>
        <pc:picChg chg="mod">
          <ac:chgData name="이해림" userId="S::hailim97@konkuk.ac.kr::da362752-a4b6-43ac-bb49-41d6e5cfdc35" providerId="AD" clId="Web-{862A992A-EC95-4BC8-938D-A359F152DE6A}" dt="2021-05-14T21:18:53.398" v="1074" actId="1076"/>
          <ac:picMkLst>
            <pc:docMk/>
            <pc:sldMk cId="4017903468" sldId="392"/>
            <ac:picMk id="3" creationId="{2837E2F3-FBD6-4032-BBAC-B611064774EA}"/>
          </ac:picMkLst>
        </pc:picChg>
      </pc:sldChg>
      <pc:sldChg chg="addSp delSp modSp">
        <pc:chgData name="이해림" userId="S::hailim97@konkuk.ac.kr::da362752-a4b6-43ac-bb49-41d6e5cfdc35" providerId="AD" clId="Web-{862A992A-EC95-4BC8-938D-A359F152DE6A}" dt="2021-05-14T21:39:12.229" v="1303" actId="1076"/>
        <pc:sldMkLst>
          <pc:docMk/>
          <pc:sldMk cId="3326654582" sldId="393"/>
        </pc:sldMkLst>
        <pc:graphicFrameChg chg="mod modGraphic">
          <ac:chgData name="이해림" userId="S::hailim97@konkuk.ac.kr::da362752-a4b6-43ac-bb49-41d6e5cfdc35" providerId="AD" clId="Web-{862A992A-EC95-4BC8-938D-A359F152DE6A}" dt="2021-05-14T21:39:12.198" v="1302" actId="1076"/>
          <ac:graphicFrameMkLst>
            <pc:docMk/>
            <pc:sldMk cId="3326654582" sldId="393"/>
            <ac:graphicFrameMk id="4" creationId="{3D25DA49-26C9-4157-A55E-49AF38B1BA3D}"/>
          </ac:graphicFrameMkLst>
        </pc:graphicFrameChg>
        <pc:picChg chg="add del mod">
          <ac:chgData name="이해림" userId="S::hailim97@konkuk.ac.kr::da362752-a4b6-43ac-bb49-41d6e5cfdc35" providerId="AD" clId="Web-{862A992A-EC95-4BC8-938D-A359F152DE6A}" dt="2021-05-14T21:19:37.181" v="1078"/>
          <ac:picMkLst>
            <pc:docMk/>
            <pc:sldMk cId="3326654582" sldId="393"/>
            <ac:picMk id="2" creationId="{92867F51-5509-408A-BFDB-0F181439735B}"/>
          </ac:picMkLst>
        </pc:picChg>
        <pc:picChg chg="add mod">
          <ac:chgData name="이해림" userId="S::hailim97@konkuk.ac.kr::da362752-a4b6-43ac-bb49-41d6e5cfdc35" providerId="AD" clId="Web-{862A992A-EC95-4BC8-938D-A359F152DE6A}" dt="2021-05-14T21:39:12.229" v="1303" actId="1076"/>
          <ac:picMkLst>
            <pc:docMk/>
            <pc:sldMk cId="3326654582" sldId="393"/>
            <ac:picMk id="3" creationId="{901A2705-059C-4E84-BED7-50E6F765C72E}"/>
          </ac:picMkLst>
        </pc:picChg>
      </pc:sldChg>
      <pc:sldChg chg="addSp modSp">
        <pc:chgData name="이해림" userId="S::hailim97@konkuk.ac.kr::da362752-a4b6-43ac-bb49-41d6e5cfdc35" providerId="AD" clId="Web-{862A992A-EC95-4BC8-938D-A359F152DE6A}" dt="2021-05-14T21:39:45.745" v="1311" actId="1076"/>
        <pc:sldMkLst>
          <pc:docMk/>
          <pc:sldMk cId="434784103" sldId="394"/>
        </pc:sldMkLst>
        <pc:graphicFrameChg chg="mod modGraphic">
          <ac:chgData name="이해림" userId="S::hailim97@konkuk.ac.kr::da362752-a4b6-43ac-bb49-41d6e5cfdc35" providerId="AD" clId="Web-{862A992A-EC95-4BC8-938D-A359F152DE6A}" dt="2021-05-14T21:39:39.058" v="1309"/>
          <ac:graphicFrameMkLst>
            <pc:docMk/>
            <pc:sldMk cId="434784103" sldId="394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862A992A-EC95-4BC8-938D-A359F152DE6A}" dt="2021-05-14T21:39:45.745" v="1311" actId="1076"/>
          <ac:picMkLst>
            <pc:docMk/>
            <pc:sldMk cId="434784103" sldId="394"/>
            <ac:picMk id="2" creationId="{DFA60185-6802-4A50-88E7-AA5FFA8BF7E2}"/>
          </ac:picMkLst>
        </pc:picChg>
      </pc:sldChg>
      <pc:sldChg chg="addSp delSp modSp">
        <pc:chgData name="이해림" userId="S::hailim97@konkuk.ac.kr::da362752-a4b6-43ac-bb49-41d6e5cfdc35" providerId="AD" clId="Web-{862A992A-EC95-4BC8-938D-A359F152DE6A}" dt="2021-05-14T21:21:23.984" v="1092" actId="1076"/>
        <pc:sldMkLst>
          <pc:docMk/>
          <pc:sldMk cId="3224836213" sldId="395"/>
        </pc:sldMkLst>
        <pc:picChg chg="add mod">
          <ac:chgData name="이해림" userId="S::hailim97@konkuk.ac.kr::da362752-a4b6-43ac-bb49-41d6e5cfdc35" providerId="AD" clId="Web-{862A992A-EC95-4BC8-938D-A359F152DE6A}" dt="2021-05-14T21:21:23.984" v="1092" actId="1076"/>
          <ac:picMkLst>
            <pc:docMk/>
            <pc:sldMk cId="3224836213" sldId="395"/>
            <ac:picMk id="2" creationId="{18168C82-2883-48CD-AFD3-9FE3D9264336}"/>
          </ac:picMkLst>
        </pc:picChg>
        <pc:picChg chg="del">
          <ac:chgData name="이해림" userId="S::hailim97@konkuk.ac.kr::da362752-a4b6-43ac-bb49-41d6e5cfdc35" providerId="AD" clId="Web-{862A992A-EC95-4BC8-938D-A359F152DE6A}" dt="2021-05-14T21:20:43.514" v="1089"/>
          <ac:picMkLst>
            <pc:docMk/>
            <pc:sldMk cId="3224836213" sldId="395"/>
            <ac:picMk id="9" creationId="{DF2E166C-5D2D-441B-A53B-3C22C695DDBA}"/>
          </ac:picMkLst>
        </pc:picChg>
      </pc:sldChg>
      <pc:sldChg chg="addSp modSp">
        <pc:chgData name="이해림" userId="S::hailim97@konkuk.ac.kr::da362752-a4b6-43ac-bb49-41d6e5cfdc35" providerId="AD" clId="Web-{862A992A-EC95-4BC8-938D-A359F152DE6A}" dt="2021-05-14T21:25:06.074" v="1118" actId="1076"/>
        <pc:sldMkLst>
          <pc:docMk/>
          <pc:sldMk cId="1022586628" sldId="397"/>
        </pc:sldMkLst>
        <pc:graphicFrameChg chg="mod modGraphic">
          <ac:chgData name="이해림" userId="S::hailim97@konkuk.ac.kr::da362752-a4b6-43ac-bb49-41d6e5cfdc35" providerId="AD" clId="Web-{862A992A-EC95-4BC8-938D-A359F152DE6A}" dt="2021-05-14T21:24:25.286" v="1113"/>
          <ac:graphicFrameMkLst>
            <pc:docMk/>
            <pc:sldMk cId="1022586628" sldId="397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862A992A-EC95-4BC8-938D-A359F152DE6A}" dt="2021-05-14T21:25:06.074" v="1118" actId="1076"/>
          <ac:picMkLst>
            <pc:docMk/>
            <pc:sldMk cId="1022586628" sldId="397"/>
            <ac:picMk id="2" creationId="{C702F674-F6DD-4C92-B93F-70C4080DF2CC}"/>
          </ac:picMkLst>
        </pc:picChg>
      </pc:sldChg>
      <pc:sldChg chg="addSp delSp modSp">
        <pc:chgData name="이해림" userId="S::hailim97@konkuk.ac.kr::da362752-a4b6-43ac-bb49-41d6e5cfdc35" providerId="AD" clId="Web-{862A992A-EC95-4BC8-938D-A359F152DE6A}" dt="2021-05-14T21:32:20.965" v="1177" actId="1076"/>
        <pc:sldMkLst>
          <pc:docMk/>
          <pc:sldMk cId="1731261707" sldId="398"/>
        </pc:sldMkLst>
        <pc:picChg chg="add mod">
          <ac:chgData name="이해림" userId="S::hailim97@konkuk.ac.kr::da362752-a4b6-43ac-bb49-41d6e5cfdc35" providerId="AD" clId="Web-{862A992A-EC95-4BC8-938D-A359F152DE6A}" dt="2021-05-14T21:32:20.965" v="1177" actId="1076"/>
          <ac:picMkLst>
            <pc:docMk/>
            <pc:sldMk cId="1731261707" sldId="398"/>
            <ac:picMk id="2" creationId="{7012A009-EC9F-4580-B4D5-D0314FCD1928}"/>
          </ac:picMkLst>
        </pc:picChg>
        <pc:picChg chg="del">
          <ac:chgData name="이해림" userId="S::hailim97@konkuk.ac.kr::da362752-a4b6-43ac-bb49-41d6e5cfdc35" providerId="AD" clId="Web-{862A992A-EC95-4BC8-938D-A359F152DE6A}" dt="2021-05-14T21:28:20.060" v="1155"/>
          <ac:picMkLst>
            <pc:docMk/>
            <pc:sldMk cId="1731261707" sldId="398"/>
            <ac:picMk id="3" creationId="{927DFE3F-D849-474C-87F7-D1A6953075F9}"/>
          </ac:picMkLst>
        </pc:picChg>
      </pc:sldChg>
      <pc:sldChg chg="addSp delSp modSp del">
        <pc:chgData name="이해림" userId="S::hailim97@konkuk.ac.kr::da362752-a4b6-43ac-bb49-41d6e5cfdc35" providerId="AD" clId="Web-{862A992A-EC95-4BC8-938D-A359F152DE6A}" dt="2021-05-14T21:36:34.202" v="1280"/>
        <pc:sldMkLst>
          <pc:docMk/>
          <pc:sldMk cId="2946811766" sldId="399"/>
        </pc:sldMkLst>
        <pc:graphicFrameChg chg="mod modGraphic">
          <ac:chgData name="이해림" userId="S::hailim97@konkuk.ac.kr::da362752-a4b6-43ac-bb49-41d6e5cfdc35" providerId="AD" clId="Web-{862A992A-EC95-4BC8-938D-A359F152DE6A}" dt="2021-05-14T21:34:14.552" v="1220"/>
          <ac:graphicFrameMkLst>
            <pc:docMk/>
            <pc:sldMk cId="2946811766" sldId="399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862A992A-EC95-4BC8-938D-A359F152DE6A}" dt="2021-05-14T21:34:47.677" v="1226" actId="1076"/>
          <ac:picMkLst>
            <pc:docMk/>
            <pc:sldMk cId="2946811766" sldId="399"/>
            <ac:picMk id="2" creationId="{516BF983-21F4-4B73-A6E3-9DBD5FAF8F91}"/>
          </ac:picMkLst>
        </pc:picChg>
        <pc:picChg chg="del">
          <ac:chgData name="이해림" userId="S::hailim97@konkuk.ac.kr::da362752-a4b6-43ac-bb49-41d6e5cfdc35" providerId="AD" clId="Web-{862A992A-EC95-4BC8-938D-A359F152DE6A}" dt="2021-05-14T21:32:28.767" v="1178"/>
          <ac:picMkLst>
            <pc:docMk/>
            <pc:sldMk cId="2946811766" sldId="399"/>
            <ac:picMk id="3" creationId="{C8F07EDD-BE74-457C-815C-8423F926F3E6}"/>
          </ac:picMkLst>
        </pc:picChg>
      </pc:sldChg>
      <pc:sldChg chg="addSp delSp modSp">
        <pc:chgData name="이해림" userId="S::hailim97@konkuk.ac.kr::da362752-a4b6-43ac-bb49-41d6e5cfdc35" providerId="AD" clId="Web-{862A992A-EC95-4BC8-938D-A359F152DE6A}" dt="2021-05-14T22:32:14.444" v="1314"/>
        <pc:sldMkLst>
          <pc:docMk/>
          <pc:sldMk cId="1275968936" sldId="400"/>
        </pc:sldMkLst>
        <pc:picChg chg="add mod">
          <ac:chgData name="이해림" userId="S::hailim97@konkuk.ac.kr::da362752-a4b6-43ac-bb49-41d6e5cfdc35" providerId="AD" clId="Web-{862A992A-EC95-4BC8-938D-A359F152DE6A}" dt="2021-05-14T21:38:13.212" v="1297" actId="1076"/>
          <ac:picMkLst>
            <pc:docMk/>
            <pc:sldMk cId="1275968936" sldId="400"/>
            <ac:picMk id="2" creationId="{CF302974-AC74-406C-8B62-A978605A2C44}"/>
          </ac:picMkLst>
        </pc:picChg>
        <pc:picChg chg="add del mod">
          <ac:chgData name="이해림" userId="S::hailim97@konkuk.ac.kr::da362752-a4b6-43ac-bb49-41d6e5cfdc35" providerId="AD" clId="Web-{862A992A-EC95-4BC8-938D-A359F152DE6A}" dt="2021-05-14T22:32:14.444" v="1314"/>
          <ac:picMkLst>
            <pc:docMk/>
            <pc:sldMk cId="1275968936" sldId="400"/>
            <ac:picMk id="3" creationId="{18DF541F-7036-4AE4-8C6C-1C3121BAB9EE}"/>
          </ac:picMkLst>
        </pc:picChg>
        <pc:picChg chg="del">
          <ac:chgData name="이해림" userId="S::hailim97@konkuk.ac.kr::da362752-a4b6-43ac-bb49-41d6e5cfdc35" providerId="AD" clId="Web-{862A992A-EC95-4BC8-938D-A359F152DE6A}" dt="2021-05-14T21:37:46.861" v="1292"/>
          <ac:picMkLst>
            <pc:docMk/>
            <pc:sldMk cId="1275968936" sldId="400"/>
            <ac:picMk id="7" creationId="{E171E2AD-9145-47A6-BAA0-4E4C5AD17B27}"/>
          </ac:picMkLst>
        </pc:picChg>
      </pc:sldChg>
      <pc:sldChg chg="addSp delSp modSp">
        <pc:chgData name="이해림" userId="S::hailim97@konkuk.ac.kr::da362752-a4b6-43ac-bb49-41d6e5cfdc35" providerId="AD" clId="Web-{862A992A-EC95-4BC8-938D-A359F152DE6A}" dt="2021-05-14T22:32:23.147" v="1318"/>
        <pc:sldMkLst>
          <pc:docMk/>
          <pc:sldMk cId="46320837" sldId="401"/>
        </pc:sldMkLst>
        <pc:picChg chg="add del mod">
          <ac:chgData name="이해림" userId="S::hailim97@konkuk.ac.kr::da362752-a4b6-43ac-bb49-41d6e5cfdc35" providerId="AD" clId="Web-{862A992A-EC95-4BC8-938D-A359F152DE6A}" dt="2021-05-14T22:32:23.147" v="1318"/>
          <ac:picMkLst>
            <pc:docMk/>
            <pc:sldMk cId="46320837" sldId="401"/>
            <ac:picMk id="2" creationId="{EBF7D298-0D18-4AE2-A4F8-69C4FFC069CD}"/>
          </ac:picMkLst>
        </pc:picChg>
        <pc:picChg chg="del">
          <ac:chgData name="이해림" userId="S::hailim97@konkuk.ac.kr::da362752-a4b6-43ac-bb49-41d6e5cfdc35" providerId="AD" clId="Web-{862A992A-EC95-4BC8-938D-A359F152DE6A}" dt="2021-05-14T21:40:10.324" v="1312"/>
          <ac:picMkLst>
            <pc:docMk/>
            <pc:sldMk cId="46320837" sldId="401"/>
            <ac:picMk id="4" creationId="{5586402D-DEDC-49A9-91E8-CAADAFDC0F5C}"/>
          </ac:picMkLst>
        </pc:picChg>
      </pc:sldChg>
      <pc:sldChg chg="modSp add">
        <pc:chgData name="이해림" userId="S::hailim97@konkuk.ac.kr::da362752-a4b6-43ac-bb49-41d6e5cfdc35" providerId="AD" clId="Web-{862A992A-EC95-4BC8-938D-A359F152DE6A}" dt="2021-05-14T18:18:20.349" v="798"/>
        <pc:sldMkLst>
          <pc:docMk/>
          <pc:sldMk cId="3502215631" sldId="404"/>
        </pc:sldMkLst>
        <pc:graphicFrameChg chg="mod modGraphic">
          <ac:chgData name="이해림" userId="S::hailim97@konkuk.ac.kr::da362752-a4b6-43ac-bb49-41d6e5cfdc35" providerId="AD" clId="Web-{862A992A-EC95-4BC8-938D-A359F152DE6A}" dt="2021-05-14T18:18:20.349" v="798"/>
          <ac:graphicFrameMkLst>
            <pc:docMk/>
            <pc:sldMk cId="3502215631" sldId="404"/>
            <ac:graphicFrameMk id="8" creationId="{6139E085-E024-4107-9F9B-55D644B9F97B}"/>
          </ac:graphicFrameMkLst>
        </pc:graphicFrameChg>
      </pc:sldChg>
      <pc:sldChg chg="addSp modSp add replId">
        <pc:chgData name="이해림" userId="S::hailim97@konkuk.ac.kr::da362752-a4b6-43ac-bb49-41d6e5cfdc35" providerId="AD" clId="Web-{862A992A-EC95-4BC8-938D-A359F152DE6A}" dt="2021-05-14T21:25:31.731" v="1122" actId="14100"/>
        <pc:sldMkLst>
          <pc:docMk/>
          <pc:sldMk cId="4202329147" sldId="405"/>
        </pc:sldMkLst>
        <pc:graphicFrameChg chg="mod modGraphic">
          <ac:chgData name="이해림" userId="S::hailim97@konkuk.ac.kr::da362752-a4b6-43ac-bb49-41d6e5cfdc35" providerId="AD" clId="Web-{862A992A-EC95-4BC8-938D-A359F152DE6A}" dt="2021-05-14T21:23:45.223" v="1109"/>
          <ac:graphicFrameMkLst>
            <pc:docMk/>
            <pc:sldMk cId="4202329147" sldId="405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862A992A-EC95-4BC8-938D-A359F152DE6A}" dt="2021-05-14T21:25:31.731" v="1122" actId="14100"/>
          <ac:picMkLst>
            <pc:docMk/>
            <pc:sldMk cId="4202329147" sldId="405"/>
            <ac:picMk id="2" creationId="{6A80A615-E940-4045-A5EF-46CEAFD27331}"/>
          </ac:picMkLst>
        </pc:picChg>
      </pc:sldChg>
      <pc:sldChg chg="addSp delSp modSp add replId">
        <pc:chgData name="이해림" userId="S::hailim97@konkuk.ac.kr::da362752-a4b6-43ac-bb49-41d6e5cfdc35" providerId="AD" clId="Web-{862A992A-EC95-4BC8-938D-A359F152DE6A}" dt="2021-05-14T21:31:57.698" v="1171" actId="1076"/>
        <pc:sldMkLst>
          <pc:docMk/>
          <pc:sldMk cId="2068076792" sldId="406"/>
        </pc:sldMkLst>
        <pc:graphicFrameChg chg="mod modGraphic">
          <ac:chgData name="이해림" userId="S::hailim97@konkuk.ac.kr::da362752-a4b6-43ac-bb49-41d6e5cfdc35" providerId="AD" clId="Web-{862A992A-EC95-4BC8-938D-A359F152DE6A}" dt="2021-05-14T21:31:51.323" v="1169"/>
          <ac:graphicFrameMkLst>
            <pc:docMk/>
            <pc:sldMk cId="2068076792" sldId="406"/>
            <ac:graphicFrameMk id="4" creationId="{3D25DA49-26C9-4157-A55E-49AF38B1BA3D}"/>
          </ac:graphicFrameMkLst>
        </pc:graphicFrameChg>
        <pc:picChg chg="add del mod">
          <ac:chgData name="이해림" userId="S::hailim97@konkuk.ac.kr::da362752-a4b6-43ac-bb49-41d6e5cfdc35" providerId="AD" clId="Web-{862A992A-EC95-4BC8-938D-A359F152DE6A}" dt="2021-05-14T21:28:49.107" v="1158"/>
          <ac:picMkLst>
            <pc:docMk/>
            <pc:sldMk cId="2068076792" sldId="406"/>
            <ac:picMk id="2" creationId="{BD73F408-D2CB-4D37-BAE3-BA76073BF745}"/>
          </ac:picMkLst>
        </pc:picChg>
        <pc:picChg chg="add del mod">
          <ac:chgData name="이해림" userId="S::hailim97@konkuk.ac.kr::da362752-a4b6-43ac-bb49-41d6e5cfdc35" providerId="AD" clId="Web-{862A992A-EC95-4BC8-938D-A359F152DE6A}" dt="2021-05-14T21:28:56.373" v="1160"/>
          <ac:picMkLst>
            <pc:docMk/>
            <pc:sldMk cId="2068076792" sldId="406"/>
            <ac:picMk id="3" creationId="{7FD649F3-71B9-468A-B113-51CEB34243FA}"/>
          </ac:picMkLst>
        </pc:picChg>
        <pc:picChg chg="add del mod">
          <ac:chgData name="이해림" userId="S::hailim97@konkuk.ac.kr::da362752-a4b6-43ac-bb49-41d6e5cfdc35" providerId="AD" clId="Web-{862A992A-EC95-4BC8-938D-A359F152DE6A}" dt="2021-05-14T21:29:16.905" v="1163"/>
          <ac:picMkLst>
            <pc:docMk/>
            <pc:sldMk cId="2068076792" sldId="406"/>
            <ac:picMk id="7" creationId="{E910C86A-90C0-4503-A4E7-557FFD2A04B9}"/>
          </ac:picMkLst>
        </pc:picChg>
        <pc:picChg chg="add mod">
          <ac:chgData name="이해림" userId="S::hailim97@konkuk.ac.kr::da362752-a4b6-43ac-bb49-41d6e5cfdc35" providerId="AD" clId="Web-{862A992A-EC95-4BC8-938D-A359F152DE6A}" dt="2021-05-14T21:31:57.698" v="1171" actId="1076"/>
          <ac:picMkLst>
            <pc:docMk/>
            <pc:sldMk cId="2068076792" sldId="406"/>
            <ac:picMk id="8" creationId="{93C52103-F75F-486C-96F5-D08906489F65}"/>
          </ac:picMkLst>
        </pc:picChg>
      </pc:sldChg>
      <pc:sldChg chg="addSp delSp modSp add del replId">
        <pc:chgData name="이해림" userId="S::hailim97@konkuk.ac.kr::da362752-a4b6-43ac-bb49-41d6e5cfdc35" providerId="AD" clId="Web-{862A992A-EC95-4BC8-938D-A359F152DE6A}" dt="2021-05-14T21:28:40.560" v="1157"/>
        <pc:sldMkLst>
          <pc:docMk/>
          <pc:sldMk cId="1892779922" sldId="407"/>
        </pc:sldMkLst>
        <pc:picChg chg="add del mod">
          <ac:chgData name="이해림" userId="S::hailim97@konkuk.ac.kr::da362752-a4b6-43ac-bb49-41d6e5cfdc35" providerId="AD" clId="Web-{862A992A-EC95-4BC8-938D-A359F152DE6A}" dt="2021-05-14T21:28:29.122" v="1156"/>
          <ac:picMkLst>
            <pc:docMk/>
            <pc:sldMk cId="1892779922" sldId="407"/>
            <ac:picMk id="2" creationId="{83DB142D-F207-447D-9A32-1B8C0FBE9F0A}"/>
          </ac:picMkLst>
        </pc:picChg>
      </pc:sldChg>
      <pc:sldChg chg="addSp modSp add replId">
        <pc:chgData name="이해림" userId="S::hailim97@konkuk.ac.kr::da362752-a4b6-43ac-bb49-41d6e5cfdc35" providerId="AD" clId="Web-{862A992A-EC95-4BC8-938D-A359F152DE6A}" dt="2021-05-14T21:26:23.691" v="1141" actId="1076"/>
        <pc:sldMkLst>
          <pc:docMk/>
          <pc:sldMk cId="2149756734" sldId="408"/>
        </pc:sldMkLst>
        <pc:graphicFrameChg chg="mod modGraphic">
          <ac:chgData name="이해림" userId="S::hailim97@konkuk.ac.kr::da362752-a4b6-43ac-bb49-41d6e5cfdc35" providerId="AD" clId="Web-{862A992A-EC95-4BC8-938D-A359F152DE6A}" dt="2021-05-14T21:25:47.872" v="1136"/>
          <ac:graphicFrameMkLst>
            <pc:docMk/>
            <pc:sldMk cId="2149756734" sldId="408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862A992A-EC95-4BC8-938D-A359F152DE6A}" dt="2021-05-14T21:26:23.691" v="1141" actId="1076"/>
          <ac:picMkLst>
            <pc:docMk/>
            <pc:sldMk cId="2149756734" sldId="408"/>
            <ac:picMk id="2" creationId="{122845E6-0C0B-4412-96F6-6417FA55B65D}"/>
          </ac:picMkLst>
        </pc:picChg>
      </pc:sldChg>
      <pc:sldChg chg="addSp modSp add replId">
        <pc:chgData name="이해림" userId="S::hailim97@konkuk.ac.kr::da362752-a4b6-43ac-bb49-41d6e5cfdc35" providerId="AD" clId="Web-{862A992A-EC95-4BC8-938D-A359F152DE6A}" dt="2021-05-14T21:27:04.004" v="1146" actId="1076"/>
        <pc:sldMkLst>
          <pc:docMk/>
          <pc:sldMk cId="3286902325" sldId="409"/>
        </pc:sldMkLst>
        <pc:graphicFrameChg chg="mod modGraphic">
          <ac:chgData name="이해림" userId="S::hailim97@konkuk.ac.kr::da362752-a4b6-43ac-bb49-41d6e5cfdc35" providerId="AD" clId="Web-{862A992A-EC95-4BC8-938D-A359F152DE6A}" dt="2021-05-14T21:26:39.707" v="1143"/>
          <ac:graphicFrameMkLst>
            <pc:docMk/>
            <pc:sldMk cId="3286902325" sldId="409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862A992A-EC95-4BC8-938D-A359F152DE6A}" dt="2021-05-14T21:27:04.004" v="1146" actId="1076"/>
          <ac:picMkLst>
            <pc:docMk/>
            <pc:sldMk cId="3286902325" sldId="409"/>
            <ac:picMk id="2" creationId="{2DF1EEF1-3BEE-4ECB-B336-0873EFDA1128}"/>
          </ac:picMkLst>
        </pc:picChg>
      </pc:sldChg>
      <pc:sldChg chg="addSp modSp add ord replId">
        <pc:chgData name="이해림" userId="S::hailim97@konkuk.ac.kr::da362752-a4b6-43ac-bb49-41d6e5cfdc35" providerId="AD" clId="Web-{862A992A-EC95-4BC8-938D-A359F152DE6A}" dt="2021-05-14T21:36:13.749" v="1265" actId="1076"/>
        <pc:sldMkLst>
          <pc:docMk/>
          <pc:sldMk cId="99140063" sldId="410"/>
        </pc:sldMkLst>
        <pc:graphicFrameChg chg="mod modGraphic">
          <ac:chgData name="이해림" userId="S::hailim97@konkuk.ac.kr::da362752-a4b6-43ac-bb49-41d6e5cfdc35" providerId="AD" clId="Web-{862A992A-EC95-4BC8-938D-A359F152DE6A}" dt="2021-05-14T21:35:51.389" v="1262"/>
          <ac:graphicFrameMkLst>
            <pc:docMk/>
            <pc:sldMk cId="99140063" sldId="410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862A992A-EC95-4BC8-938D-A359F152DE6A}" dt="2021-05-14T21:36:13.749" v="1265" actId="1076"/>
          <ac:picMkLst>
            <pc:docMk/>
            <pc:sldMk cId="99140063" sldId="410"/>
            <ac:picMk id="2" creationId="{49A73AA0-A171-4774-9632-A603CE0FA85D}"/>
          </ac:picMkLst>
        </pc:picChg>
      </pc:sldChg>
      <pc:sldChg chg="addSp modSp add replId">
        <pc:chgData name="이해림" userId="S::hailim97@konkuk.ac.kr::da362752-a4b6-43ac-bb49-41d6e5cfdc35" providerId="AD" clId="Web-{862A992A-EC95-4BC8-938D-A359F152DE6A}" dt="2021-05-14T21:37:39.892" v="1291" actId="1076"/>
        <pc:sldMkLst>
          <pc:docMk/>
          <pc:sldMk cId="742574932" sldId="411"/>
        </pc:sldMkLst>
        <pc:picChg chg="add mod">
          <ac:chgData name="이해림" userId="S::hailim97@konkuk.ac.kr::da362752-a4b6-43ac-bb49-41d6e5cfdc35" providerId="AD" clId="Web-{862A992A-EC95-4BC8-938D-A359F152DE6A}" dt="2021-05-14T21:37:39.892" v="1291" actId="1076"/>
          <ac:picMkLst>
            <pc:docMk/>
            <pc:sldMk cId="742574932" sldId="411"/>
            <ac:picMk id="2" creationId="{C0D29F11-DA1D-44D8-AF40-56F9A7B4BC02}"/>
          </ac:picMkLst>
        </pc:picChg>
      </pc:sldChg>
      <pc:sldChg chg="add del replId">
        <pc:chgData name="이해림" userId="S::hailim97@konkuk.ac.kr::da362752-a4b6-43ac-bb49-41d6e5cfdc35" providerId="AD" clId="Web-{862A992A-EC95-4BC8-938D-A359F152DE6A}" dt="2021-05-14T21:36:39.187" v="1281"/>
        <pc:sldMkLst>
          <pc:docMk/>
          <pc:sldMk cId="4239197145" sldId="412"/>
        </pc:sldMkLst>
      </pc:sldChg>
      <pc:sldChg chg="addSp delSp modSp add replId">
        <pc:chgData name="이해림" userId="S::hailim97@konkuk.ac.kr::da362752-a4b6-43ac-bb49-41d6e5cfdc35" providerId="AD" clId="Web-{862A992A-EC95-4BC8-938D-A359F152DE6A}" dt="2021-05-14T21:37:00.781" v="1285" actId="1076"/>
        <pc:sldMkLst>
          <pc:docMk/>
          <pc:sldMk cId="566978638" sldId="413"/>
        </pc:sldMkLst>
        <pc:graphicFrameChg chg="mod modGraphic">
          <ac:chgData name="이해림" userId="S::hailim97@konkuk.ac.kr::da362752-a4b6-43ac-bb49-41d6e5cfdc35" providerId="AD" clId="Web-{862A992A-EC95-4BC8-938D-A359F152DE6A}" dt="2021-05-14T21:36:28.952" v="1278"/>
          <ac:graphicFrameMkLst>
            <pc:docMk/>
            <pc:sldMk cId="566978638" sldId="413"/>
            <ac:graphicFrameMk id="4" creationId="{3D25DA49-26C9-4157-A55E-49AF38B1BA3D}"/>
          </ac:graphicFrameMkLst>
        </pc:graphicFrameChg>
        <pc:picChg chg="del">
          <ac:chgData name="이해림" userId="S::hailim97@konkuk.ac.kr::da362752-a4b6-43ac-bb49-41d6e5cfdc35" providerId="AD" clId="Web-{862A992A-EC95-4BC8-938D-A359F152DE6A}" dt="2021-05-14T21:36:31.515" v="1279"/>
          <ac:picMkLst>
            <pc:docMk/>
            <pc:sldMk cId="566978638" sldId="413"/>
            <ac:picMk id="2" creationId="{49A73AA0-A171-4774-9632-A603CE0FA85D}"/>
          </ac:picMkLst>
        </pc:picChg>
        <pc:picChg chg="add mod">
          <ac:chgData name="이해림" userId="S::hailim97@konkuk.ac.kr::da362752-a4b6-43ac-bb49-41d6e5cfdc35" providerId="AD" clId="Web-{862A992A-EC95-4BC8-938D-A359F152DE6A}" dt="2021-05-14T21:37:00.781" v="1285" actId="1076"/>
          <ac:picMkLst>
            <pc:docMk/>
            <pc:sldMk cId="566978638" sldId="413"/>
            <ac:picMk id="3" creationId="{21239BB8-CE93-4C57-8D95-69379BE46846}"/>
          </ac:picMkLst>
        </pc:picChg>
      </pc:sldChg>
    </pc:docChg>
  </pc:docChgLst>
  <pc:docChgLst>
    <pc:chgData name="이해림" userId="S::hailim97@konkuk.ac.kr::da362752-a4b6-43ac-bb49-41d6e5cfdc35" providerId="AD" clId="Web-{0F783D09-4682-4B53-A754-B6E65E0685EB}"/>
    <pc:docChg chg="addSld delSld modSld">
      <pc:chgData name="이해림" userId="S::hailim97@konkuk.ac.kr::da362752-a4b6-43ac-bb49-41d6e5cfdc35" providerId="AD" clId="Web-{0F783D09-4682-4B53-A754-B6E65E0685EB}" dt="2021-05-17T11:23:06.901" v="66"/>
      <pc:docMkLst>
        <pc:docMk/>
      </pc:docMkLst>
      <pc:sldChg chg="addSp modSp add del">
        <pc:chgData name="이해림" userId="S::hailim97@konkuk.ac.kr::da362752-a4b6-43ac-bb49-41d6e5cfdc35" providerId="AD" clId="Web-{0F783D09-4682-4B53-A754-B6E65E0685EB}" dt="2021-05-17T11:23:06.901" v="66"/>
        <pc:sldMkLst>
          <pc:docMk/>
          <pc:sldMk cId="1610289970" sldId="414"/>
        </pc:sldMkLst>
        <pc:picChg chg="add mod">
          <ac:chgData name="이해림" userId="S::hailim97@konkuk.ac.kr::da362752-a4b6-43ac-bb49-41d6e5cfdc35" providerId="AD" clId="Web-{0F783D09-4682-4B53-A754-B6E65E0685EB}" dt="2021-05-17T11:09:48.366" v="7" actId="1076"/>
          <ac:picMkLst>
            <pc:docMk/>
            <pc:sldMk cId="1610289970" sldId="414"/>
            <ac:picMk id="3" creationId="{A0D67650-FF89-433F-B164-BE57958F08FC}"/>
          </ac:picMkLst>
        </pc:picChg>
        <pc:picChg chg="add mod">
          <ac:chgData name="이해림" userId="S::hailim97@konkuk.ac.kr::da362752-a4b6-43ac-bb49-41d6e5cfdc35" providerId="AD" clId="Web-{0F783D09-4682-4B53-A754-B6E65E0685EB}" dt="2021-05-17T11:09:40.506" v="4" actId="1076"/>
          <ac:picMkLst>
            <pc:docMk/>
            <pc:sldMk cId="1610289970" sldId="414"/>
            <ac:picMk id="4" creationId="{2802FF54-C53A-4AFF-AE20-37BAB0519DDB}"/>
          </ac:picMkLst>
        </pc:picChg>
      </pc:sldChg>
      <pc:sldChg chg="addSp delSp modSp add del replId">
        <pc:chgData name="이해림" userId="S::hailim97@konkuk.ac.kr::da362752-a4b6-43ac-bb49-41d6e5cfdc35" providerId="AD" clId="Web-{0F783D09-4682-4B53-A754-B6E65E0685EB}" dt="2021-05-17T11:23:06.901" v="65"/>
        <pc:sldMkLst>
          <pc:docMk/>
          <pc:sldMk cId="4023468777" sldId="415"/>
        </pc:sldMkLst>
        <pc:picChg chg="del">
          <ac:chgData name="이해림" userId="S::hailim97@konkuk.ac.kr::da362752-a4b6-43ac-bb49-41d6e5cfdc35" providerId="AD" clId="Web-{0F783D09-4682-4B53-A754-B6E65E0685EB}" dt="2021-05-17T11:09:54.819" v="9"/>
          <ac:picMkLst>
            <pc:docMk/>
            <pc:sldMk cId="4023468777" sldId="415"/>
            <ac:picMk id="3" creationId="{A0D67650-FF89-433F-B164-BE57958F08FC}"/>
          </ac:picMkLst>
        </pc:picChg>
        <pc:picChg chg="del">
          <ac:chgData name="이해림" userId="S::hailim97@konkuk.ac.kr::da362752-a4b6-43ac-bb49-41d6e5cfdc35" providerId="AD" clId="Web-{0F783D09-4682-4B53-A754-B6E65E0685EB}" dt="2021-05-17T11:09:57.225" v="10"/>
          <ac:picMkLst>
            <pc:docMk/>
            <pc:sldMk cId="4023468777" sldId="415"/>
            <ac:picMk id="4" creationId="{2802FF54-C53A-4AFF-AE20-37BAB0519DDB}"/>
          </ac:picMkLst>
        </pc:picChg>
        <pc:picChg chg="add mod">
          <ac:chgData name="이해림" userId="S::hailim97@konkuk.ac.kr::da362752-a4b6-43ac-bb49-41d6e5cfdc35" providerId="AD" clId="Web-{0F783D09-4682-4B53-A754-B6E65E0685EB}" dt="2021-05-17T11:10:54.539" v="15" actId="1076"/>
          <ac:picMkLst>
            <pc:docMk/>
            <pc:sldMk cId="4023468777" sldId="415"/>
            <ac:picMk id="7" creationId="{8169E20D-CEC4-4A2F-B2BD-C258E15189C9}"/>
          </ac:picMkLst>
        </pc:picChg>
        <pc:picChg chg="add mod">
          <ac:chgData name="이해림" userId="S::hailim97@konkuk.ac.kr::da362752-a4b6-43ac-bb49-41d6e5cfdc35" providerId="AD" clId="Web-{0F783D09-4682-4B53-A754-B6E65E0685EB}" dt="2021-05-17T11:11:16.884" v="20" actId="1076"/>
          <ac:picMkLst>
            <pc:docMk/>
            <pc:sldMk cId="4023468777" sldId="415"/>
            <ac:picMk id="8" creationId="{4B65B6CC-84A6-4C15-8EB0-F0323A3727F4}"/>
          </ac:picMkLst>
        </pc:picChg>
      </pc:sldChg>
      <pc:sldChg chg="addSp delSp modSp add del replId">
        <pc:chgData name="이해림" userId="S::hailim97@konkuk.ac.kr::da362752-a4b6-43ac-bb49-41d6e5cfdc35" providerId="AD" clId="Web-{0F783D09-4682-4B53-A754-B6E65E0685EB}" dt="2021-05-17T11:23:06.901" v="64"/>
        <pc:sldMkLst>
          <pc:docMk/>
          <pc:sldMk cId="4203260247" sldId="416"/>
        </pc:sldMkLst>
        <pc:picChg chg="add mod">
          <ac:chgData name="이해림" userId="S::hailim97@konkuk.ac.kr::da362752-a4b6-43ac-bb49-41d6e5cfdc35" providerId="AD" clId="Web-{0F783D09-4682-4B53-A754-B6E65E0685EB}" dt="2021-05-17T11:15:48.858" v="34" actId="1076"/>
          <ac:picMkLst>
            <pc:docMk/>
            <pc:sldMk cId="4203260247" sldId="416"/>
            <ac:picMk id="3" creationId="{3C09B3A9-1941-4E74-BECE-2115ECFF77DB}"/>
          </ac:picMkLst>
        </pc:picChg>
        <pc:picChg chg="add mod">
          <ac:chgData name="이해림" userId="S::hailim97@konkuk.ac.kr::da362752-a4b6-43ac-bb49-41d6e5cfdc35" providerId="AD" clId="Web-{0F783D09-4682-4B53-A754-B6E65E0685EB}" dt="2021-05-17T11:15:43.061" v="32" actId="1076"/>
          <ac:picMkLst>
            <pc:docMk/>
            <pc:sldMk cId="4203260247" sldId="416"/>
            <ac:picMk id="4" creationId="{A0A6A3E2-CCBB-43D4-A3DC-88685B417BCC}"/>
          </ac:picMkLst>
        </pc:picChg>
        <pc:picChg chg="del">
          <ac:chgData name="이해림" userId="S::hailim97@konkuk.ac.kr::da362752-a4b6-43ac-bb49-41d6e5cfdc35" providerId="AD" clId="Web-{0F783D09-4682-4B53-A754-B6E65E0685EB}" dt="2021-05-17T11:11:22.759" v="22"/>
          <ac:picMkLst>
            <pc:docMk/>
            <pc:sldMk cId="4203260247" sldId="416"/>
            <ac:picMk id="7" creationId="{8169E20D-CEC4-4A2F-B2BD-C258E15189C9}"/>
          </ac:picMkLst>
        </pc:picChg>
        <pc:picChg chg="del">
          <ac:chgData name="이해림" userId="S::hailim97@konkuk.ac.kr::da362752-a4b6-43ac-bb49-41d6e5cfdc35" providerId="AD" clId="Web-{0F783D09-4682-4B53-A754-B6E65E0685EB}" dt="2021-05-17T11:11:27.493" v="23"/>
          <ac:picMkLst>
            <pc:docMk/>
            <pc:sldMk cId="4203260247" sldId="416"/>
            <ac:picMk id="8" creationId="{4B65B6CC-84A6-4C15-8EB0-F0323A3727F4}"/>
          </ac:picMkLst>
        </pc:picChg>
      </pc:sldChg>
      <pc:sldChg chg="addSp delSp modSp add del replId">
        <pc:chgData name="이해림" userId="S::hailim97@konkuk.ac.kr::da362752-a4b6-43ac-bb49-41d6e5cfdc35" providerId="AD" clId="Web-{0F783D09-4682-4B53-A754-B6E65E0685EB}" dt="2021-05-17T11:23:06.901" v="63"/>
        <pc:sldMkLst>
          <pc:docMk/>
          <pc:sldMk cId="925296485" sldId="417"/>
        </pc:sldMkLst>
        <pc:picChg chg="del">
          <ac:chgData name="이해림" userId="S::hailim97@konkuk.ac.kr::da362752-a4b6-43ac-bb49-41d6e5cfdc35" providerId="AD" clId="Web-{0F783D09-4682-4B53-A754-B6E65E0685EB}" dt="2021-05-17T11:16:01.218" v="36"/>
          <ac:picMkLst>
            <pc:docMk/>
            <pc:sldMk cId="925296485" sldId="417"/>
            <ac:picMk id="3" creationId="{3C09B3A9-1941-4E74-BECE-2115ECFF77DB}"/>
          </ac:picMkLst>
        </pc:picChg>
        <pc:picChg chg="del">
          <ac:chgData name="이해림" userId="S::hailim97@konkuk.ac.kr::da362752-a4b6-43ac-bb49-41d6e5cfdc35" providerId="AD" clId="Web-{0F783D09-4682-4B53-A754-B6E65E0685EB}" dt="2021-05-17T11:16:02.531" v="37"/>
          <ac:picMkLst>
            <pc:docMk/>
            <pc:sldMk cId="925296485" sldId="417"/>
            <ac:picMk id="4" creationId="{A0A6A3E2-CCBB-43D4-A3DC-88685B417BCC}"/>
          </ac:picMkLst>
        </pc:picChg>
        <pc:picChg chg="add mod">
          <ac:chgData name="이해림" userId="S::hailim97@konkuk.ac.kr::da362752-a4b6-43ac-bb49-41d6e5cfdc35" providerId="AD" clId="Web-{0F783D09-4682-4B53-A754-B6E65E0685EB}" dt="2021-05-17T11:18:20.503" v="41" actId="1076"/>
          <ac:picMkLst>
            <pc:docMk/>
            <pc:sldMk cId="925296485" sldId="417"/>
            <ac:picMk id="7" creationId="{69E5C74B-4592-4842-8C89-8B17208AE9D3}"/>
          </ac:picMkLst>
        </pc:picChg>
        <pc:picChg chg="add mod">
          <ac:chgData name="이해림" userId="S::hailim97@konkuk.ac.kr::da362752-a4b6-43ac-bb49-41d6e5cfdc35" providerId="AD" clId="Web-{0F783D09-4682-4B53-A754-B6E65E0685EB}" dt="2021-05-17T11:18:48.738" v="48" actId="1076"/>
          <ac:picMkLst>
            <pc:docMk/>
            <pc:sldMk cId="925296485" sldId="417"/>
            <ac:picMk id="8" creationId="{DA518315-0D06-4A37-85D4-8E75BECA5DA4}"/>
          </ac:picMkLst>
        </pc:picChg>
      </pc:sldChg>
      <pc:sldChg chg="addSp delSp modSp add del replId">
        <pc:chgData name="이해림" userId="S::hailim97@konkuk.ac.kr::da362752-a4b6-43ac-bb49-41d6e5cfdc35" providerId="AD" clId="Web-{0F783D09-4682-4B53-A754-B6E65E0685EB}" dt="2021-05-17T11:23:06.901" v="62"/>
        <pc:sldMkLst>
          <pc:docMk/>
          <pc:sldMk cId="1413642762" sldId="418"/>
        </pc:sldMkLst>
        <pc:picChg chg="add mod">
          <ac:chgData name="이해림" userId="S::hailim97@konkuk.ac.kr::da362752-a4b6-43ac-bb49-41d6e5cfdc35" providerId="AD" clId="Web-{0F783D09-4682-4B53-A754-B6E65E0685EB}" dt="2021-05-17T11:19:28.285" v="56" actId="1076"/>
          <ac:picMkLst>
            <pc:docMk/>
            <pc:sldMk cId="1413642762" sldId="418"/>
            <ac:picMk id="3" creationId="{9D2D8A02-BC62-4453-91C1-E524758565E1}"/>
          </ac:picMkLst>
        </pc:picChg>
        <pc:picChg chg="add mod">
          <ac:chgData name="이해림" userId="S::hailim97@konkuk.ac.kr::da362752-a4b6-43ac-bb49-41d6e5cfdc35" providerId="AD" clId="Web-{0F783D09-4682-4B53-A754-B6E65E0685EB}" dt="2021-05-17T11:20:16.146" v="61" actId="1076"/>
          <ac:picMkLst>
            <pc:docMk/>
            <pc:sldMk cId="1413642762" sldId="418"/>
            <ac:picMk id="4" creationId="{673CB5FE-A0C5-4123-BAF3-6616ACD91C5C}"/>
          </ac:picMkLst>
        </pc:picChg>
        <pc:picChg chg="del">
          <ac:chgData name="이해림" userId="S::hailim97@konkuk.ac.kr::da362752-a4b6-43ac-bb49-41d6e5cfdc35" providerId="AD" clId="Web-{0F783D09-4682-4B53-A754-B6E65E0685EB}" dt="2021-05-17T11:18:54.019" v="50"/>
          <ac:picMkLst>
            <pc:docMk/>
            <pc:sldMk cId="1413642762" sldId="418"/>
            <ac:picMk id="7" creationId="{69E5C74B-4592-4842-8C89-8B17208AE9D3}"/>
          </ac:picMkLst>
        </pc:picChg>
        <pc:picChg chg="del">
          <ac:chgData name="이해림" userId="S::hailim97@konkuk.ac.kr::da362752-a4b6-43ac-bb49-41d6e5cfdc35" providerId="AD" clId="Web-{0F783D09-4682-4B53-A754-B6E65E0685EB}" dt="2021-05-17T11:18:56.175" v="51"/>
          <ac:picMkLst>
            <pc:docMk/>
            <pc:sldMk cId="1413642762" sldId="418"/>
            <ac:picMk id="8" creationId="{DA518315-0D06-4A37-85D4-8E75BECA5DA4}"/>
          </ac:picMkLst>
        </pc:picChg>
      </pc:sldChg>
    </pc:docChg>
  </pc:docChgLst>
  <pc:docChgLst>
    <pc:chgData name="이해림" userId="S::hailim97@konkuk.ac.kr::da362752-a4b6-43ac-bb49-41d6e5cfdc35" providerId="AD" clId="Web-{677E3810-6C5A-4C21-875D-2B31524C4E90}"/>
    <pc:docChg chg="modSld">
      <pc:chgData name="이해림" userId="S::hailim97@konkuk.ac.kr::da362752-a4b6-43ac-bb49-41d6e5cfdc35" providerId="AD" clId="Web-{677E3810-6C5A-4C21-875D-2B31524C4E90}" dt="2021-04-30T09:47:53.893" v="1" actId="1076"/>
      <pc:docMkLst>
        <pc:docMk/>
      </pc:docMkLst>
      <pc:sldChg chg="modSp">
        <pc:chgData name="이해림" userId="S::hailim97@konkuk.ac.kr::da362752-a4b6-43ac-bb49-41d6e5cfdc35" providerId="AD" clId="Web-{677E3810-6C5A-4C21-875D-2B31524C4E90}" dt="2021-04-30T09:47:53.893" v="1" actId="1076"/>
        <pc:sldMkLst>
          <pc:docMk/>
          <pc:sldMk cId="1237977018" sldId="402"/>
        </pc:sldMkLst>
        <pc:cxnChg chg="mod">
          <ac:chgData name="이해림" userId="S::hailim97@konkuk.ac.kr::da362752-a4b6-43ac-bb49-41d6e5cfdc35" providerId="AD" clId="Web-{677E3810-6C5A-4C21-875D-2B31524C4E90}" dt="2021-04-30T09:47:53.893" v="1" actId="1076"/>
          <ac:cxnSpMkLst>
            <pc:docMk/>
            <pc:sldMk cId="1237977018" sldId="402"/>
            <ac:cxnSpMk id="92" creationId="{00000000-0000-0000-0000-000000000000}"/>
          </ac:cxnSpMkLst>
        </pc:cxnChg>
      </pc:sldChg>
    </pc:docChg>
  </pc:docChgLst>
  <pc:docChgLst>
    <pc:chgData name="이해림" userId="S::hailim97@konkuk.ac.kr::da362752-a4b6-43ac-bb49-41d6e5cfdc35" providerId="AD" clId="Web-{56F2299B-DB82-48AB-816F-6A7F2122D6DC}"/>
    <pc:docChg chg="modSld">
      <pc:chgData name="이해림" userId="S::hailim97@konkuk.ac.kr::da362752-a4b6-43ac-bb49-41d6e5cfdc35" providerId="AD" clId="Web-{56F2299B-DB82-48AB-816F-6A7F2122D6DC}" dt="2021-04-30T13:42:14.915" v="204"/>
      <pc:docMkLst>
        <pc:docMk/>
      </pc:docMkLst>
      <pc:sldChg chg="modSp">
        <pc:chgData name="이해림" userId="S::hailim97@konkuk.ac.kr::da362752-a4b6-43ac-bb49-41d6e5cfdc35" providerId="AD" clId="Web-{56F2299B-DB82-48AB-816F-6A7F2122D6DC}" dt="2021-04-30T13:42:14.915" v="204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56F2299B-DB82-48AB-816F-6A7F2122D6DC}" dt="2021-04-30T13:42:14.915" v="20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addSp delSp">
        <pc:chgData name="이해림" userId="S::hailim97@konkuk.ac.kr::da362752-a4b6-43ac-bb49-41d6e5cfdc35" providerId="AD" clId="Web-{56F2299B-DB82-48AB-816F-6A7F2122D6DC}" dt="2021-04-30T12:46:16.192" v="128"/>
        <pc:sldMkLst>
          <pc:docMk/>
          <pc:sldMk cId="3657038753" sldId="385"/>
        </pc:sldMkLst>
        <pc:picChg chg="add">
          <ac:chgData name="이해림" userId="S::hailim97@konkuk.ac.kr::da362752-a4b6-43ac-bb49-41d6e5cfdc35" providerId="AD" clId="Web-{56F2299B-DB82-48AB-816F-6A7F2122D6DC}" dt="2021-04-30T12:46:16.192" v="128"/>
          <ac:picMkLst>
            <pc:docMk/>
            <pc:sldMk cId="3657038753" sldId="385"/>
            <ac:picMk id="2" creationId="{279983A6-3BB8-45AD-BF7C-9E3D3EE04C5E}"/>
          </ac:picMkLst>
        </pc:picChg>
        <pc:picChg chg="del">
          <ac:chgData name="이해림" userId="S::hailim97@konkuk.ac.kr::da362752-a4b6-43ac-bb49-41d6e5cfdc35" providerId="AD" clId="Web-{56F2299B-DB82-48AB-816F-6A7F2122D6DC}" dt="2021-04-30T12:46:15.708" v="127"/>
          <ac:picMkLst>
            <pc:docMk/>
            <pc:sldMk cId="3657038753" sldId="385"/>
            <ac:picMk id="9" creationId="{3A70D42F-28E3-4855-8E32-8326569DFA12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2:48:23.305" v="161" actId="1076"/>
        <pc:sldMkLst>
          <pc:docMk/>
          <pc:sldMk cId="3883841241" sldId="387"/>
        </pc:sldMkLst>
        <pc:graphicFrameChg chg="mod modGraphic">
          <ac:chgData name="이해림" userId="S::hailim97@konkuk.ac.kr::da362752-a4b6-43ac-bb49-41d6e5cfdc35" providerId="AD" clId="Web-{56F2299B-DB82-48AB-816F-6A7F2122D6DC}" dt="2021-04-30T12:48:01.585" v="158" actId="1076"/>
          <ac:graphicFrameMkLst>
            <pc:docMk/>
            <pc:sldMk cId="3883841241" sldId="387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56F2299B-DB82-48AB-816F-6A7F2122D6DC}" dt="2021-04-30T12:48:23.305" v="161" actId="1076"/>
          <ac:picMkLst>
            <pc:docMk/>
            <pc:sldMk cId="3883841241" sldId="387"/>
            <ac:picMk id="2" creationId="{2D26D5BC-8D1D-44E1-8E6C-1EC07770F370}"/>
          </ac:picMkLst>
        </pc:picChg>
        <pc:picChg chg="del">
          <ac:chgData name="이해림" userId="S::hailim97@konkuk.ac.kr::da362752-a4b6-43ac-bb49-41d6e5cfdc35" providerId="AD" clId="Web-{56F2299B-DB82-48AB-816F-6A7F2122D6DC}" dt="2021-04-30T12:46:54.568" v="129"/>
          <ac:picMkLst>
            <pc:docMk/>
            <pc:sldMk cId="3883841241" sldId="387"/>
            <ac:picMk id="9" creationId="{2FE5084F-7B14-4950-A06D-5C760CA33CC3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3:37:19.516" v="194" actId="1076"/>
        <pc:sldMkLst>
          <pc:docMk/>
          <pc:sldMk cId="563314923" sldId="388"/>
        </pc:sldMkLst>
        <pc:graphicFrameChg chg="mod modGraphic">
          <ac:chgData name="이해림" userId="S::hailim97@konkuk.ac.kr::da362752-a4b6-43ac-bb49-41d6e5cfdc35" providerId="AD" clId="Web-{56F2299B-DB82-48AB-816F-6A7F2122D6DC}" dt="2021-04-30T12:42:48.922" v="112"/>
          <ac:graphicFrameMkLst>
            <pc:docMk/>
            <pc:sldMk cId="563314923" sldId="388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56F2299B-DB82-48AB-816F-6A7F2122D6DC}" dt="2021-04-30T13:37:19.516" v="194" actId="1076"/>
          <ac:picMkLst>
            <pc:docMk/>
            <pc:sldMk cId="563314923" sldId="388"/>
            <ac:picMk id="2" creationId="{3690A90B-3494-493E-BD67-463FFC9F417C}"/>
          </ac:picMkLst>
        </pc:picChg>
        <pc:picChg chg="del">
          <ac:chgData name="이해림" userId="S::hailim97@konkuk.ac.kr::da362752-a4b6-43ac-bb49-41d6e5cfdc35" providerId="AD" clId="Web-{56F2299B-DB82-48AB-816F-6A7F2122D6DC}" dt="2021-04-30T12:41:45.557" v="40"/>
          <ac:picMkLst>
            <pc:docMk/>
            <pc:sldMk cId="563314923" sldId="388"/>
            <ac:picMk id="2" creationId="{BBD8ED8D-9D42-4F03-A59F-24D34E7DEBDC}"/>
          </ac:picMkLst>
        </pc:picChg>
        <pc:picChg chg="add del mod">
          <ac:chgData name="이해림" userId="S::hailim97@konkuk.ac.kr::da362752-a4b6-43ac-bb49-41d6e5cfdc35" providerId="AD" clId="Web-{56F2299B-DB82-48AB-816F-6A7F2122D6DC}" dt="2021-04-30T12:43:08.469" v="116"/>
          <ac:picMkLst>
            <pc:docMk/>
            <pc:sldMk cId="563314923" sldId="388"/>
            <ac:picMk id="3" creationId="{CBA962CC-D9CB-45CF-8813-A15B01D9879C}"/>
          </ac:picMkLst>
        </pc:picChg>
        <pc:picChg chg="add del mod">
          <ac:chgData name="이해림" userId="S::hailim97@konkuk.ac.kr::da362752-a4b6-43ac-bb49-41d6e5cfdc35" providerId="AD" clId="Web-{56F2299B-DB82-48AB-816F-6A7F2122D6DC}" dt="2021-04-30T13:36:02.483" v="187"/>
          <ac:picMkLst>
            <pc:docMk/>
            <pc:sldMk cId="563314923" sldId="388"/>
            <ac:picMk id="7" creationId="{1E8ADC81-002C-4C6E-9710-DFB814F4A680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2:46:05.301" v="126" actId="1076"/>
        <pc:sldMkLst>
          <pc:docMk/>
          <pc:sldMk cId="3980766924" sldId="389"/>
        </pc:sldMkLst>
        <pc:picChg chg="add mod">
          <ac:chgData name="이해림" userId="S::hailim97@konkuk.ac.kr::da362752-a4b6-43ac-bb49-41d6e5cfdc35" providerId="AD" clId="Web-{56F2299B-DB82-48AB-816F-6A7F2122D6DC}" dt="2021-04-30T12:46:05.301" v="126" actId="1076"/>
          <ac:picMkLst>
            <pc:docMk/>
            <pc:sldMk cId="3980766924" sldId="389"/>
            <ac:picMk id="2" creationId="{5A5123A4-C32F-4B72-B679-62E5AF585A2D}"/>
          </ac:picMkLst>
        </pc:picChg>
        <pc:picChg chg="del">
          <ac:chgData name="이해림" userId="S::hailim97@konkuk.ac.kr::da362752-a4b6-43ac-bb49-41d6e5cfdc35" providerId="AD" clId="Web-{56F2299B-DB82-48AB-816F-6A7F2122D6DC}" dt="2021-04-30T12:44:50.425" v="122"/>
          <ac:picMkLst>
            <pc:docMk/>
            <pc:sldMk cId="3980766924" sldId="389"/>
            <ac:picMk id="9" creationId="{3A70D42F-28E3-4855-8E32-8326569DFA12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2:41:03.556" v="39" actId="1076"/>
        <pc:sldMkLst>
          <pc:docMk/>
          <pc:sldMk cId="1022586628" sldId="397"/>
        </pc:sldMkLst>
        <pc:picChg chg="add mod">
          <ac:chgData name="이해림" userId="S::hailim97@konkuk.ac.kr::da362752-a4b6-43ac-bb49-41d6e5cfdc35" providerId="AD" clId="Web-{56F2299B-DB82-48AB-816F-6A7F2122D6DC}" dt="2021-04-30T12:41:03.556" v="39" actId="1076"/>
          <ac:picMkLst>
            <pc:docMk/>
            <pc:sldMk cId="1022586628" sldId="397"/>
            <ac:picMk id="2" creationId="{AD05EB2A-85D2-4304-B044-199C27C9D2B7}"/>
          </ac:picMkLst>
        </pc:picChg>
        <pc:picChg chg="del">
          <ac:chgData name="이해림" userId="S::hailim97@konkuk.ac.kr::da362752-a4b6-43ac-bb49-41d6e5cfdc35" providerId="AD" clId="Web-{56F2299B-DB82-48AB-816F-6A7F2122D6DC}" dt="2021-04-30T12:39:45.069" v="36"/>
          <ac:picMkLst>
            <pc:docMk/>
            <pc:sldMk cId="1022586628" sldId="397"/>
            <ac:picMk id="8" creationId="{D789F710-31CA-4648-AAD3-2C581BF0BA51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3:30:35.936" v="186" actId="1076"/>
        <pc:sldMkLst>
          <pc:docMk/>
          <pc:sldMk cId="1731261707" sldId="398"/>
        </pc:sldMkLst>
        <pc:graphicFrameChg chg="mod modGraphic">
          <ac:chgData name="이해림" userId="S::hailim97@konkuk.ac.kr::da362752-a4b6-43ac-bb49-41d6e5cfdc35" providerId="AD" clId="Web-{56F2299B-DB82-48AB-816F-6A7F2122D6DC}" dt="2021-04-30T13:30:32.624" v="185" actId="1076"/>
          <ac:graphicFrameMkLst>
            <pc:docMk/>
            <pc:sldMk cId="1731261707" sldId="398"/>
            <ac:graphicFrameMk id="4" creationId="{3D25DA49-26C9-4157-A55E-49AF38B1BA3D}"/>
          </ac:graphicFrameMkLst>
        </pc:graphicFrameChg>
        <pc:picChg chg="add del mod">
          <ac:chgData name="이해림" userId="S::hailim97@konkuk.ac.kr::da362752-a4b6-43ac-bb49-41d6e5cfdc35" providerId="AD" clId="Web-{56F2299B-DB82-48AB-816F-6A7F2122D6DC}" dt="2021-04-30T13:29:15.215" v="162"/>
          <ac:picMkLst>
            <pc:docMk/>
            <pc:sldMk cId="1731261707" sldId="398"/>
            <ac:picMk id="2" creationId="{3D3DBB5B-178D-433E-A3B5-DA2F4388D90F}"/>
          </ac:picMkLst>
        </pc:picChg>
        <pc:picChg chg="add mod">
          <ac:chgData name="이해림" userId="S::hailim97@konkuk.ac.kr::da362752-a4b6-43ac-bb49-41d6e5cfdc35" providerId="AD" clId="Web-{56F2299B-DB82-48AB-816F-6A7F2122D6DC}" dt="2021-04-30T13:30:35.936" v="186" actId="1076"/>
          <ac:picMkLst>
            <pc:docMk/>
            <pc:sldMk cId="1731261707" sldId="398"/>
            <ac:picMk id="3" creationId="{927DFE3F-D849-474C-87F7-D1A6953075F9}"/>
          </ac:picMkLst>
        </pc:picChg>
        <pc:picChg chg="del">
          <ac:chgData name="이해림" userId="S::hailim97@konkuk.ac.kr::da362752-a4b6-43ac-bb49-41d6e5cfdc35" providerId="AD" clId="Web-{56F2299B-DB82-48AB-816F-6A7F2122D6DC}" dt="2021-04-30T12:38:45.412" v="0"/>
          <ac:picMkLst>
            <pc:docMk/>
            <pc:sldMk cId="1731261707" sldId="398"/>
            <ac:picMk id="12" creationId="{AD9FA002-5C46-439F-A08E-F9C12F07EAE9}"/>
          </ac:picMkLst>
        </pc:picChg>
      </pc:sldChg>
    </pc:docChg>
  </pc:docChgLst>
  <pc:docChgLst>
    <pc:chgData name="이해림" userId="S::hailim97@konkuk.ac.kr::da362752-a4b6-43ac-bb49-41d6e5cfdc35" providerId="AD" clId="Web-{B8D85C31-68BE-448F-B82C-29C13D59CF9E}"/>
    <pc:docChg chg="modSld">
      <pc:chgData name="이해림" userId="S::hailim97@konkuk.ac.kr::da362752-a4b6-43ac-bb49-41d6e5cfdc35" providerId="AD" clId="Web-{B8D85C31-68BE-448F-B82C-29C13D59CF9E}" dt="2021-05-26T19:52:56.260" v="44" actId="1076"/>
      <pc:docMkLst>
        <pc:docMk/>
      </pc:docMkLst>
      <pc:sldChg chg="addSp delSp modSp">
        <pc:chgData name="이해림" userId="S::hailim97@konkuk.ac.kr::da362752-a4b6-43ac-bb49-41d6e5cfdc35" providerId="AD" clId="Web-{B8D85C31-68BE-448F-B82C-29C13D59CF9E}" dt="2021-05-26T19:52:56.260" v="44" actId="1076"/>
        <pc:sldMkLst>
          <pc:docMk/>
          <pc:sldMk cId="726295685" sldId="350"/>
        </pc:sldMkLst>
        <pc:spChg chg="mod">
          <ac:chgData name="이해림" userId="S::hailim97@konkuk.ac.kr::da362752-a4b6-43ac-bb49-41d6e5cfdc35" providerId="AD" clId="Web-{B8D85C31-68BE-448F-B82C-29C13D59CF9E}" dt="2021-05-26T19:52:56.260" v="44" actId="1076"/>
          <ac:spMkLst>
            <pc:docMk/>
            <pc:sldMk cId="726295685" sldId="350"/>
            <ac:spMk id="9" creationId="{B5F5C5D5-B8B7-4478-A406-6E4252245BE6}"/>
          </ac:spMkLst>
        </pc:spChg>
        <pc:picChg chg="add del">
          <ac:chgData name="이해림" userId="S::hailim97@konkuk.ac.kr::da362752-a4b6-43ac-bb49-41d6e5cfdc35" providerId="AD" clId="Web-{B8D85C31-68BE-448F-B82C-29C13D59CF9E}" dt="2021-05-26T19:43:01.249" v="14"/>
          <ac:picMkLst>
            <pc:docMk/>
            <pc:sldMk cId="726295685" sldId="350"/>
            <ac:picMk id="2" creationId="{BC8E8706-3C2C-42E4-AE51-86D96C35878B}"/>
          </ac:picMkLst>
        </pc:picChg>
        <pc:picChg chg="add del mod">
          <ac:chgData name="이해림" userId="S::hailim97@konkuk.ac.kr::da362752-a4b6-43ac-bb49-41d6e5cfdc35" providerId="AD" clId="Web-{B8D85C31-68BE-448F-B82C-29C13D59CF9E}" dt="2021-05-26T19:42:57.296" v="12"/>
          <ac:picMkLst>
            <pc:docMk/>
            <pc:sldMk cId="726295685" sldId="350"/>
            <ac:picMk id="3" creationId="{C0A28295-726B-46AF-98F1-6C081E0E5812}"/>
          </ac:picMkLst>
        </pc:picChg>
        <pc:picChg chg="add del mod">
          <ac:chgData name="이해림" userId="S::hailim97@konkuk.ac.kr::da362752-a4b6-43ac-bb49-41d6e5cfdc35" providerId="AD" clId="Web-{B8D85C31-68BE-448F-B82C-29C13D59CF9E}" dt="2021-05-26T19:50:13.159" v="24"/>
          <ac:picMkLst>
            <pc:docMk/>
            <pc:sldMk cId="726295685" sldId="350"/>
            <ac:picMk id="4" creationId="{74DC719C-57D1-4455-A0CB-8C53C9BADE45}"/>
          </ac:picMkLst>
        </pc:picChg>
        <pc:picChg chg="add del mod">
          <ac:chgData name="이해림" userId="S::hailim97@konkuk.ac.kr::da362752-a4b6-43ac-bb49-41d6e5cfdc35" providerId="AD" clId="Web-{B8D85C31-68BE-448F-B82C-29C13D59CF9E}" dt="2021-05-26T19:51:14.975" v="34"/>
          <ac:picMkLst>
            <pc:docMk/>
            <pc:sldMk cId="726295685" sldId="350"/>
            <ac:picMk id="7" creationId="{21D0445F-DD0A-4028-84E7-DA3A851BFF99}"/>
          </ac:picMkLst>
        </pc:picChg>
        <pc:picChg chg="add del mod">
          <ac:chgData name="이해림" userId="S::hailim97@konkuk.ac.kr::da362752-a4b6-43ac-bb49-41d6e5cfdc35" providerId="AD" clId="Web-{B8D85C31-68BE-448F-B82C-29C13D59CF9E}" dt="2021-05-26T19:52:04.977" v="38"/>
          <ac:picMkLst>
            <pc:docMk/>
            <pc:sldMk cId="726295685" sldId="350"/>
            <ac:picMk id="11" creationId="{C379C425-18CE-4A98-9737-45DE84542D1D}"/>
          </ac:picMkLst>
        </pc:picChg>
        <pc:picChg chg="add mod">
          <ac:chgData name="이해림" userId="S::hailim97@konkuk.ac.kr::da362752-a4b6-43ac-bb49-41d6e5cfdc35" providerId="AD" clId="Web-{B8D85C31-68BE-448F-B82C-29C13D59CF9E}" dt="2021-05-26T19:52:16.274" v="41" actId="14100"/>
          <ac:picMkLst>
            <pc:docMk/>
            <pc:sldMk cId="726295685" sldId="350"/>
            <ac:picMk id="13" creationId="{F9FA925F-C364-4CBB-97A1-34911FC82486}"/>
          </ac:picMkLst>
        </pc:picChg>
      </pc:sldChg>
    </pc:docChg>
  </pc:docChgLst>
  <pc:docChgLst>
    <pc:chgData name="이해림" userId="S::hailim97@konkuk.ac.kr::da362752-a4b6-43ac-bb49-41d6e5cfdc35" providerId="AD" clId="Web-{75B6BB0C-A7F3-411C-8C1F-96DD5F8726C0}"/>
    <pc:docChg chg="modSld">
      <pc:chgData name="이해림" userId="S::hailim97@konkuk.ac.kr::da362752-a4b6-43ac-bb49-41d6e5cfdc35" providerId="AD" clId="Web-{75B6BB0C-A7F3-411C-8C1F-96DD5F8726C0}" dt="2021-04-28T18:08:17.873" v="23" actId="14100"/>
      <pc:docMkLst>
        <pc:docMk/>
      </pc:docMkLst>
      <pc:sldChg chg="addSp delSp modSp">
        <pc:chgData name="이해림" userId="S::hailim97@konkuk.ac.kr::da362752-a4b6-43ac-bb49-41d6e5cfdc35" providerId="AD" clId="Web-{75B6BB0C-A7F3-411C-8C1F-96DD5F8726C0}" dt="2021-04-28T18:08:17.873" v="23" actId="14100"/>
        <pc:sldMkLst>
          <pc:docMk/>
          <pc:sldMk cId="217872772" sldId="312"/>
        </pc:sldMkLst>
        <pc:spChg chg="mod">
          <ac:chgData name="이해림" userId="S::hailim97@konkuk.ac.kr::da362752-a4b6-43ac-bb49-41d6e5cfdc35" providerId="AD" clId="Web-{75B6BB0C-A7F3-411C-8C1F-96DD5F8726C0}" dt="2021-04-28T18:08:12.576" v="22" actId="1076"/>
          <ac:spMkLst>
            <pc:docMk/>
            <pc:sldMk cId="217872772" sldId="312"/>
            <ac:spMk id="3" creationId="{6E70000A-B2F1-4274-B494-882D0B3C256D}"/>
          </ac:spMkLst>
        </pc:spChg>
        <pc:picChg chg="add del mod">
          <ac:chgData name="이해림" userId="S::hailim97@konkuk.ac.kr::da362752-a4b6-43ac-bb49-41d6e5cfdc35" providerId="AD" clId="Web-{75B6BB0C-A7F3-411C-8C1F-96DD5F8726C0}" dt="2021-04-28T18:06:01.947" v="5"/>
          <ac:picMkLst>
            <pc:docMk/>
            <pc:sldMk cId="217872772" sldId="312"/>
            <ac:picMk id="4" creationId="{39B1F22E-F4A5-432F-9FA1-F3C058AF07CE}"/>
          </ac:picMkLst>
        </pc:picChg>
        <pc:picChg chg="add del mod">
          <ac:chgData name="이해림" userId="S::hailim97@konkuk.ac.kr::da362752-a4b6-43ac-bb49-41d6e5cfdc35" providerId="AD" clId="Web-{75B6BB0C-A7F3-411C-8C1F-96DD5F8726C0}" dt="2021-04-28T18:07:02.121" v="10"/>
          <ac:picMkLst>
            <pc:docMk/>
            <pc:sldMk cId="217872772" sldId="312"/>
            <ac:picMk id="8" creationId="{FBE05AED-2772-49B0-9FF2-170355FEB77F}"/>
          </ac:picMkLst>
        </pc:picChg>
        <pc:picChg chg="del">
          <ac:chgData name="이해림" userId="S::hailim97@konkuk.ac.kr::da362752-a4b6-43ac-bb49-41d6e5cfdc35" providerId="AD" clId="Web-{75B6BB0C-A7F3-411C-8C1F-96DD5F8726C0}" dt="2021-04-28T18:05:29.290" v="0"/>
          <ac:picMkLst>
            <pc:docMk/>
            <pc:sldMk cId="217872772" sldId="312"/>
            <ac:picMk id="9" creationId="{F61DC73A-DD4F-433F-822B-8A69E6BDD5DC}"/>
          </ac:picMkLst>
        </pc:picChg>
        <pc:picChg chg="add mod ord">
          <ac:chgData name="이해림" userId="S::hailim97@konkuk.ac.kr::da362752-a4b6-43ac-bb49-41d6e5cfdc35" providerId="AD" clId="Web-{75B6BB0C-A7F3-411C-8C1F-96DD5F8726C0}" dt="2021-04-28T18:07:55.606" v="18"/>
          <ac:picMkLst>
            <pc:docMk/>
            <pc:sldMk cId="217872772" sldId="312"/>
            <ac:picMk id="11" creationId="{47E40CA8-ECA7-4EFF-8CAE-6698C5203683}"/>
          </ac:picMkLst>
        </pc:picChg>
        <pc:cxnChg chg="mod">
          <ac:chgData name="이해림" userId="S::hailim97@konkuk.ac.kr::da362752-a4b6-43ac-bb49-41d6e5cfdc35" providerId="AD" clId="Web-{75B6BB0C-A7F3-411C-8C1F-96DD5F8726C0}" dt="2021-04-28T18:08:17.873" v="23" actId="14100"/>
          <ac:cxnSpMkLst>
            <pc:docMk/>
            <pc:sldMk cId="217872772" sldId="312"/>
            <ac:cxnSpMk id="10" creationId="{9E847A03-BC1B-4D51-8E5B-6F380AA7F03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E6F5-8225-4573-9671-A4B406E1AA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BF54-1062-41A3-AB9C-C74F2433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CCA5-BF23-4681-8C49-983506F4CA29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F5D3-3500-4A2C-A4C0-AB5E0FBD1E77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A78E-19E7-4EE5-8A15-8A7EC76E8A4A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4BEF-668B-4DEE-9D9B-F6EB950D02D9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D44-7567-42B2-862E-BDCEB6F6EBC5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5B11-3A01-4DBA-A1B3-BCD0BD598964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CFD-4B9E-43ED-84C9-60CCED8574B3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AB7-0072-4D64-AE6F-0B2EBC5E5256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34D2-E30B-4B15-86F0-BF9EF487159A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E01F-F4BA-4C0B-AC87-D9B3DB1C6D8B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2D9F-CA9F-4D6E-A9B5-0CE6B79BAEE1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0A12-E1FD-464E-9F3C-08536217DDDF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5274" y="1549603"/>
            <a:ext cx="2295571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객체지향 개발 방법론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1815" y="1983546"/>
            <a:ext cx="6555834" cy="129266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6600">
                <a:solidFill>
                  <a:srgbClr val="46ACA1"/>
                </a:solidFill>
                <a:latin typeface="야놀자 야체 B"/>
                <a:ea typeface="야놀자 야체 B"/>
              </a:rPr>
              <a:t>DVM </a:t>
            </a:r>
            <a:r>
              <a:rPr lang="en-US" altLang="ko-KR" sz="6600">
                <a:solidFill>
                  <a:schemeClr val="bg2">
                    <a:lumMod val="25000"/>
                  </a:schemeClr>
                </a:solidFill>
                <a:latin typeface="야놀자 야체 B"/>
                <a:ea typeface="야놀자 야체 B"/>
              </a:rPr>
              <a:t>Project OOD </a:t>
            </a:r>
            <a:endParaRPr lang="en-US" altLang="ko-KR" sz="6600">
              <a:solidFill>
                <a:schemeClr val="bg2">
                  <a:lumMod val="25000"/>
                </a:schemeClr>
              </a:solidFill>
              <a:latin typeface="야놀자 야체 B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1200">
                <a:ea typeface="맑은 고딕"/>
              </a:rPr>
              <a:t>#4</a:t>
            </a:r>
            <a:r>
              <a:rPr lang="ko-KR" altLang="en-US" sz="1200">
                <a:ea typeface="맑은 고딕"/>
              </a:rPr>
              <a:t>조</a:t>
            </a:r>
            <a:endParaRPr lang="ko-KR" altLang="en-US" sz="4000">
              <a:ea typeface="맑은 고딕"/>
            </a:endParaRPr>
          </a:p>
        </p:txBody>
      </p:sp>
      <p:grpSp>
        <p:nvGrpSpPr>
          <p:cNvPr id="33" name="Group 26"/>
          <p:cNvGrpSpPr>
            <a:grpSpLocks noChangeAspect="1"/>
          </p:cNvGrpSpPr>
          <p:nvPr/>
        </p:nvGrpSpPr>
        <p:grpSpPr bwMode="auto">
          <a:xfrm>
            <a:off x="3688435" y="4106522"/>
            <a:ext cx="860010" cy="981734"/>
            <a:chOff x="3722" y="2941"/>
            <a:chExt cx="650" cy="742"/>
          </a:xfrm>
        </p:grpSpPr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722" y="3095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47" y="3095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053" y="3502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909" y="3502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995" y="3502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995" y="3502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92" y="3261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4201" y="3261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3843" y="3057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926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932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911" y="3231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128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134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4112" y="3231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013" y="3380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4036" y="3460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3992" y="3432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3890" y="3353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4149" y="3353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817" y="3550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4048" y="3550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3951" y="3550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4048" y="3550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976" y="3550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995" y="3546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906" y="3555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47" y="3555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779" y="2941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830" y="3051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5696188" y="4121078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연결선 91"/>
          <p:cNvCxnSpPr>
            <a:cxnSpLocks/>
          </p:cNvCxnSpPr>
          <p:nvPr/>
        </p:nvCxnSpPr>
        <p:spPr>
          <a:xfrm flipV="1">
            <a:off x="3295413" y="5092227"/>
            <a:ext cx="5504276" cy="714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7677224" y="5314145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prstClr val="white"/>
                </a:solidFill>
              </a:rPr>
              <a:t>송호영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00544" y="5315574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prstClr val="white"/>
                </a:solidFill>
              </a:rPr>
              <a:t>이해림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EB18E7B5-6657-4C5B-A494-AE6162E827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35237" y="4134311"/>
            <a:ext cx="678747" cy="943366"/>
            <a:chOff x="2371" y="2919"/>
            <a:chExt cx="513" cy="713"/>
          </a:xfrm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11848DF-7853-4518-877D-F231FACE6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E07399F8-4486-44F8-BA8A-056D4251A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28F5D404-2457-4C42-8195-E46AD0BB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569A5154-D569-42F3-9615-35A5BC8E9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42C13A04-6CBD-43FE-AD6A-AC66F8927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36D3F258-EA81-4D0F-B8EE-832165AC2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52E221FD-80F2-4F39-A36C-DA99913F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E8D3F13C-7C50-4F39-B57F-0F04231F2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1D94176A-F1DE-49E9-BF95-23FF8F478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2504FDCE-EEB6-4D15-9902-3C812BAC4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88AADB30-C022-45C2-B9A3-FB8EBA537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3AD87DF5-065A-4047-88D0-278D9B20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D2DD0354-CFAC-45F5-BD5B-05F6800D9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28E10555-0CFC-446D-85A0-1A529ADD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FE2A5C36-4150-4629-B0AD-F1F016EBD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CB34D03E-9AEF-4F4A-8E20-8AB6D9251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D2FE2DAF-D02A-4825-84FC-C88DCD6DE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6F77B584-659A-40C5-98CF-3ABC9678E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302AF6C7-7C0F-4BCD-B66A-4431814D9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모서리가 둥근 직사각형 94">
            <a:extLst>
              <a:ext uri="{FF2B5EF4-FFF2-40B4-BE49-F238E27FC236}">
                <a16:creationId xmlns:a16="http://schemas.microsoft.com/office/drawing/2014/main" id="{EA103AA2-780E-4F2F-9A1B-E3C09ADA6F50}"/>
              </a:ext>
            </a:extLst>
          </p:cNvPr>
          <p:cNvSpPr/>
          <p:nvPr/>
        </p:nvSpPr>
        <p:spPr>
          <a:xfrm>
            <a:off x="5650081" y="5314145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이해인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2BF49F-2B70-4883-8137-A230DD73F465}"/>
              </a:ext>
            </a:extLst>
          </p:cNvPr>
          <p:cNvSpPr txBox="1"/>
          <p:nvPr/>
        </p:nvSpPr>
        <p:spPr>
          <a:xfrm>
            <a:off x="3628508" y="5080418"/>
            <a:ext cx="10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201710240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23616C-E6D5-4C3B-836A-6A4D9EAAD41A}"/>
              </a:ext>
            </a:extLst>
          </p:cNvPr>
          <p:cNvSpPr txBox="1"/>
          <p:nvPr/>
        </p:nvSpPr>
        <p:spPr>
          <a:xfrm>
            <a:off x="5521216" y="5080634"/>
            <a:ext cx="10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201811217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9E5066-538D-4D53-B442-E2C17EE0EA43}"/>
              </a:ext>
            </a:extLst>
          </p:cNvPr>
          <p:cNvSpPr txBox="1"/>
          <p:nvPr/>
        </p:nvSpPr>
        <p:spPr>
          <a:xfrm>
            <a:off x="7559839" y="5079892"/>
            <a:ext cx="10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201711836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0239E6-A1C6-434E-8C4B-5C37CF3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20637"/>
              </p:ext>
            </p:extLst>
          </p:nvPr>
        </p:nvGraphicFramePr>
        <p:xfrm>
          <a:off x="709791" y="1989305"/>
          <a:ext cx="10981466" cy="385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737684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목록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결제할 방법을 고를 수 있도록 목록을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09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간편 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 선택 화면을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R1.4, R 2.2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6002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존재하는 제품을 선택한 상황, </a:t>
                      </a:r>
                      <a:endParaRPr lang="ko-KR" altLang="ko-KR"/>
                    </a:p>
                    <a:p>
                      <a:pPr marL="0" lvl="0" algn="l">
                        <a:buNone/>
                      </a:pP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할 자판기를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923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30F1F-D5F0-4BDF-96B8-0C8E1491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357C91-1404-430C-B013-8705FF9F345A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1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47322"/>
              </p:ext>
            </p:extLst>
          </p:nvPr>
        </p:nvGraphicFramePr>
        <p:xfrm>
          <a:off x="723159" y="1576213"/>
          <a:ext cx="10800000" cy="4646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수단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카드로 결제할 것인지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결제로 결제할 것인지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R2.1, R2.3.1,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화면이 출력되어 있어야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144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카드결제버튼을 입력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화면을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간편결제버튼을 입력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간편결제 화면을 출력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A1549-3D87-4CFC-98DB-D2069DFB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2E6154-4FEB-4E73-8E79-4CF706E245B4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8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6EDE9-21B8-45B2-BB81-61A499FB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17134-430E-437F-BA34-10C03D3AF61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53FE55-BD7A-4C45-91DE-B62F0924F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07601"/>
              </p:ext>
            </p:extLst>
          </p:nvPr>
        </p:nvGraphicFramePr>
        <p:xfrm>
          <a:off x="723159" y="1354604"/>
          <a:ext cx="10922488" cy="514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78706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64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54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금액을 지불하기 위해 간편 결제를 시도한다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492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52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R2.2,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12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839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화면에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QR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출력</a:t>
                      </a: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이용해 간편 결제를 진행</a:t>
                      </a: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대행사로부터 승인 결과를 수신</a:t>
                      </a: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완료 후 저장된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확인</a:t>
                      </a:r>
                    </a:p>
                    <a:p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(S) : Ref)15.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 전달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A4.1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 (A)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</a:t>
                      </a:r>
                    </a:p>
                    <a:p>
                      <a:pPr marL="0" algn="l" rtl="0" eaLnBrk="1" latinLnBrk="1" hangingPunct="1"/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2.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인증번호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메인 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7C28AFA-AE14-440B-92A0-03BB44B98198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59892"/>
              </p:ext>
            </p:extLst>
          </p:nvPr>
        </p:nvGraphicFramePr>
        <p:xfrm>
          <a:off x="723159" y="1605758"/>
          <a:ext cx="1093369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8991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카드결제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8742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음료를 선택 후 금액을 지불하기 위해 카드 투입 후 결제를 시도함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185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Ref)9.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소비자가 카드결제를 선택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카드를 카드리더기에 입력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카드리더기를 통해 얻은 카드정보를 카드사에 전달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카드사로부터 승인결과를 수신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완료 후 저장된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확인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(S) : Ref)15.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 전달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E7608-9EC0-4C46-B1B7-724F81DD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6ECC86-A8B7-4EF8-BEE5-A8714A03D28B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5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55281"/>
              </p:ext>
            </p:extLst>
          </p:nvPr>
        </p:nvGraphicFramePr>
        <p:xfrm>
          <a:off x="723159" y="1699797"/>
          <a:ext cx="1093369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8991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7748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A5.1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Title.item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0)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1. (S) : Ref)13.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생성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2. (S) : Ref)14.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49110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카드사 승인거부시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E7608-9EC0-4C46-B1B7-724F81DD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6ECC86-A8B7-4EF8-BEE5-A8714A03D28B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9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42945"/>
              </p:ext>
            </p:extLst>
          </p:nvPr>
        </p:nvGraphicFramePr>
        <p:xfrm>
          <a:off x="723159" y="1775605"/>
          <a:ext cx="10800000" cy="368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283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결제가 완료되기 전 결제를 취소함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R2.2 R2.3.1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진행된 상태가 아니여야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685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시작 전 취소버튼을 누름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DA5AF-7335-4099-B2EB-426FD5FA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F429E1-269E-4780-9827-29E0F9D6EF0D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2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65129"/>
              </p:ext>
            </p:extLst>
          </p:nvPr>
        </p:nvGraphicFramePr>
        <p:xfrm>
          <a:off x="723159" y="1512341"/>
          <a:ext cx="10800000" cy="470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5827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특정 자판기에서 입력 가능한 인증번호를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100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완료한 경우 시스템이 인증번호를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R.2.3.1 R.2.3.2 R.3.1.2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성공적으로 마친 상태여야 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473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Ref)11.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완료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생성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생성된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 난수의 정보를 담은 메시지 생성</a:t>
                      </a:r>
                    </a:p>
                    <a:p>
                      <a:pPr lvl="0">
                        <a:buNone/>
                      </a:pP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메시지를 해당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DVM에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전송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960CC-FDD2-41CF-82B1-800036E0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61435E-8005-4D05-B087-D480BF2E2726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68662"/>
              </p:ext>
            </p:extLst>
          </p:nvPr>
        </p:nvGraphicFramePr>
        <p:xfrm>
          <a:off x="723159" y="1720992"/>
          <a:ext cx="10800000" cy="440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생성된 인증번호를 사용자에게 출력한다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인증번호가 생성되면 이후 사용자에게 출력해준다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정상적으로 인증번호를 생성한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뒤여야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779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Ref)13.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 생성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인증번호를 화면에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200-7672-486C-B1A2-5E4CABB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532C5-F79D-44CD-AA75-CEFFD13E71F8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6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02673"/>
              </p:ext>
            </p:extLst>
          </p:nvPr>
        </p:nvGraphicFramePr>
        <p:xfrm>
          <a:off x="723159" y="1363867"/>
          <a:ext cx="10800000" cy="5129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 음료 전달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음료를 자판기를 통해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결제 완료된 음료를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인식 후 상품을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R1.2.1, R2.3.1, R2.3.2, R3.3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제품 결제를 완료한 상태여야 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93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음료를 결정 후 결제버튼을 선택 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음료를 전달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Ref)16.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수량 업데이트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인증번호를 입력했을 경우</a:t>
                      </a: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음료를 전달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Ref)16.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수량 업데이트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기계적인 고장으로 음료 전달이 안됨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관리자에게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D6F9D-21A2-4CC5-8FB6-630B284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5823DA-B2C0-460E-99B2-0C38E6265A6C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0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12518"/>
              </p:ext>
            </p:extLst>
          </p:nvPr>
        </p:nvGraphicFramePr>
        <p:xfrm>
          <a:off x="667130" y="1498039"/>
          <a:ext cx="10821333" cy="48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85445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 재고 수량 업데이트 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종료된 경우 이를 재고 목록에 반영함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종료되어 음료수 전달 혹은 인증번호가 출력이 되었을 경우 해당 재고를 제거 혹은 홀드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R3.2, 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음료를 전달한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904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Ref)15.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 전달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차감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3337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 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시스템에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발신</a:t>
                      </a: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메시지의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저장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Hold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 증가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item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차감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679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5395B-A365-48A5-AF1D-77952767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7DF999-E789-46D4-8B18-AC73F4EE5276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08123-9AE1-4F00-A4DF-51C60D543A68}"/>
                </a:ext>
              </a:extLst>
            </p:cNvPr>
            <p:cNvSpPr/>
            <p:nvPr/>
          </p:nvSpPr>
          <p:spPr>
            <a:xfrm>
              <a:off x="895836" y="841809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Index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A0400-86A5-D842-9FFF-958A32BC9488}"/>
              </a:ext>
            </a:extLst>
          </p:cNvPr>
          <p:cNvSpPr txBox="1"/>
          <p:nvPr/>
        </p:nvSpPr>
        <p:spPr>
          <a:xfrm>
            <a:off x="895836" y="1964354"/>
            <a:ext cx="6338145" cy="280281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/>
              <a:t>Activity 2041. Design Real Use Cases</a:t>
            </a:r>
          </a:p>
          <a:p>
            <a:pPr>
              <a:lnSpc>
                <a:spcPct val="150000"/>
              </a:lnSpc>
            </a:pPr>
            <a:r>
              <a:rPr lang="en" sz="2000"/>
              <a:t>Activity 2042. Define Reports, UI, And Storyboards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2043. </a:t>
            </a:r>
            <a:r>
              <a:rPr lang="en" altLang="ko-KR" sz="2000"/>
              <a:t>Refine System Architecture</a:t>
            </a:r>
            <a:endParaRPr lang="en" sz="2000"/>
          </a:p>
          <a:p>
            <a:pPr>
              <a:lnSpc>
                <a:spcPct val="150000"/>
              </a:lnSpc>
            </a:pPr>
            <a:r>
              <a:rPr lang="en" sz="2000"/>
              <a:t>Activity 2044. Design </a:t>
            </a:r>
            <a:r>
              <a:rPr lang="en" altLang="ko-KR" sz="2000"/>
              <a:t>Interaction Diagram</a:t>
            </a:r>
            <a:r>
              <a:rPr lang="en" altLang="ko-KR" sz="2000">
                <a:ea typeface="맑은 고딕"/>
              </a:rPr>
              <a:t>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2045. Define Design </a:t>
            </a:r>
            <a:r>
              <a:rPr lang="en" altLang="ko-KR" sz="2000"/>
              <a:t>Class Diagram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2046. Design Traceability Analysis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53C3B-FAE0-4A72-8790-1C8EA993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590B3-35CC-4702-8955-DC1EF765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A84D6A-8824-4513-9085-EBC8F81A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22648"/>
              </p:ext>
            </p:extLst>
          </p:nvPr>
        </p:nvGraphicFramePr>
        <p:xfrm>
          <a:off x="757515" y="1516667"/>
          <a:ext cx="10800000" cy="483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 관리자 메뉴 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자판기의 재고 현황을 파악할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로그인하면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자판기에 존재하는 재고 수량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음료의 종류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인증번호 수정 등을 보여주는 관리자 메뉴를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R3.3, R4.2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인증번호가 있는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자신의 고유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관리자 메뉴를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잘못된 고유인증번호를 입력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인식 후 오류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123A36D-E70E-45D9-BFF6-3AFC4F10FE1D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5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0210D-C192-4B33-B223-9170CB0C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E9608A-8510-4664-B551-8761142E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60869"/>
              </p:ext>
            </p:extLst>
          </p:nvPr>
        </p:nvGraphicFramePr>
        <p:xfrm>
          <a:off x="665650" y="1403403"/>
          <a:ext cx="10800000" cy="4984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424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 </a:t>
                      </a:r>
                      <a:r>
                        <a:rPr lang="en-US" sz="16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16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 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5558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해당 재고의 보충 등을 실행한 후 이를 시스템에 알림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40281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재고를 보충한 뒤 해당 재고의 수량을 기입함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3246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3246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R1.2.3, R4.1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5558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인증번호를 통해 관리자메뉴를 출력한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1117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effectLst/>
                        </a:rPr>
                        <a:t>1. (A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)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 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: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 </a:t>
                      </a:r>
                      <a:r>
                        <a:rPr lang="ko-KR" sz="1600" b="0" i="0" u="none" strike="noStrike" kern="1200" noProof="0">
                          <a:effectLst/>
                        </a:rPr>
                        <a:t>관리자가 재고를 변경할 </a:t>
                      </a:r>
                      <a:r>
                        <a:rPr lang="ko-KR" sz="1600" b="0" i="0" u="none" strike="noStrike" kern="1200" noProof="0" err="1">
                          <a:effectLst/>
                        </a:rPr>
                        <a:t>Title</a:t>
                      </a:r>
                      <a:r>
                        <a:rPr lang="ko-KR" sz="1600" b="0" i="0" u="none" strike="noStrike" kern="1200" noProof="0">
                          <a:effectLst/>
                        </a:rPr>
                        <a:t> 선택</a:t>
                      </a: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noProof="0">
                          <a:effectLst/>
                        </a:rPr>
                        <a:t>2.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 </a:t>
                      </a:r>
                      <a:r>
                        <a:rPr lang="en-US" sz="1600" b="0" i="0" u="none" strike="noStrike" kern="1200" noProof="0">
                          <a:effectLst/>
                        </a:rPr>
                        <a:t>(S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)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 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: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 시스템이 해당 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Title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의 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item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 목록 출력</a:t>
                      </a: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effectLst/>
                        </a:rPr>
                        <a:t>3. (A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)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 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: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 관리자가 </a:t>
                      </a:r>
                      <a:r>
                        <a:rPr lang="en-US" altLang="ko-KR" sz="1600" b="0" i="0" u="none" strike="noStrike" kern="1200" noProof="0" err="1">
                          <a:effectLst/>
                        </a:rPr>
                        <a:t>item</a:t>
                      </a:r>
                      <a:r>
                        <a:rPr lang="ko-KR" altLang="en-US" sz="1600" b="0" i="0" u="none" strike="noStrike" kern="1200" noProof="0" err="1">
                          <a:effectLst/>
                        </a:rPr>
                        <a:t>을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 추가하거나 삭제</a:t>
                      </a: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effectLst/>
                        </a:rPr>
                        <a:t>4. (S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)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 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:</a:t>
                      </a:r>
                      <a:r>
                        <a:rPr lang="ko-KR" sz="1600" b="0" i="0" u="none" strike="noStrike" kern="1200" noProof="0">
                          <a:effectLst/>
                        </a:rPr>
                        <a:t> 시스템이 </a:t>
                      </a:r>
                      <a:r>
                        <a:rPr lang="en-US" altLang="ko-KR" sz="1600" b="0" i="0" u="none" strike="noStrike" kern="1200" noProof="0" err="1">
                          <a:effectLst/>
                        </a:rPr>
                        <a:t>Title</a:t>
                      </a:r>
                      <a:r>
                        <a:rPr lang="ko-KR" sz="1600" b="0" i="0" u="none" strike="noStrike" kern="1200" noProof="0" err="1">
                          <a:effectLst/>
                        </a:rPr>
                        <a:t>의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 </a:t>
                      </a:r>
                      <a:r>
                        <a:rPr lang="en-US" altLang="ko-KR" sz="1600" b="0" i="0" u="none" strike="noStrike" kern="1200" noProof="0" err="1">
                          <a:effectLst/>
                        </a:rPr>
                        <a:t>item</a:t>
                      </a:r>
                      <a:r>
                        <a:rPr lang="ko-KR" sz="1600" b="0" i="0" u="none" strike="noStrike" kern="1200" noProof="0" err="1">
                          <a:effectLst/>
                        </a:rPr>
                        <a:t>을</a:t>
                      </a:r>
                      <a:r>
                        <a:rPr lang="ko-KR" sz="1600" b="0" i="0" u="none" strike="noStrike" kern="1200" noProof="0">
                          <a:effectLst/>
                        </a:rPr>
                        <a:t> 변경</a:t>
                      </a: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effectLst/>
                        </a:rPr>
                        <a:t>5. (S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)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 </a:t>
                      </a:r>
                      <a:r>
                        <a:rPr lang="en-US" altLang="ko-KR" sz="1600" b="0" i="0" u="none" strike="noStrike" kern="1200" noProof="0">
                          <a:effectLst/>
                        </a:rPr>
                        <a:t>:</a:t>
                      </a:r>
                      <a:r>
                        <a:rPr lang="ko-KR" altLang="en-US" sz="1600" b="0" i="0" u="none" strike="noStrike" kern="1200" noProof="0">
                          <a:effectLst/>
                        </a:rPr>
                        <a:t> </a:t>
                      </a:r>
                      <a:r>
                        <a:rPr lang="ko-KR" sz="1600" b="0" i="0" u="none" strike="noStrike" kern="1200" noProof="0">
                          <a:effectLst/>
                        </a:rPr>
                        <a:t>시스템이 변경 결과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54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ko-KR" altLang="en-US" sz="16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sz="1600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7191E86-97A9-451A-B3A8-F032D88EB489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80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95417"/>
              </p:ext>
            </p:extLst>
          </p:nvPr>
        </p:nvGraphicFramePr>
        <p:xfrm>
          <a:off x="723159" y="1686353"/>
          <a:ext cx="10800000" cy="429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 위치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저장된 자신의 위치정보를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네트워크에서 자신의 위치정보를 요구 시 저장소에서 위치정보를 가져옴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R4.5.1, R4.5.2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요구 메시지를 수신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위치정보를 요구하는 메시지를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저장소에 저장된 자신의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F6C7A0-DB53-4090-B6E2-E7289E420FF7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41341"/>
              </p:ext>
            </p:extLst>
          </p:nvPr>
        </p:nvGraphicFramePr>
        <p:xfrm>
          <a:off x="723159" y="1686353"/>
          <a:ext cx="10800000" cy="427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품목에 대한 재고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확인을 요청 받은 품목에 대해 재고를 확인함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R.1.3, R4.5.1, R.4.5.2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어떠한 재고 확인 요청이 있어야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 요청을 수신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받은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 이 있는지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F6C7A0-DB53-4090-B6E2-E7289E420FF7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1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27747"/>
              </p:ext>
            </p:extLst>
          </p:nvPr>
        </p:nvGraphicFramePr>
        <p:xfrm>
          <a:off x="723159" y="1684466"/>
          <a:ext cx="10800000" cy="452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메시지를 발신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필요에 따라 시스템이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메시지를 발신하여 정보를 전달하거나 요청한다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R1.3, R3.1.1, R4.5.2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안내를 요청한 상황</a:t>
                      </a:r>
                    </a:p>
                    <a:p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완료하여 인증번호가 생성된 상황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 요청 수신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Msg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발신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F6C7A0-DB53-4090-B6E2-E7289E420FF7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8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61544"/>
              </p:ext>
            </p:extLst>
          </p:nvPr>
        </p:nvGraphicFramePr>
        <p:xfrm>
          <a:off x="696000" y="1689058"/>
          <a:ext cx="10800000" cy="407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 메시지 수신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으로부터 전송된 메시지를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정보 요청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 메시지를 받는다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R1.4, R4.4, R4.5.1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메시지를 발신한 상황 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메시지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메시지를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Msg queue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874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0772E-4A3A-4135-9406-A95732A5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419249-A806-4A34-B8E7-41D2CDBA2AD2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5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47E40CA8-ECA7-4EFF-8CAE-6698C520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6" y="1604300"/>
            <a:ext cx="4511613" cy="54321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640353" y="357946"/>
            <a:ext cx="10918759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 Define Reports, UI, And Storyboards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8B84C-32EC-4CAE-BF21-F4BDFADA3DB6}"/>
              </a:ext>
            </a:extLst>
          </p:cNvPr>
          <p:cNvSpPr txBox="1"/>
          <p:nvPr/>
        </p:nvSpPr>
        <p:spPr>
          <a:xfrm>
            <a:off x="1476195" y="1430616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GUI- </a:t>
            </a:r>
            <a:r>
              <a:rPr lang="en-US" altLang="ko-KR" err="1"/>
              <a:t>ShowMainMenu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E70000A-B2F1-4274-B494-882D0B3C256D}"/>
              </a:ext>
            </a:extLst>
          </p:cNvPr>
          <p:cNvSpPr/>
          <p:nvPr/>
        </p:nvSpPr>
        <p:spPr>
          <a:xfrm>
            <a:off x="2391240" y="5820082"/>
            <a:ext cx="1179482" cy="6069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847A03-BC1B-4D51-8E5B-6F380AA7F030}"/>
              </a:ext>
            </a:extLst>
          </p:cNvPr>
          <p:cNvCxnSpPr>
            <a:cxnSpLocks/>
          </p:cNvCxnSpPr>
          <p:nvPr/>
        </p:nvCxnSpPr>
        <p:spPr>
          <a:xfrm flipV="1">
            <a:off x="2980709" y="1798509"/>
            <a:ext cx="3604798" cy="40293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9FD62-C309-41D0-8D15-FB6CBE7C0AC8}"/>
              </a:ext>
            </a:extLst>
          </p:cNvPr>
          <p:cNvSpPr txBox="1"/>
          <p:nvPr/>
        </p:nvSpPr>
        <p:spPr>
          <a:xfrm>
            <a:off x="6639547" y="1430616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인증번호 입력</a:t>
            </a:r>
            <a:r>
              <a:rPr lang="en-US" altLang="ko-KR"/>
              <a:t> GUI- </a:t>
            </a:r>
            <a:r>
              <a:rPr lang="en-US" altLang="ko-KR" err="1"/>
              <a:t>InputCnumber</a:t>
            </a:r>
            <a:r>
              <a:rPr lang="en-US" altLang="ko-KR"/>
              <a:t>()</a:t>
            </a:r>
            <a:endParaRPr lang="ko-KR" altLang="en-US"/>
          </a:p>
        </p:txBody>
      </p:sp>
      <p:pic>
        <p:nvPicPr>
          <p:cNvPr id="15" name="Picture 253252873">
            <a:extLst>
              <a:ext uri="{FF2B5EF4-FFF2-40B4-BE49-F238E27FC236}">
                <a16:creationId xmlns:a16="http://schemas.microsoft.com/office/drawing/2014/main" id="{C293935A-E0ED-4A46-94DC-82CCA9DAEB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47" y="1691944"/>
            <a:ext cx="3305456" cy="46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640353" y="357946"/>
            <a:ext cx="10918759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 Define Reports, UI, And Storyboards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7159" y="2250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8B84C-32EC-4CAE-BF21-F4BDFADA3DB6}"/>
              </a:ext>
            </a:extLst>
          </p:cNvPr>
          <p:cNvSpPr txBox="1"/>
          <p:nvPr/>
        </p:nvSpPr>
        <p:spPr>
          <a:xfrm>
            <a:off x="4011380" y="1544205"/>
            <a:ext cx="41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자판기 선택 </a:t>
            </a:r>
            <a:r>
              <a:rPr lang="en-US" altLang="ko-KR"/>
              <a:t>GUI-</a:t>
            </a:r>
            <a:r>
              <a:rPr lang="en-US" altLang="ko-KR" err="1"/>
              <a:t>SelectDVM</a:t>
            </a:r>
            <a:r>
              <a:rPr lang="en-US" altLang="ko-KR"/>
              <a:t>()</a:t>
            </a:r>
            <a:endParaRPr lang="ko-KR" altLang="en-US"/>
          </a:p>
        </p:txBody>
      </p:sp>
      <p:pic>
        <p:nvPicPr>
          <p:cNvPr id="20" name="Picture 205904937">
            <a:extLst>
              <a:ext uri="{FF2B5EF4-FFF2-40B4-BE49-F238E27FC236}">
                <a16:creationId xmlns:a16="http://schemas.microsoft.com/office/drawing/2014/main" id="{C4266637-59B6-44CF-8CF8-DDB375717B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00" y="1820571"/>
            <a:ext cx="5614200" cy="47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7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640353" y="357946"/>
            <a:ext cx="10918759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 Define Reports, UI, And Storyboards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7159" y="2250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8B84C-32EC-4CAE-BF21-F4BDFADA3DB6}"/>
              </a:ext>
            </a:extLst>
          </p:cNvPr>
          <p:cNvSpPr txBox="1"/>
          <p:nvPr/>
        </p:nvSpPr>
        <p:spPr>
          <a:xfrm>
            <a:off x="897643" y="1430616"/>
            <a:ext cx="53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</a:t>
            </a:r>
            <a:r>
              <a:rPr lang="en-US" altLang="ko-KR"/>
              <a:t>-&gt; </a:t>
            </a:r>
            <a:r>
              <a:rPr lang="ko-KR" altLang="en-US"/>
              <a:t>재고</a:t>
            </a:r>
            <a:r>
              <a:rPr lang="en-US" altLang="ko-KR"/>
              <a:t> </a:t>
            </a:r>
            <a:r>
              <a:rPr lang="ko-KR" altLang="en-US"/>
              <a:t>변경</a:t>
            </a:r>
            <a:r>
              <a:rPr lang="en-US" altLang="ko-KR"/>
              <a:t>/</a:t>
            </a:r>
            <a:r>
              <a:rPr lang="ko-KR" altLang="en-US"/>
              <a:t>관리 </a:t>
            </a:r>
            <a:r>
              <a:rPr lang="en-US" altLang="ko-KR"/>
              <a:t>GUI-</a:t>
            </a:r>
            <a:r>
              <a:rPr lang="en-US" altLang="ko-KR" err="1"/>
              <a:t>ManageStock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9FD62-C309-41D0-8D15-FB6CBE7C0AC8}"/>
              </a:ext>
            </a:extLst>
          </p:cNvPr>
          <p:cNvSpPr txBox="1"/>
          <p:nvPr/>
        </p:nvSpPr>
        <p:spPr>
          <a:xfrm>
            <a:off x="6511843" y="1430616"/>
            <a:ext cx="537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재고 변경 제품 선택</a:t>
            </a:r>
            <a:r>
              <a:rPr lang="en-US" altLang="ko-KR"/>
              <a:t> GUI- </a:t>
            </a:r>
            <a:r>
              <a:rPr lang="en-US" altLang="ko-KR" err="1"/>
              <a:t>AddItem</a:t>
            </a:r>
            <a:r>
              <a:rPr lang="en-US" altLang="ko-KR"/>
              <a:t>(), </a:t>
            </a:r>
            <a:r>
              <a:rPr lang="en-US" altLang="ko-KR" err="1"/>
              <a:t>DeleteItem</a:t>
            </a:r>
            <a:r>
              <a:rPr lang="en-US" altLang="ko-KR"/>
              <a:t>()</a:t>
            </a:r>
            <a:endParaRPr lang="ko-KR" altLang="en-US"/>
          </a:p>
        </p:txBody>
      </p:sp>
      <p:pic>
        <p:nvPicPr>
          <p:cNvPr id="13" name="Picture 489735036">
            <a:extLst>
              <a:ext uri="{FF2B5EF4-FFF2-40B4-BE49-F238E27FC236}">
                <a16:creationId xmlns:a16="http://schemas.microsoft.com/office/drawing/2014/main" id="{17CAA4A0-BAFF-4637-9EC1-51B5EB2910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6" y="1646860"/>
            <a:ext cx="5476415" cy="507461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EFE477-50D9-4F09-AF6F-4DF33240100A}"/>
              </a:ext>
            </a:extLst>
          </p:cNvPr>
          <p:cNvCxnSpPr>
            <a:cxnSpLocks/>
          </p:cNvCxnSpPr>
          <p:nvPr/>
        </p:nvCxnSpPr>
        <p:spPr>
          <a:xfrm flipV="1">
            <a:off x="5199530" y="1800368"/>
            <a:ext cx="1398495" cy="8442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8CA804-1FEC-4A9E-BF23-42D9DBA81F1F}"/>
              </a:ext>
            </a:extLst>
          </p:cNvPr>
          <p:cNvSpPr txBox="1"/>
          <p:nvPr/>
        </p:nvSpPr>
        <p:spPr>
          <a:xfrm>
            <a:off x="4491316" y="24868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Click!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8" name="Picture 1161566457">
            <a:extLst>
              <a:ext uri="{FF2B5EF4-FFF2-40B4-BE49-F238E27FC236}">
                <a16:creationId xmlns:a16="http://schemas.microsoft.com/office/drawing/2014/main" id="{D1014029-FC34-43A5-96A2-8FD1E5FADF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33" y="1594869"/>
            <a:ext cx="5178132" cy="51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5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722718" y="393771"/>
            <a:ext cx="8746562" cy="120032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Refine System Architecture</a:t>
            </a: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3EA12BC-5D7F-4943-AB5A-03A2DE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534FC0E0-E667-4E8E-8545-2F124307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38" y="1352968"/>
            <a:ext cx="7919545" cy="49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9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50911"/>
              </p:ext>
            </p:extLst>
          </p:nvPr>
        </p:nvGraphicFramePr>
        <p:xfrm>
          <a:off x="723160" y="1941681"/>
          <a:ext cx="10799999" cy="367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1" hangingPunct="1">
                        <a:buFont typeface="+mj-lt"/>
                        <a:buAutoNum type="arabicPeriod"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메뉴를 표시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940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어떠한 입력을 가했을 경우 디스플레이 화면이 켜지면서 메뉴가 출력됨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분간 어떠한 입력도 받지 않아 종료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(A) : Actor (S) : System</a:t>
                      </a:r>
                      <a:endParaRPr lang="ko-KR" altLang="en-US" sz="1800" b="0" i="0" u="none" strike="noStrike" kern="1200" noProof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1. (A</a:t>
                      </a:r>
                      <a:r>
                        <a:rPr lang="en-US" altLang="ko-KR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 사용자가 </a:t>
                      </a:r>
                      <a:r>
                        <a:rPr lang="en-US" altLang="ko-KR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DVM</a:t>
                      </a:r>
                      <a:r>
                        <a:rPr lang="ko-KR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 스크린을 터치</a:t>
                      </a:r>
                      <a:endParaRPr lang="ko-KR" altLang="en-US" sz="1800" b="0" i="0" u="none" strike="noStrike" kern="1200" noProof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2. (S</a:t>
                      </a:r>
                      <a:r>
                        <a:rPr lang="en-US" altLang="ko-KR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sz="1800" b="0" i="0" u="none" strike="noStrike" kern="1200" noProof="0">
                          <a:effectLst/>
                          <a:latin typeface="맑은 고딕"/>
                          <a:ea typeface="맑은 고딕"/>
                        </a:rPr>
                        <a:t> 시스템이 이를 인식 후 메뉴 화면을 출력함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43499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Use Case 1. 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리스트</a:t>
                      </a: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R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30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7F1AF7-37FE-49E6-9996-A759F5D40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04" y="2401551"/>
            <a:ext cx="2923147" cy="34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18301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Use Case 2. 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구매할</a:t>
                      </a: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i="0" u="none" strike="noStrike" kern="1200" noProof="0" dirty="0" err="1">
                          <a:solidFill>
                            <a:schemeClr val="tx1"/>
                          </a:solidFill>
                          <a:effectLst/>
                        </a:rPr>
                        <a:t>입력</a:t>
                      </a:r>
                      <a:endParaRPr lang="en-US" altLang="ko-KR" sz="1600" dirty="0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31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913CA1-1E1E-4441-AED0-F9679A6A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25" y="2540851"/>
            <a:ext cx="4667350" cy="32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38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34675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3.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32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88ACC43-937C-4AD8-A2C2-2344FF78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62" y="2398143"/>
            <a:ext cx="3060759" cy="34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05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6342"/>
              </p:ext>
            </p:extLst>
          </p:nvPr>
        </p:nvGraphicFramePr>
        <p:xfrm>
          <a:off x="2124962" y="1521912"/>
          <a:ext cx="8082059" cy="476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4.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 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6DDCAC40-7203-4F43-8FE2-E48B3A3A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03" y="2070914"/>
            <a:ext cx="4513006" cy="41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41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18720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Use Case 5. 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재고가 부족한 제품 안내</a:t>
                      </a:r>
                      <a:endParaRPr lang="en-US" altLang="ko-KR" sz="1600" dirty="0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34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A83EF-A7F4-46B8-A662-ED89069C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73" y="2339003"/>
            <a:ext cx="5167003" cy="35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66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01581"/>
              </p:ext>
            </p:extLst>
          </p:nvPr>
        </p:nvGraphicFramePr>
        <p:xfrm>
          <a:off x="2002059" y="1386719"/>
          <a:ext cx="8082059" cy="509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07185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6.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756428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35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73C908-A76F-4A1B-8339-CCB7C17F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79" y="1784189"/>
            <a:ext cx="5281018" cy="46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14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16516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7.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자판기 선택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36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810CBEF-4811-470D-929C-8ED9B7E4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623" y="2412520"/>
            <a:ext cx="2994264" cy="35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55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84770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8.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목록 출력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37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6BCC54C-44BB-4EE2-8DB1-79578C3E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87" y="2369388"/>
            <a:ext cx="2951132" cy="349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51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84914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9.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결정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38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37E2F3-FBD6-4032-BBAC-B6110647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24" y="2475462"/>
            <a:ext cx="4899679" cy="34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03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92988"/>
              </p:ext>
            </p:extLst>
          </p:nvPr>
        </p:nvGraphicFramePr>
        <p:xfrm>
          <a:off x="2028726" y="1574320"/>
          <a:ext cx="8082059" cy="4632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428977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10. </a:t>
                      </a:r>
                      <a:r>
                        <a:rPr lang="ko-KR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203984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39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901A2705-059C-4E84-BED7-50E6F765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2055612"/>
            <a:ext cx="7343953" cy="412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27211"/>
              </p:ext>
            </p:extLst>
          </p:nvPr>
        </p:nvGraphicFramePr>
        <p:xfrm>
          <a:off x="723159" y="1504014"/>
          <a:ext cx="10800000" cy="484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구매할 메뉴를 선택할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01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 디스플레이에 출력된 메뉴 중 한가지를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R1.2.2, R1.3, R.4.4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자판기에 음료리스트가 출력된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35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출력된 메뉴 중 원하는 품목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ref) 20.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정보 확인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정보를 저장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8012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재고가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 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Ref) 5.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AFDF0-3105-475F-8BD5-F3FFA07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67405D-A7C3-423D-8E12-98FCEDB771DC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34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4809"/>
              </p:ext>
            </p:extLst>
          </p:nvPr>
        </p:nvGraphicFramePr>
        <p:xfrm>
          <a:off x="2027207" y="1524000"/>
          <a:ext cx="8082059" cy="4815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11.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</a:t>
                      </a:r>
                      <a:endParaRPr lang="ko-KR" alt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69932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40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DFA60185-6802-4A50-88E7-AA5FFA8B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0" y="2109840"/>
            <a:ext cx="7458972" cy="41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84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5074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12.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41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18168C82-2883-48CD-AFD3-9FE3D926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43" y="2310097"/>
            <a:ext cx="5201728" cy="36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6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09624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13. 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바코드</a:t>
                      </a: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생성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42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702F674-F6DD-4C92-B93F-70C4080D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93" y="2400974"/>
            <a:ext cx="6811991" cy="353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86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30438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14. 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바코드</a:t>
                      </a:r>
                      <a:r>
                        <a:rPr lang="en-US" altLang="ko-KR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A80A615-E940-4045-A5EF-46CEAFD2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55" y="2364627"/>
            <a:ext cx="3051774" cy="36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29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74814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15. </a:t>
                      </a:r>
                      <a:r>
                        <a:rPr lang="en-US" altLang="ko-KR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</a:t>
                      </a:r>
                      <a:endParaRPr lang="ko-KR" altLang="en-US" sz="1600" b="1" i="0" u="none" strike="noStrike" kern="1200" dirty="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44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122845E6-0C0B-4412-96F6-6417FA55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36" y="2374670"/>
            <a:ext cx="6265652" cy="34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56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76065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16. 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수량</a:t>
                      </a:r>
                      <a:r>
                        <a:rPr 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업데이트</a:t>
                      </a:r>
                      <a:r>
                        <a:rPr lang="en-U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dirty="0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45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2DF1EEF1-3BEE-4ECB-B336-0873EFDA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02" y="2399447"/>
            <a:ext cx="6711350" cy="34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02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63506"/>
              </p:ext>
            </p:extLst>
          </p:nvPr>
        </p:nvGraphicFramePr>
        <p:xfrm>
          <a:off x="1971217" y="1430547"/>
          <a:ext cx="8082059" cy="501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46487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17.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549094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46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F0D0735A-9733-437B-9DEB-8D15EACB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71" y="2111745"/>
            <a:ext cx="4992329" cy="42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6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6229"/>
              </p:ext>
            </p:extLst>
          </p:nvPr>
        </p:nvGraphicFramePr>
        <p:xfrm>
          <a:off x="2124962" y="1386718"/>
          <a:ext cx="8082059" cy="501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18.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변경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47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6">
            <a:extLst>
              <a:ext uri="{FF2B5EF4-FFF2-40B4-BE49-F238E27FC236}">
                <a16:creationId xmlns:a16="http://schemas.microsoft.com/office/drawing/2014/main" id="{7012A009-EC9F-4580-B4D5-D0314FCD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83" y="1817014"/>
            <a:ext cx="4396595" cy="45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61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44835"/>
              </p:ext>
            </p:extLst>
          </p:nvPr>
        </p:nvGraphicFramePr>
        <p:xfrm>
          <a:off x="2012830" y="1509622"/>
          <a:ext cx="8082059" cy="467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428218">
                <a:tc>
                  <a:txBody>
                    <a:bodyPr/>
                    <a:lstStyle/>
                    <a:p>
                      <a:pPr marL="0" lvl="0" algn="ctr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19. </a:t>
                      </a:r>
                      <a:r>
                        <a:rPr lang="en-US" altLang="ko-KR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600" b="1" i="0" u="none" strike="noStrike" kern="1200" dirty="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250466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48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 dirty="0"/>
              <a:t>Design Interaction Diagram</a:t>
            </a:r>
            <a:r>
              <a:rPr lang="en" altLang="ko-KR" sz="3600" dirty="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49A73AA0-A171-4774-9632-A603CE0F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004" y="2105710"/>
            <a:ext cx="6107501" cy="39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0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06774"/>
              </p:ext>
            </p:extLst>
          </p:nvPr>
        </p:nvGraphicFramePr>
        <p:xfrm>
          <a:off x="2012830" y="1509622"/>
          <a:ext cx="8082059" cy="467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428218">
                <a:tc>
                  <a:txBody>
                    <a:bodyPr/>
                    <a:lstStyle/>
                    <a:p>
                      <a:pPr marL="0" lvl="0" algn="ctr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20. 재고 정보 확인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250466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21239BB8-CE93-4C57-8D95-69379BE4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01" y="2050056"/>
            <a:ext cx="6227390" cy="39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7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43831"/>
              </p:ext>
            </p:extLst>
          </p:nvPr>
        </p:nvGraphicFramePr>
        <p:xfrm>
          <a:off x="723159" y="1481598"/>
          <a:ext cx="10800000" cy="475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메뉴를 취소할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취소 버튼을 누른다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기존에 선택한 음료를 선택한 후 결제 수단 선택화면이 출력된 상태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032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선택을 취소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삭제</a:t>
                      </a:r>
                    </a:p>
                    <a:p>
                      <a:pPr marL="0" lvl="0" algn="l">
                        <a:buNone/>
                      </a:pP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메인 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55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E9699-CFF2-49A5-93F0-6967F872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FC9C74-DC34-4C29-96D4-22712B7AD7A4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78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/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21.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0D29F11-DA1D-44D8-AF40-56F9A7B4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85" y="2301635"/>
            <a:ext cx="3406175" cy="36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74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57335"/>
              </p:ext>
            </p:extLst>
          </p:nvPr>
        </p:nvGraphicFramePr>
        <p:xfrm>
          <a:off x="2014349" y="1890622"/>
          <a:ext cx="8082059" cy="41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</a:tblGrid>
              <a:tr h="37746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22.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72930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kern="1200" noProof="0">
                        <a:effectLst/>
                        <a:latin typeface="맑은 고딕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564378" y="458192"/>
            <a:ext cx="911756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2044.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Design Interaction Diagram</a:t>
            </a:r>
            <a:r>
              <a:rPr lang="en" altLang="ko-KR" sz="3600">
                <a:ea typeface="맑은 고딕"/>
              </a:rPr>
              <a:t>s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F302974-AC74-406C-8B62-A978605A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494" y="2404213"/>
            <a:ext cx="3720859" cy="35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68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C92A-419A-4DFB-8177-28394B2D91B3}"/>
              </a:ext>
            </a:extLst>
          </p:cNvPr>
          <p:cNvSpPr/>
          <p:nvPr/>
        </p:nvSpPr>
        <p:spPr>
          <a:xfrm>
            <a:off x="1472779" y="483966"/>
            <a:ext cx="924644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" altLang="ko-KR" sz="3600"/>
              <a:t>Define Design Class Diagram</a:t>
            </a:r>
            <a:endParaRPr lang="en" altLang="ko-KR" sz="360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C79A5-95EE-47CD-8721-65D3A7CE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54" y="1359380"/>
            <a:ext cx="5000787" cy="51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0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99301" y="492298"/>
              <a:ext cx="88969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2046.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" altLang="ko-KR" sz="3600"/>
                <a:t>Design Traceability Analysis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9FA925F-C364-4CBB-97A1-34911FC8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3" y="-3830"/>
            <a:ext cx="10141974" cy="68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55689"/>
              </p:ext>
            </p:extLst>
          </p:nvPr>
        </p:nvGraphicFramePr>
        <p:xfrm>
          <a:off x="723159" y="1353842"/>
          <a:ext cx="10799999" cy="517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선결제한 사용자가 제품을 전달받기 위해 인증번호를 입력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적합한 인증번호 입력 시 시스템이 해당 제품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146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R3.1.1, R3.1.2, R3.2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581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 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인증번호를 출력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792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이전에 출력 받은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en-US" altLang="ko-KR" sz="17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Stack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해당 인증번호를 검색</a:t>
                      </a:r>
                      <a:endParaRPr lang="en-US" altLang="ko-KR" sz="17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7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지정된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확인</a:t>
                      </a:r>
                      <a:endParaRPr lang="en-US" altLang="ko-KR" sz="17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인증번호에 따른 제품을 전달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6339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A3.1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관리자 메뉴에 접근하려는 경우</a:t>
                      </a:r>
                    </a:p>
                    <a:p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Ref)19.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정확한 인증번호를 입력하지 않음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오류 메시지 출력</a:t>
                      </a:r>
                    </a:p>
                    <a:p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2. </a:t>
                      </a:r>
                      <a:r>
                        <a:rPr lang="en-US" altLang="ko-KR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화면으로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복귀</a:t>
                      </a:r>
                      <a:endParaRPr lang="en-US" altLang="ko-KR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56647-5A36-43C0-A83F-F0D9228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98470-8AB7-4B3B-AA4C-A76BBA23526D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22970"/>
              </p:ext>
            </p:extLst>
          </p:nvPr>
        </p:nvGraphicFramePr>
        <p:xfrm>
          <a:off x="723159" y="1619260"/>
          <a:ext cx="10800000" cy="459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제품의 재고가 현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이를 안내해줌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R4.4, R1.4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이어야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출력된 메뉴 중 원하는 품목 입력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ref) 20.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정보 확인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재고 부족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ACA6A-3226-4126-9788-D1DE7BC9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836AA-F403-4E66-AB3E-C8FA51F2D5F6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0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92740"/>
              </p:ext>
            </p:extLst>
          </p:nvPr>
        </p:nvGraphicFramePr>
        <p:xfrm>
          <a:off x="723159" y="1354943"/>
          <a:ext cx="10800000" cy="517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7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71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있는 타 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안내한다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317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91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R1.3, R4.5.1 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2411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 안내를 받은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Msg protocol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Ref)21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발신을 이용해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broadcast Msg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발신</a:t>
                      </a:r>
                      <a:endParaRPr lang="en-US" altLang="ko-KR" sz="17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Ref)22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  <a:endParaRPr lang="en-US" altLang="ko-KR" sz="17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(S) : Ref)21 Msg queue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긍정인 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주소 요청 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발신</a:t>
                      </a:r>
                    </a:p>
                    <a:p>
                      <a:pPr latinLnBrk="1"/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(S) : Ref)22 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</a:p>
                    <a:p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(S) : Message Queue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수신된</a:t>
                      </a:r>
                      <a:r>
                        <a:rPr lang="en-US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</a:t>
                      </a:r>
                      <a:r>
                        <a:rPr lang="ko-KR" altLang="ko-KR" sz="17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ko-KR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7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3577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872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E5.1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제품을 보유한 자판기가 없음</a:t>
                      </a:r>
                    </a:p>
                    <a:p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메인화면으로 복귀</a:t>
                      </a:r>
                      <a:endParaRPr lang="ko-KR" alt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C2A6A-3B5B-4D9A-AF75-A5FBFE6C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2DF481-5E52-4635-8C97-517B41ACBAF7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1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88519"/>
              </p:ext>
            </p:extLst>
          </p:nvPr>
        </p:nvGraphicFramePr>
        <p:xfrm>
          <a:off x="723159" y="1456486"/>
          <a:ext cx="10800000" cy="486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자판기 선택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자판기를 선택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선택한다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R1.4 R2.1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안내를 받은 상황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구매 가능한 자판기 안내 화면 출력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ID, Address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제외한 정보를 삭제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Ref)8.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결제수단 목록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고르지 않고 취소할 경우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화면으로 복귀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F1401-BAEA-4DA2-8AA1-4F53879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F4B7BC-A3D5-4902-AA66-63EA878CF4A7}"/>
              </a:ext>
            </a:extLst>
          </p:cNvPr>
          <p:cNvSpPr/>
          <p:nvPr/>
        </p:nvSpPr>
        <p:spPr>
          <a:xfrm>
            <a:off x="2152750" y="357946"/>
            <a:ext cx="7893956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2041.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600"/>
              <a:t>Design Real Use Cases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9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646DCF6E22584D8D118061DDF88ADC" ma:contentTypeVersion="7" ma:contentTypeDescription="새 문서를 만듭니다." ma:contentTypeScope="" ma:versionID="5f03562a6bcf17bbac673273f47a1f00">
  <xsd:schema xmlns:xsd="http://www.w3.org/2001/XMLSchema" xmlns:xs="http://www.w3.org/2001/XMLSchema" xmlns:p="http://schemas.microsoft.com/office/2006/metadata/properties" xmlns:ns2="f0a853a8-2c4b-4fb1-8492-7adeedf661a8" targetNamespace="http://schemas.microsoft.com/office/2006/metadata/properties" ma:root="true" ma:fieldsID="77a6c5d90ad4bf56b149343d113fd1d6" ns2:_="">
    <xsd:import namespace="f0a853a8-2c4b-4fb1-8492-7adeedf66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53a8-2c4b-4fb1-8492-7adeedf66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AAB87-3E73-499B-BE5A-8517C9DF27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5E468-3FB8-420D-A4AB-BEA245FEE2CC}">
  <ds:schemaRefs>
    <ds:schemaRef ds:uri="f0a853a8-2c4b-4fb1-8492-7adeedf661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8BA5533-C6F5-40C2-B835-82F90A079915}">
  <ds:schemaRefs>
    <ds:schemaRef ds:uri="f0a853a8-2c4b-4fb1-8492-7adeedf661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25</cp:revision>
  <dcterms:created xsi:type="dcterms:W3CDTF">2021-04-01T05:05:36Z</dcterms:created>
  <dcterms:modified xsi:type="dcterms:W3CDTF">2021-05-26T19:52:58Z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0x01010031646DCF6E22584D8D118061DDF88ADC</vt:lpwstr>
  </property>
</Properties>
</file>