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0"/>
  </p:notesMasterIdLst>
  <p:sldIdLst>
    <p:sldId id="290" r:id="rId5"/>
    <p:sldId id="309" r:id="rId6"/>
    <p:sldId id="401" r:id="rId7"/>
    <p:sldId id="446" r:id="rId8"/>
    <p:sldId id="445" r:id="rId9"/>
    <p:sldId id="444" r:id="rId10"/>
    <p:sldId id="443" r:id="rId11"/>
    <p:sldId id="442" r:id="rId12"/>
    <p:sldId id="294" r:id="rId13"/>
    <p:sldId id="404" r:id="rId14"/>
    <p:sldId id="405" r:id="rId15"/>
    <p:sldId id="406" r:id="rId16"/>
    <p:sldId id="407" r:id="rId17"/>
    <p:sldId id="408" r:id="rId18"/>
    <p:sldId id="409" r:id="rId19"/>
    <p:sldId id="412" r:id="rId20"/>
    <p:sldId id="430" r:id="rId21"/>
    <p:sldId id="424" r:id="rId22"/>
    <p:sldId id="425" r:id="rId23"/>
    <p:sldId id="426" r:id="rId24"/>
    <p:sldId id="438" r:id="rId25"/>
    <p:sldId id="427" r:id="rId26"/>
    <p:sldId id="429" r:id="rId27"/>
    <p:sldId id="428" r:id="rId28"/>
    <p:sldId id="423" r:id="rId29"/>
    <p:sldId id="435" r:id="rId30"/>
    <p:sldId id="413" r:id="rId31"/>
    <p:sldId id="414" r:id="rId32"/>
    <p:sldId id="415" r:id="rId33"/>
    <p:sldId id="436" r:id="rId34"/>
    <p:sldId id="437" r:id="rId35"/>
    <p:sldId id="416" r:id="rId36"/>
    <p:sldId id="439" r:id="rId37"/>
    <p:sldId id="417" r:id="rId38"/>
    <p:sldId id="418" r:id="rId39"/>
    <p:sldId id="419" r:id="rId40"/>
    <p:sldId id="440" r:id="rId41"/>
    <p:sldId id="411" r:id="rId42"/>
    <p:sldId id="420" r:id="rId43"/>
    <p:sldId id="441" r:id="rId44"/>
    <p:sldId id="431" r:id="rId45"/>
    <p:sldId id="434" r:id="rId46"/>
    <p:sldId id="433" r:id="rId47"/>
    <p:sldId id="350" r:id="rId48"/>
    <p:sldId id="410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CA2"/>
    <a:srgbClr val="57B4A9"/>
    <a:srgbClr val="FCFBF7"/>
    <a:srgbClr val="BDE5E3"/>
    <a:srgbClr val="F1F9F8"/>
    <a:srgbClr val="E4F4F3"/>
    <a:srgbClr val="D8F0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A06C8-AF49-4FA2-B7D7-EEF3DFBB3DF1}" v="26" dt="2021-05-17T10:53:12.139"/>
    <p1510:client id="{54027825-8EAA-497F-A30B-A71A66748023}" v="8" dt="2021-05-16T13:14:01.331"/>
    <p1510:client id="{65ADD4DD-626D-4E6E-ABCB-9795C9095594}" v="340" dt="2021-05-17T12:51:56.909"/>
    <p1510:client id="{BA0B0FBA-DCCB-4BA6-A03C-0E743DF818C4}" v="425" dt="2021-05-16T12:02:01.958"/>
    <p1510:client id="{D3660B27-834C-4EBF-B4E0-B140DFDFC46B}" v="170" dt="2021-05-17T11:03:19.036"/>
    <p1510:client id="{FA096F2A-90F1-45E2-BFA5-AEC1C13D7E61}" v="1634" dt="2021-05-16T11:30:05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해림" userId="S::hailim97@konkuk.ac.kr::da362752-a4b6-43ac-bb49-41d6e5cfdc35" providerId="AD" clId="Web-{1A5A06C8-AF49-4FA2-B7D7-EEF3DFBB3DF1}"/>
    <pc:docChg chg="addSld modSld">
      <pc:chgData name="이해림" userId="S::hailim97@konkuk.ac.kr::da362752-a4b6-43ac-bb49-41d6e5cfdc35" providerId="AD" clId="Web-{1A5A06C8-AF49-4FA2-B7D7-EEF3DFBB3DF1}" dt="2021-05-17T10:53:12.139" v="25"/>
      <pc:docMkLst>
        <pc:docMk/>
      </pc:docMkLst>
      <pc:sldChg chg="delSp">
        <pc:chgData name="이해림" userId="S::hailim97@konkuk.ac.kr::da362752-a4b6-43ac-bb49-41d6e5cfdc35" providerId="AD" clId="Web-{1A5A06C8-AF49-4FA2-B7D7-EEF3DFBB3DF1}" dt="2021-05-17T10:53:12.139" v="25"/>
        <pc:sldMkLst>
          <pc:docMk/>
          <pc:sldMk cId="46320837" sldId="401"/>
        </pc:sldMkLst>
        <pc:spChg chg="del">
          <ac:chgData name="이해림" userId="S::hailim97@konkuk.ac.kr::da362752-a4b6-43ac-bb49-41d6e5cfdc35" providerId="AD" clId="Web-{1A5A06C8-AF49-4FA2-B7D7-EEF3DFBB3DF1}" dt="2021-05-17T10:53:12.139" v="25"/>
          <ac:spMkLst>
            <pc:docMk/>
            <pc:sldMk cId="46320837" sldId="401"/>
            <ac:spMk id="22" creationId="{C472D6D3-10A4-44F5-97F8-ED4C7B515586}"/>
          </ac:spMkLst>
        </pc:spChg>
        <pc:spChg chg="del">
          <ac:chgData name="이해림" userId="S::hailim97@konkuk.ac.kr::da362752-a4b6-43ac-bb49-41d6e5cfdc35" providerId="AD" clId="Web-{1A5A06C8-AF49-4FA2-B7D7-EEF3DFBB3DF1}" dt="2021-05-17T10:53:12.124" v="22"/>
          <ac:spMkLst>
            <pc:docMk/>
            <pc:sldMk cId="46320837" sldId="401"/>
            <ac:spMk id="23" creationId="{A6E78296-7EB2-4472-8203-D8C10A5792DF}"/>
          </ac:spMkLst>
        </pc:spChg>
        <pc:spChg chg="del">
          <ac:chgData name="이해림" userId="S::hailim97@konkuk.ac.kr::da362752-a4b6-43ac-bb49-41d6e5cfdc35" providerId="AD" clId="Web-{1A5A06C8-AF49-4FA2-B7D7-EEF3DFBB3DF1}" dt="2021-05-17T10:53:12.139" v="24"/>
          <ac:spMkLst>
            <pc:docMk/>
            <pc:sldMk cId="46320837" sldId="401"/>
            <ac:spMk id="24" creationId="{B95FA87E-E8EB-4C89-BD54-3C649DFBD072}"/>
          </ac:spMkLst>
        </pc:spChg>
        <pc:spChg chg="del">
          <ac:chgData name="이해림" userId="S::hailim97@konkuk.ac.kr::da362752-a4b6-43ac-bb49-41d6e5cfdc35" providerId="AD" clId="Web-{1A5A06C8-AF49-4FA2-B7D7-EEF3DFBB3DF1}" dt="2021-05-17T10:53:12.139" v="23"/>
          <ac:spMkLst>
            <pc:docMk/>
            <pc:sldMk cId="46320837" sldId="401"/>
            <ac:spMk id="25" creationId="{D1C30834-356B-4D7C-AB4A-7F97997D8BC3}"/>
          </ac:spMkLst>
        </pc:spChg>
        <pc:spChg chg="del">
          <ac:chgData name="이해림" userId="S::hailim97@konkuk.ac.kr::da362752-a4b6-43ac-bb49-41d6e5cfdc35" providerId="AD" clId="Web-{1A5A06C8-AF49-4FA2-B7D7-EEF3DFBB3DF1}" dt="2021-05-17T10:53:12.124" v="21"/>
          <ac:spMkLst>
            <pc:docMk/>
            <pc:sldMk cId="46320837" sldId="401"/>
            <ac:spMk id="26" creationId="{18EBC73E-B487-4CF9-BE89-5E45E5473665}"/>
          </ac:spMkLst>
        </pc:spChg>
        <pc:spChg chg="del">
          <ac:chgData name="이해림" userId="S::hailim97@konkuk.ac.kr::da362752-a4b6-43ac-bb49-41d6e5cfdc35" providerId="AD" clId="Web-{1A5A06C8-AF49-4FA2-B7D7-EEF3DFBB3DF1}" dt="2021-05-17T10:53:12.124" v="20"/>
          <ac:spMkLst>
            <pc:docMk/>
            <pc:sldMk cId="46320837" sldId="401"/>
            <ac:spMk id="27" creationId="{45EDE364-5BC4-4458-93BE-0AD0FD0D7DD8}"/>
          </ac:spMkLst>
        </pc:spChg>
        <pc:spChg chg="del">
          <ac:chgData name="이해림" userId="S::hailim97@konkuk.ac.kr::da362752-a4b6-43ac-bb49-41d6e5cfdc35" providerId="AD" clId="Web-{1A5A06C8-AF49-4FA2-B7D7-EEF3DFBB3DF1}" dt="2021-05-17T10:53:12.124" v="19"/>
          <ac:spMkLst>
            <pc:docMk/>
            <pc:sldMk cId="46320837" sldId="401"/>
            <ac:spMk id="28" creationId="{CAF24FF7-D825-49FD-B06C-0CFEE492E73C}"/>
          </ac:spMkLst>
        </pc:spChg>
        <pc:picChg chg="del">
          <ac:chgData name="이해림" userId="S::hailim97@konkuk.ac.kr::da362752-a4b6-43ac-bb49-41d6e5cfdc35" providerId="AD" clId="Web-{1A5A06C8-AF49-4FA2-B7D7-EEF3DFBB3DF1}" dt="2021-05-17T10:52:43.780" v="18"/>
          <ac:picMkLst>
            <pc:docMk/>
            <pc:sldMk cId="46320837" sldId="401"/>
            <ac:picMk id="8" creationId="{B8360C36-341C-4466-B935-3BCDC2D7F9D0}"/>
          </ac:picMkLst>
        </pc:picChg>
      </pc:sldChg>
      <pc:sldChg chg="addSp delSp modSp add replId">
        <pc:chgData name="이해림" userId="S::hailim97@konkuk.ac.kr::da362752-a4b6-43ac-bb49-41d6e5cfdc35" providerId="AD" clId="Web-{1A5A06C8-AF49-4FA2-B7D7-EEF3DFBB3DF1}" dt="2021-05-17T10:52:11.623" v="17" actId="1076"/>
        <pc:sldMkLst>
          <pc:docMk/>
          <pc:sldMk cId="3224645746" sldId="441"/>
        </pc:sldMkLst>
        <pc:spChg chg="del">
          <ac:chgData name="이해림" userId="S::hailim97@konkuk.ac.kr::da362752-a4b6-43ac-bb49-41d6e5cfdc35" providerId="AD" clId="Web-{1A5A06C8-AF49-4FA2-B7D7-EEF3DFBB3DF1}" dt="2021-05-17T10:51:37.123" v="8"/>
          <ac:spMkLst>
            <pc:docMk/>
            <pc:sldMk cId="3224645746" sldId="441"/>
            <ac:spMk id="10" creationId="{A0F04E93-97AA-4E2B-BD39-DC960FC638D1}"/>
          </ac:spMkLst>
        </pc:spChg>
        <pc:spChg chg="del">
          <ac:chgData name="이해림" userId="S::hailim97@konkuk.ac.kr::da362752-a4b6-43ac-bb49-41d6e5cfdc35" providerId="AD" clId="Web-{1A5A06C8-AF49-4FA2-B7D7-EEF3DFBB3DF1}" dt="2021-05-17T10:51:37.107" v="4"/>
          <ac:spMkLst>
            <pc:docMk/>
            <pc:sldMk cId="3224645746" sldId="441"/>
            <ac:spMk id="12" creationId="{776A1A96-CD78-448C-BCE6-3607198156E6}"/>
          </ac:spMkLst>
        </pc:spChg>
        <pc:spChg chg="del">
          <ac:chgData name="이해림" userId="S::hailim97@konkuk.ac.kr::da362752-a4b6-43ac-bb49-41d6e5cfdc35" providerId="AD" clId="Web-{1A5A06C8-AF49-4FA2-B7D7-EEF3DFBB3DF1}" dt="2021-05-17T10:51:37.107" v="1"/>
          <ac:spMkLst>
            <pc:docMk/>
            <pc:sldMk cId="3224645746" sldId="441"/>
            <ac:spMk id="15" creationId="{7A5F8447-70AD-480C-96CA-8D4B7F404F49}"/>
          </ac:spMkLst>
        </pc:spChg>
        <pc:spChg chg="del">
          <ac:chgData name="이해림" userId="S::hailim97@konkuk.ac.kr::da362752-a4b6-43ac-bb49-41d6e5cfdc35" providerId="AD" clId="Web-{1A5A06C8-AF49-4FA2-B7D7-EEF3DFBB3DF1}" dt="2021-05-17T10:51:37.107" v="6"/>
          <ac:spMkLst>
            <pc:docMk/>
            <pc:sldMk cId="3224645746" sldId="441"/>
            <ac:spMk id="19" creationId="{B27ACE5A-1501-47C5-930A-D8A74E6BD017}"/>
          </ac:spMkLst>
        </pc:spChg>
        <pc:picChg chg="del">
          <ac:chgData name="이해림" userId="S::hailim97@konkuk.ac.kr::da362752-a4b6-43ac-bb49-41d6e5cfdc35" providerId="AD" clId="Web-{1A5A06C8-AF49-4FA2-B7D7-EEF3DFBB3DF1}" dt="2021-05-17T10:51:37.107" v="7"/>
          <ac:picMkLst>
            <pc:docMk/>
            <pc:sldMk cId="3224645746" sldId="441"/>
            <ac:picMk id="2" creationId="{D20C1115-B2FD-4817-8153-23EAD9D52D2A}"/>
          </ac:picMkLst>
        </pc:picChg>
        <pc:picChg chg="add mod">
          <ac:chgData name="이해림" userId="S::hailim97@konkuk.ac.kr::da362752-a4b6-43ac-bb49-41d6e5cfdc35" providerId="AD" clId="Web-{1A5A06C8-AF49-4FA2-B7D7-EEF3DFBB3DF1}" dt="2021-05-17T10:52:11.623" v="17" actId="1076"/>
          <ac:picMkLst>
            <pc:docMk/>
            <pc:sldMk cId="3224645746" sldId="441"/>
            <ac:picMk id="3" creationId="{3EC44EA4-9249-4E78-BFD6-4C265AF07BE1}"/>
          </ac:picMkLst>
        </pc:picChg>
        <pc:picChg chg="del">
          <ac:chgData name="이해림" userId="S::hailim97@konkuk.ac.kr::da362752-a4b6-43ac-bb49-41d6e5cfdc35" providerId="AD" clId="Web-{1A5A06C8-AF49-4FA2-B7D7-EEF3DFBB3DF1}" dt="2021-05-17T10:51:37.107" v="5"/>
          <ac:picMkLst>
            <pc:docMk/>
            <pc:sldMk cId="3224645746" sldId="441"/>
            <ac:picMk id="7" creationId="{40156A2A-FD83-40F2-8E71-B6AB7C531028}"/>
          </ac:picMkLst>
        </pc:picChg>
        <pc:picChg chg="del">
          <ac:chgData name="이해림" userId="S::hailim97@konkuk.ac.kr::da362752-a4b6-43ac-bb49-41d6e5cfdc35" providerId="AD" clId="Web-{1A5A06C8-AF49-4FA2-B7D7-EEF3DFBB3DF1}" dt="2021-05-17T10:51:37.107" v="3"/>
          <ac:picMkLst>
            <pc:docMk/>
            <pc:sldMk cId="3224645746" sldId="441"/>
            <ac:picMk id="8" creationId="{30B41D05-F99F-4720-8562-76003191DBCB}"/>
          </ac:picMkLst>
        </pc:picChg>
        <pc:picChg chg="del">
          <ac:chgData name="이해림" userId="S::hailim97@konkuk.ac.kr::da362752-a4b6-43ac-bb49-41d6e5cfdc35" providerId="AD" clId="Web-{1A5A06C8-AF49-4FA2-B7D7-EEF3DFBB3DF1}" dt="2021-05-17T10:51:37.107" v="2"/>
          <ac:picMkLst>
            <pc:docMk/>
            <pc:sldMk cId="3224645746" sldId="441"/>
            <ac:picMk id="9" creationId="{DD9B61F5-DFC1-4DCD-9FE3-717FB705754F}"/>
          </ac:picMkLst>
        </pc:picChg>
      </pc:sldChg>
    </pc:docChg>
  </pc:docChgLst>
  <pc:docChgLst>
    <pc:chgData name="송호영" userId="S::ghdud119@konkuk.ac.kr::2286aef3-535c-4bbe-8664-406b05f44393" providerId="AD" clId="Web-{D5489C0B-3E6C-4D3E-8BA3-98CF6B97291C}"/>
    <pc:docChg chg="addSld delSld modSld sldOrd">
      <pc:chgData name="송호영" userId="S::ghdud119@konkuk.ac.kr::2286aef3-535c-4bbe-8664-406b05f44393" providerId="AD" clId="Web-{D5489C0B-3E6C-4D3E-8BA3-98CF6B97291C}" dt="2021-05-13T07:59:29.824" v="2986" actId="20577"/>
      <pc:docMkLst>
        <pc:docMk/>
      </pc:docMkLst>
      <pc:sldChg chg="modSp">
        <pc:chgData name="송호영" userId="S::ghdud119@konkuk.ac.kr::2286aef3-535c-4bbe-8664-406b05f44393" providerId="AD" clId="Web-{D5489C0B-3E6C-4D3E-8BA3-98CF6B97291C}" dt="2021-05-13T07:23:05.854" v="2919"/>
        <pc:sldMkLst>
          <pc:docMk/>
          <pc:sldMk cId="3166077269" sldId="294"/>
        </pc:sldMkLst>
        <pc:graphicFrameChg chg="mod modGraphic">
          <ac:chgData name="송호영" userId="S::ghdud119@konkuk.ac.kr::2286aef3-535c-4bbe-8664-406b05f44393" providerId="AD" clId="Web-{D5489C0B-3E6C-4D3E-8BA3-98CF6B97291C}" dt="2021-05-13T07:23:05.854" v="2919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addSp delSp modSp del">
        <pc:chgData name="송호영" userId="S::ghdud119@konkuk.ac.kr::2286aef3-535c-4bbe-8664-406b05f44393" providerId="AD" clId="Web-{D5489C0B-3E6C-4D3E-8BA3-98CF6B97291C}" dt="2021-05-13T07:56:56.648" v="2954"/>
        <pc:sldMkLst>
          <pc:docMk/>
          <pc:sldMk cId="217872772" sldId="312"/>
        </pc:sldMkLst>
        <pc:picChg chg="add mod ord">
          <ac:chgData name="송호영" userId="S::ghdud119@konkuk.ac.kr::2286aef3-535c-4bbe-8664-406b05f44393" providerId="AD" clId="Web-{D5489C0B-3E6C-4D3E-8BA3-98CF6B97291C}" dt="2021-05-13T07:31:51.709" v="2950" actId="1076"/>
          <ac:picMkLst>
            <pc:docMk/>
            <pc:sldMk cId="217872772" sldId="312"/>
            <ac:picMk id="4" creationId="{7828BBC4-F8EC-4D71-AD1A-4C2472412EF8}"/>
          </ac:picMkLst>
        </pc:picChg>
        <pc:picChg chg="add mod">
          <ac:chgData name="송호영" userId="S::ghdud119@konkuk.ac.kr::2286aef3-535c-4bbe-8664-406b05f44393" providerId="AD" clId="Web-{D5489C0B-3E6C-4D3E-8BA3-98CF6B97291C}" dt="2021-05-13T07:32:09.053" v="2953" actId="1076"/>
          <ac:picMkLst>
            <pc:docMk/>
            <pc:sldMk cId="217872772" sldId="312"/>
            <ac:picMk id="8" creationId="{00A105C4-5C69-46B3-BE7B-E7FCBF4CE10D}"/>
          </ac:picMkLst>
        </pc:picChg>
        <pc:picChg chg="del">
          <ac:chgData name="송호영" userId="S::ghdud119@konkuk.ac.kr::2286aef3-535c-4bbe-8664-406b05f44393" providerId="AD" clId="Web-{D5489C0B-3E6C-4D3E-8BA3-98CF6B97291C}" dt="2021-05-13T07:31:17.724" v="2941"/>
          <ac:picMkLst>
            <pc:docMk/>
            <pc:sldMk cId="217872772" sldId="312"/>
            <ac:picMk id="11" creationId="{47E40CA8-ECA7-4EFF-8CAE-6698C5203683}"/>
          </ac:picMkLst>
        </pc:picChg>
        <pc:picChg chg="del">
          <ac:chgData name="송호영" userId="S::ghdud119@konkuk.ac.kr::2286aef3-535c-4bbe-8664-406b05f44393" providerId="AD" clId="Web-{D5489C0B-3E6C-4D3E-8BA3-98CF6B97291C}" dt="2021-05-13T07:31:55.850" v="2951"/>
          <ac:picMkLst>
            <pc:docMk/>
            <pc:sldMk cId="217872772" sldId="312"/>
            <ac:picMk id="15" creationId="{C293935A-E0ED-4A46-94DC-82CCA9DAEB84}"/>
          </ac:picMkLst>
        </pc:picChg>
      </pc:sldChg>
      <pc:sldChg chg="del">
        <pc:chgData name="송호영" userId="S::ghdud119@konkuk.ac.kr::2286aef3-535c-4bbe-8664-406b05f44393" providerId="AD" clId="Web-{D5489C0B-3E6C-4D3E-8BA3-98CF6B97291C}" dt="2021-05-13T07:57:04.429" v="2957"/>
        <pc:sldMkLst>
          <pc:docMk/>
          <pc:sldMk cId="826299919" sldId="315"/>
        </pc:sldMkLst>
      </pc:sldChg>
      <pc:sldChg chg="del">
        <pc:chgData name="송호영" userId="S::ghdud119@konkuk.ac.kr::2286aef3-535c-4bbe-8664-406b05f44393" providerId="AD" clId="Web-{D5489C0B-3E6C-4D3E-8BA3-98CF6B97291C}" dt="2021-05-13T07:23:20.495" v="2922"/>
        <pc:sldMkLst>
          <pc:docMk/>
          <pc:sldMk cId="1231190606" sldId="319"/>
        </pc:sldMkLst>
      </pc:sldChg>
      <pc:sldChg chg="del">
        <pc:chgData name="송호영" userId="S::ghdud119@konkuk.ac.kr::2286aef3-535c-4bbe-8664-406b05f44393" providerId="AD" clId="Web-{D5489C0B-3E6C-4D3E-8BA3-98CF6B97291C}" dt="2021-05-13T07:23:19.089" v="2921"/>
        <pc:sldMkLst>
          <pc:docMk/>
          <pc:sldMk cId="552218876" sldId="320"/>
        </pc:sldMkLst>
      </pc:sldChg>
      <pc:sldChg chg="del">
        <pc:chgData name="송호영" userId="S::ghdud119@konkuk.ac.kr::2286aef3-535c-4bbe-8664-406b05f44393" providerId="AD" clId="Web-{D5489C0B-3E6C-4D3E-8BA3-98CF6B97291C}" dt="2021-05-13T07:23:14.651" v="2920"/>
        <pc:sldMkLst>
          <pc:docMk/>
          <pc:sldMk cId="3316600606" sldId="321"/>
        </pc:sldMkLst>
      </pc:sldChg>
      <pc:sldChg chg="del">
        <pc:chgData name="송호영" userId="S::ghdud119@konkuk.ac.kr::2286aef3-535c-4bbe-8664-406b05f44393" providerId="AD" clId="Web-{D5489C0B-3E6C-4D3E-8BA3-98CF6B97291C}" dt="2021-05-13T07:23:50.605" v="2934"/>
        <pc:sldMkLst>
          <pc:docMk/>
          <pc:sldMk cId="2299747862" sldId="322"/>
        </pc:sldMkLst>
      </pc:sldChg>
      <pc:sldChg chg="del">
        <pc:chgData name="송호영" userId="S::ghdud119@konkuk.ac.kr::2286aef3-535c-4bbe-8664-406b05f44393" providerId="AD" clId="Web-{D5489C0B-3E6C-4D3E-8BA3-98CF6B97291C}" dt="2021-05-13T07:23:49.652" v="2933"/>
        <pc:sldMkLst>
          <pc:docMk/>
          <pc:sldMk cId="3153800299" sldId="324"/>
        </pc:sldMkLst>
      </pc:sldChg>
      <pc:sldChg chg="del">
        <pc:chgData name="송호영" userId="S::ghdud119@konkuk.ac.kr::2286aef3-535c-4bbe-8664-406b05f44393" providerId="AD" clId="Web-{D5489C0B-3E6C-4D3E-8BA3-98CF6B97291C}" dt="2021-05-13T07:23:48.558" v="2932"/>
        <pc:sldMkLst>
          <pc:docMk/>
          <pc:sldMk cId="1096968755" sldId="325"/>
        </pc:sldMkLst>
      </pc:sldChg>
      <pc:sldChg chg="del">
        <pc:chgData name="송호영" userId="S::ghdud119@konkuk.ac.kr::2286aef3-535c-4bbe-8664-406b05f44393" providerId="AD" clId="Web-{D5489C0B-3E6C-4D3E-8BA3-98CF6B97291C}" dt="2021-05-13T07:23:44.917" v="2931"/>
        <pc:sldMkLst>
          <pc:docMk/>
          <pc:sldMk cId="2054989561" sldId="326"/>
        </pc:sldMkLst>
      </pc:sldChg>
      <pc:sldChg chg="del">
        <pc:chgData name="송호영" userId="S::ghdud119@konkuk.ac.kr::2286aef3-535c-4bbe-8664-406b05f44393" providerId="AD" clId="Web-{D5489C0B-3E6C-4D3E-8BA3-98CF6B97291C}" dt="2021-05-13T07:23:44.027" v="2930"/>
        <pc:sldMkLst>
          <pc:docMk/>
          <pc:sldMk cId="1344023683" sldId="327"/>
        </pc:sldMkLst>
      </pc:sldChg>
      <pc:sldChg chg="del">
        <pc:chgData name="송호영" userId="S::ghdud119@konkuk.ac.kr::2286aef3-535c-4bbe-8664-406b05f44393" providerId="AD" clId="Web-{D5489C0B-3E6C-4D3E-8BA3-98CF6B97291C}" dt="2021-05-13T07:23:42.183" v="2929"/>
        <pc:sldMkLst>
          <pc:docMk/>
          <pc:sldMk cId="3761192293" sldId="328"/>
        </pc:sldMkLst>
      </pc:sldChg>
      <pc:sldChg chg="del">
        <pc:chgData name="송호영" userId="S::ghdud119@konkuk.ac.kr::2286aef3-535c-4bbe-8664-406b05f44393" providerId="AD" clId="Web-{D5489C0B-3E6C-4D3E-8BA3-98CF6B97291C}" dt="2021-05-13T07:23:37.386" v="2927"/>
        <pc:sldMkLst>
          <pc:docMk/>
          <pc:sldMk cId="332988354" sldId="329"/>
        </pc:sldMkLst>
      </pc:sldChg>
      <pc:sldChg chg="del">
        <pc:chgData name="송호영" userId="S::ghdud119@konkuk.ac.kr::2286aef3-535c-4bbe-8664-406b05f44393" providerId="AD" clId="Web-{D5489C0B-3E6C-4D3E-8BA3-98CF6B97291C}" dt="2021-05-13T07:23:35.823" v="2926"/>
        <pc:sldMkLst>
          <pc:docMk/>
          <pc:sldMk cId="2628889305" sldId="330"/>
        </pc:sldMkLst>
      </pc:sldChg>
      <pc:sldChg chg="del">
        <pc:chgData name="송호영" userId="S::ghdud119@konkuk.ac.kr::2286aef3-535c-4bbe-8664-406b05f44393" providerId="AD" clId="Web-{D5489C0B-3E6C-4D3E-8BA3-98CF6B97291C}" dt="2021-05-13T07:23:31.808" v="2925"/>
        <pc:sldMkLst>
          <pc:docMk/>
          <pc:sldMk cId="4127869568" sldId="331"/>
        </pc:sldMkLst>
      </pc:sldChg>
      <pc:sldChg chg="del">
        <pc:chgData name="송호영" userId="S::ghdud119@konkuk.ac.kr::2286aef3-535c-4bbe-8664-406b05f44393" providerId="AD" clId="Web-{D5489C0B-3E6C-4D3E-8BA3-98CF6B97291C}" dt="2021-05-13T07:23:51.621" v="2935"/>
        <pc:sldMkLst>
          <pc:docMk/>
          <pc:sldMk cId="3597851406" sldId="336"/>
        </pc:sldMkLst>
      </pc:sldChg>
      <pc:sldChg chg="del">
        <pc:chgData name="송호영" userId="S::ghdud119@konkuk.ac.kr::2286aef3-535c-4bbe-8664-406b05f44393" providerId="AD" clId="Web-{D5489C0B-3E6C-4D3E-8BA3-98CF6B97291C}" dt="2021-05-13T07:23:58.714" v="2936"/>
        <pc:sldMkLst>
          <pc:docMk/>
          <pc:sldMk cId="2350280806" sldId="337"/>
        </pc:sldMkLst>
      </pc:sldChg>
      <pc:sldChg chg="del">
        <pc:chgData name="송호영" userId="S::ghdud119@konkuk.ac.kr::2286aef3-535c-4bbe-8664-406b05f44393" providerId="AD" clId="Web-{D5489C0B-3E6C-4D3E-8BA3-98CF6B97291C}" dt="2021-05-13T07:23:59.918" v="2937"/>
        <pc:sldMkLst>
          <pc:docMk/>
          <pc:sldMk cId="2731510682" sldId="338"/>
        </pc:sldMkLst>
      </pc:sldChg>
      <pc:sldChg chg="del">
        <pc:chgData name="송호영" userId="S::ghdud119@konkuk.ac.kr::2286aef3-535c-4bbe-8664-406b05f44393" providerId="AD" clId="Web-{D5489C0B-3E6C-4D3E-8BA3-98CF6B97291C}" dt="2021-05-13T07:24:11.996" v="2940"/>
        <pc:sldMkLst>
          <pc:docMk/>
          <pc:sldMk cId="4019255825" sldId="341"/>
        </pc:sldMkLst>
      </pc:sldChg>
      <pc:sldChg chg="del">
        <pc:chgData name="송호영" userId="S::ghdud119@konkuk.ac.kr::2286aef3-535c-4bbe-8664-406b05f44393" providerId="AD" clId="Web-{D5489C0B-3E6C-4D3E-8BA3-98CF6B97291C}" dt="2021-05-13T07:57:04.445" v="2958"/>
        <pc:sldMkLst>
          <pc:docMk/>
          <pc:sldMk cId="1066307163" sldId="349"/>
        </pc:sldMkLst>
      </pc:sldChg>
      <pc:sldChg chg="modSp">
        <pc:chgData name="송호영" userId="S::ghdud119@konkuk.ac.kr::2286aef3-535c-4bbe-8664-406b05f44393" providerId="AD" clId="Web-{D5489C0B-3E6C-4D3E-8BA3-98CF6B97291C}" dt="2021-05-13T07:59:29.824" v="2986" actId="20577"/>
        <pc:sldMkLst>
          <pc:docMk/>
          <pc:sldMk cId="726295685" sldId="350"/>
        </pc:sldMkLst>
        <pc:spChg chg="mod">
          <ac:chgData name="송호영" userId="S::ghdud119@konkuk.ac.kr::2286aef3-535c-4bbe-8664-406b05f44393" providerId="AD" clId="Web-{D5489C0B-3E6C-4D3E-8BA3-98CF6B97291C}" dt="2021-05-13T07:59:29.824" v="2986" actId="20577"/>
          <ac:spMkLst>
            <pc:docMk/>
            <pc:sldMk cId="726295685" sldId="350"/>
            <ac:spMk id="9" creationId="{B5F5C5D5-B8B7-4478-A406-6E4252245BE6}"/>
          </ac:spMkLst>
        </pc:spChg>
      </pc:sldChg>
      <pc:sldChg chg="del">
        <pc:chgData name="송호영" userId="S::ghdud119@konkuk.ac.kr::2286aef3-535c-4bbe-8664-406b05f44393" providerId="AD" clId="Web-{D5489C0B-3E6C-4D3E-8BA3-98CF6B97291C}" dt="2021-05-13T07:23:41.089" v="2928"/>
        <pc:sldMkLst>
          <pc:docMk/>
          <pc:sldMk cId="1425252156" sldId="381"/>
        </pc:sldMkLst>
      </pc:sldChg>
      <pc:sldChg chg="del">
        <pc:chgData name="송호영" userId="S::ghdud119@konkuk.ac.kr::2286aef3-535c-4bbe-8664-406b05f44393" providerId="AD" clId="Web-{D5489C0B-3E6C-4D3E-8BA3-98CF6B97291C}" dt="2021-05-13T07:24:01.230" v="2938"/>
        <pc:sldMkLst>
          <pc:docMk/>
          <pc:sldMk cId="1491911652" sldId="382"/>
        </pc:sldMkLst>
      </pc:sldChg>
      <pc:sldChg chg="del">
        <pc:chgData name="송호영" userId="S::ghdud119@konkuk.ac.kr::2286aef3-535c-4bbe-8664-406b05f44393" providerId="AD" clId="Web-{D5489C0B-3E6C-4D3E-8BA3-98CF6B97291C}" dt="2021-05-13T07:24:05.324" v="2939"/>
        <pc:sldMkLst>
          <pc:docMk/>
          <pc:sldMk cId="2596880963" sldId="383"/>
        </pc:sldMkLst>
      </pc:sldChg>
      <pc:sldChg chg="del">
        <pc:chgData name="송호영" userId="S::ghdud119@konkuk.ac.kr::2286aef3-535c-4bbe-8664-406b05f44393" providerId="AD" clId="Web-{D5489C0B-3E6C-4D3E-8BA3-98CF6B97291C}" dt="2021-05-13T07:57:09.429" v="2959"/>
        <pc:sldMkLst>
          <pc:docMk/>
          <pc:sldMk cId="3657038753" sldId="385"/>
        </pc:sldMkLst>
      </pc:sldChg>
      <pc:sldChg chg="del">
        <pc:chgData name="송호영" userId="S::ghdud119@konkuk.ac.kr::2286aef3-535c-4bbe-8664-406b05f44393" providerId="AD" clId="Web-{D5489C0B-3E6C-4D3E-8BA3-98CF6B97291C}" dt="2021-05-13T07:57:13.211" v="2960"/>
        <pc:sldMkLst>
          <pc:docMk/>
          <pc:sldMk cId="1575305476" sldId="386"/>
        </pc:sldMkLst>
      </pc:sldChg>
      <pc:sldChg chg="del">
        <pc:chgData name="송호영" userId="S::ghdud119@konkuk.ac.kr::2286aef3-535c-4bbe-8664-406b05f44393" providerId="AD" clId="Web-{D5489C0B-3E6C-4D3E-8BA3-98CF6B97291C}" dt="2021-05-13T07:57:14.273" v="2961"/>
        <pc:sldMkLst>
          <pc:docMk/>
          <pc:sldMk cId="3883841241" sldId="387"/>
        </pc:sldMkLst>
      </pc:sldChg>
      <pc:sldChg chg="del">
        <pc:chgData name="송호영" userId="S::ghdud119@konkuk.ac.kr::2286aef3-535c-4bbe-8664-406b05f44393" providerId="AD" clId="Web-{D5489C0B-3E6C-4D3E-8BA3-98CF6B97291C}" dt="2021-05-13T07:57:19.008" v="2963"/>
        <pc:sldMkLst>
          <pc:docMk/>
          <pc:sldMk cId="563314923" sldId="388"/>
        </pc:sldMkLst>
      </pc:sldChg>
      <pc:sldChg chg="del">
        <pc:chgData name="송호영" userId="S::ghdud119@konkuk.ac.kr::2286aef3-535c-4bbe-8664-406b05f44393" providerId="AD" clId="Web-{D5489C0B-3E6C-4D3E-8BA3-98CF6B97291C}" dt="2021-05-13T07:57:18.039" v="2962"/>
        <pc:sldMkLst>
          <pc:docMk/>
          <pc:sldMk cId="3980766924" sldId="389"/>
        </pc:sldMkLst>
      </pc:sldChg>
      <pc:sldChg chg="del">
        <pc:chgData name="송호영" userId="S::ghdud119@konkuk.ac.kr::2286aef3-535c-4bbe-8664-406b05f44393" providerId="AD" clId="Web-{D5489C0B-3E6C-4D3E-8BA3-98CF6B97291C}" dt="2021-05-13T07:57:25.899" v="2964"/>
        <pc:sldMkLst>
          <pc:docMk/>
          <pc:sldMk cId="3074055487" sldId="390"/>
        </pc:sldMkLst>
      </pc:sldChg>
      <pc:sldChg chg="del">
        <pc:chgData name="송호영" userId="S::ghdud119@konkuk.ac.kr::2286aef3-535c-4bbe-8664-406b05f44393" providerId="AD" clId="Web-{D5489C0B-3E6C-4D3E-8BA3-98CF6B97291C}" dt="2021-05-13T07:57:25.914" v="2965"/>
        <pc:sldMkLst>
          <pc:docMk/>
          <pc:sldMk cId="2692851498" sldId="391"/>
        </pc:sldMkLst>
      </pc:sldChg>
      <pc:sldChg chg="del">
        <pc:chgData name="송호영" userId="S::ghdud119@konkuk.ac.kr::2286aef3-535c-4bbe-8664-406b05f44393" providerId="AD" clId="Web-{D5489C0B-3E6C-4D3E-8BA3-98CF6B97291C}" dt="2021-05-13T07:57:38.555" v="2970"/>
        <pc:sldMkLst>
          <pc:docMk/>
          <pc:sldMk cId="4017903468" sldId="392"/>
        </pc:sldMkLst>
      </pc:sldChg>
      <pc:sldChg chg="del">
        <pc:chgData name="송호영" userId="S::ghdud119@konkuk.ac.kr::2286aef3-535c-4bbe-8664-406b05f44393" providerId="AD" clId="Web-{D5489C0B-3E6C-4D3E-8BA3-98CF6B97291C}" dt="2021-05-13T07:57:25.930" v="2966"/>
        <pc:sldMkLst>
          <pc:docMk/>
          <pc:sldMk cId="3326654582" sldId="393"/>
        </pc:sldMkLst>
      </pc:sldChg>
      <pc:sldChg chg="del">
        <pc:chgData name="송호영" userId="S::ghdud119@konkuk.ac.kr::2286aef3-535c-4bbe-8664-406b05f44393" providerId="AD" clId="Web-{D5489C0B-3E6C-4D3E-8BA3-98CF6B97291C}" dt="2021-05-13T07:57:39.993" v="2972"/>
        <pc:sldMkLst>
          <pc:docMk/>
          <pc:sldMk cId="434784103" sldId="394"/>
        </pc:sldMkLst>
      </pc:sldChg>
      <pc:sldChg chg="del">
        <pc:chgData name="송호영" userId="S::ghdud119@konkuk.ac.kr::2286aef3-535c-4bbe-8664-406b05f44393" providerId="AD" clId="Web-{D5489C0B-3E6C-4D3E-8BA3-98CF6B97291C}" dt="2021-05-13T07:57:38.540" v="2969"/>
        <pc:sldMkLst>
          <pc:docMk/>
          <pc:sldMk cId="3224836213" sldId="395"/>
        </pc:sldMkLst>
      </pc:sldChg>
      <pc:sldChg chg="del">
        <pc:chgData name="송호영" userId="S::ghdud119@konkuk.ac.kr::2286aef3-535c-4bbe-8664-406b05f44393" providerId="AD" clId="Web-{D5489C0B-3E6C-4D3E-8BA3-98CF6B97291C}" dt="2021-05-13T07:57:46.493" v="2973"/>
        <pc:sldMkLst>
          <pc:docMk/>
          <pc:sldMk cId="1022586628" sldId="397"/>
        </pc:sldMkLst>
      </pc:sldChg>
      <pc:sldChg chg="del">
        <pc:chgData name="송호영" userId="S::ghdud119@konkuk.ac.kr::2286aef3-535c-4bbe-8664-406b05f44393" providerId="AD" clId="Web-{D5489C0B-3E6C-4D3E-8BA3-98CF6B97291C}" dt="2021-05-13T07:57:38.540" v="2968"/>
        <pc:sldMkLst>
          <pc:docMk/>
          <pc:sldMk cId="1731261707" sldId="398"/>
        </pc:sldMkLst>
      </pc:sldChg>
      <pc:sldChg chg="del">
        <pc:chgData name="송호영" userId="S::ghdud119@konkuk.ac.kr::2286aef3-535c-4bbe-8664-406b05f44393" providerId="AD" clId="Web-{D5489C0B-3E6C-4D3E-8BA3-98CF6B97291C}" dt="2021-05-13T07:57:46.509" v="2974"/>
        <pc:sldMkLst>
          <pc:docMk/>
          <pc:sldMk cId="2946811766" sldId="399"/>
        </pc:sldMkLst>
      </pc:sldChg>
      <pc:sldChg chg="del">
        <pc:chgData name="송호영" userId="S::ghdud119@konkuk.ac.kr::2286aef3-535c-4bbe-8664-406b05f44393" providerId="AD" clId="Web-{D5489C0B-3E6C-4D3E-8BA3-98CF6B97291C}" dt="2021-05-13T07:57:29.930" v="2967"/>
        <pc:sldMkLst>
          <pc:docMk/>
          <pc:sldMk cId="1275968936" sldId="400"/>
        </pc:sldMkLst>
      </pc:sldChg>
      <pc:sldChg chg="del">
        <pc:chgData name="송호영" userId="S::ghdud119@konkuk.ac.kr::2286aef3-535c-4bbe-8664-406b05f44393" providerId="AD" clId="Web-{D5489C0B-3E6C-4D3E-8BA3-98CF6B97291C}" dt="2021-05-13T07:56:58.226" v="2955"/>
        <pc:sldMkLst>
          <pc:docMk/>
          <pc:sldMk cId="1237977018" sldId="402"/>
        </pc:sldMkLst>
      </pc:sldChg>
      <pc:sldChg chg="del">
        <pc:chgData name="송호영" userId="S::ghdud119@konkuk.ac.kr::2286aef3-535c-4bbe-8664-406b05f44393" providerId="AD" clId="Web-{D5489C0B-3E6C-4D3E-8BA3-98CF6B97291C}" dt="2021-05-13T07:56:58.913" v="2956"/>
        <pc:sldMkLst>
          <pc:docMk/>
          <pc:sldMk cId="3328051795" sldId="403"/>
        </pc:sldMkLst>
      </pc:sldChg>
      <pc:sldChg chg="modSp">
        <pc:chgData name="송호영" userId="S::ghdud119@konkuk.ac.kr::2286aef3-535c-4bbe-8664-406b05f44393" providerId="AD" clId="Web-{D5489C0B-3E6C-4D3E-8BA3-98CF6B97291C}" dt="2021-05-13T07:23:01.526" v="2918"/>
        <pc:sldMkLst>
          <pc:docMk/>
          <pc:sldMk cId="3078460058" sldId="404"/>
        </pc:sldMkLst>
        <pc:graphicFrameChg chg="mod modGraphic">
          <ac:chgData name="송호영" userId="S::ghdud119@konkuk.ac.kr::2286aef3-535c-4bbe-8664-406b05f44393" providerId="AD" clId="Web-{D5489C0B-3E6C-4D3E-8BA3-98CF6B97291C}" dt="2021-05-13T07:23:01.526" v="2918"/>
          <ac:graphicFrameMkLst>
            <pc:docMk/>
            <pc:sldMk cId="3078460058" sldId="404"/>
            <ac:graphicFrameMk id="21" creationId="{D24F62E1-595F-4F11-B843-EEC76AB608CC}"/>
          </ac:graphicFrameMkLst>
        </pc:graphicFrameChg>
      </pc:sldChg>
      <pc:sldChg chg="modSp add ord replId">
        <pc:chgData name="송호영" userId="S::ghdud119@konkuk.ac.kr::2286aef3-535c-4bbe-8664-406b05f44393" providerId="AD" clId="Web-{D5489C0B-3E6C-4D3E-8BA3-98CF6B97291C}" dt="2021-05-13T07:22:56.432" v="2917"/>
        <pc:sldMkLst>
          <pc:docMk/>
          <pc:sldMk cId="2404449222" sldId="405"/>
        </pc:sldMkLst>
        <pc:graphicFrameChg chg="mod modGraphic">
          <ac:chgData name="송호영" userId="S::ghdud119@konkuk.ac.kr::2286aef3-535c-4bbe-8664-406b05f44393" providerId="AD" clId="Web-{D5489C0B-3E6C-4D3E-8BA3-98CF6B97291C}" dt="2021-05-13T07:22:56.432" v="2917"/>
          <ac:graphicFrameMkLst>
            <pc:docMk/>
            <pc:sldMk cId="2404449222" sldId="405"/>
            <ac:graphicFrameMk id="21" creationId="{D24F62E1-595F-4F11-B843-EEC76AB608CC}"/>
          </ac:graphicFrameMkLst>
        </pc:graphicFrameChg>
      </pc:sldChg>
      <pc:sldChg chg="modSp add ord replId">
        <pc:chgData name="송호영" userId="S::ghdud119@konkuk.ac.kr::2286aef3-535c-4bbe-8664-406b05f44393" providerId="AD" clId="Web-{D5489C0B-3E6C-4D3E-8BA3-98CF6B97291C}" dt="2021-05-13T07:22:52.354" v="2916"/>
        <pc:sldMkLst>
          <pc:docMk/>
          <pc:sldMk cId="3105633893" sldId="406"/>
        </pc:sldMkLst>
        <pc:graphicFrameChg chg="mod modGraphic">
          <ac:chgData name="송호영" userId="S::ghdud119@konkuk.ac.kr::2286aef3-535c-4bbe-8664-406b05f44393" providerId="AD" clId="Web-{D5489C0B-3E6C-4D3E-8BA3-98CF6B97291C}" dt="2021-05-13T07:22:52.354" v="2916"/>
          <ac:graphicFrameMkLst>
            <pc:docMk/>
            <pc:sldMk cId="3105633893" sldId="406"/>
            <ac:graphicFrameMk id="21" creationId="{D24F62E1-595F-4F11-B843-EEC76AB608CC}"/>
          </ac:graphicFrameMkLst>
        </pc:graphicFrameChg>
      </pc:sldChg>
      <pc:sldChg chg="modSp add replId">
        <pc:chgData name="송호영" userId="S::ghdud119@konkuk.ac.kr::2286aef3-535c-4bbe-8664-406b05f44393" providerId="AD" clId="Web-{D5489C0B-3E6C-4D3E-8BA3-98CF6B97291C}" dt="2021-05-13T07:22:48.588" v="2915"/>
        <pc:sldMkLst>
          <pc:docMk/>
          <pc:sldMk cId="2258800820" sldId="407"/>
        </pc:sldMkLst>
        <pc:graphicFrameChg chg="mod modGraphic">
          <ac:chgData name="송호영" userId="S::ghdud119@konkuk.ac.kr::2286aef3-535c-4bbe-8664-406b05f44393" providerId="AD" clId="Web-{D5489C0B-3E6C-4D3E-8BA3-98CF6B97291C}" dt="2021-05-13T07:22:48.588" v="2915"/>
          <ac:graphicFrameMkLst>
            <pc:docMk/>
            <pc:sldMk cId="2258800820" sldId="407"/>
            <ac:graphicFrameMk id="21" creationId="{D24F62E1-595F-4F11-B843-EEC76AB608CC}"/>
          </ac:graphicFrameMkLst>
        </pc:graphicFrameChg>
      </pc:sldChg>
      <pc:sldChg chg="modSp add ord replId">
        <pc:chgData name="송호영" userId="S::ghdud119@konkuk.ac.kr::2286aef3-535c-4bbe-8664-406b05f44393" providerId="AD" clId="Web-{D5489C0B-3E6C-4D3E-8BA3-98CF6B97291C}" dt="2021-05-13T07:22:43.807" v="2914"/>
        <pc:sldMkLst>
          <pc:docMk/>
          <pc:sldMk cId="1346394505" sldId="408"/>
        </pc:sldMkLst>
        <pc:graphicFrameChg chg="mod modGraphic">
          <ac:chgData name="송호영" userId="S::ghdud119@konkuk.ac.kr::2286aef3-535c-4bbe-8664-406b05f44393" providerId="AD" clId="Web-{D5489C0B-3E6C-4D3E-8BA3-98CF6B97291C}" dt="2021-05-13T07:22:43.807" v="2914"/>
          <ac:graphicFrameMkLst>
            <pc:docMk/>
            <pc:sldMk cId="1346394505" sldId="408"/>
            <ac:graphicFrameMk id="21" creationId="{D24F62E1-595F-4F11-B843-EEC76AB608CC}"/>
          </ac:graphicFrameMkLst>
        </pc:graphicFrameChg>
      </pc:sldChg>
      <pc:sldChg chg="modSp add replId">
        <pc:chgData name="송호영" userId="S::ghdud119@konkuk.ac.kr::2286aef3-535c-4bbe-8664-406b05f44393" providerId="AD" clId="Web-{D5489C0B-3E6C-4D3E-8BA3-98CF6B97291C}" dt="2021-05-13T07:22:38.994" v="2913"/>
        <pc:sldMkLst>
          <pc:docMk/>
          <pc:sldMk cId="3682475996" sldId="409"/>
        </pc:sldMkLst>
        <pc:graphicFrameChg chg="mod modGraphic">
          <ac:chgData name="송호영" userId="S::ghdud119@konkuk.ac.kr::2286aef3-535c-4bbe-8664-406b05f44393" providerId="AD" clId="Web-{D5489C0B-3E6C-4D3E-8BA3-98CF6B97291C}" dt="2021-05-13T07:22:38.994" v="2913"/>
          <ac:graphicFrameMkLst>
            <pc:docMk/>
            <pc:sldMk cId="3682475996" sldId="409"/>
            <ac:graphicFrameMk id="21" creationId="{D24F62E1-595F-4F11-B843-EEC76AB608CC}"/>
          </ac:graphicFrameMkLst>
        </pc:graphicFrameChg>
      </pc:sldChg>
      <pc:sldChg chg="modSp add del ord replId">
        <pc:chgData name="송호영" userId="S::ghdud119@konkuk.ac.kr::2286aef3-535c-4bbe-8664-406b05f44393" providerId="AD" clId="Web-{D5489C0B-3E6C-4D3E-8BA3-98CF6B97291C}" dt="2021-05-13T07:57:38.571" v="2971"/>
        <pc:sldMkLst>
          <pc:docMk/>
          <pc:sldMk cId="1247728587" sldId="410"/>
        </pc:sldMkLst>
        <pc:graphicFrameChg chg="mod modGraphic">
          <ac:chgData name="송호영" userId="S::ghdud119@konkuk.ac.kr::2286aef3-535c-4bbe-8664-406b05f44393" providerId="AD" clId="Web-{D5489C0B-3E6C-4D3E-8BA3-98CF6B97291C}" dt="2021-05-13T07:22:34.010" v="2912"/>
          <ac:graphicFrameMkLst>
            <pc:docMk/>
            <pc:sldMk cId="1247728587" sldId="410"/>
            <ac:graphicFrameMk id="21" creationId="{D24F62E1-595F-4F11-B843-EEC76AB608CC}"/>
          </ac:graphicFrameMkLst>
        </pc:graphicFrameChg>
      </pc:sldChg>
      <pc:sldChg chg="modSp add del ord replId">
        <pc:chgData name="송호영" userId="S::ghdud119@konkuk.ac.kr::2286aef3-535c-4bbe-8664-406b05f44393" providerId="AD" clId="Web-{D5489C0B-3E6C-4D3E-8BA3-98CF6B97291C}" dt="2021-05-13T07:57:46.524" v="2975"/>
        <pc:sldMkLst>
          <pc:docMk/>
          <pc:sldMk cId="1479349926" sldId="411"/>
        </pc:sldMkLst>
        <pc:graphicFrameChg chg="mod modGraphic">
          <ac:chgData name="송호영" userId="S::ghdud119@konkuk.ac.kr::2286aef3-535c-4bbe-8664-406b05f44393" providerId="AD" clId="Web-{D5489C0B-3E6C-4D3E-8BA3-98CF6B97291C}" dt="2021-05-13T07:22:28.056" v="2911"/>
          <ac:graphicFrameMkLst>
            <pc:docMk/>
            <pc:sldMk cId="1479349926" sldId="411"/>
            <ac:graphicFrameMk id="21" creationId="{D24F62E1-595F-4F11-B843-EEC76AB608CC}"/>
          </ac:graphicFrameMkLst>
        </pc:graphicFrameChg>
      </pc:sldChg>
    </pc:docChg>
  </pc:docChgLst>
  <pc:docChgLst>
    <pc:chgData name="이해림" userId="S::hailim97@konkuk.ac.kr::da362752-a4b6-43ac-bb49-41d6e5cfdc35" providerId="AD" clId="Web-{BA0B0FBA-DCCB-4BA6-A03C-0E743DF818C4}"/>
    <pc:docChg chg="addSld delSld modSld">
      <pc:chgData name="이해림" userId="S::hailim97@konkuk.ac.kr::da362752-a4b6-43ac-bb49-41d6e5cfdc35" providerId="AD" clId="Web-{BA0B0FBA-DCCB-4BA6-A03C-0E743DF818C4}" dt="2021-05-16T12:02:01.958" v="348"/>
      <pc:docMkLst>
        <pc:docMk/>
      </pc:docMkLst>
      <pc:sldChg chg="delSp modSp">
        <pc:chgData name="이해림" userId="S::hailim97@konkuk.ac.kr::da362752-a4b6-43ac-bb49-41d6e5cfdc35" providerId="AD" clId="Web-{BA0B0FBA-DCCB-4BA6-A03C-0E743DF818C4}" dt="2021-05-16T12:02:01.958" v="348"/>
        <pc:sldMkLst>
          <pc:docMk/>
          <pc:sldMk cId="726295685" sldId="350"/>
        </pc:sldMkLst>
        <pc:picChg chg="del mod">
          <ac:chgData name="이해림" userId="S::hailim97@konkuk.ac.kr::da362752-a4b6-43ac-bb49-41d6e5cfdc35" providerId="AD" clId="Web-{BA0B0FBA-DCCB-4BA6-A03C-0E743DF818C4}" dt="2021-05-16T12:02:01.958" v="348"/>
          <ac:picMkLst>
            <pc:docMk/>
            <pc:sldMk cId="726295685" sldId="350"/>
            <ac:picMk id="2" creationId="{F6101266-1AC2-49BD-9B6F-91914A0D579B}"/>
          </ac:picMkLst>
        </pc:picChg>
      </pc:sldChg>
      <pc:sldChg chg="addSp delSp modSp">
        <pc:chgData name="이해림" userId="S::hailim97@konkuk.ac.kr::da362752-a4b6-43ac-bb49-41d6e5cfdc35" providerId="AD" clId="Web-{BA0B0FBA-DCCB-4BA6-A03C-0E743DF818C4}" dt="2021-05-16T11:39:01.922" v="276" actId="1076"/>
        <pc:sldMkLst>
          <pc:docMk/>
          <pc:sldMk cId="4120661814" sldId="411"/>
        </pc:sldMkLst>
        <pc:spChg chg="mod">
          <ac:chgData name="이해림" userId="S::hailim97@konkuk.ac.kr::da362752-a4b6-43ac-bb49-41d6e5cfdc35" providerId="AD" clId="Web-{BA0B0FBA-DCCB-4BA6-A03C-0E743DF818C4}" dt="2021-05-16T11:39:01.922" v="275" actId="1076"/>
          <ac:spMkLst>
            <pc:docMk/>
            <pc:sldMk cId="4120661814" sldId="411"/>
            <ac:spMk id="10" creationId="{A0F04E93-97AA-4E2B-BD39-DC960FC638D1}"/>
          </ac:spMkLst>
        </pc:spChg>
        <pc:spChg chg="mod">
          <ac:chgData name="이해림" userId="S::hailim97@konkuk.ac.kr::da362752-a4b6-43ac-bb49-41d6e5cfdc35" providerId="AD" clId="Web-{BA0B0FBA-DCCB-4BA6-A03C-0E743DF818C4}" dt="2021-05-16T11:39:01.876" v="267" actId="1076"/>
          <ac:spMkLst>
            <pc:docMk/>
            <pc:sldMk cId="4120661814" sldId="411"/>
            <ac:spMk id="11" creationId="{997339C4-F074-4C18-A47F-BC1B1FA79C9B}"/>
          </ac:spMkLst>
        </pc:spChg>
        <pc:spChg chg="mod">
          <ac:chgData name="이해림" userId="S::hailim97@konkuk.ac.kr::da362752-a4b6-43ac-bb49-41d6e5cfdc35" providerId="AD" clId="Web-{BA0B0FBA-DCCB-4BA6-A03C-0E743DF818C4}" dt="2021-05-16T11:39:01.876" v="268" actId="1076"/>
          <ac:spMkLst>
            <pc:docMk/>
            <pc:sldMk cId="4120661814" sldId="411"/>
            <ac:spMk id="17" creationId="{2AE3555D-502F-4B64-A2E9-DD6FF3123192}"/>
          </ac:spMkLst>
        </pc:spChg>
        <pc:spChg chg="mod">
          <ac:chgData name="이해림" userId="S::hailim97@konkuk.ac.kr::da362752-a4b6-43ac-bb49-41d6e5cfdc35" providerId="AD" clId="Web-{BA0B0FBA-DCCB-4BA6-A03C-0E743DF818C4}" dt="2021-05-16T11:39:01.876" v="269" actId="1076"/>
          <ac:spMkLst>
            <pc:docMk/>
            <pc:sldMk cId="4120661814" sldId="411"/>
            <ac:spMk id="20" creationId="{08737EBB-D117-4542-A17E-BB1D80B4F299}"/>
          </ac:spMkLst>
        </pc:spChg>
        <pc:spChg chg="del">
          <ac:chgData name="이해림" userId="S::hailim97@konkuk.ac.kr::da362752-a4b6-43ac-bb49-41d6e5cfdc35" providerId="AD" clId="Web-{BA0B0FBA-DCCB-4BA6-A03C-0E743DF818C4}" dt="2021-05-16T11:26:51.437" v="236"/>
          <ac:spMkLst>
            <pc:docMk/>
            <pc:sldMk cId="4120661814" sldId="411"/>
            <ac:spMk id="21" creationId="{C3350F8E-9990-4040-8DDE-0F3BBC2326CF}"/>
          </ac:spMkLst>
        </pc:spChg>
        <pc:spChg chg="add mod">
          <ac:chgData name="이해림" userId="S::hailim97@konkuk.ac.kr::da362752-a4b6-43ac-bb49-41d6e5cfdc35" providerId="AD" clId="Web-{BA0B0FBA-DCCB-4BA6-A03C-0E743DF818C4}" dt="2021-05-16T11:39:01.907" v="274" actId="1076"/>
          <ac:spMkLst>
            <pc:docMk/>
            <pc:sldMk cId="4120661814" sldId="411"/>
            <ac:spMk id="23" creationId="{DAE6F0A0-700F-4F9A-88E2-6E52182F6434}"/>
          </ac:spMkLst>
        </pc:spChg>
        <pc:picChg chg="add mod">
          <ac:chgData name="이해림" userId="S::hailim97@konkuk.ac.kr::da362752-a4b6-43ac-bb49-41d6e5cfdc35" providerId="AD" clId="Web-{BA0B0FBA-DCCB-4BA6-A03C-0E743DF818C4}" dt="2021-05-16T11:39:01.922" v="276" actId="1076"/>
          <ac:picMkLst>
            <pc:docMk/>
            <pc:sldMk cId="4120661814" sldId="411"/>
            <ac:picMk id="2" creationId="{9E64D45E-1F93-4581-8BFD-C0DEC951FBD4}"/>
          </ac:picMkLst>
        </pc:picChg>
        <pc:picChg chg="add del mod">
          <ac:chgData name="이해림" userId="S::hailim97@konkuk.ac.kr::da362752-a4b6-43ac-bb49-41d6e5cfdc35" providerId="AD" clId="Web-{BA0B0FBA-DCCB-4BA6-A03C-0E743DF818C4}" dt="2021-05-16T11:21:26.475" v="211"/>
          <ac:picMkLst>
            <pc:docMk/>
            <pc:sldMk cId="4120661814" sldId="411"/>
            <ac:picMk id="3" creationId="{39B61C46-AEDF-4F07-A028-CDFC59F1D457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39:01.891" v="270" actId="1076"/>
          <ac:picMkLst>
            <pc:docMk/>
            <pc:sldMk cId="4120661814" sldId="411"/>
            <ac:picMk id="7" creationId="{B4EF3FE7-2699-4C7A-A088-CE98511B8064}"/>
          </ac:picMkLst>
        </pc:picChg>
        <pc:picChg chg="add del">
          <ac:chgData name="이해림" userId="S::hailim97@konkuk.ac.kr::da362752-a4b6-43ac-bb49-41d6e5cfdc35" providerId="AD" clId="Web-{BA0B0FBA-DCCB-4BA6-A03C-0E743DF818C4}" dt="2021-05-16T11:21:40.741" v="216"/>
          <ac:picMkLst>
            <pc:docMk/>
            <pc:sldMk cId="4120661814" sldId="411"/>
            <ac:picMk id="8" creationId="{E34F2DD8-A1F0-4570-A05B-925045F3D796}"/>
          </ac:picMkLst>
        </pc:picChg>
        <pc:picChg chg="del">
          <ac:chgData name="이해림" userId="S::hailim97@konkuk.ac.kr::da362752-a4b6-43ac-bb49-41d6e5cfdc35" providerId="AD" clId="Web-{BA0B0FBA-DCCB-4BA6-A03C-0E743DF818C4}" dt="2021-05-16T11:20:06.723" v="203"/>
          <ac:picMkLst>
            <pc:docMk/>
            <pc:sldMk cId="4120661814" sldId="411"/>
            <ac:picMk id="9" creationId="{92247D0B-21C2-4225-A70F-79C9D2579156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39:01.891" v="271" actId="1076"/>
          <ac:picMkLst>
            <pc:docMk/>
            <pc:sldMk cId="4120661814" sldId="411"/>
            <ac:picMk id="12" creationId="{F36ABF02-00D8-4BB9-8132-29F755C38499}"/>
          </ac:picMkLst>
        </pc:picChg>
        <pc:picChg chg="del">
          <ac:chgData name="이해림" userId="S::hailim97@konkuk.ac.kr::da362752-a4b6-43ac-bb49-41d6e5cfdc35" providerId="AD" clId="Web-{BA0B0FBA-DCCB-4BA6-A03C-0E743DF818C4}" dt="2021-05-16T11:25:25.904" v="225"/>
          <ac:picMkLst>
            <pc:docMk/>
            <pc:sldMk cId="4120661814" sldId="411"/>
            <ac:picMk id="13" creationId="{35AE35F9-A4CD-4707-9A95-3591863D9A7C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39:01.907" v="272" actId="1076"/>
          <ac:picMkLst>
            <pc:docMk/>
            <pc:sldMk cId="4120661814" sldId="411"/>
            <ac:picMk id="14" creationId="{5BF59BE5-6B4B-42BA-9C41-EB53CCCFF6CF}"/>
          </ac:picMkLst>
        </pc:picChg>
        <pc:picChg chg="del">
          <ac:chgData name="이해림" userId="S::hailim97@konkuk.ac.kr::da362752-a4b6-43ac-bb49-41d6e5cfdc35" providerId="AD" clId="Web-{BA0B0FBA-DCCB-4BA6-A03C-0E743DF818C4}" dt="2021-05-16T11:25:47.920" v="231"/>
          <ac:picMkLst>
            <pc:docMk/>
            <pc:sldMk cId="4120661814" sldId="411"/>
            <ac:picMk id="15" creationId="{8F1A1FFF-8E46-4D18-881C-08E7E85B4F32}"/>
          </ac:picMkLst>
        </pc:picChg>
        <pc:picChg chg="del">
          <ac:chgData name="이해림" userId="S::hailim97@konkuk.ac.kr::da362752-a4b6-43ac-bb49-41d6e5cfdc35" providerId="AD" clId="Web-{BA0B0FBA-DCCB-4BA6-A03C-0E743DF818C4}" dt="2021-05-16T11:26:53.843" v="237"/>
          <ac:picMkLst>
            <pc:docMk/>
            <pc:sldMk cId="4120661814" sldId="411"/>
            <ac:picMk id="18" creationId="{C2EC9267-E1D1-49CB-A37C-C00A364BE142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39:01.907" v="273" actId="1076"/>
          <ac:picMkLst>
            <pc:docMk/>
            <pc:sldMk cId="4120661814" sldId="411"/>
            <ac:picMk id="19" creationId="{A2D506B9-8711-4384-8E16-7930B832EBE8}"/>
          </ac:picMkLst>
        </pc:picChg>
      </pc:sldChg>
      <pc:sldChg chg="addSp delSp modSp">
        <pc:chgData name="이해림" userId="S::hailim97@konkuk.ac.kr::da362752-a4b6-43ac-bb49-41d6e5cfdc35" providerId="AD" clId="Web-{BA0B0FBA-DCCB-4BA6-A03C-0E743DF818C4}" dt="2021-05-16T10:25:07.205" v="50" actId="1076"/>
        <pc:sldMkLst>
          <pc:docMk/>
          <pc:sldMk cId="4274838723" sldId="413"/>
        </pc:sldMkLst>
        <pc:picChg chg="add del mod">
          <ac:chgData name="이해림" userId="S::hailim97@konkuk.ac.kr::da362752-a4b6-43ac-bb49-41d6e5cfdc35" providerId="AD" clId="Web-{BA0B0FBA-DCCB-4BA6-A03C-0E743DF818C4}" dt="2021-05-16T10:24:15.782" v="42"/>
          <ac:picMkLst>
            <pc:docMk/>
            <pc:sldMk cId="4274838723" sldId="413"/>
            <ac:picMk id="2" creationId="{26B08CD6-72DA-4E56-9CA1-7EA300A373AC}"/>
          </ac:picMkLst>
        </pc:picChg>
        <pc:picChg chg="add mod">
          <ac:chgData name="이해림" userId="S::hailim97@konkuk.ac.kr::da362752-a4b6-43ac-bb49-41d6e5cfdc35" providerId="AD" clId="Web-{BA0B0FBA-DCCB-4BA6-A03C-0E743DF818C4}" dt="2021-05-16T10:25:07.205" v="50" actId="1076"/>
          <ac:picMkLst>
            <pc:docMk/>
            <pc:sldMk cId="4274838723" sldId="413"/>
            <ac:picMk id="3" creationId="{047C48AE-1FB0-4534-B240-B6D4768C0350}"/>
          </ac:picMkLst>
        </pc:picChg>
        <pc:picChg chg="add del">
          <ac:chgData name="이해림" userId="S::hailim97@konkuk.ac.kr::da362752-a4b6-43ac-bb49-41d6e5cfdc35" providerId="AD" clId="Web-{BA0B0FBA-DCCB-4BA6-A03C-0E743DF818C4}" dt="2021-05-16T10:24:31.438" v="44"/>
          <ac:picMkLst>
            <pc:docMk/>
            <pc:sldMk cId="4274838723" sldId="413"/>
            <ac:picMk id="9" creationId="{0A1DDF17-F249-4019-9AB9-495A6188262D}"/>
          </ac:picMkLst>
        </pc:picChg>
      </pc:sldChg>
      <pc:sldChg chg="addSp delSp modSp">
        <pc:chgData name="이해림" userId="S::hailim97@konkuk.ac.kr::da362752-a4b6-43ac-bb49-41d6e5cfdc35" providerId="AD" clId="Web-{BA0B0FBA-DCCB-4BA6-A03C-0E743DF818C4}" dt="2021-05-16T10:25:52.285" v="62" actId="1076"/>
        <pc:sldMkLst>
          <pc:docMk/>
          <pc:sldMk cId="3509069380" sldId="414"/>
        </pc:sldMkLst>
        <pc:spChg chg="mod">
          <ac:chgData name="이해림" userId="S::hailim97@konkuk.ac.kr::da362752-a4b6-43ac-bb49-41d6e5cfdc35" providerId="AD" clId="Web-{BA0B0FBA-DCCB-4BA6-A03C-0E743DF818C4}" dt="2021-05-16T10:25:17.971" v="52" actId="1076"/>
          <ac:spMkLst>
            <pc:docMk/>
            <pc:sldMk cId="3509069380" sldId="414"/>
            <ac:spMk id="8" creationId="{81124C21-8ED0-4B2E-8BAE-EE1AC03E9D04}"/>
          </ac:spMkLst>
        </pc:spChg>
        <pc:picChg chg="add mod">
          <ac:chgData name="이해림" userId="S::hailim97@konkuk.ac.kr::da362752-a4b6-43ac-bb49-41d6e5cfdc35" providerId="AD" clId="Web-{BA0B0FBA-DCCB-4BA6-A03C-0E743DF818C4}" dt="2021-05-16T10:25:52.285" v="62" actId="1076"/>
          <ac:picMkLst>
            <pc:docMk/>
            <pc:sldMk cId="3509069380" sldId="414"/>
            <ac:picMk id="2" creationId="{43855375-0D0B-43A2-BC84-D0564932B09F}"/>
          </ac:picMkLst>
        </pc:picChg>
        <pc:picChg chg="del">
          <ac:chgData name="이해림" userId="S::hailim97@konkuk.ac.kr::da362752-a4b6-43ac-bb49-41d6e5cfdc35" providerId="AD" clId="Web-{BA0B0FBA-DCCB-4BA6-A03C-0E743DF818C4}" dt="2021-05-16T10:25:13.768" v="51"/>
          <ac:picMkLst>
            <pc:docMk/>
            <pc:sldMk cId="3509069380" sldId="414"/>
            <ac:picMk id="3" creationId="{7B6D125A-F3A0-4569-A55C-2D0A1CDFFA55}"/>
          </ac:picMkLst>
        </pc:picChg>
        <pc:picChg chg="add mod">
          <ac:chgData name="이해림" userId="S::hailim97@konkuk.ac.kr::da362752-a4b6-43ac-bb49-41d6e5cfdc35" providerId="AD" clId="Web-{BA0B0FBA-DCCB-4BA6-A03C-0E743DF818C4}" dt="2021-05-16T10:25:49.863" v="61" actId="1076"/>
          <ac:picMkLst>
            <pc:docMk/>
            <pc:sldMk cId="3509069380" sldId="414"/>
            <ac:picMk id="7" creationId="{CCFF6B3D-D911-40BD-9FBA-8E824F05DCC8}"/>
          </ac:picMkLst>
        </pc:picChg>
      </pc:sldChg>
      <pc:sldChg chg="addSp delSp modSp">
        <pc:chgData name="이해림" userId="S::hailim97@konkuk.ac.kr::da362752-a4b6-43ac-bb49-41d6e5cfdc35" providerId="AD" clId="Web-{BA0B0FBA-DCCB-4BA6-A03C-0E743DF818C4}" dt="2021-05-16T10:27:24.724" v="83" actId="1076"/>
        <pc:sldMkLst>
          <pc:docMk/>
          <pc:sldMk cId="2768342521" sldId="415"/>
        </pc:sldMkLst>
        <pc:spChg chg="mod">
          <ac:chgData name="이해림" userId="S::hailim97@konkuk.ac.kr::da362752-a4b6-43ac-bb49-41d6e5cfdc35" providerId="AD" clId="Web-{BA0B0FBA-DCCB-4BA6-A03C-0E743DF818C4}" dt="2021-05-16T10:27:02.318" v="79" actId="1076"/>
          <ac:spMkLst>
            <pc:docMk/>
            <pc:sldMk cId="2768342521" sldId="415"/>
            <ac:spMk id="8" creationId="{81124C21-8ED0-4B2E-8BAE-EE1AC03E9D04}"/>
          </ac:spMkLst>
        </pc:spChg>
        <pc:picChg chg="add mod">
          <ac:chgData name="이해림" userId="S::hailim97@konkuk.ac.kr::da362752-a4b6-43ac-bb49-41d6e5cfdc35" providerId="AD" clId="Web-{BA0B0FBA-DCCB-4BA6-A03C-0E743DF818C4}" dt="2021-05-16T10:27:24.724" v="83" actId="1076"/>
          <ac:picMkLst>
            <pc:docMk/>
            <pc:sldMk cId="2768342521" sldId="415"/>
            <ac:picMk id="2" creationId="{90940E6B-7E5B-4D25-8FC8-A69B2929AD75}"/>
          </ac:picMkLst>
        </pc:picChg>
        <pc:picChg chg="del">
          <ac:chgData name="이해림" userId="S::hailim97@konkuk.ac.kr::da362752-a4b6-43ac-bb49-41d6e5cfdc35" providerId="AD" clId="Web-{BA0B0FBA-DCCB-4BA6-A03C-0E743DF818C4}" dt="2021-05-16T10:27:02.224" v="74"/>
          <ac:picMkLst>
            <pc:docMk/>
            <pc:sldMk cId="2768342521" sldId="415"/>
            <ac:picMk id="3" creationId="{1344BF1F-A65A-40E6-BC8B-C02F4FCC36C0}"/>
          </ac:picMkLst>
        </pc:picChg>
        <pc:picChg chg="del">
          <ac:chgData name="이해림" userId="S::hailim97@konkuk.ac.kr::da362752-a4b6-43ac-bb49-41d6e5cfdc35" providerId="AD" clId="Web-{BA0B0FBA-DCCB-4BA6-A03C-0E743DF818C4}" dt="2021-05-16T10:27:02.239" v="75"/>
          <ac:picMkLst>
            <pc:docMk/>
            <pc:sldMk cId="2768342521" sldId="415"/>
            <ac:picMk id="9" creationId="{2C9D84FD-6E05-483C-91F6-50567EA44F88}"/>
          </ac:picMkLst>
        </pc:picChg>
      </pc:sldChg>
      <pc:sldChg chg="addSp delSp modSp">
        <pc:chgData name="이해림" userId="S::hailim97@konkuk.ac.kr::da362752-a4b6-43ac-bb49-41d6e5cfdc35" providerId="AD" clId="Web-{BA0B0FBA-DCCB-4BA6-A03C-0E743DF818C4}" dt="2021-05-16T11:10:51.778" v="150" actId="1076"/>
        <pc:sldMkLst>
          <pc:docMk/>
          <pc:sldMk cId="1348196477" sldId="416"/>
        </pc:sldMkLst>
        <pc:spChg chg="mod">
          <ac:chgData name="이해림" userId="S::hailim97@konkuk.ac.kr::da362752-a4b6-43ac-bb49-41d6e5cfdc35" providerId="AD" clId="Web-{BA0B0FBA-DCCB-4BA6-A03C-0E743DF818C4}" dt="2021-05-16T11:10:39.697" v="145" actId="1076"/>
          <ac:spMkLst>
            <pc:docMk/>
            <pc:sldMk cId="1348196477" sldId="416"/>
            <ac:spMk id="8" creationId="{81124C21-8ED0-4B2E-8BAE-EE1AC03E9D04}"/>
          </ac:spMkLst>
        </pc:spChg>
        <pc:picChg chg="add del mod">
          <ac:chgData name="이해림" userId="S::hailim97@konkuk.ac.kr::da362752-a4b6-43ac-bb49-41d6e5cfdc35" providerId="AD" clId="Web-{BA0B0FBA-DCCB-4BA6-A03C-0E743DF818C4}" dt="2021-05-16T11:09:52.227" v="129"/>
          <ac:picMkLst>
            <pc:docMk/>
            <pc:sldMk cId="1348196477" sldId="416"/>
            <ac:picMk id="2" creationId="{F0F0B3B5-BEAD-4556-A00C-8F5F22454D3E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10:41.150" v="146" actId="1076"/>
          <ac:picMkLst>
            <pc:docMk/>
            <pc:sldMk cId="1348196477" sldId="416"/>
            <ac:picMk id="3" creationId="{71A78DDF-66D3-47B0-8DDD-BC93ABB604B4}"/>
          </ac:picMkLst>
        </pc:picChg>
        <pc:picChg chg="del">
          <ac:chgData name="이해림" userId="S::hailim97@konkuk.ac.kr::da362752-a4b6-43ac-bb49-41d6e5cfdc35" providerId="AD" clId="Web-{BA0B0FBA-DCCB-4BA6-A03C-0E743DF818C4}" dt="2021-05-16T10:29:14.602" v="97"/>
          <ac:picMkLst>
            <pc:docMk/>
            <pc:sldMk cId="1348196477" sldId="416"/>
            <ac:picMk id="3" creationId="{CCB86D85-6B04-41CD-B4C9-AAB0C808D32B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10:51.778" v="150" actId="1076"/>
          <ac:picMkLst>
            <pc:docMk/>
            <pc:sldMk cId="1348196477" sldId="416"/>
            <ac:picMk id="7" creationId="{E94A2924-184D-4597-B943-4095E11BAA36}"/>
          </ac:picMkLst>
        </pc:picChg>
      </pc:sldChg>
      <pc:sldChg chg="addSp delSp modSp">
        <pc:chgData name="이해림" userId="S::hailim97@konkuk.ac.kr::da362752-a4b6-43ac-bb49-41d6e5cfdc35" providerId="AD" clId="Web-{BA0B0FBA-DCCB-4BA6-A03C-0E743DF818C4}" dt="2021-05-16T11:13:58.299" v="167" actId="1076"/>
        <pc:sldMkLst>
          <pc:docMk/>
          <pc:sldMk cId="4185513809" sldId="417"/>
        </pc:sldMkLst>
        <pc:picChg chg="add mod">
          <ac:chgData name="이해림" userId="S::hailim97@konkuk.ac.kr::da362752-a4b6-43ac-bb49-41d6e5cfdc35" providerId="AD" clId="Web-{BA0B0FBA-DCCB-4BA6-A03C-0E743DF818C4}" dt="2021-05-16T11:13:52.814" v="164" actId="1076"/>
          <ac:picMkLst>
            <pc:docMk/>
            <pc:sldMk cId="4185513809" sldId="417"/>
            <ac:picMk id="2" creationId="{2A46BD0E-318D-419C-B858-960F8AAA54C0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13:58.299" v="167" actId="1076"/>
          <ac:picMkLst>
            <pc:docMk/>
            <pc:sldMk cId="4185513809" sldId="417"/>
            <ac:picMk id="3" creationId="{EC1144C6-F754-4460-A93E-B68B506D5946}"/>
          </ac:picMkLst>
        </pc:picChg>
        <pc:picChg chg="del">
          <ac:chgData name="이해림" userId="S::hailim97@konkuk.ac.kr::da362752-a4b6-43ac-bb49-41d6e5cfdc35" providerId="AD" clId="Web-{BA0B0FBA-DCCB-4BA6-A03C-0E743DF818C4}" dt="2021-05-16T11:12:34.406" v="157"/>
          <ac:picMkLst>
            <pc:docMk/>
            <pc:sldMk cId="4185513809" sldId="417"/>
            <ac:picMk id="15" creationId="{567B9349-5981-4EC8-AB35-C91DA185A378}"/>
          </ac:picMkLst>
        </pc:picChg>
        <pc:picChg chg="del">
          <ac:chgData name="이해림" userId="S::hailim97@konkuk.ac.kr::da362752-a4b6-43ac-bb49-41d6e5cfdc35" providerId="AD" clId="Web-{BA0B0FBA-DCCB-4BA6-A03C-0E743DF818C4}" dt="2021-05-16T11:12:36.406" v="158"/>
          <ac:picMkLst>
            <pc:docMk/>
            <pc:sldMk cId="4185513809" sldId="417"/>
            <ac:picMk id="17" creationId="{83B2D296-702E-41D6-839B-27978390CCE5}"/>
          </ac:picMkLst>
        </pc:picChg>
      </pc:sldChg>
      <pc:sldChg chg="addSp delSp modSp">
        <pc:chgData name="이해림" userId="S::hailim97@konkuk.ac.kr::da362752-a4b6-43ac-bb49-41d6e5cfdc35" providerId="AD" clId="Web-{BA0B0FBA-DCCB-4BA6-A03C-0E743DF818C4}" dt="2021-05-16T11:16:01.276" v="186" actId="1076"/>
        <pc:sldMkLst>
          <pc:docMk/>
          <pc:sldMk cId="4210926491" sldId="418"/>
        </pc:sldMkLst>
        <pc:picChg chg="del">
          <ac:chgData name="이해림" userId="S::hailim97@konkuk.ac.kr::da362752-a4b6-43ac-bb49-41d6e5cfdc35" providerId="AD" clId="Web-{BA0B0FBA-DCCB-4BA6-A03C-0E743DF818C4}" dt="2021-05-16T11:14:02.939" v="168"/>
          <ac:picMkLst>
            <pc:docMk/>
            <pc:sldMk cId="4210926491" sldId="418"/>
            <ac:picMk id="2" creationId="{4C32B257-B79C-4C7E-AD75-D58560040507}"/>
          </ac:picMkLst>
        </pc:picChg>
        <pc:picChg chg="del">
          <ac:chgData name="이해림" userId="S::hailim97@konkuk.ac.kr::da362752-a4b6-43ac-bb49-41d6e5cfdc35" providerId="AD" clId="Web-{BA0B0FBA-DCCB-4BA6-A03C-0E743DF818C4}" dt="2021-05-16T11:14:05.064" v="169"/>
          <ac:picMkLst>
            <pc:docMk/>
            <pc:sldMk cId="4210926491" sldId="418"/>
            <ac:picMk id="3" creationId="{F6463867-EA58-4C7A-8358-F687525FDF2F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16:00.119" v="185" actId="1076"/>
          <ac:picMkLst>
            <pc:docMk/>
            <pc:sldMk cId="4210926491" sldId="418"/>
            <ac:picMk id="7" creationId="{F1D042E6-15D7-4834-BCD8-40D69E7E7F0B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16:01.276" v="186" actId="1076"/>
          <ac:picMkLst>
            <pc:docMk/>
            <pc:sldMk cId="4210926491" sldId="418"/>
            <ac:picMk id="9" creationId="{FCE920FB-2441-4258-B418-3432640D3134}"/>
          </ac:picMkLst>
        </pc:picChg>
      </pc:sldChg>
      <pc:sldChg chg="addSp delSp modSp">
        <pc:chgData name="이해림" userId="S::hailim97@konkuk.ac.kr::da362752-a4b6-43ac-bb49-41d6e5cfdc35" providerId="AD" clId="Web-{BA0B0FBA-DCCB-4BA6-A03C-0E743DF818C4}" dt="2021-05-16T11:18:50.283" v="196" actId="1076"/>
        <pc:sldMkLst>
          <pc:docMk/>
          <pc:sldMk cId="3364123667" sldId="419"/>
        </pc:sldMkLst>
        <pc:picChg chg="add mod">
          <ac:chgData name="이해림" userId="S::hailim97@konkuk.ac.kr::da362752-a4b6-43ac-bb49-41d6e5cfdc35" providerId="AD" clId="Web-{BA0B0FBA-DCCB-4BA6-A03C-0E743DF818C4}" dt="2021-05-16T11:18:50.283" v="196" actId="1076"/>
          <ac:picMkLst>
            <pc:docMk/>
            <pc:sldMk cId="3364123667" sldId="419"/>
            <ac:picMk id="2" creationId="{F62A6428-1CEB-48F8-B48A-741E56FDBDCC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18:46.267" v="195" actId="1076"/>
          <ac:picMkLst>
            <pc:docMk/>
            <pc:sldMk cId="3364123667" sldId="419"/>
            <ac:picMk id="3" creationId="{F282F61A-71B5-4033-BF23-959072AEECAA}"/>
          </ac:picMkLst>
        </pc:picChg>
        <pc:picChg chg="del">
          <ac:chgData name="이해림" userId="S::hailim97@konkuk.ac.kr::da362752-a4b6-43ac-bb49-41d6e5cfdc35" providerId="AD" clId="Web-{BA0B0FBA-DCCB-4BA6-A03C-0E743DF818C4}" dt="2021-05-16T11:15:36.697" v="178"/>
          <ac:picMkLst>
            <pc:docMk/>
            <pc:sldMk cId="3364123667" sldId="419"/>
            <ac:picMk id="7" creationId="{1511E35B-B670-4B9A-9B05-09B3142E0EBF}"/>
          </ac:picMkLst>
        </pc:picChg>
        <pc:picChg chg="del">
          <ac:chgData name="이해림" userId="S::hailim97@konkuk.ac.kr::da362752-a4b6-43ac-bb49-41d6e5cfdc35" providerId="AD" clId="Web-{BA0B0FBA-DCCB-4BA6-A03C-0E743DF818C4}" dt="2021-05-16T11:15:38.916" v="179"/>
          <ac:picMkLst>
            <pc:docMk/>
            <pc:sldMk cId="3364123667" sldId="419"/>
            <ac:picMk id="9" creationId="{DD602174-B67E-4241-9DF4-9AB02BB1E340}"/>
          </ac:picMkLst>
        </pc:picChg>
        <pc:picChg chg="del">
          <ac:chgData name="이해림" userId="S::hailim97@konkuk.ac.kr::da362752-a4b6-43ac-bb49-41d6e5cfdc35" providerId="AD" clId="Web-{BA0B0FBA-DCCB-4BA6-A03C-0E743DF818C4}" dt="2021-05-16T11:15:40.619" v="180"/>
          <ac:picMkLst>
            <pc:docMk/>
            <pc:sldMk cId="3364123667" sldId="419"/>
            <ac:picMk id="10" creationId="{EE606A36-043C-49A5-A9C6-D7A0CCDD5D8A}"/>
          </ac:picMkLst>
        </pc:picChg>
      </pc:sldChg>
      <pc:sldChg chg="addSp delSp modSp">
        <pc:chgData name="이해림" userId="S::hailim97@konkuk.ac.kr::da362752-a4b6-43ac-bb49-41d6e5cfdc35" providerId="AD" clId="Web-{BA0B0FBA-DCCB-4BA6-A03C-0E743DF818C4}" dt="2021-05-16T11:46:19.470" v="329" actId="14100"/>
        <pc:sldMkLst>
          <pc:docMk/>
          <pc:sldMk cId="655743689" sldId="420"/>
        </pc:sldMkLst>
        <pc:spChg chg="mod">
          <ac:chgData name="이해림" userId="S::hailim97@konkuk.ac.kr::da362752-a4b6-43ac-bb49-41d6e5cfdc35" providerId="AD" clId="Web-{BA0B0FBA-DCCB-4BA6-A03C-0E743DF818C4}" dt="2021-05-16T11:44:27.982" v="320" actId="20577"/>
          <ac:spMkLst>
            <pc:docMk/>
            <pc:sldMk cId="655743689" sldId="420"/>
            <ac:spMk id="10" creationId="{A0F04E93-97AA-4E2B-BD39-DC960FC638D1}"/>
          </ac:spMkLst>
        </pc:spChg>
        <pc:spChg chg="add mod">
          <ac:chgData name="이해림" userId="S::hailim97@konkuk.ac.kr::da362752-a4b6-43ac-bb49-41d6e5cfdc35" providerId="AD" clId="Web-{BA0B0FBA-DCCB-4BA6-A03C-0E743DF818C4}" dt="2021-05-16T11:42:11.552" v="297" actId="1076"/>
          <ac:spMkLst>
            <pc:docMk/>
            <pc:sldMk cId="655743689" sldId="420"/>
            <ac:spMk id="12" creationId="{776A1A96-CD78-448C-BCE6-3607198156E6}"/>
          </ac:spMkLst>
        </pc:spChg>
        <pc:spChg chg="add mod">
          <ac:chgData name="이해림" userId="S::hailim97@konkuk.ac.kr::da362752-a4b6-43ac-bb49-41d6e5cfdc35" providerId="AD" clId="Web-{BA0B0FBA-DCCB-4BA6-A03C-0E743DF818C4}" dt="2021-05-16T11:45:15.374" v="322" actId="1076"/>
          <ac:spMkLst>
            <pc:docMk/>
            <pc:sldMk cId="655743689" sldId="420"/>
            <ac:spMk id="15" creationId="{7A5F8447-70AD-480C-96CA-8D4B7F404F49}"/>
          </ac:spMkLst>
        </pc:spChg>
        <pc:spChg chg="mod">
          <ac:chgData name="이해림" userId="S::hailim97@konkuk.ac.kr::da362752-a4b6-43ac-bb49-41d6e5cfdc35" providerId="AD" clId="Web-{BA0B0FBA-DCCB-4BA6-A03C-0E743DF818C4}" dt="2021-05-16T11:46:13.360" v="327" actId="1076"/>
          <ac:spMkLst>
            <pc:docMk/>
            <pc:sldMk cId="655743689" sldId="420"/>
            <ac:spMk id="19" creationId="{B27ACE5A-1501-47C5-930A-D8A74E6BD017}"/>
          </ac:spMkLst>
        </pc:spChg>
        <pc:picChg chg="mod">
          <ac:chgData name="이해림" userId="S::hailim97@konkuk.ac.kr::da362752-a4b6-43ac-bb49-41d6e5cfdc35" providerId="AD" clId="Web-{BA0B0FBA-DCCB-4BA6-A03C-0E743DF818C4}" dt="2021-05-16T11:46:19.470" v="329" actId="14100"/>
          <ac:picMkLst>
            <pc:docMk/>
            <pc:sldMk cId="655743689" sldId="420"/>
            <ac:picMk id="2" creationId="{D20C1115-B2FD-4817-8153-23EAD9D52D2A}"/>
          </ac:picMkLst>
        </pc:picChg>
        <pc:picChg chg="del">
          <ac:chgData name="이해림" userId="S::hailim97@konkuk.ac.kr::da362752-a4b6-43ac-bb49-41d6e5cfdc35" providerId="AD" clId="Web-{BA0B0FBA-DCCB-4BA6-A03C-0E743DF818C4}" dt="2021-05-16T11:39:11.563" v="277"/>
          <ac:picMkLst>
            <pc:docMk/>
            <pc:sldMk cId="655743689" sldId="420"/>
            <ac:picMk id="3" creationId="{94C32525-BC0A-4AAA-B44A-9146D4FA2F63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42:11.537" v="296" actId="1076"/>
          <ac:picMkLst>
            <pc:docMk/>
            <pc:sldMk cId="655743689" sldId="420"/>
            <ac:picMk id="7" creationId="{40156A2A-FD83-40F2-8E71-B6AB7C531028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43:40.664" v="304" actId="1076"/>
          <ac:picMkLst>
            <pc:docMk/>
            <pc:sldMk cId="655743689" sldId="420"/>
            <ac:picMk id="8" creationId="{30B41D05-F99F-4720-8562-76003191DBCB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45:03.702" v="321" actId="1076"/>
          <ac:picMkLst>
            <pc:docMk/>
            <pc:sldMk cId="655743689" sldId="420"/>
            <ac:picMk id="9" creationId="{DD9B61F5-DFC1-4DCD-9FE3-717FB705754F}"/>
          </ac:picMkLst>
        </pc:picChg>
      </pc:sldChg>
      <pc:sldChg chg="addSp delSp modSp">
        <pc:chgData name="이해림" userId="S::hailim97@konkuk.ac.kr::da362752-a4b6-43ac-bb49-41d6e5cfdc35" providerId="AD" clId="Web-{BA0B0FBA-DCCB-4BA6-A03C-0E743DF818C4}" dt="2021-05-16T10:22:21.108" v="23" actId="1076"/>
        <pc:sldMkLst>
          <pc:docMk/>
          <pc:sldMk cId="2287447324" sldId="423"/>
        </pc:sldMkLst>
        <pc:picChg chg="del">
          <ac:chgData name="이해림" userId="S::hailim97@konkuk.ac.kr::da362752-a4b6-43ac-bb49-41d6e5cfdc35" providerId="AD" clId="Web-{BA0B0FBA-DCCB-4BA6-A03C-0E743DF818C4}" dt="2021-05-16T10:20:46.809" v="0"/>
          <ac:picMkLst>
            <pc:docMk/>
            <pc:sldMk cId="2287447324" sldId="423"/>
            <ac:picMk id="2" creationId="{C0D904FD-987B-475C-BABA-E098D1CDD8E6}"/>
          </ac:picMkLst>
        </pc:picChg>
        <pc:picChg chg="add mod">
          <ac:chgData name="이해림" userId="S::hailim97@konkuk.ac.kr::da362752-a4b6-43ac-bb49-41d6e5cfdc35" providerId="AD" clId="Web-{BA0B0FBA-DCCB-4BA6-A03C-0E743DF818C4}" dt="2021-05-16T10:22:18.639" v="22" actId="14100"/>
          <ac:picMkLst>
            <pc:docMk/>
            <pc:sldMk cId="2287447324" sldId="423"/>
            <ac:picMk id="3" creationId="{A0848164-A019-4763-9458-AEEBCDC10F13}"/>
          </ac:picMkLst>
        </pc:picChg>
        <pc:picChg chg="del">
          <ac:chgData name="이해림" userId="S::hailim97@konkuk.ac.kr::da362752-a4b6-43ac-bb49-41d6e5cfdc35" providerId="AD" clId="Web-{BA0B0FBA-DCCB-4BA6-A03C-0E743DF818C4}" dt="2021-05-16T10:20:49.090" v="1"/>
          <ac:picMkLst>
            <pc:docMk/>
            <pc:sldMk cId="2287447324" sldId="423"/>
            <ac:picMk id="7" creationId="{46C5C955-AF5A-4F8E-98A7-4CB032CFE8D1}"/>
          </ac:picMkLst>
        </pc:picChg>
        <pc:picChg chg="add mod">
          <ac:chgData name="이해림" userId="S::hailim97@konkuk.ac.kr::da362752-a4b6-43ac-bb49-41d6e5cfdc35" providerId="AD" clId="Web-{BA0B0FBA-DCCB-4BA6-A03C-0E743DF818C4}" dt="2021-05-16T10:22:21.108" v="23" actId="1076"/>
          <ac:picMkLst>
            <pc:docMk/>
            <pc:sldMk cId="2287447324" sldId="423"/>
            <ac:picMk id="9" creationId="{E2CE8A1E-626C-4C58-B093-853964C5CF27}"/>
          </ac:picMkLst>
        </pc:picChg>
        <pc:picChg chg="add del mod">
          <ac:chgData name="이해림" userId="S::hailim97@konkuk.ac.kr::da362752-a4b6-43ac-bb49-41d6e5cfdc35" providerId="AD" clId="Web-{BA0B0FBA-DCCB-4BA6-A03C-0E743DF818C4}" dt="2021-05-16T10:22:02.154" v="15"/>
          <ac:picMkLst>
            <pc:docMk/>
            <pc:sldMk cId="2287447324" sldId="423"/>
            <ac:picMk id="10" creationId="{0024222D-3EF5-4650-8355-5CADCF3AF493}"/>
          </ac:picMkLst>
        </pc:picChg>
        <pc:picChg chg="add del mod">
          <ac:chgData name="이해림" userId="S::hailim97@konkuk.ac.kr::da362752-a4b6-43ac-bb49-41d6e5cfdc35" providerId="AD" clId="Web-{BA0B0FBA-DCCB-4BA6-A03C-0E743DF818C4}" dt="2021-05-16T10:22:03.029" v="16"/>
          <ac:picMkLst>
            <pc:docMk/>
            <pc:sldMk cId="2287447324" sldId="423"/>
            <ac:picMk id="11" creationId="{AB0F06DD-878B-43FA-BAAB-E50E2659F0E6}"/>
          </ac:picMkLst>
        </pc:picChg>
      </pc:sldChg>
      <pc:sldChg chg="modSp">
        <pc:chgData name="이해림" userId="S::hailim97@konkuk.ac.kr::da362752-a4b6-43ac-bb49-41d6e5cfdc35" providerId="AD" clId="Web-{BA0B0FBA-DCCB-4BA6-A03C-0E743DF818C4}" dt="2021-05-16T11:48:04.738" v="347"/>
        <pc:sldMkLst>
          <pc:docMk/>
          <pc:sldMk cId="870199255" sldId="431"/>
        </pc:sldMkLst>
        <pc:graphicFrameChg chg="mod modGraphic">
          <ac:chgData name="이해림" userId="S::hailim97@konkuk.ac.kr::da362752-a4b6-43ac-bb49-41d6e5cfdc35" providerId="AD" clId="Web-{BA0B0FBA-DCCB-4BA6-A03C-0E743DF818C4}" dt="2021-05-16T11:48:04.738" v="347"/>
          <ac:graphicFrameMkLst>
            <pc:docMk/>
            <pc:sldMk cId="870199255" sldId="431"/>
            <ac:graphicFrameMk id="11" creationId="{2BE72BF8-9F8C-4E2C-B0AE-2EA610D94B00}"/>
          </ac:graphicFrameMkLst>
        </pc:graphicFrameChg>
      </pc:sldChg>
      <pc:sldChg chg="delSp modSp add replId">
        <pc:chgData name="이해림" userId="S::hailim97@konkuk.ac.kr::da362752-a4b6-43ac-bb49-41d6e5cfdc35" providerId="AD" clId="Web-{BA0B0FBA-DCCB-4BA6-A03C-0E743DF818C4}" dt="2021-05-16T10:23:03.687" v="37" actId="1076"/>
        <pc:sldMkLst>
          <pc:docMk/>
          <pc:sldMk cId="924072559" sldId="435"/>
        </pc:sldMkLst>
        <pc:spChg chg="mod">
          <ac:chgData name="이해림" userId="S::hailim97@konkuk.ac.kr::da362752-a4b6-43ac-bb49-41d6e5cfdc35" providerId="AD" clId="Web-{BA0B0FBA-DCCB-4BA6-A03C-0E743DF818C4}" dt="2021-05-16T10:22:58.030" v="35" actId="1076"/>
          <ac:spMkLst>
            <pc:docMk/>
            <pc:sldMk cId="924072559" sldId="435"/>
            <ac:spMk id="8" creationId="{81124C21-8ED0-4B2E-8BAE-EE1AC03E9D04}"/>
          </ac:spMkLst>
        </pc:spChg>
        <pc:picChg chg="del">
          <ac:chgData name="이해림" userId="S::hailim97@konkuk.ac.kr::da362752-a4b6-43ac-bb49-41d6e5cfdc35" providerId="AD" clId="Web-{BA0B0FBA-DCCB-4BA6-A03C-0E743DF818C4}" dt="2021-05-16T10:21:56.935" v="13"/>
          <ac:picMkLst>
            <pc:docMk/>
            <pc:sldMk cId="924072559" sldId="435"/>
            <ac:picMk id="3" creationId="{A0848164-A019-4763-9458-AEEBCDC10F13}"/>
          </ac:picMkLst>
        </pc:picChg>
        <pc:picChg chg="del">
          <ac:chgData name="이해림" userId="S::hailim97@konkuk.ac.kr::da362752-a4b6-43ac-bb49-41d6e5cfdc35" providerId="AD" clId="Web-{BA0B0FBA-DCCB-4BA6-A03C-0E743DF818C4}" dt="2021-05-16T10:21:57.795" v="14"/>
          <ac:picMkLst>
            <pc:docMk/>
            <pc:sldMk cId="924072559" sldId="435"/>
            <ac:picMk id="9" creationId="{E2CE8A1E-626C-4C58-B093-853964C5CF27}"/>
          </ac:picMkLst>
        </pc:picChg>
        <pc:picChg chg="mod">
          <ac:chgData name="이해림" userId="S::hailim97@konkuk.ac.kr::da362752-a4b6-43ac-bb49-41d6e5cfdc35" providerId="AD" clId="Web-{BA0B0FBA-DCCB-4BA6-A03C-0E743DF818C4}" dt="2021-05-16T10:23:00.874" v="36" actId="1076"/>
          <ac:picMkLst>
            <pc:docMk/>
            <pc:sldMk cId="924072559" sldId="435"/>
            <ac:picMk id="10" creationId="{0024222D-3EF5-4650-8355-5CADCF3AF493}"/>
          </ac:picMkLst>
        </pc:picChg>
        <pc:picChg chg="mod">
          <ac:chgData name="이해림" userId="S::hailim97@konkuk.ac.kr::da362752-a4b6-43ac-bb49-41d6e5cfdc35" providerId="AD" clId="Web-{BA0B0FBA-DCCB-4BA6-A03C-0E743DF818C4}" dt="2021-05-16T10:23:03.687" v="37" actId="1076"/>
          <ac:picMkLst>
            <pc:docMk/>
            <pc:sldMk cId="924072559" sldId="435"/>
            <ac:picMk id="11" creationId="{AB0F06DD-878B-43FA-BAAB-E50E2659F0E6}"/>
          </ac:picMkLst>
        </pc:picChg>
      </pc:sldChg>
      <pc:sldChg chg="addSp delSp modSp add replId">
        <pc:chgData name="이해림" userId="S::hailim97@konkuk.ac.kr::da362752-a4b6-43ac-bb49-41d6e5cfdc35" providerId="AD" clId="Web-{BA0B0FBA-DCCB-4BA6-A03C-0E743DF818C4}" dt="2021-05-16T10:29:04.680" v="96" actId="1076"/>
        <pc:sldMkLst>
          <pc:docMk/>
          <pc:sldMk cId="478798372" sldId="436"/>
        </pc:sldMkLst>
        <pc:spChg chg="mod">
          <ac:chgData name="이해림" userId="S::hailim97@konkuk.ac.kr::da362752-a4b6-43ac-bb49-41d6e5cfdc35" providerId="AD" clId="Web-{BA0B0FBA-DCCB-4BA6-A03C-0E743DF818C4}" dt="2021-05-16T10:28:19.007" v="87" actId="1076"/>
          <ac:spMkLst>
            <pc:docMk/>
            <pc:sldMk cId="478798372" sldId="436"/>
            <ac:spMk id="8" creationId="{81124C21-8ED0-4B2E-8BAE-EE1AC03E9D04}"/>
          </ac:spMkLst>
        </pc:spChg>
        <pc:picChg chg="add mod">
          <ac:chgData name="이해림" userId="S::hailim97@konkuk.ac.kr::da362752-a4b6-43ac-bb49-41d6e5cfdc35" providerId="AD" clId="Web-{BA0B0FBA-DCCB-4BA6-A03C-0E743DF818C4}" dt="2021-05-16T10:28:55.304" v="93" actId="1076"/>
          <ac:picMkLst>
            <pc:docMk/>
            <pc:sldMk cId="478798372" sldId="436"/>
            <ac:picMk id="2" creationId="{3CB8FD6B-EAFF-4AC0-9119-42EE55A159FB}"/>
          </ac:picMkLst>
        </pc:picChg>
        <pc:picChg chg="del">
          <ac:chgData name="이해림" userId="S::hailim97@konkuk.ac.kr::da362752-a4b6-43ac-bb49-41d6e5cfdc35" providerId="AD" clId="Web-{BA0B0FBA-DCCB-4BA6-A03C-0E743DF818C4}" dt="2021-05-16T10:28:18.929" v="85"/>
          <ac:picMkLst>
            <pc:docMk/>
            <pc:sldMk cId="478798372" sldId="436"/>
            <ac:picMk id="3" creationId="{1344BF1F-A65A-40E6-BC8B-C02F4FCC36C0}"/>
          </ac:picMkLst>
        </pc:picChg>
        <pc:picChg chg="add mod">
          <ac:chgData name="이해림" userId="S::hailim97@konkuk.ac.kr::da362752-a4b6-43ac-bb49-41d6e5cfdc35" providerId="AD" clId="Web-{BA0B0FBA-DCCB-4BA6-A03C-0E743DF818C4}" dt="2021-05-16T10:29:04.680" v="96" actId="1076"/>
          <ac:picMkLst>
            <pc:docMk/>
            <pc:sldMk cId="478798372" sldId="436"/>
            <ac:picMk id="7" creationId="{99382F38-0669-40DF-8D9A-D090DE80B707}"/>
          </ac:picMkLst>
        </pc:picChg>
        <pc:picChg chg="del">
          <ac:chgData name="이해림" userId="S::hailim97@konkuk.ac.kr::da362752-a4b6-43ac-bb49-41d6e5cfdc35" providerId="AD" clId="Web-{BA0B0FBA-DCCB-4BA6-A03C-0E743DF818C4}" dt="2021-05-16T10:28:14.772" v="84"/>
          <ac:picMkLst>
            <pc:docMk/>
            <pc:sldMk cId="478798372" sldId="436"/>
            <ac:picMk id="9" creationId="{2C9D84FD-6E05-483C-91F6-50567EA44F88}"/>
          </ac:picMkLst>
        </pc:picChg>
      </pc:sldChg>
      <pc:sldChg chg="add del replId">
        <pc:chgData name="이해림" userId="S::hailim97@konkuk.ac.kr::da362752-a4b6-43ac-bb49-41d6e5cfdc35" providerId="AD" clId="Web-{BA0B0FBA-DCCB-4BA6-A03C-0E743DF818C4}" dt="2021-05-16T10:26:25.551" v="72"/>
        <pc:sldMkLst>
          <pc:docMk/>
          <pc:sldMk cId="1454766080" sldId="436"/>
        </pc:sldMkLst>
      </pc:sldChg>
      <pc:sldChg chg="addSp delSp modSp add replId">
        <pc:chgData name="이해림" userId="S::hailim97@konkuk.ac.kr::da362752-a4b6-43ac-bb49-41d6e5cfdc35" providerId="AD" clId="Web-{BA0B0FBA-DCCB-4BA6-A03C-0E743DF818C4}" dt="2021-05-16T10:30:47.838" v="118" actId="1076"/>
        <pc:sldMkLst>
          <pc:docMk/>
          <pc:sldMk cId="2270567419" sldId="437"/>
        </pc:sldMkLst>
        <pc:spChg chg="mod">
          <ac:chgData name="이해림" userId="S::hailim97@konkuk.ac.kr::da362752-a4b6-43ac-bb49-41d6e5cfdc35" providerId="AD" clId="Web-{BA0B0FBA-DCCB-4BA6-A03C-0E743DF818C4}" dt="2021-05-16T10:29:51.352" v="101" actId="20577"/>
          <ac:spMkLst>
            <pc:docMk/>
            <pc:sldMk cId="2270567419" sldId="437"/>
            <ac:spMk id="8" creationId="{81124C21-8ED0-4B2E-8BAE-EE1AC03E9D04}"/>
          </ac:spMkLst>
        </pc:spChg>
        <pc:picChg chg="del">
          <ac:chgData name="이해림" userId="S::hailim97@konkuk.ac.kr::da362752-a4b6-43ac-bb49-41d6e5cfdc35" providerId="AD" clId="Web-{BA0B0FBA-DCCB-4BA6-A03C-0E743DF818C4}" dt="2021-05-16T10:29:52.352" v="102"/>
          <ac:picMkLst>
            <pc:docMk/>
            <pc:sldMk cId="2270567419" sldId="437"/>
            <ac:picMk id="2" creationId="{3CB8FD6B-EAFF-4AC0-9119-42EE55A159FB}"/>
          </ac:picMkLst>
        </pc:picChg>
        <pc:picChg chg="add mod">
          <ac:chgData name="이해림" userId="S::hailim97@konkuk.ac.kr::da362752-a4b6-43ac-bb49-41d6e5cfdc35" providerId="AD" clId="Web-{BA0B0FBA-DCCB-4BA6-A03C-0E743DF818C4}" dt="2021-05-16T10:30:44.682" v="115" actId="1076"/>
          <ac:picMkLst>
            <pc:docMk/>
            <pc:sldMk cId="2270567419" sldId="437"/>
            <ac:picMk id="3" creationId="{61F95015-3322-4321-B148-E258A201AAD0}"/>
          </ac:picMkLst>
        </pc:picChg>
        <pc:picChg chg="del">
          <ac:chgData name="이해림" userId="S::hailim97@konkuk.ac.kr::da362752-a4b6-43ac-bb49-41d6e5cfdc35" providerId="AD" clId="Web-{BA0B0FBA-DCCB-4BA6-A03C-0E743DF818C4}" dt="2021-05-16T10:29:56.493" v="103"/>
          <ac:picMkLst>
            <pc:docMk/>
            <pc:sldMk cId="2270567419" sldId="437"/>
            <ac:picMk id="7" creationId="{99382F38-0669-40DF-8D9A-D090DE80B707}"/>
          </ac:picMkLst>
        </pc:picChg>
        <pc:picChg chg="add mod">
          <ac:chgData name="이해림" userId="S::hailim97@konkuk.ac.kr::da362752-a4b6-43ac-bb49-41d6e5cfdc35" providerId="AD" clId="Web-{BA0B0FBA-DCCB-4BA6-A03C-0E743DF818C4}" dt="2021-05-16T10:30:47.838" v="118" actId="1076"/>
          <ac:picMkLst>
            <pc:docMk/>
            <pc:sldMk cId="2270567419" sldId="437"/>
            <ac:picMk id="9" creationId="{B078089F-9AC5-4BCD-A4CF-C21C2D1E4A29}"/>
          </ac:picMkLst>
        </pc:picChg>
      </pc:sldChg>
      <pc:sldChg chg="addSp delSp modSp add replId">
        <pc:chgData name="이해림" userId="S::hailim97@konkuk.ac.kr::da362752-a4b6-43ac-bb49-41d6e5cfdc35" providerId="AD" clId="Web-{BA0B0FBA-DCCB-4BA6-A03C-0E743DF818C4}" dt="2021-05-16T11:12:28.328" v="156" actId="1076"/>
        <pc:sldMkLst>
          <pc:docMk/>
          <pc:sldMk cId="4116331578" sldId="439"/>
        </pc:sldMkLst>
        <pc:picChg chg="del">
          <ac:chgData name="이해림" userId="S::hailim97@konkuk.ac.kr::da362752-a4b6-43ac-bb49-41d6e5cfdc35" providerId="AD" clId="Web-{BA0B0FBA-DCCB-4BA6-A03C-0E743DF818C4}" dt="2021-05-16T11:10:56.669" v="151"/>
          <ac:picMkLst>
            <pc:docMk/>
            <pc:sldMk cId="4116331578" sldId="439"/>
            <ac:picMk id="2" creationId="{F0F0B3B5-BEAD-4556-A00C-8F5F22454D3E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12:28.328" v="156" actId="1076"/>
          <ac:picMkLst>
            <pc:docMk/>
            <pc:sldMk cId="4116331578" sldId="439"/>
            <ac:picMk id="3" creationId="{48364D8D-1175-4606-8042-9444D9D0D36B}"/>
          </ac:picMkLst>
        </pc:picChg>
      </pc:sldChg>
      <pc:sldChg chg="addSp delSp modSp add replId">
        <pc:chgData name="이해림" userId="S::hailim97@konkuk.ac.kr::da362752-a4b6-43ac-bb49-41d6e5cfdc35" providerId="AD" clId="Web-{BA0B0FBA-DCCB-4BA6-A03C-0E743DF818C4}" dt="2021-05-16T11:20:00.254" v="202" actId="1076"/>
        <pc:sldMkLst>
          <pc:docMk/>
          <pc:sldMk cId="1429723958" sldId="440"/>
        </pc:sldMkLst>
        <pc:picChg chg="del">
          <ac:chgData name="이해림" userId="S::hailim97@konkuk.ac.kr::da362752-a4b6-43ac-bb49-41d6e5cfdc35" providerId="AD" clId="Web-{BA0B0FBA-DCCB-4BA6-A03C-0E743DF818C4}" dt="2021-05-16T11:19:02.065" v="198"/>
          <ac:picMkLst>
            <pc:docMk/>
            <pc:sldMk cId="1429723958" sldId="440"/>
            <ac:picMk id="2" creationId="{F62A6428-1CEB-48F8-B48A-741E56FDBDCC}"/>
          </ac:picMkLst>
        </pc:picChg>
        <pc:picChg chg="del">
          <ac:chgData name="이해림" userId="S::hailim97@konkuk.ac.kr::da362752-a4b6-43ac-bb49-41d6e5cfdc35" providerId="AD" clId="Web-{BA0B0FBA-DCCB-4BA6-A03C-0E743DF818C4}" dt="2021-05-16T11:19:04.362" v="199"/>
          <ac:picMkLst>
            <pc:docMk/>
            <pc:sldMk cId="1429723958" sldId="440"/>
            <ac:picMk id="3" creationId="{F282F61A-71B5-4033-BF23-959072AEECAA}"/>
          </ac:picMkLst>
        </pc:picChg>
        <pc:picChg chg="add mod">
          <ac:chgData name="이해림" userId="S::hailim97@konkuk.ac.kr::da362752-a4b6-43ac-bb49-41d6e5cfdc35" providerId="AD" clId="Web-{BA0B0FBA-DCCB-4BA6-A03C-0E743DF818C4}" dt="2021-05-16T11:20:00.254" v="202" actId="1076"/>
          <ac:picMkLst>
            <pc:docMk/>
            <pc:sldMk cId="1429723958" sldId="440"/>
            <ac:picMk id="7" creationId="{6C51E534-BC21-465A-82F6-92A04B0D8123}"/>
          </ac:picMkLst>
        </pc:picChg>
      </pc:sldChg>
    </pc:docChg>
  </pc:docChgLst>
  <pc:docChgLst>
    <pc:chgData name="haen1231@konkuk.ac.kr" userId="fc805462-1126-4daf-9bad-151ec245578c" providerId="ADAL" clId="{11BD18E8-34F4-42B7-ACBD-A88E59ECF583}"/>
    <pc:docChg chg="modSld">
      <pc:chgData name="haen1231@konkuk.ac.kr" userId="fc805462-1126-4daf-9bad-151ec245578c" providerId="ADAL" clId="{11BD18E8-34F4-42B7-ACBD-A88E59ECF583}" dt="2021-05-08T17:40:13.036" v="1" actId="1076"/>
      <pc:docMkLst>
        <pc:docMk/>
      </pc:docMkLst>
      <pc:sldChg chg="modSp mod">
        <pc:chgData name="haen1231@konkuk.ac.kr" userId="fc805462-1126-4daf-9bad-151ec245578c" providerId="ADAL" clId="{11BD18E8-34F4-42B7-ACBD-A88E59ECF583}" dt="2021-05-08T17:40:13.036" v="1" actId="1076"/>
        <pc:sldMkLst>
          <pc:docMk/>
          <pc:sldMk cId="46320837" sldId="401"/>
        </pc:sldMkLst>
        <pc:picChg chg="mod">
          <ac:chgData name="haen1231@konkuk.ac.kr" userId="fc805462-1126-4daf-9bad-151ec245578c" providerId="ADAL" clId="{11BD18E8-34F4-42B7-ACBD-A88E59ECF583}" dt="2021-05-08T17:40:13.036" v="1" actId="1076"/>
          <ac:picMkLst>
            <pc:docMk/>
            <pc:sldMk cId="46320837" sldId="401"/>
            <ac:picMk id="4" creationId="{5586402D-DEDC-49A9-91E8-CAADAFDC0F5C}"/>
          </ac:picMkLst>
        </pc:picChg>
      </pc:sldChg>
    </pc:docChg>
  </pc:docChgLst>
  <pc:docChgLst>
    <pc:chgData name="송호영" userId="S::ghdud119@konkuk.ac.kr::2286aef3-535c-4bbe-8664-406b05f44393" providerId="AD" clId="Web-{7179FE4A-B91B-4FE2-B114-57A7DB433847}"/>
    <pc:docChg chg="modSld">
      <pc:chgData name="송호영" userId="S::ghdud119@konkuk.ac.kr::2286aef3-535c-4bbe-8664-406b05f44393" providerId="AD" clId="Web-{7179FE4A-B91B-4FE2-B114-57A7DB433847}" dt="2021-04-30T01:02:26.834" v="3" actId="20577"/>
      <pc:docMkLst>
        <pc:docMk/>
      </pc:docMkLst>
      <pc:sldChg chg="addSp delSp modSp">
        <pc:chgData name="송호영" userId="S::ghdud119@konkuk.ac.kr::2286aef3-535c-4bbe-8664-406b05f44393" providerId="AD" clId="Web-{7179FE4A-B91B-4FE2-B114-57A7DB433847}" dt="2021-04-30T01:02:26.834" v="3" actId="20577"/>
        <pc:sldMkLst>
          <pc:docMk/>
          <pc:sldMk cId="1369210909" sldId="309"/>
        </pc:sldMkLst>
        <pc:spChg chg="add del mod">
          <ac:chgData name="송호영" userId="S::ghdud119@konkuk.ac.kr::2286aef3-535c-4bbe-8664-406b05f44393" providerId="AD" clId="Web-{7179FE4A-B91B-4FE2-B114-57A7DB433847}" dt="2021-04-30T01:02:26.834" v="3" actId="20577"/>
          <ac:spMkLst>
            <pc:docMk/>
            <pc:sldMk cId="1369210909" sldId="309"/>
            <ac:spMk id="4" creationId="{82F53C3B-FAE0-4A72-8790-1C8EA993FA2C}"/>
          </ac:spMkLst>
        </pc:spChg>
      </pc:sldChg>
    </pc:docChg>
  </pc:docChgLst>
  <pc:docChgLst>
    <pc:chgData name="이도경" userId="S::opoiuuu@konkuk.ac.kr::e9e42d1f-f688-4dc2-b8bb-1a42460c9f0c" providerId="AD" clId="Web-{DC64BCD1-8377-4607-A463-B78FA7A08CE9}"/>
    <pc:docChg chg="modSld">
      <pc:chgData name="이도경" userId="S::opoiuuu@konkuk.ac.kr::e9e42d1f-f688-4dc2-b8bb-1a42460c9f0c" providerId="AD" clId="Web-{DC64BCD1-8377-4607-A463-B78FA7A08CE9}" dt="2021-04-28T18:37:12.242" v="5" actId="1076"/>
      <pc:docMkLst>
        <pc:docMk/>
      </pc:docMkLst>
      <pc:sldChg chg="addSp delSp modSp">
        <pc:chgData name="이도경" userId="S::opoiuuu@konkuk.ac.kr::e9e42d1f-f688-4dc2-b8bb-1a42460c9f0c" providerId="AD" clId="Web-{DC64BCD1-8377-4607-A463-B78FA7A08CE9}" dt="2021-04-28T18:37:12.242" v="5" actId="1076"/>
        <pc:sldMkLst>
          <pc:docMk/>
          <pc:sldMk cId="1275968936" sldId="400"/>
        </pc:sldMkLst>
        <pc:picChg chg="add mod">
          <ac:chgData name="이도경" userId="S::opoiuuu@konkuk.ac.kr::e9e42d1f-f688-4dc2-b8bb-1a42460c9f0c" providerId="AD" clId="Web-{DC64BCD1-8377-4607-A463-B78FA7A08CE9}" dt="2021-04-28T18:37:12.242" v="5" actId="1076"/>
          <ac:picMkLst>
            <pc:docMk/>
            <pc:sldMk cId="1275968936" sldId="400"/>
            <ac:picMk id="2" creationId="{C99BA448-946F-4542-84DC-BB44FC32EEFD}"/>
          </ac:picMkLst>
        </pc:picChg>
        <pc:picChg chg="del">
          <ac:chgData name="이도경" userId="S::opoiuuu@konkuk.ac.kr::e9e42d1f-f688-4dc2-b8bb-1a42460c9f0c" providerId="AD" clId="Web-{DC64BCD1-8377-4607-A463-B78FA7A08CE9}" dt="2021-04-28T18:36:43.818" v="0"/>
          <ac:picMkLst>
            <pc:docMk/>
            <pc:sldMk cId="1275968936" sldId="400"/>
            <ac:picMk id="9" creationId="{21B3925A-BCEB-4190-A913-FBAFACBB2D75}"/>
          </ac:picMkLst>
        </pc:picChg>
      </pc:sldChg>
    </pc:docChg>
  </pc:docChgLst>
  <pc:docChgLst>
    <pc:chgData name="이해림" userId="S::hailim97@konkuk.ac.kr::da362752-a4b6-43ac-bb49-41d6e5cfdc35" providerId="AD" clId="Web-{54027825-8EAA-497F-A30B-A71A66748023}"/>
    <pc:docChg chg="modSld">
      <pc:chgData name="이해림" userId="S::hailim97@konkuk.ac.kr::da362752-a4b6-43ac-bb49-41d6e5cfdc35" providerId="AD" clId="Web-{54027825-8EAA-497F-A30B-A71A66748023}" dt="2021-05-16T13:14:01.331" v="7" actId="1076"/>
      <pc:docMkLst>
        <pc:docMk/>
      </pc:docMkLst>
      <pc:sldChg chg="addSp modSp">
        <pc:chgData name="이해림" userId="S::hailim97@konkuk.ac.kr::da362752-a4b6-43ac-bb49-41d6e5cfdc35" providerId="AD" clId="Web-{54027825-8EAA-497F-A30B-A71A66748023}" dt="2021-05-16T13:14:01.331" v="7" actId="1076"/>
        <pc:sldMkLst>
          <pc:docMk/>
          <pc:sldMk cId="726295685" sldId="350"/>
        </pc:sldMkLst>
        <pc:spChg chg="mod">
          <ac:chgData name="이해림" userId="S::hailim97@konkuk.ac.kr::da362752-a4b6-43ac-bb49-41d6e5cfdc35" providerId="AD" clId="Web-{54027825-8EAA-497F-A30B-A71A66748023}" dt="2021-05-16T13:14:01.331" v="7" actId="1076"/>
          <ac:spMkLst>
            <pc:docMk/>
            <pc:sldMk cId="726295685" sldId="350"/>
            <ac:spMk id="9" creationId="{B5F5C5D5-B8B7-4478-A406-6E4252245BE6}"/>
          </ac:spMkLst>
        </pc:spChg>
        <pc:picChg chg="add mod">
          <ac:chgData name="이해림" userId="S::hailim97@konkuk.ac.kr::da362752-a4b6-43ac-bb49-41d6e5cfdc35" providerId="AD" clId="Web-{54027825-8EAA-497F-A30B-A71A66748023}" dt="2021-05-16T13:13:41.159" v="6" actId="1076"/>
          <ac:picMkLst>
            <pc:docMk/>
            <pc:sldMk cId="726295685" sldId="350"/>
            <ac:picMk id="2" creationId="{ECB7887F-D318-4073-B083-C41552D45893}"/>
          </ac:picMkLst>
        </pc:picChg>
      </pc:sldChg>
    </pc:docChg>
  </pc:docChgLst>
  <pc:docChgLst>
    <pc:chgData name="송호영" userId="2286aef3-535c-4bbe-8664-406b05f44393" providerId="ADAL" clId="{94E8185B-A6C4-4848-B476-277BE04F52B5}"/>
    <pc:docChg chg="undo custSel addSld delSld modSld sldOrd">
      <pc:chgData name="송호영" userId="2286aef3-535c-4bbe-8664-406b05f44393" providerId="ADAL" clId="{94E8185B-A6C4-4848-B476-277BE04F52B5}" dt="2021-05-13T18:35:04.921" v="179" actId="478"/>
      <pc:docMkLst>
        <pc:docMk/>
      </pc:docMkLst>
      <pc:sldChg chg="modSp mod">
        <pc:chgData name="송호영" userId="2286aef3-535c-4bbe-8664-406b05f44393" providerId="ADAL" clId="{94E8185B-A6C4-4848-B476-277BE04F52B5}" dt="2021-05-13T18:30:33.638" v="145" actId="1076"/>
        <pc:sldMkLst>
          <pc:docMk/>
          <pc:sldMk cId="1369210909" sldId="309"/>
        </pc:sldMkLst>
        <pc:spChg chg="mod">
          <ac:chgData name="송호영" userId="2286aef3-535c-4bbe-8664-406b05f44393" providerId="ADAL" clId="{94E8185B-A6C4-4848-B476-277BE04F52B5}" dt="2021-05-13T18:30:33.638" v="145" actId="1076"/>
          <ac:spMkLst>
            <pc:docMk/>
            <pc:sldMk cId="1369210909" sldId="309"/>
            <ac:spMk id="11" creationId="{7CAA0400-86A5-D842-9FFF-958A32BC9488}"/>
          </ac:spMkLst>
        </pc:spChg>
      </pc:sldChg>
      <pc:sldChg chg="delSp modSp add del mod">
        <pc:chgData name="송호영" userId="2286aef3-535c-4bbe-8664-406b05f44393" providerId="ADAL" clId="{94E8185B-A6C4-4848-B476-277BE04F52B5}" dt="2021-05-13T18:27:23.743" v="60" actId="47"/>
        <pc:sldMkLst>
          <pc:docMk/>
          <pc:sldMk cId="217872772" sldId="312"/>
        </pc:sldMkLst>
        <pc:spChg chg="del">
          <ac:chgData name="송호영" userId="2286aef3-535c-4bbe-8664-406b05f44393" providerId="ADAL" clId="{94E8185B-A6C4-4848-B476-277BE04F52B5}" dt="2021-05-13T18:26:39.557" v="58" actId="478"/>
          <ac:spMkLst>
            <pc:docMk/>
            <pc:sldMk cId="217872772" sldId="312"/>
            <ac:spMk id="2" creationId="{F508B84C-32EC-4CAE-BF21-F4BDFADA3DB6}"/>
          </ac:spMkLst>
        </pc:spChg>
        <pc:spChg chg="del">
          <ac:chgData name="송호영" userId="2286aef3-535c-4bbe-8664-406b05f44393" providerId="ADAL" clId="{94E8185B-A6C4-4848-B476-277BE04F52B5}" dt="2021-05-13T18:26:41.026" v="59" actId="478"/>
          <ac:spMkLst>
            <pc:docMk/>
            <pc:sldMk cId="217872772" sldId="312"/>
            <ac:spMk id="14" creationId="{C1F9FD62-C309-41D0-8D15-FB6CBE7C0AC8}"/>
          </ac:spMkLst>
        </pc:spChg>
        <pc:spChg chg="mod">
          <ac:chgData name="송호영" userId="2286aef3-535c-4bbe-8664-406b05f44393" providerId="ADAL" clId="{94E8185B-A6C4-4848-B476-277BE04F52B5}" dt="2021-05-13T18:26:31.511" v="57" actId="207"/>
          <ac:spMkLst>
            <pc:docMk/>
            <pc:sldMk cId="217872772" sldId="312"/>
            <ac:spMk id="16" creationId="{53C00B07-0330-4776-A521-0748BEB10438}"/>
          </ac:spMkLst>
        </pc:spChg>
      </pc:sldChg>
      <pc:sldChg chg="addSp delSp modSp mod">
        <pc:chgData name="송호영" userId="2286aef3-535c-4bbe-8664-406b05f44393" providerId="ADAL" clId="{94E8185B-A6C4-4848-B476-277BE04F52B5}" dt="2021-05-13T18:24:56.244" v="44" actId="1076"/>
        <pc:sldMkLst>
          <pc:docMk/>
          <pc:sldMk cId="726295685" sldId="350"/>
        </pc:sldMkLst>
        <pc:picChg chg="add mod">
          <ac:chgData name="송호영" userId="2286aef3-535c-4bbe-8664-406b05f44393" providerId="ADAL" clId="{94E8185B-A6C4-4848-B476-277BE04F52B5}" dt="2021-05-13T18:24:56.244" v="44" actId="1076"/>
          <ac:picMkLst>
            <pc:docMk/>
            <pc:sldMk cId="726295685" sldId="350"/>
            <ac:picMk id="3" creationId="{365155F8-4820-4DB4-83F6-B83A62B71DBC}"/>
          </ac:picMkLst>
        </pc:picChg>
        <pc:picChg chg="del">
          <ac:chgData name="송호영" userId="2286aef3-535c-4bbe-8664-406b05f44393" providerId="ADAL" clId="{94E8185B-A6C4-4848-B476-277BE04F52B5}" dt="2021-05-13T18:24:45.467" v="37" actId="478"/>
          <ac:picMkLst>
            <pc:docMk/>
            <pc:sldMk cId="726295685" sldId="350"/>
            <ac:picMk id="11" creationId="{76ED3459-C7FD-4A1E-81E3-38710AE62104}"/>
          </ac:picMkLst>
        </pc:picChg>
      </pc:sldChg>
      <pc:sldChg chg="addSp modSp mod">
        <pc:chgData name="송호영" userId="2286aef3-535c-4bbe-8664-406b05f44393" providerId="ADAL" clId="{94E8185B-A6C4-4848-B476-277BE04F52B5}" dt="2021-05-13T18:02:19.280" v="36" actId="14100"/>
        <pc:sldMkLst>
          <pc:docMk/>
          <pc:sldMk cId="46320837" sldId="401"/>
        </pc:sldMkLst>
        <pc:spChg chg="mod">
          <ac:chgData name="송호영" userId="2286aef3-535c-4bbe-8664-406b05f44393" providerId="ADAL" clId="{94E8185B-A6C4-4848-B476-277BE04F52B5}" dt="2021-05-13T17:59:42.219" v="11" actId="14100"/>
          <ac:spMkLst>
            <pc:docMk/>
            <pc:sldMk cId="46320837" sldId="401"/>
            <ac:spMk id="13" creationId="{B878473B-5B30-4D8B-A820-04CE7EF8F05B}"/>
          </ac:spMkLst>
        </pc:spChg>
        <pc:spChg chg="mod">
          <ac:chgData name="송호영" userId="2286aef3-535c-4bbe-8664-406b05f44393" providerId="ADAL" clId="{94E8185B-A6C4-4848-B476-277BE04F52B5}" dt="2021-05-13T18:00:13.267" v="19" actId="14100"/>
          <ac:spMkLst>
            <pc:docMk/>
            <pc:sldMk cId="46320837" sldId="401"/>
            <ac:spMk id="16" creationId="{9FD993EA-981A-4C9E-A04E-F037A2A9C13D}"/>
          </ac:spMkLst>
        </pc:spChg>
        <pc:spChg chg="mod">
          <ac:chgData name="송호영" userId="2286aef3-535c-4bbe-8664-406b05f44393" providerId="ADAL" clId="{94E8185B-A6C4-4848-B476-277BE04F52B5}" dt="2021-05-13T18:00:18.219" v="20" actId="14100"/>
          <ac:spMkLst>
            <pc:docMk/>
            <pc:sldMk cId="46320837" sldId="401"/>
            <ac:spMk id="18" creationId="{E3F27828-0B76-45D9-8953-7E92460C2436}"/>
          </ac:spMkLst>
        </pc:spChg>
        <pc:spChg chg="mod">
          <ac:chgData name="송호영" userId="2286aef3-535c-4bbe-8664-406b05f44393" providerId="ADAL" clId="{94E8185B-A6C4-4848-B476-277BE04F52B5}" dt="2021-05-13T17:59:37.660" v="10" actId="14100"/>
          <ac:spMkLst>
            <pc:docMk/>
            <pc:sldMk cId="46320837" sldId="401"/>
            <ac:spMk id="19" creationId="{B5D67DED-89A3-4A07-A202-96EE4D440CD4}"/>
          </ac:spMkLst>
        </pc:spChg>
        <pc:spChg chg="mod">
          <ac:chgData name="송호영" userId="2286aef3-535c-4bbe-8664-406b05f44393" providerId="ADAL" clId="{94E8185B-A6C4-4848-B476-277BE04F52B5}" dt="2021-05-13T17:59:49.142" v="13" actId="1076"/>
          <ac:spMkLst>
            <pc:docMk/>
            <pc:sldMk cId="46320837" sldId="401"/>
            <ac:spMk id="21" creationId="{3A96D63E-E0D4-40FA-A193-8C4F8AFB44E3}"/>
          </ac:spMkLst>
        </pc:spChg>
        <pc:spChg chg="mod">
          <ac:chgData name="송호영" userId="2286aef3-535c-4bbe-8664-406b05f44393" providerId="ADAL" clId="{94E8185B-A6C4-4848-B476-277BE04F52B5}" dt="2021-05-13T17:59:19.144" v="7" actId="14100"/>
          <ac:spMkLst>
            <pc:docMk/>
            <pc:sldMk cId="46320837" sldId="401"/>
            <ac:spMk id="22" creationId="{C472D6D3-10A4-44F5-97F8-ED4C7B515586}"/>
          </ac:spMkLst>
        </pc:spChg>
        <pc:spChg chg="add mod">
          <ac:chgData name="송호영" userId="2286aef3-535c-4bbe-8664-406b05f44393" providerId="ADAL" clId="{94E8185B-A6C4-4848-B476-277BE04F52B5}" dt="2021-05-13T18:00:54.084" v="27" actId="14100"/>
          <ac:spMkLst>
            <pc:docMk/>
            <pc:sldMk cId="46320837" sldId="401"/>
            <ac:spMk id="23" creationId="{A6E78296-7EB2-4472-8203-D8C10A5792DF}"/>
          </ac:spMkLst>
        </pc:spChg>
        <pc:spChg chg="mod">
          <ac:chgData name="송호영" userId="2286aef3-535c-4bbe-8664-406b05f44393" providerId="ADAL" clId="{94E8185B-A6C4-4848-B476-277BE04F52B5}" dt="2021-05-13T17:59:33.205" v="9" actId="14100"/>
          <ac:spMkLst>
            <pc:docMk/>
            <pc:sldMk cId="46320837" sldId="401"/>
            <ac:spMk id="24" creationId="{B95FA87E-E8EB-4C89-BD54-3C649DFBD072}"/>
          </ac:spMkLst>
        </pc:spChg>
        <pc:spChg chg="mod">
          <ac:chgData name="송호영" userId="2286aef3-535c-4bbe-8664-406b05f44393" providerId="ADAL" clId="{94E8185B-A6C4-4848-B476-277BE04F52B5}" dt="2021-05-13T18:00:37.759" v="22" actId="1076"/>
          <ac:spMkLst>
            <pc:docMk/>
            <pc:sldMk cId="46320837" sldId="401"/>
            <ac:spMk id="25" creationId="{D1C30834-356B-4D7C-AB4A-7F97997D8BC3}"/>
          </ac:spMkLst>
        </pc:spChg>
        <pc:spChg chg="add mod">
          <ac:chgData name="송호영" userId="2286aef3-535c-4bbe-8664-406b05f44393" providerId="ADAL" clId="{94E8185B-A6C4-4848-B476-277BE04F52B5}" dt="2021-05-13T18:01:14.992" v="30" actId="14100"/>
          <ac:spMkLst>
            <pc:docMk/>
            <pc:sldMk cId="46320837" sldId="401"/>
            <ac:spMk id="26" creationId="{18EBC73E-B487-4CF9-BE89-5E45E5473665}"/>
          </ac:spMkLst>
        </pc:spChg>
        <pc:spChg chg="add mod">
          <ac:chgData name="송호영" userId="2286aef3-535c-4bbe-8664-406b05f44393" providerId="ADAL" clId="{94E8185B-A6C4-4848-B476-277BE04F52B5}" dt="2021-05-13T18:02:03.466" v="32" actId="1076"/>
          <ac:spMkLst>
            <pc:docMk/>
            <pc:sldMk cId="46320837" sldId="401"/>
            <ac:spMk id="27" creationId="{45EDE364-5BC4-4458-93BE-0AD0FD0D7DD8}"/>
          </ac:spMkLst>
        </pc:spChg>
        <pc:spChg chg="add mod">
          <ac:chgData name="송호영" userId="2286aef3-535c-4bbe-8664-406b05f44393" providerId="ADAL" clId="{94E8185B-A6C4-4848-B476-277BE04F52B5}" dt="2021-05-13T18:02:19.280" v="36" actId="14100"/>
          <ac:spMkLst>
            <pc:docMk/>
            <pc:sldMk cId="46320837" sldId="401"/>
            <ac:spMk id="28" creationId="{CAF24FF7-D825-49FD-B06C-0CFEE492E73C}"/>
          </ac:spMkLst>
        </pc:spChg>
        <pc:picChg chg="mod">
          <ac:chgData name="송호영" userId="2286aef3-535c-4bbe-8664-406b05f44393" providerId="ADAL" clId="{94E8185B-A6C4-4848-B476-277BE04F52B5}" dt="2021-05-13T17:59:52.253" v="15" actId="1076"/>
          <ac:picMkLst>
            <pc:docMk/>
            <pc:sldMk cId="46320837" sldId="401"/>
            <ac:picMk id="3" creationId="{AFFD7DD6-A814-473E-97EF-C32A20DC89E5}"/>
          </ac:picMkLst>
        </pc:picChg>
      </pc:sldChg>
      <pc:sldChg chg="modSp">
        <pc:chgData name="송호영" userId="2286aef3-535c-4bbe-8664-406b05f44393" providerId="ADAL" clId="{94E8185B-A6C4-4848-B476-277BE04F52B5}" dt="2021-05-13T18:34:44.006" v="175"/>
        <pc:sldMkLst>
          <pc:docMk/>
          <pc:sldMk cId="2404449222" sldId="405"/>
        </pc:sldMkLst>
        <pc:graphicFrameChg chg="mod">
          <ac:chgData name="송호영" userId="2286aef3-535c-4bbe-8664-406b05f44393" providerId="ADAL" clId="{94E8185B-A6C4-4848-B476-277BE04F52B5}" dt="2021-05-13T18:34:44.006" v="175"/>
          <ac:graphicFrameMkLst>
            <pc:docMk/>
            <pc:sldMk cId="2404449222" sldId="405"/>
            <ac:graphicFrameMk id="21" creationId="{D24F62E1-595F-4F11-B843-EEC76AB608CC}"/>
          </ac:graphicFrameMkLst>
        </pc:graphicFrameChg>
      </pc:sldChg>
      <pc:sldChg chg="addSp delSp modSp add mod modAnim">
        <pc:chgData name="송호영" userId="2286aef3-535c-4bbe-8664-406b05f44393" providerId="ADAL" clId="{94E8185B-A6C4-4848-B476-277BE04F52B5}" dt="2021-05-13T18:29:36.244" v="137" actId="20577"/>
        <pc:sldMkLst>
          <pc:docMk/>
          <pc:sldMk cId="3521892500" sldId="410"/>
        </pc:sldMkLst>
        <pc:spChg chg="mod">
          <ac:chgData name="송호영" userId="2286aef3-535c-4bbe-8664-406b05f44393" providerId="ADAL" clId="{94E8185B-A6C4-4848-B476-277BE04F52B5}" dt="2021-05-13T18:29:36.244" v="137" actId="20577"/>
          <ac:spMkLst>
            <pc:docMk/>
            <pc:sldMk cId="3521892500" sldId="410"/>
            <ac:spMk id="9" creationId="{B5F5C5D5-B8B7-4478-A406-6E4252245BE6}"/>
          </ac:spMkLst>
        </pc:spChg>
        <pc:picChg chg="add mod">
          <ac:chgData name="송호영" userId="2286aef3-535c-4bbe-8664-406b05f44393" providerId="ADAL" clId="{94E8185B-A6C4-4848-B476-277BE04F52B5}" dt="2021-05-13T18:29:14.990" v="105" actId="14100"/>
          <ac:picMkLst>
            <pc:docMk/>
            <pc:sldMk cId="3521892500" sldId="410"/>
            <ac:picMk id="2" creationId="{DD5A32EC-E4BD-4C4C-915B-AD5E8D1CA336}"/>
          </ac:picMkLst>
        </pc:picChg>
        <pc:picChg chg="del">
          <ac:chgData name="송호영" userId="2286aef3-535c-4bbe-8664-406b05f44393" providerId="ADAL" clId="{94E8185B-A6C4-4848-B476-277BE04F52B5}" dt="2021-05-13T18:28:45.932" v="95" actId="478"/>
          <ac:picMkLst>
            <pc:docMk/>
            <pc:sldMk cId="3521892500" sldId="410"/>
            <ac:picMk id="3" creationId="{365155F8-4820-4DB4-83F6-B83A62B71DBC}"/>
          </ac:picMkLst>
        </pc:picChg>
      </pc:sldChg>
      <pc:sldChg chg="addSp delSp modSp add mod ord">
        <pc:chgData name="송호영" userId="2286aef3-535c-4bbe-8664-406b05f44393" providerId="ADAL" clId="{94E8185B-A6C4-4848-B476-277BE04F52B5}" dt="2021-05-13T18:31:44.399" v="159" actId="22"/>
        <pc:sldMkLst>
          <pc:docMk/>
          <pc:sldMk cId="4120661814" sldId="411"/>
        </pc:sldMkLst>
        <pc:spChg chg="add del">
          <ac:chgData name="송호영" userId="2286aef3-535c-4bbe-8664-406b05f44393" providerId="ADAL" clId="{94E8185B-A6C4-4848-B476-277BE04F52B5}" dt="2021-05-13T18:31:44.399" v="159" actId="22"/>
          <ac:spMkLst>
            <pc:docMk/>
            <pc:sldMk cId="4120661814" sldId="411"/>
            <ac:spMk id="9" creationId="{6B92D744-77D8-46AB-9459-233489D512CD}"/>
          </ac:spMkLst>
        </pc:spChg>
        <pc:spChg chg="mod">
          <ac:chgData name="송호영" userId="2286aef3-535c-4bbe-8664-406b05f44393" providerId="ADAL" clId="{94E8185B-A6C4-4848-B476-277BE04F52B5}" dt="2021-05-13T18:31:00.706" v="150" actId="122"/>
          <ac:spMkLst>
            <pc:docMk/>
            <pc:sldMk cId="4120661814" sldId="411"/>
            <ac:spMk id="16" creationId="{53C00B07-0330-4776-A521-0748BEB10438}"/>
          </ac:spMkLst>
        </pc:spChg>
        <pc:graphicFrameChg chg="del">
          <ac:chgData name="송호영" userId="2286aef3-535c-4bbe-8664-406b05f44393" providerId="ADAL" clId="{94E8185B-A6C4-4848-B476-277BE04F52B5}" dt="2021-05-13T18:30:23.868" v="142" actId="478"/>
          <ac:graphicFrameMkLst>
            <pc:docMk/>
            <pc:sldMk cId="4120661814" sldId="411"/>
            <ac:graphicFrameMk id="21" creationId="{D24F62E1-595F-4F11-B843-EEC76AB608CC}"/>
          </ac:graphicFrameMkLst>
        </pc:graphicFrameChg>
      </pc:sldChg>
      <pc:sldChg chg="modSp add mod">
        <pc:chgData name="송호영" userId="2286aef3-535c-4bbe-8664-406b05f44393" providerId="ADAL" clId="{94E8185B-A6C4-4848-B476-277BE04F52B5}" dt="2021-05-13T18:31:23.665" v="157" actId="1076"/>
        <pc:sldMkLst>
          <pc:docMk/>
          <pc:sldMk cId="2745258022" sldId="412"/>
        </pc:sldMkLst>
        <pc:spChg chg="mod">
          <ac:chgData name="송호영" userId="2286aef3-535c-4bbe-8664-406b05f44393" providerId="ADAL" clId="{94E8185B-A6C4-4848-B476-277BE04F52B5}" dt="2021-05-13T18:31:23.665" v="157" actId="1076"/>
          <ac:spMkLst>
            <pc:docMk/>
            <pc:sldMk cId="2745258022" sldId="412"/>
            <ac:spMk id="16" creationId="{53C00B07-0330-4776-A521-0748BEB10438}"/>
          </ac:spMkLst>
        </pc:spChg>
      </pc:sldChg>
      <pc:sldChg chg="addSp delSp modSp add mod">
        <pc:chgData name="송호영" userId="2286aef3-535c-4bbe-8664-406b05f44393" providerId="ADAL" clId="{94E8185B-A6C4-4848-B476-277BE04F52B5}" dt="2021-05-13T18:35:04.921" v="179" actId="478"/>
        <pc:sldMkLst>
          <pc:docMk/>
          <pc:sldMk cId="3956012717" sldId="413"/>
        </pc:sldMkLst>
        <pc:spChg chg="mod">
          <ac:chgData name="송호영" userId="2286aef3-535c-4bbe-8664-406b05f44393" providerId="ADAL" clId="{94E8185B-A6C4-4848-B476-277BE04F52B5}" dt="2021-05-13T18:32:04.086" v="163" actId="122"/>
          <ac:spMkLst>
            <pc:docMk/>
            <pc:sldMk cId="3956012717" sldId="413"/>
            <ac:spMk id="16" creationId="{53C00B07-0330-4776-A521-0748BEB10438}"/>
          </ac:spMkLst>
        </pc:spChg>
        <pc:graphicFrameChg chg="add del mod">
          <ac:chgData name="송호영" userId="2286aef3-535c-4bbe-8664-406b05f44393" providerId="ADAL" clId="{94E8185B-A6C4-4848-B476-277BE04F52B5}" dt="2021-05-13T18:34:10.057" v="165"/>
          <ac:graphicFrameMkLst>
            <pc:docMk/>
            <pc:sldMk cId="3956012717" sldId="413"/>
            <ac:graphicFrameMk id="2" creationId="{C145E74D-2773-4B56-8887-7B8FAF52502C}"/>
          </ac:graphicFrameMkLst>
        </pc:graphicFrameChg>
        <pc:graphicFrameChg chg="add del mod modGraphic">
          <ac:chgData name="송호영" userId="2286aef3-535c-4bbe-8664-406b05f44393" providerId="ADAL" clId="{94E8185B-A6C4-4848-B476-277BE04F52B5}" dt="2021-05-13T18:34:25.741" v="172" actId="478"/>
          <ac:graphicFrameMkLst>
            <pc:docMk/>
            <pc:sldMk cId="3956012717" sldId="413"/>
            <ac:graphicFrameMk id="3" creationId="{F000D53A-BF84-456E-B737-1586F15D9AEB}"/>
          </ac:graphicFrameMkLst>
        </pc:graphicFrameChg>
        <pc:graphicFrameChg chg="add del mod modGraphic">
          <ac:chgData name="송호영" userId="2286aef3-535c-4bbe-8664-406b05f44393" providerId="ADAL" clId="{94E8185B-A6C4-4848-B476-277BE04F52B5}" dt="2021-05-13T18:35:04.921" v="179" actId="478"/>
          <ac:graphicFrameMkLst>
            <pc:docMk/>
            <pc:sldMk cId="3956012717" sldId="413"/>
            <ac:graphicFrameMk id="9" creationId="{D5ABF92E-474E-49B4-AB2F-BFA0F245D62C}"/>
          </ac:graphicFrameMkLst>
        </pc:graphicFrameChg>
      </pc:sldChg>
    </pc:docChg>
  </pc:docChgLst>
  <pc:docChgLst>
    <pc:chgData name="이해림" userId="S::hailim97@konkuk.ac.kr::da362752-a4b6-43ac-bb49-41d6e5cfdc35" providerId="AD" clId="Web-{5D398142-84DD-4052-A4FB-3517F8FD0CFC}"/>
    <pc:docChg chg="modSld">
      <pc:chgData name="이해림" userId="S::hailim97@konkuk.ac.kr::da362752-a4b6-43ac-bb49-41d6e5cfdc35" providerId="AD" clId="Web-{5D398142-84DD-4052-A4FB-3517F8FD0CFC}" dt="2021-04-28T20:43:00.291" v="4" actId="1076"/>
      <pc:docMkLst>
        <pc:docMk/>
      </pc:docMkLst>
      <pc:sldChg chg="addSp delSp modSp">
        <pc:chgData name="이해림" userId="S::hailim97@konkuk.ac.kr::da362752-a4b6-43ac-bb49-41d6e5cfdc35" providerId="AD" clId="Web-{5D398142-84DD-4052-A4FB-3517F8FD0CFC}" dt="2021-04-28T20:43:00.291" v="4" actId="1076"/>
        <pc:sldMkLst>
          <pc:docMk/>
          <pc:sldMk cId="563314923" sldId="388"/>
        </pc:sldMkLst>
        <pc:picChg chg="add mod">
          <ac:chgData name="이해림" userId="S::hailim97@konkuk.ac.kr::da362752-a4b6-43ac-bb49-41d6e5cfdc35" providerId="AD" clId="Web-{5D398142-84DD-4052-A4FB-3517F8FD0CFC}" dt="2021-04-28T20:43:00.291" v="4" actId="1076"/>
          <ac:picMkLst>
            <pc:docMk/>
            <pc:sldMk cId="563314923" sldId="388"/>
            <ac:picMk id="2" creationId="{BBD8ED8D-9D42-4F03-A59F-24D34E7DEBDC}"/>
          </ac:picMkLst>
        </pc:picChg>
        <pc:picChg chg="del">
          <ac:chgData name="이해림" userId="S::hailim97@konkuk.ac.kr::da362752-a4b6-43ac-bb49-41d6e5cfdc35" providerId="AD" clId="Web-{5D398142-84DD-4052-A4FB-3517F8FD0CFC}" dt="2021-04-28T20:42:17.540" v="0"/>
          <ac:picMkLst>
            <pc:docMk/>
            <pc:sldMk cId="563314923" sldId="388"/>
            <ac:picMk id="10" creationId="{3C9F8D99-3D2D-4ED5-93F6-4F92693E9D3B}"/>
          </ac:picMkLst>
        </pc:picChg>
      </pc:sldChg>
    </pc:docChg>
  </pc:docChgLst>
  <pc:docChgLst>
    <pc:chgData name="송호영" userId="S::ghdud119@konkuk.ac.kr::2286aef3-535c-4bbe-8664-406b05f44393" providerId="AD" clId="Web-{8B9F3AA8-D08A-4C00-A787-EDF9BA60DB88}"/>
    <pc:docChg chg="modSld">
      <pc:chgData name="송호영" userId="S::ghdud119@konkuk.ac.kr::2286aef3-535c-4bbe-8664-406b05f44393" providerId="AD" clId="Web-{8B9F3AA8-D08A-4C00-A787-EDF9BA60DB88}" dt="2021-05-13T05:56:10.431" v="122"/>
      <pc:docMkLst>
        <pc:docMk/>
      </pc:docMkLst>
      <pc:sldChg chg="modSp">
        <pc:chgData name="송호영" userId="S::ghdud119@konkuk.ac.kr::2286aef3-535c-4bbe-8664-406b05f44393" providerId="AD" clId="Web-{8B9F3AA8-D08A-4C00-A787-EDF9BA60DB88}" dt="2021-05-13T05:56:10.431" v="122"/>
        <pc:sldMkLst>
          <pc:docMk/>
          <pc:sldMk cId="3166077269" sldId="294"/>
        </pc:sldMkLst>
        <pc:graphicFrameChg chg="mod modGraphic">
          <ac:chgData name="송호영" userId="S::ghdud119@konkuk.ac.kr::2286aef3-535c-4bbe-8664-406b05f44393" providerId="AD" clId="Web-{8B9F3AA8-D08A-4C00-A787-EDF9BA60DB88}" dt="2021-05-13T05:56:10.431" v="122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</pc:docChg>
  </pc:docChgLst>
  <pc:docChgLst>
    <pc:chgData name="송호영" userId="S::ghdud119@konkuk.ac.kr::2286aef3-535c-4bbe-8664-406b05f44393" providerId="AD" clId="Web-{15D66C2A-214D-4149-82B8-05A6D49493DB}"/>
    <pc:docChg chg="modSld">
      <pc:chgData name="송호영" userId="S::ghdud119@konkuk.ac.kr::2286aef3-535c-4bbe-8664-406b05f44393" providerId="AD" clId="Web-{15D66C2A-214D-4149-82B8-05A6D49493DB}" dt="2021-05-13T17:26:27.162" v="44"/>
      <pc:docMkLst>
        <pc:docMk/>
      </pc:docMkLst>
      <pc:sldChg chg="addSp delSp modSp">
        <pc:chgData name="송호영" userId="S::ghdud119@konkuk.ac.kr::2286aef3-535c-4bbe-8664-406b05f44393" providerId="AD" clId="Web-{15D66C2A-214D-4149-82B8-05A6D49493DB}" dt="2021-05-13T17:26:27.162" v="44"/>
        <pc:sldMkLst>
          <pc:docMk/>
          <pc:sldMk cId="46320837" sldId="401"/>
        </pc:sldMkLst>
        <pc:spChg chg="add del mod">
          <ac:chgData name="송호영" userId="S::ghdud119@konkuk.ac.kr::2286aef3-535c-4bbe-8664-406b05f44393" providerId="AD" clId="Web-{15D66C2A-214D-4149-82B8-05A6D49493DB}" dt="2021-05-13T17:26:27.162" v="44"/>
          <ac:spMkLst>
            <pc:docMk/>
            <pc:sldMk cId="46320837" sldId="401"/>
            <ac:spMk id="9" creationId="{379BC310-697D-4044-BEE3-879577731C9D}"/>
          </ac:spMkLst>
        </pc:spChg>
        <pc:picChg chg="add del mod">
          <ac:chgData name="송호영" userId="S::ghdud119@konkuk.ac.kr::2286aef3-535c-4bbe-8664-406b05f44393" providerId="AD" clId="Web-{15D66C2A-214D-4149-82B8-05A6D49493DB}" dt="2021-05-13T17:16:52.880" v="8"/>
          <ac:picMkLst>
            <pc:docMk/>
            <pc:sldMk cId="46320837" sldId="401"/>
            <ac:picMk id="3" creationId="{CD94F68A-1B06-4B65-85F8-C109156F53F0}"/>
          </ac:picMkLst>
        </pc:picChg>
        <pc:picChg chg="del">
          <ac:chgData name="송호영" userId="S::ghdud119@konkuk.ac.kr::2286aef3-535c-4bbe-8664-406b05f44393" providerId="AD" clId="Web-{15D66C2A-214D-4149-82B8-05A6D49493DB}" dt="2021-05-13T17:16:10.533" v="0"/>
          <ac:picMkLst>
            <pc:docMk/>
            <pc:sldMk cId="46320837" sldId="401"/>
            <ac:picMk id="4" creationId="{5586402D-DEDC-49A9-91E8-CAADAFDC0F5C}"/>
          </ac:picMkLst>
        </pc:picChg>
        <pc:picChg chg="add del mod">
          <ac:chgData name="송호영" userId="S::ghdud119@konkuk.ac.kr::2286aef3-535c-4bbe-8664-406b05f44393" providerId="AD" clId="Web-{15D66C2A-214D-4149-82B8-05A6D49493DB}" dt="2021-05-13T17:18:58.594" v="15"/>
          <ac:picMkLst>
            <pc:docMk/>
            <pc:sldMk cId="46320837" sldId="401"/>
            <ac:picMk id="7" creationId="{26C8772D-2ACA-406D-BD75-EE8776CD82AE}"/>
          </ac:picMkLst>
        </pc:picChg>
        <pc:picChg chg="add mod">
          <ac:chgData name="송호영" userId="S::ghdud119@konkuk.ac.kr::2286aef3-535c-4bbe-8664-406b05f44393" providerId="AD" clId="Web-{15D66C2A-214D-4149-82B8-05A6D49493DB}" dt="2021-05-13T17:19:34.722" v="23" actId="1076"/>
          <ac:picMkLst>
            <pc:docMk/>
            <pc:sldMk cId="46320837" sldId="401"/>
            <ac:picMk id="8" creationId="{B8360C36-341C-4466-B935-3BCDC2D7F9D0}"/>
          </ac:picMkLst>
        </pc:picChg>
      </pc:sldChg>
    </pc:docChg>
  </pc:docChgLst>
  <pc:docChgLst>
    <pc:chgData name="이해림" userId="S::hailim97@konkuk.ac.kr::da362752-a4b6-43ac-bb49-41d6e5cfdc35" providerId="AD" clId="Web-{4AF3830F-D316-4403-9294-EE79597C4C10}"/>
    <pc:docChg chg="addSld delSld modSld sldOrd">
      <pc:chgData name="이해림" userId="S::hailim97@konkuk.ac.kr::da362752-a4b6-43ac-bb49-41d6e5cfdc35" providerId="AD" clId="Web-{4AF3830F-D316-4403-9294-EE79597C4C10}" dt="2021-05-14T00:47:22.832" v="444"/>
      <pc:docMkLst>
        <pc:docMk/>
      </pc:docMkLst>
      <pc:sldChg chg="addSp delSp modSp">
        <pc:chgData name="이해림" userId="S::hailim97@konkuk.ac.kr::da362752-a4b6-43ac-bb49-41d6e5cfdc35" providerId="AD" clId="Web-{4AF3830F-D316-4403-9294-EE79597C4C10}" dt="2021-05-14T00:43:01.224" v="427" actId="1076"/>
        <pc:sldMkLst>
          <pc:docMk/>
          <pc:sldMk cId="726295685" sldId="350"/>
        </pc:sldMkLst>
        <pc:picChg chg="add mod">
          <ac:chgData name="이해림" userId="S::hailim97@konkuk.ac.kr::da362752-a4b6-43ac-bb49-41d6e5cfdc35" providerId="AD" clId="Web-{4AF3830F-D316-4403-9294-EE79597C4C10}" dt="2021-05-14T00:43:01.224" v="427" actId="1076"/>
          <ac:picMkLst>
            <pc:docMk/>
            <pc:sldMk cId="726295685" sldId="350"/>
            <ac:picMk id="2" creationId="{F6101266-1AC2-49BD-9B6F-91914A0D579B}"/>
          </ac:picMkLst>
        </pc:picChg>
        <pc:picChg chg="del mod">
          <ac:chgData name="이해림" userId="S::hailim97@konkuk.ac.kr::da362752-a4b6-43ac-bb49-41d6e5cfdc35" providerId="AD" clId="Web-{4AF3830F-D316-4403-9294-EE79597C4C10}" dt="2021-05-14T00:42:32.240" v="421"/>
          <ac:picMkLst>
            <pc:docMk/>
            <pc:sldMk cId="726295685" sldId="350"/>
            <ac:picMk id="3" creationId="{365155F8-4820-4DB4-83F6-B83A62B71DBC}"/>
          </ac:picMkLst>
        </pc:picChg>
      </pc:sldChg>
      <pc:sldChg chg="addSp delSp modSp delAnim">
        <pc:chgData name="이해림" userId="S::hailim97@konkuk.ac.kr::da362752-a4b6-43ac-bb49-41d6e5cfdc35" providerId="AD" clId="Web-{4AF3830F-D316-4403-9294-EE79597C4C10}" dt="2021-05-14T00:44:43.239" v="443" actId="1076"/>
        <pc:sldMkLst>
          <pc:docMk/>
          <pc:sldMk cId="3521892500" sldId="410"/>
        </pc:sldMkLst>
        <pc:spChg chg="add mod">
          <ac:chgData name="이해림" userId="S::hailim97@konkuk.ac.kr::da362752-a4b6-43ac-bb49-41d6e5cfdc35" providerId="AD" clId="Web-{4AF3830F-D316-4403-9294-EE79597C4C10}" dt="2021-05-14T00:44:43.239" v="443" actId="1076"/>
          <ac:spMkLst>
            <pc:docMk/>
            <pc:sldMk cId="3521892500" sldId="410"/>
            <ac:spMk id="3" creationId="{5DE04BB2-B33A-47EF-9250-2F7DC529D829}"/>
          </ac:spMkLst>
        </pc:spChg>
        <pc:picChg chg="del">
          <ac:chgData name="이해림" userId="S::hailim97@konkuk.ac.kr::da362752-a4b6-43ac-bb49-41d6e5cfdc35" providerId="AD" clId="Web-{4AF3830F-D316-4403-9294-EE79597C4C10}" dt="2021-05-14T00:43:50.114" v="428"/>
          <ac:picMkLst>
            <pc:docMk/>
            <pc:sldMk cId="3521892500" sldId="410"/>
            <ac:picMk id="2" creationId="{DD5A32EC-E4BD-4C4C-915B-AD5E8D1CA336}"/>
          </ac:picMkLst>
        </pc:picChg>
      </pc:sldChg>
      <pc:sldChg chg="addSp delSp modSp ord">
        <pc:chgData name="이해림" userId="S::hailim97@konkuk.ac.kr::da362752-a4b6-43ac-bb49-41d6e5cfdc35" providerId="AD" clId="Web-{4AF3830F-D316-4403-9294-EE79597C4C10}" dt="2021-05-13T23:52:51.572" v="366" actId="20577"/>
        <pc:sldMkLst>
          <pc:docMk/>
          <pc:sldMk cId="4120661814" sldId="411"/>
        </pc:sldMkLst>
        <pc:spChg chg="add mod">
          <ac:chgData name="이해림" userId="S::hailim97@konkuk.ac.kr::da362752-a4b6-43ac-bb49-41d6e5cfdc35" providerId="AD" clId="Web-{4AF3830F-D316-4403-9294-EE79597C4C10}" dt="2021-05-13T23:48:31.868" v="307" actId="20577"/>
          <ac:spMkLst>
            <pc:docMk/>
            <pc:sldMk cId="4120661814" sldId="411"/>
            <ac:spMk id="10" creationId="{A0F04E93-97AA-4E2B-BD39-DC960FC638D1}"/>
          </ac:spMkLst>
        </pc:spChg>
        <pc:spChg chg="add mod">
          <ac:chgData name="이해림" userId="S::hailim97@konkuk.ac.kr::da362752-a4b6-43ac-bb49-41d6e5cfdc35" providerId="AD" clId="Web-{4AF3830F-D316-4403-9294-EE79597C4C10}" dt="2021-05-13T23:49:15.103" v="318" actId="1076"/>
          <ac:spMkLst>
            <pc:docMk/>
            <pc:sldMk cId="4120661814" sldId="411"/>
            <ac:spMk id="11" creationId="{997339C4-F074-4C18-A47F-BC1B1FA79C9B}"/>
          </ac:spMkLst>
        </pc:spChg>
        <pc:spChg chg="add mod">
          <ac:chgData name="이해림" userId="S::hailim97@konkuk.ac.kr::da362752-a4b6-43ac-bb49-41d6e5cfdc35" providerId="AD" clId="Web-{4AF3830F-D316-4403-9294-EE79597C4C10}" dt="2021-05-13T23:49:35.587" v="325" actId="20577"/>
          <ac:spMkLst>
            <pc:docMk/>
            <pc:sldMk cId="4120661814" sldId="411"/>
            <ac:spMk id="17" creationId="{2AE3555D-502F-4B64-A2E9-DD6FF3123192}"/>
          </ac:spMkLst>
        </pc:spChg>
        <pc:spChg chg="add mod">
          <ac:chgData name="이해림" userId="S::hailim97@konkuk.ac.kr::da362752-a4b6-43ac-bb49-41d6e5cfdc35" providerId="AD" clId="Web-{4AF3830F-D316-4403-9294-EE79597C4C10}" dt="2021-05-13T23:52:36.650" v="361" actId="20577"/>
          <ac:spMkLst>
            <pc:docMk/>
            <pc:sldMk cId="4120661814" sldId="411"/>
            <ac:spMk id="20" creationId="{08737EBB-D117-4542-A17E-BB1D80B4F299}"/>
          </ac:spMkLst>
        </pc:spChg>
        <pc:spChg chg="add mod">
          <ac:chgData name="이해림" userId="S::hailim97@konkuk.ac.kr::da362752-a4b6-43ac-bb49-41d6e5cfdc35" providerId="AD" clId="Web-{4AF3830F-D316-4403-9294-EE79597C4C10}" dt="2021-05-13T23:52:51.572" v="366" actId="20577"/>
          <ac:spMkLst>
            <pc:docMk/>
            <pc:sldMk cId="4120661814" sldId="411"/>
            <ac:spMk id="21" creationId="{C3350F8E-9990-4040-8DDE-0F3BBC2326CF}"/>
          </ac:spMkLst>
        </pc:spChg>
        <pc:picChg chg="add del mod">
          <ac:chgData name="이해림" userId="S::hailim97@konkuk.ac.kr::da362752-a4b6-43ac-bb49-41d6e5cfdc35" providerId="AD" clId="Web-{4AF3830F-D316-4403-9294-EE79597C4C10}" dt="2021-05-13T23:45:57.555" v="272"/>
          <ac:picMkLst>
            <pc:docMk/>
            <pc:sldMk cId="4120661814" sldId="411"/>
            <ac:picMk id="2" creationId="{89B3E8FA-9DF0-4D4C-88A0-59A38D3E26A6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45:57.555" v="271"/>
          <ac:picMkLst>
            <pc:docMk/>
            <pc:sldMk cId="4120661814" sldId="411"/>
            <ac:picMk id="3" creationId="{0F44C155-7604-423F-A4DA-F9D27F1D80D3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45:57.540" v="270"/>
          <ac:picMkLst>
            <pc:docMk/>
            <pc:sldMk cId="4120661814" sldId="411"/>
            <ac:picMk id="7" creationId="{BF41F3A4-F044-45EF-9641-331D3964B4E9}"/>
          </ac:picMkLst>
        </pc:picChg>
        <pc:picChg chg="add mod modCrop">
          <ac:chgData name="이해림" userId="S::hailim97@konkuk.ac.kr::da362752-a4b6-43ac-bb49-41d6e5cfdc35" providerId="AD" clId="Web-{4AF3830F-D316-4403-9294-EE79597C4C10}" dt="2021-05-13T23:49:18.681" v="319" actId="1076"/>
          <ac:picMkLst>
            <pc:docMk/>
            <pc:sldMk cId="4120661814" sldId="411"/>
            <ac:picMk id="8" creationId="{E34F2DD8-A1F0-4570-A05B-925045F3D796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47:19.712" v="289" actId="1076"/>
          <ac:picMkLst>
            <pc:docMk/>
            <pc:sldMk cId="4120661814" sldId="411"/>
            <ac:picMk id="9" creationId="{92247D0B-21C2-4225-A70F-79C9D2579156}"/>
          </ac:picMkLst>
        </pc:picChg>
        <pc:picChg chg="add mod modCrop">
          <ac:chgData name="이해림" userId="S::hailim97@konkuk.ac.kr::da362752-a4b6-43ac-bb49-41d6e5cfdc35" providerId="AD" clId="Web-{4AF3830F-D316-4403-9294-EE79597C4C10}" dt="2021-05-13T23:51:38.244" v="338"/>
          <ac:picMkLst>
            <pc:docMk/>
            <pc:sldMk cId="4120661814" sldId="411"/>
            <ac:picMk id="13" creationId="{35AE35F9-A4CD-4707-9A95-3591863D9A7C}"/>
          </ac:picMkLst>
        </pc:picChg>
        <pc:picChg chg="add mod modCrop">
          <ac:chgData name="이해림" userId="S::hailim97@konkuk.ac.kr::da362752-a4b6-43ac-bb49-41d6e5cfdc35" providerId="AD" clId="Web-{4AF3830F-D316-4403-9294-EE79597C4C10}" dt="2021-05-13T23:51:42.087" v="339" actId="1076"/>
          <ac:picMkLst>
            <pc:docMk/>
            <pc:sldMk cId="4120661814" sldId="411"/>
            <ac:picMk id="15" creationId="{8F1A1FFF-8E46-4D18-881C-08E7E85B4F32}"/>
          </ac:picMkLst>
        </pc:picChg>
        <pc:picChg chg="add mod modCrop">
          <ac:chgData name="이해림" userId="S::hailim97@konkuk.ac.kr::da362752-a4b6-43ac-bb49-41d6e5cfdc35" providerId="AD" clId="Web-{4AF3830F-D316-4403-9294-EE79597C4C10}" dt="2021-05-13T23:51:52.478" v="342" actId="1076"/>
          <ac:picMkLst>
            <pc:docMk/>
            <pc:sldMk cId="4120661814" sldId="411"/>
            <ac:picMk id="18" creationId="{C2EC9267-E1D1-49CB-A37C-C00A364BE142}"/>
          </ac:picMkLst>
        </pc:picChg>
      </pc:sldChg>
      <pc:sldChg chg="addSp delSp modSp">
        <pc:chgData name="이해림" userId="S::hailim97@konkuk.ac.kr::da362752-a4b6-43ac-bb49-41d6e5cfdc35" providerId="AD" clId="Web-{4AF3830F-D316-4403-9294-EE79597C4C10}" dt="2021-05-13T23:35:58.023" v="101"/>
        <pc:sldMkLst>
          <pc:docMk/>
          <pc:sldMk cId="2745258022" sldId="412"/>
        </pc:sldMkLst>
        <pc:spChg chg="add mod">
          <ac:chgData name="이해림" userId="S::hailim97@konkuk.ac.kr::da362752-a4b6-43ac-bb49-41d6e5cfdc35" providerId="AD" clId="Web-{4AF3830F-D316-4403-9294-EE79597C4C10}" dt="2021-05-13T23:35:54.414" v="99" actId="1076"/>
          <ac:spMkLst>
            <pc:docMk/>
            <pc:sldMk cId="2745258022" sldId="412"/>
            <ac:spMk id="8" creationId="{81124C21-8ED0-4B2E-8BAE-EE1AC03E9D04}"/>
          </ac:spMkLst>
        </pc:spChg>
        <pc:spChg chg="add del">
          <ac:chgData name="이해림" userId="S::hailim97@konkuk.ac.kr::da362752-a4b6-43ac-bb49-41d6e5cfdc35" providerId="AD" clId="Web-{4AF3830F-D316-4403-9294-EE79597C4C10}" dt="2021-05-13T23:33:02.976" v="29"/>
          <ac:spMkLst>
            <pc:docMk/>
            <pc:sldMk cId="2745258022" sldId="412"/>
            <ac:spMk id="9" creationId="{F831DA94-0171-4210-A272-9CFD121DB93B}"/>
          </ac:spMkLst>
        </pc:spChg>
        <pc:spChg chg="add del">
          <ac:chgData name="이해림" userId="S::hailim97@konkuk.ac.kr::da362752-a4b6-43ac-bb49-41d6e5cfdc35" providerId="AD" clId="Web-{4AF3830F-D316-4403-9294-EE79597C4C10}" dt="2021-05-13T23:33:02.226" v="28"/>
          <ac:spMkLst>
            <pc:docMk/>
            <pc:sldMk cId="2745258022" sldId="412"/>
            <ac:spMk id="10" creationId="{3F402FF0-9BEB-4013-A43C-49D8880A8A76}"/>
          </ac:spMkLst>
        </pc:spChg>
        <pc:spChg chg="add del">
          <ac:chgData name="이해림" userId="S::hailim97@konkuk.ac.kr::da362752-a4b6-43ac-bb49-41d6e5cfdc35" providerId="AD" clId="Web-{4AF3830F-D316-4403-9294-EE79597C4C10}" dt="2021-05-13T23:33:01.288" v="27"/>
          <ac:spMkLst>
            <pc:docMk/>
            <pc:sldMk cId="2745258022" sldId="412"/>
            <ac:spMk id="11" creationId="{AFF96510-C07E-495C-B2C3-44F5CB575F8A}"/>
          </ac:spMkLst>
        </pc:spChg>
        <pc:spChg chg="add del">
          <ac:chgData name="이해림" userId="S::hailim97@konkuk.ac.kr::da362752-a4b6-43ac-bb49-41d6e5cfdc35" providerId="AD" clId="Web-{4AF3830F-D316-4403-9294-EE79597C4C10}" dt="2021-05-13T23:32:58.929" v="26"/>
          <ac:spMkLst>
            <pc:docMk/>
            <pc:sldMk cId="2745258022" sldId="412"/>
            <ac:spMk id="12" creationId="{74F433DA-4B3D-4CE8-BFE1-B2B679DEA904}"/>
          </ac:spMkLst>
        </pc:spChg>
        <pc:spChg chg="add del">
          <ac:chgData name="이해림" userId="S::hailim97@konkuk.ac.kr::da362752-a4b6-43ac-bb49-41d6e5cfdc35" providerId="AD" clId="Web-{4AF3830F-D316-4403-9294-EE79597C4C10}" dt="2021-05-13T23:32:57.132" v="25"/>
          <ac:spMkLst>
            <pc:docMk/>
            <pc:sldMk cId="2745258022" sldId="412"/>
            <ac:spMk id="13" creationId="{11BC088B-DD4E-44A1-A0D9-8C99C3ED5BEF}"/>
          </ac:spMkLst>
        </pc:spChg>
        <pc:spChg chg="add del">
          <ac:chgData name="이해림" userId="S::hailim97@konkuk.ac.kr::da362752-a4b6-43ac-bb49-41d6e5cfdc35" providerId="AD" clId="Web-{4AF3830F-D316-4403-9294-EE79597C4C10}" dt="2021-05-13T23:35:58.023" v="101"/>
          <ac:spMkLst>
            <pc:docMk/>
            <pc:sldMk cId="2745258022" sldId="412"/>
            <ac:spMk id="17" creationId="{0D15CDB6-5A63-4D4B-8BDF-2396BBA73E5E}"/>
          </ac:spMkLst>
        </pc:spChg>
        <pc:picChg chg="add mod">
          <ac:chgData name="이해림" userId="S::hailim97@konkuk.ac.kr::da362752-a4b6-43ac-bb49-41d6e5cfdc35" providerId="AD" clId="Web-{4AF3830F-D316-4403-9294-EE79597C4C10}" dt="2021-05-13T23:35:46.242" v="97" actId="1076"/>
          <ac:picMkLst>
            <pc:docMk/>
            <pc:sldMk cId="2745258022" sldId="412"/>
            <ac:picMk id="2" creationId="{C0D904FD-987B-475C-BABA-E098D1CDD8E6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32:52.116" v="10"/>
          <ac:picMkLst>
            <pc:docMk/>
            <pc:sldMk cId="2745258022" sldId="412"/>
            <ac:picMk id="3" creationId="{1780526A-9AF0-4DB2-B439-C0F23F51F712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35:47.570" v="98" actId="1076"/>
          <ac:picMkLst>
            <pc:docMk/>
            <pc:sldMk cId="2745258022" sldId="412"/>
            <ac:picMk id="7" creationId="{46C5C955-AF5A-4F8E-98A7-4CB032CFE8D1}"/>
          </ac:picMkLst>
        </pc:picChg>
      </pc:sldChg>
      <pc:sldChg chg="del">
        <pc:chgData name="이해림" userId="S::hailim97@konkuk.ac.kr::da362752-a4b6-43ac-bb49-41d6e5cfdc35" providerId="AD" clId="Web-{4AF3830F-D316-4403-9294-EE79597C4C10}" dt="2021-05-13T23:30:37.538" v="0"/>
        <pc:sldMkLst>
          <pc:docMk/>
          <pc:sldMk cId="3956012717" sldId="413"/>
        </pc:sldMkLst>
      </pc:sldChg>
      <pc:sldChg chg="addSp delSp modSp add replId">
        <pc:chgData name="이해림" userId="S::hailim97@konkuk.ac.kr::da362752-a4b6-43ac-bb49-41d6e5cfdc35" providerId="AD" clId="Web-{4AF3830F-D316-4403-9294-EE79597C4C10}" dt="2021-05-13T23:36:28.992" v="107" actId="14100"/>
        <pc:sldMkLst>
          <pc:docMk/>
          <pc:sldMk cId="4274838723" sldId="413"/>
        </pc:sldMkLst>
        <pc:spChg chg="mod">
          <ac:chgData name="이해림" userId="S::hailim97@konkuk.ac.kr::da362752-a4b6-43ac-bb49-41d6e5cfdc35" providerId="AD" clId="Web-{4AF3830F-D316-4403-9294-EE79597C4C10}" dt="2021-05-13T23:35:33.960" v="94" actId="1076"/>
          <ac:spMkLst>
            <pc:docMk/>
            <pc:sldMk cId="4274838723" sldId="413"/>
            <ac:spMk id="8" creationId="{81124C21-8ED0-4B2E-8BAE-EE1AC03E9D04}"/>
          </ac:spMkLst>
        </pc:spChg>
        <pc:spChg chg="add del mod">
          <ac:chgData name="이해림" userId="S::hailim97@konkuk.ac.kr::da362752-a4b6-43ac-bb49-41d6e5cfdc35" providerId="AD" clId="Web-{4AF3830F-D316-4403-9294-EE79597C4C10}" dt="2021-05-13T23:36:26.539" v="106"/>
          <ac:spMkLst>
            <pc:docMk/>
            <pc:sldMk cId="4274838723" sldId="413"/>
            <ac:spMk id="12" creationId="{666CA784-449C-4890-98DD-9D247EC28BF1}"/>
          </ac:spMkLst>
        </pc:spChg>
        <pc:picChg chg="del">
          <ac:chgData name="이해림" userId="S::hailim97@konkuk.ac.kr::da362752-a4b6-43ac-bb49-41d6e5cfdc35" providerId="AD" clId="Web-{4AF3830F-D316-4403-9294-EE79597C4C10}" dt="2021-05-13T23:34:01.492" v="58"/>
          <ac:picMkLst>
            <pc:docMk/>
            <pc:sldMk cId="4274838723" sldId="413"/>
            <ac:picMk id="2" creationId="{C0D904FD-987B-475C-BABA-E098D1CDD8E6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36:23.711" v="104"/>
          <ac:picMkLst>
            <pc:docMk/>
            <pc:sldMk cId="4274838723" sldId="413"/>
            <ac:picMk id="3" creationId="{1E4BB0C8-479A-41D2-A0E5-F1982EEB82F4}"/>
          </ac:picMkLst>
        </pc:picChg>
        <pc:picChg chg="del">
          <ac:chgData name="이해림" userId="S::hailim97@konkuk.ac.kr::da362752-a4b6-43ac-bb49-41d6e5cfdc35" providerId="AD" clId="Web-{4AF3830F-D316-4403-9294-EE79597C4C10}" dt="2021-05-13T23:34:03.241" v="59"/>
          <ac:picMkLst>
            <pc:docMk/>
            <pc:sldMk cId="4274838723" sldId="413"/>
            <ac:picMk id="7" creationId="{46C5C955-AF5A-4F8E-98A7-4CB032CFE8D1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36:28.992" v="107" actId="14100"/>
          <ac:picMkLst>
            <pc:docMk/>
            <pc:sldMk cId="4274838723" sldId="413"/>
            <ac:picMk id="9" creationId="{0A1DDF17-F249-4019-9AB9-495A6188262D}"/>
          </ac:picMkLst>
        </pc:picChg>
      </pc:sldChg>
      <pc:sldChg chg="addSp delSp modSp add">
        <pc:chgData name="이해림" userId="S::hailim97@konkuk.ac.kr::da362752-a4b6-43ac-bb49-41d6e5cfdc35" providerId="AD" clId="Web-{4AF3830F-D316-4403-9294-EE79597C4C10}" dt="2021-05-13T23:37:37.836" v="117" actId="1076"/>
        <pc:sldMkLst>
          <pc:docMk/>
          <pc:sldMk cId="3509069380" sldId="414"/>
        </pc:sldMkLst>
        <pc:spChg chg="mod">
          <ac:chgData name="이해림" userId="S::hailim97@konkuk.ac.kr::da362752-a4b6-43ac-bb49-41d6e5cfdc35" providerId="AD" clId="Web-{4AF3830F-D316-4403-9294-EE79597C4C10}" dt="2021-05-13T23:37:37.836" v="117" actId="1076"/>
          <ac:spMkLst>
            <pc:docMk/>
            <pc:sldMk cId="3509069380" sldId="414"/>
            <ac:spMk id="8" creationId="{81124C21-8ED0-4B2E-8BAE-EE1AC03E9D04}"/>
          </ac:spMkLst>
        </pc:spChg>
        <pc:picChg chg="del">
          <ac:chgData name="이해림" userId="S::hailim97@konkuk.ac.kr::da362752-a4b6-43ac-bb49-41d6e5cfdc35" providerId="AD" clId="Web-{4AF3830F-D316-4403-9294-EE79597C4C10}" dt="2021-05-13T23:37:05.757" v="110"/>
          <ac:picMkLst>
            <pc:docMk/>
            <pc:sldMk cId="3509069380" sldId="414"/>
            <ac:picMk id="2" creationId="{C0D904FD-987B-475C-BABA-E098D1CDD8E6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37:24.179" v="115" actId="1076"/>
          <ac:picMkLst>
            <pc:docMk/>
            <pc:sldMk cId="3509069380" sldId="414"/>
            <ac:picMk id="3" creationId="{7B6D125A-F3A0-4569-A55C-2D0A1CDFFA55}"/>
          </ac:picMkLst>
        </pc:picChg>
        <pc:picChg chg="del">
          <ac:chgData name="이해림" userId="S::hailim97@konkuk.ac.kr::da362752-a4b6-43ac-bb49-41d6e5cfdc35" providerId="AD" clId="Web-{4AF3830F-D316-4403-9294-EE79597C4C10}" dt="2021-05-13T23:37:05.773" v="111"/>
          <ac:picMkLst>
            <pc:docMk/>
            <pc:sldMk cId="3509069380" sldId="414"/>
            <ac:picMk id="7" creationId="{46C5C955-AF5A-4F8E-98A7-4CB032CFE8D1}"/>
          </ac:picMkLst>
        </pc:picChg>
      </pc:sldChg>
      <pc:sldChg chg="addSp delSp modSp add replId">
        <pc:chgData name="이해림" userId="S::hailim97@konkuk.ac.kr::da362752-a4b6-43ac-bb49-41d6e5cfdc35" providerId="AD" clId="Web-{4AF3830F-D316-4403-9294-EE79597C4C10}" dt="2021-05-13T23:40:11.195" v="157" actId="1076"/>
        <pc:sldMkLst>
          <pc:docMk/>
          <pc:sldMk cId="2768342521" sldId="415"/>
        </pc:sldMkLst>
        <pc:spChg chg="mod">
          <ac:chgData name="이해림" userId="S::hailim97@konkuk.ac.kr::da362752-a4b6-43ac-bb49-41d6e5cfdc35" providerId="AD" clId="Web-{4AF3830F-D316-4403-9294-EE79597C4C10}" dt="2021-05-13T23:40:07.680" v="156" actId="1076"/>
          <ac:spMkLst>
            <pc:docMk/>
            <pc:sldMk cId="2768342521" sldId="415"/>
            <ac:spMk id="8" creationId="{81124C21-8ED0-4B2E-8BAE-EE1AC03E9D04}"/>
          </ac:spMkLst>
        </pc:spChg>
        <pc:picChg chg="del">
          <ac:chgData name="이해림" userId="S::hailim97@konkuk.ac.kr::da362752-a4b6-43ac-bb49-41d6e5cfdc35" providerId="AD" clId="Web-{4AF3830F-D316-4403-9294-EE79597C4C10}" dt="2021-05-13T23:38:25.148" v="133"/>
          <ac:picMkLst>
            <pc:docMk/>
            <pc:sldMk cId="2768342521" sldId="415"/>
            <ac:picMk id="2" creationId="{C0D904FD-987B-475C-BABA-E098D1CDD8E6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40:11.195" v="157" actId="1076"/>
          <ac:picMkLst>
            <pc:docMk/>
            <pc:sldMk cId="2768342521" sldId="415"/>
            <ac:picMk id="3" creationId="{1344BF1F-A65A-40E6-BC8B-C02F4FCC36C0}"/>
          </ac:picMkLst>
        </pc:picChg>
        <pc:picChg chg="del">
          <ac:chgData name="이해림" userId="S::hailim97@konkuk.ac.kr::da362752-a4b6-43ac-bb49-41d6e5cfdc35" providerId="AD" clId="Web-{4AF3830F-D316-4403-9294-EE79597C4C10}" dt="2021-05-13T23:38:27.180" v="134"/>
          <ac:picMkLst>
            <pc:docMk/>
            <pc:sldMk cId="2768342521" sldId="415"/>
            <ac:picMk id="7" creationId="{46C5C955-AF5A-4F8E-98A7-4CB032CFE8D1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39:55.102" v="148" actId="1076"/>
          <ac:picMkLst>
            <pc:docMk/>
            <pc:sldMk cId="2768342521" sldId="415"/>
            <ac:picMk id="9" creationId="{2C9D84FD-6E05-483C-91F6-50567EA44F88}"/>
          </ac:picMkLst>
        </pc:picChg>
      </pc:sldChg>
      <pc:sldChg chg="addSp delSp modSp add">
        <pc:chgData name="이해림" userId="S::hailim97@konkuk.ac.kr::da362752-a4b6-43ac-bb49-41d6e5cfdc35" providerId="AD" clId="Web-{4AF3830F-D316-4403-9294-EE79597C4C10}" dt="2021-05-13T23:41:36.852" v="179" actId="1076"/>
        <pc:sldMkLst>
          <pc:docMk/>
          <pc:sldMk cId="1348196477" sldId="416"/>
        </pc:sldMkLst>
        <pc:spChg chg="mod">
          <ac:chgData name="이해림" userId="S::hailim97@konkuk.ac.kr::da362752-a4b6-43ac-bb49-41d6e5cfdc35" providerId="AD" clId="Web-{4AF3830F-D316-4403-9294-EE79597C4C10}" dt="2021-05-13T23:41:07.586" v="170" actId="1076"/>
          <ac:spMkLst>
            <pc:docMk/>
            <pc:sldMk cId="1348196477" sldId="416"/>
            <ac:spMk id="8" creationId="{81124C21-8ED0-4B2E-8BAE-EE1AC03E9D04}"/>
          </ac:spMkLst>
        </pc:spChg>
        <pc:picChg chg="del">
          <ac:chgData name="이해림" userId="S::hailim97@konkuk.ac.kr::da362752-a4b6-43ac-bb49-41d6e5cfdc35" providerId="AD" clId="Web-{4AF3830F-D316-4403-9294-EE79597C4C10}" dt="2021-05-13T23:41:02.774" v="168"/>
          <ac:picMkLst>
            <pc:docMk/>
            <pc:sldMk cId="1348196477" sldId="416"/>
            <ac:picMk id="2" creationId="{C0D904FD-987B-475C-BABA-E098D1CDD8E6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41:36.852" v="179" actId="1076"/>
          <ac:picMkLst>
            <pc:docMk/>
            <pc:sldMk cId="1348196477" sldId="416"/>
            <ac:picMk id="3" creationId="{CCB86D85-6B04-41CD-B4C9-AAB0C808D32B}"/>
          </ac:picMkLst>
        </pc:picChg>
        <pc:picChg chg="del">
          <ac:chgData name="이해림" userId="S::hailim97@konkuk.ac.kr::da362752-a4b6-43ac-bb49-41d6e5cfdc35" providerId="AD" clId="Web-{4AF3830F-D316-4403-9294-EE79597C4C10}" dt="2021-05-13T23:41:04.039" v="169"/>
          <ac:picMkLst>
            <pc:docMk/>
            <pc:sldMk cId="1348196477" sldId="416"/>
            <ac:picMk id="7" creationId="{46C5C955-AF5A-4F8E-98A7-4CB032CFE8D1}"/>
          </ac:picMkLst>
        </pc:picChg>
      </pc:sldChg>
      <pc:sldChg chg="addSp delSp modSp add replId">
        <pc:chgData name="이해림" userId="S::hailim97@konkuk.ac.kr::da362752-a4b6-43ac-bb49-41d6e5cfdc35" providerId="AD" clId="Web-{4AF3830F-D316-4403-9294-EE79597C4C10}" dt="2021-05-13T23:43:30.071" v="216" actId="14100"/>
        <pc:sldMkLst>
          <pc:docMk/>
          <pc:sldMk cId="4185513809" sldId="417"/>
        </pc:sldMkLst>
        <pc:spChg chg="mod">
          <ac:chgData name="이해림" userId="S::hailim97@konkuk.ac.kr::da362752-a4b6-43ac-bb49-41d6e5cfdc35" providerId="AD" clId="Web-{4AF3830F-D316-4403-9294-EE79597C4C10}" dt="2021-05-13T23:41:57.274" v="192" actId="1076"/>
          <ac:spMkLst>
            <pc:docMk/>
            <pc:sldMk cId="4185513809" sldId="417"/>
            <ac:spMk id="8" creationId="{81124C21-8ED0-4B2E-8BAE-EE1AC03E9D04}"/>
          </ac:spMkLst>
        </pc:spChg>
        <pc:picChg chg="del">
          <ac:chgData name="이해림" userId="S::hailim97@konkuk.ac.kr::da362752-a4b6-43ac-bb49-41d6e5cfdc35" providerId="AD" clId="Web-{4AF3830F-D316-4403-9294-EE79597C4C10}" dt="2021-05-13T23:41:43.867" v="180"/>
          <ac:picMkLst>
            <pc:docMk/>
            <pc:sldMk cId="4185513809" sldId="417"/>
            <ac:picMk id="2" creationId="{C0D904FD-987B-475C-BABA-E098D1CDD8E6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43:05.727" v="208"/>
          <ac:picMkLst>
            <pc:docMk/>
            <pc:sldMk cId="4185513809" sldId="417"/>
            <ac:picMk id="3" creationId="{541CA153-7D57-4970-BC97-843F1F82892F}"/>
          </ac:picMkLst>
        </pc:picChg>
        <pc:picChg chg="del">
          <ac:chgData name="이해림" userId="S::hailim97@konkuk.ac.kr::da362752-a4b6-43ac-bb49-41d6e5cfdc35" providerId="AD" clId="Web-{4AF3830F-D316-4403-9294-EE79597C4C10}" dt="2021-05-13T23:41:44.633" v="181"/>
          <ac:picMkLst>
            <pc:docMk/>
            <pc:sldMk cId="4185513809" sldId="417"/>
            <ac:picMk id="7" creationId="{46C5C955-AF5A-4F8E-98A7-4CB032CFE8D1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43:05.727" v="207"/>
          <ac:picMkLst>
            <pc:docMk/>
            <pc:sldMk cId="4185513809" sldId="417"/>
            <ac:picMk id="9" creationId="{524A3942-D1E5-49E6-A9E5-BEDC287565F0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43:05.727" v="206"/>
          <ac:picMkLst>
            <pc:docMk/>
            <pc:sldMk cId="4185513809" sldId="417"/>
            <ac:picMk id="10" creationId="{3943A46F-7C5A-4B0B-A521-0256C9291D15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43:05.727" v="205"/>
          <ac:picMkLst>
            <pc:docMk/>
            <pc:sldMk cId="4185513809" sldId="417"/>
            <ac:picMk id="11" creationId="{3ADEFE06-47E6-4A71-A2A0-4D242CA73F63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43:05.727" v="204"/>
          <ac:picMkLst>
            <pc:docMk/>
            <pc:sldMk cId="4185513809" sldId="417"/>
            <ac:picMk id="12" creationId="{316BC532-B0DF-40F6-9D66-CE60440D552E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43:02.539" v="203"/>
          <ac:picMkLst>
            <pc:docMk/>
            <pc:sldMk cId="4185513809" sldId="417"/>
            <ac:picMk id="13" creationId="{B0E27427-AF47-4B96-A928-F34CED000583}"/>
          </ac:picMkLst>
        </pc:picChg>
        <pc:picChg chg="add del mod">
          <ac:chgData name="이해림" userId="S::hailim97@konkuk.ac.kr::da362752-a4b6-43ac-bb49-41d6e5cfdc35" providerId="AD" clId="Web-{4AF3830F-D316-4403-9294-EE79597C4C10}" dt="2021-05-13T23:43:00.164" v="202"/>
          <ac:picMkLst>
            <pc:docMk/>
            <pc:sldMk cId="4185513809" sldId="417"/>
            <ac:picMk id="14" creationId="{1A3902A4-B28E-4CB8-906B-A464A0B283FC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43:24.336" v="214" actId="1076"/>
          <ac:picMkLst>
            <pc:docMk/>
            <pc:sldMk cId="4185513809" sldId="417"/>
            <ac:picMk id="15" creationId="{567B9349-5981-4EC8-AB35-C91DA185A378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43:30.071" v="216" actId="14100"/>
          <ac:picMkLst>
            <pc:docMk/>
            <pc:sldMk cId="4185513809" sldId="417"/>
            <ac:picMk id="17" creationId="{83B2D296-702E-41D6-839B-27978390CCE5}"/>
          </ac:picMkLst>
        </pc:picChg>
      </pc:sldChg>
      <pc:sldChg chg="add del replId">
        <pc:chgData name="이해림" userId="S::hailim97@konkuk.ac.kr::da362752-a4b6-43ac-bb49-41d6e5cfdc35" providerId="AD" clId="Web-{4AF3830F-D316-4403-9294-EE79597C4C10}" dt="2021-05-13T23:42:05.867" v="194"/>
        <pc:sldMkLst>
          <pc:docMk/>
          <pc:sldMk cId="2918051500" sldId="418"/>
        </pc:sldMkLst>
      </pc:sldChg>
      <pc:sldChg chg="addSp delSp modSp add replId">
        <pc:chgData name="이해림" userId="S::hailim97@konkuk.ac.kr::da362752-a4b6-43ac-bb49-41d6e5cfdc35" providerId="AD" clId="Web-{4AF3830F-D316-4403-9294-EE79597C4C10}" dt="2021-05-13T23:44:12.680" v="230" actId="1076"/>
        <pc:sldMkLst>
          <pc:docMk/>
          <pc:sldMk cId="4210926491" sldId="418"/>
        </pc:sldMkLst>
        <pc:spChg chg="mod">
          <ac:chgData name="이해림" userId="S::hailim97@konkuk.ac.kr::da362752-a4b6-43ac-bb49-41d6e5cfdc35" providerId="AD" clId="Web-{4AF3830F-D316-4403-9294-EE79597C4C10}" dt="2021-05-13T23:44:09.758" v="228" actId="1076"/>
          <ac:spMkLst>
            <pc:docMk/>
            <pc:sldMk cId="4210926491" sldId="418"/>
            <ac:spMk id="8" creationId="{81124C21-8ED0-4B2E-8BAE-EE1AC03E9D04}"/>
          </ac:spMkLst>
        </pc:spChg>
        <pc:picChg chg="add mod">
          <ac:chgData name="이해림" userId="S::hailim97@konkuk.ac.kr::da362752-a4b6-43ac-bb49-41d6e5cfdc35" providerId="AD" clId="Web-{4AF3830F-D316-4403-9294-EE79597C4C10}" dt="2021-05-13T23:44:10.961" v="229" actId="1076"/>
          <ac:picMkLst>
            <pc:docMk/>
            <pc:sldMk cId="4210926491" sldId="418"/>
            <ac:picMk id="2" creationId="{4C32B257-B79C-4C7E-AD75-D58560040507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44:12.680" v="230" actId="1076"/>
          <ac:picMkLst>
            <pc:docMk/>
            <pc:sldMk cId="4210926491" sldId="418"/>
            <ac:picMk id="3" creationId="{F6463867-EA58-4C7A-8358-F687525FDF2F}"/>
          </ac:picMkLst>
        </pc:picChg>
        <pc:picChg chg="del">
          <ac:chgData name="이해림" userId="S::hailim97@konkuk.ac.kr::da362752-a4b6-43ac-bb49-41d6e5cfdc35" providerId="AD" clId="Web-{4AF3830F-D316-4403-9294-EE79597C4C10}" dt="2021-05-13T23:43:40.196" v="218"/>
          <ac:picMkLst>
            <pc:docMk/>
            <pc:sldMk cId="4210926491" sldId="418"/>
            <ac:picMk id="15" creationId="{567B9349-5981-4EC8-AB35-C91DA185A378}"/>
          </ac:picMkLst>
        </pc:picChg>
        <pc:picChg chg="del">
          <ac:chgData name="이해림" userId="S::hailim97@konkuk.ac.kr::da362752-a4b6-43ac-bb49-41d6e5cfdc35" providerId="AD" clId="Web-{4AF3830F-D316-4403-9294-EE79597C4C10}" dt="2021-05-13T23:43:48.321" v="219"/>
          <ac:picMkLst>
            <pc:docMk/>
            <pc:sldMk cId="4210926491" sldId="418"/>
            <ac:picMk id="17" creationId="{83B2D296-702E-41D6-839B-27978390CCE5}"/>
          </ac:picMkLst>
        </pc:picChg>
      </pc:sldChg>
      <pc:sldChg chg="addSp delSp modSp add replId">
        <pc:chgData name="이해림" userId="S::hailim97@konkuk.ac.kr::da362752-a4b6-43ac-bb49-41d6e5cfdc35" providerId="AD" clId="Web-{4AF3830F-D316-4403-9294-EE79597C4C10}" dt="2021-05-13T23:46:28.634" v="284" actId="1076"/>
        <pc:sldMkLst>
          <pc:docMk/>
          <pc:sldMk cId="3364123667" sldId="419"/>
        </pc:sldMkLst>
        <pc:spChg chg="mod">
          <ac:chgData name="이해림" userId="S::hailim97@konkuk.ac.kr::da362752-a4b6-43ac-bb49-41d6e5cfdc35" providerId="AD" clId="Web-{4AF3830F-D316-4403-9294-EE79597C4C10}" dt="2021-05-13T23:46:28.634" v="284" actId="1076"/>
          <ac:spMkLst>
            <pc:docMk/>
            <pc:sldMk cId="3364123667" sldId="419"/>
            <ac:spMk id="8" creationId="{81124C21-8ED0-4B2E-8BAE-EE1AC03E9D04}"/>
          </ac:spMkLst>
        </pc:spChg>
        <pc:picChg chg="del">
          <ac:chgData name="이해림" userId="S::hailim97@konkuk.ac.kr::da362752-a4b6-43ac-bb49-41d6e5cfdc35" providerId="AD" clId="Web-{4AF3830F-D316-4403-9294-EE79597C4C10}" dt="2021-05-13T23:45:51.555" v="269"/>
          <ac:picMkLst>
            <pc:docMk/>
            <pc:sldMk cId="3364123667" sldId="419"/>
            <ac:picMk id="2" creationId="{4C32B257-B79C-4C7E-AD75-D58560040507}"/>
          </ac:picMkLst>
        </pc:picChg>
        <pc:picChg chg="del">
          <ac:chgData name="이해림" userId="S::hailim97@konkuk.ac.kr::da362752-a4b6-43ac-bb49-41d6e5cfdc35" providerId="AD" clId="Web-{4AF3830F-D316-4403-9294-EE79597C4C10}" dt="2021-05-13T23:45:51.555" v="268"/>
          <ac:picMkLst>
            <pc:docMk/>
            <pc:sldMk cId="3364123667" sldId="419"/>
            <ac:picMk id="3" creationId="{F6463867-EA58-4C7A-8358-F687525FDF2F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46:25.727" v="283" actId="1076"/>
          <ac:picMkLst>
            <pc:docMk/>
            <pc:sldMk cId="3364123667" sldId="419"/>
            <ac:picMk id="7" creationId="{1511E35B-B670-4B9A-9B05-09B3142E0EBF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46:22.462" v="281" actId="1076"/>
          <ac:picMkLst>
            <pc:docMk/>
            <pc:sldMk cId="3364123667" sldId="419"/>
            <ac:picMk id="9" creationId="{DD602174-B67E-4241-9DF4-9AB02BB1E340}"/>
          </ac:picMkLst>
        </pc:picChg>
        <pc:picChg chg="add mod">
          <ac:chgData name="이해림" userId="S::hailim97@konkuk.ac.kr::da362752-a4b6-43ac-bb49-41d6e5cfdc35" providerId="AD" clId="Web-{4AF3830F-D316-4403-9294-EE79597C4C10}" dt="2021-05-13T23:46:24.243" v="282" actId="1076"/>
          <ac:picMkLst>
            <pc:docMk/>
            <pc:sldMk cId="3364123667" sldId="419"/>
            <ac:picMk id="10" creationId="{EE606A36-043C-49A5-A9C6-D7A0CCDD5D8A}"/>
          </ac:picMkLst>
        </pc:picChg>
      </pc:sldChg>
      <pc:sldChg chg="add del">
        <pc:chgData name="이해림" userId="S::hailim97@konkuk.ac.kr::da362752-a4b6-43ac-bb49-41d6e5cfdc35" providerId="AD" clId="Web-{4AF3830F-D316-4403-9294-EE79597C4C10}" dt="2021-05-13T23:42:04.211" v="193"/>
        <pc:sldMkLst>
          <pc:docMk/>
          <pc:sldMk cId="3883249028" sldId="419"/>
        </pc:sldMkLst>
      </pc:sldChg>
      <pc:sldChg chg="addSp delSp modSp add replId">
        <pc:chgData name="이해림" userId="S::hailim97@konkuk.ac.kr::da362752-a4b6-43ac-bb49-41d6e5cfdc35" providerId="AD" clId="Web-{4AF3830F-D316-4403-9294-EE79597C4C10}" dt="2021-05-13T23:55:59.072" v="414" actId="20577"/>
        <pc:sldMkLst>
          <pc:docMk/>
          <pc:sldMk cId="655743689" sldId="420"/>
        </pc:sldMkLst>
        <pc:spChg chg="mod">
          <ac:chgData name="이해림" userId="S::hailim97@konkuk.ac.kr::da362752-a4b6-43ac-bb49-41d6e5cfdc35" providerId="AD" clId="Web-{4AF3830F-D316-4403-9294-EE79597C4C10}" dt="2021-05-13T23:55:25.463" v="405" actId="20577"/>
          <ac:spMkLst>
            <pc:docMk/>
            <pc:sldMk cId="655743689" sldId="420"/>
            <ac:spMk id="10" creationId="{A0F04E93-97AA-4E2B-BD39-DC960FC638D1}"/>
          </ac:spMkLst>
        </pc:spChg>
        <pc:spChg chg="del">
          <ac:chgData name="이해림" userId="S::hailim97@konkuk.ac.kr::da362752-a4b6-43ac-bb49-41d6e5cfdc35" providerId="AD" clId="Web-{4AF3830F-D316-4403-9294-EE79597C4C10}" dt="2021-05-13T23:53:21.963" v="373"/>
          <ac:spMkLst>
            <pc:docMk/>
            <pc:sldMk cId="655743689" sldId="420"/>
            <ac:spMk id="11" creationId="{997339C4-F074-4C18-A47F-BC1B1FA79C9B}"/>
          </ac:spMkLst>
        </pc:spChg>
        <pc:spChg chg="del">
          <ac:chgData name="이해림" userId="S::hailim97@konkuk.ac.kr::da362752-a4b6-43ac-bb49-41d6e5cfdc35" providerId="AD" clId="Web-{4AF3830F-D316-4403-9294-EE79597C4C10}" dt="2021-05-13T23:53:21.947" v="371"/>
          <ac:spMkLst>
            <pc:docMk/>
            <pc:sldMk cId="655743689" sldId="420"/>
            <ac:spMk id="17" creationId="{2AE3555D-502F-4B64-A2E9-DD6FF3123192}"/>
          </ac:spMkLst>
        </pc:spChg>
        <pc:spChg chg="add mod">
          <ac:chgData name="이해림" userId="S::hailim97@konkuk.ac.kr::da362752-a4b6-43ac-bb49-41d6e5cfdc35" providerId="AD" clId="Web-{4AF3830F-D316-4403-9294-EE79597C4C10}" dt="2021-05-13T23:55:59.072" v="414" actId="20577"/>
          <ac:spMkLst>
            <pc:docMk/>
            <pc:sldMk cId="655743689" sldId="420"/>
            <ac:spMk id="19" creationId="{B27ACE5A-1501-47C5-930A-D8A74E6BD017}"/>
          </ac:spMkLst>
        </pc:spChg>
        <pc:spChg chg="del">
          <ac:chgData name="이해림" userId="S::hailim97@konkuk.ac.kr::da362752-a4b6-43ac-bb49-41d6e5cfdc35" providerId="AD" clId="Web-{4AF3830F-D316-4403-9294-EE79597C4C10}" dt="2021-05-13T23:53:21.947" v="368"/>
          <ac:spMkLst>
            <pc:docMk/>
            <pc:sldMk cId="655743689" sldId="420"/>
            <ac:spMk id="20" creationId="{08737EBB-D117-4542-A17E-BB1D80B4F299}"/>
          </ac:spMkLst>
        </pc:spChg>
        <pc:spChg chg="del">
          <ac:chgData name="이해림" userId="S::hailim97@konkuk.ac.kr::da362752-a4b6-43ac-bb49-41d6e5cfdc35" providerId="AD" clId="Web-{4AF3830F-D316-4403-9294-EE79597C4C10}" dt="2021-05-13T23:53:25.416" v="375"/>
          <ac:spMkLst>
            <pc:docMk/>
            <pc:sldMk cId="655743689" sldId="420"/>
            <ac:spMk id="21" creationId="{C3350F8E-9990-4040-8DDE-0F3BBC2326CF}"/>
          </ac:spMkLst>
        </pc:spChg>
        <pc:picChg chg="add mod modCrop">
          <ac:chgData name="이해림" userId="S::hailim97@konkuk.ac.kr::da362752-a4b6-43ac-bb49-41d6e5cfdc35" providerId="AD" clId="Web-{4AF3830F-D316-4403-9294-EE79597C4C10}" dt="2021-05-13T23:55:10.650" v="392" actId="1076"/>
          <ac:picMkLst>
            <pc:docMk/>
            <pc:sldMk cId="655743689" sldId="420"/>
            <ac:picMk id="2" creationId="{D20C1115-B2FD-4817-8153-23EAD9D52D2A}"/>
          </ac:picMkLst>
        </pc:picChg>
        <pc:picChg chg="add mod modCrop">
          <ac:chgData name="이해림" userId="S::hailim97@konkuk.ac.kr::da362752-a4b6-43ac-bb49-41d6e5cfdc35" providerId="AD" clId="Web-{4AF3830F-D316-4403-9294-EE79597C4C10}" dt="2021-05-13T23:55:09.447" v="391" actId="1076"/>
          <ac:picMkLst>
            <pc:docMk/>
            <pc:sldMk cId="655743689" sldId="420"/>
            <ac:picMk id="3" creationId="{94C32525-BC0A-4AAA-B44A-9146D4FA2F63}"/>
          </ac:picMkLst>
        </pc:picChg>
        <pc:picChg chg="del">
          <ac:chgData name="이해림" userId="S::hailim97@konkuk.ac.kr::da362752-a4b6-43ac-bb49-41d6e5cfdc35" providerId="AD" clId="Web-{4AF3830F-D316-4403-9294-EE79597C4C10}" dt="2021-05-13T23:53:21.963" v="374"/>
          <ac:picMkLst>
            <pc:docMk/>
            <pc:sldMk cId="655743689" sldId="420"/>
            <ac:picMk id="8" creationId="{E34F2DD8-A1F0-4570-A05B-925045F3D796}"/>
          </ac:picMkLst>
        </pc:picChg>
        <pc:picChg chg="del">
          <ac:chgData name="이해림" userId="S::hailim97@konkuk.ac.kr::da362752-a4b6-43ac-bb49-41d6e5cfdc35" providerId="AD" clId="Web-{4AF3830F-D316-4403-9294-EE79597C4C10}" dt="2021-05-13T23:53:27.244" v="376"/>
          <ac:picMkLst>
            <pc:docMk/>
            <pc:sldMk cId="655743689" sldId="420"/>
            <ac:picMk id="9" creationId="{92247D0B-21C2-4225-A70F-79C9D2579156}"/>
          </ac:picMkLst>
        </pc:picChg>
        <pc:picChg chg="del">
          <ac:chgData name="이해림" userId="S::hailim97@konkuk.ac.kr::da362752-a4b6-43ac-bb49-41d6e5cfdc35" providerId="AD" clId="Web-{4AF3830F-D316-4403-9294-EE79597C4C10}" dt="2021-05-13T23:53:21.963" v="372"/>
          <ac:picMkLst>
            <pc:docMk/>
            <pc:sldMk cId="655743689" sldId="420"/>
            <ac:picMk id="13" creationId="{35AE35F9-A4CD-4707-9A95-3591863D9A7C}"/>
          </ac:picMkLst>
        </pc:picChg>
        <pc:picChg chg="del">
          <ac:chgData name="이해림" userId="S::hailim97@konkuk.ac.kr::da362752-a4b6-43ac-bb49-41d6e5cfdc35" providerId="AD" clId="Web-{4AF3830F-D316-4403-9294-EE79597C4C10}" dt="2021-05-13T23:53:21.947" v="370"/>
          <ac:picMkLst>
            <pc:docMk/>
            <pc:sldMk cId="655743689" sldId="420"/>
            <ac:picMk id="15" creationId="{8F1A1FFF-8E46-4D18-881C-08E7E85B4F32}"/>
          </ac:picMkLst>
        </pc:picChg>
        <pc:picChg chg="del">
          <ac:chgData name="이해림" userId="S::hailim97@konkuk.ac.kr::da362752-a4b6-43ac-bb49-41d6e5cfdc35" providerId="AD" clId="Web-{4AF3830F-D316-4403-9294-EE79597C4C10}" dt="2021-05-13T23:53:21.947" v="369"/>
          <ac:picMkLst>
            <pc:docMk/>
            <pc:sldMk cId="655743689" sldId="420"/>
            <ac:picMk id="18" creationId="{C2EC9267-E1D1-49CB-A37C-C00A364BE142}"/>
          </ac:picMkLst>
        </pc:picChg>
      </pc:sldChg>
      <pc:sldChg chg="add del replId">
        <pc:chgData name="이해림" userId="S::hailim97@konkuk.ac.kr::da362752-a4b6-43ac-bb49-41d6e5cfdc35" providerId="AD" clId="Web-{4AF3830F-D316-4403-9294-EE79597C4C10}" dt="2021-05-14T00:47:22.832" v="444"/>
        <pc:sldMkLst>
          <pc:docMk/>
          <pc:sldMk cId="1294911485" sldId="421"/>
        </pc:sldMkLst>
      </pc:sldChg>
      <pc:sldChg chg="add del replId">
        <pc:chgData name="이해림" userId="S::hailim97@konkuk.ac.kr::da362752-a4b6-43ac-bb49-41d6e5cfdc35" providerId="AD" clId="Web-{4AF3830F-D316-4403-9294-EE79597C4C10}" dt="2021-05-13T23:55:34.088" v="407"/>
        <pc:sldMkLst>
          <pc:docMk/>
          <pc:sldMk cId="1327152536" sldId="421"/>
        </pc:sldMkLst>
      </pc:sldChg>
      <pc:sldChg chg="new del">
        <pc:chgData name="이해림" userId="S::hailim97@konkuk.ac.kr::da362752-a4b6-43ac-bb49-41d6e5cfdc35" providerId="AD" clId="Web-{4AF3830F-D316-4403-9294-EE79597C4C10}" dt="2021-05-13T23:59:31.776" v="418"/>
        <pc:sldMkLst>
          <pc:docMk/>
          <pc:sldMk cId="4182567916" sldId="421"/>
        </pc:sldMkLst>
      </pc:sldChg>
      <pc:sldChg chg="add replId">
        <pc:chgData name="이해림" userId="S::hailim97@konkuk.ac.kr::da362752-a4b6-43ac-bb49-41d6e5cfdc35" providerId="AD" clId="Web-{4AF3830F-D316-4403-9294-EE79597C4C10}" dt="2021-05-14T00:01:15.042" v="420"/>
        <pc:sldMkLst>
          <pc:docMk/>
          <pc:sldMk cId="687371208" sldId="422"/>
        </pc:sldMkLst>
      </pc:sldChg>
    </pc:docChg>
  </pc:docChgLst>
  <pc:docChgLst>
    <pc:chgData name="이도경" userId="S::opoiuuu@konkuk.ac.kr::e9e42d1f-f688-4dc2-b8bb-1a42460c9f0c" providerId="AD" clId="Web-{2A0BCD61-A971-44DF-9B62-B2DDB6586A22}"/>
    <pc:docChg chg="modSld">
      <pc:chgData name="이도경" userId="S::opoiuuu@konkuk.ac.kr::e9e42d1f-f688-4dc2-b8bb-1a42460c9f0c" providerId="AD" clId="Web-{2A0BCD61-A971-44DF-9B62-B2DDB6586A22}" dt="2021-04-28T17:14:46.016" v="8" actId="14100"/>
      <pc:docMkLst>
        <pc:docMk/>
      </pc:docMkLst>
      <pc:sldChg chg="addSp modSp">
        <pc:chgData name="이도경" userId="S::opoiuuu@konkuk.ac.kr::e9e42d1f-f688-4dc2-b8bb-1a42460c9f0c" providerId="AD" clId="Web-{2A0BCD61-A971-44DF-9B62-B2DDB6586A22}" dt="2021-04-28T17:14:30.047" v="5" actId="1076"/>
        <pc:sldMkLst>
          <pc:docMk/>
          <pc:sldMk cId="3074055487" sldId="390"/>
        </pc:sldMkLst>
        <pc:picChg chg="add mod">
          <ac:chgData name="이도경" userId="S::opoiuuu@konkuk.ac.kr::e9e42d1f-f688-4dc2-b8bb-1a42460c9f0c" providerId="AD" clId="Web-{2A0BCD61-A971-44DF-9B62-B2DDB6586A22}" dt="2021-04-28T17:14:30.047" v="5" actId="1076"/>
          <ac:picMkLst>
            <pc:docMk/>
            <pc:sldMk cId="3074055487" sldId="390"/>
            <ac:picMk id="2" creationId="{8F9503C0-81EA-47FC-AAC2-CFFDFFAC545A}"/>
          </ac:picMkLst>
        </pc:picChg>
      </pc:sldChg>
      <pc:sldChg chg="addSp modSp">
        <pc:chgData name="이도경" userId="S::opoiuuu@konkuk.ac.kr::e9e42d1f-f688-4dc2-b8bb-1a42460c9f0c" providerId="AD" clId="Web-{2A0BCD61-A971-44DF-9B62-B2DDB6586A22}" dt="2021-04-28T17:14:46.016" v="8" actId="14100"/>
        <pc:sldMkLst>
          <pc:docMk/>
          <pc:sldMk cId="2692851498" sldId="391"/>
        </pc:sldMkLst>
        <pc:picChg chg="add mod">
          <ac:chgData name="이도경" userId="S::opoiuuu@konkuk.ac.kr::e9e42d1f-f688-4dc2-b8bb-1a42460c9f0c" providerId="AD" clId="Web-{2A0BCD61-A971-44DF-9B62-B2DDB6586A22}" dt="2021-04-28T17:14:46.016" v="8" actId="14100"/>
          <ac:picMkLst>
            <pc:docMk/>
            <pc:sldMk cId="2692851498" sldId="391"/>
            <ac:picMk id="2" creationId="{9A53CDFA-F526-4E15-977C-11677C278DEE}"/>
          </ac:picMkLst>
        </pc:picChg>
      </pc:sldChg>
    </pc:docChg>
  </pc:docChgLst>
  <pc:docChgLst>
    <pc:chgData name="송호영" userId="S::ghdud119@konkuk.ac.kr::2286aef3-535c-4bbe-8664-406b05f44393" providerId="AD" clId="Web-{90A56028-8749-416E-B664-1A0AFD07263C}"/>
    <pc:docChg chg="modSld">
      <pc:chgData name="송호영" userId="S::ghdud119@konkuk.ac.kr::2286aef3-535c-4bbe-8664-406b05f44393" providerId="AD" clId="Web-{90A56028-8749-416E-B664-1A0AFD07263C}" dt="2021-05-13T17:58:39.176" v="119" actId="1076"/>
      <pc:docMkLst>
        <pc:docMk/>
      </pc:docMkLst>
      <pc:sldChg chg="addSp delSp modSp">
        <pc:chgData name="송호영" userId="S::ghdud119@konkuk.ac.kr::2286aef3-535c-4bbe-8664-406b05f44393" providerId="AD" clId="Web-{90A56028-8749-416E-B664-1A0AFD07263C}" dt="2021-05-13T17:58:39.176" v="119" actId="1076"/>
        <pc:sldMkLst>
          <pc:docMk/>
          <pc:sldMk cId="46320837" sldId="401"/>
        </pc:sldMkLst>
        <pc:spChg chg="add mod">
          <ac:chgData name="송호영" userId="S::ghdud119@konkuk.ac.kr::2286aef3-535c-4bbe-8664-406b05f44393" providerId="AD" clId="Web-{90A56028-8749-416E-B664-1A0AFD07263C}" dt="2021-05-13T17:46:25.750" v="19" actId="1076"/>
          <ac:spMkLst>
            <pc:docMk/>
            <pc:sldMk cId="46320837" sldId="401"/>
            <ac:spMk id="4" creationId="{1C2A8650-257E-4534-896E-D3ED296AB073}"/>
          </ac:spMkLst>
        </pc:spChg>
        <pc:spChg chg="add del mod">
          <ac:chgData name="송호영" userId="S::ghdud119@konkuk.ac.kr::2286aef3-535c-4bbe-8664-406b05f44393" providerId="AD" clId="Web-{90A56028-8749-416E-B664-1A0AFD07263C}" dt="2021-05-13T17:47:11.940" v="30"/>
          <ac:spMkLst>
            <pc:docMk/>
            <pc:sldMk cId="46320837" sldId="401"/>
            <ac:spMk id="7" creationId="{5A2467F3-56F4-4A5A-BE25-C59D9213C8BB}"/>
          </ac:spMkLst>
        </pc:spChg>
        <pc:spChg chg="add del mod">
          <ac:chgData name="송호영" userId="S::ghdud119@konkuk.ac.kr::2286aef3-535c-4bbe-8664-406b05f44393" providerId="AD" clId="Web-{90A56028-8749-416E-B664-1A0AFD07263C}" dt="2021-05-13T17:47:50.772" v="37"/>
          <ac:spMkLst>
            <pc:docMk/>
            <pc:sldMk cId="46320837" sldId="401"/>
            <ac:spMk id="9" creationId="{C007C473-DFE4-418C-9F71-59D036B28212}"/>
          </ac:spMkLst>
        </pc:spChg>
        <pc:spChg chg="add mod">
          <ac:chgData name="송호영" userId="S::ghdud119@konkuk.ac.kr::2286aef3-535c-4bbe-8664-406b05f44393" providerId="AD" clId="Web-{90A56028-8749-416E-B664-1A0AFD07263C}" dt="2021-05-13T17:46:35.750" v="24" actId="20577"/>
          <ac:spMkLst>
            <pc:docMk/>
            <pc:sldMk cId="46320837" sldId="401"/>
            <ac:spMk id="10" creationId="{6E599108-64D2-44CB-98E8-45A225291FE6}"/>
          </ac:spMkLst>
        </pc:spChg>
        <pc:spChg chg="add del">
          <ac:chgData name="송호영" userId="S::ghdud119@konkuk.ac.kr::2286aef3-535c-4bbe-8664-406b05f44393" providerId="AD" clId="Web-{90A56028-8749-416E-B664-1A0AFD07263C}" dt="2021-05-13T17:48:03.225" v="39"/>
          <ac:spMkLst>
            <pc:docMk/>
            <pc:sldMk cId="46320837" sldId="401"/>
            <ac:spMk id="11" creationId="{5DA20A12-4ACE-4E9D-9B2C-97C93D753790}"/>
          </ac:spMkLst>
        </pc:spChg>
        <pc:spChg chg="add del mod">
          <ac:chgData name="송호영" userId="S::ghdud119@konkuk.ac.kr::2286aef3-535c-4bbe-8664-406b05f44393" providerId="AD" clId="Web-{90A56028-8749-416E-B664-1A0AFD07263C}" dt="2021-05-13T17:49:23.352" v="42"/>
          <ac:spMkLst>
            <pc:docMk/>
            <pc:sldMk cId="46320837" sldId="401"/>
            <ac:spMk id="12" creationId="{ADE264F6-EA64-4DBC-B552-A46050CB2D9B}"/>
          </ac:spMkLst>
        </pc:spChg>
        <pc:spChg chg="add mod">
          <ac:chgData name="송호영" userId="S::ghdud119@konkuk.ac.kr::2286aef3-535c-4bbe-8664-406b05f44393" providerId="AD" clId="Web-{90A56028-8749-416E-B664-1A0AFD07263C}" dt="2021-05-13T17:53:36.749" v="76" actId="14100"/>
          <ac:spMkLst>
            <pc:docMk/>
            <pc:sldMk cId="46320837" sldId="401"/>
            <ac:spMk id="13" creationId="{B878473B-5B30-4D8B-A820-04CE7EF8F05B}"/>
          </ac:spMkLst>
        </pc:spChg>
        <pc:spChg chg="add mod">
          <ac:chgData name="송호영" userId="S::ghdud119@konkuk.ac.kr::2286aef3-535c-4bbe-8664-406b05f44393" providerId="AD" clId="Web-{90A56028-8749-416E-B664-1A0AFD07263C}" dt="2021-05-13T17:53:14.496" v="71" actId="1076"/>
          <ac:spMkLst>
            <pc:docMk/>
            <pc:sldMk cId="46320837" sldId="401"/>
            <ac:spMk id="16" creationId="{9FD993EA-981A-4C9E-A04E-F037A2A9C13D}"/>
          </ac:spMkLst>
        </pc:spChg>
        <pc:spChg chg="add del mod">
          <ac:chgData name="송호영" userId="S::ghdud119@konkuk.ac.kr::2286aef3-535c-4bbe-8664-406b05f44393" providerId="AD" clId="Web-{90A56028-8749-416E-B664-1A0AFD07263C}" dt="2021-05-13T17:53:24.170" v="72"/>
          <ac:spMkLst>
            <pc:docMk/>
            <pc:sldMk cId="46320837" sldId="401"/>
            <ac:spMk id="17" creationId="{78179EBA-47B5-436A-B6A8-6F9F41B41CE5}"/>
          </ac:spMkLst>
        </pc:spChg>
        <pc:spChg chg="add mod">
          <ac:chgData name="송호영" userId="S::ghdud119@konkuk.ac.kr::2286aef3-535c-4bbe-8664-406b05f44393" providerId="AD" clId="Web-{90A56028-8749-416E-B664-1A0AFD07263C}" dt="2021-05-13T17:53:31.905" v="75" actId="14100"/>
          <ac:spMkLst>
            <pc:docMk/>
            <pc:sldMk cId="46320837" sldId="401"/>
            <ac:spMk id="18" creationId="{E3F27828-0B76-45D9-8953-7E92460C2436}"/>
          </ac:spMkLst>
        </pc:spChg>
        <pc:spChg chg="add mod">
          <ac:chgData name="송호영" userId="S::ghdud119@konkuk.ac.kr::2286aef3-535c-4bbe-8664-406b05f44393" providerId="AD" clId="Web-{90A56028-8749-416E-B664-1A0AFD07263C}" dt="2021-05-13T17:53:52.249" v="79" actId="14100"/>
          <ac:spMkLst>
            <pc:docMk/>
            <pc:sldMk cId="46320837" sldId="401"/>
            <ac:spMk id="19" creationId="{B5D67DED-89A3-4A07-A202-96EE4D440CD4}"/>
          </ac:spMkLst>
        </pc:spChg>
        <pc:spChg chg="add mod">
          <ac:chgData name="송호영" userId="S::ghdud119@konkuk.ac.kr::2286aef3-535c-4bbe-8664-406b05f44393" providerId="AD" clId="Web-{90A56028-8749-416E-B664-1A0AFD07263C}" dt="2021-05-13T17:54:12.171" v="85" actId="1076"/>
          <ac:spMkLst>
            <pc:docMk/>
            <pc:sldMk cId="46320837" sldId="401"/>
            <ac:spMk id="20" creationId="{B5F7D5EE-47BC-49F2-B7F1-0284AFBE66DB}"/>
          </ac:spMkLst>
        </pc:spChg>
        <pc:spChg chg="add mod">
          <ac:chgData name="송호영" userId="S::ghdud119@konkuk.ac.kr::2286aef3-535c-4bbe-8664-406b05f44393" providerId="AD" clId="Web-{90A56028-8749-416E-B664-1A0AFD07263C}" dt="2021-05-13T17:54:26.046" v="90" actId="14100"/>
          <ac:spMkLst>
            <pc:docMk/>
            <pc:sldMk cId="46320837" sldId="401"/>
            <ac:spMk id="21" creationId="{3A96D63E-E0D4-40FA-A193-8C4F8AFB44E3}"/>
          </ac:spMkLst>
        </pc:spChg>
        <pc:spChg chg="add mod">
          <ac:chgData name="송호영" userId="S::ghdud119@konkuk.ac.kr::2286aef3-535c-4bbe-8664-406b05f44393" providerId="AD" clId="Web-{90A56028-8749-416E-B664-1A0AFD07263C}" dt="2021-05-13T17:55:14.891" v="98"/>
          <ac:spMkLst>
            <pc:docMk/>
            <pc:sldMk cId="46320837" sldId="401"/>
            <ac:spMk id="22" creationId="{C472D6D3-10A4-44F5-97F8-ED4C7B515586}"/>
          </ac:spMkLst>
        </pc:spChg>
        <pc:spChg chg="add del">
          <ac:chgData name="송호영" userId="S::ghdud119@konkuk.ac.kr::2286aef3-535c-4bbe-8664-406b05f44393" providerId="AD" clId="Web-{90A56028-8749-416E-B664-1A0AFD07263C}" dt="2021-05-13T17:55:20.454" v="100"/>
          <ac:spMkLst>
            <pc:docMk/>
            <pc:sldMk cId="46320837" sldId="401"/>
            <ac:spMk id="23" creationId="{61DFCFE5-72A4-41F2-B9FB-60E7D429FC16}"/>
          </ac:spMkLst>
        </pc:spChg>
        <pc:spChg chg="add mod">
          <ac:chgData name="송호영" userId="S::ghdud119@konkuk.ac.kr::2286aef3-535c-4bbe-8664-406b05f44393" providerId="AD" clId="Web-{90A56028-8749-416E-B664-1A0AFD07263C}" dt="2021-05-13T17:58:39.176" v="119" actId="1076"/>
          <ac:spMkLst>
            <pc:docMk/>
            <pc:sldMk cId="46320837" sldId="401"/>
            <ac:spMk id="24" creationId="{B95FA87E-E8EB-4C89-BD54-3C649DFBD072}"/>
          </ac:spMkLst>
        </pc:spChg>
        <pc:spChg chg="add mod">
          <ac:chgData name="송호영" userId="S::ghdud119@konkuk.ac.kr::2286aef3-535c-4bbe-8664-406b05f44393" providerId="AD" clId="Web-{90A56028-8749-416E-B664-1A0AFD07263C}" dt="2021-05-13T17:56:10.736" v="114" actId="14100"/>
          <ac:spMkLst>
            <pc:docMk/>
            <pc:sldMk cId="46320837" sldId="401"/>
            <ac:spMk id="25" creationId="{D1C30834-356B-4D7C-AB4A-7F97997D8BC3}"/>
          </ac:spMkLst>
        </pc:spChg>
        <pc:picChg chg="add mod">
          <ac:chgData name="송호영" userId="S::ghdud119@konkuk.ac.kr::2286aef3-535c-4bbe-8664-406b05f44393" providerId="AD" clId="Web-{90A56028-8749-416E-B664-1A0AFD07263C}" dt="2021-05-13T17:30:30.271" v="4" actId="14100"/>
          <ac:picMkLst>
            <pc:docMk/>
            <pc:sldMk cId="46320837" sldId="401"/>
            <ac:picMk id="3" creationId="{AFFD7DD6-A814-473E-97EF-C32A20DC89E5}"/>
          </ac:picMkLst>
        </pc:picChg>
        <pc:picChg chg="mod">
          <ac:chgData name="송호영" userId="S::ghdud119@konkuk.ac.kr::2286aef3-535c-4bbe-8664-406b05f44393" providerId="AD" clId="Web-{90A56028-8749-416E-B664-1A0AFD07263C}" dt="2021-05-13T17:30:24.693" v="2" actId="1076"/>
          <ac:picMkLst>
            <pc:docMk/>
            <pc:sldMk cId="46320837" sldId="401"/>
            <ac:picMk id="8" creationId="{B8360C36-341C-4466-B935-3BCDC2D7F9D0}"/>
          </ac:picMkLst>
        </pc:picChg>
      </pc:sldChg>
    </pc:docChg>
  </pc:docChgLst>
  <pc:docChgLst>
    <pc:chgData name="송호영" userId="S::ghdud119@konkuk.ac.kr::2286aef3-535c-4bbe-8664-406b05f44393" providerId="AD" clId="Web-{08DB76E0-CAE7-43AB-B637-C52D507E414C}"/>
    <pc:docChg chg="addSld delSld modSld sldOrd">
      <pc:chgData name="송호영" userId="S::ghdud119@konkuk.ac.kr::2286aef3-535c-4bbe-8664-406b05f44393" providerId="AD" clId="Web-{08DB76E0-CAE7-43AB-B637-C52D507E414C}" dt="2021-05-12T19:55:12.591" v="171"/>
      <pc:docMkLst>
        <pc:docMk/>
      </pc:docMkLst>
      <pc:sldChg chg="modSp">
        <pc:chgData name="송호영" userId="S::ghdud119@konkuk.ac.kr::2286aef3-535c-4bbe-8664-406b05f44393" providerId="AD" clId="Web-{08DB76E0-CAE7-43AB-B637-C52D507E414C}" dt="2021-05-12T19:47:05.420" v="3" actId="20577"/>
        <pc:sldMkLst>
          <pc:docMk/>
          <pc:sldMk cId="2096111808" sldId="290"/>
        </pc:sldMkLst>
        <pc:spChg chg="mod">
          <ac:chgData name="송호영" userId="S::ghdud119@konkuk.ac.kr::2286aef3-535c-4bbe-8664-406b05f44393" providerId="AD" clId="Web-{08DB76E0-CAE7-43AB-B637-C52D507E414C}" dt="2021-05-12T19:47:05.420" v="3" actId="20577"/>
          <ac:spMkLst>
            <pc:docMk/>
            <pc:sldMk cId="2096111808" sldId="290"/>
            <ac:spMk id="8" creationId="{00000000-0000-0000-0000-000000000000}"/>
          </ac:spMkLst>
        </pc:spChg>
      </pc:sldChg>
      <pc:sldChg chg="modSp">
        <pc:chgData name="송호영" userId="S::ghdud119@konkuk.ac.kr::2286aef3-535c-4bbe-8664-406b05f44393" providerId="AD" clId="Web-{08DB76E0-CAE7-43AB-B637-C52D507E414C}" dt="2021-05-12T19:52:28.555" v="156"/>
        <pc:sldMkLst>
          <pc:docMk/>
          <pc:sldMk cId="3166077269" sldId="294"/>
        </pc:sldMkLst>
        <pc:spChg chg="mod">
          <ac:chgData name="송호영" userId="S::ghdud119@konkuk.ac.kr::2286aef3-535c-4bbe-8664-406b05f44393" providerId="AD" clId="Web-{08DB76E0-CAE7-43AB-B637-C52D507E414C}" dt="2021-05-12T19:52:00.101" v="153" actId="14100"/>
          <ac:spMkLst>
            <pc:docMk/>
            <pc:sldMk cId="3166077269" sldId="294"/>
            <ac:spMk id="16" creationId="{53C00B07-0330-4776-A521-0748BEB10438}"/>
          </ac:spMkLst>
        </pc:spChg>
        <pc:graphicFrameChg chg="mod modGraphic">
          <ac:chgData name="송호영" userId="S::ghdud119@konkuk.ac.kr::2286aef3-535c-4bbe-8664-406b05f44393" providerId="AD" clId="Web-{08DB76E0-CAE7-43AB-B637-C52D507E414C}" dt="2021-05-12T19:52:28.555" v="156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modSp">
        <pc:chgData name="송호영" userId="S::ghdud119@konkuk.ac.kr::2286aef3-535c-4bbe-8664-406b05f44393" providerId="AD" clId="Web-{08DB76E0-CAE7-43AB-B637-C52D507E414C}" dt="2021-05-12T19:49:10.596" v="63" actId="20577"/>
        <pc:sldMkLst>
          <pc:docMk/>
          <pc:sldMk cId="1369210909" sldId="309"/>
        </pc:sldMkLst>
        <pc:spChg chg="mod">
          <ac:chgData name="송호영" userId="S::ghdud119@konkuk.ac.kr::2286aef3-535c-4bbe-8664-406b05f44393" providerId="AD" clId="Web-{08DB76E0-CAE7-43AB-B637-C52D507E414C}" dt="2021-05-12T19:49:10.596" v="63" actId="20577"/>
          <ac:spMkLst>
            <pc:docMk/>
            <pc:sldMk cId="1369210909" sldId="309"/>
            <ac:spMk id="11" creationId="{7CAA0400-86A5-D842-9FFF-958A32BC9488}"/>
          </ac:spMkLst>
        </pc:spChg>
      </pc:sldChg>
      <pc:sldChg chg="del">
        <pc:chgData name="송호영" userId="S::ghdud119@konkuk.ac.kr::2286aef3-535c-4bbe-8664-406b05f44393" providerId="AD" clId="Web-{08DB76E0-CAE7-43AB-B637-C52D507E414C}" dt="2021-05-12T19:53:31.353" v="157"/>
        <pc:sldMkLst>
          <pc:docMk/>
          <pc:sldMk cId="3106934273" sldId="314"/>
        </pc:sldMkLst>
      </pc:sldChg>
      <pc:sldChg chg="del">
        <pc:chgData name="송호영" userId="S::ghdud119@konkuk.ac.kr::2286aef3-535c-4bbe-8664-406b05f44393" providerId="AD" clId="Web-{08DB76E0-CAE7-43AB-B637-C52D507E414C}" dt="2021-05-12T19:53:32.541" v="158"/>
        <pc:sldMkLst>
          <pc:docMk/>
          <pc:sldMk cId="2893478857" sldId="316"/>
        </pc:sldMkLst>
      </pc:sldChg>
      <pc:sldChg chg="del">
        <pc:chgData name="송호영" userId="S::ghdud119@konkuk.ac.kr::2286aef3-535c-4bbe-8664-406b05f44393" providerId="AD" clId="Web-{08DB76E0-CAE7-43AB-B637-C52D507E414C}" dt="2021-05-12T19:53:42.994" v="159"/>
        <pc:sldMkLst>
          <pc:docMk/>
          <pc:sldMk cId="1082070766" sldId="317"/>
        </pc:sldMkLst>
      </pc:sldChg>
      <pc:sldChg chg="addSp delSp modSp ord">
        <pc:chgData name="송호영" userId="S::ghdud119@konkuk.ac.kr::2286aef3-535c-4bbe-8664-406b05f44393" providerId="AD" clId="Web-{08DB76E0-CAE7-43AB-B637-C52D507E414C}" dt="2021-05-12T19:55:12.591" v="171"/>
        <pc:sldMkLst>
          <pc:docMk/>
          <pc:sldMk cId="46320837" sldId="401"/>
        </pc:sldMkLst>
        <pc:spChg chg="add">
          <ac:chgData name="송호영" userId="S::ghdud119@konkuk.ac.kr::2286aef3-535c-4bbe-8664-406b05f44393" providerId="AD" clId="Web-{08DB76E0-CAE7-43AB-B637-C52D507E414C}" dt="2021-05-12T19:55:12.591" v="171"/>
          <ac:spMkLst>
            <pc:docMk/>
            <pc:sldMk cId="46320837" sldId="401"/>
            <ac:spMk id="2" creationId="{03D9372D-B0A9-418E-86BB-FC5982423AB2}"/>
          </ac:spMkLst>
        </pc:spChg>
        <pc:spChg chg="del mod">
          <ac:chgData name="송호영" userId="S::ghdud119@konkuk.ac.kr::2286aef3-535c-4bbe-8664-406b05f44393" providerId="AD" clId="Web-{08DB76E0-CAE7-43AB-B637-C52D507E414C}" dt="2021-05-12T19:55:12.106" v="170"/>
          <ac:spMkLst>
            <pc:docMk/>
            <pc:sldMk cId="46320837" sldId="401"/>
            <ac:spMk id="11" creationId="{FFFAC92A-419A-4DFB-8177-28394B2D91B3}"/>
          </ac:spMkLst>
        </pc:spChg>
      </pc:sldChg>
      <pc:sldChg chg="delSp modSp add del replId">
        <pc:chgData name="송호영" userId="S::ghdud119@konkuk.ac.kr::2286aef3-535c-4bbe-8664-406b05f44393" providerId="AD" clId="Web-{08DB76E0-CAE7-43AB-B637-C52D507E414C}" dt="2021-05-12T19:54:45.277" v="165"/>
        <pc:sldMkLst>
          <pc:docMk/>
          <pc:sldMk cId="188803418" sldId="404"/>
        </pc:sldMkLst>
        <pc:spChg chg="mod">
          <ac:chgData name="송호영" userId="S::ghdud119@konkuk.ac.kr::2286aef3-535c-4bbe-8664-406b05f44393" providerId="AD" clId="Web-{08DB76E0-CAE7-43AB-B637-C52D507E414C}" dt="2021-05-12T19:54:31.371" v="163" actId="20577"/>
          <ac:spMkLst>
            <pc:docMk/>
            <pc:sldMk cId="188803418" sldId="404"/>
            <ac:spMk id="9" creationId="{93108123-9AE1-4F00-A4DF-51C60D543A68}"/>
          </ac:spMkLst>
        </pc:spChg>
        <pc:spChg chg="del">
          <ac:chgData name="송호영" userId="S::ghdud119@konkuk.ac.kr::2286aef3-535c-4bbe-8664-406b05f44393" providerId="AD" clId="Web-{08DB76E0-CAE7-43AB-B637-C52D507E414C}" dt="2021-05-12T19:54:29.714" v="161"/>
          <ac:spMkLst>
            <pc:docMk/>
            <pc:sldMk cId="188803418" sldId="404"/>
            <ac:spMk id="11" creationId="{7CAA0400-86A5-D842-9FFF-958A32BC9488}"/>
          </ac:spMkLst>
        </pc:spChg>
      </pc:sldChg>
      <pc:sldChg chg="add del replId">
        <pc:chgData name="송호영" userId="S::ghdud119@konkuk.ac.kr::2286aef3-535c-4bbe-8664-406b05f44393" providerId="AD" clId="Web-{08DB76E0-CAE7-43AB-B637-C52D507E414C}" dt="2021-05-12T19:54:55.028" v="167"/>
        <pc:sldMkLst>
          <pc:docMk/>
          <pc:sldMk cId="2078593273" sldId="404"/>
        </pc:sldMkLst>
      </pc:sldChg>
    </pc:docChg>
  </pc:docChgLst>
  <pc:docChgLst>
    <pc:chgData name="송호영" userId="2286aef3-535c-4bbe-8664-406b05f44393" providerId="ADAL" clId="{79085BB7-D123-4E8A-81D2-5D54B81BA738}"/>
    <pc:docChg chg="undo custSel addSld delSld modSld">
      <pc:chgData name="송호영" userId="2286aef3-535c-4bbe-8664-406b05f44393" providerId="ADAL" clId="{79085BB7-D123-4E8A-81D2-5D54B81BA738}" dt="2021-04-30T02:33:17.301" v="58" actId="1076"/>
      <pc:docMkLst>
        <pc:docMk/>
      </pc:docMkLst>
      <pc:sldChg chg="addSp delSp modSp mod">
        <pc:chgData name="송호영" userId="2286aef3-535c-4bbe-8664-406b05f44393" providerId="ADAL" clId="{79085BB7-D123-4E8A-81D2-5D54B81BA738}" dt="2021-04-28T16:49:16.030" v="10" actId="1076"/>
        <pc:sldMkLst>
          <pc:docMk/>
          <pc:sldMk cId="826299919" sldId="315"/>
        </pc:sldMkLst>
        <pc:picChg chg="del">
          <ac:chgData name="송호영" userId="2286aef3-535c-4bbe-8664-406b05f44393" providerId="ADAL" clId="{79085BB7-D123-4E8A-81D2-5D54B81BA738}" dt="2021-04-28T16:49:03.179" v="6" actId="478"/>
          <ac:picMkLst>
            <pc:docMk/>
            <pc:sldMk cId="826299919" sldId="315"/>
            <ac:picMk id="24" creationId="{0FBB7403-3DD2-4AD6-BBBC-215ABC08ADA2}"/>
          </ac:picMkLst>
        </pc:picChg>
        <pc:picChg chg="add mod">
          <ac:chgData name="송호영" userId="2286aef3-535c-4bbe-8664-406b05f44393" providerId="ADAL" clId="{79085BB7-D123-4E8A-81D2-5D54B81BA738}" dt="2021-04-28T16:49:16.030" v="10" actId="1076"/>
          <ac:picMkLst>
            <pc:docMk/>
            <pc:sldMk cId="826299919" sldId="315"/>
            <ac:picMk id="2050" creationId="{4E6F19C5-6803-4C83-BF63-88B1A57FAF4A}"/>
          </ac:picMkLst>
        </pc:picChg>
      </pc:sldChg>
      <pc:sldChg chg="modSp mod">
        <pc:chgData name="송호영" userId="2286aef3-535c-4bbe-8664-406b05f44393" providerId="ADAL" clId="{79085BB7-D123-4E8A-81D2-5D54B81BA738}" dt="2021-04-30T01:56:39.872" v="52" actId="20577"/>
        <pc:sldMkLst>
          <pc:docMk/>
          <pc:sldMk cId="552218876" sldId="320"/>
        </pc:sldMkLst>
        <pc:graphicFrameChg chg="mod modGraphic">
          <ac:chgData name="송호영" userId="2286aef3-535c-4bbe-8664-406b05f44393" providerId="ADAL" clId="{79085BB7-D123-4E8A-81D2-5D54B81BA738}" dt="2021-04-30T01:56:39.872" v="52" actId="20577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delSp mod">
        <pc:chgData name="송호영" userId="2286aef3-535c-4bbe-8664-406b05f44393" providerId="ADAL" clId="{79085BB7-D123-4E8A-81D2-5D54B81BA738}" dt="2021-04-28T16:51:13.799" v="11" actId="478"/>
        <pc:sldMkLst>
          <pc:docMk/>
          <pc:sldMk cId="2501462282" sldId="347"/>
        </pc:sldMkLst>
        <pc:picChg chg="del">
          <ac:chgData name="송호영" userId="2286aef3-535c-4bbe-8664-406b05f44393" providerId="ADAL" clId="{79085BB7-D123-4E8A-81D2-5D54B81BA738}" dt="2021-04-28T16:51:13.799" v="11" actId="478"/>
          <ac:picMkLst>
            <pc:docMk/>
            <pc:sldMk cId="2501462282" sldId="347"/>
            <ac:picMk id="2" creationId="{0E561E5C-AE5D-42AD-9B42-65281A13A5BB}"/>
          </ac:picMkLst>
        </pc:picChg>
      </pc:sldChg>
      <pc:sldChg chg="addSp delSp modSp mod">
        <pc:chgData name="송호영" userId="2286aef3-535c-4bbe-8664-406b05f44393" providerId="ADAL" clId="{79085BB7-D123-4E8A-81D2-5D54B81BA738}" dt="2021-04-28T17:43:19.519" v="37" actId="478"/>
        <pc:sldMkLst>
          <pc:docMk/>
          <pc:sldMk cId="726295685" sldId="350"/>
        </pc:sldMkLst>
        <pc:picChg chg="del">
          <ac:chgData name="송호영" userId="2286aef3-535c-4bbe-8664-406b05f44393" providerId="ADAL" clId="{79085BB7-D123-4E8A-81D2-5D54B81BA738}" dt="2021-04-28T16:51:17.118" v="13" actId="478"/>
          <ac:picMkLst>
            <pc:docMk/>
            <pc:sldMk cId="726295685" sldId="350"/>
            <ac:picMk id="2" creationId="{0511ABBE-1EBA-4F1B-B61C-E880FEFCF4EB}"/>
          </ac:picMkLst>
        </pc:picChg>
        <pc:picChg chg="add del mod">
          <ac:chgData name="송호영" userId="2286aef3-535c-4bbe-8664-406b05f44393" providerId="ADAL" clId="{79085BB7-D123-4E8A-81D2-5D54B81BA738}" dt="2021-04-28T17:10:14.863" v="28" actId="478"/>
          <ac:picMkLst>
            <pc:docMk/>
            <pc:sldMk cId="726295685" sldId="350"/>
            <ac:picMk id="4" creationId="{450AE7A0-C457-4F2D-8C89-DFC404748E7D}"/>
          </ac:picMkLst>
        </pc:picChg>
        <pc:picChg chg="add del mod">
          <ac:chgData name="송호영" userId="2286aef3-535c-4bbe-8664-406b05f44393" providerId="ADAL" clId="{79085BB7-D123-4E8A-81D2-5D54B81BA738}" dt="2021-04-28T17:43:19.519" v="37" actId="478"/>
          <ac:picMkLst>
            <pc:docMk/>
            <pc:sldMk cId="726295685" sldId="350"/>
            <ac:picMk id="11" creationId="{76ED3459-C7FD-4A1E-81E3-38710AE62104}"/>
          </ac:picMkLst>
        </pc:picChg>
        <pc:picChg chg="add del">
          <ac:chgData name="송호영" userId="2286aef3-535c-4bbe-8664-406b05f44393" providerId="ADAL" clId="{79085BB7-D123-4E8A-81D2-5D54B81BA738}" dt="2021-04-28T17:43:19.144" v="36" actId="22"/>
          <ac:picMkLst>
            <pc:docMk/>
            <pc:sldMk cId="726295685" sldId="350"/>
            <ac:picMk id="14" creationId="{85D26FCA-CD2B-44E1-9BB9-C3B3D3948D41}"/>
          </ac:picMkLst>
        </pc:picChg>
        <pc:picChg chg="add del mod">
          <ac:chgData name="송호영" userId="2286aef3-535c-4bbe-8664-406b05f44393" providerId="ADAL" clId="{79085BB7-D123-4E8A-81D2-5D54B81BA738}" dt="2021-04-28T17:07:13.680" v="22" actId="478"/>
          <ac:picMkLst>
            <pc:docMk/>
            <pc:sldMk cId="726295685" sldId="350"/>
            <ac:picMk id="3074" creationId="{A0CFA554-91F1-48A0-960A-13D9D167D62A}"/>
          </ac:picMkLst>
        </pc:picChg>
      </pc:sldChg>
      <pc:sldChg chg="delSp mod">
        <pc:chgData name="송호영" userId="2286aef3-535c-4bbe-8664-406b05f44393" providerId="ADAL" clId="{79085BB7-D123-4E8A-81D2-5D54B81BA738}" dt="2021-04-28T16:51:15.604" v="12" actId="478"/>
        <pc:sldMkLst>
          <pc:docMk/>
          <pc:sldMk cId="1697351512" sldId="351"/>
        </pc:sldMkLst>
        <pc:picChg chg="del">
          <ac:chgData name="송호영" userId="2286aef3-535c-4bbe-8664-406b05f44393" providerId="ADAL" clId="{79085BB7-D123-4E8A-81D2-5D54B81BA738}" dt="2021-04-28T16:51:15.604" v="12" actId="478"/>
          <ac:picMkLst>
            <pc:docMk/>
            <pc:sldMk cId="1697351512" sldId="351"/>
            <ac:picMk id="2" creationId="{2D80B81A-8E20-4025-AB0A-3E5BFCC500DF}"/>
          </ac:picMkLst>
        </pc:picChg>
      </pc:sldChg>
      <pc:sldChg chg="addSp delSp modSp mod">
        <pc:chgData name="송호영" userId="2286aef3-535c-4bbe-8664-406b05f44393" providerId="ADAL" clId="{79085BB7-D123-4E8A-81D2-5D54B81BA738}" dt="2021-04-30T02:33:17.301" v="58" actId="1076"/>
        <pc:sldMkLst>
          <pc:docMk/>
          <pc:sldMk cId="46320837" sldId="401"/>
        </pc:sldMkLst>
        <pc:picChg chg="add del mod">
          <ac:chgData name="송호영" userId="2286aef3-535c-4bbe-8664-406b05f44393" providerId="ADAL" clId="{79085BB7-D123-4E8A-81D2-5D54B81BA738}" dt="2021-04-30T02:33:07.647" v="53" actId="478"/>
          <ac:picMkLst>
            <pc:docMk/>
            <pc:sldMk cId="46320837" sldId="401"/>
            <ac:picMk id="3" creationId="{C9048FA8-3BC5-4744-BA75-DBD120D53F8C}"/>
          </ac:picMkLst>
        </pc:picChg>
        <pc:picChg chg="add mod">
          <ac:chgData name="송호영" userId="2286aef3-535c-4bbe-8664-406b05f44393" providerId="ADAL" clId="{79085BB7-D123-4E8A-81D2-5D54B81BA738}" dt="2021-04-30T02:33:17.301" v="58" actId="1076"/>
          <ac:picMkLst>
            <pc:docMk/>
            <pc:sldMk cId="46320837" sldId="401"/>
            <ac:picMk id="4" creationId="{5586402D-DEDC-49A9-91E8-CAADAFDC0F5C}"/>
          </ac:picMkLst>
        </pc:picChg>
        <pc:picChg chg="add del mod">
          <ac:chgData name="송호영" userId="2286aef3-535c-4bbe-8664-406b05f44393" providerId="ADAL" clId="{79085BB7-D123-4E8A-81D2-5D54B81BA738}" dt="2021-04-28T17:43:21.866" v="38" actId="478"/>
          <ac:picMkLst>
            <pc:docMk/>
            <pc:sldMk cId="46320837" sldId="401"/>
            <ac:picMk id="1026" creationId="{82931EBD-35BC-4761-908C-187F5E993C39}"/>
          </ac:picMkLst>
        </pc:picChg>
      </pc:sldChg>
      <pc:sldChg chg="new del">
        <pc:chgData name="송호영" userId="2286aef3-535c-4bbe-8664-406b05f44393" providerId="ADAL" clId="{79085BB7-D123-4E8A-81D2-5D54B81BA738}" dt="2021-04-30T01:38:03.804" v="46" actId="680"/>
        <pc:sldMkLst>
          <pc:docMk/>
          <pc:sldMk cId="1703744402" sldId="404"/>
        </pc:sldMkLst>
      </pc:sldChg>
    </pc:docChg>
  </pc:docChgLst>
  <pc:docChgLst>
    <pc:chgData name="이해림" userId="S::hailim97@konkuk.ac.kr::da362752-a4b6-43ac-bb49-41d6e5cfdc35" providerId="AD" clId="Web-{56F2299B-DB82-48AB-816F-6A7F2122D6DC}"/>
    <pc:docChg chg="modSld">
      <pc:chgData name="이해림" userId="S::hailim97@konkuk.ac.kr::da362752-a4b6-43ac-bb49-41d6e5cfdc35" providerId="AD" clId="Web-{56F2299B-DB82-48AB-816F-6A7F2122D6DC}" dt="2021-04-30T13:42:14.915" v="204"/>
      <pc:docMkLst>
        <pc:docMk/>
      </pc:docMkLst>
      <pc:sldChg chg="modSp">
        <pc:chgData name="이해림" userId="S::hailim97@konkuk.ac.kr::da362752-a4b6-43ac-bb49-41d6e5cfdc35" providerId="AD" clId="Web-{56F2299B-DB82-48AB-816F-6A7F2122D6DC}" dt="2021-04-30T13:42:14.915" v="204"/>
        <pc:sldMkLst>
          <pc:docMk/>
          <pc:sldMk cId="552218876" sldId="320"/>
        </pc:sldMkLst>
        <pc:graphicFrameChg chg="mod modGraphic">
          <ac:chgData name="이해림" userId="S::hailim97@konkuk.ac.kr::da362752-a4b6-43ac-bb49-41d6e5cfdc35" providerId="AD" clId="Web-{56F2299B-DB82-48AB-816F-6A7F2122D6DC}" dt="2021-04-30T13:42:14.915" v="204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addSp delSp">
        <pc:chgData name="이해림" userId="S::hailim97@konkuk.ac.kr::da362752-a4b6-43ac-bb49-41d6e5cfdc35" providerId="AD" clId="Web-{56F2299B-DB82-48AB-816F-6A7F2122D6DC}" dt="2021-04-30T12:46:16.192" v="128"/>
        <pc:sldMkLst>
          <pc:docMk/>
          <pc:sldMk cId="3657038753" sldId="385"/>
        </pc:sldMkLst>
        <pc:picChg chg="add">
          <ac:chgData name="이해림" userId="S::hailim97@konkuk.ac.kr::da362752-a4b6-43ac-bb49-41d6e5cfdc35" providerId="AD" clId="Web-{56F2299B-DB82-48AB-816F-6A7F2122D6DC}" dt="2021-04-30T12:46:16.192" v="128"/>
          <ac:picMkLst>
            <pc:docMk/>
            <pc:sldMk cId="3657038753" sldId="385"/>
            <ac:picMk id="2" creationId="{279983A6-3BB8-45AD-BF7C-9E3D3EE04C5E}"/>
          </ac:picMkLst>
        </pc:picChg>
        <pc:picChg chg="del">
          <ac:chgData name="이해림" userId="S::hailim97@konkuk.ac.kr::da362752-a4b6-43ac-bb49-41d6e5cfdc35" providerId="AD" clId="Web-{56F2299B-DB82-48AB-816F-6A7F2122D6DC}" dt="2021-04-30T12:46:15.708" v="127"/>
          <ac:picMkLst>
            <pc:docMk/>
            <pc:sldMk cId="3657038753" sldId="385"/>
            <ac:picMk id="9" creationId="{3A70D42F-28E3-4855-8E32-8326569DFA12}"/>
          </ac:picMkLst>
        </pc:picChg>
      </pc:sldChg>
      <pc:sldChg chg="addSp delSp modSp">
        <pc:chgData name="이해림" userId="S::hailim97@konkuk.ac.kr::da362752-a4b6-43ac-bb49-41d6e5cfdc35" providerId="AD" clId="Web-{56F2299B-DB82-48AB-816F-6A7F2122D6DC}" dt="2021-04-30T12:48:23.305" v="161" actId="1076"/>
        <pc:sldMkLst>
          <pc:docMk/>
          <pc:sldMk cId="3883841241" sldId="387"/>
        </pc:sldMkLst>
        <pc:graphicFrameChg chg="mod modGraphic">
          <ac:chgData name="이해림" userId="S::hailim97@konkuk.ac.kr::da362752-a4b6-43ac-bb49-41d6e5cfdc35" providerId="AD" clId="Web-{56F2299B-DB82-48AB-816F-6A7F2122D6DC}" dt="2021-04-30T12:48:01.585" v="158" actId="1076"/>
          <ac:graphicFrameMkLst>
            <pc:docMk/>
            <pc:sldMk cId="3883841241" sldId="387"/>
            <ac:graphicFrameMk id="4" creationId="{3D25DA49-26C9-4157-A55E-49AF38B1BA3D}"/>
          </ac:graphicFrameMkLst>
        </pc:graphicFrameChg>
        <pc:picChg chg="add mod">
          <ac:chgData name="이해림" userId="S::hailim97@konkuk.ac.kr::da362752-a4b6-43ac-bb49-41d6e5cfdc35" providerId="AD" clId="Web-{56F2299B-DB82-48AB-816F-6A7F2122D6DC}" dt="2021-04-30T12:48:23.305" v="161" actId="1076"/>
          <ac:picMkLst>
            <pc:docMk/>
            <pc:sldMk cId="3883841241" sldId="387"/>
            <ac:picMk id="2" creationId="{2D26D5BC-8D1D-44E1-8E6C-1EC07770F370}"/>
          </ac:picMkLst>
        </pc:picChg>
        <pc:picChg chg="del">
          <ac:chgData name="이해림" userId="S::hailim97@konkuk.ac.kr::da362752-a4b6-43ac-bb49-41d6e5cfdc35" providerId="AD" clId="Web-{56F2299B-DB82-48AB-816F-6A7F2122D6DC}" dt="2021-04-30T12:46:54.568" v="129"/>
          <ac:picMkLst>
            <pc:docMk/>
            <pc:sldMk cId="3883841241" sldId="387"/>
            <ac:picMk id="9" creationId="{2FE5084F-7B14-4950-A06D-5C760CA33CC3}"/>
          </ac:picMkLst>
        </pc:picChg>
      </pc:sldChg>
      <pc:sldChg chg="addSp delSp modSp">
        <pc:chgData name="이해림" userId="S::hailim97@konkuk.ac.kr::da362752-a4b6-43ac-bb49-41d6e5cfdc35" providerId="AD" clId="Web-{56F2299B-DB82-48AB-816F-6A7F2122D6DC}" dt="2021-04-30T13:37:19.516" v="194" actId="1076"/>
        <pc:sldMkLst>
          <pc:docMk/>
          <pc:sldMk cId="563314923" sldId="388"/>
        </pc:sldMkLst>
        <pc:graphicFrameChg chg="mod modGraphic">
          <ac:chgData name="이해림" userId="S::hailim97@konkuk.ac.kr::da362752-a4b6-43ac-bb49-41d6e5cfdc35" providerId="AD" clId="Web-{56F2299B-DB82-48AB-816F-6A7F2122D6DC}" dt="2021-04-30T12:42:48.922" v="112"/>
          <ac:graphicFrameMkLst>
            <pc:docMk/>
            <pc:sldMk cId="563314923" sldId="388"/>
            <ac:graphicFrameMk id="4" creationId="{3D25DA49-26C9-4157-A55E-49AF38B1BA3D}"/>
          </ac:graphicFrameMkLst>
        </pc:graphicFrameChg>
        <pc:picChg chg="add mod">
          <ac:chgData name="이해림" userId="S::hailim97@konkuk.ac.kr::da362752-a4b6-43ac-bb49-41d6e5cfdc35" providerId="AD" clId="Web-{56F2299B-DB82-48AB-816F-6A7F2122D6DC}" dt="2021-04-30T13:37:19.516" v="194" actId="1076"/>
          <ac:picMkLst>
            <pc:docMk/>
            <pc:sldMk cId="563314923" sldId="388"/>
            <ac:picMk id="2" creationId="{3690A90B-3494-493E-BD67-463FFC9F417C}"/>
          </ac:picMkLst>
        </pc:picChg>
        <pc:picChg chg="del">
          <ac:chgData name="이해림" userId="S::hailim97@konkuk.ac.kr::da362752-a4b6-43ac-bb49-41d6e5cfdc35" providerId="AD" clId="Web-{56F2299B-DB82-48AB-816F-6A7F2122D6DC}" dt="2021-04-30T12:41:45.557" v="40"/>
          <ac:picMkLst>
            <pc:docMk/>
            <pc:sldMk cId="563314923" sldId="388"/>
            <ac:picMk id="2" creationId="{BBD8ED8D-9D42-4F03-A59F-24D34E7DEBDC}"/>
          </ac:picMkLst>
        </pc:picChg>
        <pc:picChg chg="add del mod">
          <ac:chgData name="이해림" userId="S::hailim97@konkuk.ac.kr::da362752-a4b6-43ac-bb49-41d6e5cfdc35" providerId="AD" clId="Web-{56F2299B-DB82-48AB-816F-6A7F2122D6DC}" dt="2021-04-30T12:43:08.469" v="116"/>
          <ac:picMkLst>
            <pc:docMk/>
            <pc:sldMk cId="563314923" sldId="388"/>
            <ac:picMk id="3" creationId="{CBA962CC-D9CB-45CF-8813-A15B01D9879C}"/>
          </ac:picMkLst>
        </pc:picChg>
        <pc:picChg chg="add del mod">
          <ac:chgData name="이해림" userId="S::hailim97@konkuk.ac.kr::da362752-a4b6-43ac-bb49-41d6e5cfdc35" providerId="AD" clId="Web-{56F2299B-DB82-48AB-816F-6A7F2122D6DC}" dt="2021-04-30T13:36:02.483" v="187"/>
          <ac:picMkLst>
            <pc:docMk/>
            <pc:sldMk cId="563314923" sldId="388"/>
            <ac:picMk id="7" creationId="{1E8ADC81-002C-4C6E-9710-DFB814F4A680}"/>
          </ac:picMkLst>
        </pc:picChg>
      </pc:sldChg>
      <pc:sldChg chg="addSp delSp modSp">
        <pc:chgData name="이해림" userId="S::hailim97@konkuk.ac.kr::da362752-a4b6-43ac-bb49-41d6e5cfdc35" providerId="AD" clId="Web-{56F2299B-DB82-48AB-816F-6A7F2122D6DC}" dt="2021-04-30T12:46:05.301" v="126" actId="1076"/>
        <pc:sldMkLst>
          <pc:docMk/>
          <pc:sldMk cId="3980766924" sldId="389"/>
        </pc:sldMkLst>
        <pc:picChg chg="add mod">
          <ac:chgData name="이해림" userId="S::hailim97@konkuk.ac.kr::da362752-a4b6-43ac-bb49-41d6e5cfdc35" providerId="AD" clId="Web-{56F2299B-DB82-48AB-816F-6A7F2122D6DC}" dt="2021-04-30T12:46:05.301" v="126" actId="1076"/>
          <ac:picMkLst>
            <pc:docMk/>
            <pc:sldMk cId="3980766924" sldId="389"/>
            <ac:picMk id="2" creationId="{5A5123A4-C32F-4B72-B679-62E5AF585A2D}"/>
          </ac:picMkLst>
        </pc:picChg>
        <pc:picChg chg="del">
          <ac:chgData name="이해림" userId="S::hailim97@konkuk.ac.kr::da362752-a4b6-43ac-bb49-41d6e5cfdc35" providerId="AD" clId="Web-{56F2299B-DB82-48AB-816F-6A7F2122D6DC}" dt="2021-04-30T12:44:50.425" v="122"/>
          <ac:picMkLst>
            <pc:docMk/>
            <pc:sldMk cId="3980766924" sldId="389"/>
            <ac:picMk id="9" creationId="{3A70D42F-28E3-4855-8E32-8326569DFA12}"/>
          </ac:picMkLst>
        </pc:picChg>
      </pc:sldChg>
      <pc:sldChg chg="addSp delSp modSp">
        <pc:chgData name="이해림" userId="S::hailim97@konkuk.ac.kr::da362752-a4b6-43ac-bb49-41d6e5cfdc35" providerId="AD" clId="Web-{56F2299B-DB82-48AB-816F-6A7F2122D6DC}" dt="2021-04-30T12:41:03.556" v="39" actId="1076"/>
        <pc:sldMkLst>
          <pc:docMk/>
          <pc:sldMk cId="1022586628" sldId="397"/>
        </pc:sldMkLst>
        <pc:picChg chg="add mod">
          <ac:chgData name="이해림" userId="S::hailim97@konkuk.ac.kr::da362752-a4b6-43ac-bb49-41d6e5cfdc35" providerId="AD" clId="Web-{56F2299B-DB82-48AB-816F-6A7F2122D6DC}" dt="2021-04-30T12:41:03.556" v="39" actId="1076"/>
          <ac:picMkLst>
            <pc:docMk/>
            <pc:sldMk cId="1022586628" sldId="397"/>
            <ac:picMk id="2" creationId="{AD05EB2A-85D2-4304-B044-199C27C9D2B7}"/>
          </ac:picMkLst>
        </pc:picChg>
        <pc:picChg chg="del">
          <ac:chgData name="이해림" userId="S::hailim97@konkuk.ac.kr::da362752-a4b6-43ac-bb49-41d6e5cfdc35" providerId="AD" clId="Web-{56F2299B-DB82-48AB-816F-6A7F2122D6DC}" dt="2021-04-30T12:39:45.069" v="36"/>
          <ac:picMkLst>
            <pc:docMk/>
            <pc:sldMk cId="1022586628" sldId="397"/>
            <ac:picMk id="8" creationId="{D789F710-31CA-4648-AAD3-2C581BF0BA51}"/>
          </ac:picMkLst>
        </pc:picChg>
      </pc:sldChg>
      <pc:sldChg chg="addSp delSp modSp">
        <pc:chgData name="이해림" userId="S::hailim97@konkuk.ac.kr::da362752-a4b6-43ac-bb49-41d6e5cfdc35" providerId="AD" clId="Web-{56F2299B-DB82-48AB-816F-6A7F2122D6DC}" dt="2021-04-30T13:30:35.936" v="186" actId="1076"/>
        <pc:sldMkLst>
          <pc:docMk/>
          <pc:sldMk cId="1731261707" sldId="398"/>
        </pc:sldMkLst>
        <pc:graphicFrameChg chg="mod modGraphic">
          <ac:chgData name="이해림" userId="S::hailim97@konkuk.ac.kr::da362752-a4b6-43ac-bb49-41d6e5cfdc35" providerId="AD" clId="Web-{56F2299B-DB82-48AB-816F-6A7F2122D6DC}" dt="2021-04-30T13:30:32.624" v="185" actId="1076"/>
          <ac:graphicFrameMkLst>
            <pc:docMk/>
            <pc:sldMk cId="1731261707" sldId="398"/>
            <ac:graphicFrameMk id="4" creationId="{3D25DA49-26C9-4157-A55E-49AF38B1BA3D}"/>
          </ac:graphicFrameMkLst>
        </pc:graphicFrameChg>
        <pc:picChg chg="add del mod">
          <ac:chgData name="이해림" userId="S::hailim97@konkuk.ac.kr::da362752-a4b6-43ac-bb49-41d6e5cfdc35" providerId="AD" clId="Web-{56F2299B-DB82-48AB-816F-6A7F2122D6DC}" dt="2021-04-30T13:29:15.215" v="162"/>
          <ac:picMkLst>
            <pc:docMk/>
            <pc:sldMk cId="1731261707" sldId="398"/>
            <ac:picMk id="2" creationId="{3D3DBB5B-178D-433E-A3B5-DA2F4388D90F}"/>
          </ac:picMkLst>
        </pc:picChg>
        <pc:picChg chg="add mod">
          <ac:chgData name="이해림" userId="S::hailim97@konkuk.ac.kr::da362752-a4b6-43ac-bb49-41d6e5cfdc35" providerId="AD" clId="Web-{56F2299B-DB82-48AB-816F-6A7F2122D6DC}" dt="2021-04-30T13:30:35.936" v="186" actId="1076"/>
          <ac:picMkLst>
            <pc:docMk/>
            <pc:sldMk cId="1731261707" sldId="398"/>
            <ac:picMk id="3" creationId="{927DFE3F-D849-474C-87F7-D1A6953075F9}"/>
          </ac:picMkLst>
        </pc:picChg>
        <pc:picChg chg="del">
          <ac:chgData name="이해림" userId="S::hailim97@konkuk.ac.kr::da362752-a4b6-43ac-bb49-41d6e5cfdc35" providerId="AD" clId="Web-{56F2299B-DB82-48AB-816F-6A7F2122D6DC}" dt="2021-04-30T12:38:45.412" v="0"/>
          <ac:picMkLst>
            <pc:docMk/>
            <pc:sldMk cId="1731261707" sldId="398"/>
            <ac:picMk id="12" creationId="{AD9FA002-5C46-439F-A08E-F9C12F07EAE9}"/>
          </ac:picMkLst>
        </pc:picChg>
      </pc:sldChg>
    </pc:docChg>
  </pc:docChgLst>
  <pc:docChgLst>
    <pc:chgData name="haen1231@konkuk.ac.kr" userId="fc805462-1126-4daf-9bad-151ec245578c" providerId="ADAL" clId="{5FD3200C-FBE2-40FE-A360-F4393762D92E}"/>
    <pc:docChg chg="undo custSel addSld delSld modSld sldOrd">
      <pc:chgData name="haen1231@konkuk.ac.kr" userId="fc805462-1126-4daf-9bad-151ec245578c" providerId="ADAL" clId="{5FD3200C-FBE2-40FE-A360-F4393762D92E}" dt="2021-04-28T17:55:56.605" v="1800" actId="1037"/>
      <pc:docMkLst>
        <pc:docMk/>
      </pc:docMkLst>
      <pc:sldChg chg="del ord">
        <pc:chgData name="haen1231@konkuk.ac.kr" userId="fc805462-1126-4daf-9bad-151ec245578c" providerId="ADAL" clId="{5FD3200C-FBE2-40FE-A360-F4393762D92E}" dt="2021-04-28T15:56:44.309" v="1130" actId="47"/>
        <pc:sldMkLst>
          <pc:docMk/>
          <pc:sldMk cId="3428212277" sldId="279"/>
        </pc:sldMkLst>
      </pc:sldChg>
      <pc:sldChg chg="del">
        <pc:chgData name="haen1231@konkuk.ac.kr" userId="fc805462-1126-4daf-9bad-151ec245578c" providerId="ADAL" clId="{5FD3200C-FBE2-40FE-A360-F4393762D92E}" dt="2021-04-28T15:56:40.494" v="1127" actId="47"/>
        <pc:sldMkLst>
          <pc:docMk/>
          <pc:sldMk cId="3633062224" sldId="287"/>
        </pc:sldMkLst>
      </pc:sldChg>
      <pc:sldChg chg="del">
        <pc:chgData name="haen1231@konkuk.ac.kr" userId="fc805462-1126-4daf-9bad-151ec245578c" providerId="ADAL" clId="{5FD3200C-FBE2-40FE-A360-F4393762D92E}" dt="2021-04-28T15:56:41.527" v="1128" actId="47"/>
        <pc:sldMkLst>
          <pc:docMk/>
          <pc:sldMk cId="1267870442" sldId="288"/>
        </pc:sldMkLst>
      </pc:sldChg>
      <pc:sldChg chg="modSp mod">
        <pc:chgData name="haen1231@konkuk.ac.kr" userId="fc805462-1126-4daf-9bad-151ec245578c" providerId="ADAL" clId="{5FD3200C-FBE2-40FE-A360-F4393762D92E}" dt="2021-04-28T14:49:37.942" v="1" actId="20577"/>
        <pc:sldMkLst>
          <pc:docMk/>
          <pc:sldMk cId="2096111808" sldId="290"/>
        </pc:sldMkLst>
        <pc:spChg chg="mod">
          <ac:chgData name="haen1231@konkuk.ac.kr" userId="fc805462-1126-4daf-9bad-151ec245578c" providerId="ADAL" clId="{5FD3200C-FBE2-40FE-A360-F4393762D92E}" dt="2021-04-28T14:49:37.942" v="1" actId="20577"/>
          <ac:spMkLst>
            <pc:docMk/>
            <pc:sldMk cId="2096111808" sldId="290"/>
            <ac:spMk id="8" creationId="{00000000-0000-0000-0000-000000000000}"/>
          </ac:spMkLst>
        </pc:spChg>
      </pc:sldChg>
      <pc:sldChg chg="modSp mod">
        <pc:chgData name="haen1231@konkuk.ac.kr" userId="fc805462-1126-4daf-9bad-151ec245578c" providerId="ADAL" clId="{5FD3200C-FBE2-40FE-A360-F4393762D92E}" dt="2021-04-28T15:01:56.880" v="383"/>
        <pc:sldMkLst>
          <pc:docMk/>
          <pc:sldMk cId="3166077269" sldId="294"/>
        </pc:sldMkLst>
        <pc:spChg chg="mod">
          <ac:chgData name="haen1231@konkuk.ac.kr" userId="fc805462-1126-4daf-9bad-151ec245578c" providerId="ADAL" clId="{5FD3200C-FBE2-40FE-A360-F4393762D92E}" dt="2021-04-28T15:01:56.880" v="383"/>
          <ac:spMkLst>
            <pc:docMk/>
            <pc:sldMk cId="3166077269" sldId="294"/>
            <ac:spMk id="16" creationId="{53C00B07-0330-4776-A521-0748BEB10438}"/>
          </ac:spMkLst>
        </pc:spChg>
      </pc:sldChg>
      <pc:sldChg chg="modSp mod">
        <pc:chgData name="haen1231@konkuk.ac.kr" userId="fc805462-1126-4daf-9bad-151ec245578c" providerId="ADAL" clId="{5FD3200C-FBE2-40FE-A360-F4393762D92E}" dt="2021-04-28T15:01:45.105" v="382" actId="20577"/>
        <pc:sldMkLst>
          <pc:docMk/>
          <pc:sldMk cId="1369210909" sldId="309"/>
        </pc:sldMkLst>
        <pc:spChg chg="mod">
          <ac:chgData name="haen1231@konkuk.ac.kr" userId="fc805462-1126-4daf-9bad-151ec245578c" providerId="ADAL" clId="{5FD3200C-FBE2-40FE-A360-F4393762D92E}" dt="2021-04-28T15:01:45.105" v="382" actId="20577"/>
          <ac:spMkLst>
            <pc:docMk/>
            <pc:sldMk cId="1369210909" sldId="309"/>
            <ac:spMk id="11" creationId="{7CAA0400-86A5-D842-9FFF-958A32BC9488}"/>
          </ac:spMkLst>
        </pc:spChg>
      </pc:sldChg>
      <pc:sldChg chg="addSp delSp modSp mod">
        <pc:chgData name="haen1231@konkuk.ac.kr" userId="fc805462-1126-4daf-9bad-151ec245578c" providerId="ADAL" clId="{5FD3200C-FBE2-40FE-A360-F4393762D92E}" dt="2021-04-28T17:55:26.269" v="1786" actId="1076"/>
        <pc:sldMkLst>
          <pc:docMk/>
          <pc:sldMk cId="217872772" sldId="312"/>
        </pc:sldMkLst>
        <pc:spChg chg="add mod">
          <ac:chgData name="haen1231@konkuk.ac.kr" userId="fc805462-1126-4daf-9bad-151ec245578c" providerId="ADAL" clId="{5FD3200C-FBE2-40FE-A360-F4393762D92E}" dt="2021-04-28T17:46:40.377" v="1427" actId="1037"/>
          <ac:spMkLst>
            <pc:docMk/>
            <pc:sldMk cId="217872772" sldId="312"/>
            <ac:spMk id="2" creationId="{F508B84C-32EC-4CAE-BF21-F4BDFADA3DB6}"/>
          </ac:spMkLst>
        </pc:spChg>
        <pc:spChg chg="add mod">
          <ac:chgData name="haen1231@konkuk.ac.kr" userId="fc805462-1126-4daf-9bad-151ec245578c" providerId="ADAL" clId="{5FD3200C-FBE2-40FE-A360-F4393762D92E}" dt="2021-04-28T17:46:40.377" v="1427" actId="1037"/>
          <ac:spMkLst>
            <pc:docMk/>
            <pc:sldMk cId="217872772" sldId="312"/>
            <ac:spMk id="3" creationId="{6E70000A-B2F1-4274-B494-882D0B3C256D}"/>
          </ac:spMkLst>
        </pc:spChg>
        <pc:spChg chg="add mod">
          <ac:chgData name="haen1231@konkuk.ac.kr" userId="fc805462-1126-4daf-9bad-151ec245578c" providerId="ADAL" clId="{5FD3200C-FBE2-40FE-A360-F4393762D92E}" dt="2021-04-28T17:55:26.269" v="1786" actId="1076"/>
          <ac:spMkLst>
            <pc:docMk/>
            <pc:sldMk cId="217872772" sldId="312"/>
            <ac:spMk id="14" creationId="{C1F9FD62-C309-41D0-8D15-FB6CBE7C0AC8}"/>
          </ac:spMkLst>
        </pc:spChg>
        <pc:spChg chg="mod">
          <ac:chgData name="haen1231@konkuk.ac.kr" userId="fc805462-1126-4daf-9bad-151ec245578c" providerId="ADAL" clId="{5FD3200C-FBE2-40FE-A360-F4393762D92E}" dt="2021-04-28T15:33:50.584" v="791"/>
          <ac:spMkLst>
            <pc:docMk/>
            <pc:sldMk cId="217872772" sldId="312"/>
            <ac:spMk id="16" creationId="{53C00B07-0330-4776-A521-0748BEB10438}"/>
          </ac:spMkLst>
        </pc:spChg>
        <pc:picChg chg="del">
          <ac:chgData name="haen1231@konkuk.ac.kr" userId="fc805462-1126-4daf-9bad-151ec245578c" providerId="ADAL" clId="{5FD3200C-FBE2-40FE-A360-F4393762D92E}" dt="2021-04-28T16:50:08.936" v="1168" actId="478"/>
          <ac:picMkLst>
            <pc:docMk/>
            <pc:sldMk cId="217872772" sldId="312"/>
            <ac:picMk id="8" creationId="{D67965D0-C2BB-4EF9-9114-4BEBFC437EFF}"/>
          </ac:picMkLst>
        </pc:picChg>
        <pc:picChg chg="add mod">
          <ac:chgData name="haen1231@konkuk.ac.kr" userId="fc805462-1126-4daf-9bad-151ec245578c" providerId="ADAL" clId="{5FD3200C-FBE2-40FE-A360-F4393762D92E}" dt="2021-04-28T17:46:40.377" v="1427" actId="1037"/>
          <ac:picMkLst>
            <pc:docMk/>
            <pc:sldMk cId="217872772" sldId="312"/>
            <ac:picMk id="9" creationId="{F61DC73A-DD4F-433F-822B-8A69E6BDD5DC}"/>
          </ac:picMkLst>
        </pc:picChg>
        <pc:picChg chg="add mod">
          <ac:chgData name="haen1231@konkuk.ac.kr" userId="fc805462-1126-4daf-9bad-151ec245578c" providerId="ADAL" clId="{5FD3200C-FBE2-40FE-A360-F4393762D92E}" dt="2021-04-28T17:46:43.911" v="1428" actId="1076"/>
          <ac:picMkLst>
            <pc:docMk/>
            <pc:sldMk cId="217872772" sldId="312"/>
            <ac:picMk id="15" creationId="{C293935A-E0ED-4A46-94DC-82CCA9DAEB84}"/>
          </ac:picMkLst>
        </pc:picChg>
        <pc:cxnChg chg="add mod">
          <ac:chgData name="haen1231@konkuk.ac.kr" userId="fc805462-1126-4daf-9bad-151ec245578c" providerId="ADAL" clId="{5FD3200C-FBE2-40FE-A360-F4393762D92E}" dt="2021-04-28T17:46:40.377" v="1427" actId="1037"/>
          <ac:cxnSpMkLst>
            <pc:docMk/>
            <pc:sldMk cId="217872772" sldId="312"/>
            <ac:cxnSpMk id="10" creationId="{9E847A03-BC1B-4D51-8E5B-6F380AA7F030}"/>
          </ac:cxnSpMkLst>
        </pc:cxnChg>
      </pc:sldChg>
      <pc:sldChg chg="addSp delSp modSp mod">
        <pc:chgData name="haen1231@konkuk.ac.kr" userId="fc805462-1126-4daf-9bad-151ec245578c" providerId="ADAL" clId="{5FD3200C-FBE2-40FE-A360-F4393762D92E}" dt="2021-04-28T15:03:22.309" v="388"/>
        <pc:sldMkLst>
          <pc:docMk/>
          <pc:sldMk cId="3106934273" sldId="314"/>
        </pc:sldMkLst>
        <pc:spChg chg="add mod">
          <ac:chgData name="haen1231@konkuk.ac.kr" userId="fc805462-1126-4daf-9bad-151ec245578c" providerId="ADAL" clId="{5FD3200C-FBE2-40FE-A360-F4393762D92E}" dt="2021-04-28T15:02:52.293" v="385"/>
          <ac:spMkLst>
            <pc:docMk/>
            <pc:sldMk cId="3106934273" sldId="314"/>
            <ac:spMk id="9" creationId="{9B67405D-A7C3-423D-8E12-98FCEDB771DC}"/>
          </ac:spMkLst>
        </pc:spChg>
        <pc:spChg chg="del">
          <ac:chgData name="haen1231@konkuk.ac.kr" userId="fc805462-1126-4daf-9bad-151ec245578c" providerId="ADAL" clId="{5FD3200C-FBE2-40FE-A360-F4393762D92E}" dt="2021-04-28T15:02:52.049" v="384" actId="478"/>
          <ac:spMkLst>
            <pc:docMk/>
            <pc:sldMk cId="3106934273" sldId="314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03:22.309" v="388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6:16:24.746" v="1157" actId="1076"/>
        <pc:sldMkLst>
          <pc:docMk/>
          <pc:sldMk cId="826299919" sldId="315"/>
        </pc:sldMkLst>
        <pc:spChg chg="del">
          <ac:chgData name="haen1231@konkuk.ac.kr" userId="fc805462-1126-4daf-9bad-151ec245578c" providerId="ADAL" clId="{5FD3200C-FBE2-40FE-A360-F4393762D92E}" dt="2021-04-28T15:58:43.956" v="1150" actId="478"/>
          <ac:spMkLst>
            <pc:docMk/>
            <pc:sldMk cId="826299919" sldId="315"/>
            <ac:spMk id="3" creationId="{A6176762-E36C-4D28-BBD0-9DC168BCF6D8}"/>
          </ac:spMkLst>
        </pc:spChg>
        <pc:spChg chg="del">
          <ac:chgData name="haen1231@konkuk.ac.kr" userId="fc805462-1126-4daf-9bad-151ec245578c" providerId="ADAL" clId="{5FD3200C-FBE2-40FE-A360-F4393762D92E}" dt="2021-04-28T15:58:05.688" v="1144" actId="478"/>
          <ac:spMkLst>
            <pc:docMk/>
            <pc:sldMk cId="826299919" sldId="315"/>
            <ac:spMk id="15" creationId="{3AE2E2B6-D038-4D8C-B462-DBA9AE4164A7}"/>
          </ac:spMkLst>
        </pc:spChg>
        <pc:spChg chg="mod">
          <ac:chgData name="haen1231@konkuk.ac.kr" userId="fc805462-1126-4daf-9bad-151ec245578c" providerId="ADAL" clId="{5FD3200C-FBE2-40FE-A360-F4393762D92E}" dt="2021-04-28T16:16:24.746" v="1157" actId="1076"/>
          <ac:spMkLst>
            <pc:docMk/>
            <pc:sldMk cId="826299919" sldId="315"/>
            <ac:spMk id="16" creationId="{53C00B07-0330-4776-A521-0748BEB10438}"/>
          </ac:spMkLst>
        </pc:spChg>
        <pc:spChg chg="del">
          <ac:chgData name="haen1231@konkuk.ac.kr" userId="fc805462-1126-4daf-9bad-151ec245578c" providerId="ADAL" clId="{5FD3200C-FBE2-40FE-A360-F4393762D92E}" dt="2021-04-28T15:57:59.686" v="1143" actId="478"/>
          <ac:spMkLst>
            <pc:docMk/>
            <pc:sldMk cId="826299919" sldId="315"/>
            <ac:spMk id="17" creationId="{A1E0504F-68C3-4BF3-B570-99A1443CE7C5}"/>
          </ac:spMkLst>
        </pc:spChg>
        <pc:spChg chg="del">
          <ac:chgData name="haen1231@konkuk.ac.kr" userId="fc805462-1126-4daf-9bad-151ec245578c" providerId="ADAL" clId="{5FD3200C-FBE2-40FE-A360-F4393762D92E}" dt="2021-04-28T15:58:05.688" v="1144" actId="478"/>
          <ac:spMkLst>
            <pc:docMk/>
            <pc:sldMk cId="826299919" sldId="315"/>
            <ac:spMk id="18" creationId="{44E378B0-773F-4EFC-B332-D9E29BC01AA0}"/>
          </ac:spMkLst>
        </pc:spChg>
        <pc:spChg chg="del">
          <ac:chgData name="haen1231@konkuk.ac.kr" userId="fc805462-1126-4daf-9bad-151ec245578c" providerId="ADAL" clId="{5FD3200C-FBE2-40FE-A360-F4393762D92E}" dt="2021-04-28T15:58:05.688" v="1144" actId="478"/>
          <ac:spMkLst>
            <pc:docMk/>
            <pc:sldMk cId="826299919" sldId="315"/>
            <ac:spMk id="19" creationId="{FA9BFC59-C21E-43DD-B7DC-04981402EB2A}"/>
          </ac:spMkLst>
        </pc:spChg>
        <pc:spChg chg="del">
          <ac:chgData name="haen1231@konkuk.ac.kr" userId="fc805462-1126-4daf-9bad-151ec245578c" providerId="ADAL" clId="{5FD3200C-FBE2-40FE-A360-F4393762D92E}" dt="2021-04-28T15:58:05.688" v="1144" actId="478"/>
          <ac:spMkLst>
            <pc:docMk/>
            <pc:sldMk cId="826299919" sldId="315"/>
            <ac:spMk id="20" creationId="{02A4B58A-14D9-4093-A6CB-39BE70AC7167}"/>
          </ac:spMkLst>
        </pc:spChg>
        <pc:spChg chg="del">
          <ac:chgData name="haen1231@konkuk.ac.kr" userId="fc805462-1126-4daf-9bad-151ec245578c" providerId="ADAL" clId="{5FD3200C-FBE2-40FE-A360-F4393762D92E}" dt="2021-04-28T15:58:05.688" v="1144" actId="478"/>
          <ac:spMkLst>
            <pc:docMk/>
            <pc:sldMk cId="826299919" sldId="315"/>
            <ac:spMk id="21" creationId="{72638708-83FF-480F-8A35-A979E83ED1CC}"/>
          </ac:spMkLst>
        </pc:spChg>
        <pc:spChg chg="del">
          <ac:chgData name="haen1231@konkuk.ac.kr" userId="fc805462-1126-4daf-9bad-151ec245578c" providerId="ADAL" clId="{5FD3200C-FBE2-40FE-A360-F4393762D92E}" dt="2021-04-28T15:58:08.927" v="1145" actId="478"/>
          <ac:spMkLst>
            <pc:docMk/>
            <pc:sldMk cId="826299919" sldId="315"/>
            <ac:spMk id="22" creationId="{3A73A5A5-27DA-4776-9498-5A9D2E723065}"/>
          </ac:spMkLst>
        </pc:spChg>
        <pc:spChg chg="del">
          <ac:chgData name="haen1231@konkuk.ac.kr" userId="fc805462-1126-4daf-9bad-151ec245578c" providerId="ADAL" clId="{5FD3200C-FBE2-40FE-A360-F4393762D92E}" dt="2021-04-28T15:58:08.927" v="1145" actId="478"/>
          <ac:spMkLst>
            <pc:docMk/>
            <pc:sldMk cId="826299919" sldId="315"/>
            <ac:spMk id="23" creationId="{2901BB2B-BB68-4631-AB8F-44AE6D25712D}"/>
          </ac:spMkLst>
        </pc:spChg>
        <pc:picChg chg="add mod">
          <ac:chgData name="haen1231@konkuk.ac.kr" userId="fc805462-1126-4daf-9bad-151ec245578c" providerId="ADAL" clId="{5FD3200C-FBE2-40FE-A360-F4393762D92E}" dt="2021-04-28T16:16:16.333" v="1156" actId="1076"/>
          <ac:picMkLst>
            <pc:docMk/>
            <pc:sldMk cId="826299919" sldId="315"/>
            <ac:picMk id="24" creationId="{0FBB7403-3DD2-4AD6-BBBC-215ABC08ADA2}"/>
          </ac:picMkLst>
        </pc:picChg>
      </pc:sldChg>
      <pc:sldChg chg="addSp delSp modSp mod">
        <pc:chgData name="haen1231@konkuk.ac.kr" userId="fc805462-1126-4daf-9bad-151ec245578c" providerId="ADAL" clId="{5FD3200C-FBE2-40FE-A360-F4393762D92E}" dt="2021-04-28T15:04:22.893" v="398" actId="14734"/>
        <pc:sldMkLst>
          <pc:docMk/>
          <pc:sldMk cId="2893478857" sldId="316"/>
        </pc:sldMkLst>
        <pc:spChg chg="add mod">
          <ac:chgData name="haen1231@konkuk.ac.kr" userId="fc805462-1126-4daf-9bad-151ec245578c" providerId="ADAL" clId="{5FD3200C-FBE2-40FE-A360-F4393762D92E}" dt="2021-04-28T15:03:42.199" v="390"/>
          <ac:spMkLst>
            <pc:docMk/>
            <pc:sldMk cId="2893478857" sldId="316"/>
            <ac:spMk id="9" creationId="{BDFC9C74-DC34-4C29-96D4-22712B7AD7A4}"/>
          </ac:spMkLst>
        </pc:spChg>
        <pc:spChg chg="del">
          <ac:chgData name="haen1231@konkuk.ac.kr" userId="fc805462-1126-4daf-9bad-151ec245578c" providerId="ADAL" clId="{5FD3200C-FBE2-40FE-A360-F4393762D92E}" dt="2021-04-28T15:03:41.707" v="389" actId="478"/>
          <ac:spMkLst>
            <pc:docMk/>
            <pc:sldMk cId="2893478857" sldId="316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04:22.893" v="398" actId="14734"/>
          <ac:graphicFrameMkLst>
            <pc:docMk/>
            <pc:sldMk cId="2893478857" sldId="316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07:19.004" v="429" actId="1035"/>
        <pc:sldMkLst>
          <pc:docMk/>
          <pc:sldMk cId="1082070766" sldId="317"/>
        </pc:sldMkLst>
        <pc:spChg chg="add mod">
          <ac:chgData name="haen1231@konkuk.ac.kr" userId="fc805462-1126-4daf-9bad-151ec245578c" providerId="ADAL" clId="{5FD3200C-FBE2-40FE-A360-F4393762D92E}" dt="2021-04-28T15:04:08.005" v="393"/>
          <ac:spMkLst>
            <pc:docMk/>
            <pc:sldMk cId="1082070766" sldId="317"/>
            <ac:spMk id="9" creationId="{61598470-8AB7-4B3B-AA4C-A76BBA23526D}"/>
          </ac:spMkLst>
        </pc:spChg>
        <pc:spChg chg="del">
          <ac:chgData name="haen1231@konkuk.ac.kr" userId="fc805462-1126-4daf-9bad-151ec245578c" providerId="ADAL" clId="{5FD3200C-FBE2-40FE-A360-F4393762D92E}" dt="2021-04-28T15:04:07.688" v="392" actId="478"/>
          <ac:spMkLst>
            <pc:docMk/>
            <pc:sldMk cId="1082070766" sldId="317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07:19.004" v="429" actId="1035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2:51.629" v="534" actId="1035"/>
        <pc:sldMkLst>
          <pc:docMk/>
          <pc:sldMk cId="1231190606" sldId="319"/>
        </pc:sldMkLst>
        <pc:spChg chg="add mod">
          <ac:chgData name="haen1231@konkuk.ac.kr" userId="fc805462-1126-4daf-9bad-151ec245578c" providerId="ADAL" clId="{5FD3200C-FBE2-40FE-A360-F4393762D92E}" dt="2021-04-28T15:11:50.099" v="485"/>
          <ac:spMkLst>
            <pc:docMk/>
            <pc:sldMk cId="1231190606" sldId="319"/>
            <ac:spMk id="9" creationId="{C8F4B7BC-A3D5-4902-AA66-63EA878CF4A7}"/>
          </ac:spMkLst>
        </pc:spChg>
        <pc:spChg chg="del">
          <ac:chgData name="haen1231@konkuk.ac.kr" userId="fc805462-1126-4daf-9bad-151ec245578c" providerId="ADAL" clId="{5FD3200C-FBE2-40FE-A360-F4393762D92E}" dt="2021-04-28T15:11:49.823" v="484" actId="478"/>
          <ac:spMkLst>
            <pc:docMk/>
            <pc:sldMk cId="1231190606" sldId="319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12:51.629" v="534" actId="1035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1:20.602" v="483" actId="14734"/>
        <pc:sldMkLst>
          <pc:docMk/>
          <pc:sldMk cId="552218876" sldId="320"/>
        </pc:sldMkLst>
        <pc:spChg chg="add mod">
          <ac:chgData name="haen1231@konkuk.ac.kr" userId="fc805462-1126-4daf-9bad-151ec245578c" providerId="ADAL" clId="{5FD3200C-FBE2-40FE-A360-F4393762D92E}" dt="2021-04-28T15:08:46.317" v="441"/>
          <ac:spMkLst>
            <pc:docMk/>
            <pc:sldMk cId="552218876" sldId="320"/>
            <ac:spMk id="9" creationId="{DC2DF481-5E52-4635-8C97-517B41ACBAF7}"/>
          </ac:spMkLst>
        </pc:spChg>
        <pc:spChg chg="del">
          <ac:chgData name="haen1231@konkuk.ac.kr" userId="fc805462-1126-4daf-9bad-151ec245578c" providerId="ADAL" clId="{5FD3200C-FBE2-40FE-A360-F4393762D92E}" dt="2021-04-28T15:08:45.996" v="440" actId="478"/>
          <ac:spMkLst>
            <pc:docMk/>
            <pc:sldMk cId="552218876" sldId="320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11:20.602" v="483" actId="14734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08:35.815" v="439" actId="20577"/>
        <pc:sldMkLst>
          <pc:docMk/>
          <pc:sldMk cId="3316600606" sldId="321"/>
        </pc:sldMkLst>
        <pc:spChg chg="add mod">
          <ac:chgData name="haen1231@konkuk.ac.kr" userId="fc805462-1126-4daf-9bad-151ec245578c" providerId="ADAL" clId="{5FD3200C-FBE2-40FE-A360-F4393762D92E}" dt="2021-04-28T15:07:31.537" v="431"/>
          <ac:spMkLst>
            <pc:docMk/>
            <pc:sldMk cId="3316600606" sldId="321"/>
            <ac:spMk id="9" creationId="{2E6836AA-F403-4E66-AB3E-C8FA51F2D5F6}"/>
          </ac:spMkLst>
        </pc:spChg>
        <pc:spChg chg="del">
          <ac:chgData name="haen1231@konkuk.ac.kr" userId="fc805462-1126-4daf-9bad-151ec245578c" providerId="ADAL" clId="{5FD3200C-FBE2-40FE-A360-F4393762D92E}" dt="2021-04-28T15:07:31.216" v="430" actId="478"/>
          <ac:spMkLst>
            <pc:docMk/>
            <pc:sldMk cId="3316600606" sldId="321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08:35.815" v="439" actId="20577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28:02.722" v="690" actId="20577"/>
        <pc:sldMkLst>
          <pc:docMk/>
          <pc:sldMk cId="2299747862" sldId="322"/>
        </pc:sldMkLst>
        <pc:spChg chg="add mod">
          <ac:chgData name="haen1231@konkuk.ac.kr" userId="fc805462-1126-4daf-9bad-151ec245578c" providerId="ADAL" clId="{5FD3200C-FBE2-40FE-A360-F4393762D92E}" dt="2021-04-28T15:26:24.400" v="673"/>
          <ac:spMkLst>
            <pc:docMk/>
            <pc:sldMk cId="2299747862" sldId="322"/>
            <ac:spMk id="9" creationId="{9A7DF999-E789-46D4-8B18-AC73F4EE5276}"/>
          </ac:spMkLst>
        </pc:spChg>
        <pc:spChg chg="del">
          <ac:chgData name="haen1231@konkuk.ac.kr" userId="fc805462-1126-4daf-9bad-151ec245578c" providerId="ADAL" clId="{5FD3200C-FBE2-40FE-A360-F4393762D92E}" dt="2021-04-28T15:26:24.147" v="672" actId="478"/>
          <ac:spMkLst>
            <pc:docMk/>
            <pc:sldMk cId="2299747862" sldId="322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28:02.722" v="690" actId="20577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26:21.398" v="671"/>
        <pc:sldMkLst>
          <pc:docMk/>
          <pc:sldMk cId="3153800299" sldId="324"/>
        </pc:sldMkLst>
        <pc:spChg chg="add mod">
          <ac:chgData name="haen1231@konkuk.ac.kr" userId="fc805462-1126-4daf-9bad-151ec245578c" providerId="ADAL" clId="{5FD3200C-FBE2-40FE-A360-F4393762D92E}" dt="2021-04-28T15:26:21.398" v="671"/>
          <ac:spMkLst>
            <pc:docMk/>
            <pc:sldMk cId="3153800299" sldId="324"/>
            <ac:spMk id="9" creationId="{915823DA-B2C0-460E-99B2-0C38E6265A6C}"/>
          </ac:spMkLst>
        </pc:spChg>
        <pc:spChg chg="del">
          <ac:chgData name="haen1231@konkuk.ac.kr" userId="fc805462-1126-4daf-9bad-151ec245578c" providerId="ADAL" clId="{5FD3200C-FBE2-40FE-A360-F4393762D92E}" dt="2021-04-28T15:26:21.203" v="670" actId="478"/>
          <ac:spMkLst>
            <pc:docMk/>
            <pc:sldMk cId="3153800299" sldId="324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26:03.028" v="667" actId="1035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26:17.968" v="669"/>
        <pc:sldMkLst>
          <pc:docMk/>
          <pc:sldMk cId="1096968755" sldId="325"/>
        </pc:sldMkLst>
        <pc:spChg chg="add mod">
          <ac:chgData name="haen1231@konkuk.ac.kr" userId="fc805462-1126-4daf-9bad-151ec245578c" providerId="ADAL" clId="{5FD3200C-FBE2-40FE-A360-F4393762D92E}" dt="2021-04-28T15:26:17.968" v="669"/>
          <ac:spMkLst>
            <pc:docMk/>
            <pc:sldMk cId="1096968755" sldId="325"/>
            <ac:spMk id="9" creationId="{D7F532C5-F79D-44CD-AA75-CEFFD13E71F8}"/>
          </ac:spMkLst>
        </pc:spChg>
        <pc:spChg chg="del">
          <ac:chgData name="haen1231@konkuk.ac.kr" userId="fc805462-1126-4daf-9bad-151ec245578c" providerId="ADAL" clId="{5FD3200C-FBE2-40FE-A360-F4393762D92E}" dt="2021-04-28T15:26:17.680" v="668" actId="478"/>
          <ac:spMkLst>
            <pc:docMk/>
            <pc:sldMk cId="1096968755" sldId="325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25:21.610" v="649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24:14.461" v="648"/>
        <pc:sldMkLst>
          <pc:docMk/>
          <pc:sldMk cId="2054989561" sldId="326"/>
        </pc:sldMkLst>
        <pc:spChg chg="add mod">
          <ac:chgData name="haen1231@konkuk.ac.kr" userId="fc805462-1126-4daf-9bad-151ec245578c" providerId="ADAL" clId="{5FD3200C-FBE2-40FE-A360-F4393762D92E}" dt="2021-04-28T15:20:23.684" v="637"/>
          <ac:spMkLst>
            <pc:docMk/>
            <pc:sldMk cId="2054989561" sldId="326"/>
            <ac:spMk id="10" creationId="{4E61435E-8005-4D05-B087-D480BF2E2726}"/>
          </ac:spMkLst>
        </pc:spChg>
        <pc:spChg chg="del">
          <ac:chgData name="haen1231@konkuk.ac.kr" userId="fc805462-1126-4daf-9bad-151ec245578c" providerId="ADAL" clId="{5FD3200C-FBE2-40FE-A360-F4393762D92E}" dt="2021-04-28T15:20:23.389" v="636" actId="478"/>
          <ac:spMkLst>
            <pc:docMk/>
            <pc:sldMk cId="2054989561" sldId="326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24:14.461" v="648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9:57.948" v="635"/>
        <pc:sldMkLst>
          <pc:docMk/>
          <pc:sldMk cId="1344023683" sldId="327"/>
        </pc:sldMkLst>
        <pc:spChg chg="add mod">
          <ac:chgData name="haen1231@konkuk.ac.kr" userId="fc805462-1126-4daf-9bad-151ec245578c" providerId="ADAL" clId="{5FD3200C-FBE2-40FE-A360-F4393762D92E}" dt="2021-04-28T15:19:57.948" v="635"/>
          <ac:spMkLst>
            <pc:docMk/>
            <pc:sldMk cId="1344023683" sldId="327"/>
            <ac:spMk id="9" creationId="{CDF429E1-269E-4780-9827-29E0F9D6EF0D}"/>
          </ac:spMkLst>
        </pc:spChg>
        <pc:spChg chg="del">
          <ac:chgData name="haen1231@konkuk.ac.kr" userId="fc805462-1126-4daf-9bad-151ec245578c" providerId="ADAL" clId="{5FD3200C-FBE2-40FE-A360-F4393762D92E}" dt="2021-04-28T15:19:57.738" v="634" actId="478"/>
          <ac:spMkLst>
            <pc:docMk/>
            <pc:sldMk cId="1344023683" sldId="327"/>
            <ac:spMk id="16" creationId="{53C00B07-0330-4776-A521-0748BEB10438}"/>
          </ac:spMkLst>
        </pc:spChg>
      </pc:sldChg>
      <pc:sldChg chg="addSp delSp modSp mod">
        <pc:chgData name="haen1231@konkuk.ac.kr" userId="fc805462-1126-4daf-9bad-151ec245578c" providerId="ADAL" clId="{5FD3200C-FBE2-40FE-A360-F4393762D92E}" dt="2021-04-28T15:19:47.050" v="633" actId="1076"/>
        <pc:sldMkLst>
          <pc:docMk/>
          <pc:sldMk cId="3761192293" sldId="328"/>
        </pc:sldMkLst>
        <pc:spChg chg="add mod">
          <ac:chgData name="haen1231@konkuk.ac.kr" userId="fc805462-1126-4daf-9bad-151ec245578c" providerId="ADAL" clId="{5FD3200C-FBE2-40FE-A360-F4393762D92E}" dt="2021-04-28T15:16:59.151" v="600"/>
          <ac:spMkLst>
            <pc:docMk/>
            <pc:sldMk cId="3761192293" sldId="328"/>
            <ac:spMk id="9" creationId="{C86ECC86-A8B7-4EF8-BEE5-A8714A03D28B}"/>
          </ac:spMkLst>
        </pc:spChg>
        <pc:spChg chg="del">
          <ac:chgData name="haen1231@konkuk.ac.kr" userId="fc805462-1126-4daf-9bad-151ec245578c" providerId="ADAL" clId="{5FD3200C-FBE2-40FE-A360-F4393762D92E}" dt="2021-04-28T15:16:58.855" v="599" actId="478"/>
          <ac:spMkLst>
            <pc:docMk/>
            <pc:sldMk cId="3761192293" sldId="328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19:47.050" v="633" actId="1076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6:50.359" v="598" actId="1035"/>
        <pc:sldMkLst>
          <pc:docMk/>
          <pc:sldMk cId="332988354" sldId="329"/>
        </pc:sldMkLst>
        <pc:spChg chg="add mod">
          <ac:chgData name="haen1231@konkuk.ac.kr" userId="fc805462-1126-4daf-9bad-151ec245578c" providerId="ADAL" clId="{5FD3200C-FBE2-40FE-A360-F4393762D92E}" dt="2021-04-28T15:14:51.784" v="583"/>
          <ac:spMkLst>
            <pc:docMk/>
            <pc:sldMk cId="332988354" sldId="329"/>
            <ac:spMk id="9" creationId="{C7C28AFA-AE14-440B-92A0-03BB44B98198}"/>
          </ac:spMkLst>
        </pc:spChg>
        <pc:spChg chg="del">
          <ac:chgData name="haen1231@konkuk.ac.kr" userId="fc805462-1126-4daf-9bad-151ec245578c" providerId="ADAL" clId="{5FD3200C-FBE2-40FE-A360-F4393762D92E}" dt="2021-04-28T15:14:51.542" v="582" actId="478"/>
          <ac:spMkLst>
            <pc:docMk/>
            <pc:sldMk cId="332988354" sldId="329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16:50.359" v="598" actId="1035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4:42.197" v="581" actId="1036"/>
        <pc:sldMkLst>
          <pc:docMk/>
          <pc:sldMk cId="2628889305" sldId="330"/>
        </pc:sldMkLst>
        <pc:spChg chg="add mod">
          <ac:chgData name="haen1231@konkuk.ac.kr" userId="fc805462-1126-4daf-9bad-151ec245578c" providerId="ADAL" clId="{5FD3200C-FBE2-40FE-A360-F4393762D92E}" dt="2021-04-28T15:13:58.487" v="546"/>
          <ac:spMkLst>
            <pc:docMk/>
            <pc:sldMk cId="2628889305" sldId="330"/>
            <ac:spMk id="9" creationId="{F92E6154-4FEB-4E73-8E79-4CF706E245B4}"/>
          </ac:spMkLst>
        </pc:spChg>
        <pc:spChg chg="del">
          <ac:chgData name="haen1231@konkuk.ac.kr" userId="fc805462-1126-4daf-9bad-151ec245578c" providerId="ADAL" clId="{5FD3200C-FBE2-40FE-A360-F4393762D92E}" dt="2021-04-28T15:13:58.160" v="545" actId="478"/>
          <ac:spMkLst>
            <pc:docMk/>
            <pc:sldMk cId="2628889305" sldId="330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14:42.197" v="581" actId="1036"/>
          <ac:graphicFrameMkLst>
            <pc:docMk/>
            <pc:sldMk cId="2628889305" sldId="330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13:49.240" v="544" actId="20577"/>
        <pc:sldMkLst>
          <pc:docMk/>
          <pc:sldMk cId="4127869568" sldId="331"/>
        </pc:sldMkLst>
        <pc:spChg chg="add mod">
          <ac:chgData name="haen1231@konkuk.ac.kr" userId="fc805462-1126-4daf-9bad-151ec245578c" providerId="ADAL" clId="{5FD3200C-FBE2-40FE-A360-F4393762D92E}" dt="2021-04-28T15:13:02.567" v="536"/>
          <ac:spMkLst>
            <pc:docMk/>
            <pc:sldMk cId="4127869568" sldId="331"/>
            <ac:spMk id="9" creationId="{2D357C91-1404-430C-B013-8705FF9F345A}"/>
          </ac:spMkLst>
        </pc:spChg>
        <pc:spChg chg="del">
          <ac:chgData name="haen1231@konkuk.ac.kr" userId="fc805462-1126-4daf-9bad-151ec245578c" providerId="ADAL" clId="{5FD3200C-FBE2-40FE-A360-F4393762D92E}" dt="2021-04-28T15:13:02.172" v="535" actId="478"/>
          <ac:spMkLst>
            <pc:docMk/>
            <pc:sldMk cId="4127869568" sldId="331"/>
            <ac:spMk id="16" creationId="{53C00B07-0330-4776-A521-0748BEB10438}"/>
          </ac:spMkLst>
        </pc:spChg>
        <pc:graphicFrameChg chg="modGraphic">
          <ac:chgData name="haen1231@konkuk.ac.kr" userId="fc805462-1126-4daf-9bad-151ec245578c" providerId="ADAL" clId="{5FD3200C-FBE2-40FE-A360-F4393762D92E}" dt="2021-04-28T15:13:49.240" v="544" actId="20577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delSp modSp del mod">
        <pc:chgData name="haen1231@konkuk.ac.kr" userId="fc805462-1126-4daf-9bad-151ec245578c" providerId="ADAL" clId="{5FD3200C-FBE2-40FE-A360-F4393762D92E}" dt="2021-04-28T15:37:22.998" v="814" actId="47"/>
        <pc:sldMkLst>
          <pc:docMk/>
          <pc:sldMk cId="3045012985" sldId="332"/>
        </pc:sldMkLst>
        <pc:spChg chg="del mod">
          <ac:chgData name="haen1231@konkuk.ac.kr" userId="fc805462-1126-4daf-9bad-151ec245578c" providerId="ADAL" clId="{5FD3200C-FBE2-40FE-A360-F4393762D92E}" dt="2021-04-28T15:37:10.055" v="810" actId="21"/>
          <ac:spMkLst>
            <pc:docMk/>
            <pc:sldMk cId="3045012985" sldId="332"/>
            <ac:spMk id="16" creationId="{53C00B07-0330-4776-A521-0748BEB10438}"/>
          </ac:spMkLst>
        </pc:spChg>
      </pc:sldChg>
      <pc:sldChg chg="del">
        <pc:chgData name="haen1231@konkuk.ac.kr" userId="fc805462-1126-4daf-9bad-151ec245578c" providerId="ADAL" clId="{5FD3200C-FBE2-40FE-A360-F4393762D92E}" dt="2021-04-28T15:36:50.015" v="805" actId="47"/>
        <pc:sldMkLst>
          <pc:docMk/>
          <pc:sldMk cId="1386382012" sldId="333"/>
        </pc:sldMkLst>
      </pc:sldChg>
      <pc:sldChg chg="del">
        <pc:chgData name="haen1231@konkuk.ac.kr" userId="fc805462-1126-4daf-9bad-151ec245578c" providerId="ADAL" clId="{5FD3200C-FBE2-40FE-A360-F4393762D92E}" dt="2021-04-28T15:56:42.515" v="1129" actId="47"/>
        <pc:sldMkLst>
          <pc:docMk/>
          <pc:sldMk cId="781732176" sldId="334"/>
        </pc:sldMkLst>
      </pc:sldChg>
      <pc:sldChg chg="del">
        <pc:chgData name="haen1231@konkuk.ac.kr" userId="fc805462-1126-4daf-9bad-151ec245578c" providerId="ADAL" clId="{5FD3200C-FBE2-40FE-A360-F4393762D92E}" dt="2021-04-28T15:36:48.199" v="804" actId="47"/>
        <pc:sldMkLst>
          <pc:docMk/>
          <pc:sldMk cId="4204119497" sldId="335"/>
        </pc:sldMkLst>
      </pc:sldChg>
      <pc:sldChg chg="addSp delSp modSp mod">
        <pc:chgData name="haen1231@konkuk.ac.kr" userId="fc805462-1126-4daf-9bad-151ec245578c" providerId="ADAL" clId="{5FD3200C-FBE2-40FE-A360-F4393762D92E}" dt="2021-04-28T15:26:28.288" v="675"/>
        <pc:sldMkLst>
          <pc:docMk/>
          <pc:sldMk cId="3597851406" sldId="336"/>
        </pc:sldMkLst>
        <pc:spChg chg="add mod">
          <ac:chgData name="haen1231@konkuk.ac.kr" userId="fc805462-1126-4daf-9bad-151ec245578c" providerId="ADAL" clId="{5FD3200C-FBE2-40FE-A360-F4393762D92E}" dt="2021-04-28T15:26:28.288" v="675"/>
          <ac:spMkLst>
            <pc:docMk/>
            <pc:sldMk cId="3597851406" sldId="336"/>
            <ac:spMk id="8" creationId="{5123A36D-E70E-45D9-BFF6-3AFC4F10FE1D}"/>
          </ac:spMkLst>
        </pc:spChg>
        <pc:spChg chg="del">
          <ac:chgData name="haen1231@konkuk.ac.kr" userId="fc805462-1126-4daf-9bad-151ec245578c" providerId="ADAL" clId="{5FD3200C-FBE2-40FE-A360-F4393762D92E}" dt="2021-04-28T15:26:28.030" v="674" actId="478"/>
          <ac:spMkLst>
            <pc:docMk/>
            <pc:sldMk cId="3597851406" sldId="336"/>
            <ac:spMk id="16" creationId="{53C00B07-0330-4776-A521-0748BEB10438}"/>
          </ac:spMkLst>
        </pc:spChg>
      </pc:sldChg>
      <pc:sldChg chg="addSp delSp modSp mod">
        <pc:chgData name="haen1231@konkuk.ac.kr" userId="fc805462-1126-4daf-9bad-151ec245578c" providerId="ADAL" clId="{5FD3200C-FBE2-40FE-A360-F4393762D92E}" dt="2021-04-28T15:29:20.732" v="695" actId="14100"/>
        <pc:sldMkLst>
          <pc:docMk/>
          <pc:sldMk cId="2350280806" sldId="337"/>
        </pc:sldMkLst>
        <pc:spChg chg="add mod">
          <ac:chgData name="haen1231@konkuk.ac.kr" userId="fc805462-1126-4daf-9bad-151ec245578c" providerId="ADAL" clId="{5FD3200C-FBE2-40FE-A360-F4393762D92E}" dt="2021-04-28T15:26:34.917" v="677"/>
          <ac:spMkLst>
            <pc:docMk/>
            <pc:sldMk cId="2350280806" sldId="337"/>
            <ac:spMk id="8" creationId="{57191E86-97A9-451A-B3A8-F032D88EB489}"/>
          </ac:spMkLst>
        </pc:spChg>
        <pc:spChg chg="del">
          <ac:chgData name="haen1231@konkuk.ac.kr" userId="fc805462-1126-4daf-9bad-151ec245578c" providerId="ADAL" clId="{5FD3200C-FBE2-40FE-A360-F4393762D92E}" dt="2021-04-28T15:26:34.693" v="676" actId="478"/>
          <ac:spMkLst>
            <pc:docMk/>
            <pc:sldMk cId="2350280806" sldId="337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29:20.732" v="695" actId="14100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29:57.512" v="699"/>
        <pc:sldMkLst>
          <pc:docMk/>
          <pc:sldMk cId="2731510682" sldId="338"/>
        </pc:sldMkLst>
        <pc:spChg chg="add mod">
          <ac:chgData name="haen1231@konkuk.ac.kr" userId="fc805462-1126-4daf-9bad-151ec245578c" providerId="ADAL" clId="{5FD3200C-FBE2-40FE-A360-F4393762D92E}" dt="2021-04-28T15:26:38.448" v="679"/>
          <ac:spMkLst>
            <pc:docMk/>
            <pc:sldMk cId="2731510682" sldId="338"/>
            <ac:spMk id="9" creationId="{31F6C7A0-DB53-4090-B6E2-E7289E420FF7}"/>
          </ac:spMkLst>
        </pc:spChg>
        <pc:spChg chg="del">
          <ac:chgData name="haen1231@konkuk.ac.kr" userId="fc805462-1126-4daf-9bad-151ec245578c" providerId="ADAL" clId="{5FD3200C-FBE2-40FE-A360-F4393762D92E}" dt="2021-04-28T15:26:38.268" v="678" actId="478"/>
          <ac:spMkLst>
            <pc:docMk/>
            <pc:sldMk cId="2731510682" sldId="338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29:57.512" v="699"/>
          <ac:graphicFrameMkLst>
            <pc:docMk/>
            <pc:sldMk cId="2731510682" sldId="338"/>
            <ac:graphicFrameMk id="8" creationId="{6139E085-E024-4107-9F9B-55D644B9F97B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31:19.638" v="713" actId="47"/>
        <pc:sldMkLst>
          <pc:docMk/>
          <pc:sldMk cId="1122853261" sldId="339"/>
        </pc:sldMkLst>
        <pc:spChg chg="add mod">
          <ac:chgData name="haen1231@konkuk.ac.kr" userId="fc805462-1126-4daf-9bad-151ec245578c" providerId="ADAL" clId="{5FD3200C-FBE2-40FE-A360-F4393762D92E}" dt="2021-04-28T15:26:42.069" v="681"/>
          <ac:spMkLst>
            <pc:docMk/>
            <pc:sldMk cId="1122853261" sldId="339"/>
            <ac:spMk id="9" creationId="{BBD6018D-D6B4-46DF-BB4A-52B807F3FCC9}"/>
          </ac:spMkLst>
        </pc:spChg>
        <pc:spChg chg="del">
          <ac:chgData name="haen1231@konkuk.ac.kr" userId="fc805462-1126-4daf-9bad-151ec245578c" providerId="ADAL" clId="{5FD3200C-FBE2-40FE-A360-F4393762D92E}" dt="2021-04-28T15:26:41.854" v="680" actId="478"/>
          <ac:spMkLst>
            <pc:docMk/>
            <pc:sldMk cId="1122853261" sldId="339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30:54.292" v="710" actId="21"/>
          <ac:graphicFrameMkLst>
            <pc:docMk/>
            <pc:sldMk cId="1122853261" sldId="339"/>
            <ac:graphicFrameMk id="8" creationId="{6139E085-E024-4107-9F9B-55D644B9F97B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32:32.733" v="768" actId="47"/>
        <pc:sldMkLst>
          <pc:docMk/>
          <pc:sldMk cId="1510064306" sldId="340"/>
        </pc:sldMkLst>
        <pc:spChg chg="add mod">
          <ac:chgData name="haen1231@konkuk.ac.kr" userId="fc805462-1126-4daf-9bad-151ec245578c" providerId="ADAL" clId="{5FD3200C-FBE2-40FE-A360-F4393762D92E}" dt="2021-04-28T15:26:45.977" v="683"/>
          <ac:spMkLst>
            <pc:docMk/>
            <pc:sldMk cId="1510064306" sldId="340"/>
            <ac:spMk id="8" creationId="{B6321BA6-3E4F-45F6-970C-5706496AC675}"/>
          </ac:spMkLst>
        </pc:spChg>
        <pc:spChg chg="del">
          <ac:chgData name="haen1231@konkuk.ac.kr" userId="fc805462-1126-4daf-9bad-151ec245578c" providerId="ADAL" clId="{5FD3200C-FBE2-40FE-A360-F4393762D92E}" dt="2021-04-28T15:26:45.741" v="682" actId="478"/>
          <ac:spMkLst>
            <pc:docMk/>
            <pc:sldMk cId="1510064306" sldId="340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23:35.109" v="647"/>
          <ac:graphicFrameMkLst>
            <pc:docMk/>
            <pc:sldMk cId="1510064306" sldId="340"/>
            <ac:graphicFrameMk id="2" creationId="{E16B6A57-D283-C649-BB77-BB9E3C0314D4}"/>
          </ac:graphicFrameMkLst>
        </pc:graphicFrameChg>
      </pc:sldChg>
      <pc:sldChg chg="addSp delSp modSp mod">
        <pc:chgData name="haen1231@konkuk.ac.kr" userId="fc805462-1126-4daf-9bad-151ec245578c" providerId="ADAL" clId="{5FD3200C-FBE2-40FE-A360-F4393762D92E}" dt="2021-04-28T15:33:08.372" v="787" actId="1036"/>
        <pc:sldMkLst>
          <pc:docMk/>
          <pc:sldMk cId="4019255825" sldId="341"/>
        </pc:sldMkLst>
        <pc:spChg chg="add mod">
          <ac:chgData name="haen1231@konkuk.ac.kr" userId="fc805462-1126-4daf-9bad-151ec245578c" providerId="ADAL" clId="{5FD3200C-FBE2-40FE-A360-F4393762D92E}" dt="2021-04-28T15:26:49.584" v="685"/>
          <ac:spMkLst>
            <pc:docMk/>
            <pc:sldMk cId="4019255825" sldId="341"/>
            <ac:spMk id="9" creationId="{87419249-A806-4A34-B8E7-41D2CDBA2AD2}"/>
          </ac:spMkLst>
        </pc:spChg>
        <pc:spChg chg="del">
          <ac:chgData name="haen1231@konkuk.ac.kr" userId="fc805462-1126-4daf-9bad-151ec245578c" providerId="ADAL" clId="{5FD3200C-FBE2-40FE-A360-F4393762D92E}" dt="2021-04-28T15:26:49.370" v="684" actId="478"/>
          <ac:spMkLst>
            <pc:docMk/>
            <pc:sldMk cId="4019255825" sldId="341"/>
            <ac:spMk id="16" creationId="{53C00B07-0330-4776-A521-0748BEB10438}"/>
          </ac:spMkLst>
        </pc:spChg>
        <pc:graphicFrameChg chg="mod modGraphic">
          <ac:chgData name="haen1231@konkuk.ac.kr" userId="fc805462-1126-4daf-9bad-151ec245578c" providerId="ADAL" clId="{5FD3200C-FBE2-40FE-A360-F4393762D92E}" dt="2021-04-28T15:33:08.372" v="787" actId="1036"/>
          <ac:graphicFrameMkLst>
            <pc:docMk/>
            <pc:sldMk cId="4019255825" sldId="341"/>
            <ac:graphicFrameMk id="8" creationId="{6139E085-E024-4107-9F9B-55D644B9F97B}"/>
          </ac:graphicFrameMkLst>
        </pc:graphicFrameChg>
      </pc:sldChg>
      <pc:sldChg chg="del ord">
        <pc:chgData name="haen1231@konkuk.ac.kr" userId="fc805462-1126-4daf-9bad-151ec245578c" providerId="ADAL" clId="{5FD3200C-FBE2-40FE-A360-F4393762D92E}" dt="2021-04-28T15:56:45.095" v="1131" actId="47"/>
        <pc:sldMkLst>
          <pc:docMk/>
          <pc:sldMk cId="314711383" sldId="346"/>
        </pc:sldMkLst>
      </pc:sldChg>
      <pc:sldChg chg="addSp delSp modSp del mod">
        <pc:chgData name="haen1231@konkuk.ac.kr" userId="fc805462-1126-4daf-9bad-151ec245578c" providerId="ADAL" clId="{5FD3200C-FBE2-40FE-A360-F4393762D92E}" dt="2021-04-28T16:52:03.471" v="1185" actId="47"/>
        <pc:sldMkLst>
          <pc:docMk/>
          <pc:sldMk cId="2501462282" sldId="347"/>
        </pc:sldMkLst>
        <pc:spChg chg="del">
          <ac:chgData name="haen1231@konkuk.ac.kr" userId="fc805462-1126-4daf-9bad-151ec245578c" providerId="ADAL" clId="{5FD3200C-FBE2-40FE-A360-F4393762D92E}" dt="2021-04-28T15:57:16.149" v="1138" actId="478"/>
          <ac:spMkLst>
            <pc:docMk/>
            <pc:sldMk cId="2501462282" sldId="347"/>
            <ac:spMk id="9" creationId="{B5F5C5D5-B8B7-4478-A406-6E4252245BE6}"/>
          </ac:spMkLst>
        </pc:spChg>
        <pc:spChg chg="add mod">
          <ac:chgData name="haen1231@konkuk.ac.kr" userId="fc805462-1126-4daf-9bad-151ec245578c" providerId="ADAL" clId="{5FD3200C-FBE2-40FE-A360-F4393762D92E}" dt="2021-04-28T15:57:16.387" v="1139"/>
          <ac:spMkLst>
            <pc:docMk/>
            <pc:sldMk cId="2501462282" sldId="347"/>
            <ac:spMk id="11" creationId="{EF7DBCF9-2FB7-4749-BF70-D0836F5727CD}"/>
          </ac:spMkLst>
        </pc:spChg>
      </pc:sldChg>
      <pc:sldChg chg="addSp delSp modSp mod">
        <pc:chgData name="haen1231@konkuk.ac.kr" userId="fc805462-1126-4daf-9bad-151ec245578c" providerId="ADAL" clId="{5FD3200C-FBE2-40FE-A360-F4393762D92E}" dt="2021-04-28T15:39:25.429" v="855" actId="1076"/>
        <pc:sldMkLst>
          <pc:docMk/>
          <pc:sldMk cId="1066307163" sldId="349"/>
        </pc:sldMkLst>
        <pc:spChg chg="add mod">
          <ac:chgData name="haen1231@konkuk.ac.kr" userId="fc805462-1126-4daf-9bad-151ec245578c" providerId="ADAL" clId="{5FD3200C-FBE2-40FE-A360-F4393762D92E}" dt="2021-04-28T15:37:19.797" v="813" actId="1076"/>
          <ac:spMkLst>
            <pc:docMk/>
            <pc:sldMk cId="1066307163" sldId="349"/>
            <ac:spMk id="11" creationId="{FFFAC92A-419A-4DFB-8177-28394B2D91B3}"/>
          </ac:spMkLst>
        </pc:spChg>
        <pc:spChg chg="del">
          <ac:chgData name="haen1231@konkuk.ac.kr" userId="fc805462-1126-4daf-9bad-151ec245578c" providerId="ADAL" clId="{5FD3200C-FBE2-40FE-A360-F4393762D92E}" dt="2021-04-28T15:37:13.507" v="811" actId="478"/>
          <ac:spMkLst>
            <pc:docMk/>
            <pc:sldMk cId="1066307163" sldId="349"/>
            <ac:spMk id="16" creationId="{53C00B07-0330-4776-A521-0748BEB10438}"/>
          </ac:spMkLst>
        </pc:spChg>
        <pc:spChg chg="del">
          <ac:chgData name="haen1231@konkuk.ac.kr" userId="fc805462-1126-4daf-9bad-151ec245578c" providerId="ADAL" clId="{5FD3200C-FBE2-40FE-A360-F4393762D92E}" dt="2021-04-28T15:38:38.109" v="843" actId="478"/>
          <ac:spMkLst>
            <pc:docMk/>
            <pc:sldMk cId="1066307163" sldId="349"/>
            <ac:spMk id="19" creationId="{9231B776-26D3-462B-98D5-7015CDAC4A89}"/>
          </ac:spMkLst>
        </pc:spChg>
        <pc:graphicFrameChg chg="modGraphic">
          <ac:chgData name="haen1231@konkuk.ac.kr" userId="fc805462-1126-4daf-9bad-151ec245578c" providerId="ADAL" clId="{5FD3200C-FBE2-40FE-A360-F4393762D92E}" dt="2021-04-28T15:39:21.844" v="853" actId="14100"/>
          <ac:graphicFrameMkLst>
            <pc:docMk/>
            <pc:sldMk cId="1066307163" sldId="349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38:38.698" v="844" actId="478"/>
          <ac:picMkLst>
            <pc:docMk/>
            <pc:sldMk cId="1066307163" sldId="349"/>
            <ac:picMk id="10" creationId="{89FCA701-F7FC-4DBC-89ED-78F667E18DCB}"/>
          </ac:picMkLst>
        </pc:picChg>
        <pc:picChg chg="add mod">
          <ac:chgData name="haen1231@konkuk.ac.kr" userId="fc805462-1126-4daf-9bad-151ec245578c" providerId="ADAL" clId="{5FD3200C-FBE2-40FE-A360-F4393762D92E}" dt="2021-04-28T15:39:25.429" v="855" actId="1076"/>
          <ac:picMkLst>
            <pc:docMk/>
            <pc:sldMk cId="1066307163" sldId="349"/>
            <ac:picMk id="12" creationId="{48E24A81-2BC6-408A-ACAC-5564EC86CA6B}"/>
          </ac:picMkLst>
        </pc:picChg>
      </pc:sldChg>
      <pc:sldChg chg="modSp mod">
        <pc:chgData name="haen1231@konkuk.ac.kr" userId="fc805462-1126-4daf-9bad-151ec245578c" providerId="ADAL" clId="{5FD3200C-FBE2-40FE-A360-F4393762D92E}" dt="2021-04-28T17:11:01.452" v="1192" actId="1036"/>
        <pc:sldMkLst>
          <pc:docMk/>
          <pc:sldMk cId="726295685" sldId="350"/>
        </pc:sldMkLst>
        <pc:spChg chg="mod">
          <ac:chgData name="haen1231@konkuk.ac.kr" userId="fc805462-1126-4daf-9bad-151ec245578c" providerId="ADAL" clId="{5FD3200C-FBE2-40FE-A360-F4393762D92E}" dt="2021-04-28T15:57:07.228" v="1137" actId="1076"/>
          <ac:spMkLst>
            <pc:docMk/>
            <pc:sldMk cId="726295685" sldId="350"/>
            <ac:spMk id="9" creationId="{B5F5C5D5-B8B7-4478-A406-6E4252245BE6}"/>
          </ac:spMkLst>
        </pc:spChg>
        <pc:picChg chg="mod">
          <ac:chgData name="haen1231@konkuk.ac.kr" userId="fc805462-1126-4daf-9bad-151ec245578c" providerId="ADAL" clId="{5FD3200C-FBE2-40FE-A360-F4393762D92E}" dt="2021-04-28T17:11:01.452" v="1192" actId="1036"/>
          <ac:picMkLst>
            <pc:docMk/>
            <pc:sldMk cId="726295685" sldId="350"/>
            <ac:picMk id="11" creationId="{76ED3459-C7FD-4A1E-81E3-38710AE62104}"/>
          </ac:picMkLst>
        </pc:picChg>
        <pc:picChg chg="mod">
          <ac:chgData name="haen1231@konkuk.ac.kr" userId="fc805462-1126-4daf-9bad-151ec245578c" providerId="ADAL" clId="{5FD3200C-FBE2-40FE-A360-F4393762D92E}" dt="2021-04-28T16:52:00.168" v="1183" actId="1076"/>
          <ac:picMkLst>
            <pc:docMk/>
            <pc:sldMk cId="726295685" sldId="350"/>
            <ac:picMk id="3074" creationId="{A0CFA554-91F1-48A0-960A-13D9D167D62A}"/>
          </ac:picMkLst>
        </pc:picChg>
      </pc:sldChg>
      <pc:sldChg chg="addSp delSp modSp del mod">
        <pc:chgData name="haen1231@konkuk.ac.kr" userId="fc805462-1126-4daf-9bad-151ec245578c" providerId="ADAL" clId="{5FD3200C-FBE2-40FE-A360-F4393762D92E}" dt="2021-04-28T16:52:02.668" v="1184" actId="47"/>
        <pc:sldMkLst>
          <pc:docMk/>
          <pc:sldMk cId="1697351512" sldId="351"/>
        </pc:sldMkLst>
        <pc:spChg chg="del">
          <ac:chgData name="haen1231@konkuk.ac.kr" userId="fc805462-1126-4daf-9bad-151ec245578c" providerId="ADAL" clId="{5FD3200C-FBE2-40FE-A360-F4393762D92E}" dt="2021-04-28T15:57:19.915" v="1140" actId="478"/>
          <ac:spMkLst>
            <pc:docMk/>
            <pc:sldMk cId="1697351512" sldId="351"/>
            <ac:spMk id="9" creationId="{B5F5C5D5-B8B7-4478-A406-6E4252245BE6}"/>
          </ac:spMkLst>
        </pc:spChg>
        <pc:spChg chg="add mod">
          <ac:chgData name="haen1231@konkuk.ac.kr" userId="fc805462-1126-4daf-9bad-151ec245578c" providerId="ADAL" clId="{5FD3200C-FBE2-40FE-A360-F4393762D92E}" dt="2021-04-28T15:57:20.165" v="1141"/>
          <ac:spMkLst>
            <pc:docMk/>
            <pc:sldMk cId="1697351512" sldId="351"/>
            <ac:spMk id="11" creationId="{BCB4E064-B897-43C2-B50F-2B178144340C}"/>
          </ac:spMkLst>
        </pc:spChg>
      </pc:sldChg>
      <pc:sldChg chg="addSp delSp modSp del mod">
        <pc:chgData name="haen1231@konkuk.ac.kr" userId="fc805462-1126-4daf-9bad-151ec245578c" providerId="ADAL" clId="{5FD3200C-FBE2-40FE-A360-F4393762D92E}" dt="2021-04-28T15:45:57.906" v="1038" actId="47"/>
        <pc:sldMkLst>
          <pc:docMk/>
          <pc:sldMk cId="1009341633" sldId="361"/>
        </pc:sldMkLst>
        <pc:spChg chg="add mod">
          <ac:chgData name="haen1231@konkuk.ac.kr" userId="fc805462-1126-4daf-9bad-151ec245578c" providerId="ADAL" clId="{5FD3200C-FBE2-40FE-A360-F4393762D92E}" dt="2021-04-28T15:38:00.728" v="828"/>
          <ac:spMkLst>
            <pc:docMk/>
            <pc:sldMk cId="1009341633" sldId="361"/>
            <ac:spMk id="12" creationId="{43AA1E0E-DBD9-440C-B5E7-C7F90F3C9317}"/>
          </ac:spMkLst>
        </pc:spChg>
        <pc:spChg chg="del">
          <ac:chgData name="haen1231@konkuk.ac.kr" userId="fc805462-1126-4daf-9bad-151ec245578c" providerId="ADAL" clId="{5FD3200C-FBE2-40FE-A360-F4393762D92E}" dt="2021-04-28T15:38:00.503" v="827" actId="478"/>
          <ac:spMkLst>
            <pc:docMk/>
            <pc:sldMk cId="1009341633" sldId="361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5:52.182" v="1036" actId="21"/>
          <ac:graphicFrameMkLst>
            <pc:docMk/>
            <pc:sldMk cId="1009341633" sldId="361"/>
            <ac:graphicFrameMk id="11" creationId="{784FFAD7-DDC1-440B-A1F0-B53458CA6A5B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0:00.466" v="866" actId="47"/>
        <pc:sldMkLst>
          <pc:docMk/>
          <pc:sldMk cId="3024525333" sldId="365"/>
        </pc:sldMkLst>
        <pc:spChg chg="add mod">
          <ac:chgData name="haen1231@konkuk.ac.kr" userId="fc805462-1126-4daf-9bad-151ec245578c" providerId="ADAL" clId="{5FD3200C-FBE2-40FE-A360-F4393762D92E}" dt="2021-04-28T15:37:32.521" v="816"/>
          <ac:spMkLst>
            <pc:docMk/>
            <pc:sldMk cId="3024525333" sldId="365"/>
            <ac:spMk id="11" creationId="{2C948EAE-5128-477C-946B-6249B8C40C06}"/>
          </ac:spMkLst>
        </pc:spChg>
        <pc:spChg chg="del">
          <ac:chgData name="haen1231@konkuk.ac.kr" userId="fc805462-1126-4daf-9bad-151ec245578c" providerId="ADAL" clId="{5FD3200C-FBE2-40FE-A360-F4393762D92E}" dt="2021-04-28T15:37:32.275" v="815" actId="478"/>
          <ac:spMkLst>
            <pc:docMk/>
            <pc:sldMk cId="3024525333" sldId="365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39:34.087" v="857" actId="21"/>
          <ac:graphicFrameMkLst>
            <pc:docMk/>
            <pc:sldMk cId="3024525333" sldId="365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0:29.886" v="875" actId="47"/>
        <pc:sldMkLst>
          <pc:docMk/>
          <pc:sldMk cId="1319420206" sldId="366"/>
        </pc:sldMkLst>
        <pc:spChg chg="add mod">
          <ac:chgData name="haen1231@konkuk.ac.kr" userId="fc805462-1126-4daf-9bad-151ec245578c" providerId="ADAL" clId="{5FD3200C-FBE2-40FE-A360-F4393762D92E}" dt="2021-04-28T15:37:39.100" v="818"/>
          <ac:spMkLst>
            <pc:docMk/>
            <pc:sldMk cId="1319420206" sldId="366"/>
            <ac:spMk id="10" creationId="{59677D8E-68BA-4FBE-AD2F-28EA16DB6C5C}"/>
          </ac:spMkLst>
        </pc:spChg>
        <pc:spChg chg="del">
          <ac:chgData name="haen1231@konkuk.ac.kr" userId="fc805462-1126-4daf-9bad-151ec245578c" providerId="ADAL" clId="{5FD3200C-FBE2-40FE-A360-F4393762D92E}" dt="2021-04-28T15:37:38.861" v="817" actId="478"/>
          <ac:spMkLst>
            <pc:docMk/>
            <pc:sldMk cId="1319420206" sldId="366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0:12.322" v="868" actId="21"/>
          <ac:graphicFrameMkLst>
            <pc:docMk/>
            <pc:sldMk cId="1319420206" sldId="366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0:50.172" v="881" actId="47"/>
        <pc:sldMkLst>
          <pc:docMk/>
          <pc:sldMk cId="1339101545" sldId="368"/>
        </pc:sldMkLst>
        <pc:spChg chg="add mod">
          <ac:chgData name="haen1231@konkuk.ac.kr" userId="fc805462-1126-4daf-9bad-151ec245578c" providerId="ADAL" clId="{5FD3200C-FBE2-40FE-A360-F4393762D92E}" dt="2021-04-28T15:37:42.276" v="820"/>
          <ac:spMkLst>
            <pc:docMk/>
            <pc:sldMk cId="1339101545" sldId="368"/>
            <ac:spMk id="11" creationId="{E45827A4-8108-4377-8285-2B6E2A5C1EBF}"/>
          </ac:spMkLst>
        </pc:spChg>
        <pc:spChg chg="del">
          <ac:chgData name="haen1231@konkuk.ac.kr" userId="fc805462-1126-4daf-9bad-151ec245578c" providerId="ADAL" clId="{5FD3200C-FBE2-40FE-A360-F4393762D92E}" dt="2021-04-28T15:37:42.084" v="819" actId="478"/>
          <ac:spMkLst>
            <pc:docMk/>
            <pc:sldMk cId="1339101545" sldId="368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0:45.754" v="879" actId="21"/>
          <ac:graphicFrameMkLst>
            <pc:docMk/>
            <pc:sldMk cId="1339101545" sldId="368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3:14.958" v="952" actId="47"/>
        <pc:sldMkLst>
          <pc:docMk/>
          <pc:sldMk cId="1993626159" sldId="369"/>
        </pc:sldMkLst>
        <pc:spChg chg="add mod">
          <ac:chgData name="haen1231@konkuk.ac.kr" userId="fc805462-1126-4daf-9bad-151ec245578c" providerId="ADAL" clId="{5FD3200C-FBE2-40FE-A360-F4393762D92E}" dt="2021-04-28T15:37:46.134" v="822"/>
          <ac:spMkLst>
            <pc:docMk/>
            <pc:sldMk cId="1993626159" sldId="369"/>
            <ac:spMk id="10" creationId="{F8C6B940-B908-470E-A264-B1DB1BBCD0D0}"/>
          </ac:spMkLst>
        </pc:spChg>
        <pc:spChg chg="del">
          <ac:chgData name="haen1231@konkuk.ac.kr" userId="fc805462-1126-4daf-9bad-151ec245578c" providerId="ADAL" clId="{5FD3200C-FBE2-40FE-A360-F4393762D92E}" dt="2021-04-28T15:37:45.935" v="821" actId="478"/>
          <ac:spMkLst>
            <pc:docMk/>
            <pc:sldMk cId="1993626159" sldId="369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2:45.772" v="946" actId="21"/>
          <ac:graphicFrameMkLst>
            <pc:docMk/>
            <pc:sldMk cId="1993626159" sldId="369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3:21.236" v="954" actId="47"/>
        <pc:sldMkLst>
          <pc:docMk/>
          <pc:sldMk cId="1007745747" sldId="370"/>
        </pc:sldMkLst>
        <pc:spChg chg="add mod">
          <ac:chgData name="haen1231@konkuk.ac.kr" userId="fc805462-1126-4daf-9bad-151ec245578c" providerId="ADAL" clId="{5FD3200C-FBE2-40FE-A360-F4393762D92E}" dt="2021-04-28T15:37:51.873" v="824"/>
          <ac:spMkLst>
            <pc:docMk/>
            <pc:sldMk cId="1007745747" sldId="370"/>
            <ac:spMk id="11" creationId="{CA5135FA-E9D6-4CAE-8CD7-AF637B0DFD39}"/>
          </ac:spMkLst>
        </pc:spChg>
        <pc:spChg chg="del">
          <ac:chgData name="haen1231@konkuk.ac.kr" userId="fc805462-1126-4daf-9bad-151ec245578c" providerId="ADAL" clId="{5FD3200C-FBE2-40FE-A360-F4393762D92E}" dt="2021-04-28T15:37:51.633" v="823" actId="478"/>
          <ac:spMkLst>
            <pc:docMk/>
            <pc:sldMk cId="1007745747" sldId="370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3:17.687" v="953" actId="21"/>
          <ac:graphicFrameMkLst>
            <pc:docMk/>
            <pc:sldMk cId="1007745747" sldId="370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4:42.087" v="1020" actId="47"/>
        <pc:sldMkLst>
          <pc:docMk/>
          <pc:sldMk cId="2968317078" sldId="371"/>
        </pc:sldMkLst>
        <pc:spChg chg="add mod">
          <ac:chgData name="haen1231@konkuk.ac.kr" userId="fc805462-1126-4daf-9bad-151ec245578c" providerId="ADAL" clId="{5FD3200C-FBE2-40FE-A360-F4393762D92E}" dt="2021-04-28T15:37:54.754" v="826"/>
          <ac:spMkLst>
            <pc:docMk/>
            <pc:sldMk cId="2968317078" sldId="371"/>
            <ac:spMk id="10" creationId="{F957ED8B-9817-48B4-A1DD-8A4441CF3E11}"/>
          </ac:spMkLst>
        </pc:spChg>
        <pc:spChg chg="del">
          <ac:chgData name="haen1231@konkuk.ac.kr" userId="fc805462-1126-4daf-9bad-151ec245578c" providerId="ADAL" clId="{5FD3200C-FBE2-40FE-A360-F4393762D92E}" dt="2021-04-28T15:37:54.592" v="825" actId="478"/>
          <ac:spMkLst>
            <pc:docMk/>
            <pc:sldMk cId="2968317078" sldId="371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4:37.960" v="1018" actId="21"/>
          <ac:graphicFrameMkLst>
            <pc:docMk/>
            <pc:sldMk cId="2968317078" sldId="371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7:21.700" v="1062" actId="47"/>
        <pc:sldMkLst>
          <pc:docMk/>
          <pc:sldMk cId="1785398457" sldId="373"/>
        </pc:sldMkLst>
        <pc:spChg chg="add mod">
          <ac:chgData name="haen1231@konkuk.ac.kr" userId="fc805462-1126-4daf-9bad-151ec245578c" providerId="ADAL" clId="{5FD3200C-FBE2-40FE-A360-F4393762D92E}" dt="2021-04-28T15:38:07.425" v="832"/>
          <ac:spMkLst>
            <pc:docMk/>
            <pc:sldMk cId="1785398457" sldId="373"/>
            <ac:spMk id="11" creationId="{4237EAA1-E987-4DED-AC71-C15EFCBB13D5}"/>
          </ac:spMkLst>
        </pc:spChg>
        <pc:spChg chg="del">
          <ac:chgData name="haen1231@konkuk.ac.kr" userId="fc805462-1126-4daf-9bad-151ec245578c" providerId="ADAL" clId="{5FD3200C-FBE2-40FE-A360-F4393762D92E}" dt="2021-04-28T15:38:07.213" v="831" actId="478"/>
          <ac:spMkLst>
            <pc:docMk/>
            <pc:sldMk cId="1785398457" sldId="373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6:50.359" v="1052" actId="21"/>
          <ac:graphicFrameMkLst>
            <pc:docMk/>
            <pc:sldMk cId="1785398457" sldId="373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7:31.615" v="1065" actId="47"/>
        <pc:sldMkLst>
          <pc:docMk/>
          <pc:sldMk cId="2582822975" sldId="375"/>
        </pc:sldMkLst>
        <pc:spChg chg="add mod">
          <ac:chgData name="haen1231@konkuk.ac.kr" userId="fc805462-1126-4daf-9bad-151ec245578c" providerId="ADAL" clId="{5FD3200C-FBE2-40FE-A360-F4393762D92E}" dt="2021-04-28T15:38:14.599" v="834"/>
          <ac:spMkLst>
            <pc:docMk/>
            <pc:sldMk cId="2582822975" sldId="375"/>
            <ac:spMk id="11" creationId="{A8BFE9A5-19B5-4116-9A62-C4D0CB71B7D2}"/>
          </ac:spMkLst>
        </pc:spChg>
        <pc:spChg chg="del">
          <ac:chgData name="haen1231@konkuk.ac.kr" userId="fc805462-1126-4daf-9bad-151ec245578c" providerId="ADAL" clId="{5FD3200C-FBE2-40FE-A360-F4393762D92E}" dt="2021-04-28T15:38:14.363" v="833" actId="478"/>
          <ac:spMkLst>
            <pc:docMk/>
            <pc:sldMk cId="2582822975" sldId="375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7:26.345" v="1063" actId="21"/>
          <ac:graphicFrameMkLst>
            <pc:docMk/>
            <pc:sldMk cId="2582822975" sldId="375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9:18.941" v="1085" actId="47"/>
        <pc:sldMkLst>
          <pc:docMk/>
          <pc:sldMk cId="43732928" sldId="376"/>
        </pc:sldMkLst>
        <pc:spChg chg="add mod">
          <ac:chgData name="haen1231@konkuk.ac.kr" userId="fc805462-1126-4daf-9bad-151ec245578c" providerId="ADAL" clId="{5FD3200C-FBE2-40FE-A360-F4393762D92E}" dt="2021-04-28T15:38:20.693" v="838"/>
          <ac:spMkLst>
            <pc:docMk/>
            <pc:sldMk cId="43732928" sldId="376"/>
            <ac:spMk id="10" creationId="{4ED26493-DA3E-485D-8744-B627E76626EE}"/>
          </ac:spMkLst>
        </pc:spChg>
        <pc:spChg chg="del">
          <ac:chgData name="haen1231@konkuk.ac.kr" userId="fc805462-1126-4daf-9bad-151ec245578c" providerId="ADAL" clId="{5FD3200C-FBE2-40FE-A360-F4393762D92E}" dt="2021-04-28T15:38:20.480" v="837" actId="478"/>
          <ac:spMkLst>
            <pc:docMk/>
            <pc:sldMk cId="43732928" sldId="376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8:35.329" v="1079" actId="21"/>
          <ac:graphicFrameMkLst>
            <pc:docMk/>
            <pc:sldMk cId="43732928" sldId="376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50:52.515" v="1100" actId="47"/>
        <pc:sldMkLst>
          <pc:docMk/>
          <pc:sldMk cId="2134278083" sldId="377"/>
        </pc:sldMkLst>
        <pc:spChg chg="add mod">
          <ac:chgData name="haen1231@konkuk.ac.kr" userId="fc805462-1126-4daf-9bad-151ec245578c" providerId="ADAL" clId="{5FD3200C-FBE2-40FE-A360-F4393762D92E}" dt="2021-04-28T15:38:26.075" v="840"/>
          <ac:spMkLst>
            <pc:docMk/>
            <pc:sldMk cId="2134278083" sldId="377"/>
            <ac:spMk id="11" creationId="{BEC67F08-9583-4836-B930-CFD7BCF12692}"/>
          </ac:spMkLst>
        </pc:spChg>
        <pc:spChg chg="del">
          <ac:chgData name="haen1231@konkuk.ac.kr" userId="fc805462-1126-4daf-9bad-151ec245578c" providerId="ADAL" clId="{5FD3200C-FBE2-40FE-A360-F4393762D92E}" dt="2021-04-28T15:38:25.858" v="839" actId="478"/>
          <ac:spMkLst>
            <pc:docMk/>
            <pc:sldMk cId="2134278083" sldId="377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9:22.849" v="1086" actId="21"/>
          <ac:graphicFrameMkLst>
            <pc:docMk/>
            <pc:sldMk cId="2134278083" sldId="377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51:05.765" v="1104" actId="47"/>
        <pc:sldMkLst>
          <pc:docMk/>
          <pc:sldMk cId="1620752828" sldId="378"/>
        </pc:sldMkLst>
        <pc:spChg chg="add mod">
          <ac:chgData name="haen1231@konkuk.ac.kr" userId="fc805462-1126-4daf-9bad-151ec245578c" providerId="ADAL" clId="{5FD3200C-FBE2-40FE-A360-F4393762D92E}" dt="2021-04-28T15:38:29.728" v="842"/>
          <ac:spMkLst>
            <pc:docMk/>
            <pc:sldMk cId="1620752828" sldId="378"/>
            <ac:spMk id="10" creationId="{D7FF0926-C328-4B84-B2C9-BFE341C2B684}"/>
          </ac:spMkLst>
        </pc:spChg>
        <pc:spChg chg="del">
          <ac:chgData name="haen1231@konkuk.ac.kr" userId="fc805462-1126-4daf-9bad-151ec245578c" providerId="ADAL" clId="{5FD3200C-FBE2-40FE-A360-F4393762D92E}" dt="2021-04-28T15:38:29.513" v="841" actId="478"/>
          <ac:spMkLst>
            <pc:docMk/>
            <pc:sldMk cId="1620752828" sldId="378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51:00.896" v="1102" actId="21"/>
          <ac:graphicFrameMkLst>
            <pc:docMk/>
            <pc:sldMk cId="1620752828" sldId="378"/>
            <ac:graphicFrameMk id="4" creationId="{3D25DA49-26C9-4157-A55E-49AF38B1BA3D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6:27.989" v="1047" actId="47"/>
        <pc:sldMkLst>
          <pc:docMk/>
          <pc:sldMk cId="2085115772" sldId="379"/>
        </pc:sldMkLst>
        <pc:spChg chg="add mod">
          <ac:chgData name="haen1231@konkuk.ac.kr" userId="fc805462-1126-4daf-9bad-151ec245578c" providerId="ADAL" clId="{5FD3200C-FBE2-40FE-A360-F4393762D92E}" dt="2021-04-28T15:38:04.183" v="830"/>
          <ac:spMkLst>
            <pc:docMk/>
            <pc:sldMk cId="2085115772" sldId="379"/>
            <ac:spMk id="13" creationId="{FF984063-A0A3-4264-9053-E36B8115523F}"/>
          </ac:spMkLst>
        </pc:spChg>
        <pc:spChg chg="del">
          <ac:chgData name="haen1231@konkuk.ac.kr" userId="fc805462-1126-4daf-9bad-151ec245578c" providerId="ADAL" clId="{5FD3200C-FBE2-40FE-A360-F4393762D92E}" dt="2021-04-28T15:38:03.979" v="829" actId="478"/>
          <ac:spMkLst>
            <pc:docMk/>
            <pc:sldMk cId="2085115772" sldId="379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6:23.914" v="1045" actId="21"/>
          <ac:graphicFrameMkLst>
            <pc:docMk/>
            <pc:sldMk cId="2085115772" sldId="379"/>
            <ac:graphicFrameMk id="11" creationId="{784FFAD7-DDC1-440B-A1F0-B53458CA6A5B}"/>
          </ac:graphicFrameMkLst>
        </pc:graphicFrameChg>
      </pc:sldChg>
      <pc:sldChg chg="addSp delSp modSp del mod">
        <pc:chgData name="haen1231@konkuk.ac.kr" userId="fc805462-1126-4daf-9bad-151ec245578c" providerId="ADAL" clId="{5FD3200C-FBE2-40FE-A360-F4393762D92E}" dt="2021-04-28T15:48:05.180" v="1070" actId="47"/>
        <pc:sldMkLst>
          <pc:docMk/>
          <pc:sldMk cId="573413250" sldId="380"/>
        </pc:sldMkLst>
        <pc:spChg chg="add mod">
          <ac:chgData name="haen1231@konkuk.ac.kr" userId="fc805462-1126-4daf-9bad-151ec245578c" providerId="ADAL" clId="{5FD3200C-FBE2-40FE-A360-F4393762D92E}" dt="2021-04-28T15:38:17.559" v="836"/>
          <ac:spMkLst>
            <pc:docMk/>
            <pc:sldMk cId="573413250" sldId="380"/>
            <ac:spMk id="10" creationId="{654340B4-78FB-4AE0-B40B-DD34386E7A46}"/>
          </ac:spMkLst>
        </pc:spChg>
        <pc:spChg chg="del">
          <ac:chgData name="haen1231@konkuk.ac.kr" userId="fc805462-1126-4daf-9bad-151ec245578c" providerId="ADAL" clId="{5FD3200C-FBE2-40FE-A360-F4393762D92E}" dt="2021-04-28T15:38:17.346" v="835" actId="478"/>
          <ac:spMkLst>
            <pc:docMk/>
            <pc:sldMk cId="573413250" sldId="380"/>
            <ac:spMk id="16" creationId="{53C00B07-0330-4776-A521-0748BEB10438}"/>
          </ac:spMkLst>
        </pc:spChg>
        <pc:graphicFrameChg chg="mod">
          <ac:chgData name="haen1231@konkuk.ac.kr" userId="fc805462-1126-4daf-9bad-151ec245578c" providerId="ADAL" clId="{5FD3200C-FBE2-40FE-A360-F4393762D92E}" dt="2021-04-28T15:48:01.328" v="1068" actId="21"/>
          <ac:graphicFrameMkLst>
            <pc:docMk/>
            <pc:sldMk cId="573413250" sldId="380"/>
            <ac:graphicFrameMk id="4" creationId="{3D25DA49-26C9-4157-A55E-49AF38B1BA3D}"/>
          </ac:graphicFrameMkLst>
        </pc:graphicFrameChg>
      </pc:sldChg>
      <pc:sldChg chg="modSp add mod ord">
        <pc:chgData name="haen1231@konkuk.ac.kr" userId="fc805462-1126-4daf-9bad-151ec245578c" providerId="ADAL" clId="{5FD3200C-FBE2-40FE-A360-F4393762D92E}" dt="2021-04-28T15:19:28.466" v="630"/>
        <pc:sldMkLst>
          <pc:docMk/>
          <pc:sldMk cId="1425252156" sldId="381"/>
        </pc:sldMkLst>
        <pc:graphicFrameChg chg="mod modGraphic">
          <ac:chgData name="haen1231@konkuk.ac.kr" userId="fc805462-1126-4daf-9bad-151ec245578c" providerId="ADAL" clId="{5FD3200C-FBE2-40FE-A360-F4393762D92E}" dt="2021-04-28T15:19:22.002" v="628" actId="1035"/>
          <ac:graphicFrameMkLst>
            <pc:docMk/>
            <pc:sldMk cId="1425252156" sldId="381"/>
            <ac:graphicFrameMk id="8" creationId="{6139E085-E024-4107-9F9B-55D644B9F97B}"/>
          </ac:graphicFrameMkLst>
        </pc:graphicFrameChg>
      </pc:sldChg>
      <pc:sldChg chg="modSp add">
        <pc:chgData name="haen1231@konkuk.ac.kr" userId="fc805462-1126-4daf-9bad-151ec245578c" providerId="ADAL" clId="{5FD3200C-FBE2-40FE-A360-F4393762D92E}" dt="2021-04-28T15:31:11.935" v="712"/>
        <pc:sldMkLst>
          <pc:docMk/>
          <pc:sldMk cId="1491911652" sldId="382"/>
        </pc:sldMkLst>
        <pc:graphicFrameChg chg="mod">
          <ac:chgData name="haen1231@konkuk.ac.kr" userId="fc805462-1126-4daf-9bad-151ec245578c" providerId="ADAL" clId="{5FD3200C-FBE2-40FE-A360-F4393762D92E}" dt="2021-04-28T15:31:11.935" v="712"/>
          <ac:graphicFrameMkLst>
            <pc:docMk/>
            <pc:sldMk cId="1491911652" sldId="382"/>
            <ac:graphicFrameMk id="8" creationId="{6139E085-E024-4107-9F9B-55D644B9F97B}"/>
          </ac:graphicFrameMkLst>
        </pc:graphicFrameChg>
      </pc:sldChg>
      <pc:sldChg chg="modSp add mod">
        <pc:chgData name="haen1231@konkuk.ac.kr" userId="fc805462-1126-4daf-9bad-151ec245578c" providerId="ADAL" clId="{5FD3200C-FBE2-40FE-A360-F4393762D92E}" dt="2021-04-28T15:32:27.145" v="767" actId="1035"/>
        <pc:sldMkLst>
          <pc:docMk/>
          <pc:sldMk cId="2596880963" sldId="383"/>
        </pc:sldMkLst>
        <pc:graphicFrameChg chg="mod modGraphic">
          <ac:chgData name="haen1231@konkuk.ac.kr" userId="fc805462-1126-4daf-9bad-151ec245578c" providerId="ADAL" clId="{5FD3200C-FBE2-40FE-A360-F4393762D92E}" dt="2021-04-28T15:32:27.145" v="767" actId="1035"/>
          <ac:graphicFrameMkLst>
            <pc:docMk/>
            <pc:sldMk cId="2596880963" sldId="383"/>
            <ac:graphicFrameMk id="8" creationId="{6139E085-E024-4107-9F9B-55D644B9F97B}"/>
          </ac:graphicFrameMkLst>
        </pc:graphicFrameChg>
      </pc:sldChg>
      <pc:sldChg chg="add del ord">
        <pc:chgData name="haen1231@konkuk.ac.kr" userId="fc805462-1126-4daf-9bad-151ec245578c" providerId="ADAL" clId="{5FD3200C-FBE2-40FE-A360-F4393762D92E}" dt="2021-04-28T15:57:33.814" v="1142" actId="47"/>
        <pc:sldMkLst>
          <pc:docMk/>
          <pc:sldMk cId="3234893578" sldId="384"/>
        </pc:sldMkLst>
      </pc:sldChg>
      <pc:sldChg chg="addSp delSp modSp add mod">
        <pc:chgData name="haen1231@konkuk.ac.kr" userId="fc805462-1126-4daf-9bad-151ec245578c" providerId="ADAL" clId="{5FD3200C-FBE2-40FE-A360-F4393762D92E}" dt="2021-04-28T15:39:54.694" v="865" actId="1076"/>
        <pc:sldMkLst>
          <pc:docMk/>
          <pc:sldMk cId="3657038753" sldId="385"/>
        </pc:sldMkLst>
        <pc:graphicFrameChg chg="mod">
          <ac:chgData name="haen1231@konkuk.ac.kr" userId="fc805462-1126-4daf-9bad-151ec245578c" providerId="ADAL" clId="{5FD3200C-FBE2-40FE-A360-F4393762D92E}" dt="2021-04-28T15:39:36.994" v="858"/>
          <ac:graphicFrameMkLst>
            <pc:docMk/>
            <pc:sldMk cId="3657038753" sldId="385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39:54.694" v="865" actId="1076"/>
          <ac:picMkLst>
            <pc:docMk/>
            <pc:sldMk cId="3657038753" sldId="385"/>
            <ac:picMk id="9" creationId="{3A70D42F-28E3-4855-8E32-8326569DFA12}"/>
          </ac:picMkLst>
        </pc:picChg>
        <pc:picChg chg="del">
          <ac:chgData name="haen1231@konkuk.ac.kr" userId="fc805462-1126-4daf-9bad-151ec245578c" providerId="ADAL" clId="{5FD3200C-FBE2-40FE-A360-F4393762D92E}" dt="2021-04-28T15:39:42.807" v="859" actId="478"/>
          <ac:picMkLst>
            <pc:docMk/>
            <pc:sldMk cId="3657038753" sldId="385"/>
            <ac:picMk id="12" creationId="{48E24A81-2BC6-408A-ACAC-5564EC86CA6B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40:26.981" v="874" actId="1076"/>
        <pc:sldMkLst>
          <pc:docMk/>
          <pc:sldMk cId="1575305476" sldId="386"/>
        </pc:sldMkLst>
        <pc:graphicFrameChg chg="mod">
          <ac:chgData name="haen1231@konkuk.ac.kr" userId="fc805462-1126-4daf-9bad-151ec245578c" providerId="ADAL" clId="{5FD3200C-FBE2-40FE-A360-F4393762D92E}" dt="2021-04-28T15:40:14.682" v="869"/>
          <ac:graphicFrameMkLst>
            <pc:docMk/>
            <pc:sldMk cId="1575305476" sldId="386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0:20.977" v="870" actId="478"/>
          <ac:picMkLst>
            <pc:docMk/>
            <pc:sldMk cId="1575305476" sldId="386"/>
            <ac:picMk id="9" creationId="{3A70D42F-28E3-4855-8E32-8326569DFA12}"/>
          </ac:picMkLst>
        </pc:picChg>
        <pc:picChg chg="add mod">
          <ac:chgData name="haen1231@konkuk.ac.kr" userId="fc805462-1126-4daf-9bad-151ec245578c" providerId="ADAL" clId="{5FD3200C-FBE2-40FE-A360-F4393762D92E}" dt="2021-04-28T15:40:26.981" v="874" actId="1076"/>
          <ac:picMkLst>
            <pc:docMk/>
            <pc:sldMk cId="1575305476" sldId="386"/>
            <ac:picMk id="10" creationId="{1E72FAFC-6FB6-4A04-ACBA-D0FBA24217C0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41:09.896" v="891" actId="1036"/>
        <pc:sldMkLst>
          <pc:docMk/>
          <pc:sldMk cId="3883841241" sldId="387"/>
        </pc:sldMkLst>
        <pc:graphicFrameChg chg="mod">
          <ac:chgData name="haen1231@konkuk.ac.kr" userId="fc805462-1126-4daf-9bad-151ec245578c" providerId="ADAL" clId="{5FD3200C-FBE2-40FE-A360-F4393762D92E}" dt="2021-04-28T15:40:48.348" v="880"/>
          <ac:graphicFrameMkLst>
            <pc:docMk/>
            <pc:sldMk cId="3883841241" sldId="387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41:09.896" v="891" actId="1036"/>
          <ac:picMkLst>
            <pc:docMk/>
            <pc:sldMk cId="3883841241" sldId="387"/>
            <ac:picMk id="9" creationId="{2FE5084F-7B14-4950-A06D-5C760CA33CC3}"/>
          </ac:picMkLst>
        </pc:picChg>
        <pc:picChg chg="del">
          <ac:chgData name="haen1231@konkuk.ac.kr" userId="fc805462-1126-4daf-9bad-151ec245578c" providerId="ADAL" clId="{5FD3200C-FBE2-40FE-A360-F4393762D92E}" dt="2021-04-28T15:40:57.498" v="882" actId="478"/>
          <ac:picMkLst>
            <pc:docMk/>
            <pc:sldMk cId="3883841241" sldId="387"/>
            <ac:picMk id="10" creationId="{1E72FAFC-6FB6-4A04-ACBA-D0FBA24217C0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43:08.012" v="950" actId="1076"/>
        <pc:sldMkLst>
          <pc:docMk/>
          <pc:sldMk cId="563314923" sldId="388"/>
        </pc:sldMkLst>
        <pc:graphicFrameChg chg="mod">
          <ac:chgData name="haen1231@konkuk.ac.kr" userId="fc805462-1126-4daf-9bad-151ec245578c" providerId="ADAL" clId="{5FD3200C-FBE2-40FE-A360-F4393762D92E}" dt="2021-04-28T15:42:48.304" v="947"/>
          <ac:graphicFrameMkLst>
            <pc:docMk/>
            <pc:sldMk cId="563314923" sldId="388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3:01.670" v="948" actId="478"/>
          <ac:picMkLst>
            <pc:docMk/>
            <pc:sldMk cId="563314923" sldId="388"/>
            <ac:picMk id="9" creationId="{2FE5084F-7B14-4950-A06D-5C760CA33CC3}"/>
          </ac:picMkLst>
        </pc:picChg>
        <pc:picChg chg="add mod">
          <ac:chgData name="haen1231@konkuk.ac.kr" userId="fc805462-1126-4daf-9bad-151ec245578c" providerId="ADAL" clId="{5FD3200C-FBE2-40FE-A360-F4393762D92E}" dt="2021-04-28T15:43:08.012" v="950" actId="1076"/>
          <ac:picMkLst>
            <pc:docMk/>
            <pc:sldMk cId="563314923" sldId="388"/>
            <ac:picMk id="10" creationId="{3C9F8D99-3D2D-4ED5-93F6-4F92693E9D3B}"/>
          </ac:picMkLst>
        </pc:picChg>
      </pc:sldChg>
      <pc:sldChg chg="modSp add mod ord">
        <pc:chgData name="haen1231@konkuk.ac.kr" userId="fc805462-1126-4daf-9bad-151ec245578c" providerId="ADAL" clId="{5FD3200C-FBE2-40FE-A360-F4393762D92E}" dt="2021-04-28T15:42:39.357" v="945"/>
        <pc:sldMkLst>
          <pc:docMk/>
          <pc:sldMk cId="3980766924" sldId="389"/>
        </pc:sldMkLst>
        <pc:graphicFrameChg chg="mod modGraphic">
          <ac:chgData name="haen1231@konkuk.ac.kr" userId="fc805462-1126-4daf-9bad-151ec245578c" providerId="ADAL" clId="{5FD3200C-FBE2-40FE-A360-F4393762D92E}" dt="2021-04-28T15:42:39.357" v="945"/>
          <ac:graphicFrameMkLst>
            <pc:docMk/>
            <pc:sldMk cId="3980766924" sldId="389"/>
            <ac:graphicFrameMk id="4" creationId="{3D25DA49-26C9-4157-A55E-49AF38B1BA3D}"/>
          </ac:graphicFrameMkLst>
        </pc:graphicFrameChg>
      </pc:sldChg>
      <pc:sldChg chg="delSp modSp add mod">
        <pc:chgData name="haen1231@konkuk.ac.kr" userId="fc805462-1126-4daf-9bad-151ec245578c" providerId="ADAL" clId="{5FD3200C-FBE2-40FE-A360-F4393762D92E}" dt="2021-04-28T15:43:40.533" v="956" actId="478"/>
        <pc:sldMkLst>
          <pc:docMk/>
          <pc:sldMk cId="3074055487" sldId="390"/>
        </pc:sldMkLst>
        <pc:graphicFrameChg chg="mod">
          <ac:chgData name="haen1231@konkuk.ac.kr" userId="fc805462-1126-4daf-9bad-151ec245578c" providerId="ADAL" clId="{5FD3200C-FBE2-40FE-A360-F4393762D92E}" dt="2021-04-28T15:43:24.529" v="955"/>
          <ac:graphicFrameMkLst>
            <pc:docMk/>
            <pc:sldMk cId="3074055487" sldId="390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3:40.533" v="956" actId="478"/>
          <ac:picMkLst>
            <pc:docMk/>
            <pc:sldMk cId="3074055487" sldId="390"/>
            <ac:picMk id="10" creationId="{3C9F8D99-3D2D-4ED5-93F6-4F92693E9D3B}"/>
          </ac:picMkLst>
        </pc:picChg>
      </pc:sldChg>
      <pc:sldChg chg="modSp add mod">
        <pc:chgData name="haen1231@konkuk.ac.kr" userId="fc805462-1126-4daf-9bad-151ec245578c" providerId="ADAL" clId="{5FD3200C-FBE2-40FE-A360-F4393762D92E}" dt="2021-04-28T15:44:33.125" v="1016"/>
        <pc:sldMkLst>
          <pc:docMk/>
          <pc:sldMk cId="2692851498" sldId="391"/>
        </pc:sldMkLst>
        <pc:graphicFrameChg chg="mod modGraphic">
          <ac:chgData name="haen1231@konkuk.ac.kr" userId="fc805462-1126-4daf-9bad-151ec245578c" providerId="ADAL" clId="{5FD3200C-FBE2-40FE-A360-F4393762D92E}" dt="2021-04-28T15:44:33.125" v="1016"/>
          <ac:graphicFrameMkLst>
            <pc:docMk/>
            <pc:sldMk cId="2692851498" sldId="391"/>
            <ac:graphicFrameMk id="4" creationId="{3D25DA49-26C9-4157-A55E-49AF38B1BA3D}"/>
          </ac:graphicFrameMkLst>
        </pc:graphicFrameChg>
      </pc:sldChg>
      <pc:sldChg chg="addSp modSp add mod">
        <pc:chgData name="haen1231@konkuk.ac.kr" userId="fc805462-1126-4daf-9bad-151ec245578c" providerId="ADAL" clId="{5FD3200C-FBE2-40FE-A360-F4393762D92E}" dt="2021-04-28T15:45:32.795" v="1034" actId="1035"/>
        <pc:sldMkLst>
          <pc:docMk/>
          <pc:sldMk cId="4017903468" sldId="392"/>
        </pc:sldMkLst>
        <pc:graphicFrameChg chg="mod">
          <ac:chgData name="haen1231@konkuk.ac.kr" userId="fc805462-1126-4daf-9bad-151ec245578c" providerId="ADAL" clId="{5FD3200C-FBE2-40FE-A360-F4393762D92E}" dt="2021-04-28T15:44:40.511" v="1019"/>
          <ac:graphicFrameMkLst>
            <pc:docMk/>
            <pc:sldMk cId="4017903468" sldId="392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45:32.795" v="1034" actId="1035"/>
          <ac:picMkLst>
            <pc:docMk/>
            <pc:sldMk cId="4017903468" sldId="392"/>
            <ac:picMk id="8" creationId="{C213DE97-2B12-4BC2-9907-02A071594178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6:23:28.653" v="1162" actId="1076"/>
        <pc:sldMkLst>
          <pc:docMk/>
          <pc:sldMk cId="3326654582" sldId="393"/>
        </pc:sldMkLst>
        <pc:graphicFrameChg chg="mod">
          <ac:chgData name="haen1231@konkuk.ac.kr" userId="fc805462-1126-4daf-9bad-151ec245578c" providerId="ADAL" clId="{5FD3200C-FBE2-40FE-A360-F4393762D92E}" dt="2021-04-28T15:45:54.754" v="1037"/>
          <ac:graphicFrameMkLst>
            <pc:docMk/>
            <pc:sldMk cId="3326654582" sldId="393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6:12.073" v="1039" actId="478"/>
          <ac:picMkLst>
            <pc:docMk/>
            <pc:sldMk cId="3326654582" sldId="393"/>
            <ac:picMk id="8" creationId="{C213DE97-2B12-4BC2-9907-02A071594178}"/>
          </ac:picMkLst>
        </pc:picChg>
        <pc:picChg chg="add del mod">
          <ac:chgData name="haen1231@konkuk.ac.kr" userId="fc805462-1126-4daf-9bad-151ec245578c" providerId="ADAL" clId="{5FD3200C-FBE2-40FE-A360-F4393762D92E}" dt="2021-04-28T16:23:15.866" v="1158" actId="478"/>
          <ac:picMkLst>
            <pc:docMk/>
            <pc:sldMk cId="3326654582" sldId="393"/>
            <ac:picMk id="9" creationId="{AD572351-3F63-4F2A-A5D7-E27391D91EA7}"/>
          </ac:picMkLst>
        </pc:picChg>
        <pc:picChg chg="add del mod">
          <ac:chgData name="haen1231@konkuk.ac.kr" userId="fc805462-1126-4daf-9bad-151ec245578c" providerId="ADAL" clId="{5FD3200C-FBE2-40FE-A360-F4393762D92E}" dt="2021-04-28T15:46:18.990" v="1043"/>
          <ac:picMkLst>
            <pc:docMk/>
            <pc:sldMk cId="3326654582" sldId="393"/>
            <ac:picMk id="10" creationId="{563E9DB4-27EB-41B8-93CB-29968527C6F6}"/>
          </ac:picMkLst>
        </pc:picChg>
        <pc:picChg chg="add mod">
          <ac:chgData name="haen1231@konkuk.ac.kr" userId="fc805462-1126-4daf-9bad-151ec245578c" providerId="ADAL" clId="{5FD3200C-FBE2-40FE-A360-F4393762D92E}" dt="2021-04-28T16:23:28.653" v="1162" actId="1076"/>
          <ac:picMkLst>
            <pc:docMk/>
            <pc:sldMk cId="3326654582" sldId="393"/>
            <ac:picMk id="12" creationId="{FAB5F5F8-4B49-491B-9B3A-5FC563531E85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6:25:42.921" v="1167" actId="1076"/>
        <pc:sldMkLst>
          <pc:docMk/>
          <pc:sldMk cId="434784103" sldId="394"/>
        </pc:sldMkLst>
        <pc:graphicFrameChg chg="mod">
          <ac:chgData name="haen1231@konkuk.ac.kr" userId="fc805462-1126-4daf-9bad-151ec245578c" providerId="ADAL" clId="{5FD3200C-FBE2-40FE-A360-F4393762D92E}" dt="2021-04-28T15:46:26.458" v="1046"/>
          <ac:graphicFrameMkLst>
            <pc:docMk/>
            <pc:sldMk cId="434784103" sldId="394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6:36.389" v="1048" actId="478"/>
          <ac:picMkLst>
            <pc:docMk/>
            <pc:sldMk cId="434784103" sldId="394"/>
            <ac:picMk id="9" creationId="{AD572351-3F63-4F2A-A5D7-E27391D91EA7}"/>
          </ac:picMkLst>
        </pc:picChg>
        <pc:picChg chg="add del mod">
          <ac:chgData name="haen1231@konkuk.ac.kr" userId="fc805462-1126-4daf-9bad-151ec245578c" providerId="ADAL" clId="{5FD3200C-FBE2-40FE-A360-F4393762D92E}" dt="2021-04-28T16:25:34.615" v="1163" actId="478"/>
          <ac:picMkLst>
            <pc:docMk/>
            <pc:sldMk cId="434784103" sldId="394"/>
            <ac:picMk id="10" creationId="{F5DF73C9-D4A0-4320-AEBD-5ECA6DDC89F1}"/>
          </ac:picMkLst>
        </pc:picChg>
        <pc:picChg chg="add mod">
          <ac:chgData name="haen1231@konkuk.ac.kr" userId="fc805462-1126-4daf-9bad-151ec245578c" providerId="ADAL" clId="{5FD3200C-FBE2-40FE-A360-F4393762D92E}" dt="2021-04-28T16:25:42.921" v="1167" actId="1076"/>
          <ac:picMkLst>
            <pc:docMk/>
            <pc:sldMk cId="434784103" sldId="394"/>
            <ac:picMk id="12" creationId="{760F41A7-60ED-48D0-A622-0EEF17E80BBC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47:14.804" v="1060" actId="1036"/>
        <pc:sldMkLst>
          <pc:docMk/>
          <pc:sldMk cId="3224836213" sldId="395"/>
        </pc:sldMkLst>
        <pc:graphicFrameChg chg="mod">
          <ac:chgData name="haen1231@konkuk.ac.kr" userId="fc805462-1126-4daf-9bad-151ec245578c" providerId="ADAL" clId="{5FD3200C-FBE2-40FE-A360-F4393762D92E}" dt="2021-04-28T15:46:52.611" v="1053"/>
          <ac:graphicFrameMkLst>
            <pc:docMk/>
            <pc:sldMk cId="3224836213" sldId="395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47:14.804" v="1060" actId="1036"/>
          <ac:picMkLst>
            <pc:docMk/>
            <pc:sldMk cId="3224836213" sldId="395"/>
            <ac:picMk id="9" creationId="{DF2E166C-5D2D-441B-A53B-3C22C695DDBA}"/>
          </ac:picMkLst>
        </pc:picChg>
        <pc:picChg chg="del">
          <ac:chgData name="haen1231@konkuk.ac.kr" userId="fc805462-1126-4daf-9bad-151ec245578c" providerId="ADAL" clId="{5FD3200C-FBE2-40FE-A360-F4393762D92E}" dt="2021-04-28T15:47:03.192" v="1054" actId="478"/>
          <ac:picMkLst>
            <pc:docMk/>
            <pc:sldMk cId="3224836213" sldId="395"/>
            <ac:picMk id="10" creationId="{F5DF73C9-D4A0-4320-AEBD-5ECA6DDC89F1}"/>
          </ac:picMkLst>
        </pc:picChg>
      </pc:sldChg>
      <pc:sldChg chg="delSp modSp add del mod">
        <pc:chgData name="haen1231@konkuk.ac.kr" userId="fc805462-1126-4daf-9bad-151ec245578c" providerId="ADAL" clId="{5FD3200C-FBE2-40FE-A360-F4393762D92E}" dt="2021-04-28T17:08:04.019" v="1186" actId="47"/>
        <pc:sldMkLst>
          <pc:docMk/>
          <pc:sldMk cId="4288245259" sldId="396"/>
        </pc:sldMkLst>
        <pc:graphicFrameChg chg="mod">
          <ac:chgData name="haen1231@konkuk.ac.kr" userId="fc805462-1126-4daf-9bad-151ec245578c" providerId="ADAL" clId="{5FD3200C-FBE2-40FE-A360-F4393762D92E}" dt="2021-04-28T15:47:28.780" v="1064"/>
          <ac:graphicFrameMkLst>
            <pc:docMk/>
            <pc:sldMk cId="4288245259" sldId="396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7:53.261" v="1066" actId="478"/>
          <ac:picMkLst>
            <pc:docMk/>
            <pc:sldMk cId="4288245259" sldId="396"/>
            <ac:picMk id="9" creationId="{DF2E166C-5D2D-441B-A53B-3C22C695DDBA}"/>
          </ac:picMkLst>
        </pc:picChg>
      </pc:sldChg>
      <pc:sldChg chg="addSp modSp add mod">
        <pc:chgData name="haen1231@konkuk.ac.kr" userId="fc805462-1126-4daf-9bad-151ec245578c" providerId="ADAL" clId="{5FD3200C-FBE2-40FE-A360-F4393762D92E}" dt="2021-04-28T15:48:21.267" v="1077" actId="1036"/>
        <pc:sldMkLst>
          <pc:docMk/>
          <pc:sldMk cId="1022586628" sldId="397"/>
        </pc:sldMkLst>
        <pc:graphicFrameChg chg="mod">
          <ac:chgData name="haen1231@konkuk.ac.kr" userId="fc805462-1126-4daf-9bad-151ec245578c" providerId="ADAL" clId="{5FD3200C-FBE2-40FE-A360-F4393762D92E}" dt="2021-04-28T15:48:03.793" v="1069"/>
          <ac:graphicFrameMkLst>
            <pc:docMk/>
            <pc:sldMk cId="1022586628" sldId="397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48:21.267" v="1077" actId="1036"/>
          <ac:picMkLst>
            <pc:docMk/>
            <pc:sldMk cId="1022586628" sldId="397"/>
            <ac:picMk id="8" creationId="{D789F710-31CA-4648-AAD3-2C581BF0BA51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49:54.053" v="1099" actId="1036"/>
        <pc:sldMkLst>
          <pc:docMk/>
          <pc:sldMk cId="1731261707" sldId="398"/>
        </pc:sldMkLst>
        <pc:spChg chg="add del">
          <ac:chgData name="haen1231@konkuk.ac.kr" userId="fc805462-1126-4daf-9bad-151ec245578c" providerId="ADAL" clId="{5FD3200C-FBE2-40FE-A360-F4393762D92E}" dt="2021-04-28T15:49:13.160" v="1083" actId="22"/>
          <ac:spMkLst>
            <pc:docMk/>
            <pc:sldMk cId="1731261707" sldId="398"/>
            <ac:spMk id="10" creationId="{28C5AB94-FB57-4DF8-80FC-E967013AEBEA}"/>
          </ac:spMkLst>
        </pc:spChg>
        <pc:graphicFrameChg chg="mod">
          <ac:chgData name="haen1231@konkuk.ac.kr" userId="fc805462-1126-4daf-9bad-151ec245578c" providerId="ADAL" clId="{5FD3200C-FBE2-40FE-A360-F4393762D92E}" dt="2021-04-28T15:48:37.467" v="1080"/>
          <ac:graphicFrameMkLst>
            <pc:docMk/>
            <pc:sldMk cId="1731261707" sldId="398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48:51.144" v="1081" actId="478"/>
          <ac:picMkLst>
            <pc:docMk/>
            <pc:sldMk cId="1731261707" sldId="398"/>
            <ac:picMk id="8" creationId="{D789F710-31CA-4648-AAD3-2C581BF0BA51}"/>
          </ac:picMkLst>
        </pc:picChg>
        <pc:picChg chg="add mod">
          <ac:chgData name="haen1231@konkuk.ac.kr" userId="fc805462-1126-4daf-9bad-151ec245578c" providerId="ADAL" clId="{5FD3200C-FBE2-40FE-A360-F4393762D92E}" dt="2021-04-28T15:49:54.053" v="1099" actId="1036"/>
          <ac:picMkLst>
            <pc:docMk/>
            <pc:sldMk cId="1731261707" sldId="398"/>
            <ac:picMk id="12" creationId="{AD9FA002-5C46-439F-A08E-F9C12F07EAE9}"/>
          </ac:picMkLst>
        </pc:picChg>
      </pc:sldChg>
      <pc:sldChg chg="addSp modSp add mod">
        <pc:chgData name="haen1231@konkuk.ac.kr" userId="fc805462-1126-4daf-9bad-151ec245578c" providerId="ADAL" clId="{5FD3200C-FBE2-40FE-A360-F4393762D92E}" dt="2021-04-28T15:49:38.845" v="1093" actId="1076"/>
        <pc:sldMkLst>
          <pc:docMk/>
          <pc:sldMk cId="2946811766" sldId="399"/>
        </pc:sldMkLst>
        <pc:graphicFrameChg chg="mod">
          <ac:chgData name="haen1231@konkuk.ac.kr" userId="fc805462-1126-4daf-9bad-151ec245578c" providerId="ADAL" clId="{5FD3200C-FBE2-40FE-A360-F4393762D92E}" dt="2021-04-28T15:49:25.158" v="1087"/>
          <ac:graphicFrameMkLst>
            <pc:docMk/>
            <pc:sldMk cId="2946811766" sldId="399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5FD3200C-FBE2-40FE-A360-F4393762D92E}" dt="2021-04-28T15:49:38.845" v="1093" actId="1076"/>
          <ac:picMkLst>
            <pc:docMk/>
            <pc:sldMk cId="2946811766" sldId="399"/>
            <ac:picMk id="8" creationId="{45E22EA4-954F-4744-9C96-9A999566AB42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5:51:20.658" v="1110" actId="1076"/>
        <pc:sldMkLst>
          <pc:docMk/>
          <pc:sldMk cId="1275968936" sldId="400"/>
        </pc:sldMkLst>
        <pc:graphicFrameChg chg="mod">
          <ac:chgData name="haen1231@konkuk.ac.kr" userId="fc805462-1126-4daf-9bad-151ec245578c" providerId="ADAL" clId="{5FD3200C-FBE2-40FE-A360-F4393762D92E}" dt="2021-04-28T15:51:03.222" v="1103"/>
          <ac:graphicFrameMkLst>
            <pc:docMk/>
            <pc:sldMk cId="1275968936" sldId="400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51:11.655" v="1105" actId="478"/>
          <ac:picMkLst>
            <pc:docMk/>
            <pc:sldMk cId="1275968936" sldId="400"/>
            <ac:picMk id="8" creationId="{45E22EA4-954F-4744-9C96-9A999566AB42}"/>
          </ac:picMkLst>
        </pc:picChg>
        <pc:picChg chg="add mod">
          <ac:chgData name="haen1231@konkuk.ac.kr" userId="fc805462-1126-4daf-9bad-151ec245578c" providerId="ADAL" clId="{5FD3200C-FBE2-40FE-A360-F4393762D92E}" dt="2021-04-28T15:51:20.658" v="1110" actId="1076"/>
          <ac:picMkLst>
            <pc:docMk/>
            <pc:sldMk cId="1275968936" sldId="400"/>
            <ac:picMk id="9" creationId="{21B3925A-BCEB-4190-A913-FBAFACBB2D75}"/>
          </ac:picMkLst>
        </pc:picChg>
      </pc:sldChg>
      <pc:sldChg chg="delSp modSp add mod ord">
        <pc:chgData name="haen1231@konkuk.ac.kr" userId="fc805462-1126-4daf-9bad-151ec245578c" providerId="ADAL" clId="{5FD3200C-FBE2-40FE-A360-F4393762D92E}" dt="2021-04-28T16:51:45.570" v="1177" actId="1076"/>
        <pc:sldMkLst>
          <pc:docMk/>
          <pc:sldMk cId="46320837" sldId="401"/>
        </pc:sldMkLst>
        <pc:spChg chg="mod">
          <ac:chgData name="haen1231@konkuk.ac.kr" userId="fc805462-1126-4daf-9bad-151ec245578c" providerId="ADAL" clId="{5FD3200C-FBE2-40FE-A360-F4393762D92E}" dt="2021-04-28T15:56:20.827" v="1124" actId="1076"/>
          <ac:spMkLst>
            <pc:docMk/>
            <pc:sldMk cId="46320837" sldId="401"/>
            <ac:spMk id="11" creationId="{FFFAC92A-419A-4DFB-8177-28394B2D91B3}"/>
          </ac:spMkLst>
        </pc:spChg>
        <pc:graphicFrameChg chg="del">
          <ac:chgData name="haen1231@konkuk.ac.kr" userId="fc805462-1126-4daf-9bad-151ec245578c" providerId="ADAL" clId="{5FD3200C-FBE2-40FE-A360-F4393762D92E}" dt="2021-04-28T15:56:32.266" v="1125" actId="478"/>
          <ac:graphicFrameMkLst>
            <pc:docMk/>
            <pc:sldMk cId="46320837" sldId="401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5FD3200C-FBE2-40FE-A360-F4393762D92E}" dt="2021-04-28T15:56:34.321" v="1126" actId="478"/>
          <ac:picMkLst>
            <pc:docMk/>
            <pc:sldMk cId="46320837" sldId="401"/>
            <ac:picMk id="9" creationId="{21B3925A-BCEB-4190-A913-FBAFACBB2D75}"/>
          </ac:picMkLst>
        </pc:picChg>
        <pc:picChg chg="mod">
          <ac:chgData name="haen1231@konkuk.ac.kr" userId="fc805462-1126-4daf-9bad-151ec245578c" providerId="ADAL" clId="{5FD3200C-FBE2-40FE-A360-F4393762D92E}" dt="2021-04-28T16:51:45.570" v="1177" actId="1076"/>
          <ac:picMkLst>
            <pc:docMk/>
            <pc:sldMk cId="46320837" sldId="401"/>
            <ac:picMk id="1026" creationId="{82931EBD-35BC-4761-908C-187F5E993C39}"/>
          </ac:picMkLst>
        </pc:picChg>
      </pc:sldChg>
      <pc:sldChg chg="addSp delSp modSp add mod">
        <pc:chgData name="haen1231@konkuk.ac.kr" userId="fc805462-1126-4daf-9bad-151ec245578c" providerId="ADAL" clId="{5FD3200C-FBE2-40FE-A360-F4393762D92E}" dt="2021-04-28T17:55:17.081" v="1785" actId="1076"/>
        <pc:sldMkLst>
          <pc:docMk/>
          <pc:sldMk cId="1237977018" sldId="402"/>
        </pc:sldMkLst>
        <pc:spChg chg="mod">
          <ac:chgData name="haen1231@konkuk.ac.kr" userId="fc805462-1126-4daf-9bad-151ec245578c" providerId="ADAL" clId="{5FD3200C-FBE2-40FE-A360-F4393762D92E}" dt="2021-04-28T17:55:17.081" v="1785" actId="1076"/>
          <ac:spMkLst>
            <pc:docMk/>
            <pc:sldMk cId="1237977018" sldId="402"/>
            <ac:spMk id="2" creationId="{F508B84C-32EC-4CAE-BF21-F4BDFADA3DB6}"/>
          </ac:spMkLst>
        </pc:spChg>
        <pc:spChg chg="del">
          <ac:chgData name="haen1231@konkuk.ac.kr" userId="fc805462-1126-4daf-9bad-151ec245578c" providerId="ADAL" clId="{5FD3200C-FBE2-40FE-A360-F4393762D92E}" dt="2021-04-28T17:48:48.076" v="1464" actId="478"/>
          <ac:spMkLst>
            <pc:docMk/>
            <pc:sldMk cId="1237977018" sldId="402"/>
            <ac:spMk id="3" creationId="{6E70000A-B2F1-4274-B494-882D0B3C256D}"/>
          </ac:spMkLst>
        </pc:spChg>
        <pc:spChg chg="mod">
          <ac:chgData name="haen1231@konkuk.ac.kr" userId="fc805462-1126-4daf-9bad-151ec245578c" providerId="ADAL" clId="{5FD3200C-FBE2-40FE-A360-F4393762D92E}" dt="2021-04-28T17:53:38.809" v="1701" actId="1076"/>
          <ac:spMkLst>
            <pc:docMk/>
            <pc:sldMk cId="1237977018" sldId="402"/>
            <ac:spMk id="6" creationId="{00000000-0000-0000-0000-000000000000}"/>
          </ac:spMkLst>
        </pc:spChg>
        <pc:spChg chg="add del mod">
          <ac:chgData name="haen1231@konkuk.ac.kr" userId="fc805462-1126-4daf-9bad-151ec245578c" providerId="ADAL" clId="{5FD3200C-FBE2-40FE-A360-F4393762D92E}" dt="2021-04-28T17:54:00.118" v="1708" actId="478"/>
          <ac:spMkLst>
            <pc:docMk/>
            <pc:sldMk cId="1237977018" sldId="402"/>
            <ac:spMk id="8" creationId="{E38CA804-1FEC-4A9E-BF23-42D9DBA81F1F}"/>
          </ac:spMkLst>
        </pc:spChg>
        <pc:spChg chg="del mod">
          <ac:chgData name="haen1231@konkuk.ac.kr" userId="fc805462-1126-4daf-9bad-151ec245578c" providerId="ADAL" clId="{5FD3200C-FBE2-40FE-A360-F4393762D92E}" dt="2021-04-28T17:54:58.146" v="1781" actId="478"/>
          <ac:spMkLst>
            <pc:docMk/>
            <pc:sldMk cId="1237977018" sldId="402"/>
            <ac:spMk id="14" creationId="{C1F9FD62-C309-41D0-8D15-FB6CBE7C0AC8}"/>
          </ac:spMkLst>
        </pc:spChg>
        <pc:spChg chg="add del mod">
          <ac:chgData name="haen1231@konkuk.ac.kr" userId="fc805462-1126-4daf-9bad-151ec245578c" providerId="ADAL" clId="{5FD3200C-FBE2-40FE-A360-F4393762D92E}" dt="2021-04-28T17:53:43.452" v="1703"/>
          <ac:spMkLst>
            <pc:docMk/>
            <pc:sldMk cId="1237977018" sldId="402"/>
            <ac:spMk id="19" creationId="{6631D4E3-32B5-4514-A4F4-DE73BC09FAE9}"/>
          </ac:spMkLst>
        </pc:spChg>
        <pc:picChg chg="del">
          <ac:chgData name="haen1231@konkuk.ac.kr" userId="fc805462-1126-4daf-9bad-151ec245578c" providerId="ADAL" clId="{5FD3200C-FBE2-40FE-A360-F4393762D92E}" dt="2021-04-28T17:48:46.105" v="1462" actId="478"/>
          <ac:picMkLst>
            <pc:docMk/>
            <pc:sldMk cId="1237977018" sldId="402"/>
            <ac:picMk id="9" creationId="{F61DC73A-DD4F-433F-822B-8A69E6BDD5DC}"/>
          </ac:picMkLst>
        </pc:picChg>
        <pc:picChg chg="add del mod">
          <ac:chgData name="haen1231@konkuk.ac.kr" userId="fc805462-1126-4daf-9bad-151ec245578c" providerId="ADAL" clId="{5FD3200C-FBE2-40FE-A360-F4393762D92E}" dt="2021-04-28T17:53:56.553" v="1705" actId="478"/>
          <ac:picMkLst>
            <pc:docMk/>
            <pc:sldMk cId="1237977018" sldId="402"/>
            <ac:picMk id="13" creationId="{17CAA4A0-BAFF-4637-9EC1-51B5EB2910AE}"/>
          </ac:picMkLst>
        </pc:picChg>
        <pc:picChg chg="del">
          <ac:chgData name="haen1231@konkuk.ac.kr" userId="fc805462-1126-4daf-9bad-151ec245578c" providerId="ADAL" clId="{5FD3200C-FBE2-40FE-A360-F4393762D92E}" dt="2021-04-28T17:48:48.591" v="1465" actId="478"/>
          <ac:picMkLst>
            <pc:docMk/>
            <pc:sldMk cId="1237977018" sldId="402"/>
            <ac:picMk id="15" creationId="{C293935A-E0ED-4A46-94DC-82CCA9DAEB84}"/>
          </ac:picMkLst>
        </pc:picChg>
        <pc:picChg chg="add del mod">
          <ac:chgData name="haen1231@konkuk.ac.kr" userId="fc805462-1126-4daf-9bad-151ec245578c" providerId="ADAL" clId="{5FD3200C-FBE2-40FE-A360-F4393762D92E}" dt="2021-04-28T17:54:00.635" v="1709" actId="478"/>
          <ac:picMkLst>
            <pc:docMk/>
            <pc:sldMk cId="1237977018" sldId="402"/>
            <ac:picMk id="18" creationId="{D1014029-FC34-43A5-96A2-8FD1E5FADFB2}"/>
          </ac:picMkLst>
        </pc:picChg>
        <pc:picChg chg="add mod">
          <ac:chgData name="haen1231@konkuk.ac.kr" userId="fc805462-1126-4daf-9bad-151ec245578c" providerId="ADAL" clId="{5FD3200C-FBE2-40FE-A360-F4393762D92E}" dt="2021-04-28T17:55:02.230" v="1782" actId="1076"/>
          <ac:picMkLst>
            <pc:docMk/>
            <pc:sldMk cId="1237977018" sldId="402"/>
            <ac:picMk id="20" creationId="{C4266637-59B6-44CF-8CF8-DDB375717BC8}"/>
          </ac:picMkLst>
        </pc:picChg>
        <pc:cxnChg chg="del">
          <ac:chgData name="haen1231@konkuk.ac.kr" userId="fc805462-1126-4daf-9bad-151ec245578c" providerId="ADAL" clId="{5FD3200C-FBE2-40FE-A360-F4393762D92E}" dt="2021-04-28T17:48:47.415" v="1463" actId="478"/>
          <ac:cxnSpMkLst>
            <pc:docMk/>
            <pc:sldMk cId="1237977018" sldId="402"/>
            <ac:cxnSpMk id="10" creationId="{9E847A03-BC1B-4D51-8E5B-6F380AA7F030}"/>
          </ac:cxnSpMkLst>
        </pc:cxnChg>
        <pc:cxnChg chg="add del mod">
          <ac:chgData name="haen1231@konkuk.ac.kr" userId="fc805462-1126-4daf-9bad-151ec245578c" providerId="ADAL" clId="{5FD3200C-FBE2-40FE-A360-F4393762D92E}" dt="2021-04-28T17:53:57.469" v="1706" actId="478"/>
          <ac:cxnSpMkLst>
            <pc:docMk/>
            <pc:sldMk cId="1237977018" sldId="402"/>
            <ac:cxnSpMk id="17" creationId="{57EFE477-50D9-4F09-AF6F-4DF33240100A}"/>
          </ac:cxnSpMkLst>
        </pc:cxnChg>
      </pc:sldChg>
      <pc:sldChg chg="modSp add mod">
        <pc:chgData name="haen1231@konkuk.ac.kr" userId="fc805462-1126-4daf-9bad-151ec245578c" providerId="ADAL" clId="{5FD3200C-FBE2-40FE-A360-F4393762D92E}" dt="2021-04-28T17:55:56.605" v="1800" actId="1037"/>
        <pc:sldMkLst>
          <pc:docMk/>
          <pc:sldMk cId="3328051795" sldId="403"/>
        </pc:sldMkLst>
        <pc:cxnChg chg="mod">
          <ac:chgData name="haen1231@konkuk.ac.kr" userId="fc805462-1126-4daf-9bad-151ec245578c" providerId="ADAL" clId="{5FD3200C-FBE2-40FE-A360-F4393762D92E}" dt="2021-04-28T17:55:56.605" v="1800" actId="1037"/>
          <ac:cxnSpMkLst>
            <pc:docMk/>
            <pc:sldMk cId="3328051795" sldId="403"/>
            <ac:cxnSpMk id="17" creationId="{57EFE477-50D9-4F09-AF6F-4DF33240100A}"/>
          </ac:cxnSpMkLst>
        </pc:cxnChg>
      </pc:sldChg>
    </pc:docChg>
  </pc:docChgLst>
  <pc:docChgLst>
    <pc:chgData name="haen1231@konkuk.ac.kr" userId="fc805462-1126-4daf-9bad-151ec245578c" providerId="ADAL" clId="{FA096F2A-90F1-45E2-BFA5-AEC1C13D7E61}"/>
    <pc:docChg chg="undo custSel addSld delSld modSld sldOrd">
      <pc:chgData name="haen1231@konkuk.ac.kr" userId="fc805462-1126-4daf-9bad-151ec245578c" providerId="ADAL" clId="{FA096F2A-90F1-45E2-BFA5-AEC1C13D7E61}" dt="2021-05-16T11:30:05.618" v="1791" actId="1035"/>
      <pc:docMkLst>
        <pc:docMk/>
      </pc:docMkLst>
      <pc:sldChg chg="addSp delSp modSp mod ord">
        <pc:chgData name="haen1231@konkuk.ac.kr" userId="fc805462-1126-4daf-9bad-151ec245578c" providerId="ADAL" clId="{FA096F2A-90F1-45E2-BFA5-AEC1C13D7E61}" dt="2021-05-14T01:52:27.379" v="1332"/>
        <pc:sldMkLst>
          <pc:docMk/>
          <pc:sldMk cId="2745258022" sldId="412"/>
        </pc:sldMkLst>
        <pc:spChg chg="del">
          <ac:chgData name="haen1231@konkuk.ac.kr" userId="fc805462-1126-4daf-9bad-151ec245578c" providerId="ADAL" clId="{FA096F2A-90F1-45E2-BFA5-AEC1C13D7E61}" dt="2021-05-14T00:46:24.777" v="57" actId="478"/>
          <ac:spMkLst>
            <pc:docMk/>
            <pc:sldMk cId="2745258022" sldId="412"/>
            <ac:spMk id="8" creationId="{81124C21-8ED0-4B2E-8BAE-EE1AC03E9D04}"/>
          </ac:spMkLst>
        </pc:spChg>
        <pc:spChg chg="add del mod">
          <ac:chgData name="haen1231@konkuk.ac.kr" userId="fc805462-1126-4daf-9bad-151ec245578c" providerId="ADAL" clId="{FA096F2A-90F1-45E2-BFA5-AEC1C13D7E61}" dt="2021-05-14T00:58:07.045" v="180" actId="478"/>
          <ac:spMkLst>
            <pc:docMk/>
            <pc:sldMk cId="2745258022" sldId="412"/>
            <ac:spMk id="10" creationId="{B54E98C6-0F0F-4C70-B32A-782A7E03A1E7}"/>
          </ac:spMkLst>
        </pc:spChg>
        <pc:spChg chg="add mod">
          <ac:chgData name="haen1231@konkuk.ac.kr" userId="fc805462-1126-4daf-9bad-151ec245578c" providerId="ADAL" clId="{FA096F2A-90F1-45E2-BFA5-AEC1C13D7E61}" dt="2021-05-14T01:15:46.375" v="389" actId="1076"/>
          <ac:spMkLst>
            <pc:docMk/>
            <pc:sldMk cId="2745258022" sldId="412"/>
            <ac:spMk id="15" creationId="{E07746BF-A869-46D6-87C5-B10BD063D689}"/>
          </ac:spMkLst>
        </pc:spChg>
        <pc:spChg chg="mod">
          <ac:chgData name="haen1231@konkuk.ac.kr" userId="fc805462-1126-4daf-9bad-151ec245578c" providerId="ADAL" clId="{FA096F2A-90F1-45E2-BFA5-AEC1C13D7E61}" dt="2021-05-14T00:44:41.892" v="54" actId="5793"/>
          <ac:spMkLst>
            <pc:docMk/>
            <pc:sldMk cId="2745258022" sldId="412"/>
            <ac:spMk id="16" creationId="{53C00B07-0330-4776-A521-0748BEB10438}"/>
          </ac:spMkLst>
        </pc:spChg>
        <pc:spChg chg="add mod">
          <ac:chgData name="haen1231@konkuk.ac.kr" userId="fc805462-1126-4daf-9bad-151ec245578c" providerId="ADAL" clId="{FA096F2A-90F1-45E2-BFA5-AEC1C13D7E61}" dt="2021-05-14T00:58:22.217" v="209" actId="1076"/>
          <ac:spMkLst>
            <pc:docMk/>
            <pc:sldMk cId="2745258022" sldId="412"/>
            <ac:spMk id="21" creationId="{FC4D56A9-2252-48EE-9B95-CD6E1E2635AE}"/>
          </ac:spMkLst>
        </pc:spChg>
        <pc:spChg chg="add mod">
          <ac:chgData name="haen1231@konkuk.ac.kr" userId="fc805462-1126-4daf-9bad-151ec245578c" providerId="ADAL" clId="{FA096F2A-90F1-45E2-BFA5-AEC1C13D7E61}" dt="2021-05-14T01:11:41.448" v="300" actId="1076"/>
          <ac:spMkLst>
            <pc:docMk/>
            <pc:sldMk cId="2745258022" sldId="412"/>
            <ac:spMk id="22" creationId="{43B22F66-B753-4FB0-9D42-B38C69EECF83}"/>
          </ac:spMkLst>
        </pc:spChg>
        <pc:spChg chg="add mod">
          <ac:chgData name="haen1231@konkuk.ac.kr" userId="fc805462-1126-4daf-9bad-151ec245578c" providerId="ADAL" clId="{FA096F2A-90F1-45E2-BFA5-AEC1C13D7E61}" dt="2021-05-14T01:25:34.951" v="601" actId="164"/>
          <ac:spMkLst>
            <pc:docMk/>
            <pc:sldMk cId="2745258022" sldId="412"/>
            <ac:spMk id="29" creationId="{79D1C949-55C8-4318-909B-5BF2A5072068}"/>
          </ac:spMkLst>
        </pc:spChg>
        <pc:spChg chg="add mod">
          <ac:chgData name="haen1231@konkuk.ac.kr" userId="fc805462-1126-4daf-9bad-151ec245578c" providerId="ADAL" clId="{FA096F2A-90F1-45E2-BFA5-AEC1C13D7E61}" dt="2021-05-14T01:14:45.684" v="380" actId="1582"/>
          <ac:spMkLst>
            <pc:docMk/>
            <pc:sldMk cId="2745258022" sldId="412"/>
            <ac:spMk id="36" creationId="{6BD4326F-93AC-449C-B746-CC3848AE41C4}"/>
          </ac:spMkLst>
        </pc:spChg>
        <pc:spChg chg="add mod">
          <ac:chgData name="haen1231@konkuk.ac.kr" userId="fc805462-1126-4daf-9bad-151ec245578c" providerId="ADAL" clId="{FA096F2A-90F1-45E2-BFA5-AEC1C13D7E61}" dt="2021-05-14T01:15:05.112" v="385" actId="1582"/>
          <ac:spMkLst>
            <pc:docMk/>
            <pc:sldMk cId="2745258022" sldId="412"/>
            <ac:spMk id="37" creationId="{E83F7A1D-FA96-46C3-A0F4-F6B34A8CB2D4}"/>
          </ac:spMkLst>
        </pc:spChg>
        <pc:spChg chg="add mod">
          <ac:chgData name="haen1231@konkuk.ac.kr" userId="fc805462-1126-4daf-9bad-151ec245578c" providerId="ADAL" clId="{FA096F2A-90F1-45E2-BFA5-AEC1C13D7E61}" dt="2021-05-14T01:25:34.951" v="601" actId="164"/>
          <ac:spMkLst>
            <pc:docMk/>
            <pc:sldMk cId="2745258022" sldId="412"/>
            <ac:spMk id="38" creationId="{85488405-B409-4D32-A17C-08CFA9D69573}"/>
          </ac:spMkLst>
        </pc:spChg>
        <pc:spChg chg="add mod">
          <ac:chgData name="haen1231@konkuk.ac.kr" userId="fc805462-1126-4daf-9bad-151ec245578c" providerId="ADAL" clId="{FA096F2A-90F1-45E2-BFA5-AEC1C13D7E61}" dt="2021-05-14T01:52:27.379" v="1332"/>
          <ac:spMkLst>
            <pc:docMk/>
            <pc:sldMk cId="2745258022" sldId="412"/>
            <ac:spMk id="40" creationId="{2FC7C55B-DCA9-4C1D-9BEC-FF55A6D666D7}"/>
          </ac:spMkLst>
        </pc:spChg>
        <pc:grpChg chg="add mod">
          <ac:chgData name="haen1231@konkuk.ac.kr" userId="fc805462-1126-4daf-9bad-151ec245578c" providerId="ADAL" clId="{FA096F2A-90F1-45E2-BFA5-AEC1C13D7E61}" dt="2021-05-14T01:05:03.851" v="279" actId="1076"/>
          <ac:grpSpMkLst>
            <pc:docMk/>
            <pc:sldMk cId="2745258022" sldId="412"/>
            <ac:grpSpMk id="19" creationId="{1D28FD62-94AE-4AB1-922D-709BA504FD52}"/>
          </ac:grpSpMkLst>
        </pc:grpChg>
        <pc:grpChg chg="add mod">
          <ac:chgData name="haen1231@konkuk.ac.kr" userId="fc805462-1126-4daf-9bad-151ec245578c" providerId="ADAL" clId="{FA096F2A-90F1-45E2-BFA5-AEC1C13D7E61}" dt="2021-05-14T01:25:34.951" v="601" actId="164"/>
          <ac:grpSpMkLst>
            <pc:docMk/>
            <pc:sldMk cId="2745258022" sldId="412"/>
            <ac:grpSpMk id="33" creationId="{C78723FB-33C8-49B7-B50B-64AD42F08164}"/>
          </ac:grpSpMkLst>
        </pc:grpChg>
        <pc:picChg chg="del">
          <ac:chgData name="haen1231@konkuk.ac.kr" userId="fc805462-1126-4daf-9bad-151ec245578c" providerId="ADAL" clId="{FA096F2A-90F1-45E2-BFA5-AEC1C13D7E61}" dt="2021-05-14T00:46:22.886" v="56" actId="478"/>
          <ac:picMkLst>
            <pc:docMk/>
            <pc:sldMk cId="2745258022" sldId="412"/>
            <ac:picMk id="2" creationId="{C0D904FD-987B-475C-BABA-E098D1CDD8E6}"/>
          </ac:picMkLst>
        </pc:picChg>
        <pc:picChg chg="del">
          <ac:chgData name="haen1231@konkuk.ac.kr" userId="fc805462-1126-4daf-9bad-151ec245578c" providerId="ADAL" clId="{FA096F2A-90F1-45E2-BFA5-AEC1C13D7E61}" dt="2021-05-14T00:46:22.267" v="55" actId="478"/>
          <ac:picMkLst>
            <pc:docMk/>
            <pc:sldMk cId="2745258022" sldId="412"/>
            <ac:picMk id="7" creationId="{46C5C955-AF5A-4F8E-98A7-4CB032CFE8D1}"/>
          </ac:picMkLst>
        </pc:picChg>
        <pc:picChg chg="add mod">
          <ac:chgData name="haen1231@konkuk.ac.kr" userId="fc805462-1126-4daf-9bad-151ec245578c" providerId="ADAL" clId="{FA096F2A-90F1-45E2-BFA5-AEC1C13D7E61}" dt="2021-05-14T00:59:58.776" v="269" actId="1076"/>
          <ac:picMkLst>
            <pc:docMk/>
            <pc:sldMk cId="2745258022" sldId="412"/>
            <ac:picMk id="9" creationId="{F0C78161-B3C3-4FC7-803B-05E42DB15284}"/>
          </ac:picMkLst>
        </pc:picChg>
        <pc:picChg chg="add mod">
          <ac:chgData name="haen1231@konkuk.ac.kr" userId="fc805462-1126-4daf-9bad-151ec245578c" providerId="ADAL" clId="{FA096F2A-90F1-45E2-BFA5-AEC1C13D7E61}" dt="2021-05-14T01:00:03.424" v="270" actId="14100"/>
          <ac:picMkLst>
            <pc:docMk/>
            <pc:sldMk cId="2745258022" sldId="412"/>
            <ac:picMk id="12" creationId="{2482A074-3F68-4CB7-A85E-3DBDEDB29D06}"/>
          </ac:picMkLst>
        </pc:picChg>
        <pc:picChg chg="add del mod">
          <ac:chgData name="haen1231@konkuk.ac.kr" userId="fc805462-1126-4daf-9bad-151ec245578c" providerId="ADAL" clId="{FA096F2A-90F1-45E2-BFA5-AEC1C13D7E61}" dt="2021-05-14T00:56:41.178" v="120" actId="478"/>
          <ac:picMkLst>
            <pc:docMk/>
            <pc:sldMk cId="2745258022" sldId="412"/>
            <ac:picMk id="18" creationId="{A07D3F13-4AAD-45D0-845A-96AD9673F4CF}"/>
          </ac:picMkLst>
        </pc:picChg>
        <pc:picChg chg="add mod">
          <ac:chgData name="haen1231@konkuk.ac.kr" userId="fc805462-1126-4daf-9bad-151ec245578c" providerId="ADAL" clId="{FA096F2A-90F1-45E2-BFA5-AEC1C13D7E61}" dt="2021-05-14T01:12:16.231" v="310" actId="1076"/>
          <ac:picMkLst>
            <pc:docMk/>
            <pc:sldMk cId="2745258022" sldId="412"/>
            <ac:picMk id="23" creationId="{5B464C1D-8766-4433-A053-CFCEAF56FED7}"/>
          </ac:picMkLst>
        </pc:picChg>
        <pc:picChg chg="add mod">
          <ac:chgData name="haen1231@konkuk.ac.kr" userId="fc805462-1126-4daf-9bad-151ec245578c" providerId="ADAL" clId="{FA096F2A-90F1-45E2-BFA5-AEC1C13D7E61}" dt="2021-05-14T01:12:30.020" v="314" actId="1076"/>
          <ac:picMkLst>
            <pc:docMk/>
            <pc:sldMk cId="2745258022" sldId="412"/>
            <ac:picMk id="25" creationId="{7AAFBA2F-5BE5-4C1F-A00D-7CA04C83BD0A}"/>
          </ac:picMkLst>
        </pc:picChg>
        <pc:picChg chg="add mod">
          <ac:chgData name="haen1231@konkuk.ac.kr" userId="fc805462-1126-4daf-9bad-151ec245578c" providerId="ADAL" clId="{FA096F2A-90F1-45E2-BFA5-AEC1C13D7E61}" dt="2021-05-14T01:12:52.615" v="316" actId="1076"/>
          <ac:picMkLst>
            <pc:docMk/>
            <pc:sldMk cId="2745258022" sldId="412"/>
            <ac:picMk id="30" creationId="{D8E48E71-6A0F-491D-A3D7-E8099B1BF66D}"/>
          </ac:picMkLst>
        </pc:picChg>
        <pc:picChg chg="add mod">
          <ac:chgData name="haen1231@konkuk.ac.kr" userId="fc805462-1126-4daf-9bad-151ec245578c" providerId="ADAL" clId="{FA096F2A-90F1-45E2-BFA5-AEC1C13D7E61}" dt="2021-05-14T01:13:03.415" v="317" actId="1076"/>
          <ac:picMkLst>
            <pc:docMk/>
            <pc:sldMk cId="2745258022" sldId="412"/>
            <ac:picMk id="32" creationId="{F2187D4D-D173-4474-8435-60ED798A10F8}"/>
          </ac:picMkLst>
        </pc:picChg>
        <pc:cxnChg chg="add mod">
          <ac:chgData name="haen1231@konkuk.ac.kr" userId="fc805462-1126-4daf-9bad-151ec245578c" providerId="ADAL" clId="{FA096F2A-90F1-45E2-BFA5-AEC1C13D7E61}" dt="2021-05-14T00:57:18.026" v="168" actId="164"/>
          <ac:cxnSpMkLst>
            <pc:docMk/>
            <pc:sldMk cId="2745258022" sldId="412"/>
            <ac:cxnSpMk id="14" creationId="{31F9A792-E841-4666-8965-34EB1F8B0380}"/>
          </ac:cxnSpMkLst>
        </pc:cxnChg>
        <pc:cxnChg chg="add mod">
          <ac:chgData name="haen1231@konkuk.ac.kr" userId="fc805462-1126-4daf-9bad-151ec245578c" providerId="ADAL" clId="{FA096F2A-90F1-45E2-BFA5-AEC1C13D7E61}" dt="2021-05-14T01:12:35.343" v="315" actId="1076"/>
          <ac:cxnSpMkLst>
            <pc:docMk/>
            <pc:sldMk cId="2745258022" sldId="412"/>
            <ac:cxnSpMk id="27" creationId="{B493D6FF-AAF5-4D70-873D-F4AA853755EC}"/>
          </ac:cxnSpMkLst>
        </pc:cxnChg>
        <pc:cxnChg chg="add mod">
          <ac:chgData name="haen1231@konkuk.ac.kr" userId="fc805462-1126-4daf-9bad-151ec245578c" providerId="ADAL" clId="{FA096F2A-90F1-45E2-BFA5-AEC1C13D7E61}" dt="2021-05-14T01:13:24.877" v="323" actId="1076"/>
          <ac:cxnSpMkLst>
            <pc:docMk/>
            <pc:sldMk cId="2745258022" sldId="412"/>
            <ac:cxnSpMk id="34" creationId="{399793A7-17E7-47CE-B309-44606E9973DD}"/>
          </ac:cxnSpMkLst>
        </pc:cxnChg>
        <pc:cxnChg chg="add del mod">
          <ac:chgData name="haen1231@konkuk.ac.kr" userId="fc805462-1126-4daf-9bad-151ec245578c" providerId="ADAL" clId="{FA096F2A-90F1-45E2-BFA5-AEC1C13D7E61}" dt="2021-05-14T01:14:06.462" v="376" actId="478"/>
          <ac:cxnSpMkLst>
            <pc:docMk/>
            <pc:sldMk cId="2745258022" sldId="412"/>
            <ac:cxnSpMk id="35" creationId="{E6C381C4-8C20-4A12-BA02-0BCB2AEBC8FC}"/>
          </ac:cxnSpMkLst>
        </pc:cxnChg>
      </pc:sldChg>
      <pc:sldChg chg="add">
        <pc:chgData name="haen1231@konkuk.ac.kr" userId="fc805462-1126-4daf-9bad-151ec245578c" providerId="ADAL" clId="{FA096F2A-90F1-45E2-BFA5-AEC1C13D7E61}" dt="2021-05-14T00:41:54.892" v="2"/>
        <pc:sldMkLst>
          <pc:docMk/>
          <pc:sldMk cId="2287447324" sldId="423"/>
        </pc:sldMkLst>
      </pc:sldChg>
      <pc:sldChg chg="addSp delSp modSp add mod">
        <pc:chgData name="haen1231@konkuk.ac.kr" userId="fc805462-1126-4daf-9bad-151ec245578c" providerId="ADAL" clId="{FA096F2A-90F1-45E2-BFA5-AEC1C13D7E61}" dt="2021-05-16T11:30:05.618" v="1791" actId="1035"/>
        <pc:sldMkLst>
          <pc:docMk/>
          <pc:sldMk cId="589389088" sldId="424"/>
        </pc:sldMkLst>
        <pc:spChg chg="del">
          <ac:chgData name="haen1231@konkuk.ac.kr" userId="fc805462-1126-4daf-9bad-151ec245578c" providerId="ADAL" clId="{FA096F2A-90F1-45E2-BFA5-AEC1C13D7E61}" dt="2021-05-14T01:23:47.469" v="535" actId="478"/>
          <ac:spMkLst>
            <pc:docMk/>
            <pc:sldMk cId="589389088" sldId="424"/>
            <ac:spMk id="4" creationId="{39E24E27-754D-452E-8397-BA29F2F24AF7}"/>
          </ac:spMkLst>
        </pc:spChg>
        <pc:spChg chg="add mod">
          <ac:chgData name="haen1231@konkuk.ac.kr" userId="fc805462-1126-4daf-9bad-151ec245578c" providerId="ADAL" clId="{FA096F2A-90F1-45E2-BFA5-AEC1C13D7E61}" dt="2021-05-14T01:26:40.451" v="621" actId="1076"/>
          <ac:spMkLst>
            <pc:docMk/>
            <pc:sldMk cId="589389088" sldId="424"/>
            <ac:spMk id="18" creationId="{F4F953DB-E4E5-4B62-9BC9-291705D03E4E}"/>
          </ac:spMkLst>
        </pc:spChg>
        <pc:spChg chg="del">
          <ac:chgData name="haen1231@konkuk.ac.kr" userId="fc805462-1126-4daf-9bad-151ec245578c" providerId="ADAL" clId="{FA096F2A-90F1-45E2-BFA5-AEC1C13D7E61}" dt="2021-05-14T01:16:12.131" v="395" actId="478"/>
          <ac:spMkLst>
            <pc:docMk/>
            <pc:sldMk cId="589389088" sldId="424"/>
            <ac:spMk id="21" creationId="{FC4D56A9-2252-48EE-9B95-CD6E1E2635AE}"/>
          </ac:spMkLst>
        </pc:spChg>
        <pc:spChg chg="mod">
          <ac:chgData name="haen1231@konkuk.ac.kr" userId="fc805462-1126-4daf-9bad-151ec245578c" providerId="ADAL" clId="{FA096F2A-90F1-45E2-BFA5-AEC1C13D7E61}" dt="2021-05-14T01:25:19.098" v="598" actId="1076"/>
          <ac:spMkLst>
            <pc:docMk/>
            <pc:sldMk cId="589389088" sldId="424"/>
            <ac:spMk id="22" creationId="{43B22F66-B753-4FB0-9D42-B38C69EECF83}"/>
          </ac:spMkLst>
        </pc:spChg>
        <pc:spChg chg="del">
          <ac:chgData name="haen1231@konkuk.ac.kr" userId="fc805462-1126-4daf-9bad-151ec245578c" providerId="ADAL" clId="{FA096F2A-90F1-45E2-BFA5-AEC1C13D7E61}" dt="2021-05-14T01:16:33.699" v="422" actId="478"/>
          <ac:spMkLst>
            <pc:docMk/>
            <pc:sldMk cId="589389088" sldId="424"/>
            <ac:spMk id="29" creationId="{79D1C949-55C8-4318-909B-5BF2A5072068}"/>
          </ac:spMkLst>
        </pc:spChg>
        <pc:spChg chg="del">
          <ac:chgData name="haen1231@konkuk.ac.kr" userId="fc805462-1126-4daf-9bad-151ec245578c" providerId="ADAL" clId="{FA096F2A-90F1-45E2-BFA5-AEC1C13D7E61}" dt="2021-05-14T01:23:47.469" v="535" actId="478"/>
          <ac:spMkLst>
            <pc:docMk/>
            <pc:sldMk cId="589389088" sldId="424"/>
            <ac:spMk id="36" creationId="{6BD4326F-93AC-449C-B746-CC3848AE41C4}"/>
          </ac:spMkLst>
        </pc:spChg>
        <pc:spChg chg="del">
          <ac:chgData name="haen1231@konkuk.ac.kr" userId="fc805462-1126-4daf-9bad-151ec245578c" providerId="ADAL" clId="{FA096F2A-90F1-45E2-BFA5-AEC1C13D7E61}" dt="2021-05-14T01:23:47.469" v="535" actId="478"/>
          <ac:spMkLst>
            <pc:docMk/>
            <pc:sldMk cId="589389088" sldId="424"/>
            <ac:spMk id="37" creationId="{E83F7A1D-FA96-46C3-A0F4-F6B34A8CB2D4}"/>
          </ac:spMkLst>
        </pc:spChg>
        <pc:spChg chg="mod">
          <ac:chgData name="haen1231@konkuk.ac.kr" userId="fc805462-1126-4daf-9bad-151ec245578c" providerId="ADAL" clId="{FA096F2A-90F1-45E2-BFA5-AEC1C13D7E61}" dt="2021-05-14T01:25:37.531" v="602"/>
          <ac:spMkLst>
            <pc:docMk/>
            <pc:sldMk cId="589389088" sldId="424"/>
            <ac:spMk id="39" creationId="{67F8C006-917A-4643-8B60-1E4A1A8B9D9C}"/>
          </ac:spMkLst>
        </pc:spChg>
        <pc:spChg chg="mod">
          <ac:chgData name="haen1231@konkuk.ac.kr" userId="fc805462-1126-4daf-9bad-151ec245578c" providerId="ADAL" clId="{FA096F2A-90F1-45E2-BFA5-AEC1C13D7E61}" dt="2021-05-14T01:25:37.531" v="602"/>
          <ac:spMkLst>
            <pc:docMk/>
            <pc:sldMk cId="589389088" sldId="424"/>
            <ac:spMk id="40" creationId="{525BA8F2-D97A-4C07-AA4F-0C45CFA9D034}"/>
          </ac:spMkLst>
        </pc:spChg>
        <pc:spChg chg="mod">
          <ac:chgData name="haen1231@konkuk.ac.kr" userId="fc805462-1126-4daf-9bad-151ec245578c" providerId="ADAL" clId="{FA096F2A-90F1-45E2-BFA5-AEC1C13D7E61}" dt="2021-05-16T11:29:54.892" v="1761" actId="165"/>
          <ac:spMkLst>
            <pc:docMk/>
            <pc:sldMk cId="589389088" sldId="424"/>
            <ac:spMk id="42" creationId="{83655A84-C920-4122-A093-080B4118FF8C}"/>
          </ac:spMkLst>
        </pc:spChg>
        <pc:spChg chg="mod">
          <ac:chgData name="haen1231@konkuk.ac.kr" userId="fc805462-1126-4daf-9bad-151ec245578c" providerId="ADAL" clId="{FA096F2A-90F1-45E2-BFA5-AEC1C13D7E61}" dt="2021-05-16T11:29:54.892" v="1761" actId="165"/>
          <ac:spMkLst>
            <pc:docMk/>
            <pc:sldMk cId="589389088" sldId="424"/>
            <ac:spMk id="43" creationId="{E5D62AE4-373C-4C6B-B469-EF1CF5C22F94}"/>
          </ac:spMkLst>
        </pc:spChg>
        <pc:spChg chg="mod">
          <ac:chgData name="haen1231@konkuk.ac.kr" userId="fc805462-1126-4daf-9bad-151ec245578c" providerId="ADAL" clId="{FA096F2A-90F1-45E2-BFA5-AEC1C13D7E61}" dt="2021-05-14T01:26:01.024" v="611"/>
          <ac:spMkLst>
            <pc:docMk/>
            <pc:sldMk cId="589389088" sldId="424"/>
            <ac:spMk id="45" creationId="{7F432B15-6DC6-415E-AB64-0F63D9E58331}"/>
          </ac:spMkLst>
        </pc:spChg>
        <pc:spChg chg="mod">
          <ac:chgData name="haen1231@konkuk.ac.kr" userId="fc805462-1126-4daf-9bad-151ec245578c" providerId="ADAL" clId="{FA096F2A-90F1-45E2-BFA5-AEC1C13D7E61}" dt="2021-05-14T01:26:01.024" v="611"/>
          <ac:spMkLst>
            <pc:docMk/>
            <pc:sldMk cId="589389088" sldId="424"/>
            <ac:spMk id="46" creationId="{83BE499A-1D52-4803-A38F-5C4C5AF84CCD}"/>
          </ac:spMkLst>
        </pc:spChg>
        <pc:spChg chg="add mod topLvl">
          <ac:chgData name="haen1231@konkuk.ac.kr" userId="fc805462-1126-4daf-9bad-151ec245578c" providerId="ADAL" clId="{FA096F2A-90F1-45E2-BFA5-AEC1C13D7E61}" dt="2021-05-16T11:30:05.618" v="1791" actId="1035"/>
          <ac:spMkLst>
            <pc:docMk/>
            <pc:sldMk cId="589389088" sldId="424"/>
            <ac:spMk id="47" creationId="{256D1194-01F9-4D87-AE38-B60A2BFF7210}"/>
          </ac:spMkLst>
        </pc:spChg>
        <pc:spChg chg="add del mod">
          <ac:chgData name="haen1231@konkuk.ac.kr" userId="fc805462-1126-4daf-9bad-151ec245578c" providerId="ADAL" clId="{FA096F2A-90F1-45E2-BFA5-AEC1C13D7E61}" dt="2021-05-14T01:26:55.703" v="626" actId="478"/>
          <ac:spMkLst>
            <pc:docMk/>
            <pc:sldMk cId="589389088" sldId="424"/>
            <ac:spMk id="48" creationId="{AAE7DB04-509F-4A87-8DB7-3E1915636DAD}"/>
          </ac:spMkLst>
        </pc:spChg>
        <pc:grpChg chg="add del mod">
          <ac:chgData name="haen1231@konkuk.ac.kr" userId="fc805462-1126-4daf-9bad-151ec245578c" providerId="ADAL" clId="{FA096F2A-90F1-45E2-BFA5-AEC1C13D7E61}" dt="2021-05-16T11:29:54.892" v="1761" actId="165"/>
          <ac:grpSpMkLst>
            <pc:docMk/>
            <pc:sldMk cId="589389088" sldId="424"/>
            <ac:grpSpMk id="7" creationId="{5F120752-41D4-49D0-A686-4360166F86D5}"/>
          </ac:grpSpMkLst>
        </pc:grpChg>
        <pc:grpChg chg="del">
          <ac:chgData name="haen1231@konkuk.ac.kr" userId="fc805462-1126-4daf-9bad-151ec245578c" providerId="ADAL" clId="{FA096F2A-90F1-45E2-BFA5-AEC1C13D7E61}" dt="2021-05-14T01:16:12.131" v="395" actId="478"/>
          <ac:grpSpMkLst>
            <pc:docMk/>
            <pc:sldMk cId="589389088" sldId="424"/>
            <ac:grpSpMk id="19" creationId="{1D28FD62-94AE-4AB1-922D-709BA504FD52}"/>
          </ac:grpSpMkLst>
        </pc:grpChg>
        <pc:grpChg chg="add mod">
          <ac:chgData name="haen1231@konkuk.ac.kr" userId="fc805462-1126-4daf-9bad-151ec245578c" providerId="ADAL" clId="{FA096F2A-90F1-45E2-BFA5-AEC1C13D7E61}" dt="2021-05-14T01:25:45.884" v="603" actId="1076"/>
          <ac:grpSpMkLst>
            <pc:docMk/>
            <pc:sldMk cId="589389088" sldId="424"/>
            <ac:grpSpMk id="38" creationId="{0134A187-A9B9-4C73-8E4A-475BD693E9EB}"/>
          </ac:grpSpMkLst>
        </pc:grpChg>
        <pc:grpChg chg="add mod topLvl">
          <ac:chgData name="haen1231@konkuk.ac.kr" userId="fc805462-1126-4daf-9bad-151ec245578c" providerId="ADAL" clId="{FA096F2A-90F1-45E2-BFA5-AEC1C13D7E61}" dt="2021-05-16T11:30:05.618" v="1791" actId="1035"/>
          <ac:grpSpMkLst>
            <pc:docMk/>
            <pc:sldMk cId="589389088" sldId="424"/>
            <ac:grpSpMk id="41" creationId="{CFB1FAFC-64E2-42C5-B092-4FC9E0472EA5}"/>
          </ac:grpSpMkLst>
        </pc:grpChg>
        <pc:grpChg chg="add del mod">
          <ac:chgData name="haen1231@konkuk.ac.kr" userId="fc805462-1126-4daf-9bad-151ec245578c" providerId="ADAL" clId="{FA096F2A-90F1-45E2-BFA5-AEC1C13D7E61}" dt="2021-05-16T11:24:39.981" v="1655" actId="21"/>
          <ac:grpSpMkLst>
            <pc:docMk/>
            <pc:sldMk cId="589389088" sldId="424"/>
            <ac:grpSpMk id="44" creationId="{7137E5B2-4C52-4286-A3CA-9C93822AB549}"/>
          </ac:grpSpMkLst>
        </pc:grpChg>
        <pc:picChg chg="add mod">
          <ac:chgData name="haen1231@konkuk.ac.kr" userId="fc805462-1126-4daf-9bad-151ec245578c" providerId="ADAL" clId="{FA096F2A-90F1-45E2-BFA5-AEC1C13D7E61}" dt="2021-05-14T01:25:01.265" v="588" actId="1037"/>
          <ac:picMkLst>
            <pc:docMk/>
            <pc:sldMk cId="589389088" sldId="424"/>
            <ac:picMk id="3" creationId="{499DB991-B307-4E59-8BC8-8CA738992B0B}"/>
          </ac:picMkLst>
        </pc:picChg>
        <pc:picChg chg="add mod">
          <ac:chgData name="haen1231@konkuk.ac.kr" userId="fc805462-1126-4daf-9bad-151ec245578c" providerId="ADAL" clId="{FA096F2A-90F1-45E2-BFA5-AEC1C13D7E61}" dt="2021-05-16T11:25:42.521" v="1674" actId="1076"/>
          <ac:picMkLst>
            <pc:docMk/>
            <pc:sldMk cId="589389088" sldId="424"/>
            <ac:picMk id="4" creationId="{4ED0EB81-A272-4E56-A00E-CE74B1C82A04}"/>
          </ac:picMkLst>
        </pc:picChg>
        <pc:picChg chg="add mod topLvl">
          <ac:chgData name="haen1231@konkuk.ac.kr" userId="fc805462-1126-4daf-9bad-151ec245578c" providerId="ADAL" clId="{FA096F2A-90F1-45E2-BFA5-AEC1C13D7E61}" dt="2021-05-16T11:29:54.892" v="1761" actId="165"/>
          <ac:picMkLst>
            <pc:docMk/>
            <pc:sldMk cId="589389088" sldId="424"/>
            <ac:picMk id="8" creationId="{387E8ABB-001A-4E76-9967-6C0683D54E07}"/>
          </ac:picMkLst>
        </pc:picChg>
        <pc:picChg chg="del">
          <ac:chgData name="haen1231@konkuk.ac.kr" userId="fc805462-1126-4daf-9bad-151ec245578c" providerId="ADAL" clId="{FA096F2A-90F1-45E2-BFA5-AEC1C13D7E61}" dt="2021-05-14T01:16:12.131" v="395" actId="478"/>
          <ac:picMkLst>
            <pc:docMk/>
            <pc:sldMk cId="589389088" sldId="424"/>
            <ac:picMk id="9" creationId="{F0C78161-B3C3-4FC7-803B-05E42DB15284}"/>
          </ac:picMkLst>
        </pc:picChg>
        <pc:picChg chg="add del mod">
          <ac:chgData name="haen1231@konkuk.ac.kr" userId="fc805462-1126-4daf-9bad-151ec245578c" providerId="ADAL" clId="{FA096F2A-90F1-45E2-BFA5-AEC1C13D7E61}" dt="2021-05-16T11:23:04.411" v="1632" actId="21"/>
          <ac:picMkLst>
            <pc:docMk/>
            <pc:sldMk cId="589389088" sldId="424"/>
            <ac:picMk id="11" creationId="{277E0511-F914-4968-A374-8FC205F18985}"/>
          </ac:picMkLst>
        </pc:picChg>
        <pc:picChg chg="del">
          <ac:chgData name="haen1231@konkuk.ac.kr" userId="fc805462-1126-4daf-9bad-151ec245578c" providerId="ADAL" clId="{FA096F2A-90F1-45E2-BFA5-AEC1C13D7E61}" dt="2021-05-14T01:16:12.131" v="395" actId="478"/>
          <ac:picMkLst>
            <pc:docMk/>
            <pc:sldMk cId="589389088" sldId="424"/>
            <ac:picMk id="12" creationId="{2482A074-3F68-4CB7-A85E-3DBDEDB29D06}"/>
          </ac:picMkLst>
        </pc:picChg>
        <pc:picChg chg="add del mod">
          <ac:chgData name="haen1231@konkuk.ac.kr" userId="fc805462-1126-4daf-9bad-151ec245578c" providerId="ADAL" clId="{FA096F2A-90F1-45E2-BFA5-AEC1C13D7E61}" dt="2021-05-14T01:23:47.469" v="535" actId="478"/>
          <ac:picMkLst>
            <pc:docMk/>
            <pc:sldMk cId="589389088" sldId="424"/>
            <ac:picMk id="17" creationId="{985F045B-664E-43ED-A509-D3BFB332CF2D}"/>
          </ac:picMkLst>
        </pc:picChg>
        <pc:picChg chg="del">
          <ac:chgData name="haen1231@konkuk.ac.kr" userId="fc805462-1126-4daf-9bad-151ec245578c" providerId="ADAL" clId="{FA096F2A-90F1-45E2-BFA5-AEC1C13D7E61}" dt="2021-05-14T01:16:33.699" v="422" actId="478"/>
          <ac:picMkLst>
            <pc:docMk/>
            <pc:sldMk cId="589389088" sldId="424"/>
            <ac:picMk id="23" creationId="{5B464C1D-8766-4433-A053-CFCEAF56FED7}"/>
          </ac:picMkLst>
        </pc:picChg>
        <pc:picChg chg="del">
          <ac:chgData name="haen1231@konkuk.ac.kr" userId="fc805462-1126-4daf-9bad-151ec245578c" providerId="ADAL" clId="{FA096F2A-90F1-45E2-BFA5-AEC1C13D7E61}" dt="2021-05-14T01:17:23.458" v="425" actId="478"/>
          <ac:picMkLst>
            <pc:docMk/>
            <pc:sldMk cId="589389088" sldId="424"/>
            <ac:picMk id="25" creationId="{7AAFBA2F-5BE5-4C1F-A00D-7CA04C83BD0A}"/>
          </ac:picMkLst>
        </pc:picChg>
        <pc:picChg chg="add mod">
          <ac:chgData name="haen1231@konkuk.ac.kr" userId="fc805462-1126-4daf-9bad-151ec245578c" providerId="ADAL" clId="{FA096F2A-90F1-45E2-BFA5-AEC1C13D7E61}" dt="2021-05-14T01:25:52.201" v="608" actId="1076"/>
          <ac:picMkLst>
            <pc:docMk/>
            <pc:sldMk cId="589389088" sldId="424"/>
            <ac:picMk id="26" creationId="{019D51B8-1163-48D2-9BD4-DF8C4C92BF1D}"/>
          </ac:picMkLst>
        </pc:picChg>
        <pc:picChg chg="del">
          <ac:chgData name="haen1231@konkuk.ac.kr" userId="fc805462-1126-4daf-9bad-151ec245578c" providerId="ADAL" clId="{FA096F2A-90F1-45E2-BFA5-AEC1C13D7E61}" dt="2021-05-14T01:17:26.415" v="426" actId="478"/>
          <ac:picMkLst>
            <pc:docMk/>
            <pc:sldMk cId="589389088" sldId="424"/>
            <ac:picMk id="30" creationId="{D8E48E71-6A0F-491D-A3D7-E8099B1BF66D}"/>
          </ac:picMkLst>
        </pc:picChg>
        <pc:picChg chg="add del mod">
          <ac:chgData name="haen1231@konkuk.ac.kr" userId="fc805462-1126-4daf-9bad-151ec245578c" providerId="ADAL" clId="{FA096F2A-90F1-45E2-BFA5-AEC1C13D7E61}" dt="2021-05-14T01:23:47.469" v="535" actId="478"/>
          <ac:picMkLst>
            <pc:docMk/>
            <pc:sldMk cId="589389088" sldId="424"/>
            <ac:picMk id="31" creationId="{40585D15-0703-4BB0-A598-53C19B323233}"/>
          </ac:picMkLst>
        </pc:picChg>
        <pc:picChg chg="del mod">
          <ac:chgData name="haen1231@konkuk.ac.kr" userId="fc805462-1126-4daf-9bad-151ec245578c" providerId="ADAL" clId="{FA096F2A-90F1-45E2-BFA5-AEC1C13D7E61}" dt="2021-05-14T01:23:47.469" v="535" actId="478"/>
          <ac:picMkLst>
            <pc:docMk/>
            <pc:sldMk cId="589389088" sldId="424"/>
            <ac:picMk id="32" creationId="{F2187D4D-D173-4474-8435-60ED798A10F8}"/>
          </ac:picMkLst>
        </pc:picChg>
        <pc:cxnChg chg="mod">
          <ac:chgData name="haen1231@konkuk.ac.kr" userId="fc805462-1126-4daf-9bad-151ec245578c" providerId="ADAL" clId="{FA096F2A-90F1-45E2-BFA5-AEC1C13D7E61}" dt="2021-05-14T01:24:59.888" v="583" actId="1037"/>
          <ac:cxnSpMkLst>
            <pc:docMk/>
            <pc:sldMk cId="589389088" sldId="424"/>
            <ac:cxnSpMk id="27" creationId="{B493D6FF-AAF5-4D70-873D-F4AA853755EC}"/>
          </ac:cxnSpMkLst>
        </pc:cxnChg>
        <pc:cxnChg chg="add mod">
          <ac:chgData name="haen1231@konkuk.ac.kr" userId="fc805462-1126-4daf-9bad-151ec245578c" providerId="ADAL" clId="{FA096F2A-90F1-45E2-BFA5-AEC1C13D7E61}" dt="2021-05-14T01:25:03.005" v="590" actId="1037"/>
          <ac:cxnSpMkLst>
            <pc:docMk/>
            <pc:sldMk cId="589389088" sldId="424"/>
            <ac:cxnSpMk id="33" creationId="{81C5330D-3358-49AF-8924-4D56DCC49E28}"/>
          </ac:cxnSpMkLst>
        </pc:cxnChg>
        <pc:cxnChg chg="del mod">
          <ac:chgData name="haen1231@konkuk.ac.kr" userId="fc805462-1126-4daf-9bad-151ec245578c" providerId="ADAL" clId="{FA096F2A-90F1-45E2-BFA5-AEC1C13D7E61}" dt="2021-05-14T01:23:47.469" v="535" actId="478"/>
          <ac:cxnSpMkLst>
            <pc:docMk/>
            <pc:sldMk cId="589389088" sldId="424"/>
            <ac:cxnSpMk id="34" creationId="{399793A7-17E7-47CE-B309-44606E9973DD}"/>
          </ac:cxnSpMkLst>
        </pc:cxnChg>
        <pc:cxnChg chg="add mod">
          <ac:chgData name="haen1231@konkuk.ac.kr" userId="fc805462-1126-4daf-9bad-151ec245578c" providerId="ADAL" clId="{FA096F2A-90F1-45E2-BFA5-AEC1C13D7E61}" dt="2021-05-16T11:25:37.918" v="1673" actId="1076"/>
          <ac:cxnSpMkLst>
            <pc:docMk/>
            <pc:sldMk cId="589389088" sldId="424"/>
            <ac:cxnSpMk id="35" creationId="{C6892568-CD69-45DB-8F8D-BC71A0C4CDBD}"/>
          </ac:cxnSpMkLst>
        </pc:cxnChg>
      </pc:sldChg>
      <pc:sldChg chg="addSp delSp modSp add mod">
        <pc:chgData name="haen1231@konkuk.ac.kr" userId="fc805462-1126-4daf-9bad-151ec245578c" providerId="ADAL" clId="{FA096F2A-90F1-45E2-BFA5-AEC1C13D7E61}" dt="2021-05-16T11:24:47.852" v="1657" actId="1076"/>
        <pc:sldMkLst>
          <pc:docMk/>
          <pc:sldMk cId="618782188" sldId="425"/>
        </pc:sldMkLst>
        <pc:spChg chg="add mod">
          <ac:chgData name="haen1231@konkuk.ac.kr" userId="fc805462-1126-4daf-9bad-151ec245578c" providerId="ADAL" clId="{FA096F2A-90F1-45E2-BFA5-AEC1C13D7E61}" dt="2021-05-14T01:25:26.077" v="600"/>
          <ac:spMkLst>
            <pc:docMk/>
            <pc:sldMk cId="618782188" sldId="425"/>
            <ac:spMk id="21" creationId="{FDFC41CD-52EB-4266-9540-50A189C69140}"/>
          </ac:spMkLst>
        </pc:spChg>
        <pc:spChg chg="del">
          <ac:chgData name="haen1231@konkuk.ac.kr" userId="fc805462-1126-4daf-9bad-151ec245578c" providerId="ADAL" clId="{FA096F2A-90F1-45E2-BFA5-AEC1C13D7E61}" dt="2021-05-14T01:25:25.452" v="599" actId="478"/>
          <ac:spMkLst>
            <pc:docMk/>
            <pc:sldMk cId="618782188" sldId="425"/>
            <ac:spMk id="22" creationId="{43B22F66-B753-4FB0-9D42-B38C69EECF83}"/>
          </ac:spMkLst>
        </pc:spChg>
        <pc:spChg chg="mod">
          <ac:chgData name="haen1231@konkuk.ac.kr" userId="fc805462-1126-4daf-9bad-151ec245578c" providerId="ADAL" clId="{FA096F2A-90F1-45E2-BFA5-AEC1C13D7E61}" dt="2021-05-16T11:24:42.126" v="1656"/>
          <ac:spMkLst>
            <pc:docMk/>
            <pc:sldMk cId="618782188" sldId="425"/>
            <ac:spMk id="27" creationId="{CBBF3B15-73A5-4B25-98E4-09E299CA212B}"/>
          </ac:spMkLst>
        </pc:spChg>
        <pc:spChg chg="mod">
          <ac:chgData name="haen1231@konkuk.ac.kr" userId="fc805462-1126-4daf-9bad-151ec245578c" providerId="ADAL" clId="{FA096F2A-90F1-45E2-BFA5-AEC1C13D7E61}" dt="2021-05-16T11:24:42.126" v="1656"/>
          <ac:spMkLst>
            <pc:docMk/>
            <pc:sldMk cId="618782188" sldId="425"/>
            <ac:spMk id="28" creationId="{28826B6A-D56A-49F5-974A-A2E530AC5456}"/>
          </ac:spMkLst>
        </pc:spChg>
        <pc:spChg chg="mod">
          <ac:chgData name="haen1231@konkuk.ac.kr" userId="fc805462-1126-4daf-9bad-151ec245578c" providerId="ADAL" clId="{FA096F2A-90F1-45E2-BFA5-AEC1C13D7E61}" dt="2021-05-16T11:23:28.462" v="1638" actId="1076"/>
          <ac:spMkLst>
            <pc:docMk/>
            <pc:sldMk cId="618782188" sldId="425"/>
            <ac:spMk id="36" creationId="{6BD4326F-93AC-449C-B746-CC3848AE41C4}"/>
          </ac:spMkLst>
        </pc:spChg>
        <pc:spChg chg="mod">
          <ac:chgData name="haen1231@konkuk.ac.kr" userId="fc805462-1126-4daf-9bad-151ec245578c" providerId="ADAL" clId="{FA096F2A-90F1-45E2-BFA5-AEC1C13D7E61}" dt="2021-05-16T11:23:23.030" v="1637" actId="1076"/>
          <ac:spMkLst>
            <pc:docMk/>
            <pc:sldMk cId="618782188" sldId="425"/>
            <ac:spMk id="37" creationId="{E83F7A1D-FA96-46C3-A0F4-F6B34A8CB2D4}"/>
          </ac:spMkLst>
        </pc:spChg>
        <pc:grpChg chg="add mod">
          <ac:chgData name="haen1231@konkuk.ac.kr" userId="fc805462-1126-4daf-9bad-151ec245578c" providerId="ADAL" clId="{FA096F2A-90F1-45E2-BFA5-AEC1C13D7E61}" dt="2021-05-16T11:24:47.852" v="1657" actId="1076"/>
          <ac:grpSpMkLst>
            <pc:docMk/>
            <pc:sldMk cId="618782188" sldId="425"/>
            <ac:grpSpMk id="26" creationId="{6179E7C1-FB79-4759-ADB5-FC6092DEE124}"/>
          </ac:grpSpMkLst>
        </pc:grpChg>
        <pc:picChg chg="del">
          <ac:chgData name="haen1231@konkuk.ac.kr" userId="fc805462-1126-4daf-9bad-151ec245578c" providerId="ADAL" clId="{FA096F2A-90F1-45E2-BFA5-AEC1C13D7E61}" dt="2021-05-14T01:23:18.993" v="526" actId="478"/>
          <ac:picMkLst>
            <pc:docMk/>
            <pc:sldMk cId="618782188" sldId="425"/>
            <ac:picMk id="3" creationId="{499DB991-B307-4E59-8BC8-8CA738992B0B}"/>
          </ac:picMkLst>
        </pc:picChg>
        <pc:picChg chg="add del mod">
          <ac:chgData name="haen1231@konkuk.ac.kr" userId="fc805462-1126-4daf-9bad-151ec245578c" providerId="ADAL" clId="{FA096F2A-90F1-45E2-BFA5-AEC1C13D7E61}" dt="2021-05-16T11:00:28.717" v="1602" actId="478"/>
          <ac:picMkLst>
            <pc:docMk/>
            <pc:sldMk cId="618782188" sldId="425"/>
            <ac:picMk id="3" creationId="{E7D73C30-2B1C-4299-AF3C-A955D4DC9766}"/>
          </ac:picMkLst>
        </pc:picChg>
        <pc:picChg chg="del">
          <ac:chgData name="haen1231@konkuk.ac.kr" userId="fc805462-1126-4daf-9bad-151ec245578c" providerId="ADAL" clId="{FA096F2A-90F1-45E2-BFA5-AEC1C13D7E61}" dt="2021-05-14T01:23:18.993" v="526" actId="478"/>
          <ac:picMkLst>
            <pc:docMk/>
            <pc:sldMk cId="618782188" sldId="425"/>
            <ac:picMk id="8" creationId="{387E8ABB-001A-4E76-9967-6C0683D54E07}"/>
          </ac:picMkLst>
        </pc:picChg>
        <pc:picChg chg="add del">
          <ac:chgData name="haen1231@konkuk.ac.kr" userId="fc805462-1126-4daf-9bad-151ec245578c" providerId="ADAL" clId="{FA096F2A-90F1-45E2-BFA5-AEC1C13D7E61}" dt="2021-05-16T11:19:32.915" v="1611" actId="478"/>
          <ac:picMkLst>
            <pc:docMk/>
            <pc:sldMk cId="618782188" sldId="425"/>
            <ac:picMk id="8" creationId="{FA4449FB-6E64-40FB-A63F-5F035C6CF4C4}"/>
          </ac:picMkLst>
        </pc:picChg>
        <pc:picChg chg="add del">
          <ac:chgData name="haen1231@konkuk.ac.kr" userId="fc805462-1126-4daf-9bad-151ec245578c" providerId="ADAL" clId="{FA096F2A-90F1-45E2-BFA5-AEC1C13D7E61}" dt="2021-05-16T11:20:59.858" v="1615" actId="478"/>
          <ac:picMkLst>
            <pc:docMk/>
            <pc:sldMk cId="618782188" sldId="425"/>
            <ac:picMk id="10" creationId="{EF538299-AEFC-4904-AA6D-C9C1C387056F}"/>
          </ac:picMkLst>
        </pc:picChg>
        <pc:picChg chg="del">
          <ac:chgData name="haen1231@konkuk.ac.kr" userId="fc805462-1126-4daf-9bad-151ec245578c" providerId="ADAL" clId="{FA096F2A-90F1-45E2-BFA5-AEC1C13D7E61}" dt="2021-05-14T01:23:18.993" v="526" actId="478"/>
          <ac:picMkLst>
            <pc:docMk/>
            <pc:sldMk cId="618782188" sldId="425"/>
            <ac:picMk id="11" creationId="{277E0511-F914-4968-A374-8FC205F18985}"/>
          </ac:picMkLst>
        </pc:picChg>
        <pc:picChg chg="add mod">
          <ac:chgData name="haen1231@konkuk.ac.kr" userId="fc805462-1126-4daf-9bad-151ec245578c" providerId="ADAL" clId="{FA096F2A-90F1-45E2-BFA5-AEC1C13D7E61}" dt="2021-05-16T11:23:51.329" v="1645" actId="1076"/>
          <ac:picMkLst>
            <pc:docMk/>
            <pc:sldMk cId="618782188" sldId="425"/>
            <ac:picMk id="12" creationId="{DDCEE15C-FEE7-4CC2-B7C2-74B4A49BAD68}"/>
          </ac:picMkLst>
        </pc:picChg>
        <pc:picChg chg="del mod">
          <ac:chgData name="haen1231@konkuk.ac.kr" userId="fc805462-1126-4daf-9bad-151ec245578c" providerId="ADAL" clId="{FA096F2A-90F1-45E2-BFA5-AEC1C13D7E61}" dt="2021-05-16T10:56:28.967" v="1591" actId="478"/>
          <ac:picMkLst>
            <pc:docMk/>
            <pc:sldMk cId="618782188" sldId="425"/>
            <ac:picMk id="17" creationId="{985F045B-664E-43ED-A509-D3BFB332CF2D}"/>
          </ac:picMkLst>
        </pc:picChg>
        <pc:picChg chg="add mod">
          <ac:chgData name="haen1231@konkuk.ac.kr" userId="fc805462-1126-4daf-9bad-151ec245578c" providerId="ADAL" clId="{FA096F2A-90F1-45E2-BFA5-AEC1C13D7E61}" dt="2021-05-16T11:23:39.746" v="1641" actId="1076"/>
          <ac:picMkLst>
            <pc:docMk/>
            <pc:sldMk cId="618782188" sldId="425"/>
            <ac:picMk id="24" creationId="{8DEBE47F-8FEA-4B2F-B486-87A6B8DE8D9F}"/>
          </ac:picMkLst>
        </pc:picChg>
        <pc:picChg chg="del">
          <ac:chgData name="haen1231@konkuk.ac.kr" userId="fc805462-1126-4daf-9bad-151ec245578c" providerId="ADAL" clId="{FA096F2A-90F1-45E2-BFA5-AEC1C13D7E61}" dt="2021-05-14T01:23:18.993" v="526" actId="478"/>
          <ac:picMkLst>
            <pc:docMk/>
            <pc:sldMk cId="618782188" sldId="425"/>
            <ac:picMk id="26" creationId="{019D51B8-1163-48D2-9BD4-DF8C4C92BF1D}"/>
          </ac:picMkLst>
        </pc:picChg>
        <pc:picChg chg="mod">
          <ac:chgData name="haen1231@konkuk.ac.kr" userId="fc805462-1126-4daf-9bad-151ec245578c" providerId="ADAL" clId="{FA096F2A-90F1-45E2-BFA5-AEC1C13D7E61}" dt="2021-05-16T11:24:16.614" v="1651" actId="1076"/>
          <ac:picMkLst>
            <pc:docMk/>
            <pc:sldMk cId="618782188" sldId="425"/>
            <ac:picMk id="31" creationId="{40585D15-0703-4BB0-A598-53C19B323233}"/>
          </ac:picMkLst>
        </pc:picChg>
        <pc:picChg chg="mod">
          <ac:chgData name="haen1231@konkuk.ac.kr" userId="fc805462-1126-4daf-9bad-151ec245578c" providerId="ADAL" clId="{FA096F2A-90F1-45E2-BFA5-AEC1C13D7E61}" dt="2021-05-16T11:23:13.122" v="1635" actId="1076"/>
          <ac:picMkLst>
            <pc:docMk/>
            <pc:sldMk cId="618782188" sldId="425"/>
            <ac:picMk id="32" creationId="{F2187D4D-D173-4474-8435-60ED798A10F8}"/>
          </ac:picMkLst>
        </pc:picChg>
        <pc:cxnChg chg="add del mod">
          <ac:chgData name="haen1231@konkuk.ac.kr" userId="fc805462-1126-4daf-9bad-151ec245578c" providerId="ADAL" clId="{FA096F2A-90F1-45E2-BFA5-AEC1C13D7E61}" dt="2021-05-16T10:47:07.136" v="1588" actId="478"/>
          <ac:cxnSpMkLst>
            <pc:docMk/>
            <pc:sldMk cId="618782188" sldId="425"/>
            <ac:cxnSpMk id="23" creationId="{E9CBEBB3-8889-4F64-92CA-F878900E4F03}"/>
          </ac:cxnSpMkLst>
        </pc:cxnChg>
        <pc:cxnChg chg="add mod">
          <ac:chgData name="haen1231@konkuk.ac.kr" userId="fc805462-1126-4daf-9bad-151ec245578c" providerId="ADAL" clId="{FA096F2A-90F1-45E2-BFA5-AEC1C13D7E61}" dt="2021-05-16T11:24:23.974" v="1653" actId="1076"/>
          <ac:cxnSpMkLst>
            <pc:docMk/>
            <pc:sldMk cId="618782188" sldId="425"/>
            <ac:cxnSpMk id="25" creationId="{80E6BCCD-59C5-4196-8167-F7EF098B0D32}"/>
          </ac:cxnSpMkLst>
        </pc:cxnChg>
        <pc:cxnChg chg="del">
          <ac:chgData name="haen1231@konkuk.ac.kr" userId="fc805462-1126-4daf-9bad-151ec245578c" providerId="ADAL" clId="{FA096F2A-90F1-45E2-BFA5-AEC1C13D7E61}" dt="2021-05-14T01:23:18.993" v="526" actId="478"/>
          <ac:cxnSpMkLst>
            <pc:docMk/>
            <pc:sldMk cId="618782188" sldId="425"/>
            <ac:cxnSpMk id="27" creationId="{B493D6FF-AAF5-4D70-873D-F4AA853755EC}"/>
          </ac:cxnSpMkLst>
        </pc:cxnChg>
        <pc:cxnChg chg="del">
          <ac:chgData name="haen1231@konkuk.ac.kr" userId="fc805462-1126-4daf-9bad-151ec245578c" providerId="ADAL" clId="{FA096F2A-90F1-45E2-BFA5-AEC1C13D7E61}" dt="2021-05-14T01:23:18.993" v="526" actId="478"/>
          <ac:cxnSpMkLst>
            <pc:docMk/>
            <pc:sldMk cId="618782188" sldId="425"/>
            <ac:cxnSpMk id="33" creationId="{81C5330D-3358-49AF-8924-4D56DCC49E28}"/>
          </ac:cxnSpMkLst>
        </pc:cxnChg>
        <pc:cxnChg chg="mod">
          <ac:chgData name="haen1231@konkuk.ac.kr" userId="fc805462-1126-4daf-9bad-151ec245578c" providerId="ADAL" clId="{FA096F2A-90F1-45E2-BFA5-AEC1C13D7E61}" dt="2021-05-16T11:24:30.118" v="1654" actId="1076"/>
          <ac:cxnSpMkLst>
            <pc:docMk/>
            <pc:sldMk cId="618782188" sldId="425"/>
            <ac:cxnSpMk id="34" creationId="{399793A7-17E7-47CE-B309-44606E9973DD}"/>
          </ac:cxnSpMkLst>
        </pc:cxnChg>
        <pc:cxnChg chg="del">
          <ac:chgData name="haen1231@konkuk.ac.kr" userId="fc805462-1126-4daf-9bad-151ec245578c" providerId="ADAL" clId="{FA096F2A-90F1-45E2-BFA5-AEC1C13D7E61}" dt="2021-05-14T01:23:18.993" v="526" actId="478"/>
          <ac:cxnSpMkLst>
            <pc:docMk/>
            <pc:sldMk cId="618782188" sldId="425"/>
            <ac:cxnSpMk id="35" creationId="{C6892568-CD69-45DB-8F8D-BC71A0C4CDBD}"/>
          </ac:cxnSpMkLst>
        </pc:cxnChg>
      </pc:sldChg>
      <pc:sldChg chg="addSp delSp modSp add mod">
        <pc:chgData name="haen1231@konkuk.ac.kr" userId="fc805462-1126-4daf-9bad-151ec245578c" providerId="ADAL" clId="{FA096F2A-90F1-45E2-BFA5-AEC1C13D7E61}" dt="2021-05-16T11:27:45.974" v="1750" actId="1076"/>
        <pc:sldMkLst>
          <pc:docMk/>
          <pc:sldMk cId="545528636" sldId="426"/>
        </pc:sldMkLst>
        <pc:spChg chg="mod">
          <ac:chgData name="haen1231@konkuk.ac.kr" userId="fc805462-1126-4daf-9bad-151ec245578c" providerId="ADAL" clId="{FA096F2A-90F1-45E2-BFA5-AEC1C13D7E61}" dt="2021-05-16T11:26:20.366" v="1714" actId="20577"/>
          <ac:spMkLst>
            <pc:docMk/>
            <pc:sldMk cId="545528636" sldId="426"/>
            <ac:spMk id="21" creationId="{FDFC41CD-52EB-4266-9540-50A189C69140}"/>
          </ac:spMkLst>
        </pc:spChg>
        <pc:spChg chg="del">
          <ac:chgData name="haen1231@konkuk.ac.kr" userId="fc805462-1126-4daf-9bad-151ec245578c" providerId="ADAL" clId="{FA096F2A-90F1-45E2-BFA5-AEC1C13D7E61}" dt="2021-05-14T01:30:31.278" v="653" actId="478"/>
          <ac:spMkLst>
            <pc:docMk/>
            <pc:sldMk cId="545528636" sldId="426"/>
            <ac:spMk id="36" creationId="{6BD4326F-93AC-449C-B746-CC3848AE41C4}"/>
          </ac:spMkLst>
        </pc:spChg>
        <pc:spChg chg="del">
          <ac:chgData name="haen1231@konkuk.ac.kr" userId="fc805462-1126-4daf-9bad-151ec245578c" providerId="ADAL" clId="{FA096F2A-90F1-45E2-BFA5-AEC1C13D7E61}" dt="2021-05-14T01:30:32.623" v="655" actId="478"/>
          <ac:spMkLst>
            <pc:docMk/>
            <pc:sldMk cId="545528636" sldId="426"/>
            <ac:spMk id="37" creationId="{E83F7A1D-FA96-46C3-A0F4-F6B34A8CB2D4}"/>
          </ac:spMkLst>
        </pc:spChg>
        <pc:grpChg chg="add del mod">
          <ac:chgData name="haen1231@konkuk.ac.kr" userId="fc805462-1126-4daf-9bad-151ec245578c" providerId="ADAL" clId="{FA096F2A-90F1-45E2-BFA5-AEC1C13D7E61}" dt="2021-05-16T11:26:43.441" v="1727" actId="165"/>
          <ac:grpSpMkLst>
            <pc:docMk/>
            <pc:sldMk cId="545528636" sldId="426"/>
            <ac:grpSpMk id="13" creationId="{A792400F-C9F2-4F18-A71C-D06B80A6E306}"/>
          </ac:grpSpMkLst>
        </pc:grpChg>
        <pc:picChg chg="add del mod topLvl">
          <ac:chgData name="haen1231@konkuk.ac.kr" userId="fc805462-1126-4daf-9bad-151ec245578c" providerId="ADAL" clId="{FA096F2A-90F1-45E2-BFA5-AEC1C13D7E61}" dt="2021-05-16T11:27:11.488" v="1740" actId="478"/>
          <ac:picMkLst>
            <pc:docMk/>
            <pc:sldMk cId="545528636" sldId="426"/>
            <ac:picMk id="3" creationId="{F0DA88DC-0EE1-470C-97E4-B5D758711DC8}"/>
          </ac:picMkLst>
        </pc:picChg>
        <pc:picChg chg="add del mod">
          <ac:chgData name="haen1231@konkuk.ac.kr" userId="fc805462-1126-4daf-9bad-151ec245578c" providerId="ADAL" clId="{FA096F2A-90F1-45E2-BFA5-AEC1C13D7E61}" dt="2021-05-16T11:20:09.617" v="1613" actId="478"/>
          <ac:picMkLst>
            <pc:docMk/>
            <pc:sldMk cId="545528636" sldId="426"/>
            <ac:picMk id="7" creationId="{EBD5B3EC-EF19-4339-A5B0-FFBE9AF93DD0}"/>
          </ac:picMkLst>
        </pc:picChg>
        <pc:picChg chg="add del mod topLvl">
          <ac:chgData name="haen1231@konkuk.ac.kr" userId="fc805462-1126-4daf-9bad-151ec245578c" providerId="ADAL" clId="{FA096F2A-90F1-45E2-BFA5-AEC1C13D7E61}" dt="2021-05-16T11:27:32.096" v="1748" actId="478"/>
          <ac:picMkLst>
            <pc:docMk/>
            <pc:sldMk cId="545528636" sldId="426"/>
            <ac:picMk id="8" creationId="{B39D4D23-BC2C-4625-BFA3-523837E1BD56}"/>
          </ac:picMkLst>
        </pc:picChg>
        <pc:picChg chg="add del mod">
          <ac:chgData name="haen1231@konkuk.ac.kr" userId="fc805462-1126-4daf-9bad-151ec245578c" providerId="ADAL" clId="{FA096F2A-90F1-45E2-BFA5-AEC1C13D7E61}" dt="2021-05-16T11:22:17.668" v="1619" actId="478"/>
          <ac:picMkLst>
            <pc:docMk/>
            <pc:sldMk cId="545528636" sldId="426"/>
            <ac:picMk id="10" creationId="{0129A3B8-23C1-48A6-9949-5FD9B156C695}"/>
          </ac:picMkLst>
        </pc:picChg>
        <pc:picChg chg="add del mod">
          <ac:chgData name="haen1231@konkuk.ac.kr" userId="fc805462-1126-4daf-9bad-151ec245578c" providerId="ADAL" clId="{FA096F2A-90F1-45E2-BFA5-AEC1C13D7E61}" dt="2021-05-14T01:31:25.689" v="661" actId="478"/>
          <ac:picMkLst>
            <pc:docMk/>
            <pc:sldMk cId="545528636" sldId="426"/>
            <ac:picMk id="10" creationId="{02A0C497-0A02-4176-B59C-EF54770ECD17}"/>
          </ac:picMkLst>
        </pc:picChg>
        <pc:picChg chg="add del">
          <ac:chgData name="haen1231@konkuk.ac.kr" userId="fc805462-1126-4daf-9bad-151ec245578c" providerId="ADAL" clId="{FA096F2A-90F1-45E2-BFA5-AEC1C13D7E61}" dt="2021-05-16T11:21:41.612" v="1617" actId="478"/>
          <ac:picMkLst>
            <pc:docMk/>
            <pc:sldMk cId="545528636" sldId="426"/>
            <ac:picMk id="12" creationId="{53DDB38F-F759-408C-AEE8-44BE440F55A0}"/>
          </ac:picMkLst>
        </pc:picChg>
        <pc:picChg chg="add del mod">
          <ac:chgData name="haen1231@konkuk.ac.kr" userId="fc805462-1126-4daf-9bad-151ec245578c" providerId="ADAL" clId="{FA096F2A-90F1-45E2-BFA5-AEC1C13D7E61}" dt="2021-05-14T01:31:26.398" v="662" actId="478"/>
          <ac:picMkLst>
            <pc:docMk/>
            <pc:sldMk cId="545528636" sldId="426"/>
            <ac:picMk id="12" creationId="{FDD0EA74-0DD2-4974-ABE3-9DE7BB670102}"/>
          </ac:picMkLst>
        </pc:picChg>
        <pc:picChg chg="add del mod">
          <ac:chgData name="haen1231@konkuk.ac.kr" userId="fc805462-1126-4daf-9bad-151ec245578c" providerId="ADAL" clId="{FA096F2A-90F1-45E2-BFA5-AEC1C13D7E61}" dt="2021-05-16T11:26:53.349" v="1730" actId="21"/>
          <ac:picMkLst>
            <pc:docMk/>
            <pc:sldMk cId="545528636" sldId="426"/>
            <ac:picMk id="15" creationId="{3C475B7D-AEC5-421C-A9C4-C58236677533}"/>
          </ac:picMkLst>
        </pc:picChg>
        <pc:picChg chg="del">
          <ac:chgData name="haen1231@konkuk.ac.kr" userId="fc805462-1126-4daf-9bad-151ec245578c" providerId="ADAL" clId="{FA096F2A-90F1-45E2-BFA5-AEC1C13D7E61}" dt="2021-05-14T01:30:30.567" v="652" actId="478"/>
          <ac:picMkLst>
            <pc:docMk/>
            <pc:sldMk cId="545528636" sldId="426"/>
            <ac:picMk id="17" creationId="{985F045B-664E-43ED-A509-D3BFB332CF2D}"/>
          </ac:picMkLst>
        </pc:picChg>
        <pc:picChg chg="add del mod">
          <ac:chgData name="haen1231@konkuk.ac.kr" userId="fc805462-1126-4daf-9bad-151ec245578c" providerId="ADAL" clId="{FA096F2A-90F1-45E2-BFA5-AEC1C13D7E61}" dt="2021-05-16T11:27:31.023" v="1747" actId="21"/>
          <ac:picMkLst>
            <pc:docMk/>
            <pc:sldMk cId="545528636" sldId="426"/>
            <ac:picMk id="18" creationId="{DE033E04-3C12-4C8C-A7B2-4F06359DA3D3}"/>
          </ac:picMkLst>
        </pc:picChg>
        <pc:picChg chg="add del mod">
          <ac:chgData name="haen1231@konkuk.ac.kr" userId="fc805462-1126-4daf-9bad-151ec245578c" providerId="ADAL" clId="{FA096F2A-90F1-45E2-BFA5-AEC1C13D7E61}" dt="2021-05-16T11:26:59.769" v="1733" actId="21"/>
          <ac:picMkLst>
            <pc:docMk/>
            <pc:sldMk cId="545528636" sldId="426"/>
            <ac:picMk id="22" creationId="{0B6EF26C-C17E-4AEC-B7BD-7A6CF7D1EE05}"/>
          </ac:picMkLst>
        </pc:picChg>
        <pc:picChg chg="add del mod">
          <ac:chgData name="haen1231@konkuk.ac.kr" userId="fc805462-1126-4daf-9bad-151ec245578c" providerId="ADAL" clId="{FA096F2A-90F1-45E2-BFA5-AEC1C13D7E61}" dt="2021-05-16T11:27:02.792" v="1736" actId="21"/>
          <ac:picMkLst>
            <pc:docMk/>
            <pc:sldMk cId="545528636" sldId="426"/>
            <ac:picMk id="24" creationId="{DBB36F79-5270-488C-8182-428907C5776A}"/>
          </ac:picMkLst>
        </pc:picChg>
        <pc:picChg chg="add del mod">
          <ac:chgData name="haen1231@konkuk.ac.kr" userId="fc805462-1126-4daf-9bad-151ec245578c" providerId="ADAL" clId="{FA096F2A-90F1-45E2-BFA5-AEC1C13D7E61}" dt="2021-05-16T11:27:10.228" v="1739" actId="21"/>
          <ac:picMkLst>
            <pc:docMk/>
            <pc:sldMk cId="545528636" sldId="426"/>
            <ac:picMk id="25" creationId="{4BBEC120-943F-4EDF-9190-EEB22586B3BC}"/>
          </ac:picMkLst>
        </pc:picChg>
        <pc:picChg chg="add mod">
          <ac:chgData name="haen1231@konkuk.ac.kr" userId="fc805462-1126-4daf-9bad-151ec245578c" providerId="ADAL" clId="{FA096F2A-90F1-45E2-BFA5-AEC1C13D7E61}" dt="2021-05-16T11:27:11.928" v="1741"/>
          <ac:picMkLst>
            <pc:docMk/>
            <pc:sldMk cId="545528636" sldId="426"/>
            <ac:picMk id="26" creationId="{F5A6CA51-88B6-446F-AD00-367EEF14914B}"/>
          </ac:picMkLst>
        </pc:picChg>
        <pc:picChg chg="add mod">
          <ac:chgData name="haen1231@konkuk.ac.kr" userId="fc805462-1126-4daf-9bad-151ec245578c" providerId="ADAL" clId="{FA096F2A-90F1-45E2-BFA5-AEC1C13D7E61}" dt="2021-05-16T11:27:32.399" v="1749"/>
          <ac:picMkLst>
            <pc:docMk/>
            <pc:sldMk cId="545528636" sldId="426"/>
            <ac:picMk id="27" creationId="{102E477C-DC80-4063-9115-2CDBB199CF73}"/>
          </ac:picMkLst>
        </pc:picChg>
        <pc:picChg chg="del">
          <ac:chgData name="haen1231@konkuk.ac.kr" userId="fc805462-1126-4daf-9bad-151ec245578c" providerId="ADAL" clId="{FA096F2A-90F1-45E2-BFA5-AEC1C13D7E61}" dt="2021-05-14T01:30:29.538" v="651" actId="478"/>
          <ac:picMkLst>
            <pc:docMk/>
            <pc:sldMk cId="545528636" sldId="426"/>
            <ac:picMk id="31" creationId="{40585D15-0703-4BB0-A598-53C19B323233}"/>
          </ac:picMkLst>
        </pc:picChg>
        <pc:picChg chg="del">
          <ac:chgData name="haen1231@konkuk.ac.kr" userId="fc805462-1126-4daf-9bad-151ec245578c" providerId="ADAL" clId="{FA096F2A-90F1-45E2-BFA5-AEC1C13D7E61}" dt="2021-05-14T01:30:32.055" v="654" actId="478"/>
          <ac:picMkLst>
            <pc:docMk/>
            <pc:sldMk cId="545528636" sldId="426"/>
            <ac:picMk id="32" creationId="{F2187D4D-D173-4474-8435-60ED798A10F8}"/>
          </ac:picMkLst>
        </pc:picChg>
        <pc:cxnChg chg="mod topLvl">
          <ac:chgData name="haen1231@konkuk.ac.kr" userId="fc805462-1126-4daf-9bad-151ec245578c" providerId="ADAL" clId="{FA096F2A-90F1-45E2-BFA5-AEC1C13D7E61}" dt="2021-05-16T11:27:45.974" v="1750" actId="1076"/>
          <ac:cxnSpMkLst>
            <pc:docMk/>
            <pc:sldMk cId="545528636" sldId="426"/>
            <ac:cxnSpMk id="23" creationId="{E9CBEBB3-8889-4F64-92CA-F878900E4F03}"/>
          </ac:cxnSpMkLst>
        </pc:cxnChg>
        <pc:cxnChg chg="del">
          <ac:chgData name="haen1231@konkuk.ac.kr" userId="fc805462-1126-4daf-9bad-151ec245578c" providerId="ADAL" clId="{FA096F2A-90F1-45E2-BFA5-AEC1C13D7E61}" dt="2021-05-14T01:31:32.470" v="666" actId="478"/>
          <ac:cxnSpMkLst>
            <pc:docMk/>
            <pc:sldMk cId="545528636" sldId="426"/>
            <ac:cxnSpMk id="34" creationId="{399793A7-17E7-47CE-B309-44606E9973DD}"/>
          </ac:cxnSpMkLst>
        </pc:cxnChg>
      </pc:sldChg>
      <pc:sldChg chg="addSp delSp modSp add mod">
        <pc:chgData name="haen1231@konkuk.ac.kr" userId="fc805462-1126-4daf-9bad-151ec245578c" providerId="ADAL" clId="{FA096F2A-90F1-45E2-BFA5-AEC1C13D7E61}" dt="2021-05-14T01:47:52.890" v="1217" actId="1038"/>
        <pc:sldMkLst>
          <pc:docMk/>
          <pc:sldMk cId="654292166" sldId="427"/>
        </pc:sldMkLst>
        <pc:spChg chg="add mod">
          <ac:chgData name="haen1231@konkuk.ac.kr" userId="fc805462-1126-4daf-9bad-151ec245578c" providerId="ADAL" clId="{FA096F2A-90F1-45E2-BFA5-AEC1C13D7E61}" dt="2021-05-14T01:47:21.619" v="1209" actId="1076"/>
          <ac:spMkLst>
            <pc:docMk/>
            <pc:sldMk cId="654292166" sldId="427"/>
            <ac:spMk id="20" creationId="{E230D9ED-7C4D-4E0C-91D4-9F50D950FD3C}"/>
          </ac:spMkLst>
        </pc:spChg>
        <pc:spChg chg="mod">
          <ac:chgData name="haen1231@konkuk.ac.kr" userId="fc805462-1126-4daf-9bad-151ec245578c" providerId="ADAL" clId="{FA096F2A-90F1-45E2-BFA5-AEC1C13D7E61}" dt="2021-05-14T01:40:58.832" v="952" actId="1076"/>
          <ac:spMkLst>
            <pc:docMk/>
            <pc:sldMk cId="654292166" sldId="427"/>
            <ac:spMk id="21" creationId="{FDFC41CD-52EB-4266-9540-50A189C69140}"/>
          </ac:spMkLst>
        </pc:spChg>
        <pc:spChg chg="add del mod">
          <ac:chgData name="haen1231@konkuk.ac.kr" userId="fc805462-1126-4daf-9bad-151ec245578c" providerId="ADAL" clId="{FA096F2A-90F1-45E2-BFA5-AEC1C13D7E61}" dt="2021-05-14T01:40:06.945" v="923" actId="478"/>
          <ac:spMkLst>
            <pc:docMk/>
            <pc:sldMk cId="654292166" sldId="427"/>
            <ac:spMk id="24" creationId="{C3848F46-8E6F-4DF8-A23B-69A09A0DB082}"/>
          </ac:spMkLst>
        </pc:spChg>
        <pc:spChg chg="add del mod">
          <ac:chgData name="haen1231@konkuk.ac.kr" userId="fc805462-1126-4daf-9bad-151ec245578c" providerId="ADAL" clId="{FA096F2A-90F1-45E2-BFA5-AEC1C13D7E61}" dt="2021-05-14T01:40:42.327" v="946" actId="478"/>
          <ac:spMkLst>
            <pc:docMk/>
            <pc:sldMk cId="654292166" sldId="427"/>
            <ac:spMk id="25" creationId="{97AE2E74-F926-4034-B093-3BFFE615A0AE}"/>
          </ac:spMkLst>
        </pc:spChg>
        <pc:spChg chg="add mod">
          <ac:chgData name="haen1231@konkuk.ac.kr" userId="fc805462-1126-4daf-9bad-151ec245578c" providerId="ADAL" clId="{FA096F2A-90F1-45E2-BFA5-AEC1C13D7E61}" dt="2021-05-14T01:46:35.788" v="1137" actId="1038"/>
          <ac:spMkLst>
            <pc:docMk/>
            <pc:sldMk cId="654292166" sldId="427"/>
            <ac:spMk id="27" creationId="{9106A13C-815E-44CE-B726-A751D85261AC}"/>
          </ac:spMkLst>
        </pc:spChg>
        <pc:spChg chg="add mod">
          <ac:chgData name="haen1231@konkuk.ac.kr" userId="fc805462-1126-4daf-9bad-151ec245578c" providerId="ADAL" clId="{FA096F2A-90F1-45E2-BFA5-AEC1C13D7E61}" dt="2021-05-14T01:47:37.504" v="1212" actId="14100"/>
          <ac:spMkLst>
            <pc:docMk/>
            <pc:sldMk cId="654292166" sldId="427"/>
            <ac:spMk id="29" creationId="{000855BF-D71D-4232-8EB9-B875387F6481}"/>
          </ac:spMkLst>
        </pc:spChg>
        <pc:spChg chg="add mod">
          <ac:chgData name="haen1231@konkuk.ac.kr" userId="fc805462-1126-4daf-9bad-151ec245578c" providerId="ADAL" clId="{FA096F2A-90F1-45E2-BFA5-AEC1C13D7E61}" dt="2021-05-14T01:47:52.890" v="1217" actId="1038"/>
          <ac:spMkLst>
            <pc:docMk/>
            <pc:sldMk cId="654292166" sldId="427"/>
            <ac:spMk id="30" creationId="{FD4B2DF5-C412-4EE7-81F6-C60DFC4A471C}"/>
          </ac:spMkLst>
        </pc:spChg>
        <pc:picChg chg="del">
          <ac:chgData name="haen1231@konkuk.ac.kr" userId="fc805462-1126-4daf-9bad-151ec245578c" providerId="ADAL" clId="{FA096F2A-90F1-45E2-BFA5-AEC1C13D7E61}" dt="2021-05-14T01:32:32.539" v="778" actId="478"/>
          <ac:picMkLst>
            <pc:docMk/>
            <pc:sldMk cId="654292166" sldId="427"/>
            <ac:picMk id="3" creationId="{F0DA88DC-0EE1-470C-97E4-B5D758711DC8}"/>
          </ac:picMkLst>
        </pc:picChg>
        <pc:picChg chg="add del mod">
          <ac:chgData name="haen1231@konkuk.ac.kr" userId="fc805462-1126-4daf-9bad-151ec245578c" providerId="ADAL" clId="{FA096F2A-90F1-45E2-BFA5-AEC1C13D7E61}" dt="2021-05-14T01:40:42.327" v="946" actId="478"/>
          <ac:picMkLst>
            <pc:docMk/>
            <pc:sldMk cId="654292166" sldId="427"/>
            <ac:picMk id="7" creationId="{A25D9643-F30F-4C91-A312-CEFFF73525DE}"/>
          </ac:picMkLst>
        </pc:picChg>
        <pc:picChg chg="del">
          <ac:chgData name="haen1231@konkuk.ac.kr" userId="fc805462-1126-4daf-9bad-151ec245578c" providerId="ADAL" clId="{FA096F2A-90F1-45E2-BFA5-AEC1C13D7E61}" dt="2021-05-14T01:32:32.151" v="777" actId="478"/>
          <ac:picMkLst>
            <pc:docMk/>
            <pc:sldMk cId="654292166" sldId="427"/>
            <ac:picMk id="8" creationId="{B39D4D23-BC2C-4625-BFA3-523837E1BD56}"/>
          </ac:picMkLst>
        </pc:picChg>
        <pc:picChg chg="mod">
          <ac:chgData name="haen1231@konkuk.ac.kr" userId="fc805462-1126-4daf-9bad-151ec245578c" providerId="ADAL" clId="{FA096F2A-90F1-45E2-BFA5-AEC1C13D7E61}" dt="2021-05-14T01:46:18.818" v="1122" actId="1076"/>
          <ac:picMkLst>
            <pc:docMk/>
            <pc:sldMk cId="654292166" sldId="427"/>
            <ac:picMk id="10" creationId="{02A0C497-0A02-4176-B59C-EF54770ECD17}"/>
          </ac:picMkLst>
        </pc:picChg>
        <pc:picChg chg="add del mod">
          <ac:chgData name="haen1231@konkuk.ac.kr" userId="fc805462-1126-4daf-9bad-151ec245578c" providerId="ADAL" clId="{FA096F2A-90F1-45E2-BFA5-AEC1C13D7E61}" dt="2021-05-14T01:40:42.327" v="946" actId="478"/>
          <ac:picMkLst>
            <pc:docMk/>
            <pc:sldMk cId="654292166" sldId="427"/>
            <ac:picMk id="11" creationId="{CFC0134B-D6CD-479F-BDD7-3BD62189F35F}"/>
          </ac:picMkLst>
        </pc:picChg>
        <pc:picChg chg="mod">
          <ac:chgData name="haen1231@konkuk.ac.kr" userId="fc805462-1126-4daf-9bad-151ec245578c" providerId="ADAL" clId="{FA096F2A-90F1-45E2-BFA5-AEC1C13D7E61}" dt="2021-05-14T01:41:02.612" v="954" actId="1076"/>
          <ac:picMkLst>
            <pc:docMk/>
            <pc:sldMk cId="654292166" sldId="427"/>
            <ac:picMk id="12" creationId="{FDD0EA74-0DD2-4974-ABE3-9DE7BB670102}"/>
          </ac:picMkLst>
        </pc:picChg>
        <pc:picChg chg="add del mod">
          <ac:chgData name="haen1231@konkuk.ac.kr" userId="fc805462-1126-4daf-9bad-151ec245578c" providerId="ADAL" clId="{FA096F2A-90F1-45E2-BFA5-AEC1C13D7E61}" dt="2021-05-14T01:36:14.683" v="866" actId="478"/>
          <ac:picMkLst>
            <pc:docMk/>
            <pc:sldMk cId="654292166" sldId="427"/>
            <ac:picMk id="14" creationId="{34757E12-5B3D-4050-8318-8ABADB724827}"/>
          </ac:picMkLst>
        </pc:picChg>
        <pc:picChg chg="add del mod">
          <ac:chgData name="haen1231@konkuk.ac.kr" userId="fc805462-1126-4daf-9bad-151ec245578c" providerId="ADAL" clId="{FA096F2A-90F1-45E2-BFA5-AEC1C13D7E61}" dt="2021-05-14T01:36:14.683" v="866" actId="478"/>
          <ac:picMkLst>
            <pc:docMk/>
            <pc:sldMk cId="654292166" sldId="427"/>
            <ac:picMk id="17" creationId="{59A9C4C8-AB17-45A2-9BDB-287F24498764}"/>
          </ac:picMkLst>
        </pc:picChg>
        <pc:picChg chg="add del mod">
          <ac:chgData name="haen1231@konkuk.ac.kr" userId="fc805462-1126-4daf-9bad-151ec245578c" providerId="ADAL" clId="{FA096F2A-90F1-45E2-BFA5-AEC1C13D7E61}" dt="2021-05-14T01:40:42.327" v="946" actId="478"/>
          <ac:picMkLst>
            <pc:docMk/>
            <pc:sldMk cId="654292166" sldId="427"/>
            <ac:picMk id="19" creationId="{CD53422D-CF40-4C19-9227-3BDA6795EF5A}"/>
          </ac:picMkLst>
        </pc:picChg>
        <pc:cxnChg chg="del">
          <ac:chgData name="haen1231@konkuk.ac.kr" userId="fc805462-1126-4daf-9bad-151ec245578c" providerId="ADAL" clId="{FA096F2A-90F1-45E2-BFA5-AEC1C13D7E61}" dt="2021-05-14T01:35:10.376" v="814" actId="478"/>
          <ac:cxnSpMkLst>
            <pc:docMk/>
            <pc:sldMk cId="654292166" sldId="427"/>
            <ac:cxnSpMk id="23" creationId="{E9CBEBB3-8889-4F64-92CA-F878900E4F03}"/>
          </ac:cxnSpMkLst>
        </pc:cxnChg>
        <pc:cxnChg chg="add mod">
          <ac:chgData name="haen1231@konkuk.ac.kr" userId="fc805462-1126-4daf-9bad-151ec245578c" providerId="ADAL" clId="{FA096F2A-90F1-45E2-BFA5-AEC1C13D7E61}" dt="2021-05-14T01:41:08.924" v="956" actId="1076"/>
          <ac:cxnSpMkLst>
            <pc:docMk/>
            <pc:sldMk cId="654292166" sldId="427"/>
            <ac:cxnSpMk id="26" creationId="{1F341D26-7406-464B-9853-121682F3AA54}"/>
          </ac:cxnSpMkLst>
        </pc:cxnChg>
        <pc:cxnChg chg="del">
          <ac:chgData name="haen1231@konkuk.ac.kr" userId="fc805462-1126-4daf-9bad-151ec245578c" providerId="ADAL" clId="{FA096F2A-90F1-45E2-BFA5-AEC1C13D7E61}" dt="2021-05-14T01:38:10.392" v="883" actId="478"/>
          <ac:cxnSpMkLst>
            <pc:docMk/>
            <pc:sldMk cId="654292166" sldId="427"/>
            <ac:cxnSpMk id="34" creationId="{399793A7-17E7-47CE-B309-44606E9973DD}"/>
          </ac:cxnSpMkLst>
        </pc:cxnChg>
      </pc:sldChg>
      <pc:sldChg chg="addSp delSp modSp add mod">
        <pc:chgData name="haen1231@konkuk.ac.kr" userId="fc805462-1126-4daf-9bad-151ec245578c" providerId="ADAL" clId="{FA096F2A-90F1-45E2-BFA5-AEC1C13D7E61}" dt="2021-05-14T01:50:49.041" v="1309"/>
        <pc:sldMkLst>
          <pc:docMk/>
          <pc:sldMk cId="4266672255" sldId="428"/>
        </pc:sldMkLst>
        <pc:spChg chg="add mod">
          <ac:chgData name="haen1231@konkuk.ac.kr" userId="fc805462-1126-4daf-9bad-151ec245578c" providerId="ADAL" clId="{FA096F2A-90F1-45E2-BFA5-AEC1C13D7E61}" dt="2021-05-14T01:44:00.423" v="1038"/>
          <ac:spMkLst>
            <pc:docMk/>
            <pc:sldMk cId="4266672255" sldId="428"/>
            <ac:spMk id="15" creationId="{15958C9E-1E00-4C26-AD9B-4D270842E77F}"/>
          </ac:spMkLst>
        </pc:spChg>
        <pc:spChg chg="del">
          <ac:chgData name="haen1231@konkuk.ac.kr" userId="fc805462-1126-4daf-9bad-151ec245578c" providerId="ADAL" clId="{FA096F2A-90F1-45E2-BFA5-AEC1C13D7E61}" dt="2021-05-14T01:43:54.806" v="1030" actId="478"/>
          <ac:spMkLst>
            <pc:docMk/>
            <pc:sldMk cId="4266672255" sldId="428"/>
            <ac:spMk id="21" creationId="{FDFC41CD-52EB-4266-9540-50A189C69140}"/>
          </ac:spMkLst>
        </pc:spChg>
        <pc:spChg chg="add mod">
          <ac:chgData name="haen1231@konkuk.ac.kr" userId="fc805462-1126-4daf-9bad-151ec245578c" providerId="ADAL" clId="{FA096F2A-90F1-45E2-BFA5-AEC1C13D7E61}" dt="2021-05-14T01:50:07.389" v="1299"/>
          <ac:spMkLst>
            <pc:docMk/>
            <pc:sldMk cId="4266672255" sldId="428"/>
            <ac:spMk id="24" creationId="{BCEFD50D-5EEE-4A7D-B8F6-F24A47731CDE}"/>
          </ac:spMkLst>
        </pc:spChg>
        <pc:spChg chg="add mod">
          <ac:chgData name="haen1231@konkuk.ac.kr" userId="fc805462-1126-4daf-9bad-151ec245578c" providerId="ADAL" clId="{FA096F2A-90F1-45E2-BFA5-AEC1C13D7E61}" dt="2021-05-14T01:50:20.097" v="1303" actId="1037"/>
          <ac:spMkLst>
            <pc:docMk/>
            <pc:sldMk cId="4266672255" sldId="428"/>
            <ac:spMk id="25" creationId="{7114AE26-D36A-486F-94A2-A7CAD9E7BDC8}"/>
          </ac:spMkLst>
        </pc:spChg>
        <pc:spChg chg="mod">
          <ac:chgData name="haen1231@konkuk.ac.kr" userId="fc805462-1126-4daf-9bad-151ec245578c" providerId="ADAL" clId="{FA096F2A-90F1-45E2-BFA5-AEC1C13D7E61}" dt="2021-05-14T01:50:32.349" v="1305"/>
          <ac:spMkLst>
            <pc:docMk/>
            <pc:sldMk cId="4266672255" sldId="428"/>
            <ac:spMk id="27" creationId="{646DC96F-2D96-42BE-A623-070C1A422E9C}"/>
          </ac:spMkLst>
        </pc:spChg>
        <pc:spChg chg="mod">
          <ac:chgData name="haen1231@konkuk.ac.kr" userId="fc805462-1126-4daf-9bad-151ec245578c" providerId="ADAL" clId="{FA096F2A-90F1-45E2-BFA5-AEC1C13D7E61}" dt="2021-05-14T01:50:32.349" v="1305"/>
          <ac:spMkLst>
            <pc:docMk/>
            <pc:sldMk cId="4266672255" sldId="428"/>
            <ac:spMk id="28" creationId="{4F748B0A-CC68-4175-86EF-1938CD23AF6D}"/>
          </ac:spMkLst>
        </pc:spChg>
        <pc:spChg chg="add mod">
          <ac:chgData name="haen1231@konkuk.ac.kr" userId="fc805462-1126-4daf-9bad-151ec245578c" providerId="ADAL" clId="{FA096F2A-90F1-45E2-BFA5-AEC1C13D7E61}" dt="2021-05-14T01:50:49.041" v="1309"/>
          <ac:spMkLst>
            <pc:docMk/>
            <pc:sldMk cId="4266672255" sldId="428"/>
            <ac:spMk id="29" creationId="{31F2CC42-0744-466E-90F4-CBA379299EF7}"/>
          </ac:spMkLst>
        </pc:spChg>
        <pc:grpChg chg="add mod">
          <ac:chgData name="haen1231@konkuk.ac.kr" userId="fc805462-1126-4daf-9bad-151ec245578c" providerId="ADAL" clId="{FA096F2A-90F1-45E2-BFA5-AEC1C13D7E61}" dt="2021-05-14T01:50:40.863" v="1308" actId="1076"/>
          <ac:grpSpMkLst>
            <pc:docMk/>
            <pc:sldMk cId="4266672255" sldId="428"/>
            <ac:grpSpMk id="26" creationId="{15BF521C-E9C9-4B01-BAEE-03E1399CA8C2}"/>
          </ac:grpSpMkLst>
        </pc:grpChg>
        <pc:picChg chg="del">
          <ac:chgData name="haen1231@konkuk.ac.kr" userId="fc805462-1126-4daf-9bad-151ec245578c" providerId="ADAL" clId="{FA096F2A-90F1-45E2-BFA5-AEC1C13D7E61}" dt="2021-05-14T01:36:07.650" v="865" actId="478"/>
          <ac:picMkLst>
            <pc:docMk/>
            <pc:sldMk cId="4266672255" sldId="428"/>
            <ac:picMk id="7" creationId="{A25D9643-F30F-4C91-A312-CEFFF73525DE}"/>
          </ac:picMkLst>
        </pc:picChg>
        <pc:picChg chg="del">
          <ac:chgData name="haen1231@konkuk.ac.kr" userId="fc805462-1126-4daf-9bad-151ec245578c" providerId="ADAL" clId="{FA096F2A-90F1-45E2-BFA5-AEC1C13D7E61}" dt="2021-05-14T01:36:07.650" v="865" actId="478"/>
          <ac:picMkLst>
            <pc:docMk/>
            <pc:sldMk cId="4266672255" sldId="428"/>
            <ac:picMk id="10" creationId="{02A0C497-0A02-4176-B59C-EF54770ECD17}"/>
          </ac:picMkLst>
        </pc:picChg>
        <pc:picChg chg="del">
          <ac:chgData name="haen1231@konkuk.ac.kr" userId="fc805462-1126-4daf-9bad-151ec245578c" providerId="ADAL" clId="{FA096F2A-90F1-45E2-BFA5-AEC1C13D7E61}" dt="2021-05-14T01:36:07.650" v="865" actId="478"/>
          <ac:picMkLst>
            <pc:docMk/>
            <pc:sldMk cId="4266672255" sldId="428"/>
            <ac:picMk id="11" creationId="{CFC0134B-D6CD-479F-BDD7-3BD62189F35F}"/>
          </ac:picMkLst>
        </pc:picChg>
        <pc:picChg chg="del">
          <ac:chgData name="haen1231@konkuk.ac.kr" userId="fc805462-1126-4daf-9bad-151ec245578c" providerId="ADAL" clId="{FA096F2A-90F1-45E2-BFA5-AEC1C13D7E61}" dt="2021-05-14T01:36:07.650" v="865" actId="478"/>
          <ac:picMkLst>
            <pc:docMk/>
            <pc:sldMk cId="4266672255" sldId="428"/>
            <ac:picMk id="12" creationId="{FDD0EA74-0DD2-4974-ABE3-9DE7BB670102}"/>
          </ac:picMkLst>
        </pc:picChg>
        <pc:picChg chg="mod">
          <ac:chgData name="haen1231@konkuk.ac.kr" userId="fc805462-1126-4daf-9bad-151ec245578c" providerId="ADAL" clId="{FA096F2A-90F1-45E2-BFA5-AEC1C13D7E61}" dt="2021-05-14T01:45:34.739" v="1098" actId="1036"/>
          <ac:picMkLst>
            <pc:docMk/>
            <pc:sldMk cId="4266672255" sldId="428"/>
            <ac:picMk id="14" creationId="{34757E12-5B3D-4050-8318-8ABADB724827}"/>
          </ac:picMkLst>
        </pc:picChg>
        <pc:picChg chg="mod">
          <ac:chgData name="haen1231@konkuk.ac.kr" userId="fc805462-1126-4daf-9bad-151ec245578c" providerId="ADAL" clId="{FA096F2A-90F1-45E2-BFA5-AEC1C13D7E61}" dt="2021-05-14T01:45:34.739" v="1098" actId="1036"/>
          <ac:picMkLst>
            <pc:docMk/>
            <pc:sldMk cId="4266672255" sldId="428"/>
            <ac:picMk id="17" creationId="{59A9C4C8-AB17-45A2-9BDB-287F24498764}"/>
          </ac:picMkLst>
        </pc:picChg>
        <pc:picChg chg="add mod">
          <ac:chgData name="haen1231@konkuk.ac.kr" userId="fc805462-1126-4daf-9bad-151ec245578c" providerId="ADAL" clId="{FA096F2A-90F1-45E2-BFA5-AEC1C13D7E61}" dt="2021-05-14T01:50:34.348" v="1307" actId="1076"/>
          <ac:picMkLst>
            <pc:docMk/>
            <pc:sldMk cId="4266672255" sldId="428"/>
            <ac:picMk id="18" creationId="{37D99C9B-F73E-40D4-BCEF-BFEE97CC9EE1}"/>
          </ac:picMkLst>
        </pc:picChg>
        <pc:picChg chg="add mod">
          <ac:chgData name="haen1231@konkuk.ac.kr" userId="fc805462-1126-4daf-9bad-151ec245578c" providerId="ADAL" clId="{FA096F2A-90F1-45E2-BFA5-AEC1C13D7E61}" dt="2021-05-14T01:45:34.739" v="1098" actId="1036"/>
          <ac:picMkLst>
            <pc:docMk/>
            <pc:sldMk cId="4266672255" sldId="428"/>
            <ac:picMk id="19" creationId="{3B6B086C-DBCB-46C6-9737-BBC40EF0DF07}"/>
          </ac:picMkLst>
        </pc:picChg>
        <pc:cxnChg chg="add mod">
          <ac:chgData name="haen1231@konkuk.ac.kr" userId="fc805462-1126-4daf-9bad-151ec245578c" providerId="ADAL" clId="{FA096F2A-90F1-45E2-BFA5-AEC1C13D7E61}" dt="2021-05-14T01:45:50.988" v="1112" actId="1037"/>
          <ac:cxnSpMkLst>
            <pc:docMk/>
            <pc:sldMk cId="4266672255" sldId="428"/>
            <ac:cxnSpMk id="20" creationId="{14FDE653-50B0-429B-A3A6-5C7F403F3DCA}"/>
          </ac:cxnSpMkLst>
        </pc:cxnChg>
        <pc:cxnChg chg="add mod">
          <ac:chgData name="haen1231@konkuk.ac.kr" userId="fc805462-1126-4daf-9bad-151ec245578c" providerId="ADAL" clId="{FA096F2A-90F1-45E2-BFA5-AEC1C13D7E61}" dt="2021-05-14T01:45:55.566" v="1114" actId="1038"/>
          <ac:cxnSpMkLst>
            <pc:docMk/>
            <pc:sldMk cId="4266672255" sldId="428"/>
            <ac:cxnSpMk id="22" creationId="{78677900-E745-4790-AB55-1779FDE9D63B}"/>
          </ac:cxnSpMkLst>
        </pc:cxnChg>
        <pc:cxnChg chg="add mod">
          <ac:chgData name="haen1231@konkuk.ac.kr" userId="fc805462-1126-4daf-9bad-151ec245578c" providerId="ADAL" clId="{FA096F2A-90F1-45E2-BFA5-AEC1C13D7E61}" dt="2021-05-14T01:45:57.297" v="1116" actId="1037"/>
          <ac:cxnSpMkLst>
            <pc:docMk/>
            <pc:sldMk cId="4266672255" sldId="428"/>
            <ac:cxnSpMk id="23" creationId="{A54AB272-864C-4BC4-9DBE-72E516EACF98}"/>
          </ac:cxnSpMkLst>
        </pc:cxnChg>
        <pc:cxnChg chg="del">
          <ac:chgData name="haen1231@konkuk.ac.kr" userId="fc805462-1126-4daf-9bad-151ec245578c" providerId="ADAL" clId="{FA096F2A-90F1-45E2-BFA5-AEC1C13D7E61}" dt="2021-05-14T01:36:07.650" v="865" actId="478"/>
          <ac:cxnSpMkLst>
            <pc:docMk/>
            <pc:sldMk cId="4266672255" sldId="428"/>
            <ac:cxnSpMk id="34" creationId="{399793A7-17E7-47CE-B309-44606E9973DD}"/>
          </ac:cxnSpMkLst>
        </pc:cxnChg>
      </pc:sldChg>
      <pc:sldChg chg="addSp delSp modSp add mod">
        <pc:chgData name="haen1231@konkuk.ac.kr" userId="fc805462-1126-4daf-9bad-151ec245578c" providerId="ADAL" clId="{FA096F2A-90F1-45E2-BFA5-AEC1C13D7E61}" dt="2021-05-14T01:50:30.659" v="1304" actId="164"/>
        <pc:sldMkLst>
          <pc:docMk/>
          <pc:sldMk cId="3519121454" sldId="429"/>
        </pc:sldMkLst>
        <pc:spChg chg="add mod">
          <ac:chgData name="haen1231@konkuk.ac.kr" userId="fc805462-1126-4daf-9bad-151ec245578c" providerId="ADAL" clId="{FA096F2A-90F1-45E2-BFA5-AEC1C13D7E61}" dt="2021-05-14T01:42:23.457" v="992" actId="1076"/>
          <ac:spMkLst>
            <pc:docMk/>
            <pc:sldMk cId="3519121454" sldId="429"/>
            <ac:spMk id="14" creationId="{273119D6-BF1B-4903-AD1E-5457817EF026}"/>
          </ac:spMkLst>
        </pc:spChg>
        <pc:spChg chg="mod">
          <ac:chgData name="haen1231@konkuk.ac.kr" userId="fc805462-1126-4daf-9bad-151ec245578c" providerId="ADAL" clId="{FA096F2A-90F1-45E2-BFA5-AEC1C13D7E61}" dt="2021-05-14T01:41:20.748" v="960" actId="1076"/>
          <ac:spMkLst>
            <pc:docMk/>
            <pc:sldMk cId="3519121454" sldId="429"/>
            <ac:spMk id="16" creationId="{53C00B07-0330-4776-A521-0748BEB10438}"/>
          </ac:spMkLst>
        </pc:spChg>
        <pc:spChg chg="del">
          <ac:chgData name="haen1231@konkuk.ac.kr" userId="fc805462-1126-4daf-9bad-151ec245578c" providerId="ADAL" clId="{FA096F2A-90F1-45E2-BFA5-AEC1C13D7E61}" dt="2021-05-14T01:41:25.651" v="962" actId="478"/>
          <ac:spMkLst>
            <pc:docMk/>
            <pc:sldMk cId="3519121454" sldId="429"/>
            <ac:spMk id="21" creationId="{FDFC41CD-52EB-4266-9540-50A189C69140}"/>
          </ac:spMkLst>
        </pc:spChg>
        <pc:spChg chg="add mod">
          <ac:chgData name="haen1231@konkuk.ac.kr" userId="fc805462-1126-4daf-9bad-151ec245578c" providerId="ADAL" clId="{FA096F2A-90F1-45E2-BFA5-AEC1C13D7E61}" dt="2021-05-14T01:50:30.659" v="1304" actId="164"/>
          <ac:spMkLst>
            <pc:docMk/>
            <pc:sldMk cId="3519121454" sldId="429"/>
            <ac:spMk id="23" creationId="{E8E8BE47-E891-489B-B5AE-A2D817879C70}"/>
          </ac:spMkLst>
        </pc:spChg>
        <pc:spChg chg="add mod">
          <ac:chgData name="haen1231@konkuk.ac.kr" userId="fc805462-1126-4daf-9bad-151ec245578c" providerId="ADAL" clId="{FA096F2A-90F1-45E2-BFA5-AEC1C13D7E61}" dt="2021-05-14T01:50:30.659" v="1304" actId="164"/>
          <ac:spMkLst>
            <pc:docMk/>
            <pc:sldMk cId="3519121454" sldId="429"/>
            <ac:spMk id="24" creationId="{811B6104-4857-418E-A3D3-EB2596D7B1A0}"/>
          </ac:spMkLst>
        </pc:spChg>
        <pc:spChg chg="del">
          <ac:chgData name="haen1231@konkuk.ac.kr" userId="fc805462-1126-4daf-9bad-151ec245578c" providerId="ADAL" clId="{FA096F2A-90F1-45E2-BFA5-AEC1C13D7E61}" dt="2021-05-14T01:41:28.777" v="964" actId="478"/>
          <ac:spMkLst>
            <pc:docMk/>
            <pc:sldMk cId="3519121454" sldId="429"/>
            <ac:spMk id="25" creationId="{97AE2E74-F926-4034-B093-3BFFE615A0AE}"/>
          </ac:spMkLst>
        </pc:spChg>
        <pc:spChg chg="add mod">
          <ac:chgData name="haen1231@konkuk.ac.kr" userId="fc805462-1126-4daf-9bad-151ec245578c" providerId="ADAL" clId="{FA096F2A-90F1-45E2-BFA5-AEC1C13D7E61}" dt="2021-05-14T01:48:40.078" v="1250" actId="1038"/>
          <ac:spMkLst>
            <pc:docMk/>
            <pc:sldMk cId="3519121454" sldId="429"/>
            <ac:spMk id="26" creationId="{25530430-5175-418F-86DC-FB25C219A56F}"/>
          </ac:spMkLst>
        </pc:spChg>
        <pc:spChg chg="add mod">
          <ac:chgData name="haen1231@konkuk.ac.kr" userId="fc805462-1126-4daf-9bad-151ec245578c" providerId="ADAL" clId="{FA096F2A-90F1-45E2-BFA5-AEC1C13D7E61}" dt="2021-05-14T01:48:51.281" v="1252" actId="1076"/>
          <ac:spMkLst>
            <pc:docMk/>
            <pc:sldMk cId="3519121454" sldId="429"/>
            <ac:spMk id="27" creationId="{086D2DCB-C473-410A-AF5B-EF23E185C61B}"/>
          </ac:spMkLst>
        </pc:spChg>
        <pc:spChg chg="add mod">
          <ac:chgData name="haen1231@konkuk.ac.kr" userId="fc805462-1126-4daf-9bad-151ec245578c" providerId="ADAL" clId="{FA096F2A-90F1-45E2-BFA5-AEC1C13D7E61}" dt="2021-05-14T01:49:12.827" v="1255" actId="14100"/>
          <ac:spMkLst>
            <pc:docMk/>
            <pc:sldMk cId="3519121454" sldId="429"/>
            <ac:spMk id="28" creationId="{96D4D473-8FD5-4CC9-B967-F5C178079CF4}"/>
          </ac:spMkLst>
        </pc:spChg>
        <pc:spChg chg="add mod">
          <ac:chgData name="haen1231@konkuk.ac.kr" userId="fc805462-1126-4daf-9bad-151ec245578c" providerId="ADAL" clId="{FA096F2A-90F1-45E2-BFA5-AEC1C13D7E61}" dt="2021-05-14T01:49:56.854" v="1298" actId="1038"/>
          <ac:spMkLst>
            <pc:docMk/>
            <pc:sldMk cId="3519121454" sldId="429"/>
            <ac:spMk id="29" creationId="{536365C1-1C39-41E6-81CB-45516E30EBC8}"/>
          </ac:spMkLst>
        </pc:spChg>
        <pc:grpChg chg="add mod">
          <ac:chgData name="haen1231@konkuk.ac.kr" userId="fc805462-1126-4daf-9bad-151ec245578c" providerId="ADAL" clId="{FA096F2A-90F1-45E2-BFA5-AEC1C13D7E61}" dt="2021-05-14T01:50:30.659" v="1304" actId="164"/>
          <ac:grpSpMkLst>
            <pc:docMk/>
            <pc:sldMk cId="3519121454" sldId="429"/>
            <ac:grpSpMk id="9" creationId="{1B11A50A-0F7D-47DD-8760-CD3DE77065FF}"/>
          </ac:grpSpMkLst>
        </pc:grpChg>
        <pc:picChg chg="add mod">
          <ac:chgData name="haen1231@konkuk.ac.kr" userId="fc805462-1126-4daf-9bad-151ec245578c" providerId="ADAL" clId="{FA096F2A-90F1-45E2-BFA5-AEC1C13D7E61}" dt="2021-05-14T01:42:43.980" v="1003" actId="14100"/>
          <ac:picMkLst>
            <pc:docMk/>
            <pc:sldMk cId="3519121454" sldId="429"/>
            <ac:picMk id="3" creationId="{D809A8BE-2BDA-4B25-B5E8-A918A0A1C36C}"/>
          </ac:picMkLst>
        </pc:picChg>
        <pc:picChg chg="mod">
          <ac:chgData name="haen1231@konkuk.ac.kr" userId="fc805462-1126-4daf-9bad-151ec245578c" providerId="ADAL" clId="{FA096F2A-90F1-45E2-BFA5-AEC1C13D7E61}" dt="2021-05-14T01:42:46.243" v="1004" actId="1076"/>
          <ac:picMkLst>
            <pc:docMk/>
            <pc:sldMk cId="3519121454" sldId="429"/>
            <ac:picMk id="7" creationId="{A25D9643-F30F-4C91-A312-CEFFF73525DE}"/>
          </ac:picMkLst>
        </pc:picChg>
        <pc:picChg chg="del">
          <ac:chgData name="haen1231@konkuk.ac.kr" userId="fc805462-1126-4daf-9bad-151ec245578c" providerId="ADAL" clId="{FA096F2A-90F1-45E2-BFA5-AEC1C13D7E61}" dt="2021-05-14T01:41:24.080" v="961" actId="478"/>
          <ac:picMkLst>
            <pc:docMk/>
            <pc:sldMk cId="3519121454" sldId="429"/>
            <ac:picMk id="10" creationId="{02A0C497-0A02-4176-B59C-EF54770ECD17}"/>
          </ac:picMkLst>
        </pc:picChg>
        <pc:picChg chg="mod">
          <ac:chgData name="haen1231@konkuk.ac.kr" userId="fc805462-1126-4daf-9bad-151ec245578c" providerId="ADAL" clId="{FA096F2A-90F1-45E2-BFA5-AEC1C13D7E61}" dt="2021-05-14T01:42:54.840" v="1007" actId="1076"/>
          <ac:picMkLst>
            <pc:docMk/>
            <pc:sldMk cId="3519121454" sldId="429"/>
            <ac:picMk id="11" creationId="{CFC0134B-D6CD-479F-BDD7-3BD62189F35F}"/>
          </ac:picMkLst>
        </pc:picChg>
        <pc:picChg chg="del">
          <ac:chgData name="haen1231@konkuk.ac.kr" userId="fc805462-1126-4daf-9bad-151ec245578c" providerId="ADAL" clId="{FA096F2A-90F1-45E2-BFA5-AEC1C13D7E61}" dt="2021-05-14T01:41:24.080" v="961" actId="478"/>
          <ac:picMkLst>
            <pc:docMk/>
            <pc:sldMk cId="3519121454" sldId="429"/>
            <ac:picMk id="12" creationId="{FDD0EA74-0DD2-4974-ABE3-9DE7BB670102}"/>
          </ac:picMkLst>
        </pc:picChg>
        <pc:picChg chg="mod">
          <ac:chgData name="haen1231@konkuk.ac.kr" userId="fc805462-1126-4daf-9bad-151ec245578c" providerId="ADAL" clId="{FA096F2A-90F1-45E2-BFA5-AEC1C13D7E61}" dt="2021-05-14T01:49:48.360" v="1295" actId="1076"/>
          <ac:picMkLst>
            <pc:docMk/>
            <pc:sldMk cId="3519121454" sldId="429"/>
            <ac:picMk id="19" creationId="{CD53422D-CF40-4C19-9227-3BDA6795EF5A}"/>
          </ac:picMkLst>
        </pc:picChg>
        <pc:cxnChg chg="add mod">
          <ac:chgData name="haen1231@konkuk.ac.kr" userId="fc805462-1126-4daf-9bad-151ec245578c" providerId="ADAL" clId="{FA096F2A-90F1-45E2-BFA5-AEC1C13D7E61}" dt="2021-05-14T01:45:39.955" v="1100" actId="1076"/>
          <ac:cxnSpMkLst>
            <pc:docMk/>
            <pc:sldMk cId="3519121454" sldId="429"/>
            <ac:cxnSpMk id="17" creationId="{9AE95431-1423-4282-B321-07641F6AA585}"/>
          </ac:cxnSpMkLst>
        </pc:cxnChg>
        <pc:cxnChg chg="add mod">
          <ac:chgData name="haen1231@konkuk.ac.kr" userId="fc805462-1126-4daf-9bad-151ec245578c" providerId="ADAL" clId="{FA096F2A-90F1-45E2-BFA5-AEC1C13D7E61}" dt="2021-05-14T01:43:23.334" v="1022" actId="1038"/>
          <ac:cxnSpMkLst>
            <pc:docMk/>
            <pc:sldMk cId="3519121454" sldId="429"/>
            <ac:cxnSpMk id="20" creationId="{C03A74B2-1971-4B16-A1AD-AD989C2DA4E5}"/>
          </ac:cxnSpMkLst>
        </pc:cxnChg>
        <pc:cxnChg chg="add mod">
          <ac:chgData name="haen1231@konkuk.ac.kr" userId="fc805462-1126-4daf-9bad-151ec245578c" providerId="ADAL" clId="{FA096F2A-90F1-45E2-BFA5-AEC1C13D7E61}" dt="2021-05-14T01:43:31.819" v="1028" actId="1036"/>
          <ac:cxnSpMkLst>
            <pc:docMk/>
            <pc:sldMk cId="3519121454" sldId="429"/>
            <ac:cxnSpMk id="22" creationId="{D8E5804C-AF23-4D90-8502-16E92CD51B36}"/>
          </ac:cxnSpMkLst>
        </pc:cxnChg>
      </pc:sldChg>
      <pc:sldChg chg="addSp delSp modSp add mod">
        <pc:chgData name="haen1231@konkuk.ac.kr" userId="fc805462-1126-4daf-9bad-151ec245578c" providerId="ADAL" clId="{FA096F2A-90F1-45E2-BFA5-AEC1C13D7E61}" dt="2021-05-14T01:54:57.867" v="1369" actId="1076"/>
        <pc:sldMkLst>
          <pc:docMk/>
          <pc:sldMk cId="162260366" sldId="430"/>
        </pc:sldMkLst>
        <pc:spChg chg="add mod">
          <ac:chgData name="haen1231@konkuk.ac.kr" userId="fc805462-1126-4daf-9bad-151ec245578c" providerId="ADAL" clId="{FA096F2A-90F1-45E2-BFA5-AEC1C13D7E61}" dt="2021-05-14T01:52:33.655" v="1343"/>
          <ac:spMkLst>
            <pc:docMk/>
            <pc:sldMk cId="162260366" sldId="430"/>
            <ac:spMk id="26" creationId="{A70AA30C-1380-4B80-B135-7CB31A8AB81C}"/>
          </ac:spMkLst>
        </pc:spChg>
        <pc:spChg chg="mod ord">
          <ac:chgData name="haen1231@konkuk.ac.kr" userId="fc805462-1126-4daf-9bad-151ec245578c" providerId="ADAL" clId="{FA096F2A-90F1-45E2-BFA5-AEC1C13D7E61}" dt="2021-05-14T01:54:57.867" v="1369" actId="1076"/>
          <ac:spMkLst>
            <pc:docMk/>
            <pc:sldMk cId="162260366" sldId="430"/>
            <ac:spMk id="37" creationId="{E83F7A1D-FA96-46C3-A0F4-F6B34A8CB2D4}"/>
          </ac:spMkLst>
        </pc:spChg>
        <pc:grpChg chg="mod">
          <ac:chgData name="haen1231@konkuk.ac.kr" userId="fc805462-1126-4daf-9bad-151ec245578c" providerId="ADAL" clId="{FA096F2A-90F1-45E2-BFA5-AEC1C13D7E61}" dt="2021-05-14T01:52:39.251" v="1344" actId="1076"/>
          <ac:grpSpMkLst>
            <pc:docMk/>
            <pc:sldMk cId="162260366" sldId="430"/>
            <ac:grpSpMk id="33" creationId="{C78723FB-33C8-49B7-B50B-64AD42F08164}"/>
          </ac:grpSpMkLst>
        </pc:grpChg>
        <pc:picChg chg="add mod">
          <ac:chgData name="haen1231@konkuk.ac.kr" userId="fc805462-1126-4daf-9bad-151ec245578c" providerId="ADAL" clId="{FA096F2A-90F1-45E2-BFA5-AEC1C13D7E61}" dt="2021-05-14T01:53:40.238" v="1351" actId="14100"/>
          <ac:picMkLst>
            <pc:docMk/>
            <pc:sldMk cId="162260366" sldId="430"/>
            <ac:picMk id="3" creationId="{1FCAC4C4-AA1F-41B8-98B5-181632FF1B36}"/>
          </ac:picMkLst>
        </pc:picChg>
        <pc:picChg chg="add del mod">
          <ac:chgData name="haen1231@konkuk.ac.kr" userId="fc805462-1126-4daf-9bad-151ec245578c" providerId="ADAL" clId="{FA096F2A-90F1-45E2-BFA5-AEC1C13D7E61}" dt="2021-05-14T01:54:30.551" v="1358" actId="21"/>
          <ac:picMkLst>
            <pc:docMk/>
            <pc:sldMk cId="162260366" sldId="430"/>
            <ac:picMk id="8" creationId="{A3411402-641E-4A70-8124-A52A33FF744F}"/>
          </ac:picMkLst>
        </pc:picChg>
        <pc:picChg chg="del">
          <ac:chgData name="haen1231@konkuk.ac.kr" userId="fc805462-1126-4daf-9bad-151ec245578c" providerId="ADAL" clId="{FA096F2A-90F1-45E2-BFA5-AEC1C13D7E61}" dt="2021-05-14T01:53:19.406" v="1345" actId="478"/>
          <ac:picMkLst>
            <pc:docMk/>
            <pc:sldMk cId="162260366" sldId="430"/>
            <ac:picMk id="25" creationId="{7AAFBA2F-5BE5-4C1F-A00D-7CA04C83BD0A}"/>
          </ac:picMkLst>
        </pc:picChg>
        <pc:picChg chg="add del mod">
          <ac:chgData name="haen1231@konkuk.ac.kr" userId="fc805462-1126-4daf-9bad-151ec245578c" providerId="ADAL" clId="{FA096F2A-90F1-45E2-BFA5-AEC1C13D7E61}" dt="2021-05-14T01:54:36.624" v="1361" actId="21"/>
          <ac:picMkLst>
            <pc:docMk/>
            <pc:sldMk cId="162260366" sldId="430"/>
            <ac:picMk id="31" creationId="{0A9C3C12-8BBD-4AE0-8C64-A078CECADF80}"/>
          </ac:picMkLst>
        </pc:picChg>
        <pc:picChg chg="del">
          <ac:chgData name="haen1231@konkuk.ac.kr" userId="fc805462-1126-4daf-9bad-151ec245578c" providerId="ADAL" clId="{FA096F2A-90F1-45E2-BFA5-AEC1C13D7E61}" dt="2021-05-14T01:54:12.536" v="1352" actId="478"/>
          <ac:picMkLst>
            <pc:docMk/>
            <pc:sldMk cId="162260366" sldId="430"/>
            <ac:picMk id="32" creationId="{F2187D4D-D173-4474-8435-60ED798A10F8}"/>
          </ac:picMkLst>
        </pc:picChg>
        <pc:picChg chg="add del mod">
          <ac:chgData name="haen1231@konkuk.ac.kr" userId="fc805462-1126-4daf-9bad-151ec245578c" providerId="ADAL" clId="{FA096F2A-90F1-45E2-BFA5-AEC1C13D7E61}" dt="2021-05-14T01:54:39.435" v="1363" actId="21"/>
          <ac:picMkLst>
            <pc:docMk/>
            <pc:sldMk cId="162260366" sldId="430"/>
            <ac:picMk id="35" creationId="{40422BD2-A120-479B-A62E-E6B7B561BFB8}"/>
          </ac:picMkLst>
        </pc:picChg>
        <pc:picChg chg="add mod">
          <ac:chgData name="haen1231@konkuk.ac.kr" userId="fc805462-1126-4daf-9bad-151ec245578c" providerId="ADAL" clId="{FA096F2A-90F1-45E2-BFA5-AEC1C13D7E61}" dt="2021-05-14T01:54:41.415" v="1365"/>
          <ac:picMkLst>
            <pc:docMk/>
            <pc:sldMk cId="162260366" sldId="430"/>
            <ac:picMk id="39" creationId="{16B4DE9C-982A-418C-9B63-E0F580517B02}"/>
          </ac:picMkLst>
        </pc:picChg>
      </pc:sldChg>
      <pc:sldChg chg="addSp delSp modSp add mod">
        <pc:chgData name="haen1231@konkuk.ac.kr" userId="fc805462-1126-4daf-9bad-151ec245578c" providerId="ADAL" clId="{FA096F2A-90F1-45E2-BFA5-AEC1C13D7E61}" dt="2021-05-16T10:12:22.275" v="1565" actId="22"/>
        <pc:sldMkLst>
          <pc:docMk/>
          <pc:sldMk cId="870199255" sldId="431"/>
        </pc:sldMkLst>
        <pc:spChg chg="del">
          <ac:chgData name="haen1231@konkuk.ac.kr" userId="fc805462-1126-4daf-9bad-151ec245578c" providerId="ADAL" clId="{FA096F2A-90F1-45E2-BFA5-AEC1C13D7E61}" dt="2021-05-16T09:49:45.140" v="1390" actId="478"/>
          <ac:spMkLst>
            <pc:docMk/>
            <pc:sldMk cId="870199255" sldId="431"/>
            <ac:spMk id="10" creationId="{A0F04E93-97AA-4E2B-BD39-DC960FC638D1}"/>
          </ac:spMkLst>
        </pc:spChg>
        <pc:spChg chg="add del">
          <ac:chgData name="haen1231@konkuk.ac.kr" userId="fc805462-1126-4daf-9bad-151ec245578c" providerId="ADAL" clId="{FA096F2A-90F1-45E2-BFA5-AEC1C13D7E61}" dt="2021-05-16T10:00:38.236" v="1487" actId="22"/>
          <ac:spMkLst>
            <pc:docMk/>
            <pc:sldMk cId="870199255" sldId="431"/>
            <ac:spMk id="13" creationId="{21D2EC8A-FBB3-4428-829D-A8C9B87E47BD}"/>
          </ac:spMkLst>
        </pc:spChg>
        <pc:spChg chg="add del">
          <ac:chgData name="haen1231@konkuk.ac.kr" userId="fc805462-1126-4daf-9bad-151ec245578c" providerId="ADAL" clId="{FA096F2A-90F1-45E2-BFA5-AEC1C13D7E61}" dt="2021-05-16T10:12:22.275" v="1565" actId="22"/>
          <ac:spMkLst>
            <pc:docMk/>
            <pc:sldMk cId="870199255" sldId="431"/>
            <ac:spMk id="15" creationId="{C20513CD-28A4-431A-AA26-08EF531114A8}"/>
          </ac:spMkLst>
        </pc:spChg>
        <pc:spChg chg="mod">
          <ac:chgData name="haen1231@konkuk.ac.kr" userId="fc805462-1126-4daf-9bad-151ec245578c" providerId="ADAL" clId="{FA096F2A-90F1-45E2-BFA5-AEC1C13D7E61}" dt="2021-05-16T09:49:35.200" v="1388" actId="20577"/>
          <ac:spMkLst>
            <pc:docMk/>
            <pc:sldMk cId="870199255" sldId="431"/>
            <ac:spMk id="16" creationId="{53C00B07-0330-4776-A521-0748BEB10438}"/>
          </ac:spMkLst>
        </pc:spChg>
        <pc:spChg chg="del">
          <ac:chgData name="haen1231@konkuk.ac.kr" userId="fc805462-1126-4daf-9bad-151ec245578c" providerId="ADAL" clId="{FA096F2A-90F1-45E2-BFA5-AEC1C13D7E61}" dt="2021-05-16T09:49:49.684" v="1392" actId="478"/>
          <ac:spMkLst>
            <pc:docMk/>
            <pc:sldMk cId="870199255" sldId="431"/>
            <ac:spMk id="19" creationId="{B27ACE5A-1501-47C5-930A-D8A74E6BD017}"/>
          </ac:spMkLst>
        </pc:spChg>
        <pc:graphicFrameChg chg="add mod modGraphic">
          <ac:chgData name="haen1231@konkuk.ac.kr" userId="fc805462-1126-4daf-9bad-151ec245578c" providerId="ADAL" clId="{FA096F2A-90F1-45E2-BFA5-AEC1C13D7E61}" dt="2021-05-16T10:01:07.347" v="1492" actId="14734"/>
          <ac:graphicFrameMkLst>
            <pc:docMk/>
            <pc:sldMk cId="870199255" sldId="431"/>
            <ac:graphicFrameMk id="11" creationId="{2BE72BF8-9F8C-4E2C-B0AE-2EA610D94B00}"/>
          </ac:graphicFrameMkLst>
        </pc:graphicFrameChg>
        <pc:picChg chg="del">
          <ac:chgData name="haen1231@konkuk.ac.kr" userId="fc805462-1126-4daf-9bad-151ec245578c" providerId="ADAL" clId="{FA096F2A-90F1-45E2-BFA5-AEC1C13D7E61}" dt="2021-05-16T09:49:45.998" v="1391" actId="478"/>
          <ac:picMkLst>
            <pc:docMk/>
            <pc:sldMk cId="870199255" sldId="431"/>
            <ac:picMk id="2" creationId="{D20C1115-B2FD-4817-8153-23EAD9D52D2A}"/>
          </ac:picMkLst>
        </pc:picChg>
        <pc:picChg chg="del">
          <ac:chgData name="haen1231@konkuk.ac.kr" userId="fc805462-1126-4daf-9bad-151ec245578c" providerId="ADAL" clId="{FA096F2A-90F1-45E2-BFA5-AEC1C13D7E61}" dt="2021-05-16T09:49:43.865" v="1389" actId="478"/>
          <ac:picMkLst>
            <pc:docMk/>
            <pc:sldMk cId="870199255" sldId="431"/>
            <ac:picMk id="3" creationId="{94C32525-BC0A-4AAA-B44A-9146D4FA2F63}"/>
          </ac:picMkLst>
        </pc:picChg>
      </pc:sldChg>
      <pc:sldChg chg="addSp delSp modSp add del mod">
        <pc:chgData name="haen1231@konkuk.ac.kr" userId="fc805462-1126-4daf-9bad-151ec245578c" providerId="ADAL" clId="{FA096F2A-90F1-45E2-BFA5-AEC1C13D7E61}" dt="2021-05-16T10:13:17.625" v="1584" actId="47"/>
        <pc:sldMkLst>
          <pc:docMk/>
          <pc:sldMk cId="194198859" sldId="432"/>
        </pc:sldMkLst>
        <pc:graphicFrameChg chg="add del mod modGraphic">
          <ac:chgData name="haen1231@konkuk.ac.kr" userId="fc805462-1126-4daf-9bad-151ec245578c" providerId="ADAL" clId="{FA096F2A-90F1-45E2-BFA5-AEC1C13D7E61}" dt="2021-05-16T10:03:09.571" v="1503" actId="478"/>
          <ac:graphicFrameMkLst>
            <pc:docMk/>
            <pc:sldMk cId="194198859" sldId="432"/>
            <ac:graphicFrameMk id="8" creationId="{DAC2A76C-009D-47B9-BE15-DEC312248DBE}"/>
          </ac:graphicFrameMkLst>
        </pc:graphicFrameChg>
        <pc:graphicFrameChg chg="add mod modGraphic">
          <ac:chgData name="haen1231@konkuk.ac.kr" userId="fc805462-1126-4daf-9bad-151ec245578c" providerId="ADAL" clId="{FA096F2A-90F1-45E2-BFA5-AEC1C13D7E61}" dt="2021-05-16T10:12:05.135" v="1562"/>
          <ac:graphicFrameMkLst>
            <pc:docMk/>
            <pc:sldMk cId="194198859" sldId="432"/>
            <ac:graphicFrameMk id="9" creationId="{9069EE2C-BF02-4730-BBC7-ECBF4DCA9C0B}"/>
          </ac:graphicFrameMkLst>
        </pc:graphicFrameChg>
        <pc:graphicFrameChg chg="del">
          <ac:chgData name="haen1231@konkuk.ac.kr" userId="fc805462-1126-4daf-9bad-151ec245578c" providerId="ADAL" clId="{FA096F2A-90F1-45E2-BFA5-AEC1C13D7E61}" dt="2021-05-16T10:00:51.868" v="1489" actId="478"/>
          <ac:graphicFrameMkLst>
            <pc:docMk/>
            <pc:sldMk cId="194198859" sldId="432"/>
            <ac:graphicFrameMk id="11" creationId="{2BE72BF8-9F8C-4E2C-B0AE-2EA610D94B00}"/>
          </ac:graphicFrameMkLst>
        </pc:graphicFrameChg>
      </pc:sldChg>
      <pc:sldChg chg="addSp delSp modSp add del mod">
        <pc:chgData name="haen1231@konkuk.ac.kr" userId="fc805462-1126-4daf-9bad-151ec245578c" providerId="ADAL" clId="{FA096F2A-90F1-45E2-BFA5-AEC1C13D7E61}" dt="2021-05-16T10:03:12.389" v="1505" actId="47"/>
        <pc:sldMkLst>
          <pc:docMk/>
          <pc:sldMk cId="871784370" sldId="433"/>
        </pc:sldMkLst>
        <pc:graphicFrameChg chg="add del mod">
          <ac:chgData name="haen1231@konkuk.ac.kr" userId="fc805462-1126-4daf-9bad-151ec245578c" providerId="ADAL" clId="{FA096F2A-90F1-45E2-BFA5-AEC1C13D7E61}" dt="2021-05-16T10:03:05.794" v="1502" actId="21"/>
          <ac:graphicFrameMkLst>
            <pc:docMk/>
            <pc:sldMk cId="871784370" sldId="433"/>
            <ac:graphicFrameMk id="8" creationId="{C3D61873-6BA0-43E5-A8F4-D1AF8789EEC4}"/>
          </ac:graphicFrameMkLst>
        </pc:graphicFrameChg>
      </pc:sldChg>
      <pc:sldChg chg="addSp delSp modSp add mod">
        <pc:chgData name="haen1231@konkuk.ac.kr" userId="fc805462-1126-4daf-9bad-151ec245578c" providerId="ADAL" clId="{FA096F2A-90F1-45E2-BFA5-AEC1C13D7E61}" dt="2021-05-16T10:12:14.300" v="1563"/>
        <pc:sldMkLst>
          <pc:docMk/>
          <pc:sldMk cId="1890253824" sldId="433"/>
        </pc:sldMkLst>
        <pc:graphicFrameChg chg="add del mod">
          <ac:chgData name="haen1231@konkuk.ac.kr" userId="fc805462-1126-4daf-9bad-151ec245578c" providerId="ADAL" clId="{FA096F2A-90F1-45E2-BFA5-AEC1C13D7E61}" dt="2021-05-16T10:08:45.556" v="1530" actId="21"/>
          <ac:graphicFrameMkLst>
            <pc:docMk/>
            <pc:sldMk cId="1890253824" sldId="433"/>
            <ac:graphicFrameMk id="8" creationId="{507B720A-3ED3-42EB-A551-19DC3C5841CF}"/>
          </ac:graphicFrameMkLst>
        </pc:graphicFrameChg>
        <pc:graphicFrameChg chg="del modGraphic">
          <ac:chgData name="haen1231@konkuk.ac.kr" userId="fc805462-1126-4daf-9bad-151ec245578c" providerId="ADAL" clId="{FA096F2A-90F1-45E2-BFA5-AEC1C13D7E61}" dt="2021-05-16T10:08:52.313" v="1532" actId="478"/>
          <ac:graphicFrameMkLst>
            <pc:docMk/>
            <pc:sldMk cId="1890253824" sldId="433"/>
            <ac:graphicFrameMk id="9" creationId="{9069EE2C-BF02-4730-BBC7-ECBF4DCA9C0B}"/>
          </ac:graphicFrameMkLst>
        </pc:graphicFrameChg>
        <pc:graphicFrameChg chg="add mod modGraphic">
          <ac:chgData name="haen1231@konkuk.ac.kr" userId="fc805462-1126-4daf-9bad-151ec245578c" providerId="ADAL" clId="{FA096F2A-90F1-45E2-BFA5-AEC1C13D7E61}" dt="2021-05-16T10:12:14.300" v="1563"/>
          <ac:graphicFrameMkLst>
            <pc:docMk/>
            <pc:sldMk cId="1890253824" sldId="433"/>
            <ac:graphicFrameMk id="10" creationId="{F93A519F-ABB6-4E2A-A47A-AA5354AC1FF0}"/>
          </ac:graphicFrameMkLst>
        </pc:graphicFrameChg>
      </pc:sldChg>
      <pc:sldChg chg="addSp delSp modSp add mod">
        <pc:chgData name="haen1231@konkuk.ac.kr" userId="fc805462-1126-4daf-9bad-151ec245578c" providerId="ADAL" clId="{FA096F2A-90F1-45E2-BFA5-AEC1C13D7E61}" dt="2021-05-16T10:13:11.660" v="1583"/>
        <pc:sldMkLst>
          <pc:docMk/>
          <pc:sldMk cId="3791733835" sldId="434"/>
        </pc:sldMkLst>
        <pc:graphicFrameChg chg="add del mod">
          <ac:chgData name="haen1231@konkuk.ac.kr" userId="fc805462-1126-4daf-9bad-151ec245578c" providerId="ADAL" clId="{FA096F2A-90F1-45E2-BFA5-AEC1C13D7E61}" dt="2021-05-16T10:13:07.235" v="1581" actId="21"/>
          <ac:graphicFrameMkLst>
            <pc:docMk/>
            <pc:sldMk cId="3791733835" sldId="434"/>
            <ac:graphicFrameMk id="8" creationId="{24D7C0E1-497B-41A4-BF15-FF41712313EA}"/>
          </ac:graphicFrameMkLst>
        </pc:graphicFrameChg>
        <pc:graphicFrameChg chg="add mod">
          <ac:chgData name="haen1231@konkuk.ac.kr" userId="fc805462-1126-4daf-9bad-151ec245578c" providerId="ADAL" clId="{FA096F2A-90F1-45E2-BFA5-AEC1C13D7E61}" dt="2021-05-16T10:13:11.660" v="1583"/>
          <ac:graphicFrameMkLst>
            <pc:docMk/>
            <pc:sldMk cId="3791733835" sldId="434"/>
            <ac:graphicFrameMk id="9" creationId="{7868D922-4D0A-4AB1-B017-4A852A91855C}"/>
          </ac:graphicFrameMkLst>
        </pc:graphicFrameChg>
        <pc:graphicFrameChg chg="del">
          <ac:chgData name="haen1231@konkuk.ac.kr" userId="fc805462-1126-4daf-9bad-151ec245578c" providerId="ADAL" clId="{FA096F2A-90F1-45E2-BFA5-AEC1C13D7E61}" dt="2021-05-16T10:13:11.269" v="1582" actId="478"/>
          <ac:graphicFrameMkLst>
            <pc:docMk/>
            <pc:sldMk cId="3791733835" sldId="434"/>
            <ac:graphicFrameMk id="11" creationId="{2BE72BF8-9F8C-4E2C-B0AE-2EA610D94B00}"/>
          </ac:graphicFrameMkLst>
        </pc:graphicFrameChg>
      </pc:sldChg>
      <pc:sldChg chg="addSp modSp add del">
        <pc:chgData name="haen1231@konkuk.ac.kr" userId="fc805462-1126-4daf-9bad-151ec245578c" providerId="ADAL" clId="{FA096F2A-90F1-45E2-BFA5-AEC1C13D7E61}" dt="2021-05-16T10:13:33.440" v="1587" actId="47"/>
        <pc:sldMkLst>
          <pc:docMk/>
          <pc:sldMk cId="1173724025" sldId="435"/>
        </pc:sldMkLst>
        <pc:graphicFrameChg chg="add mod">
          <ac:chgData name="haen1231@konkuk.ac.kr" userId="fc805462-1126-4daf-9bad-151ec245578c" providerId="ADAL" clId="{FA096F2A-90F1-45E2-BFA5-AEC1C13D7E61}" dt="2021-05-16T10:13:28.895" v="1586"/>
          <ac:graphicFrameMkLst>
            <pc:docMk/>
            <pc:sldMk cId="1173724025" sldId="435"/>
            <ac:graphicFrameMk id="8" creationId="{3C7A8C40-9C37-4FBB-AF7B-110ED2C1BA1D}"/>
          </ac:graphicFrameMkLst>
        </pc:graphicFrameChg>
      </pc:sldChg>
      <pc:sldChg chg="addSp delSp modSp add mod">
        <pc:chgData name="haen1231@konkuk.ac.kr" userId="fc805462-1126-4daf-9bad-151ec245578c" providerId="ADAL" clId="{FA096F2A-90F1-45E2-BFA5-AEC1C13D7E61}" dt="2021-05-16T11:28:03.846" v="1758"/>
        <pc:sldMkLst>
          <pc:docMk/>
          <pc:sldMk cId="1725057143" sldId="438"/>
        </pc:sldMkLst>
        <pc:grpChg chg="del mod">
          <ac:chgData name="haen1231@konkuk.ac.kr" userId="fc805462-1126-4daf-9bad-151ec245578c" providerId="ADAL" clId="{FA096F2A-90F1-45E2-BFA5-AEC1C13D7E61}" dt="2021-05-16T11:27:54.026" v="1753" actId="165"/>
          <ac:grpSpMkLst>
            <pc:docMk/>
            <pc:sldMk cId="1725057143" sldId="438"/>
            <ac:grpSpMk id="13" creationId="{A792400F-C9F2-4F18-A71C-D06B80A6E306}"/>
          </ac:grpSpMkLst>
        </pc:grpChg>
        <pc:picChg chg="mod topLvl">
          <ac:chgData name="haen1231@konkuk.ac.kr" userId="fc805462-1126-4daf-9bad-151ec245578c" providerId="ADAL" clId="{FA096F2A-90F1-45E2-BFA5-AEC1C13D7E61}" dt="2021-05-16T11:27:56.424" v="1755" actId="1076"/>
          <ac:picMkLst>
            <pc:docMk/>
            <pc:sldMk cId="1725057143" sldId="438"/>
            <ac:picMk id="3" creationId="{F0DA88DC-0EE1-470C-97E4-B5D758711DC8}"/>
          </ac:picMkLst>
        </pc:picChg>
        <pc:picChg chg="add del mod">
          <ac:chgData name="haen1231@konkuk.ac.kr" userId="fc805462-1126-4daf-9bad-151ec245578c" providerId="ADAL" clId="{FA096F2A-90F1-45E2-BFA5-AEC1C13D7E61}" dt="2021-05-16T11:00:23.696" v="1600" actId="478"/>
          <ac:picMkLst>
            <pc:docMk/>
            <pc:sldMk cId="1725057143" sldId="438"/>
            <ac:picMk id="7" creationId="{9D023E8D-E724-449E-88A1-E8FDB2C2AB7D}"/>
          </ac:picMkLst>
        </pc:picChg>
        <pc:picChg chg="mod topLvl">
          <ac:chgData name="haen1231@konkuk.ac.kr" userId="fc805462-1126-4daf-9bad-151ec245578c" providerId="ADAL" clId="{FA096F2A-90F1-45E2-BFA5-AEC1C13D7E61}" dt="2021-05-16T11:27:56.424" v="1755" actId="1076"/>
          <ac:picMkLst>
            <pc:docMk/>
            <pc:sldMk cId="1725057143" sldId="438"/>
            <ac:picMk id="8" creationId="{B39D4D23-BC2C-4625-BFA3-523837E1BD56}"/>
          </ac:picMkLst>
        </pc:picChg>
        <pc:cxnChg chg="add mod">
          <ac:chgData name="haen1231@konkuk.ac.kr" userId="fc805462-1126-4daf-9bad-151ec245578c" providerId="ADAL" clId="{FA096F2A-90F1-45E2-BFA5-AEC1C13D7E61}" dt="2021-05-16T11:28:03.846" v="1758"/>
          <ac:cxnSpMkLst>
            <pc:docMk/>
            <pc:sldMk cId="1725057143" sldId="438"/>
            <ac:cxnSpMk id="14" creationId="{9EC2B759-BEC5-415B-B049-DBA5A78C602A}"/>
          </ac:cxnSpMkLst>
        </pc:cxnChg>
        <pc:cxnChg chg="del mod topLvl">
          <ac:chgData name="haen1231@konkuk.ac.kr" userId="fc805462-1126-4daf-9bad-151ec245578c" providerId="ADAL" clId="{FA096F2A-90F1-45E2-BFA5-AEC1C13D7E61}" dt="2021-05-16T11:28:00.014" v="1757" actId="21"/>
          <ac:cxnSpMkLst>
            <pc:docMk/>
            <pc:sldMk cId="1725057143" sldId="438"/>
            <ac:cxnSpMk id="23" creationId="{E9CBEBB3-8889-4F64-92CA-F878900E4F03}"/>
          </ac:cxnSpMkLst>
        </pc:cxnChg>
      </pc:sldChg>
    </pc:docChg>
  </pc:docChgLst>
  <pc:docChgLst>
    <pc:chgData name="이해림" userId="S::hailim97@konkuk.ac.kr::da362752-a4b6-43ac-bb49-41d6e5cfdc35" providerId="AD" clId="Web-{677E3810-6C5A-4C21-875D-2B31524C4E90}"/>
    <pc:docChg chg="modSld">
      <pc:chgData name="이해림" userId="S::hailim97@konkuk.ac.kr::da362752-a4b6-43ac-bb49-41d6e5cfdc35" providerId="AD" clId="Web-{677E3810-6C5A-4C21-875D-2B31524C4E90}" dt="2021-04-30T09:47:53.893" v="1" actId="1076"/>
      <pc:docMkLst>
        <pc:docMk/>
      </pc:docMkLst>
      <pc:sldChg chg="modSp">
        <pc:chgData name="이해림" userId="S::hailim97@konkuk.ac.kr::da362752-a4b6-43ac-bb49-41d6e5cfdc35" providerId="AD" clId="Web-{677E3810-6C5A-4C21-875D-2B31524C4E90}" dt="2021-04-30T09:47:53.893" v="1" actId="1076"/>
        <pc:sldMkLst>
          <pc:docMk/>
          <pc:sldMk cId="1237977018" sldId="402"/>
        </pc:sldMkLst>
        <pc:cxnChg chg="mod">
          <ac:chgData name="이해림" userId="S::hailim97@konkuk.ac.kr::da362752-a4b6-43ac-bb49-41d6e5cfdc35" providerId="AD" clId="Web-{677E3810-6C5A-4C21-875D-2B31524C4E90}" dt="2021-04-30T09:47:53.893" v="1" actId="1076"/>
          <ac:cxnSpMkLst>
            <pc:docMk/>
            <pc:sldMk cId="1237977018" sldId="402"/>
            <ac:cxnSpMk id="92" creationId="{00000000-0000-0000-0000-000000000000}"/>
          </ac:cxnSpMkLst>
        </pc:cxnChg>
      </pc:sldChg>
    </pc:docChg>
  </pc:docChgLst>
  <pc:docChgLst>
    <pc:chgData name="이해림" userId="S::hailim97@konkuk.ac.kr::da362752-a4b6-43ac-bb49-41d6e5cfdc35" providerId="AD" clId="Web-{697E2178-9925-41E0-94EC-F0C1B35FC098}"/>
    <pc:docChg chg="modSld">
      <pc:chgData name="이해림" userId="S::hailim97@konkuk.ac.kr::da362752-a4b6-43ac-bb49-41d6e5cfdc35" providerId="AD" clId="Web-{697E2178-9925-41E0-94EC-F0C1B35FC098}" dt="2021-05-14T01:16:00.107" v="22"/>
      <pc:docMkLst>
        <pc:docMk/>
      </pc:docMkLst>
      <pc:sldChg chg="addSp delSp modSp">
        <pc:chgData name="이해림" userId="S::hailim97@konkuk.ac.kr::da362752-a4b6-43ac-bb49-41d6e5cfdc35" providerId="AD" clId="Web-{697E2178-9925-41E0-94EC-F0C1B35FC098}" dt="2021-05-14T01:16:00.107" v="22"/>
        <pc:sldMkLst>
          <pc:docMk/>
          <pc:sldMk cId="2096111808" sldId="290"/>
        </pc:sldMkLst>
        <pc:spChg chg="del topLvl">
          <ac:chgData name="이해림" userId="S::hailim97@konkuk.ac.kr::da362752-a4b6-43ac-bb49-41d6e5cfdc35" providerId="AD" clId="Web-{697E2178-9925-41E0-94EC-F0C1B35FC098}" dt="2021-05-14T01:14:22.667" v="3"/>
          <ac:spMkLst>
            <pc:docMk/>
            <pc:sldMk cId="2096111808" sldId="290"/>
            <ac:spMk id="93" creationId="{00000000-0000-0000-0000-000000000000}"/>
          </ac:spMkLst>
        </pc:spChg>
        <pc:spChg chg="mod topLvl">
          <ac:chgData name="이해림" userId="S::hailim97@konkuk.ac.kr::da362752-a4b6-43ac-bb49-41d6e5cfdc35" providerId="AD" clId="Web-{697E2178-9925-41E0-94EC-F0C1B35FC098}" dt="2021-05-14T01:15:03.028" v="17" actId="1076"/>
          <ac:spMkLst>
            <pc:docMk/>
            <pc:sldMk cId="2096111808" sldId="290"/>
            <ac:spMk id="94" creationId="{00000000-0000-0000-0000-000000000000}"/>
          </ac:spMkLst>
        </pc:spChg>
        <pc:spChg chg="mod topLvl">
          <ac:chgData name="이해림" userId="S::hailim97@konkuk.ac.kr::da362752-a4b6-43ac-bb49-41d6e5cfdc35" providerId="AD" clId="Web-{697E2178-9925-41E0-94EC-F0C1B35FC098}" dt="2021-05-14T01:14:42.434" v="8" actId="14100"/>
          <ac:spMkLst>
            <pc:docMk/>
            <pc:sldMk cId="2096111808" sldId="290"/>
            <ac:spMk id="95" creationId="{00000000-0000-0000-0000-000000000000}"/>
          </ac:spMkLst>
        </pc:spChg>
        <pc:spChg chg="mod topLvl">
          <ac:chgData name="이해림" userId="S::hailim97@konkuk.ac.kr::da362752-a4b6-43ac-bb49-41d6e5cfdc35" providerId="AD" clId="Web-{697E2178-9925-41E0-94EC-F0C1B35FC098}" dt="2021-05-14T01:15:03.090" v="19" actId="1076"/>
          <ac:spMkLst>
            <pc:docMk/>
            <pc:sldMk cId="2096111808" sldId="290"/>
            <ac:spMk id="115" creationId="{EA103AA2-780E-4F2F-9A1B-E3C09ADA6F50}"/>
          </ac:spMkLst>
        </pc:spChg>
        <pc:spChg chg="mod topLvl">
          <ac:chgData name="이해림" userId="S::hailim97@konkuk.ac.kr::da362752-a4b6-43ac-bb49-41d6e5cfdc35" providerId="AD" clId="Web-{697E2178-9925-41E0-94EC-F0C1B35FC098}" dt="2021-05-14T01:14:42.449" v="9" actId="14100"/>
          <ac:spMkLst>
            <pc:docMk/>
            <pc:sldMk cId="2096111808" sldId="290"/>
            <ac:spMk id="116" creationId="{472BF49F-2B70-4883-8137-A230DD73F465}"/>
          </ac:spMkLst>
        </pc:spChg>
        <pc:spChg chg="del topLvl">
          <ac:chgData name="이해림" userId="S::hailim97@konkuk.ac.kr::da362752-a4b6-43ac-bb49-41d6e5cfdc35" providerId="AD" clId="Web-{697E2178-9925-41E0-94EC-F0C1B35FC098}" dt="2021-05-14T01:14:20.761" v="2"/>
          <ac:spMkLst>
            <pc:docMk/>
            <pc:sldMk cId="2096111808" sldId="290"/>
            <ac:spMk id="117" creationId="{1FA3FF25-363C-40A0-A7E2-060A9B6D839F}"/>
          </ac:spMkLst>
        </pc:spChg>
        <pc:spChg chg="mod topLvl">
          <ac:chgData name="이해림" userId="S::hailim97@konkuk.ac.kr::da362752-a4b6-43ac-bb49-41d6e5cfdc35" providerId="AD" clId="Web-{697E2178-9925-41E0-94EC-F0C1B35FC098}" dt="2021-05-14T01:15:03.106" v="20" actId="1076"/>
          <ac:spMkLst>
            <pc:docMk/>
            <pc:sldMk cId="2096111808" sldId="290"/>
            <ac:spMk id="118" creationId="{C523616C-E6D5-4C3B-836A-6A4D9EAAD41A}"/>
          </ac:spMkLst>
        </pc:spChg>
        <pc:spChg chg="mod topLvl">
          <ac:chgData name="이해림" userId="S::hailim97@konkuk.ac.kr::da362752-a4b6-43ac-bb49-41d6e5cfdc35" providerId="AD" clId="Web-{697E2178-9925-41E0-94EC-F0C1B35FC098}" dt="2021-05-14T01:15:03.122" v="21" actId="1076"/>
          <ac:spMkLst>
            <pc:docMk/>
            <pc:sldMk cId="2096111808" sldId="290"/>
            <ac:spMk id="119" creationId="{529E5066-538D-4D53-B442-E2C17EE0EA43}"/>
          </ac:spMkLst>
        </pc:spChg>
        <pc:grpChg chg="del">
          <ac:chgData name="이해림" userId="S::hailim97@konkuk.ac.kr::da362752-a4b6-43ac-bb49-41d6e5cfdc35" providerId="AD" clId="Web-{697E2178-9925-41E0-94EC-F0C1B35FC098}" dt="2021-05-14T01:14:03.948" v="0"/>
          <ac:grpSpMkLst>
            <pc:docMk/>
            <pc:sldMk cId="2096111808" sldId="290"/>
            <ac:grpSpMk id="2" creationId="{3669748A-8982-4654-9A1C-9B5AD7380914}"/>
          </ac:grpSpMkLst>
        </pc:grpChg>
        <pc:grpChg chg="add">
          <ac:chgData name="이해림" userId="S::hailim97@konkuk.ac.kr::da362752-a4b6-43ac-bb49-41d6e5cfdc35" providerId="AD" clId="Web-{697E2178-9925-41E0-94EC-F0C1B35FC098}" dt="2021-05-14T01:16:00.107" v="22"/>
          <ac:grpSpMkLst>
            <pc:docMk/>
            <pc:sldMk cId="2096111808" sldId="290"/>
            <ac:grpSpMk id="3" creationId="{427EE40A-D811-44BE-917D-3F64402681E8}"/>
          </ac:grpSpMkLst>
        </pc:grpChg>
        <pc:grpChg chg="mod topLvl">
          <ac:chgData name="이해림" userId="S::hailim97@konkuk.ac.kr::da362752-a4b6-43ac-bb49-41d6e5cfdc35" providerId="AD" clId="Web-{697E2178-9925-41E0-94EC-F0C1B35FC098}" dt="2021-05-14T01:14:42.418" v="7" actId="14100"/>
          <ac:grpSpMkLst>
            <pc:docMk/>
            <pc:sldMk cId="2096111808" sldId="290"/>
            <ac:grpSpMk id="33" creationId="{00000000-0000-0000-0000-000000000000}"/>
          </ac:grpSpMkLst>
        </pc:grpChg>
        <pc:grpChg chg="mod topLvl">
          <ac:chgData name="이해림" userId="S::hailim97@konkuk.ac.kr::da362752-a4b6-43ac-bb49-41d6e5cfdc35" providerId="AD" clId="Web-{697E2178-9925-41E0-94EC-F0C1B35FC098}" dt="2021-05-14T01:15:03.028" v="16" actId="1076"/>
          <ac:grpSpMkLst>
            <pc:docMk/>
            <pc:sldMk cId="2096111808" sldId="290"/>
            <ac:grpSpMk id="65" creationId="{00000000-0000-0000-0000-000000000000}"/>
          </ac:grpSpMkLst>
        </pc:grpChg>
        <pc:grpChg chg="mod topLvl">
          <ac:chgData name="이해림" userId="S::hailim97@konkuk.ac.kr::da362752-a4b6-43ac-bb49-41d6e5cfdc35" providerId="AD" clId="Web-{697E2178-9925-41E0-94EC-F0C1B35FC098}" dt="2021-05-14T01:15:03.075" v="18" actId="1076"/>
          <ac:grpSpMkLst>
            <pc:docMk/>
            <pc:sldMk cId="2096111808" sldId="290"/>
            <ac:grpSpMk id="91" creationId="{EB18E7B5-6657-4C5B-A494-AE6162E8277E}"/>
          </ac:grpSpMkLst>
        </pc:grpChg>
        <pc:grpChg chg="del topLvl">
          <ac:chgData name="이해림" userId="S::hailim97@konkuk.ac.kr::da362752-a4b6-43ac-bb49-41d6e5cfdc35" providerId="AD" clId="Web-{697E2178-9925-41E0-94EC-F0C1B35FC098}" dt="2021-05-14T01:14:17.699" v="1"/>
          <ac:grpSpMkLst>
            <pc:docMk/>
            <pc:sldMk cId="2096111808" sldId="290"/>
            <ac:grpSpMk id="120" creationId="{EE7D6A59-6A23-47CF-BD9E-347BA0668144}"/>
          </ac:grpSpMkLst>
        </pc:grpChg>
        <pc:cxnChg chg="topLvl">
          <ac:chgData name="이해림" userId="S::hailim97@konkuk.ac.kr::da362752-a4b6-43ac-bb49-41d6e5cfdc35" providerId="AD" clId="Web-{697E2178-9925-41E0-94EC-F0C1B35FC098}" dt="2021-05-14T01:14:03.948" v="0"/>
          <ac:cxnSpMkLst>
            <pc:docMk/>
            <pc:sldMk cId="2096111808" sldId="290"/>
            <ac:cxnSpMk id="92" creationId="{00000000-0000-0000-0000-000000000000}"/>
          </ac:cxnSpMkLst>
        </pc:cxnChg>
      </pc:sldChg>
    </pc:docChg>
  </pc:docChgLst>
  <pc:docChgLst>
    <pc:chgData name="이해림" userId="S::hailim97@konkuk.ac.kr::da362752-a4b6-43ac-bb49-41d6e5cfdc35" providerId="AD" clId="Web-{65ADD4DD-626D-4E6E-ABCB-9795C9095594}"/>
    <pc:docChg chg="addSld delSld modSld">
      <pc:chgData name="이해림" userId="S::hailim97@konkuk.ac.kr::da362752-a4b6-43ac-bb49-41d6e5cfdc35" providerId="AD" clId="Web-{65ADD4DD-626D-4E6E-ABCB-9795C9095594}" dt="2021-05-17T12:51:56.909" v="48" actId="1076"/>
      <pc:docMkLst>
        <pc:docMk/>
      </pc:docMkLst>
      <pc:sldChg chg="addSp delSp modSp">
        <pc:chgData name="이해림" userId="S::hailim97@konkuk.ac.kr::da362752-a4b6-43ac-bb49-41d6e5cfdc35" providerId="AD" clId="Web-{65ADD4DD-626D-4E6E-ABCB-9795C9095594}" dt="2021-05-17T11:22:27.224" v="2"/>
        <pc:sldMkLst>
          <pc:docMk/>
          <pc:sldMk cId="46320837" sldId="401"/>
        </pc:sldMkLst>
        <pc:picChg chg="add del mod">
          <ac:chgData name="이해림" userId="S::hailim97@konkuk.ac.kr::da362752-a4b6-43ac-bb49-41d6e5cfdc35" providerId="AD" clId="Web-{65ADD4DD-626D-4E6E-ABCB-9795C9095594}" dt="2021-05-17T11:22:27.224" v="2"/>
          <ac:picMkLst>
            <pc:docMk/>
            <pc:sldMk cId="46320837" sldId="401"/>
            <ac:picMk id="9" creationId="{69E09018-7299-4917-8171-4FB347D5DE7B}"/>
          </ac:picMkLst>
        </pc:picChg>
      </pc:sldChg>
      <pc:sldChg chg="modSp">
        <pc:chgData name="이해림" userId="S::hailim97@konkuk.ac.kr::da362752-a4b6-43ac-bb49-41d6e5cfdc35" providerId="AD" clId="Web-{65ADD4DD-626D-4E6E-ABCB-9795C9095594}" dt="2021-05-17T12:51:56.909" v="48" actId="1076"/>
        <pc:sldMkLst>
          <pc:docMk/>
          <pc:sldMk cId="3521892500" sldId="410"/>
        </pc:sldMkLst>
        <pc:spChg chg="mod">
          <ac:chgData name="이해림" userId="S::hailim97@konkuk.ac.kr::da362752-a4b6-43ac-bb49-41d6e5cfdc35" providerId="AD" clId="Web-{65ADD4DD-626D-4E6E-ABCB-9795C9095594}" dt="2021-05-17T12:51:56.909" v="48" actId="1076"/>
          <ac:spMkLst>
            <pc:docMk/>
            <pc:sldMk cId="3521892500" sldId="410"/>
            <ac:spMk id="3" creationId="{5DE04BB2-B33A-47EF-9250-2F7DC529D829}"/>
          </ac:spMkLst>
        </pc:spChg>
      </pc:sldChg>
      <pc:sldChg chg="addSp modSp add">
        <pc:chgData name="이해림" userId="S::hailim97@konkuk.ac.kr::da362752-a4b6-43ac-bb49-41d6e5cfdc35" providerId="AD" clId="Web-{65ADD4DD-626D-4E6E-ABCB-9795C9095594}" dt="2021-05-17T12:29:43.487" v="36" actId="14100"/>
        <pc:sldMkLst>
          <pc:docMk/>
          <pc:sldMk cId="2349642769" sldId="442"/>
        </pc:sldMkLst>
        <pc:spChg chg="add mod">
          <ac:chgData name="이해림" userId="S::hailim97@konkuk.ac.kr::da362752-a4b6-43ac-bb49-41d6e5cfdc35" providerId="AD" clId="Web-{65ADD4DD-626D-4E6E-ABCB-9795C9095594}" dt="2021-05-17T12:29:43.487" v="36" actId="14100"/>
          <ac:spMkLst>
            <pc:docMk/>
            <pc:sldMk cId="2349642769" sldId="442"/>
            <ac:spMk id="7" creationId="{B6CD9271-8AF2-41BF-8B9D-3D262C14F615}"/>
          </ac:spMkLst>
        </pc:spChg>
      </pc:sldChg>
      <pc:sldChg chg="del">
        <pc:chgData name="이해림" userId="S::hailim97@konkuk.ac.kr::da362752-a4b6-43ac-bb49-41d6e5cfdc35" providerId="AD" clId="Web-{65ADD4DD-626D-4E6E-ABCB-9795C9095594}" dt="2021-05-17T11:21:47.442" v="0"/>
        <pc:sldMkLst>
          <pc:docMk/>
          <pc:sldMk cId="3480817127" sldId="442"/>
        </pc:sldMkLst>
      </pc:sldChg>
      <pc:sldChg chg="addSp modSp add">
        <pc:chgData name="이해림" userId="S::hailim97@konkuk.ac.kr::da362752-a4b6-43ac-bb49-41d6e5cfdc35" providerId="AD" clId="Web-{65ADD4DD-626D-4E6E-ABCB-9795C9095594}" dt="2021-05-17T11:25:43.272" v="34" actId="1076"/>
        <pc:sldMkLst>
          <pc:docMk/>
          <pc:sldMk cId="3280844699" sldId="443"/>
        </pc:sldMkLst>
        <pc:spChg chg="add mod">
          <ac:chgData name="이해림" userId="S::hailim97@konkuk.ac.kr::da362752-a4b6-43ac-bb49-41d6e5cfdc35" providerId="AD" clId="Web-{65ADD4DD-626D-4E6E-ABCB-9795C9095594}" dt="2021-05-17T11:25:06.053" v="29" actId="1076"/>
          <ac:spMkLst>
            <pc:docMk/>
            <pc:sldMk cId="3280844699" sldId="443"/>
            <ac:spMk id="3" creationId="{3AAA8851-136E-415D-B605-21498A73695A}"/>
          </ac:spMkLst>
        </pc:spChg>
        <pc:spChg chg="add mod">
          <ac:chgData name="이해림" userId="S::hailim97@konkuk.ac.kr::da362752-a4b6-43ac-bb49-41d6e5cfdc35" providerId="AD" clId="Web-{65ADD4DD-626D-4E6E-ABCB-9795C9095594}" dt="2021-05-17T11:25:43.272" v="34" actId="1076"/>
          <ac:spMkLst>
            <pc:docMk/>
            <pc:sldMk cId="3280844699" sldId="443"/>
            <ac:spMk id="4" creationId="{17B54148-BDAF-4D28-96D0-4F0EE0AC0135}"/>
          </ac:spMkLst>
        </pc:spChg>
      </pc:sldChg>
      <pc:sldChg chg="addSp modSp add">
        <pc:chgData name="이해림" userId="S::hailim97@konkuk.ac.kr::da362752-a4b6-43ac-bb49-41d6e5cfdc35" providerId="AD" clId="Web-{65ADD4DD-626D-4E6E-ABCB-9795C9095594}" dt="2021-05-17T11:24:50.600" v="27" actId="1076"/>
        <pc:sldMkLst>
          <pc:docMk/>
          <pc:sldMk cId="3525406778" sldId="444"/>
        </pc:sldMkLst>
        <pc:spChg chg="add mod">
          <ac:chgData name="이해림" userId="S::hailim97@konkuk.ac.kr::da362752-a4b6-43ac-bb49-41d6e5cfdc35" providerId="AD" clId="Web-{65ADD4DD-626D-4E6E-ABCB-9795C9095594}" dt="2021-05-17T11:24:50.600" v="27" actId="1076"/>
          <ac:spMkLst>
            <pc:docMk/>
            <pc:sldMk cId="3525406778" sldId="444"/>
            <ac:spMk id="7" creationId="{1CB0763A-EF63-4325-B683-863BDFD7F3D2}"/>
          </ac:spMkLst>
        </pc:spChg>
      </pc:sldChg>
      <pc:sldChg chg="addSp modSp add">
        <pc:chgData name="이해림" userId="S::hailim97@konkuk.ac.kr::da362752-a4b6-43ac-bb49-41d6e5cfdc35" providerId="AD" clId="Web-{65ADD4DD-626D-4E6E-ABCB-9795C9095594}" dt="2021-05-17T11:24:28.553" v="23" actId="1076"/>
        <pc:sldMkLst>
          <pc:docMk/>
          <pc:sldMk cId="1193600696" sldId="445"/>
        </pc:sldMkLst>
        <pc:spChg chg="add mod">
          <ac:chgData name="이해림" userId="S::hailim97@konkuk.ac.kr::da362752-a4b6-43ac-bb49-41d6e5cfdc35" providerId="AD" clId="Web-{65ADD4DD-626D-4E6E-ABCB-9795C9095594}" dt="2021-05-17T11:24:20.975" v="21" actId="14100"/>
          <ac:spMkLst>
            <pc:docMk/>
            <pc:sldMk cId="1193600696" sldId="445"/>
            <ac:spMk id="3" creationId="{3E697C62-03BF-4DB4-B153-D46B19808F65}"/>
          </ac:spMkLst>
        </pc:spChg>
        <pc:spChg chg="add mod">
          <ac:chgData name="이해림" userId="S::hailim97@konkuk.ac.kr::da362752-a4b6-43ac-bb49-41d6e5cfdc35" providerId="AD" clId="Web-{65ADD4DD-626D-4E6E-ABCB-9795C9095594}" dt="2021-05-17T11:24:28.553" v="23" actId="1076"/>
          <ac:spMkLst>
            <pc:docMk/>
            <pc:sldMk cId="1193600696" sldId="445"/>
            <ac:spMk id="12" creationId="{83F2ADBF-DD9E-4BCF-AB60-F29C48AB48A5}"/>
          </ac:spMkLst>
        </pc:spChg>
      </pc:sldChg>
      <pc:sldChg chg="addSp modSp add">
        <pc:chgData name="이해림" userId="S::hailim97@konkuk.ac.kr::da362752-a4b6-43ac-bb49-41d6e5cfdc35" providerId="AD" clId="Web-{65ADD4DD-626D-4E6E-ABCB-9795C9095594}" dt="2021-05-17T11:23:57.755" v="16" actId="1076"/>
        <pc:sldMkLst>
          <pc:docMk/>
          <pc:sldMk cId="3043443875" sldId="446"/>
        </pc:sldMkLst>
        <pc:spChg chg="add mod">
          <ac:chgData name="이해림" userId="S::hailim97@konkuk.ac.kr::da362752-a4b6-43ac-bb49-41d6e5cfdc35" providerId="AD" clId="Web-{65ADD4DD-626D-4E6E-ABCB-9795C9095594}" dt="2021-05-17T11:23:57.755" v="16" actId="1076"/>
          <ac:spMkLst>
            <pc:docMk/>
            <pc:sldMk cId="3043443875" sldId="446"/>
            <ac:spMk id="7" creationId="{E8713F11-7D24-4898-96EF-558171E6DC7B}"/>
          </ac:spMkLst>
        </pc:spChg>
        <pc:graphicFrameChg chg="mod modGraphic">
          <ac:chgData name="이해림" userId="S::hailim97@konkuk.ac.kr::da362752-a4b6-43ac-bb49-41d6e5cfdc35" providerId="AD" clId="Web-{65ADD4DD-626D-4E6E-ABCB-9795C9095594}" dt="2021-05-17T11:23:28.005" v="9"/>
          <ac:graphicFrameMkLst>
            <pc:docMk/>
            <pc:sldMk cId="3043443875" sldId="446"/>
            <ac:graphicFrameMk id="9" creationId="{4E70F030-FB70-4CC7-BC5F-DF5D5E921C21}"/>
          </ac:graphicFrameMkLst>
        </pc:graphicFrameChg>
      </pc:sldChg>
      <pc:sldChg chg="add del replId">
        <pc:chgData name="이해림" userId="S::hailim97@konkuk.ac.kr::da362752-a4b6-43ac-bb49-41d6e5cfdc35" providerId="AD" clId="Web-{65ADD4DD-626D-4E6E-ABCB-9795C9095594}" dt="2021-05-17T11:24:37.006" v="25"/>
        <pc:sldMkLst>
          <pc:docMk/>
          <pc:sldMk cId="2825614221" sldId="447"/>
        </pc:sldMkLst>
      </pc:sldChg>
    </pc:docChg>
  </pc:docChgLst>
  <pc:docChgLst>
    <pc:chgData name="이해림" userId="S::hailim97@konkuk.ac.kr::da362752-a4b6-43ac-bb49-41d6e5cfdc35" providerId="AD" clId="Web-{F25C8F65-7F67-4A99-BAE8-9626AD6D361C}"/>
    <pc:docChg chg="delSld">
      <pc:chgData name="이해림" userId="S::hailim97@konkuk.ac.kr::da362752-a4b6-43ac-bb49-41d6e5cfdc35" providerId="AD" clId="Web-{F25C8F65-7F67-4A99-BAE8-9626AD6D361C}" dt="2021-05-14T01:58:11.353" v="0"/>
      <pc:docMkLst>
        <pc:docMk/>
      </pc:docMkLst>
      <pc:sldChg chg="del">
        <pc:chgData name="이해림" userId="S::hailim97@konkuk.ac.kr::da362752-a4b6-43ac-bb49-41d6e5cfdc35" providerId="AD" clId="Web-{F25C8F65-7F67-4A99-BAE8-9626AD6D361C}" dt="2021-05-14T01:58:11.353" v="0"/>
        <pc:sldMkLst>
          <pc:docMk/>
          <pc:sldMk cId="687371208" sldId="422"/>
        </pc:sldMkLst>
      </pc:sldChg>
    </pc:docChg>
  </pc:docChgLst>
  <pc:docChgLst>
    <pc:chgData name="이해림" userId="S::hailim97@konkuk.ac.kr::da362752-a4b6-43ac-bb49-41d6e5cfdc35" providerId="AD" clId="Web-{75B6BB0C-A7F3-411C-8C1F-96DD5F8726C0}"/>
    <pc:docChg chg="modSld">
      <pc:chgData name="이해림" userId="S::hailim97@konkuk.ac.kr::da362752-a4b6-43ac-bb49-41d6e5cfdc35" providerId="AD" clId="Web-{75B6BB0C-A7F3-411C-8C1F-96DD5F8726C0}" dt="2021-04-28T18:08:17.873" v="23" actId="14100"/>
      <pc:docMkLst>
        <pc:docMk/>
      </pc:docMkLst>
      <pc:sldChg chg="addSp delSp modSp">
        <pc:chgData name="이해림" userId="S::hailim97@konkuk.ac.kr::da362752-a4b6-43ac-bb49-41d6e5cfdc35" providerId="AD" clId="Web-{75B6BB0C-A7F3-411C-8C1F-96DD5F8726C0}" dt="2021-04-28T18:08:17.873" v="23" actId="14100"/>
        <pc:sldMkLst>
          <pc:docMk/>
          <pc:sldMk cId="217872772" sldId="312"/>
        </pc:sldMkLst>
        <pc:spChg chg="mod">
          <ac:chgData name="이해림" userId="S::hailim97@konkuk.ac.kr::da362752-a4b6-43ac-bb49-41d6e5cfdc35" providerId="AD" clId="Web-{75B6BB0C-A7F3-411C-8C1F-96DD5F8726C0}" dt="2021-04-28T18:08:12.576" v="22" actId="1076"/>
          <ac:spMkLst>
            <pc:docMk/>
            <pc:sldMk cId="217872772" sldId="312"/>
            <ac:spMk id="3" creationId="{6E70000A-B2F1-4274-B494-882D0B3C256D}"/>
          </ac:spMkLst>
        </pc:spChg>
        <pc:picChg chg="add del mod">
          <ac:chgData name="이해림" userId="S::hailim97@konkuk.ac.kr::da362752-a4b6-43ac-bb49-41d6e5cfdc35" providerId="AD" clId="Web-{75B6BB0C-A7F3-411C-8C1F-96DD5F8726C0}" dt="2021-04-28T18:06:01.947" v="5"/>
          <ac:picMkLst>
            <pc:docMk/>
            <pc:sldMk cId="217872772" sldId="312"/>
            <ac:picMk id="4" creationId="{39B1F22E-F4A5-432F-9FA1-F3C058AF07CE}"/>
          </ac:picMkLst>
        </pc:picChg>
        <pc:picChg chg="add del mod">
          <ac:chgData name="이해림" userId="S::hailim97@konkuk.ac.kr::da362752-a4b6-43ac-bb49-41d6e5cfdc35" providerId="AD" clId="Web-{75B6BB0C-A7F3-411C-8C1F-96DD5F8726C0}" dt="2021-04-28T18:07:02.121" v="10"/>
          <ac:picMkLst>
            <pc:docMk/>
            <pc:sldMk cId="217872772" sldId="312"/>
            <ac:picMk id="8" creationId="{FBE05AED-2772-49B0-9FF2-170355FEB77F}"/>
          </ac:picMkLst>
        </pc:picChg>
        <pc:picChg chg="del">
          <ac:chgData name="이해림" userId="S::hailim97@konkuk.ac.kr::da362752-a4b6-43ac-bb49-41d6e5cfdc35" providerId="AD" clId="Web-{75B6BB0C-A7F3-411C-8C1F-96DD5F8726C0}" dt="2021-04-28T18:05:29.290" v="0"/>
          <ac:picMkLst>
            <pc:docMk/>
            <pc:sldMk cId="217872772" sldId="312"/>
            <ac:picMk id="9" creationId="{F61DC73A-DD4F-433F-822B-8A69E6BDD5DC}"/>
          </ac:picMkLst>
        </pc:picChg>
        <pc:picChg chg="add mod ord">
          <ac:chgData name="이해림" userId="S::hailim97@konkuk.ac.kr::da362752-a4b6-43ac-bb49-41d6e5cfdc35" providerId="AD" clId="Web-{75B6BB0C-A7F3-411C-8C1F-96DD5F8726C0}" dt="2021-04-28T18:07:55.606" v="18"/>
          <ac:picMkLst>
            <pc:docMk/>
            <pc:sldMk cId="217872772" sldId="312"/>
            <ac:picMk id="11" creationId="{47E40CA8-ECA7-4EFF-8CAE-6698C5203683}"/>
          </ac:picMkLst>
        </pc:picChg>
        <pc:cxnChg chg="mod">
          <ac:chgData name="이해림" userId="S::hailim97@konkuk.ac.kr::da362752-a4b6-43ac-bb49-41d6e5cfdc35" providerId="AD" clId="Web-{75B6BB0C-A7F3-411C-8C1F-96DD5F8726C0}" dt="2021-04-28T18:08:17.873" v="23" actId="14100"/>
          <ac:cxnSpMkLst>
            <pc:docMk/>
            <pc:sldMk cId="217872772" sldId="312"/>
            <ac:cxnSpMk id="10" creationId="{9E847A03-BC1B-4D51-8E5B-6F380AA7F030}"/>
          </ac:cxnSpMkLst>
        </pc:cxnChg>
      </pc:sldChg>
    </pc:docChg>
  </pc:docChgLst>
  <pc:docChgLst>
    <pc:chgData name="이해림" userId="S::hailim97@konkuk.ac.kr::da362752-a4b6-43ac-bb49-41d6e5cfdc35" providerId="AD" clId="Web-{D3660B27-834C-4EBF-B4E0-B140DFDFC46B}"/>
    <pc:docChg chg="addSld modSld">
      <pc:chgData name="이해림" userId="S::hailim97@konkuk.ac.kr::da362752-a4b6-43ac-bb49-41d6e5cfdc35" providerId="AD" clId="Web-{D3660B27-834C-4EBF-B4E0-B140DFDFC46B}" dt="2021-05-17T11:03:19.036" v="146"/>
      <pc:docMkLst>
        <pc:docMk/>
      </pc:docMkLst>
      <pc:sldChg chg="addSp delSp modSp">
        <pc:chgData name="이해림" userId="S::hailim97@konkuk.ac.kr::da362752-a4b6-43ac-bb49-41d6e5cfdc35" providerId="AD" clId="Web-{D3660B27-834C-4EBF-B4E0-B140DFDFC46B}" dt="2021-05-17T10:59:17.735" v="36" actId="14100"/>
        <pc:sldMkLst>
          <pc:docMk/>
          <pc:sldMk cId="46320837" sldId="401"/>
        </pc:sldMkLst>
        <pc:spChg chg="add mod">
          <ac:chgData name="이해림" userId="S::hailim97@konkuk.ac.kr::da362752-a4b6-43ac-bb49-41d6e5cfdc35" providerId="AD" clId="Web-{D3660B27-834C-4EBF-B4E0-B140DFDFC46B}" dt="2021-05-17T10:56:43.248" v="17" actId="14100"/>
          <ac:spMkLst>
            <pc:docMk/>
            <pc:sldMk cId="46320837" sldId="401"/>
            <ac:spMk id="8" creationId="{DA9CA269-B908-484F-935B-B26351CEDAA0}"/>
          </ac:spMkLst>
        </pc:spChg>
        <pc:spChg chg="add del mod">
          <ac:chgData name="이해림" userId="S::hailim97@konkuk.ac.kr::da362752-a4b6-43ac-bb49-41d6e5cfdc35" providerId="AD" clId="Web-{D3660B27-834C-4EBF-B4E0-B140DFDFC46B}" dt="2021-05-17T10:56:25.076" v="12"/>
          <ac:spMkLst>
            <pc:docMk/>
            <pc:sldMk cId="46320837" sldId="401"/>
            <ac:spMk id="17" creationId="{F71E6E16-0F36-4D1F-BDE3-B2ECEA24A338}"/>
          </ac:spMkLst>
        </pc:spChg>
        <pc:spChg chg="add mod">
          <ac:chgData name="이해림" userId="S::hailim97@konkuk.ac.kr::da362752-a4b6-43ac-bb49-41d6e5cfdc35" providerId="AD" clId="Web-{D3660B27-834C-4EBF-B4E0-B140DFDFC46B}" dt="2021-05-17T10:56:54.389" v="20" actId="14100"/>
          <ac:spMkLst>
            <pc:docMk/>
            <pc:sldMk cId="46320837" sldId="401"/>
            <ac:spMk id="22" creationId="{75418F84-2C48-4D26-B595-B00E4F4AFAE2}"/>
          </ac:spMkLst>
        </pc:spChg>
        <pc:spChg chg="add mod">
          <ac:chgData name="이해림" userId="S::hailim97@konkuk.ac.kr::da362752-a4b6-43ac-bb49-41d6e5cfdc35" providerId="AD" clId="Web-{D3660B27-834C-4EBF-B4E0-B140DFDFC46B}" dt="2021-05-17T10:57:58.530" v="30" actId="14100"/>
          <ac:spMkLst>
            <pc:docMk/>
            <pc:sldMk cId="46320837" sldId="401"/>
            <ac:spMk id="23" creationId="{8D6A8B0A-BDF6-4027-B76A-9285924AFEE1}"/>
          </ac:spMkLst>
        </pc:spChg>
        <pc:spChg chg="add mod">
          <ac:chgData name="이해림" userId="S::hailim97@konkuk.ac.kr::da362752-a4b6-43ac-bb49-41d6e5cfdc35" providerId="AD" clId="Web-{D3660B27-834C-4EBF-B4E0-B140DFDFC46B}" dt="2021-05-17T10:57:49.733" v="29" actId="14100"/>
          <ac:spMkLst>
            <pc:docMk/>
            <pc:sldMk cId="46320837" sldId="401"/>
            <ac:spMk id="24" creationId="{352BA94B-0F8F-46C6-8699-9651E95EA54A}"/>
          </ac:spMkLst>
        </pc:spChg>
        <pc:spChg chg="add mod">
          <ac:chgData name="이해림" userId="S::hailim97@konkuk.ac.kr::da362752-a4b6-43ac-bb49-41d6e5cfdc35" providerId="AD" clId="Web-{D3660B27-834C-4EBF-B4E0-B140DFDFC46B}" dt="2021-05-17T10:59:17.735" v="36" actId="14100"/>
          <ac:spMkLst>
            <pc:docMk/>
            <pc:sldMk cId="46320837" sldId="401"/>
            <ac:spMk id="25" creationId="{EA5B583F-F22E-4AEE-A457-724EC4D8A22E}"/>
          </ac:spMkLst>
        </pc:spChg>
        <pc:picChg chg="add mod">
          <ac:chgData name="이해림" userId="S::hailim97@konkuk.ac.kr::da362752-a4b6-43ac-bb49-41d6e5cfdc35" providerId="AD" clId="Web-{D3660B27-834C-4EBF-B4E0-B140DFDFC46B}" dt="2021-05-17T10:55:24.887" v="3" actId="1076"/>
          <ac:picMkLst>
            <pc:docMk/>
            <pc:sldMk cId="46320837" sldId="401"/>
            <ac:picMk id="7" creationId="{2CBED714-264D-4BB6-B53A-59F4869D1CC2}"/>
          </ac:picMkLst>
        </pc:picChg>
      </pc:sldChg>
      <pc:sldChg chg="addSp delSp modSp add replId">
        <pc:chgData name="이해림" userId="S::hailim97@konkuk.ac.kr::da362752-a4b6-43ac-bb49-41d6e5cfdc35" providerId="AD" clId="Web-{D3660B27-834C-4EBF-B4E0-B140DFDFC46B}" dt="2021-05-17T11:03:19.036" v="146"/>
        <pc:sldMkLst>
          <pc:docMk/>
          <pc:sldMk cId="3480817127" sldId="442"/>
        </pc:sldMkLst>
        <pc:spChg chg="del mod">
          <ac:chgData name="이해림" userId="S::hailim97@konkuk.ac.kr::da362752-a4b6-43ac-bb49-41d6e5cfdc35" providerId="AD" clId="Web-{D3660B27-834C-4EBF-B4E0-B140DFDFC46B}" dt="2021-05-17T11:00:44.549" v="53"/>
          <ac:spMkLst>
            <pc:docMk/>
            <pc:sldMk cId="3480817127" sldId="442"/>
            <ac:spMk id="4" creationId="{1C2A8650-257E-4534-896E-D3ED296AB073}"/>
          </ac:spMkLst>
        </pc:spChg>
        <pc:spChg chg="del">
          <ac:chgData name="이해림" userId="S::hailim97@konkuk.ac.kr::da362752-a4b6-43ac-bb49-41d6e5cfdc35" providerId="AD" clId="Web-{D3660B27-834C-4EBF-B4E0-B140DFDFC46B}" dt="2021-05-17T10:59:49.783" v="44"/>
          <ac:spMkLst>
            <pc:docMk/>
            <pc:sldMk cId="3480817127" sldId="442"/>
            <ac:spMk id="8" creationId="{DA9CA269-B908-484F-935B-B26351CEDAA0}"/>
          </ac:spMkLst>
        </pc:spChg>
        <pc:spChg chg="del mod">
          <ac:chgData name="이해림" userId="S::hailim97@konkuk.ac.kr::da362752-a4b6-43ac-bb49-41d6e5cfdc35" providerId="AD" clId="Web-{D3660B27-834C-4EBF-B4E0-B140DFDFC46B}" dt="2021-05-17T11:00:49.424" v="54"/>
          <ac:spMkLst>
            <pc:docMk/>
            <pc:sldMk cId="3480817127" sldId="442"/>
            <ac:spMk id="10" creationId="{6E599108-64D2-44CB-98E8-45A225291FE6}"/>
          </ac:spMkLst>
        </pc:spChg>
        <pc:spChg chg="del">
          <ac:chgData name="이해림" userId="S::hailim97@konkuk.ac.kr::da362752-a4b6-43ac-bb49-41d6e5cfdc35" providerId="AD" clId="Web-{D3660B27-834C-4EBF-B4E0-B140DFDFC46B}" dt="2021-05-17T10:59:49.783" v="49"/>
          <ac:spMkLst>
            <pc:docMk/>
            <pc:sldMk cId="3480817127" sldId="442"/>
            <ac:spMk id="13" creationId="{B878473B-5B30-4D8B-A820-04CE7EF8F05B}"/>
          </ac:spMkLst>
        </pc:spChg>
        <pc:spChg chg="del">
          <ac:chgData name="이해림" userId="S::hailim97@konkuk.ac.kr::da362752-a4b6-43ac-bb49-41d6e5cfdc35" providerId="AD" clId="Web-{D3660B27-834C-4EBF-B4E0-B140DFDFC46B}" dt="2021-05-17T10:59:52.376" v="50"/>
          <ac:spMkLst>
            <pc:docMk/>
            <pc:sldMk cId="3480817127" sldId="442"/>
            <ac:spMk id="16" creationId="{9FD993EA-981A-4C9E-A04E-F037A2A9C13D}"/>
          </ac:spMkLst>
        </pc:spChg>
        <pc:spChg chg="del">
          <ac:chgData name="이해림" userId="S::hailim97@konkuk.ac.kr::da362752-a4b6-43ac-bb49-41d6e5cfdc35" providerId="AD" clId="Web-{D3660B27-834C-4EBF-B4E0-B140DFDFC46B}" dt="2021-05-17T10:59:49.783" v="48"/>
          <ac:spMkLst>
            <pc:docMk/>
            <pc:sldMk cId="3480817127" sldId="442"/>
            <ac:spMk id="18" creationId="{E3F27828-0B76-45D9-8953-7E92460C2436}"/>
          </ac:spMkLst>
        </pc:spChg>
        <pc:spChg chg="del">
          <ac:chgData name="이해림" userId="S::hailim97@konkuk.ac.kr::da362752-a4b6-43ac-bb49-41d6e5cfdc35" providerId="AD" clId="Web-{D3660B27-834C-4EBF-B4E0-B140DFDFC46B}" dt="2021-05-17T10:59:49.783" v="47"/>
          <ac:spMkLst>
            <pc:docMk/>
            <pc:sldMk cId="3480817127" sldId="442"/>
            <ac:spMk id="19" creationId="{B5D67DED-89A3-4A07-A202-96EE4D440CD4}"/>
          </ac:spMkLst>
        </pc:spChg>
        <pc:spChg chg="del">
          <ac:chgData name="이해림" userId="S::hailim97@konkuk.ac.kr::da362752-a4b6-43ac-bb49-41d6e5cfdc35" providerId="AD" clId="Web-{D3660B27-834C-4EBF-B4E0-B140DFDFC46B}" dt="2021-05-17T10:59:49.783" v="46"/>
          <ac:spMkLst>
            <pc:docMk/>
            <pc:sldMk cId="3480817127" sldId="442"/>
            <ac:spMk id="20" creationId="{B5F7D5EE-47BC-49F2-B7F1-0284AFBE66DB}"/>
          </ac:spMkLst>
        </pc:spChg>
        <pc:spChg chg="del">
          <ac:chgData name="이해림" userId="S::hailim97@konkuk.ac.kr::da362752-a4b6-43ac-bb49-41d6e5cfdc35" providerId="AD" clId="Web-{D3660B27-834C-4EBF-B4E0-B140DFDFC46B}" dt="2021-05-17T10:59:49.783" v="45"/>
          <ac:spMkLst>
            <pc:docMk/>
            <pc:sldMk cId="3480817127" sldId="442"/>
            <ac:spMk id="21" creationId="{3A96D63E-E0D4-40FA-A193-8C4F8AFB44E3}"/>
          </ac:spMkLst>
        </pc:spChg>
        <pc:spChg chg="del">
          <ac:chgData name="이해림" userId="S::hailim97@konkuk.ac.kr::da362752-a4b6-43ac-bb49-41d6e5cfdc35" providerId="AD" clId="Web-{D3660B27-834C-4EBF-B4E0-B140DFDFC46B}" dt="2021-05-17T10:59:49.783" v="43"/>
          <ac:spMkLst>
            <pc:docMk/>
            <pc:sldMk cId="3480817127" sldId="442"/>
            <ac:spMk id="22" creationId="{75418F84-2C48-4D26-B595-B00E4F4AFAE2}"/>
          </ac:spMkLst>
        </pc:spChg>
        <pc:spChg chg="del">
          <ac:chgData name="이해림" userId="S::hailim97@konkuk.ac.kr::da362752-a4b6-43ac-bb49-41d6e5cfdc35" providerId="AD" clId="Web-{D3660B27-834C-4EBF-B4E0-B140DFDFC46B}" dt="2021-05-17T10:59:49.783" v="42"/>
          <ac:spMkLst>
            <pc:docMk/>
            <pc:sldMk cId="3480817127" sldId="442"/>
            <ac:spMk id="23" creationId="{8D6A8B0A-BDF6-4027-B76A-9285924AFEE1}"/>
          </ac:spMkLst>
        </pc:spChg>
        <pc:spChg chg="del">
          <ac:chgData name="이해림" userId="S::hailim97@konkuk.ac.kr::da362752-a4b6-43ac-bb49-41d6e5cfdc35" providerId="AD" clId="Web-{D3660B27-834C-4EBF-B4E0-B140DFDFC46B}" dt="2021-05-17T10:59:49.783" v="41"/>
          <ac:spMkLst>
            <pc:docMk/>
            <pc:sldMk cId="3480817127" sldId="442"/>
            <ac:spMk id="24" creationId="{352BA94B-0F8F-46C6-8699-9651E95EA54A}"/>
          </ac:spMkLst>
        </pc:spChg>
        <pc:spChg chg="del">
          <ac:chgData name="이해림" userId="S::hailim97@konkuk.ac.kr::da362752-a4b6-43ac-bb49-41d6e5cfdc35" providerId="AD" clId="Web-{D3660B27-834C-4EBF-B4E0-B140DFDFC46B}" dt="2021-05-17T10:59:49.783" v="40"/>
          <ac:spMkLst>
            <pc:docMk/>
            <pc:sldMk cId="3480817127" sldId="442"/>
            <ac:spMk id="25" creationId="{EA5B583F-F22E-4AEE-A457-724EC4D8A22E}"/>
          </ac:spMkLst>
        </pc:spChg>
        <pc:graphicFrameChg chg="add mod modGraphic">
          <ac:chgData name="이해림" userId="S::hailim97@konkuk.ac.kr::da362752-a4b6-43ac-bb49-41d6e5cfdc35" providerId="AD" clId="Web-{D3660B27-834C-4EBF-B4E0-B140DFDFC46B}" dt="2021-05-17T11:03:19.036" v="146"/>
          <ac:graphicFrameMkLst>
            <pc:docMk/>
            <pc:sldMk cId="3480817127" sldId="442"/>
            <ac:graphicFrameMk id="9" creationId="{4E70F030-FB70-4CC7-BC5F-DF5D5E921C21}"/>
          </ac:graphicFrameMkLst>
        </pc:graphicFrameChg>
        <pc:picChg chg="del">
          <ac:chgData name="이해림" userId="S::hailim97@konkuk.ac.kr::da362752-a4b6-43ac-bb49-41d6e5cfdc35" providerId="AD" clId="Web-{D3660B27-834C-4EBF-B4E0-B140DFDFC46B}" dt="2021-05-17T10:59:40.235" v="38"/>
          <ac:picMkLst>
            <pc:docMk/>
            <pc:sldMk cId="3480817127" sldId="442"/>
            <ac:picMk id="3" creationId="{AFFD7DD6-A814-473E-97EF-C32A20DC89E5}"/>
          </ac:picMkLst>
        </pc:picChg>
        <pc:picChg chg="del">
          <ac:chgData name="이해림" userId="S::hailim97@konkuk.ac.kr::da362752-a4b6-43ac-bb49-41d6e5cfdc35" providerId="AD" clId="Web-{D3660B27-834C-4EBF-B4E0-B140DFDFC46B}" dt="2021-05-17T10:59:42.939" v="39"/>
          <ac:picMkLst>
            <pc:docMk/>
            <pc:sldMk cId="3480817127" sldId="442"/>
            <ac:picMk id="7" creationId="{2CBED714-264D-4BB6-B53A-59F4869D1CC2}"/>
          </ac:picMkLst>
        </pc:picChg>
      </pc:sldChg>
    </pc:docChg>
  </pc:docChgLst>
  <pc:docChgLst>
    <pc:chgData name="송호영" userId="S::ghdud119@konkuk.ac.kr::2286aef3-535c-4bbe-8664-406b05f44393" providerId="AD" clId="Web-{550A05C6-0E02-46FE-8DE0-200854D34365}"/>
    <pc:docChg chg="addSld modSld">
      <pc:chgData name="송호영" userId="S::ghdud119@konkuk.ac.kr::2286aef3-535c-4bbe-8664-406b05f44393" providerId="AD" clId="Web-{550A05C6-0E02-46FE-8DE0-200854D34365}" dt="2021-05-13T06:11:12.682" v="190"/>
      <pc:docMkLst>
        <pc:docMk/>
      </pc:docMkLst>
      <pc:sldChg chg="addSp delSp modSp">
        <pc:chgData name="송호영" userId="S::ghdud119@konkuk.ac.kr::2286aef3-535c-4bbe-8664-406b05f44393" providerId="AD" clId="Web-{550A05C6-0E02-46FE-8DE0-200854D34365}" dt="2021-05-13T06:09:06.960" v="3"/>
        <pc:sldMkLst>
          <pc:docMk/>
          <pc:sldMk cId="3166077269" sldId="294"/>
        </pc:sldMkLst>
        <pc:spChg chg="add del mod">
          <ac:chgData name="송호영" userId="S::ghdud119@konkuk.ac.kr::2286aef3-535c-4bbe-8664-406b05f44393" providerId="AD" clId="Web-{550A05C6-0E02-46FE-8DE0-200854D34365}" dt="2021-05-13T06:09:06.960" v="3"/>
          <ac:spMkLst>
            <pc:docMk/>
            <pc:sldMk cId="3166077269" sldId="294"/>
            <ac:spMk id="2" creationId="{6050CCBD-EE5D-4E3F-8B68-969D1AC7DAB7}"/>
          </ac:spMkLst>
        </pc:spChg>
      </pc:sldChg>
      <pc:sldChg chg="modSp add replId">
        <pc:chgData name="송호영" userId="S::ghdud119@konkuk.ac.kr::2286aef3-535c-4bbe-8664-406b05f44393" providerId="AD" clId="Web-{550A05C6-0E02-46FE-8DE0-200854D34365}" dt="2021-05-13T06:11:12.682" v="190"/>
        <pc:sldMkLst>
          <pc:docMk/>
          <pc:sldMk cId="3078460058" sldId="404"/>
        </pc:sldMkLst>
        <pc:graphicFrameChg chg="mod modGraphic">
          <ac:chgData name="송호영" userId="S::ghdud119@konkuk.ac.kr::2286aef3-535c-4bbe-8664-406b05f44393" providerId="AD" clId="Web-{550A05C6-0E02-46FE-8DE0-200854D34365}" dt="2021-05-13T06:11:12.682" v="190"/>
          <ac:graphicFrameMkLst>
            <pc:docMk/>
            <pc:sldMk cId="3078460058" sldId="404"/>
            <ac:graphicFrameMk id="21" creationId="{D24F62E1-595F-4F11-B843-EEC76AB608C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3E6F5-8225-4573-9671-A4B406E1AA9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4BF54-1062-41A3-AB9C-C74F2433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3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CCA5-BF23-4681-8C49-983506F4CA29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F5D3-3500-4A2C-A4C0-AB5E0FBD1E77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A78E-19E7-4EE5-8A15-8A7EC76E8A4A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4BEF-668B-4DEE-9D9B-F6EB950D02D9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0D44-7567-42B2-862E-BDCEB6F6EBC5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5B11-3A01-4DBA-A1B3-BCD0BD598964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CFD-4B9E-43ED-84C9-60CCED8574B3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FAB7-0072-4D64-AE6F-0B2EBC5E5256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34D2-E30B-4B15-86F0-BF9EF487159A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E01F-F4BA-4C0B-AC87-D9B3DB1C6D8B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2D9F-CA9F-4D6E-A9B5-0CE6B79BAEE1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0A12-E1FD-464E-9F3C-08536217DDDF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1VZMeKxbdW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45274" y="1549603"/>
            <a:ext cx="2295571" cy="3677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prstClr val="white"/>
                </a:solidFill>
              </a:rPr>
              <a:t>객체지향 개발 방법론</a:t>
            </a: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75704" y="1983546"/>
            <a:ext cx="6248057" cy="129266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6600">
                <a:solidFill>
                  <a:srgbClr val="46ACA1"/>
                </a:solidFill>
                <a:latin typeface="야놀자 야체 B"/>
                <a:ea typeface="야놀자 야체 B"/>
              </a:rPr>
              <a:t>DVM </a:t>
            </a:r>
            <a:r>
              <a:rPr lang="en-US" altLang="ko-KR" sz="6600">
                <a:solidFill>
                  <a:schemeClr val="bg2">
                    <a:lumMod val="25000"/>
                  </a:schemeClr>
                </a:solidFill>
                <a:latin typeface="야놀자 야체 B"/>
                <a:ea typeface="야놀자 야체 B"/>
              </a:rPr>
              <a:t>Project OOI </a:t>
            </a:r>
            <a:endParaRPr lang="en-US" altLang="ko-KR" sz="6600">
              <a:solidFill>
                <a:schemeClr val="bg2">
                  <a:lumMod val="25000"/>
                </a:schemeClr>
              </a:solidFill>
              <a:latin typeface="야놀자 야체 B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1200">
                <a:ea typeface="맑은 고딕"/>
              </a:rPr>
              <a:t>#4</a:t>
            </a:r>
            <a:r>
              <a:rPr lang="ko-KR" altLang="en-US" sz="1200">
                <a:ea typeface="맑은 고딕"/>
              </a:rPr>
              <a:t>조</a:t>
            </a:r>
            <a:endParaRPr lang="ko-KR" altLang="en-US" sz="4000">
              <a:ea typeface="맑은 고딕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27EE40A-D811-44BE-917D-3F64402681E8}"/>
              </a:ext>
            </a:extLst>
          </p:cNvPr>
          <p:cNvGrpSpPr/>
          <p:nvPr/>
        </p:nvGrpSpPr>
        <p:grpSpPr>
          <a:xfrm>
            <a:off x="3295413" y="4117727"/>
            <a:ext cx="5504276" cy="1487412"/>
            <a:chOff x="3295413" y="4117727"/>
            <a:chExt cx="5504276" cy="1487412"/>
          </a:xfrm>
        </p:grpSpPr>
        <p:grpSp>
          <p:nvGrpSpPr>
            <p:cNvPr id="33" name="Group 26"/>
            <p:cNvGrpSpPr>
              <a:grpSpLocks noChangeAspect="1"/>
            </p:cNvGrpSpPr>
            <p:nvPr/>
          </p:nvGrpSpPr>
          <p:grpSpPr bwMode="auto">
            <a:xfrm>
              <a:off x="4416817" y="4117727"/>
              <a:ext cx="860010" cy="981734"/>
              <a:chOff x="3722" y="2941"/>
              <a:chExt cx="650" cy="742"/>
            </a:xfrm>
          </p:grpSpPr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722" y="3095"/>
                <a:ext cx="326" cy="580"/>
              </a:xfrm>
              <a:custGeom>
                <a:avLst/>
                <a:gdLst>
                  <a:gd name="T0" fmla="*/ 1303 w 1303"/>
                  <a:gd name="T1" fmla="*/ 7 h 2317"/>
                  <a:gd name="T2" fmla="*/ 1303 w 1303"/>
                  <a:gd name="T3" fmla="*/ 2306 h 2317"/>
                  <a:gd name="T4" fmla="*/ 1262 w 1303"/>
                  <a:gd name="T5" fmla="*/ 2309 h 2317"/>
                  <a:gd name="T6" fmla="*/ 1003 w 1303"/>
                  <a:gd name="T7" fmla="*/ 2317 h 2317"/>
                  <a:gd name="T8" fmla="*/ 833 w 1303"/>
                  <a:gd name="T9" fmla="*/ 2311 h 2317"/>
                  <a:gd name="T10" fmla="*/ 712 w 1303"/>
                  <a:gd name="T11" fmla="*/ 2301 h 2317"/>
                  <a:gd name="T12" fmla="*/ 591 w 1303"/>
                  <a:gd name="T13" fmla="*/ 2284 h 2317"/>
                  <a:gd name="T14" fmla="*/ 470 w 1303"/>
                  <a:gd name="T15" fmla="*/ 2259 h 2317"/>
                  <a:gd name="T16" fmla="*/ 356 w 1303"/>
                  <a:gd name="T17" fmla="*/ 2224 h 2317"/>
                  <a:gd name="T18" fmla="*/ 251 w 1303"/>
                  <a:gd name="T19" fmla="*/ 2179 h 2317"/>
                  <a:gd name="T20" fmla="*/ 181 w 1303"/>
                  <a:gd name="T21" fmla="*/ 2137 h 2317"/>
                  <a:gd name="T22" fmla="*/ 139 w 1303"/>
                  <a:gd name="T23" fmla="*/ 2104 h 2317"/>
                  <a:gd name="T24" fmla="*/ 102 w 1303"/>
                  <a:gd name="T25" fmla="*/ 2069 h 2317"/>
                  <a:gd name="T26" fmla="*/ 70 w 1303"/>
                  <a:gd name="T27" fmla="*/ 2030 h 2317"/>
                  <a:gd name="T28" fmla="*/ 43 w 1303"/>
                  <a:gd name="T29" fmla="*/ 1987 h 2317"/>
                  <a:gd name="T30" fmla="*/ 23 w 1303"/>
                  <a:gd name="T31" fmla="*/ 1941 h 2317"/>
                  <a:gd name="T32" fmla="*/ 8 w 1303"/>
                  <a:gd name="T33" fmla="*/ 1889 h 2317"/>
                  <a:gd name="T34" fmla="*/ 1 w 1303"/>
                  <a:gd name="T35" fmla="*/ 1834 h 2317"/>
                  <a:gd name="T36" fmla="*/ 0 w 1303"/>
                  <a:gd name="T37" fmla="*/ 1805 h 2317"/>
                  <a:gd name="T38" fmla="*/ 11 w 1303"/>
                  <a:gd name="T39" fmla="*/ 1806 h 2317"/>
                  <a:gd name="T40" fmla="*/ 79 w 1303"/>
                  <a:gd name="T41" fmla="*/ 1806 h 2317"/>
                  <a:gd name="T42" fmla="*/ 137 w 1303"/>
                  <a:gd name="T43" fmla="*/ 1798 h 2317"/>
                  <a:gd name="T44" fmla="*/ 195 w 1303"/>
                  <a:gd name="T45" fmla="*/ 1779 h 2317"/>
                  <a:gd name="T46" fmla="*/ 234 w 1303"/>
                  <a:gd name="T47" fmla="*/ 1754 h 2317"/>
                  <a:gd name="T48" fmla="*/ 256 w 1303"/>
                  <a:gd name="T49" fmla="*/ 1732 h 2317"/>
                  <a:gd name="T50" fmla="*/ 273 w 1303"/>
                  <a:gd name="T51" fmla="*/ 1705 h 2317"/>
                  <a:gd name="T52" fmla="*/ 284 w 1303"/>
                  <a:gd name="T53" fmla="*/ 1670 h 2317"/>
                  <a:gd name="T54" fmla="*/ 288 w 1303"/>
                  <a:gd name="T55" fmla="*/ 1630 h 2317"/>
                  <a:gd name="T56" fmla="*/ 284 w 1303"/>
                  <a:gd name="T57" fmla="*/ 1583 h 2317"/>
                  <a:gd name="T58" fmla="*/ 279 w 1303"/>
                  <a:gd name="T59" fmla="*/ 1556 h 2317"/>
                  <a:gd name="T60" fmla="*/ 262 w 1303"/>
                  <a:gd name="T61" fmla="*/ 1485 h 2317"/>
                  <a:gd name="T62" fmla="*/ 241 w 1303"/>
                  <a:gd name="T63" fmla="*/ 1328 h 2317"/>
                  <a:gd name="T64" fmla="*/ 229 w 1303"/>
                  <a:gd name="T65" fmla="*/ 1158 h 2317"/>
                  <a:gd name="T66" fmla="*/ 227 w 1303"/>
                  <a:gd name="T67" fmla="*/ 981 h 2317"/>
                  <a:gd name="T68" fmla="*/ 236 w 1303"/>
                  <a:gd name="T69" fmla="*/ 714 h 2317"/>
                  <a:gd name="T70" fmla="*/ 262 w 1303"/>
                  <a:gd name="T71" fmla="*/ 390 h 2317"/>
                  <a:gd name="T72" fmla="*/ 279 w 1303"/>
                  <a:gd name="T73" fmla="*/ 258 h 2317"/>
                  <a:gd name="T74" fmla="*/ 281 w 1303"/>
                  <a:gd name="T75" fmla="*/ 243 h 2317"/>
                  <a:gd name="T76" fmla="*/ 289 w 1303"/>
                  <a:gd name="T77" fmla="*/ 214 h 2317"/>
                  <a:gd name="T78" fmla="*/ 312 w 1303"/>
                  <a:gd name="T79" fmla="*/ 177 h 2317"/>
                  <a:gd name="T80" fmla="*/ 358 w 1303"/>
                  <a:gd name="T81" fmla="*/ 132 h 2317"/>
                  <a:gd name="T82" fmla="*/ 420 w 1303"/>
                  <a:gd name="T83" fmla="*/ 96 h 2317"/>
                  <a:gd name="T84" fmla="*/ 493 w 1303"/>
                  <a:gd name="T85" fmla="*/ 67 h 2317"/>
                  <a:gd name="T86" fmla="*/ 575 w 1303"/>
                  <a:gd name="T87" fmla="*/ 44 h 2317"/>
                  <a:gd name="T88" fmla="*/ 711 w 1303"/>
                  <a:gd name="T89" fmla="*/ 19 h 2317"/>
                  <a:gd name="T90" fmla="*/ 899 w 1303"/>
                  <a:gd name="T91" fmla="*/ 3 h 2317"/>
                  <a:gd name="T92" fmla="*/ 1075 w 1303"/>
                  <a:gd name="T93" fmla="*/ 0 h 2317"/>
                  <a:gd name="T94" fmla="*/ 1271 w 1303"/>
                  <a:gd name="T95" fmla="*/ 5 h 2317"/>
                  <a:gd name="T96" fmla="*/ 1303 w 1303"/>
                  <a:gd name="T97" fmla="*/ 7 h 2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3" h="2317">
                    <a:moveTo>
                      <a:pt x="1303" y="7"/>
                    </a:moveTo>
                    <a:lnTo>
                      <a:pt x="1303" y="2306"/>
                    </a:lnTo>
                    <a:lnTo>
                      <a:pt x="1262" y="2309"/>
                    </a:lnTo>
                    <a:lnTo>
                      <a:pt x="1003" y="2317"/>
                    </a:lnTo>
                    <a:lnTo>
                      <a:pt x="833" y="2311"/>
                    </a:lnTo>
                    <a:lnTo>
                      <a:pt x="712" y="2301"/>
                    </a:lnTo>
                    <a:lnTo>
                      <a:pt x="591" y="2284"/>
                    </a:lnTo>
                    <a:lnTo>
                      <a:pt x="470" y="2259"/>
                    </a:lnTo>
                    <a:lnTo>
                      <a:pt x="356" y="2224"/>
                    </a:lnTo>
                    <a:lnTo>
                      <a:pt x="251" y="2179"/>
                    </a:lnTo>
                    <a:lnTo>
                      <a:pt x="181" y="2137"/>
                    </a:lnTo>
                    <a:lnTo>
                      <a:pt x="139" y="2104"/>
                    </a:lnTo>
                    <a:lnTo>
                      <a:pt x="102" y="2069"/>
                    </a:lnTo>
                    <a:lnTo>
                      <a:pt x="70" y="2030"/>
                    </a:lnTo>
                    <a:lnTo>
                      <a:pt x="43" y="1987"/>
                    </a:lnTo>
                    <a:lnTo>
                      <a:pt x="23" y="1941"/>
                    </a:lnTo>
                    <a:lnTo>
                      <a:pt x="8" y="1889"/>
                    </a:lnTo>
                    <a:lnTo>
                      <a:pt x="1" y="1834"/>
                    </a:lnTo>
                    <a:lnTo>
                      <a:pt x="0" y="1805"/>
                    </a:lnTo>
                    <a:lnTo>
                      <a:pt x="11" y="1806"/>
                    </a:lnTo>
                    <a:lnTo>
                      <a:pt x="79" y="1806"/>
                    </a:lnTo>
                    <a:lnTo>
                      <a:pt x="137" y="1798"/>
                    </a:lnTo>
                    <a:lnTo>
                      <a:pt x="195" y="1779"/>
                    </a:lnTo>
                    <a:lnTo>
                      <a:pt x="234" y="1754"/>
                    </a:lnTo>
                    <a:lnTo>
                      <a:pt x="256" y="1732"/>
                    </a:lnTo>
                    <a:lnTo>
                      <a:pt x="273" y="1705"/>
                    </a:lnTo>
                    <a:lnTo>
                      <a:pt x="284" y="1670"/>
                    </a:lnTo>
                    <a:lnTo>
                      <a:pt x="288" y="1630"/>
                    </a:lnTo>
                    <a:lnTo>
                      <a:pt x="284" y="1583"/>
                    </a:lnTo>
                    <a:lnTo>
                      <a:pt x="279" y="1556"/>
                    </a:lnTo>
                    <a:lnTo>
                      <a:pt x="262" y="1485"/>
                    </a:lnTo>
                    <a:lnTo>
                      <a:pt x="241" y="1328"/>
                    </a:lnTo>
                    <a:lnTo>
                      <a:pt x="229" y="1158"/>
                    </a:lnTo>
                    <a:lnTo>
                      <a:pt x="227" y="981"/>
                    </a:lnTo>
                    <a:lnTo>
                      <a:pt x="236" y="714"/>
                    </a:lnTo>
                    <a:lnTo>
                      <a:pt x="262" y="390"/>
                    </a:lnTo>
                    <a:lnTo>
                      <a:pt x="279" y="258"/>
                    </a:lnTo>
                    <a:lnTo>
                      <a:pt x="281" y="243"/>
                    </a:lnTo>
                    <a:lnTo>
                      <a:pt x="289" y="214"/>
                    </a:lnTo>
                    <a:lnTo>
                      <a:pt x="312" y="177"/>
                    </a:lnTo>
                    <a:lnTo>
                      <a:pt x="358" y="132"/>
                    </a:lnTo>
                    <a:lnTo>
                      <a:pt x="420" y="96"/>
                    </a:lnTo>
                    <a:lnTo>
                      <a:pt x="493" y="67"/>
                    </a:lnTo>
                    <a:lnTo>
                      <a:pt x="575" y="44"/>
                    </a:lnTo>
                    <a:lnTo>
                      <a:pt x="711" y="19"/>
                    </a:lnTo>
                    <a:lnTo>
                      <a:pt x="899" y="3"/>
                    </a:lnTo>
                    <a:lnTo>
                      <a:pt x="1075" y="0"/>
                    </a:lnTo>
                    <a:lnTo>
                      <a:pt x="1271" y="5"/>
                    </a:lnTo>
                    <a:lnTo>
                      <a:pt x="1303" y="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4047" y="3095"/>
                <a:ext cx="325" cy="580"/>
              </a:xfrm>
              <a:custGeom>
                <a:avLst/>
                <a:gdLst>
                  <a:gd name="T0" fmla="*/ 0 w 1303"/>
                  <a:gd name="T1" fmla="*/ 7 h 2317"/>
                  <a:gd name="T2" fmla="*/ 0 w 1303"/>
                  <a:gd name="T3" fmla="*/ 2306 h 2317"/>
                  <a:gd name="T4" fmla="*/ 41 w 1303"/>
                  <a:gd name="T5" fmla="*/ 2309 h 2317"/>
                  <a:gd name="T6" fmla="*/ 300 w 1303"/>
                  <a:gd name="T7" fmla="*/ 2317 h 2317"/>
                  <a:gd name="T8" fmla="*/ 470 w 1303"/>
                  <a:gd name="T9" fmla="*/ 2311 h 2317"/>
                  <a:gd name="T10" fmla="*/ 591 w 1303"/>
                  <a:gd name="T11" fmla="*/ 2301 h 2317"/>
                  <a:gd name="T12" fmla="*/ 712 w 1303"/>
                  <a:gd name="T13" fmla="*/ 2284 h 2317"/>
                  <a:gd name="T14" fmla="*/ 833 w 1303"/>
                  <a:gd name="T15" fmla="*/ 2259 h 2317"/>
                  <a:gd name="T16" fmla="*/ 948 w 1303"/>
                  <a:gd name="T17" fmla="*/ 2224 h 2317"/>
                  <a:gd name="T18" fmla="*/ 1052 w 1303"/>
                  <a:gd name="T19" fmla="*/ 2179 h 2317"/>
                  <a:gd name="T20" fmla="*/ 1122 w 1303"/>
                  <a:gd name="T21" fmla="*/ 2137 h 2317"/>
                  <a:gd name="T22" fmla="*/ 1164 w 1303"/>
                  <a:gd name="T23" fmla="*/ 2104 h 2317"/>
                  <a:gd name="T24" fmla="*/ 1201 w 1303"/>
                  <a:gd name="T25" fmla="*/ 2069 h 2317"/>
                  <a:gd name="T26" fmla="*/ 1233 w 1303"/>
                  <a:gd name="T27" fmla="*/ 2030 h 2317"/>
                  <a:gd name="T28" fmla="*/ 1260 w 1303"/>
                  <a:gd name="T29" fmla="*/ 1987 h 2317"/>
                  <a:gd name="T30" fmla="*/ 1280 w 1303"/>
                  <a:gd name="T31" fmla="*/ 1941 h 2317"/>
                  <a:gd name="T32" fmla="*/ 1295 w 1303"/>
                  <a:gd name="T33" fmla="*/ 1889 h 2317"/>
                  <a:gd name="T34" fmla="*/ 1303 w 1303"/>
                  <a:gd name="T35" fmla="*/ 1834 h 2317"/>
                  <a:gd name="T36" fmla="*/ 1303 w 1303"/>
                  <a:gd name="T37" fmla="*/ 1805 h 2317"/>
                  <a:gd name="T38" fmla="*/ 1292 w 1303"/>
                  <a:gd name="T39" fmla="*/ 1806 h 2317"/>
                  <a:gd name="T40" fmla="*/ 1224 w 1303"/>
                  <a:gd name="T41" fmla="*/ 1806 h 2317"/>
                  <a:gd name="T42" fmla="*/ 1167 w 1303"/>
                  <a:gd name="T43" fmla="*/ 1798 h 2317"/>
                  <a:gd name="T44" fmla="*/ 1108 w 1303"/>
                  <a:gd name="T45" fmla="*/ 1779 h 2317"/>
                  <a:gd name="T46" fmla="*/ 1068 w 1303"/>
                  <a:gd name="T47" fmla="*/ 1754 h 2317"/>
                  <a:gd name="T48" fmla="*/ 1047 w 1303"/>
                  <a:gd name="T49" fmla="*/ 1732 h 2317"/>
                  <a:gd name="T50" fmla="*/ 1030 w 1303"/>
                  <a:gd name="T51" fmla="*/ 1705 h 2317"/>
                  <a:gd name="T52" fmla="*/ 1019 w 1303"/>
                  <a:gd name="T53" fmla="*/ 1670 h 2317"/>
                  <a:gd name="T54" fmla="*/ 1015 w 1303"/>
                  <a:gd name="T55" fmla="*/ 1630 h 2317"/>
                  <a:gd name="T56" fmla="*/ 1019 w 1303"/>
                  <a:gd name="T57" fmla="*/ 1583 h 2317"/>
                  <a:gd name="T58" fmla="*/ 1024 w 1303"/>
                  <a:gd name="T59" fmla="*/ 1556 h 2317"/>
                  <a:gd name="T60" fmla="*/ 1040 w 1303"/>
                  <a:gd name="T61" fmla="*/ 1485 h 2317"/>
                  <a:gd name="T62" fmla="*/ 1062 w 1303"/>
                  <a:gd name="T63" fmla="*/ 1328 h 2317"/>
                  <a:gd name="T64" fmla="*/ 1074 w 1303"/>
                  <a:gd name="T65" fmla="*/ 1158 h 2317"/>
                  <a:gd name="T66" fmla="*/ 1076 w 1303"/>
                  <a:gd name="T67" fmla="*/ 981 h 2317"/>
                  <a:gd name="T68" fmla="*/ 1067 w 1303"/>
                  <a:gd name="T69" fmla="*/ 714 h 2317"/>
                  <a:gd name="T70" fmla="*/ 1040 w 1303"/>
                  <a:gd name="T71" fmla="*/ 390 h 2317"/>
                  <a:gd name="T72" fmla="*/ 1024 w 1303"/>
                  <a:gd name="T73" fmla="*/ 258 h 2317"/>
                  <a:gd name="T74" fmla="*/ 1022 w 1303"/>
                  <a:gd name="T75" fmla="*/ 243 h 2317"/>
                  <a:gd name="T76" fmla="*/ 1014 w 1303"/>
                  <a:gd name="T77" fmla="*/ 214 h 2317"/>
                  <a:gd name="T78" fmla="*/ 991 w 1303"/>
                  <a:gd name="T79" fmla="*/ 177 h 2317"/>
                  <a:gd name="T80" fmla="*/ 945 w 1303"/>
                  <a:gd name="T81" fmla="*/ 132 h 2317"/>
                  <a:gd name="T82" fmla="*/ 883 w 1303"/>
                  <a:gd name="T83" fmla="*/ 96 h 2317"/>
                  <a:gd name="T84" fmla="*/ 810 w 1303"/>
                  <a:gd name="T85" fmla="*/ 67 h 2317"/>
                  <a:gd name="T86" fmla="*/ 727 w 1303"/>
                  <a:gd name="T87" fmla="*/ 44 h 2317"/>
                  <a:gd name="T88" fmla="*/ 592 w 1303"/>
                  <a:gd name="T89" fmla="*/ 19 h 2317"/>
                  <a:gd name="T90" fmla="*/ 404 w 1303"/>
                  <a:gd name="T91" fmla="*/ 3 h 2317"/>
                  <a:gd name="T92" fmla="*/ 228 w 1303"/>
                  <a:gd name="T93" fmla="*/ 0 h 2317"/>
                  <a:gd name="T94" fmla="*/ 32 w 1303"/>
                  <a:gd name="T95" fmla="*/ 5 h 2317"/>
                  <a:gd name="T96" fmla="*/ 0 w 1303"/>
                  <a:gd name="T97" fmla="*/ 7 h 2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3" h="2317">
                    <a:moveTo>
                      <a:pt x="0" y="7"/>
                    </a:moveTo>
                    <a:lnTo>
                      <a:pt x="0" y="2306"/>
                    </a:lnTo>
                    <a:lnTo>
                      <a:pt x="41" y="2309"/>
                    </a:lnTo>
                    <a:lnTo>
                      <a:pt x="300" y="2317"/>
                    </a:lnTo>
                    <a:lnTo>
                      <a:pt x="470" y="2311"/>
                    </a:lnTo>
                    <a:lnTo>
                      <a:pt x="591" y="2301"/>
                    </a:lnTo>
                    <a:lnTo>
                      <a:pt x="712" y="2284"/>
                    </a:lnTo>
                    <a:lnTo>
                      <a:pt x="833" y="2259"/>
                    </a:lnTo>
                    <a:lnTo>
                      <a:pt x="948" y="2224"/>
                    </a:lnTo>
                    <a:lnTo>
                      <a:pt x="1052" y="2179"/>
                    </a:lnTo>
                    <a:lnTo>
                      <a:pt x="1122" y="2137"/>
                    </a:lnTo>
                    <a:lnTo>
                      <a:pt x="1164" y="2104"/>
                    </a:lnTo>
                    <a:lnTo>
                      <a:pt x="1201" y="2069"/>
                    </a:lnTo>
                    <a:lnTo>
                      <a:pt x="1233" y="2030"/>
                    </a:lnTo>
                    <a:lnTo>
                      <a:pt x="1260" y="1987"/>
                    </a:lnTo>
                    <a:lnTo>
                      <a:pt x="1280" y="1941"/>
                    </a:lnTo>
                    <a:lnTo>
                      <a:pt x="1295" y="1889"/>
                    </a:lnTo>
                    <a:lnTo>
                      <a:pt x="1303" y="1834"/>
                    </a:lnTo>
                    <a:lnTo>
                      <a:pt x="1303" y="1805"/>
                    </a:lnTo>
                    <a:lnTo>
                      <a:pt x="1292" y="1806"/>
                    </a:lnTo>
                    <a:lnTo>
                      <a:pt x="1224" y="1806"/>
                    </a:lnTo>
                    <a:lnTo>
                      <a:pt x="1167" y="1798"/>
                    </a:lnTo>
                    <a:lnTo>
                      <a:pt x="1108" y="1779"/>
                    </a:lnTo>
                    <a:lnTo>
                      <a:pt x="1068" y="1754"/>
                    </a:lnTo>
                    <a:lnTo>
                      <a:pt x="1047" y="1732"/>
                    </a:lnTo>
                    <a:lnTo>
                      <a:pt x="1030" y="1705"/>
                    </a:lnTo>
                    <a:lnTo>
                      <a:pt x="1019" y="1670"/>
                    </a:lnTo>
                    <a:lnTo>
                      <a:pt x="1015" y="1630"/>
                    </a:lnTo>
                    <a:lnTo>
                      <a:pt x="1019" y="1583"/>
                    </a:lnTo>
                    <a:lnTo>
                      <a:pt x="1024" y="1556"/>
                    </a:lnTo>
                    <a:lnTo>
                      <a:pt x="1040" y="1485"/>
                    </a:lnTo>
                    <a:lnTo>
                      <a:pt x="1062" y="1328"/>
                    </a:lnTo>
                    <a:lnTo>
                      <a:pt x="1074" y="1158"/>
                    </a:lnTo>
                    <a:lnTo>
                      <a:pt x="1076" y="981"/>
                    </a:lnTo>
                    <a:lnTo>
                      <a:pt x="1067" y="714"/>
                    </a:lnTo>
                    <a:lnTo>
                      <a:pt x="1040" y="390"/>
                    </a:lnTo>
                    <a:lnTo>
                      <a:pt x="1024" y="258"/>
                    </a:lnTo>
                    <a:lnTo>
                      <a:pt x="1022" y="243"/>
                    </a:lnTo>
                    <a:lnTo>
                      <a:pt x="1014" y="214"/>
                    </a:lnTo>
                    <a:lnTo>
                      <a:pt x="991" y="177"/>
                    </a:lnTo>
                    <a:lnTo>
                      <a:pt x="945" y="132"/>
                    </a:lnTo>
                    <a:lnTo>
                      <a:pt x="883" y="96"/>
                    </a:lnTo>
                    <a:lnTo>
                      <a:pt x="810" y="67"/>
                    </a:lnTo>
                    <a:lnTo>
                      <a:pt x="727" y="44"/>
                    </a:lnTo>
                    <a:lnTo>
                      <a:pt x="592" y="19"/>
                    </a:lnTo>
                    <a:lnTo>
                      <a:pt x="404" y="3"/>
                    </a:lnTo>
                    <a:lnTo>
                      <a:pt x="228" y="0"/>
                    </a:lnTo>
                    <a:lnTo>
                      <a:pt x="32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4053" y="3502"/>
                <a:ext cx="133" cy="84"/>
              </a:xfrm>
              <a:custGeom>
                <a:avLst/>
                <a:gdLst>
                  <a:gd name="T0" fmla="*/ 0 w 532"/>
                  <a:gd name="T1" fmla="*/ 335 h 335"/>
                  <a:gd name="T2" fmla="*/ 0 w 532"/>
                  <a:gd name="T3" fmla="*/ 0 h 335"/>
                  <a:gd name="T4" fmla="*/ 17 w 532"/>
                  <a:gd name="T5" fmla="*/ 0 h 335"/>
                  <a:gd name="T6" fmla="*/ 123 w 532"/>
                  <a:gd name="T7" fmla="*/ 7 h 335"/>
                  <a:gd name="T8" fmla="*/ 216 w 532"/>
                  <a:gd name="T9" fmla="*/ 21 h 335"/>
                  <a:gd name="T10" fmla="*/ 315 w 532"/>
                  <a:gd name="T11" fmla="*/ 48 h 335"/>
                  <a:gd name="T12" fmla="*/ 386 w 532"/>
                  <a:gd name="T13" fmla="*/ 80 h 335"/>
                  <a:gd name="T14" fmla="*/ 429 w 532"/>
                  <a:gd name="T15" fmla="*/ 107 h 335"/>
                  <a:gd name="T16" fmla="*/ 466 w 532"/>
                  <a:gd name="T17" fmla="*/ 140 h 335"/>
                  <a:gd name="T18" fmla="*/ 497 w 532"/>
                  <a:gd name="T19" fmla="*/ 179 h 335"/>
                  <a:gd name="T20" fmla="*/ 519 w 532"/>
                  <a:gd name="T21" fmla="*/ 224 h 335"/>
                  <a:gd name="T22" fmla="*/ 531 w 532"/>
                  <a:gd name="T23" fmla="*/ 277 h 335"/>
                  <a:gd name="T24" fmla="*/ 532 w 532"/>
                  <a:gd name="T25" fmla="*/ 306 h 335"/>
                  <a:gd name="T26" fmla="*/ 0 w 532"/>
                  <a:gd name="T27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2" h="335">
                    <a:moveTo>
                      <a:pt x="0" y="335"/>
                    </a:moveTo>
                    <a:lnTo>
                      <a:pt x="0" y="0"/>
                    </a:lnTo>
                    <a:lnTo>
                      <a:pt x="17" y="0"/>
                    </a:lnTo>
                    <a:lnTo>
                      <a:pt x="123" y="7"/>
                    </a:lnTo>
                    <a:lnTo>
                      <a:pt x="216" y="21"/>
                    </a:lnTo>
                    <a:lnTo>
                      <a:pt x="315" y="48"/>
                    </a:lnTo>
                    <a:lnTo>
                      <a:pt x="386" y="80"/>
                    </a:lnTo>
                    <a:lnTo>
                      <a:pt x="429" y="107"/>
                    </a:lnTo>
                    <a:lnTo>
                      <a:pt x="466" y="140"/>
                    </a:lnTo>
                    <a:lnTo>
                      <a:pt x="497" y="179"/>
                    </a:lnTo>
                    <a:lnTo>
                      <a:pt x="519" y="224"/>
                    </a:lnTo>
                    <a:lnTo>
                      <a:pt x="531" y="277"/>
                    </a:lnTo>
                    <a:lnTo>
                      <a:pt x="532" y="306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00B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3909" y="3502"/>
                <a:ext cx="133" cy="84"/>
              </a:xfrm>
              <a:custGeom>
                <a:avLst/>
                <a:gdLst>
                  <a:gd name="T0" fmla="*/ 530 w 530"/>
                  <a:gd name="T1" fmla="*/ 335 h 335"/>
                  <a:gd name="T2" fmla="*/ 530 w 530"/>
                  <a:gd name="T3" fmla="*/ 0 h 335"/>
                  <a:gd name="T4" fmla="*/ 513 w 530"/>
                  <a:gd name="T5" fmla="*/ 0 h 335"/>
                  <a:gd name="T6" fmla="*/ 407 w 530"/>
                  <a:gd name="T7" fmla="*/ 7 h 335"/>
                  <a:gd name="T8" fmla="*/ 314 w 530"/>
                  <a:gd name="T9" fmla="*/ 21 h 335"/>
                  <a:gd name="T10" fmla="*/ 215 w 530"/>
                  <a:gd name="T11" fmla="*/ 48 h 335"/>
                  <a:gd name="T12" fmla="*/ 144 w 530"/>
                  <a:gd name="T13" fmla="*/ 80 h 335"/>
                  <a:gd name="T14" fmla="*/ 101 w 530"/>
                  <a:gd name="T15" fmla="*/ 107 h 335"/>
                  <a:gd name="T16" fmla="*/ 64 w 530"/>
                  <a:gd name="T17" fmla="*/ 140 h 335"/>
                  <a:gd name="T18" fmla="*/ 34 w 530"/>
                  <a:gd name="T19" fmla="*/ 179 h 335"/>
                  <a:gd name="T20" fmla="*/ 12 w 530"/>
                  <a:gd name="T21" fmla="*/ 224 h 335"/>
                  <a:gd name="T22" fmla="*/ 1 w 530"/>
                  <a:gd name="T23" fmla="*/ 277 h 335"/>
                  <a:gd name="T24" fmla="*/ 0 w 530"/>
                  <a:gd name="T25" fmla="*/ 306 h 335"/>
                  <a:gd name="T26" fmla="*/ 530 w 530"/>
                  <a:gd name="T27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0" h="335">
                    <a:moveTo>
                      <a:pt x="530" y="335"/>
                    </a:moveTo>
                    <a:lnTo>
                      <a:pt x="530" y="0"/>
                    </a:lnTo>
                    <a:lnTo>
                      <a:pt x="513" y="0"/>
                    </a:lnTo>
                    <a:lnTo>
                      <a:pt x="407" y="7"/>
                    </a:lnTo>
                    <a:lnTo>
                      <a:pt x="314" y="21"/>
                    </a:lnTo>
                    <a:lnTo>
                      <a:pt x="215" y="48"/>
                    </a:lnTo>
                    <a:lnTo>
                      <a:pt x="144" y="80"/>
                    </a:lnTo>
                    <a:lnTo>
                      <a:pt x="101" y="107"/>
                    </a:lnTo>
                    <a:lnTo>
                      <a:pt x="64" y="140"/>
                    </a:lnTo>
                    <a:lnTo>
                      <a:pt x="34" y="179"/>
                    </a:lnTo>
                    <a:lnTo>
                      <a:pt x="12" y="224"/>
                    </a:lnTo>
                    <a:lnTo>
                      <a:pt x="1" y="277"/>
                    </a:lnTo>
                    <a:lnTo>
                      <a:pt x="0" y="306"/>
                    </a:lnTo>
                    <a:lnTo>
                      <a:pt x="530" y="335"/>
                    </a:lnTo>
                    <a:close/>
                  </a:path>
                </a:pathLst>
              </a:custGeom>
              <a:solidFill>
                <a:srgbClr val="00B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3995" y="3502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995" y="3502"/>
                <a:ext cx="105" cy="37"/>
              </a:xfrm>
              <a:custGeom>
                <a:avLst/>
                <a:gdLst>
                  <a:gd name="T0" fmla="*/ 0 w 421"/>
                  <a:gd name="T1" fmla="*/ 56 h 147"/>
                  <a:gd name="T2" fmla="*/ 5 w 421"/>
                  <a:gd name="T3" fmla="*/ 59 h 147"/>
                  <a:gd name="T4" fmla="*/ 66 w 421"/>
                  <a:gd name="T5" fmla="*/ 91 h 147"/>
                  <a:gd name="T6" fmla="*/ 148 w 421"/>
                  <a:gd name="T7" fmla="*/ 119 h 147"/>
                  <a:gd name="T8" fmla="*/ 215 w 421"/>
                  <a:gd name="T9" fmla="*/ 135 h 147"/>
                  <a:gd name="T10" fmla="*/ 291 w 421"/>
                  <a:gd name="T11" fmla="*/ 146 h 147"/>
                  <a:gd name="T12" fmla="*/ 376 w 421"/>
                  <a:gd name="T13" fmla="*/ 147 h 147"/>
                  <a:gd name="T14" fmla="*/ 421 w 421"/>
                  <a:gd name="T15" fmla="*/ 143 h 147"/>
                  <a:gd name="T16" fmla="*/ 421 w 421"/>
                  <a:gd name="T17" fmla="*/ 0 h 147"/>
                  <a:gd name="T18" fmla="*/ 0 w 421"/>
                  <a:gd name="T19" fmla="*/ 0 h 147"/>
                  <a:gd name="T20" fmla="*/ 0 w 421"/>
                  <a:gd name="T21" fmla="*/ 5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147">
                    <a:moveTo>
                      <a:pt x="0" y="56"/>
                    </a:moveTo>
                    <a:lnTo>
                      <a:pt x="5" y="59"/>
                    </a:lnTo>
                    <a:lnTo>
                      <a:pt x="66" y="91"/>
                    </a:lnTo>
                    <a:lnTo>
                      <a:pt x="148" y="119"/>
                    </a:lnTo>
                    <a:lnTo>
                      <a:pt x="215" y="135"/>
                    </a:lnTo>
                    <a:lnTo>
                      <a:pt x="291" y="146"/>
                    </a:lnTo>
                    <a:lnTo>
                      <a:pt x="376" y="147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792" y="3261"/>
                <a:ext cx="102" cy="117"/>
              </a:xfrm>
              <a:custGeom>
                <a:avLst/>
                <a:gdLst>
                  <a:gd name="T0" fmla="*/ 410 w 410"/>
                  <a:gd name="T1" fmla="*/ 235 h 470"/>
                  <a:gd name="T2" fmla="*/ 409 w 410"/>
                  <a:gd name="T3" fmla="*/ 259 h 470"/>
                  <a:gd name="T4" fmla="*/ 402 w 410"/>
                  <a:gd name="T5" fmla="*/ 305 h 470"/>
                  <a:gd name="T6" fmla="*/ 386 w 410"/>
                  <a:gd name="T7" fmla="*/ 347 h 470"/>
                  <a:gd name="T8" fmla="*/ 364 w 410"/>
                  <a:gd name="T9" fmla="*/ 385 h 470"/>
                  <a:gd name="T10" fmla="*/ 336 w 410"/>
                  <a:gd name="T11" fmla="*/ 416 h 470"/>
                  <a:gd name="T12" fmla="*/ 303 w 410"/>
                  <a:gd name="T13" fmla="*/ 442 h 470"/>
                  <a:gd name="T14" fmla="*/ 266 w 410"/>
                  <a:gd name="T15" fmla="*/ 459 h 470"/>
                  <a:gd name="T16" fmla="*/ 227 w 410"/>
                  <a:gd name="T17" fmla="*/ 469 h 470"/>
                  <a:gd name="T18" fmla="*/ 205 w 410"/>
                  <a:gd name="T19" fmla="*/ 470 h 470"/>
                  <a:gd name="T20" fmla="*/ 184 w 410"/>
                  <a:gd name="T21" fmla="*/ 469 h 470"/>
                  <a:gd name="T22" fmla="*/ 144 w 410"/>
                  <a:gd name="T23" fmla="*/ 459 h 470"/>
                  <a:gd name="T24" fmla="*/ 107 w 410"/>
                  <a:gd name="T25" fmla="*/ 442 h 470"/>
                  <a:gd name="T26" fmla="*/ 74 w 410"/>
                  <a:gd name="T27" fmla="*/ 416 h 470"/>
                  <a:gd name="T28" fmla="*/ 46 w 410"/>
                  <a:gd name="T29" fmla="*/ 385 h 470"/>
                  <a:gd name="T30" fmla="*/ 24 w 410"/>
                  <a:gd name="T31" fmla="*/ 347 h 470"/>
                  <a:gd name="T32" fmla="*/ 8 w 410"/>
                  <a:gd name="T33" fmla="*/ 305 h 470"/>
                  <a:gd name="T34" fmla="*/ 0 w 410"/>
                  <a:gd name="T35" fmla="*/ 259 h 470"/>
                  <a:gd name="T36" fmla="*/ 0 w 410"/>
                  <a:gd name="T37" fmla="*/ 235 h 470"/>
                  <a:gd name="T38" fmla="*/ 0 w 410"/>
                  <a:gd name="T39" fmla="*/ 210 h 470"/>
                  <a:gd name="T40" fmla="*/ 8 w 410"/>
                  <a:gd name="T41" fmla="*/ 165 h 470"/>
                  <a:gd name="T42" fmla="*/ 24 w 410"/>
                  <a:gd name="T43" fmla="*/ 123 h 470"/>
                  <a:gd name="T44" fmla="*/ 46 w 410"/>
                  <a:gd name="T45" fmla="*/ 85 h 470"/>
                  <a:gd name="T46" fmla="*/ 74 w 410"/>
                  <a:gd name="T47" fmla="*/ 53 h 470"/>
                  <a:gd name="T48" fmla="*/ 107 w 410"/>
                  <a:gd name="T49" fmla="*/ 28 h 470"/>
                  <a:gd name="T50" fmla="*/ 144 w 410"/>
                  <a:gd name="T51" fmla="*/ 10 h 470"/>
                  <a:gd name="T52" fmla="*/ 184 w 410"/>
                  <a:gd name="T53" fmla="*/ 0 h 470"/>
                  <a:gd name="T54" fmla="*/ 205 w 410"/>
                  <a:gd name="T55" fmla="*/ 0 h 470"/>
                  <a:gd name="T56" fmla="*/ 227 w 410"/>
                  <a:gd name="T57" fmla="*/ 0 h 470"/>
                  <a:gd name="T58" fmla="*/ 266 w 410"/>
                  <a:gd name="T59" fmla="*/ 10 h 470"/>
                  <a:gd name="T60" fmla="*/ 303 w 410"/>
                  <a:gd name="T61" fmla="*/ 28 h 470"/>
                  <a:gd name="T62" fmla="*/ 336 w 410"/>
                  <a:gd name="T63" fmla="*/ 53 h 470"/>
                  <a:gd name="T64" fmla="*/ 364 w 410"/>
                  <a:gd name="T65" fmla="*/ 85 h 470"/>
                  <a:gd name="T66" fmla="*/ 386 w 410"/>
                  <a:gd name="T67" fmla="*/ 123 h 470"/>
                  <a:gd name="T68" fmla="*/ 402 w 410"/>
                  <a:gd name="T69" fmla="*/ 165 h 470"/>
                  <a:gd name="T70" fmla="*/ 409 w 410"/>
                  <a:gd name="T71" fmla="*/ 210 h 470"/>
                  <a:gd name="T72" fmla="*/ 410 w 410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0" h="47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59"/>
                    </a:lnTo>
                    <a:lnTo>
                      <a:pt x="227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59"/>
                    </a:lnTo>
                    <a:lnTo>
                      <a:pt x="107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8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8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7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7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4201" y="3261"/>
                <a:ext cx="103" cy="117"/>
              </a:xfrm>
              <a:custGeom>
                <a:avLst/>
                <a:gdLst>
                  <a:gd name="T0" fmla="*/ 411 w 411"/>
                  <a:gd name="T1" fmla="*/ 235 h 470"/>
                  <a:gd name="T2" fmla="*/ 411 w 411"/>
                  <a:gd name="T3" fmla="*/ 259 h 470"/>
                  <a:gd name="T4" fmla="*/ 402 w 411"/>
                  <a:gd name="T5" fmla="*/ 305 h 470"/>
                  <a:gd name="T6" fmla="*/ 387 w 411"/>
                  <a:gd name="T7" fmla="*/ 347 h 470"/>
                  <a:gd name="T8" fmla="*/ 364 w 411"/>
                  <a:gd name="T9" fmla="*/ 385 h 470"/>
                  <a:gd name="T10" fmla="*/ 336 w 411"/>
                  <a:gd name="T11" fmla="*/ 416 h 470"/>
                  <a:gd name="T12" fmla="*/ 304 w 411"/>
                  <a:gd name="T13" fmla="*/ 442 h 470"/>
                  <a:gd name="T14" fmla="*/ 267 w 411"/>
                  <a:gd name="T15" fmla="*/ 459 h 470"/>
                  <a:gd name="T16" fmla="*/ 227 w 411"/>
                  <a:gd name="T17" fmla="*/ 469 h 470"/>
                  <a:gd name="T18" fmla="*/ 205 w 411"/>
                  <a:gd name="T19" fmla="*/ 470 h 470"/>
                  <a:gd name="T20" fmla="*/ 185 w 411"/>
                  <a:gd name="T21" fmla="*/ 469 h 470"/>
                  <a:gd name="T22" fmla="*/ 144 w 411"/>
                  <a:gd name="T23" fmla="*/ 459 h 470"/>
                  <a:gd name="T24" fmla="*/ 107 w 411"/>
                  <a:gd name="T25" fmla="*/ 442 h 470"/>
                  <a:gd name="T26" fmla="*/ 74 w 411"/>
                  <a:gd name="T27" fmla="*/ 416 h 470"/>
                  <a:gd name="T28" fmla="*/ 46 w 411"/>
                  <a:gd name="T29" fmla="*/ 385 h 470"/>
                  <a:gd name="T30" fmla="*/ 24 w 411"/>
                  <a:gd name="T31" fmla="*/ 347 h 470"/>
                  <a:gd name="T32" fmla="*/ 8 w 411"/>
                  <a:gd name="T33" fmla="*/ 305 h 470"/>
                  <a:gd name="T34" fmla="*/ 1 w 411"/>
                  <a:gd name="T35" fmla="*/ 259 h 470"/>
                  <a:gd name="T36" fmla="*/ 0 w 411"/>
                  <a:gd name="T37" fmla="*/ 235 h 470"/>
                  <a:gd name="T38" fmla="*/ 1 w 411"/>
                  <a:gd name="T39" fmla="*/ 210 h 470"/>
                  <a:gd name="T40" fmla="*/ 8 w 411"/>
                  <a:gd name="T41" fmla="*/ 165 h 470"/>
                  <a:gd name="T42" fmla="*/ 24 w 411"/>
                  <a:gd name="T43" fmla="*/ 123 h 470"/>
                  <a:gd name="T44" fmla="*/ 46 w 411"/>
                  <a:gd name="T45" fmla="*/ 85 h 470"/>
                  <a:gd name="T46" fmla="*/ 74 w 411"/>
                  <a:gd name="T47" fmla="*/ 53 h 470"/>
                  <a:gd name="T48" fmla="*/ 107 w 411"/>
                  <a:gd name="T49" fmla="*/ 28 h 470"/>
                  <a:gd name="T50" fmla="*/ 144 w 411"/>
                  <a:gd name="T51" fmla="*/ 10 h 470"/>
                  <a:gd name="T52" fmla="*/ 185 w 411"/>
                  <a:gd name="T53" fmla="*/ 0 h 470"/>
                  <a:gd name="T54" fmla="*/ 205 w 411"/>
                  <a:gd name="T55" fmla="*/ 0 h 470"/>
                  <a:gd name="T56" fmla="*/ 227 w 411"/>
                  <a:gd name="T57" fmla="*/ 0 h 470"/>
                  <a:gd name="T58" fmla="*/ 267 w 411"/>
                  <a:gd name="T59" fmla="*/ 10 h 470"/>
                  <a:gd name="T60" fmla="*/ 304 w 411"/>
                  <a:gd name="T61" fmla="*/ 28 h 470"/>
                  <a:gd name="T62" fmla="*/ 336 w 411"/>
                  <a:gd name="T63" fmla="*/ 53 h 470"/>
                  <a:gd name="T64" fmla="*/ 364 w 411"/>
                  <a:gd name="T65" fmla="*/ 85 h 470"/>
                  <a:gd name="T66" fmla="*/ 387 w 411"/>
                  <a:gd name="T67" fmla="*/ 123 h 470"/>
                  <a:gd name="T68" fmla="*/ 402 w 411"/>
                  <a:gd name="T69" fmla="*/ 165 h 470"/>
                  <a:gd name="T70" fmla="*/ 411 w 411"/>
                  <a:gd name="T71" fmla="*/ 210 h 470"/>
                  <a:gd name="T72" fmla="*/ 411 w 411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470">
                    <a:moveTo>
                      <a:pt x="411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4" y="442"/>
                    </a:lnTo>
                    <a:lnTo>
                      <a:pt x="267" y="459"/>
                    </a:lnTo>
                    <a:lnTo>
                      <a:pt x="227" y="469"/>
                    </a:lnTo>
                    <a:lnTo>
                      <a:pt x="205" y="470"/>
                    </a:lnTo>
                    <a:lnTo>
                      <a:pt x="185" y="469"/>
                    </a:lnTo>
                    <a:lnTo>
                      <a:pt x="144" y="459"/>
                    </a:lnTo>
                    <a:lnTo>
                      <a:pt x="107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8" y="305"/>
                    </a:lnTo>
                    <a:lnTo>
                      <a:pt x="1" y="259"/>
                    </a:lnTo>
                    <a:lnTo>
                      <a:pt x="0" y="235"/>
                    </a:lnTo>
                    <a:lnTo>
                      <a:pt x="1" y="210"/>
                    </a:lnTo>
                    <a:lnTo>
                      <a:pt x="8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7" y="28"/>
                    </a:lnTo>
                    <a:lnTo>
                      <a:pt x="144" y="10"/>
                    </a:lnTo>
                    <a:lnTo>
                      <a:pt x="185" y="0"/>
                    </a:lnTo>
                    <a:lnTo>
                      <a:pt x="205" y="0"/>
                    </a:lnTo>
                    <a:lnTo>
                      <a:pt x="227" y="0"/>
                    </a:lnTo>
                    <a:lnTo>
                      <a:pt x="267" y="10"/>
                    </a:lnTo>
                    <a:lnTo>
                      <a:pt x="304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1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843" y="3057"/>
                <a:ext cx="409" cy="464"/>
              </a:xfrm>
              <a:custGeom>
                <a:avLst/>
                <a:gdLst>
                  <a:gd name="T0" fmla="*/ 1636 w 1637"/>
                  <a:gd name="T1" fmla="*/ 567 h 1857"/>
                  <a:gd name="T2" fmla="*/ 1618 w 1637"/>
                  <a:gd name="T3" fmla="*/ 444 h 1857"/>
                  <a:gd name="T4" fmla="*/ 1576 w 1637"/>
                  <a:gd name="T5" fmla="*/ 333 h 1857"/>
                  <a:gd name="T6" fmla="*/ 1508 w 1637"/>
                  <a:gd name="T7" fmla="*/ 234 h 1857"/>
                  <a:gd name="T8" fmla="*/ 1413 w 1637"/>
                  <a:gd name="T9" fmla="*/ 150 h 1857"/>
                  <a:gd name="T10" fmla="*/ 1293 w 1637"/>
                  <a:gd name="T11" fmla="*/ 83 h 1857"/>
                  <a:gd name="T12" fmla="*/ 1146 w 1637"/>
                  <a:gd name="T13" fmla="*/ 35 h 1857"/>
                  <a:gd name="T14" fmla="*/ 969 w 1637"/>
                  <a:gd name="T15" fmla="*/ 5 h 1857"/>
                  <a:gd name="T16" fmla="*/ 819 w 1637"/>
                  <a:gd name="T17" fmla="*/ 0 h 1857"/>
                  <a:gd name="T18" fmla="*/ 668 w 1637"/>
                  <a:gd name="T19" fmla="*/ 5 h 1857"/>
                  <a:gd name="T20" fmla="*/ 492 w 1637"/>
                  <a:gd name="T21" fmla="*/ 35 h 1857"/>
                  <a:gd name="T22" fmla="*/ 344 w 1637"/>
                  <a:gd name="T23" fmla="*/ 83 h 1857"/>
                  <a:gd name="T24" fmla="*/ 224 w 1637"/>
                  <a:gd name="T25" fmla="*/ 150 h 1857"/>
                  <a:gd name="T26" fmla="*/ 130 w 1637"/>
                  <a:gd name="T27" fmla="*/ 234 h 1857"/>
                  <a:gd name="T28" fmla="*/ 61 w 1637"/>
                  <a:gd name="T29" fmla="*/ 333 h 1857"/>
                  <a:gd name="T30" fmla="*/ 19 w 1637"/>
                  <a:gd name="T31" fmla="*/ 444 h 1857"/>
                  <a:gd name="T32" fmla="*/ 1 w 1637"/>
                  <a:gd name="T33" fmla="*/ 567 h 1857"/>
                  <a:gd name="T34" fmla="*/ 0 w 1637"/>
                  <a:gd name="T35" fmla="*/ 668 h 1857"/>
                  <a:gd name="T36" fmla="*/ 9 w 1637"/>
                  <a:gd name="T37" fmla="*/ 992 h 1857"/>
                  <a:gd name="T38" fmla="*/ 38 w 1637"/>
                  <a:gd name="T39" fmla="*/ 1202 h 1857"/>
                  <a:gd name="T40" fmla="*/ 100 w 1637"/>
                  <a:gd name="T41" fmla="*/ 1408 h 1857"/>
                  <a:gd name="T42" fmla="*/ 205 w 1637"/>
                  <a:gd name="T43" fmla="*/ 1594 h 1857"/>
                  <a:gd name="T44" fmla="*/ 343 w 1637"/>
                  <a:gd name="T45" fmla="*/ 1725 h 1857"/>
                  <a:gd name="T46" fmla="*/ 444 w 1637"/>
                  <a:gd name="T47" fmla="*/ 1783 h 1857"/>
                  <a:gd name="T48" fmla="*/ 563 w 1637"/>
                  <a:gd name="T49" fmla="*/ 1827 h 1857"/>
                  <a:gd name="T50" fmla="*/ 701 w 1637"/>
                  <a:gd name="T51" fmla="*/ 1851 h 1857"/>
                  <a:gd name="T52" fmla="*/ 819 w 1637"/>
                  <a:gd name="T53" fmla="*/ 1857 h 1857"/>
                  <a:gd name="T54" fmla="*/ 936 w 1637"/>
                  <a:gd name="T55" fmla="*/ 1851 h 1857"/>
                  <a:gd name="T56" fmla="*/ 1075 w 1637"/>
                  <a:gd name="T57" fmla="*/ 1827 h 1857"/>
                  <a:gd name="T58" fmla="*/ 1193 w 1637"/>
                  <a:gd name="T59" fmla="*/ 1783 h 1857"/>
                  <a:gd name="T60" fmla="*/ 1294 w 1637"/>
                  <a:gd name="T61" fmla="*/ 1725 h 1857"/>
                  <a:gd name="T62" fmla="*/ 1432 w 1637"/>
                  <a:gd name="T63" fmla="*/ 1594 h 1857"/>
                  <a:gd name="T64" fmla="*/ 1538 w 1637"/>
                  <a:gd name="T65" fmla="*/ 1408 h 1857"/>
                  <a:gd name="T66" fmla="*/ 1600 w 1637"/>
                  <a:gd name="T67" fmla="*/ 1202 h 1857"/>
                  <a:gd name="T68" fmla="*/ 1629 w 1637"/>
                  <a:gd name="T69" fmla="*/ 992 h 1857"/>
                  <a:gd name="T70" fmla="*/ 1637 w 1637"/>
                  <a:gd name="T71" fmla="*/ 668 h 1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7" h="1857">
                    <a:moveTo>
                      <a:pt x="1636" y="599"/>
                    </a:moveTo>
                    <a:lnTo>
                      <a:pt x="1636" y="567"/>
                    </a:lnTo>
                    <a:lnTo>
                      <a:pt x="1630" y="504"/>
                    </a:lnTo>
                    <a:lnTo>
                      <a:pt x="1618" y="444"/>
                    </a:lnTo>
                    <a:lnTo>
                      <a:pt x="1600" y="387"/>
                    </a:lnTo>
                    <a:lnTo>
                      <a:pt x="1576" y="333"/>
                    </a:lnTo>
                    <a:lnTo>
                      <a:pt x="1545" y="281"/>
                    </a:lnTo>
                    <a:lnTo>
                      <a:pt x="1508" y="234"/>
                    </a:lnTo>
                    <a:lnTo>
                      <a:pt x="1464" y="190"/>
                    </a:lnTo>
                    <a:lnTo>
                      <a:pt x="1413" y="150"/>
                    </a:lnTo>
                    <a:lnTo>
                      <a:pt x="1356" y="114"/>
                    </a:lnTo>
                    <a:lnTo>
                      <a:pt x="1293" y="83"/>
                    </a:lnTo>
                    <a:lnTo>
                      <a:pt x="1223" y="56"/>
                    </a:lnTo>
                    <a:lnTo>
                      <a:pt x="1146" y="35"/>
                    </a:lnTo>
                    <a:lnTo>
                      <a:pt x="1061" y="17"/>
                    </a:lnTo>
                    <a:lnTo>
                      <a:pt x="969" y="5"/>
                    </a:lnTo>
                    <a:lnTo>
                      <a:pt x="871" y="0"/>
                    </a:lnTo>
                    <a:lnTo>
                      <a:pt x="819" y="0"/>
                    </a:lnTo>
                    <a:lnTo>
                      <a:pt x="766" y="0"/>
                    </a:lnTo>
                    <a:lnTo>
                      <a:pt x="668" y="5"/>
                    </a:lnTo>
                    <a:lnTo>
                      <a:pt x="577" y="17"/>
                    </a:lnTo>
                    <a:lnTo>
                      <a:pt x="492" y="35"/>
                    </a:lnTo>
                    <a:lnTo>
                      <a:pt x="414" y="56"/>
                    </a:lnTo>
                    <a:lnTo>
                      <a:pt x="344" y="83"/>
                    </a:lnTo>
                    <a:lnTo>
                      <a:pt x="281" y="114"/>
                    </a:lnTo>
                    <a:lnTo>
                      <a:pt x="224" y="150"/>
                    </a:lnTo>
                    <a:lnTo>
                      <a:pt x="173" y="190"/>
                    </a:lnTo>
                    <a:lnTo>
                      <a:pt x="130" y="234"/>
                    </a:lnTo>
                    <a:lnTo>
                      <a:pt x="93" y="281"/>
                    </a:lnTo>
                    <a:lnTo>
                      <a:pt x="61" y="333"/>
                    </a:lnTo>
                    <a:lnTo>
                      <a:pt x="38" y="387"/>
                    </a:lnTo>
                    <a:lnTo>
                      <a:pt x="19" y="444"/>
                    </a:lnTo>
                    <a:lnTo>
                      <a:pt x="8" y="504"/>
                    </a:lnTo>
                    <a:lnTo>
                      <a:pt x="1" y="567"/>
                    </a:lnTo>
                    <a:lnTo>
                      <a:pt x="1" y="599"/>
                    </a:lnTo>
                    <a:lnTo>
                      <a:pt x="0" y="668"/>
                    </a:lnTo>
                    <a:lnTo>
                      <a:pt x="1" y="842"/>
                    </a:lnTo>
                    <a:lnTo>
                      <a:pt x="9" y="992"/>
                    </a:lnTo>
                    <a:lnTo>
                      <a:pt x="20" y="1096"/>
                    </a:lnTo>
                    <a:lnTo>
                      <a:pt x="38" y="1202"/>
                    </a:lnTo>
                    <a:lnTo>
                      <a:pt x="64" y="1306"/>
                    </a:lnTo>
                    <a:lnTo>
                      <a:pt x="100" y="1408"/>
                    </a:lnTo>
                    <a:lnTo>
                      <a:pt x="146" y="1505"/>
                    </a:lnTo>
                    <a:lnTo>
                      <a:pt x="205" y="1594"/>
                    </a:lnTo>
                    <a:lnTo>
                      <a:pt x="279" y="1674"/>
                    </a:lnTo>
                    <a:lnTo>
                      <a:pt x="343" y="1725"/>
                    </a:lnTo>
                    <a:lnTo>
                      <a:pt x="392" y="1757"/>
                    </a:lnTo>
                    <a:lnTo>
                      <a:pt x="444" y="1783"/>
                    </a:lnTo>
                    <a:lnTo>
                      <a:pt x="501" y="1807"/>
                    </a:lnTo>
                    <a:lnTo>
                      <a:pt x="563" y="1827"/>
                    </a:lnTo>
                    <a:lnTo>
                      <a:pt x="629" y="1841"/>
                    </a:lnTo>
                    <a:lnTo>
                      <a:pt x="701" y="1851"/>
                    </a:lnTo>
                    <a:lnTo>
                      <a:pt x="778" y="1857"/>
                    </a:lnTo>
                    <a:lnTo>
                      <a:pt x="819" y="1857"/>
                    </a:lnTo>
                    <a:lnTo>
                      <a:pt x="859" y="1857"/>
                    </a:lnTo>
                    <a:lnTo>
                      <a:pt x="936" y="1851"/>
                    </a:lnTo>
                    <a:lnTo>
                      <a:pt x="1008" y="1841"/>
                    </a:lnTo>
                    <a:lnTo>
                      <a:pt x="1075" y="1827"/>
                    </a:lnTo>
                    <a:lnTo>
                      <a:pt x="1136" y="1807"/>
                    </a:lnTo>
                    <a:lnTo>
                      <a:pt x="1193" y="1783"/>
                    </a:lnTo>
                    <a:lnTo>
                      <a:pt x="1246" y="1757"/>
                    </a:lnTo>
                    <a:lnTo>
                      <a:pt x="1294" y="1725"/>
                    </a:lnTo>
                    <a:lnTo>
                      <a:pt x="1360" y="1674"/>
                    </a:lnTo>
                    <a:lnTo>
                      <a:pt x="1432" y="1594"/>
                    </a:lnTo>
                    <a:lnTo>
                      <a:pt x="1491" y="1505"/>
                    </a:lnTo>
                    <a:lnTo>
                      <a:pt x="1538" y="1408"/>
                    </a:lnTo>
                    <a:lnTo>
                      <a:pt x="1574" y="1306"/>
                    </a:lnTo>
                    <a:lnTo>
                      <a:pt x="1600" y="1202"/>
                    </a:lnTo>
                    <a:lnTo>
                      <a:pt x="1618" y="1096"/>
                    </a:lnTo>
                    <a:lnTo>
                      <a:pt x="1629" y="992"/>
                    </a:lnTo>
                    <a:lnTo>
                      <a:pt x="1637" y="842"/>
                    </a:lnTo>
                    <a:lnTo>
                      <a:pt x="1637" y="668"/>
                    </a:lnTo>
                    <a:lnTo>
                      <a:pt x="1636" y="59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926" y="3281"/>
                <a:ext cx="44" cy="48"/>
              </a:xfrm>
              <a:custGeom>
                <a:avLst/>
                <a:gdLst>
                  <a:gd name="T0" fmla="*/ 178 w 178"/>
                  <a:gd name="T1" fmla="*/ 98 h 195"/>
                  <a:gd name="T2" fmla="*/ 177 w 178"/>
                  <a:gd name="T3" fmla="*/ 117 h 195"/>
                  <a:gd name="T4" fmla="*/ 163 w 178"/>
                  <a:gd name="T5" fmla="*/ 152 h 195"/>
                  <a:gd name="T6" fmla="*/ 139 w 178"/>
                  <a:gd name="T7" fmla="*/ 179 h 195"/>
                  <a:gd name="T8" fmla="*/ 107 w 178"/>
                  <a:gd name="T9" fmla="*/ 193 h 195"/>
                  <a:gd name="T10" fmla="*/ 90 w 178"/>
                  <a:gd name="T11" fmla="*/ 195 h 195"/>
                  <a:gd name="T12" fmla="*/ 71 w 178"/>
                  <a:gd name="T13" fmla="*/ 193 h 195"/>
                  <a:gd name="T14" fmla="*/ 39 w 178"/>
                  <a:gd name="T15" fmla="*/ 179 h 195"/>
                  <a:gd name="T16" fmla="*/ 15 w 178"/>
                  <a:gd name="T17" fmla="*/ 152 h 195"/>
                  <a:gd name="T18" fmla="*/ 3 w 178"/>
                  <a:gd name="T19" fmla="*/ 117 h 195"/>
                  <a:gd name="T20" fmla="*/ 0 w 178"/>
                  <a:gd name="T21" fmla="*/ 98 h 195"/>
                  <a:gd name="T22" fmla="*/ 3 w 178"/>
                  <a:gd name="T23" fmla="*/ 77 h 195"/>
                  <a:gd name="T24" fmla="*/ 15 w 178"/>
                  <a:gd name="T25" fmla="*/ 43 h 195"/>
                  <a:gd name="T26" fmla="*/ 39 w 178"/>
                  <a:gd name="T27" fmla="*/ 16 h 195"/>
                  <a:gd name="T28" fmla="*/ 71 w 178"/>
                  <a:gd name="T29" fmla="*/ 2 h 195"/>
                  <a:gd name="T30" fmla="*/ 90 w 178"/>
                  <a:gd name="T31" fmla="*/ 0 h 195"/>
                  <a:gd name="T32" fmla="*/ 107 w 178"/>
                  <a:gd name="T33" fmla="*/ 2 h 195"/>
                  <a:gd name="T34" fmla="*/ 139 w 178"/>
                  <a:gd name="T35" fmla="*/ 16 h 195"/>
                  <a:gd name="T36" fmla="*/ 163 w 178"/>
                  <a:gd name="T37" fmla="*/ 43 h 195"/>
                  <a:gd name="T38" fmla="*/ 177 w 178"/>
                  <a:gd name="T39" fmla="*/ 77 h 195"/>
                  <a:gd name="T40" fmla="*/ 178 w 178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8" h="195">
                    <a:moveTo>
                      <a:pt x="178" y="98"/>
                    </a:moveTo>
                    <a:lnTo>
                      <a:pt x="177" y="117"/>
                    </a:lnTo>
                    <a:lnTo>
                      <a:pt x="163" y="152"/>
                    </a:lnTo>
                    <a:lnTo>
                      <a:pt x="139" y="179"/>
                    </a:lnTo>
                    <a:lnTo>
                      <a:pt x="107" y="193"/>
                    </a:lnTo>
                    <a:lnTo>
                      <a:pt x="90" y="195"/>
                    </a:lnTo>
                    <a:lnTo>
                      <a:pt x="71" y="193"/>
                    </a:lnTo>
                    <a:lnTo>
                      <a:pt x="39" y="179"/>
                    </a:lnTo>
                    <a:lnTo>
                      <a:pt x="15" y="152"/>
                    </a:lnTo>
                    <a:lnTo>
                      <a:pt x="3" y="117"/>
                    </a:lnTo>
                    <a:lnTo>
                      <a:pt x="0" y="98"/>
                    </a:lnTo>
                    <a:lnTo>
                      <a:pt x="3" y="77"/>
                    </a:lnTo>
                    <a:lnTo>
                      <a:pt x="15" y="43"/>
                    </a:lnTo>
                    <a:lnTo>
                      <a:pt x="39" y="16"/>
                    </a:lnTo>
                    <a:lnTo>
                      <a:pt x="71" y="2"/>
                    </a:lnTo>
                    <a:lnTo>
                      <a:pt x="90" y="0"/>
                    </a:lnTo>
                    <a:lnTo>
                      <a:pt x="107" y="2"/>
                    </a:lnTo>
                    <a:lnTo>
                      <a:pt x="139" y="16"/>
                    </a:lnTo>
                    <a:lnTo>
                      <a:pt x="163" y="43"/>
                    </a:lnTo>
                    <a:lnTo>
                      <a:pt x="177" y="77"/>
                    </a:lnTo>
                    <a:lnTo>
                      <a:pt x="178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3932" y="3288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8 w 53"/>
                  <a:gd name="T5" fmla="*/ 52 h 53"/>
                  <a:gd name="T6" fmla="*/ 27 w 53"/>
                  <a:gd name="T7" fmla="*/ 53 h 53"/>
                  <a:gd name="T8" fmla="*/ 16 w 53"/>
                  <a:gd name="T9" fmla="*/ 52 h 53"/>
                  <a:gd name="T10" fmla="*/ 2 w 53"/>
                  <a:gd name="T11" fmla="*/ 38 h 53"/>
                  <a:gd name="T12" fmla="*/ 0 w 53"/>
                  <a:gd name="T13" fmla="*/ 27 h 53"/>
                  <a:gd name="T14" fmla="*/ 2 w 53"/>
                  <a:gd name="T15" fmla="*/ 16 h 53"/>
                  <a:gd name="T16" fmla="*/ 16 w 53"/>
                  <a:gd name="T17" fmla="*/ 2 h 53"/>
                  <a:gd name="T18" fmla="*/ 27 w 53"/>
                  <a:gd name="T19" fmla="*/ 0 h 53"/>
                  <a:gd name="T20" fmla="*/ 38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8" y="52"/>
                    </a:lnTo>
                    <a:lnTo>
                      <a:pt x="27" y="53"/>
                    </a:lnTo>
                    <a:lnTo>
                      <a:pt x="16" y="52"/>
                    </a:lnTo>
                    <a:lnTo>
                      <a:pt x="2" y="38"/>
                    </a:lnTo>
                    <a:lnTo>
                      <a:pt x="0" y="27"/>
                    </a:lnTo>
                    <a:lnTo>
                      <a:pt x="2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3911" y="3231"/>
                <a:ext cx="72" cy="24"/>
              </a:xfrm>
              <a:custGeom>
                <a:avLst/>
                <a:gdLst>
                  <a:gd name="T0" fmla="*/ 9 w 289"/>
                  <a:gd name="T1" fmla="*/ 88 h 97"/>
                  <a:gd name="T2" fmla="*/ 17 w 289"/>
                  <a:gd name="T3" fmla="*/ 90 h 97"/>
                  <a:gd name="T4" fmla="*/ 36 w 289"/>
                  <a:gd name="T5" fmla="*/ 90 h 97"/>
                  <a:gd name="T6" fmla="*/ 69 w 289"/>
                  <a:gd name="T7" fmla="*/ 81 h 97"/>
                  <a:gd name="T8" fmla="*/ 131 w 289"/>
                  <a:gd name="T9" fmla="*/ 70 h 97"/>
                  <a:gd name="T10" fmla="*/ 194 w 289"/>
                  <a:gd name="T11" fmla="*/ 73 h 97"/>
                  <a:gd name="T12" fmla="*/ 243 w 289"/>
                  <a:gd name="T13" fmla="*/ 85 h 97"/>
                  <a:gd name="T14" fmla="*/ 272 w 289"/>
                  <a:gd name="T15" fmla="*/ 95 h 97"/>
                  <a:gd name="T16" fmla="*/ 276 w 289"/>
                  <a:gd name="T17" fmla="*/ 97 h 97"/>
                  <a:gd name="T18" fmla="*/ 285 w 289"/>
                  <a:gd name="T19" fmla="*/ 91 h 97"/>
                  <a:gd name="T20" fmla="*/ 289 w 289"/>
                  <a:gd name="T21" fmla="*/ 78 h 97"/>
                  <a:gd name="T22" fmla="*/ 288 w 289"/>
                  <a:gd name="T23" fmla="*/ 61 h 97"/>
                  <a:gd name="T24" fmla="*/ 279 w 289"/>
                  <a:gd name="T25" fmla="*/ 42 h 97"/>
                  <a:gd name="T26" fmla="*/ 258 w 289"/>
                  <a:gd name="T27" fmla="*/ 23 h 97"/>
                  <a:gd name="T28" fmla="*/ 227 w 289"/>
                  <a:gd name="T29" fmla="*/ 8 h 97"/>
                  <a:gd name="T30" fmla="*/ 181 w 289"/>
                  <a:gd name="T31" fmla="*/ 0 h 97"/>
                  <a:gd name="T32" fmla="*/ 152 w 289"/>
                  <a:gd name="T33" fmla="*/ 0 h 97"/>
                  <a:gd name="T34" fmla="*/ 126 w 289"/>
                  <a:gd name="T35" fmla="*/ 0 h 97"/>
                  <a:gd name="T36" fmla="*/ 83 w 289"/>
                  <a:gd name="T37" fmla="*/ 6 h 97"/>
                  <a:gd name="T38" fmla="*/ 50 w 289"/>
                  <a:gd name="T39" fmla="*/ 18 h 97"/>
                  <a:gd name="T40" fmla="*/ 26 w 289"/>
                  <a:gd name="T41" fmla="*/ 32 h 97"/>
                  <a:gd name="T42" fmla="*/ 10 w 289"/>
                  <a:gd name="T43" fmla="*/ 48 h 97"/>
                  <a:gd name="T44" fmla="*/ 1 w 289"/>
                  <a:gd name="T45" fmla="*/ 63 h 97"/>
                  <a:gd name="T46" fmla="*/ 0 w 289"/>
                  <a:gd name="T47" fmla="*/ 76 h 97"/>
                  <a:gd name="T48" fmla="*/ 4 w 289"/>
                  <a:gd name="T49" fmla="*/ 86 h 97"/>
                  <a:gd name="T50" fmla="*/ 9 w 289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9" h="97">
                    <a:moveTo>
                      <a:pt x="9" y="88"/>
                    </a:moveTo>
                    <a:lnTo>
                      <a:pt x="17" y="90"/>
                    </a:lnTo>
                    <a:lnTo>
                      <a:pt x="36" y="90"/>
                    </a:lnTo>
                    <a:lnTo>
                      <a:pt x="69" y="81"/>
                    </a:lnTo>
                    <a:lnTo>
                      <a:pt x="131" y="70"/>
                    </a:lnTo>
                    <a:lnTo>
                      <a:pt x="194" y="73"/>
                    </a:lnTo>
                    <a:lnTo>
                      <a:pt x="243" y="85"/>
                    </a:lnTo>
                    <a:lnTo>
                      <a:pt x="272" y="95"/>
                    </a:lnTo>
                    <a:lnTo>
                      <a:pt x="276" y="97"/>
                    </a:lnTo>
                    <a:lnTo>
                      <a:pt x="285" y="91"/>
                    </a:lnTo>
                    <a:lnTo>
                      <a:pt x="289" y="78"/>
                    </a:lnTo>
                    <a:lnTo>
                      <a:pt x="288" y="61"/>
                    </a:lnTo>
                    <a:lnTo>
                      <a:pt x="279" y="42"/>
                    </a:lnTo>
                    <a:lnTo>
                      <a:pt x="258" y="23"/>
                    </a:lnTo>
                    <a:lnTo>
                      <a:pt x="227" y="8"/>
                    </a:lnTo>
                    <a:lnTo>
                      <a:pt x="181" y="0"/>
                    </a:lnTo>
                    <a:lnTo>
                      <a:pt x="152" y="0"/>
                    </a:lnTo>
                    <a:lnTo>
                      <a:pt x="126" y="0"/>
                    </a:lnTo>
                    <a:lnTo>
                      <a:pt x="83" y="6"/>
                    </a:lnTo>
                    <a:lnTo>
                      <a:pt x="50" y="18"/>
                    </a:lnTo>
                    <a:lnTo>
                      <a:pt x="26" y="32"/>
                    </a:lnTo>
                    <a:lnTo>
                      <a:pt x="10" y="48"/>
                    </a:lnTo>
                    <a:lnTo>
                      <a:pt x="1" y="63"/>
                    </a:lnTo>
                    <a:lnTo>
                      <a:pt x="0" y="76"/>
                    </a:lnTo>
                    <a:lnTo>
                      <a:pt x="4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4128" y="3281"/>
                <a:ext cx="44" cy="48"/>
              </a:xfrm>
              <a:custGeom>
                <a:avLst/>
                <a:gdLst>
                  <a:gd name="T0" fmla="*/ 178 w 178"/>
                  <a:gd name="T1" fmla="*/ 98 h 195"/>
                  <a:gd name="T2" fmla="*/ 177 w 178"/>
                  <a:gd name="T3" fmla="*/ 117 h 195"/>
                  <a:gd name="T4" fmla="*/ 163 w 178"/>
                  <a:gd name="T5" fmla="*/ 152 h 195"/>
                  <a:gd name="T6" fmla="*/ 139 w 178"/>
                  <a:gd name="T7" fmla="*/ 179 h 195"/>
                  <a:gd name="T8" fmla="*/ 107 w 178"/>
                  <a:gd name="T9" fmla="*/ 193 h 195"/>
                  <a:gd name="T10" fmla="*/ 89 w 178"/>
                  <a:gd name="T11" fmla="*/ 195 h 195"/>
                  <a:gd name="T12" fmla="*/ 71 w 178"/>
                  <a:gd name="T13" fmla="*/ 193 h 195"/>
                  <a:gd name="T14" fmla="*/ 39 w 178"/>
                  <a:gd name="T15" fmla="*/ 179 h 195"/>
                  <a:gd name="T16" fmla="*/ 15 w 178"/>
                  <a:gd name="T17" fmla="*/ 152 h 195"/>
                  <a:gd name="T18" fmla="*/ 1 w 178"/>
                  <a:gd name="T19" fmla="*/ 117 h 195"/>
                  <a:gd name="T20" fmla="*/ 0 w 178"/>
                  <a:gd name="T21" fmla="*/ 98 h 195"/>
                  <a:gd name="T22" fmla="*/ 1 w 178"/>
                  <a:gd name="T23" fmla="*/ 77 h 195"/>
                  <a:gd name="T24" fmla="*/ 15 w 178"/>
                  <a:gd name="T25" fmla="*/ 43 h 195"/>
                  <a:gd name="T26" fmla="*/ 39 w 178"/>
                  <a:gd name="T27" fmla="*/ 16 h 195"/>
                  <a:gd name="T28" fmla="*/ 71 w 178"/>
                  <a:gd name="T29" fmla="*/ 2 h 195"/>
                  <a:gd name="T30" fmla="*/ 89 w 178"/>
                  <a:gd name="T31" fmla="*/ 0 h 195"/>
                  <a:gd name="T32" fmla="*/ 107 w 178"/>
                  <a:gd name="T33" fmla="*/ 2 h 195"/>
                  <a:gd name="T34" fmla="*/ 139 w 178"/>
                  <a:gd name="T35" fmla="*/ 16 h 195"/>
                  <a:gd name="T36" fmla="*/ 163 w 178"/>
                  <a:gd name="T37" fmla="*/ 43 h 195"/>
                  <a:gd name="T38" fmla="*/ 177 w 178"/>
                  <a:gd name="T39" fmla="*/ 77 h 195"/>
                  <a:gd name="T40" fmla="*/ 178 w 178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8" h="195">
                    <a:moveTo>
                      <a:pt x="178" y="98"/>
                    </a:moveTo>
                    <a:lnTo>
                      <a:pt x="177" y="117"/>
                    </a:lnTo>
                    <a:lnTo>
                      <a:pt x="163" y="152"/>
                    </a:lnTo>
                    <a:lnTo>
                      <a:pt x="139" y="179"/>
                    </a:lnTo>
                    <a:lnTo>
                      <a:pt x="107" y="193"/>
                    </a:lnTo>
                    <a:lnTo>
                      <a:pt x="89" y="195"/>
                    </a:lnTo>
                    <a:lnTo>
                      <a:pt x="71" y="193"/>
                    </a:lnTo>
                    <a:lnTo>
                      <a:pt x="39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7"/>
                    </a:lnTo>
                    <a:lnTo>
                      <a:pt x="15" y="43"/>
                    </a:lnTo>
                    <a:lnTo>
                      <a:pt x="39" y="16"/>
                    </a:lnTo>
                    <a:lnTo>
                      <a:pt x="71" y="2"/>
                    </a:lnTo>
                    <a:lnTo>
                      <a:pt x="89" y="0"/>
                    </a:lnTo>
                    <a:lnTo>
                      <a:pt x="107" y="2"/>
                    </a:lnTo>
                    <a:lnTo>
                      <a:pt x="139" y="16"/>
                    </a:lnTo>
                    <a:lnTo>
                      <a:pt x="163" y="43"/>
                    </a:lnTo>
                    <a:lnTo>
                      <a:pt x="177" y="77"/>
                    </a:lnTo>
                    <a:lnTo>
                      <a:pt x="178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4134" y="3288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1 w 53"/>
                  <a:gd name="T3" fmla="*/ 38 h 53"/>
                  <a:gd name="T4" fmla="*/ 37 w 53"/>
                  <a:gd name="T5" fmla="*/ 52 h 53"/>
                  <a:gd name="T6" fmla="*/ 27 w 53"/>
                  <a:gd name="T7" fmla="*/ 53 h 53"/>
                  <a:gd name="T8" fmla="*/ 16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6 w 53"/>
                  <a:gd name="T17" fmla="*/ 2 h 53"/>
                  <a:gd name="T18" fmla="*/ 27 w 53"/>
                  <a:gd name="T19" fmla="*/ 0 h 53"/>
                  <a:gd name="T20" fmla="*/ 37 w 53"/>
                  <a:gd name="T21" fmla="*/ 2 h 53"/>
                  <a:gd name="T22" fmla="*/ 51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1" y="38"/>
                    </a:lnTo>
                    <a:lnTo>
                      <a:pt x="37" y="52"/>
                    </a:lnTo>
                    <a:lnTo>
                      <a:pt x="27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7" y="2"/>
                    </a:lnTo>
                    <a:lnTo>
                      <a:pt x="51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auto">
              <a:xfrm>
                <a:off x="4112" y="3231"/>
                <a:ext cx="73" cy="24"/>
              </a:xfrm>
              <a:custGeom>
                <a:avLst/>
                <a:gdLst>
                  <a:gd name="T0" fmla="*/ 281 w 289"/>
                  <a:gd name="T1" fmla="*/ 88 h 97"/>
                  <a:gd name="T2" fmla="*/ 273 w 289"/>
                  <a:gd name="T3" fmla="*/ 90 h 97"/>
                  <a:gd name="T4" fmla="*/ 254 w 289"/>
                  <a:gd name="T5" fmla="*/ 90 h 97"/>
                  <a:gd name="T6" fmla="*/ 220 w 289"/>
                  <a:gd name="T7" fmla="*/ 81 h 97"/>
                  <a:gd name="T8" fmla="*/ 158 w 289"/>
                  <a:gd name="T9" fmla="*/ 70 h 97"/>
                  <a:gd name="T10" fmla="*/ 96 w 289"/>
                  <a:gd name="T11" fmla="*/ 73 h 97"/>
                  <a:gd name="T12" fmla="*/ 46 w 289"/>
                  <a:gd name="T13" fmla="*/ 85 h 97"/>
                  <a:gd name="T14" fmla="*/ 18 w 289"/>
                  <a:gd name="T15" fmla="*/ 95 h 97"/>
                  <a:gd name="T16" fmla="*/ 13 w 289"/>
                  <a:gd name="T17" fmla="*/ 97 h 97"/>
                  <a:gd name="T18" fmla="*/ 4 w 289"/>
                  <a:gd name="T19" fmla="*/ 91 h 97"/>
                  <a:gd name="T20" fmla="*/ 0 w 289"/>
                  <a:gd name="T21" fmla="*/ 78 h 97"/>
                  <a:gd name="T22" fmla="*/ 1 w 289"/>
                  <a:gd name="T23" fmla="*/ 61 h 97"/>
                  <a:gd name="T24" fmla="*/ 11 w 289"/>
                  <a:gd name="T25" fmla="*/ 42 h 97"/>
                  <a:gd name="T26" fmla="*/ 31 w 289"/>
                  <a:gd name="T27" fmla="*/ 23 h 97"/>
                  <a:gd name="T28" fmla="*/ 62 w 289"/>
                  <a:gd name="T29" fmla="*/ 8 h 97"/>
                  <a:gd name="T30" fmla="*/ 108 w 289"/>
                  <a:gd name="T31" fmla="*/ 0 h 97"/>
                  <a:gd name="T32" fmla="*/ 138 w 289"/>
                  <a:gd name="T33" fmla="*/ 0 h 97"/>
                  <a:gd name="T34" fmla="*/ 163 w 289"/>
                  <a:gd name="T35" fmla="*/ 0 h 97"/>
                  <a:gd name="T36" fmla="*/ 206 w 289"/>
                  <a:gd name="T37" fmla="*/ 6 h 97"/>
                  <a:gd name="T38" fmla="*/ 240 w 289"/>
                  <a:gd name="T39" fmla="*/ 18 h 97"/>
                  <a:gd name="T40" fmla="*/ 263 w 289"/>
                  <a:gd name="T41" fmla="*/ 32 h 97"/>
                  <a:gd name="T42" fmla="*/ 280 w 289"/>
                  <a:gd name="T43" fmla="*/ 48 h 97"/>
                  <a:gd name="T44" fmla="*/ 288 w 289"/>
                  <a:gd name="T45" fmla="*/ 63 h 97"/>
                  <a:gd name="T46" fmla="*/ 289 w 289"/>
                  <a:gd name="T47" fmla="*/ 76 h 97"/>
                  <a:gd name="T48" fmla="*/ 285 w 289"/>
                  <a:gd name="T49" fmla="*/ 86 h 97"/>
                  <a:gd name="T50" fmla="*/ 281 w 289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9" h="97">
                    <a:moveTo>
                      <a:pt x="281" y="88"/>
                    </a:moveTo>
                    <a:lnTo>
                      <a:pt x="273" y="90"/>
                    </a:lnTo>
                    <a:lnTo>
                      <a:pt x="254" y="90"/>
                    </a:lnTo>
                    <a:lnTo>
                      <a:pt x="220" y="81"/>
                    </a:lnTo>
                    <a:lnTo>
                      <a:pt x="158" y="70"/>
                    </a:lnTo>
                    <a:lnTo>
                      <a:pt x="96" y="73"/>
                    </a:lnTo>
                    <a:lnTo>
                      <a:pt x="46" y="85"/>
                    </a:lnTo>
                    <a:lnTo>
                      <a:pt x="18" y="95"/>
                    </a:lnTo>
                    <a:lnTo>
                      <a:pt x="13" y="97"/>
                    </a:lnTo>
                    <a:lnTo>
                      <a:pt x="4" y="91"/>
                    </a:lnTo>
                    <a:lnTo>
                      <a:pt x="0" y="78"/>
                    </a:lnTo>
                    <a:lnTo>
                      <a:pt x="1" y="61"/>
                    </a:lnTo>
                    <a:lnTo>
                      <a:pt x="11" y="42"/>
                    </a:lnTo>
                    <a:lnTo>
                      <a:pt x="31" y="23"/>
                    </a:lnTo>
                    <a:lnTo>
                      <a:pt x="62" y="8"/>
                    </a:lnTo>
                    <a:lnTo>
                      <a:pt x="108" y="0"/>
                    </a:lnTo>
                    <a:lnTo>
                      <a:pt x="138" y="0"/>
                    </a:lnTo>
                    <a:lnTo>
                      <a:pt x="163" y="0"/>
                    </a:lnTo>
                    <a:lnTo>
                      <a:pt x="206" y="6"/>
                    </a:lnTo>
                    <a:lnTo>
                      <a:pt x="240" y="18"/>
                    </a:lnTo>
                    <a:lnTo>
                      <a:pt x="263" y="32"/>
                    </a:lnTo>
                    <a:lnTo>
                      <a:pt x="280" y="48"/>
                    </a:lnTo>
                    <a:lnTo>
                      <a:pt x="288" y="63"/>
                    </a:lnTo>
                    <a:lnTo>
                      <a:pt x="289" y="76"/>
                    </a:lnTo>
                    <a:lnTo>
                      <a:pt x="285" y="86"/>
                    </a:lnTo>
                    <a:lnTo>
                      <a:pt x="281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4013" y="3380"/>
                <a:ext cx="70" cy="25"/>
              </a:xfrm>
              <a:custGeom>
                <a:avLst/>
                <a:gdLst>
                  <a:gd name="T0" fmla="*/ 140 w 279"/>
                  <a:gd name="T1" fmla="*/ 43 h 100"/>
                  <a:gd name="T2" fmla="*/ 108 w 279"/>
                  <a:gd name="T3" fmla="*/ 41 h 100"/>
                  <a:gd name="T4" fmla="*/ 56 w 279"/>
                  <a:gd name="T5" fmla="*/ 24 h 100"/>
                  <a:gd name="T6" fmla="*/ 20 w 279"/>
                  <a:gd name="T7" fmla="*/ 6 h 100"/>
                  <a:gd name="T8" fmla="*/ 5 w 279"/>
                  <a:gd name="T9" fmla="*/ 0 h 100"/>
                  <a:gd name="T10" fmla="*/ 0 w 279"/>
                  <a:gd name="T11" fmla="*/ 3 h 100"/>
                  <a:gd name="T12" fmla="*/ 0 w 279"/>
                  <a:gd name="T13" fmla="*/ 9 h 100"/>
                  <a:gd name="T14" fmla="*/ 0 w 279"/>
                  <a:gd name="T15" fmla="*/ 22 h 100"/>
                  <a:gd name="T16" fmla="*/ 13 w 279"/>
                  <a:gd name="T17" fmla="*/ 52 h 100"/>
                  <a:gd name="T18" fmla="*/ 34 w 279"/>
                  <a:gd name="T19" fmla="*/ 73 h 100"/>
                  <a:gd name="T20" fmla="*/ 56 w 279"/>
                  <a:gd name="T21" fmla="*/ 86 h 100"/>
                  <a:gd name="T22" fmla="*/ 84 w 279"/>
                  <a:gd name="T23" fmla="*/ 95 h 100"/>
                  <a:gd name="T24" fmla="*/ 119 w 279"/>
                  <a:gd name="T25" fmla="*/ 100 h 100"/>
                  <a:gd name="T26" fmla="*/ 140 w 279"/>
                  <a:gd name="T27" fmla="*/ 100 h 100"/>
                  <a:gd name="T28" fmla="*/ 160 w 279"/>
                  <a:gd name="T29" fmla="*/ 100 h 100"/>
                  <a:gd name="T30" fmla="*/ 196 w 279"/>
                  <a:gd name="T31" fmla="*/ 95 h 100"/>
                  <a:gd name="T32" fmla="*/ 224 w 279"/>
                  <a:gd name="T33" fmla="*/ 86 h 100"/>
                  <a:gd name="T34" fmla="*/ 245 w 279"/>
                  <a:gd name="T35" fmla="*/ 73 h 100"/>
                  <a:gd name="T36" fmla="*/ 267 w 279"/>
                  <a:gd name="T37" fmla="*/ 52 h 100"/>
                  <a:gd name="T38" fmla="*/ 279 w 279"/>
                  <a:gd name="T39" fmla="*/ 22 h 100"/>
                  <a:gd name="T40" fmla="*/ 279 w 279"/>
                  <a:gd name="T41" fmla="*/ 9 h 100"/>
                  <a:gd name="T42" fmla="*/ 279 w 279"/>
                  <a:gd name="T43" fmla="*/ 3 h 100"/>
                  <a:gd name="T44" fmla="*/ 274 w 279"/>
                  <a:gd name="T45" fmla="*/ 0 h 100"/>
                  <a:gd name="T46" fmla="*/ 259 w 279"/>
                  <a:gd name="T47" fmla="*/ 6 h 100"/>
                  <a:gd name="T48" fmla="*/ 224 w 279"/>
                  <a:gd name="T49" fmla="*/ 24 h 100"/>
                  <a:gd name="T50" fmla="*/ 172 w 279"/>
                  <a:gd name="T51" fmla="*/ 41 h 100"/>
                  <a:gd name="T52" fmla="*/ 140 w 279"/>
                  <a:gd name="T53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9" h="100">
                    <a:moveTo>
                      <a:pt x="140" y="43"/>
                    </a:moveTo>
                    <a:lnTo>
                      <a:pt x="108" y="41"/>
                    </a:lnTo>
                    <a:lnTo>
                      <a:pt x="56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22"/>
                    </a:lnTo>
                    <a:lnTo>
                      <a:pt x="13" y="52"/>
                    </a:lnTo>
                    <a:lnTo>
                      <a:pt x="34" y="73"/>
                    </a:lnTo>
                    <a:lnTo>
                      <a:pt x="56" y="86"/>
                    </a:lnTo>
                    <a:lnTo>
                      <a:pt x="84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0" y="100"/>
                    </a:lnTo>
                    <a:lnTo>
                      <a:pt x="196" y="95"/>
                    </a:lnTo>
                    <a:lnTo>
                      <a:pt x="224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79" y="9"/>
                    </a:lnTo>
                    <a:lnTo>
                      <a:pt x="279" y="3"/>
                    </a:lnTo>
                    <a:lnTo>
                      <a:pt x="274" y="0"/>
                    </a:lnTo>
                    <a:lnTo>
                      <a:pt x="259" y="6"/>
                    </a:lnTo>
                    <a:lnTo>
                      <a:pt x="224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4036" y="3460"/>
                <a:ext cx="24" cy="8"/>
              </a:xfrm>
              <a:custGeom>
                <a:avLst/>
                <a:gdLst>
                  <a:gd name="T0" fmla="*/ 49 w 97"/>
                  <a:gd name="T1" fmla="*/ 15 h 36"/>
                  <a:gd name="T2" fmla="*/ 27 w 97"/>
                  <a:gd name="T3" fmla="*/ 12 h 36"/>
                  <a:gd name="T4" fmla="*/ 8 w 97"/>
                  <a:gd name="T5" fmla="*/ 2 h 36"/>
                  <a:gd name="T6" fmla="*/ 1 w 97"/>
                  <a:gd name="T7" fmla="*/ 0 h 36"/>
                  <a:gd name="T8" fmla="*/ 0 w 97"/>
                  <a:gd name="T9" fmla="*/ 3 h 36"/>
                  <a:gd name="T10" fmla="*/ 1 w 97"/>
                  <a:gd name="T11" fmla="*/ 13 h 36"/>
                  <a:gd name="T12" fmla="*/ 15 w 97"/>
                  <a:gd name="T13" fmla="*/ 28 h 36"/>
                  <a:gd name="T14" fmla="*/ 35 w 97"/>
                  <a:gd name="T15" fmla="*/ 34 h 36"/>
                  <a:gd name="T16" fmla="*/ 49 w 97"/>
                  <a:gd name="T17" fmla="*/ 36 h 36"/>
                  <a:gd name="T18" fmla="*/ 63 w 97"/>
                  <a:gd name="T19" fmla="*/ 34 h 36"/>
                  <a:gd name="T20" fmla="*/ 82 w 97"/>
                  <a:gd name="T21" fmla="*/ 28 h 36"/>
                  <a:gd name="T22" fmla="*/ 96 w 97"/>
                  <a:gd name="T23" fmla="*/ 13 h 36"/>
                  <a:gd name="T24" fmla="*/ 97 w 97"/>
                  <a:gd name="T25" fmla="*/ 3 h 36"/>
                  <a:gd name="T26" fmla="*/ 97 w 97"/>
                  <a:gd name="T27" fmla="*/ 0 h 36"/>
                  <a:gd name="T28" fmla="*/ 91 w 97"/>
                  <a:gd name="T29" fmla="*/ 2 h 36"/>
                  <a:gd name="T30" fmla="*/ 70 w 97"/>
                  <a:gd name="T31" fmla="*/ 12 h 36"/>
                  <a:gd name="T32" fmla="*/ 49 w 97"/>
                  <a:gd name="T33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6">
                    <a:moveTo>
                      <a:pt x="49" y="15"/>
                    </a:moveTo>
                    <a:lnTo>
                      <a:pt x="27" y="12"/>
                    </a:lnTo>
                    <a:lnTo>
                      <a:pt x="8" y="2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9" y="36"/>
                    </a:lnTo>
                    <a:lnTo>
                      <a:pt x="63" y="34"/>
                    </a:lnTo>
                    <a:lnTo>
                      <a:pt x="82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7" y="0"/>
                    </a:lnTo>
                    <a:lnTo>
                      <a:pt x="91" y="2"/>
                    </a:lnTo>
                    <a:lnTo>
                      <a:pt x="70" y="12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3992" y="3432"/>
                <a:ext cx="111" cy="18"/>
              </a:xfrm>
              <a:custGeom>
                <a:avLst/>
                <a:gdLst>
                  <a:gd name="T0" fmla="*/ 223 w 445"/>
                  <a:gd name="T1" fmla="*/ 45 h 73"/>
                  <a:gd name="T2" fmla="*/ 172 w 445"/>
                  <a:gd name="T3" fmla="*/ 43 h 73"/>
                  <a:gd name="T4" fmla="*/ 90 w 445"/>
                  <a:gd name="T5" fmla="*/ 28 h 73"/>
                  <a:gd name="T6" fmla="*/ 33 w 445"/>
                  <a:gd name="T7" fmla="*/ 10 h 73"/>
                  <a:gd name="T8" fmla="*/ 3 w 445"/>
                  <a:gd name="T9" fmla="*/ 0 h 73"/>
                  <a:gd name="T10" fmla="*/ 0 w 445"/>
                  <a:gd name="T11" fmla="*/ 3 h 73"/>
                  <a:gd name="T12" fmla="*/ 2 w 445"/>
                  <a:gd name="T13" fmla="*/ 10 h 73"/>
                  <a:gd name="T14" fmla="*/ 21 w 445"/>
                  <a:gd name="T15" fmla="*/ 31 h 73"/>
                  <a:gd name="T16" fmla="*/ 71 w 445"/>
                  <a:gd name="T17" fmla="*/ 55 h 73"/>
                  <a:gd name="T18" fmla="*/ 134 w 445"/>
                  <a:gd name="T19" fmla="*/ 69 h 73"/>
                  <a:gd name="T20" fmla="*/ 189 w 445"/>
                  <a:gd name="T21" fmla="*/ 73 h 73"/>
                  <a:gd name="T22" fmla="*/ 223 w 445"/>
                  <a:gd name="T23" fmla="*/ 73 h 73"/>
                  <a:gd name="T24" fmla="*/ 256 w 445"/>
                  <a:gd name="T25" fmla="*/ 73 h 73"/>
                  <a:gd name="T26" fmla="*/ 311 w 445"/>
                  <a:gd name="T27" fmla="*/ 69 h 73"/>
                  <a:gd name="T28" fmla="*/ 374 w 445"/>
                  <a:gd name="T29" fmla="*/ 55 h 73"/>
                  <a:gd name="T30" fmla="*/ 424 w 445"/>
                  <a:gd name="T31" fmla="*/ 31 h 73"/>
                  <a:gd name="T32" fmla="*/ 443 w 445"/>
                  <a:gd name="T33" fmla="*/ 10 h 73"/>
                  <a:gd name="T34" fmla="*/ 445 w 445"/>
                  <a:gd name="T35" fmla="*/ 3 h 73"/>
                  <a:gd name="T36" fmla="*/ 442 w 445"/>
                  <a:gd name="T37" fmla="*/ 0 h 73"/>
                  <a:gd name="T38" fmla="*/ 412 w 445"/>
                  <a:gd name="T39" fmla="*/ 10 h 73"/>
                  <a:gd name="T40" fmla="*/ 355 w 445"/>
                  <a:gd name="T41" fmla="*/ 28 h 73"/>
                  <a:gd name="T42" fmla="*/ 273 w 445"/>
                  <a:gd name="T43" fmla="*/ 43 h 73"/>
                  <a:gd name="T44" fmla="*/ 223 w 445"/>
                  <a:gd name="T4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5" h="73">
                    <a:moveTo>
                      <a:pt x="223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3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21" y="31"/>
                    </a:lnTo>
                    <a:lnTo>
                      <a:pt x="71" y="55"/>
                    </a:lnTo>
                    <a:lnTo>
                      <a:pt x="134" y="69"/>
                    </a:lnTo>
                    <a:lnTo>
                      <a:pt x="189" y="73"/>
                    </a:lnTo>
                    <a:lnTo>
                      <a:pt x="223" y="73"/>
                    </a:lnTo>
                    <a:lnTo>
                      <a:pt x="256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4" y="31"/>
                    </a:lnTo>
                    <a:lnTo>
                      <a:pt x="443" y="10"/>
                    </a:lnTo>
                    <a:lnTo>
                      <a:pt x="445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3" y="43"/>
                    </a:lnTo>
                    <a:lnTo>
                      <a:pt x="223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3890" y="3353"/>
                <a:ext cx="60" cy="60"/>
              </a:xfrm>
              <a:custGeom>
                <a:avLst/>
                <a:gdLst>
                  <a:gd name="T0" fmla="*/ 241 w 241"/>
                  <a:gd name="T1" fmla="*/ 121 h 241"/>
                  <a:gd name="T2" fmla="*/ 239 w 241"/>
                  <a:gd name="T3" fmla="*/ 145 h 241"/>
                  <a:gd name="T4" fmla="*/ 221 w 241"/>
                  <a:gd name="T5" fmla="*/ 188 h 241"/>
                  <a:gd name="T6" fmla="*/ 188 w 241"/>
                  <a:gd name="T7" fmla="*/ 221 h 241"/>
                  <a:gd name="T8" fmla="*/ 145 w 241"/>
                  <a:gd name="T9" fmla="*/ 240 h 241"/>
                  <a:gd name="T10" fmla="*/ 121 w 241"/>
                  <a:gd name="T11" fmla="*/ 241 h 241"/>
                  <a:gd name="T12" fmla="*/ 96 w 241"/>
                  <a:gd name="T13" fmla="*/ 240 h 241"/>
                  <a:gd name="T14" fmla="*/ 53 w 241"/>
                  <a:gd name="T15" fmla="*/ 221 h 241"/>
                  <a:gd name="T16" fmla="*/ 21 w 241"/>
                  <a:gd name="T17" fmla="*/ 188 h 241"/>
                  <a:gd name="T18" fmla="*/ 2 w 241"/>
                  <a:gd name="T19" fmla="*/ 145 h 241"/>
                  <a:gd name="T20" fmla="*/ 0 w 241"/>
                  <a:gd name="T21" fmla="*/ 121 h 241"/>
                  <a:gd name="T22" fmla="*/ 2 w 241"/>
                  <a:gd name="T23" fmla="*/ 96 h 241"/>
                  <a:gd name="T24" fmla="*/ 21 w 241"/>
                  <a:gd name="T25" fmla="*/ 53 h 241"/>
                  <a:gd name="T26" fmla="*/ 53 w 241"/>
                  <a:gd name="T27" fmla="*/ 20 h 241"/>
                  <a:gd name="T28" fmla="*/ 96 w 241"/>
                  <a:gd name="T29" fmla="*/ 3 h 241"/>
                  <a:gd name="T30" fmla="*/ 121 w 241"/>
                  <a:gd name="T31" fmla="*/ 0 h 241"/>
                  <a:gd name="T32" fmla="*/ 145 w 241"/>
                  <a:gd name="T33" fmla="*/ 3 h 241"/>
                  <a:gd name="T34" fmla="*/ 188 w 241"/>
                  <a:gd name="T35" fmla="*/ 20 h 241"/>
                  <a:gd name="T36" fmla="*/ 221 w 241"/>
                  <a:gd name="T37" fmla="*/ 53 h 241"/>
                  <a:gd name="T38" fmla="*/ 239 w 241"/>
                  <a:gd name="T39" fmla="*/ 96 h 241"/>
                  <a:gd name="T40" fmla="*/ 241 w 241"/>
                  <a:gd name="T41" fmla="*/ 1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1" h="241">
                    <a:moveTo>
                      <a:pt x="241" y="121"/>
                    </a:moveTo>
                    <a:lnTo>
                      <a:pt x="239" y="145"/>
                    </a:lnTo>
                    <a:lnTo>
                      <a:pt x="221" y="188"/>
                    </a:lnTo>
                    <a:lnTo>
                      <a:pt x="188" y="221"/>
                    </a:lnTo>
                    <a:lnTo>
                      <a:pt x="145" y="240"/>
                    </a:lnTo>
                    <a:lnTo>
                      <a:pt x="121" y="241"/>
                    </a:lnTo>
                    <a:lnTo>
                      <a:pt x="96" y="240"/>
                    </a:lnTo>
                    <a:lnTo>
                      <a:pt x="53" y="221"/>
                    </a:lnTo>
                    <a:lnTo>
                      <a:pt x="21" y="188"/>
                    </a:lnTo>
                    <a:lnTo>
                      <a:pt x="2" y="145"/>
                    </a:lnTo>
                    <a:lnTo>
                      <a:pt x="0" y="121"/>
                    </a:lnTo>
                    <a:lnTo>
                      <a:pt x="2" y="96"/>
                    </a:lnTo>
                    <a:lnTo>
                      <a:pt x="21" y="53"/>
                    </a:lnTo>
                    <a:lnTo>
                      <a:pt x="53" y="20"/>
                    </a:lnTo>
                    <a:lnTo>
                      <a:pt x="96" y="3"/>
                    </a:lnTo>
                    <a:lnTo>
                      <a:pt x="121" y="0"/>
                    </a:lnTo>
                    <a:lnTo>
                      <a:pt x="145" y="3"/>
                    </a:lnTo>
                    <a:lnTo>
                      <a:pt x="188" y="20"/>
                    </a:lnTo>
                    <a:lnTo>
                      <a:pt x="221" y="53"/>
                    </a:lnTo>
                    <a:lnTo>
                      <a:pt x="239" y="96"/>
                    </a:lnTo>
                    <a:lnTo>
                      <a:pt x="241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4149" y="3353"/>
                <a:ext cx="61" cy="60"/>
              </a:xfrm>
              <a:custGeom>
                <a:avLst/>
                <a:gdLst>
                  <a:gd name="T0" fmla="*/ 241 w 241"/>
                  <a:gd name="T1" fmla="*/ 121 h 241"/>
                  <a:gd name="T2" fmla="*/ 239 w 241"/>
                  <a:gd name="T3" fmla="*/ 145 h 241"/>
                  <a:gd name="T4" fmla="*/ 221 w 241"/>
                  <a:gd name="T5" fmla="*/ 188 h 241"/>
                  <a:gd name="T6" fmla="*/ 188 w 241"/>
                  <a:gd name="T7" fmla="*/ 221 h 241"/>
                  <a:gd name="T8" fmla="*/ 145 w 241"/>
                  <a:gd name="T9" fmla="*/ 240 h 241"/>
                  <a:gd name="T10" fmla="*/ 121 w 241"/>
                  <a:gd name="T11" fmla="*/ 241 h 241"/>
                  <a:gd name="T12" fmla="*/ 96 w 241"/>
                  <a:gd name="T13" fmla="*/ 240 h 241"/>
                  <a:gd name="T14" fmla="*/ 53 w 241"/>
                  <a:gd name="T15" fmla="*/ 221 h 241"/>
                  <a:gd name="T16" fmla="*/ 21 w 241"/>
                  <a:gd name="T17" fmla="*/ 188 h 241"/>
                  <a:gd name="T18" fmla="*/ 2 w 241"/>
                  <a:gd name="T19" fmla="*/ 145 h 241"/>
                  <a:gd name="T20" fmla="*/ 0 w 241"/>
                  <a:gd name="T21" fmla="*/ 121 h 241"/>
                  <a:gd name="T22" fmla="*/ 2 w 241"/>
                  <a:gd name="T23" fmla="*/ 96 h 241"/>
                  <a:gd name="T24" fmla="*/ 21 w 241"/>
                  <a:gd name="T25" fmla="*/ 53 h 241"/>
                  <a:gd name="T26" fmla="*/ 53 w 241"/>
                  <a:gd name="T27" fmla="*/ 20 h 241"/>
                  <a:gd name="T28" fmla="*/ 96 w 241"/>
                  <a:gd name="T29" fmla="*/ 3 h 241"/>
                  <a:gd name="T30" fmla="*/ 121 w 241"/>
                  <a:gd name="T31" fmla="*/ 0 h 241"/>
                  <a:gd name="T32" fmla="*/ 145 w 241"/>
                  <a:gd name="T33" fmla="*/ 3 h 241"/>
                  <a:gd name="T34" fmla="*/ 188 w 241"/>
                  <a:gd name="T35" fmla="*/ 20 h 241"/>
                  <a:gd name="T36" fmla="*/ 221 w 241"/>
                  <a:gd name="T37" fmla="*/ 53 h 241"/>
                  <a:gd name="T38" fmla="*/ 239 w 241"/>
                  <a:gd name="T39" fmla="*/ 96 h 241"/>
                  <a:gd name="T40" fmla="*/ 241 w 241"/>
                  <a:gd name="T41" fmla="*/ 1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1" h="241">
                    <a:moveTo>
                      <a:pt x="241" y="121"/>
                    </a:moveTo>
                    <a:lnTo>
                      <a:pt x="239" y="145"/>
                    </a:lnTo>
                    <a:lnTo>
                      <a:pt x="221" y="188"/>
                    </a:lnTo>
                    <a:lnTo>
                      <a:pt x="188" y="221"/>
                    </a:lnTo>
                    <a:lnTo>
                      <a:pt x="145" y="240"/>
                    </a:lnTo>
                    <a:lnTo>
                      <a:pt x="121" y="241"/>
                    </a:lnTo>
                    <a:lnTo>
                      <a:pt x="96" y="240"/>
                    </a:lnTo>
                    <a:lnTo>
                      <a:pt x="53" y="221"/>
                    </a:lnTo>
                    <a:lnTo>
                      <a:pt x="21" y="188"/>
                    </a:lnTo>
                    <a:lnTo>
                      <a:pt x="2" y="145"/>
                    </a:lnTo>
                    <a:lnTo>
                      <a:pt x="0" y="121"/>
                    </a:lnTo>
                    <a:lnTo>
                      <a:pt x="2" y="96"/>
                    </a:lnTo>
                    <a:lnTo>
                      <a:pt x="21" y="53"/>
                    </a:lnTo>
                    <a:lnTo>
                      <a:pt x="53" y="20"/>
                    </a:lnTo>
                    <a:lnTo>
                      <a:pt x="96" y="3"/>
                    </a:lnTo>
                    <a:lnTo>
                      <a:pt x="121" y="0"/>
                    </a:lnTo>
                    <a:lnTo>
                      <a:pt x="145" y="3"/>
                    </a:lnTo>
                    <a:lnTo>
                      <a:pt x="188" y="20"/>
                    </a:lnTo>
                    <a:lnTo>
                      <a:pt x="221" y="53"/>
                    </a:lnTo>
                    <a:lnTo>
                      <a:pt x="239" y="96"/>
                    </a:lnTo>
                    <a:lnTo>
                      <a:pt x="241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817" y="3550"/>
                <a:ext cx="231" cy="133"/>
              </a:xfrm>
              <a:custGeom>
                <a:avLst/>
                <a:gdLst>
                  <a:gd name="T0" fmla="*/ 923 w 923"/>
                  <a:gd name="T1" fmla="*/ 0 h 532"/>
                  <a:gd name="T2" fmla="*/ 923 w 923"/>
                  <a:gd name="T3" fmla="*/ 532 h 532"/>
                  <a:gd name="T4" fmla="*/ 0 w 923"/>
                  <a:gd name="T5" fmla="*/ 532 h 532"/>
                  <a:gd name="T6" fmla="*/ 1 w 923"/>
                  <a:gd name="T7" fmla="*/ 511 h 532"/>
                  <a:gd name="T8" fmla="*/ 10 w 923"/>
                  <a:gd name="T9" fmla="*/ 468 h 532"/>
                  <a:gd name="T10" fmla="*/ 30 w 923"/>
                  <a:gd name="T11" fmla="*/ 425 h 532"/>
                  <a:gd name="T12" fmla="*/ 58 w 923"/>
                  <a:gd name="T13" fmla="*/ 380 h 532"/>
                  <a:gd name="T14" fmla="*/ 94 w 923"/>
                  <a:gd name="T15" fmla="*/ 335 h 532"/>
                  <a:gd name="T16" fmla="*/ 138 w 923"/>
                  <a:gd name="T17" fmla="*/ 291 h 532"/>
                  <a:gd name="T18" fmla="*/ 190 w 923"/>
                  <a:gd name="T19" fmla="*/ 246 h 532"/>
                  <a:gd name="T20" fmla="*/ 248 w 923"/>
                  <a:gd name="T21" fmla="*/ 204 h 532"/>
                  <a:gd name="T22" fmla="*/ 312 w 923"/>
                  <a:gd name="T23" fmla="*/ 166 h 532"/>
                  <a:gd name="T24" fmla="*/ 380 w 923"/>
                  <a:gd name="T25" fmla="*/ 128 h 532"/>
                  <a:gd name="T26" fmla="*/ 455 w 923"/>
                  <a:gd name="T27" fmla="*/ 95 h 532"/>
                  <a:gd name="T28" fmla="*/ 533 w 923"/>
                  <a:gd name="T29" fmla="*/ 66 h 532"/>
                  <a:gd name="T30" fmla="*/ 615 w 923"/>
                  <a:gd name="T31" fmla="*/ 41 h 532"/>
                  <a:gd name="T32" fmla="*/ 700 w 923"/>
                  <a:gd name="T33" fmla="*/ 21 h 532"/>
                  <a:gd name="T34" fmla="*/ 788 w 923"/>
                  <a:gd name="T35" fmla="*/ 7 h 532"/>
                  <a:gd name="T36" fmla="*/ 877 w 923"/>
                  <a:gd name="T37" fmla="*/ 0 h 532"/>
                  <a:gd name="T38" fmla="*/ 923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1" y="511"/>
                    </a:lnTo>
                    <a:lnTo>
                      <a:pt x="10" y="468"/>
                    </a:lnTo>
                    <a:lnTo>
                      <a:pt x="30" y="425"/>
                    </a:lnTo>
                    <a:lnTo>
                      <a:pt x="58" y="380"/>
                    </a:lnTo>
                    <a:lnTo>
                      <a:pt x="94" y="335"/>
                    </a:lnTo>
                    <a:lnTo>
                      <a:pt x="138" y="291"/>
                    </a:lnTo>
                    <a:lnTo>
                      <a:pt x="190" y="246"/>
                    </a:lnTo>
                    <a:lnTo>
                      <a:pt x="248" y="204"/>
                    </a:lnTo>
                    <a:lnTo>
                      <a:pt x="312" y="166"/>
                    </a:lnTo>
                    <a:lnTo>
                      <a:pt x="380" y="128"/>
                    </a:lnTo>
                    <a:lnTo>
                      <a:pt x="455" y="95"/>
                    </a:lnTo>
                    <a:lnTo>
                      <a:pt x="533" y="66"/>
                    </a:lnTo>
                    <a:lnTo>
                      <a:pt x="615" y="41"/>
                    </a:lnTo>
                    <a:lnTo>
                      <a:pt x="700" y="21"/>
                    </a:lnTo>
                    <a:lnTo>
                      <a:pt x="788" y="7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048" y="3550"/>
                <a:ext cx="230" cy="133"/>
              </a:xfrm>
              <a:custGeom>
                <a:avLst/>
                <a:gdLst>
                  <a:gd name="T0" fmla="*/ 0 w 923"/>
                  <a:gd name="T1" fmla="*/ 0 h 532"/>
                  <a:gd name="T2" fmla="*/ 0 w 923"/>
                  <a:gd name="T3" fmla="*/ 532 h 532"/>
                  <a:gd name="T4" fmla="*/ 923 w 923"/>
                  <a:gd name="T5" fmla="*/ 532 h 532"/>
                  <a:gd name="T6" fmla="*/ 923 w 923"/>
                  <a:gd name="T7" fmla="*/ 511 h 532"/>
                  <a:gd name="T8" fmla="*/ 912 w 923"/>
                  <a:gd name="T9" fmla="*/ 468 h 532"/>
                  <a:gd name="T10" fmla="*/ 892 w 923"/>
                  <a:gd name="T11" fmla="*/ 425 h 532"/>
                  <a:gd name="T12" fmla="*/ 864 w 923"/>
                  <a:gd name="T13" fmla="*/ 380 h 532"/>
                  <a:gd name="T14" fmla="*/ 828 w 923"/>
                  <a:gd name="T15" fmla="*/ 335 h 532"/>
                  <a:gd name="T16" fmla="*/ 784 w 923"/>
                  <a:gd name="T17" fmla="*/ 291 h 532"/>
                  <a:gd name="T18" fmla="*/ 732 w 923"/>
                  <a:gd name="T19" fmla="*/ 246 h 532"/>
                  <a:gd name="T20" fmla="*/ 674 w 923"/>
                  <a:gd name="T21" fmla="*/ 204 h 532"/>
                  <a:gd name="T22" fmla="*/ 611 w 923"/>
                  <a:gd name="T23" fmla="*/ 166 h 532"/>
                  <a:gd name="T24" fmla="*/ 542 w 923"/>
                  <a:gd name="T25" fmla="*/ 128 h 532"/>
                  <a:gd name="T26" fmla="*/ 468 w 923"/>
                  <a:gd name="T27" fmla="*/ 95 h 532"/>
                  <a:gd name="T28" fmla="*/ 389 w 923"/>
                  <a:gd name="T29" fmla="*/ 66 h 532"/>
                  <a:gd name="T30" fmla="*/ 307 w 923"/>
                  <a:gd name="T31" fmla="*/ 41 h 532"/>
                  <a:gd name="T32" fmla="*/ 222 w 923"/>
                  <a:gd name="T33" fmla="*/ 21 h 532"/>
                  <a:gd name="T34" fmla="*/ 134 w 923"/>
                  <a:gd name="T35" fmla="*/ 7 h 532"/>
                  <a:gd name="T36" fmla="*/ 45 w 923"/>
                  <a:gd name="T37" fmla="*/ 0 h 532"/>
                  <a:gd name="T38" fmla="*/ 0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0" y="0"/>
                    </a:moveTo>
                    <a:lnTo>
                      <a:pt x="0" y="532"/>
                    </a:lnTo>
                    <a:lnTo>
                      <a:pt x="923" y="532"/>
                    </a:lnTo>
                    <a:lnTo>
                      <a:pt x="923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6"/>
                    </a:lnTo>
                    <a:lnTo>
                      <a:pt x="674" y="204"/>
                    </a:lnTo>
                    <a:lnTo>
                      <a:pt x="611" y="166"/>
                    </a:lnTo>
                    <a:lnTo>
                      <a:pt x="542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7" y="41"/>
                    </a:lnTo>
                    <a:lnTo>
                      <a:pt x="222" y="21"/>
                    </a:lnTo>
                    <a:lnTo>
                      <a:pt x="134" y="7"/>
                    </a:lnTo>
                    <a:lnTo>
                      <a:pt x="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3951" y="3550"/>
                <a:ext cx="97" cy="127"/>
              </a:xfrm>
              <a:custGeom>
                <a:avLst/>
                <a:gdLst>
                  <a:gd name="T0" fmla="*/ 385 w 385"/>
                  <a:gd name="T1" fmla="*/ 507 h 507"/>
                  <a:gd name="T2" fmla="*/ 385 w 385"/>
                  <a:gd name="T3" fmla="*/ 0 h 507"/>
                  <a:gd name="T4" fmla="*/ 334 w 385"/>
                  <a:gd name="T5" fmla="*/ 1 h 507"/>
                  <a:gd name="T6" fmla="*/ 235 w 385"/>
                  <a:gd name="T7" fmla="*/ 10 h 507"/>
                  <a:gd name="T8" fmla="*/ 138 w 385"/>
                  <a:gd name="T9" fmla="*/ 27 h 507"/>
                  <a:gd name="T10" fmla="*/ 45 w 385"/>
                  <a:gd name="T11" fmla="*/ 50 h 507"/>
                  <a:gd name="T12" fmla="*/ 0 w 385"/>
                  <a:gd name="T13" fmla="*/ 64 h 507"/>
                  <a:gd name="T14" fmla="*/ 385 w 385"/>
                  <a:gd name="T1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5" h="507">
                    <a:moveTo>
                      <a:pt x="385" y="507"/>
                    </a:moveTo>
                    <a:lnTo>
                      <a:pt x="385" y="0"/>
                    </a:lnTo>
                    <a:lnTo>
                      <a:pt x="334" y="1"/>
                    </a:lnTo>
                    <a:lnTo>
                      <a:pt x="235" y="10"/>
                    </a:lnTo>
                    <a:lnTo>
                      <a:pt x="138" y="27"/>
                    </a:lnTo>
                    <a:lnTo>
                      <a:pt x="45" y="50"/>
                    </a:lnTo>
                    <a:lnTo>
                      <a:pt x="0" y="64"/>
                    </a:lnTo>
                    <a:lnTo>
                      <a:pt x="385" y="5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4048" y="3550"/>
                <a:ext cx="96" cy="127"/>
              </a:xfrm>
              <a:custGeom>
                <a:avLst/>
                <a:gdLst>
                  <a:gd name="T0" fmla="*/ 0 w 385"/>
                  <a:gd name="T1" fmla="*/ 507 h 507"/>
                  <a:gd name="T2" fmla="*/ 0 w 385"/>
                  <a:gd name="T3" fmla="*/ 0 h 507"/>
                  <a:gd name="T4" fmla="*/ 50 w 385"/>
                  <a:gd name="T5" fmla="*/ 1 h 507"/>
                  <a:gd name="T6" fmla="*/ 149 w 385"/>
                  <a:gd name="T7" fmla="*/ 10 h 507"/>
                  <a:gd name="T8" fmla="*/ 246 w 385"/>
                  <a:gd name="T9" fmla="*/ 27 h 507"/>
                  <a:gd name="T10" fmla="*/ 340 w 385"/>
                  <a:gd name="T11" fmla="*/ 50 h 507"/>
                  <a:gd name="T12" fmla="*/ 385 w 385"/>
                  <a:gd name="T13" fmla="*/ 64 h 507"/>
                  <a:gd name="T14" fmla="*/ 0 w 385"/>
                  <a:gd name="T1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5" h="507">
                    <a:moveTo>
                      <a:pt x="0" y="507"/>
                    </a:moveTo>
                    <a:lnTo>
                      <a:pt x="0" y="0"/>
                    </a:lnTo>
                    <a:lnTo>
                      <a:pt x="50" y="1"/>
                    </a:lnTo>
                    <a:lnTo>
                      <a:pt x="149" y="10"/>
                    </a:lnTo>
                    <a:lnTo>
                      <a:pt x="246" y="27"/>
                    </a:lnTo>
                    <a:lnTo>
                      <a:pt x="340" y="50"/>
                    </a:lnTo>
                    <a:lnTo>
                      <a:pt x="385" y="64"/>
                    </a:lnTo>
                    <a:lnTo>
                      <a:pt x="0" y="5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3976" y="3550"/>
                <a:ext cx="143" cy="69"/>
              </a:xfrm>
              <a:custGeom>
                <a:avLst/>
                <a:gdLst>
                  <a:gd name="T0" fmla="*/ 285 w 570"/>
                  <a:gd name="T1" fmla="*/ 0 h 277"/>
                  <a:gd name="T2" fmla="*/ 211 w 570"/>
                  <a:gd name="T3" fmla="*/ 1 h 277"/>
                  <a:gd name="T4" fmla="*/ 68 w 570"/>
                  <a:gd name="T5" fmla="*/ 20 h 277"/>
                  <a:gd name="T6" fmla="*/ 0 w 570"/>
                  <a:gd name="T7" fmla="*/ 35 h 277"/>
                  <a:gd name="T8" fmla="*/ 5 w 570"/>
                  <a:gd name="T9" fmla="*/ 68 h 277"/>
                  <a:gd name="T10" fmla="*/ 26 w 570"/>
                  <a:gd name="T11" fmla="*/ 127 h 277"/>
                  <a:gd name="T12" fmla="*/ 50 w 570"/>
                  <a:gd name="T13" fmla="*/ 167 h 277"/>
                  <a:gd name="T14" fmla="*/ 81 w 570"/>
                  <a:gd name="T15" fmla="*/ 204 h 277"/>
                  <a:gd name="T16" fmla="*/ 123 w 570"/>
                  <a:gd name="T17" fmla="*/ 237 h 277"/>
                  <a:gd name="T18" fmla="*/ 177 w 570"/>
                  <a:gd name="T19" fmla="*/ 262 h 277"/>
                  <a:gd name="T20" fmla="*/ 245 w 570"/>
                  <a:gd name="T21" fmla="*/ 276 h 277"/>
                  <a:gd name="T22" fmla="*/ 285 w 570"/>
                  <a:gd name="T23" fmla="*/ 277 h 277"/>
                  <a:gd name="T24" fmla="*/ 324 w 570"/>
                  <a:gd name="T25" fmla="*/ 276 h 277"/>
                  <a:gd name="T26" fmla="*/ 392 w 570"/>
                  <a:gd name="T27" fmla="*/ 262 h 277"/>
                  <a:gd name="T28" fmla="*/ 446 w 570"/>
                  <a:gd name="T29" fmla="*/ 237 h 277"/>
                  <a:gd name="T30" fmla="*/ 488 w 570"/>
                  <a:gd name="T31" fmla="*/ 204 h 277"/>
                  <a:gd name="T32" fmla="*/ 520 w 570"/>
                  <a:gd name="T33" fmla="*/ 167 h 277"/>
                  <a:gd name="T34" fmla="*/ 543 w 570"/>
                  <a:gd name="T35" fmla="*/ 127 h 277"/>
                  <a:gd name="T36" fmla="*/ 564 w 570"/>
                  <a:gd name="T37" fmla="*/ 68 h 277"/>
                  <a:gd name="T38" fmla="*/ 570 w 570"/>
                  <a:gd name="T39" fmla="*/ 35 h 277"/>
                  <a:gd name="T40" fmla="*/ 501 w 570"/>
                  <a:gd name="T41" fmla="*/ 20 h 277"/>
                  <a:gd name="T42" fmla="*/ 358 w 570"/>
                  <a:gd name="T43" fmla="*/ 1 h 277"/>
                  <a:gd name="T44" fmla="*/ 285 w 570"/>
                  <a:gd name="T4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0" h="277">
                    <a:moveTo>
                      <a:pt x="285" y="0"/>
                    </a:moveTo>
                    <a:lnTo>
                      <a:pt x="211" y="1"/>
                    </a:lnTo>
                    <a:lnTo>
                      <a:pt x="68" y="20"/>
                    </a:lnTo>
                    <a:lnTo>
                      <a:pt x="0" y="35"/>
                    </a:lnTo>
                    <a:lnTo>
                      <a:pt x="5" y="68"/>
                    </a:lnTo>
                    <a:lnTo>
                      <a:pt x="26" y="127"/>
                    </a:lnTo>
                    <a:lnTo>
                      <a:pt x="50" y="167"/>
                    </a:lnTo>
                    <a:lnTo>
                      <a:pt x="81" y="204"/>
                    </a:lnTo>
                    <a:lnTo>
                      <a:pt x="123" y="237"/>
                    </a:lnTo>
                    <a:lnTo>
                      <a:pt x="177" y="262"/>
                    </a:lnTo>
                    <a:lnTo>
                      <a:pt x="245" y="276"/>
                    </a:lnTo>
                    <a:lnTo>
                      <a:pt x="285" y="277"/>
                    </a:lnTo>
                    <a:lnTo>
                      <a:pt x="324" y="276"/>
                    </a:lnTo>
                    <a:lnTo>
                      <a:pt x="392" y="262"/>
                    </a:lnTo>
                    <a:lnTo>
                      <a:pt x="446" y="237"/>
                    </a:lnTo>
                    <a:lnTo>
                      <a:pt x="488" y="204"/>
                    </a:lnTo>
                    <a:lnTo>
                      <a:pt x="520" y="167"/>
                    </a:lnTo>
                    <a:lnTo>
                      <a:pt x="543" y="127"/>
                    </a:lnTo>
                    <a:lnTo>
                      <a:pt x="564" y="68"/>
                    </a:lnTo>
                    <a:lnTo>
                      <a:pt x="570" y="35"/>
                    </a:lnTo>
                    <a:lnTo>
                      <a:pt x="501" y="20"/>
                    </a:lnTo>
                    <a:lnTo>
                      <a:pt x="358" y="1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3995" y="3546"/>
                <a:ext cx="105" cy="56"/>
              </a:xfrm>
              <a:custGeom>
                <a:avLst/>
                <a:gdLst>
                  <a:gd name="T0" fmla="*/ 0 w 421"/>
                  <a:gd name="T1" fmla="*/ 35 h 225"/>
                  <a:gd name="T2" fmla="*/ 0 w 421"/>
                  <a:gd name="T3" fmla="*/ 41 h 225"/>
                  <a:gd name="T4" fmla="*/ 6 w 421"/>
                  <a:gd name="T5" fmla="*/ 79 h 225"/>
                  <a:gd name="T6" fmla="*/ 17 w 421"/>
                  <a:gd name="T7" fmla="*/ 113 h 225"/>
                  <a:gd name="T8" fmla="*/ 37 w 421"/>
                  <a:gd name="T9" fmla="*/ 148 h 225"/>
                  <a:gd name="T10" fmla="*/ 68 w 421"/>
                  <a:gd name="T11" fmla="*/ 182 h 225"/>
                  <a:gd name="T12" fmla="*/ 113 w 421"/>
                  <a:gd name="T13" fmla="*/ 209 h 225"/>
                  <a:gd name="T14" fmla="*/ 173 w 421"/>
                  <a:gd name="T15" fmla="*/ 224 h 225"/>
                  <a:gd name="T16" fmla="*/ 211 w 421"/>
                  <a:gd name="T17" fmla="*/ 225 h 225"/>
                  <a:gd name="T18" fmla="*/ 248 w 421"/>
                  <a:gd name="T19" fmla="*/ 224 h 225"/>
                  <a:gd name="T20" fmla="*/ 310 w 421"/>
                  <a:gd name="T21" fmla="*/ 209 h 225"/>
                  <a:gd name="T22" fmla="*/ 354 w 421"/>
                  <a:gd name="T23" fmla="*/ 182 h 225"/>
                  <a:gd name="T24" fmla="*/ 385 w 421"/>
                  <a:gd name="T25" fmla="*/ 148 h 225"/>
                  <a:gd name="T26" fmla="*/ 404 w 421"/>
                  <a:gd name="T27" fmla="*/ 113 h 225"/>
                  <a:gd name="T28" fmla="*/ 415 w 421"/>
                  <a:gd name="T29" fmla="*/ 79 h 225"/>
                  <a:gd name="T30" fmla="*/ 421 w 421"/>
                  <a:gd name="T31" fmla="*/ 41 h 225"/>
                  <a:gd name="T32" fmla="*/ 421 w 421"/>
                  <a:gd name="T33" fmla="*/ 35 h 225"/>
                  <a:gd name="T34" fmla="*/ 415 w 421"/>
                  <a:gd name="T35" fmla="*/ 33 h 225"/>
                  <a:gd name="T36" fmla="*/ 344 w 421"/>
                  <a:gd name="T37" fmla="*/ 14 h 225"/>
                  <a:gd name="T38" fmla="*/ 256 w 421"/>
                  <a:gd name="T39" fmla="*/ 2 h 225"/>
                  <a:gd name="T40" fmla="*/ 188 w 421"/>
                  <a:gd name="T41" fmla="*/ 0 h 225"/>
                  <a:gd name="T42" fmla="*/ 114 w 421"/>
                  <a:gd name="T43" fmla="*/ 5 h 225"/>
                  <a:gd name="T44" fmla="*/ 39 w 421"/>
                  <a:gd name="T45" fmla="*/ 21 h 225"/>
                  <a:gd name="T46" fmla="*/ 0 w 421"/>
                  <a:gd name="T47" fmla="*/ 3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1" h="225">
                    <a:moveTo>
                      <a:pt x="0" y="35"/>
                    </a:moveTo>
                    <a:lnTo>
                      <a:pt x="0" y="41"/>
                    </a:lnTo>
                    <a:lnTo>
                      <a:pt x="6" y="79"/>
                    </a:lnTo>
                    <a:lnTo>
                      <a:pt x="17" y="113"/>
                    </a:lnTo>
                    <a:lnTo>
                      <a:pt x="37" y="148"/>
                    </a:lnTo>
                    <a:lnTo>
                      <a:pt x="68" y="182"/>
                    </a:lnTo>
                    <a:lnTo>
                      <a:pt x="113" y="209"/>
                    </a:lnTo>
                    <a:lnTo>
                      <a:pt x="173" y="224"/>
                    </a:lnTo>
                    <a:lnTo>
                      <a:pt x="211" y="225"/>
                    </a:lnTo>
                    <a:lnTo>
                      <a:pt x="248" y="224"/>
                    </a:lnTo>
                    <a:lnTo>
                      <a:pt x="310" y="209"/>
                    </a:lnTo>
                    <a:lnTo>
                      <a:pt x="354" y="182"/>
                    </a:lnTo>
                    <a:lnTo>
                      <a:pt x="385" y="148"/>
                    </a:lnTo>
                    <a:lnTo>
                      <a:pt x="404" y="113"/>
                    </a:lnTo>
                    <a:lnTo>
                      <a:pt x="415" y="79"/>
                    </a:lnTo>
                    <a:lnTo>
                      <a:pt x="421" y="41"/>
                    </a:lnTo>
                    <a:lnTo>
                      <a:pt x="421" y="35"/>
                    </a:lnTo>
                    <a:lnTo>
                      <a:pt x="415" y="33"/>
                    </a:lnTo>
                    <a:lnTo>
                      <a:pt x="344" y="14"/>
                    </a:lnTo>
                    <a:lnTo>
                      <a:pt x="256" y="2"/>
                    </a:lnTo>
                    <a:lnTo>
                      <a:pt x="188" y="0"/>
                    </a:lnTo>
                    <a:lnTo>
                      <a:pt x="114" y="5"/>
                    </a:lnTo>
                    <a:lnTo>
                      <a:pt x="39" y="21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3906" y="3555"/>
                <a:ext cx="142" cy="128"/>
              </a:xfrm>
              <a:custGeom>
                <a:avLst/>
                <a:gdLst>
                  <a:gd name="T0" fmla="*/ 243 w 567"/>
                  <a:gd name="T1" fmla="*/ 19 h 511"/>
                  <a:gd name="T2" fmla="*/ 243 w 567"/>
                  <a:gd name="T3" fmla="*/ 14 h 511"/>
                  <a:gd name="T4" fmla="*/ 239 w 567"/>
                  <a:gd name="T5" fmla="*/ 9 h 511"/>
                  <a:gd name="T6" fmla="*/ 224 w 567"/>
                  <a:gd name="T7" fmla="*/ 3 h 511"/>
                  <a:gd name="T8" fmla="*/ 189 w 567"/>
                  <a:gd name="T9" fmla="*/ 0 h 511"/>
                  <a:gd name="T10" fmla="*/ 146 w 567"/>
                  <a:gd name="T11" fmla="*/ 6 h 511"/>
                  <a:gd name="T12" fmla="*/ 100 w 567"/>
                  <a:gd name="T13" fmla="*/ 19 h 511"/>
                  <a:gd name="T14" fmla="*/ 56 w 567"/>
                  <a:gd name="T15" fmla="*/ 39 h 511"/>
                  <a:gd name="T16" fmla="*/ 21 w 567"/>
                  <a:gd name="T17" fmla="*/ 67 h 511"/>
                  <a:gd name="T18" fmla="*/ 5 w 567"/>
                  <a:gd name="T19" fmla="*/ 93 h 511"/>
                  <a:gd name="T20" fmla="*/ 0 w 567"/>
                  <a:gd name="T21" fmla="*/ 112 h 511"/>
                  <a:gd name="T22" fmla="*/ 0 w 567"/>
                  <a:gd name="T23" fmla="*/ 123 h 511"/>
                  <a:gd name="T24" fmla="*/ 1 w 567"/>
                  <a:gd name="T25" fmla="*/ 134 h 511"/>
                  <a:gd name="T26" fmla="*/ 7 w 567"/>
                  <a:gd name="T27" fmla="*/ 155 h 511"/>
                  <a:gd name="T28" fmla="*/ 26 w 567"/>
                  <a:gd name="T29" fmla="*/ 186 h 511"/>
                  <a:gd name="T30" fmla="*/ 67 w 567"/>
                  <a:gd name="T31" fmla="*/ 223 h 511"/>
                  <a:gd name="T32" fmla="*/ 119 w 567"/>
                  <a:gd name="T33" fmla="*/ 259 h 511"/>
                  <a:gd name="T34" fmla="*/ 210 w 567"/>
                  <a:gd name="T35" fmla="*/ 305 h 511"/>
                  <a:gd name="T36" fmla="*/ 319 w 567"/>
                  <a:gd name="T37" fmla="*/ 354 h 511"/>
                  <a:gd name="T38" fmla="*/ 354 w 567"/>
                  <a:gd name="T39" fmla="*/ 371 h 511"/>
                  <a:gd name="T40" fmla="*/ 418 w 567"/>
                  <a:gd name="T41" fmla="*/ 410 h 511"/>
                  <a:gd name="T42" fmla="*/ 547 w 567"/>
                  <a:gd name="T43" fmla="*/ 498 h 511"/>
                  <a:gd name="T44" fmla="*/ 565 w 567"/>
                  <a:gd name="T45" fmla="*/ 511 h 511"/>
                  <a:gd name="T46" fmla="*/ 566 w 567"/>
                  <a:gd name="T47" fmla="*/ 508 h 511"/>
                  <a:gd name="T48" fmla="*/ 567 w 567"/>
                  <a:gd name="T49" fmla="*/ 476 h 511"/>
                  <a:gd name="T50" fmla="*/ 559 w 567"/>
                  <a:gd name="T51" fmla="*/ 439 h 511"/>
                  <a:gd name="T52" fmla="*/ 546 w 567"/>
                  <a:gd name="T53" fmla="*/ 411 h 511"/>
                  <a:gd name="T54" fmla="*/ 525 w 567"/>
                  <a:gd name="T55" fmla="*/ 381 h 511"/>
                  <a:gd name="T56" fmla="*/ 492 w 567"/>
                  <a:gd name="T57" fmla="*/ 351 h 511"/>
                  <a:gd name="T58" fmla="*/ 472 w 567"/>
                  <a:gd name="T59" fmla="*/ 337 h 511"/>
                  <a:gd name="T60" fmla="*/ 449 w 567"/>
                  <a:gd name="T61" fmla="*/ 322 h 511"/>
                  <a:gd name="T62" fmla="*/ 406 w 567"/>
                  <a:gd name="T63" fmla="*/ 285 h 511"/>
                  <a:gd name="T64" fmla="*/ 345 w 567"/>
                  <a:gd name="T65" fmla="*/ 218 h 511"/>
                  <a:gd name="T66" fmla="*/ 279 w 567"/>
                  <a:gd name="T67" fmla="*/ 123 h 511"/>
                  <a:gd name="T68" fmla="*/ 250 w 567"/>
                  <a:gd name="T69" fmla="*/ 62 h 511"/>
                  <a:gd name="T70" fmla="*/ 243 w 567"/>
                  <a:gd name="T71" fmla="*/ 29 h 511"/>
                  <a:gd name="T72" fmla="*/ 243 w 567"/>
                  <a:gd name="T73" fmla="*/ 19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7" h="511">
                    <a:moveTo>
                      <a:pt x="243" y="19"/>
                    </a:moveTo>
                    <a:lnTo>
                      <a:pt x="243" y="14"/>
                    </a:lnTo>
                    <a:lnTo>
                      <a:pt x="239" y="9"/>
                    </a:lnTo>
                    <a:lnTo>
                      <a:pt x="224" y="3"/>
                    </a:lnTo>
                    <a:lnTo>
                      <a:pt x="189" y="0"/>
                    </a:lnTo>
                    <a:lnTo>
                      <a:pt x="146" y="6"/>
                    </a:lnTo>
                    <a:lnTo>
                      <a:pt x="100" y="19"/>
                    </a:lnTo>
                    <a:lnTo>
                      <a:pt x="56" y="39"/>
                    </a:lnTo>
                    <a:lnTo>
                      <a:pt x="21" y="67"/>
                    </a:lnTo>
                    <a:lnTo>
                      <a:pt x="5" y="93"/>
                    </a:lnTo>
                    <a:lnTo>
                      <a:pt x="0" y="112"/>
                    </a:lnTo>
                    <a:lnTo>
                      <a:pt x="0" y="123"/>
                    </a:lnTo>
                    <a:lnTo>
                      <a:pt x="1" y="134"/>
                    </a:lnTo>
                    <a:lnTo>
                      <a:pt x="7" y="155"/>
                    </a:lnTo>
                    <a:lnTo>
                      <a:pt x="26" y="186"/>
                    </a:lnTo>
                    <a:lnTo>
                      <a:pt x="67" y="223"/>
                    </a:lnTo>
                    <a:lnTo>
                      <a:pt x="119" y="259"/>
                    </a:lnTo>
                    <a:lnTo>
                      <a:pt x="210" y="305"/>
                    </a:lnTo>
                    <a:lnTo>
                      <a:pt x="319" y="354"/>
                    </a:lnTo>
                    <a:lnTo>
                      <a:pt x="354" y="371"/>
                    </a:lnTo>
                    <a:lnTo>
                      <a:pt x="418" y="410"/>
                    </a:lnTo>
                    <a:lnTo>
                      <a:pt x="547" y="498"/>
                    </a:lnTo>
                    <a:lnTo>
                      <a:pt x="565" y="511"/>
                    </a:lnTo>
                    <a:lnTo>
                      <a:pt x="566" y="508"/>
                    </a:lnTo>
                    <a:lnTo>
                      <a:pt x="567" y="476"/>
                    </a:lnTo>
                    <a:lnTo>
                      <a:pt x="559" y="439"/>
                    </a:lnTo>
                    <a:lnTo>
                      <a:pt x="546" y="411"/>
                    </a:lnTo>
                    <a:lnTo>
                      <a:pt x="525" y="381"/>
                    </a:lnTo>
                    <a:lnTo>
                      <a:pt x="492" y="351"/>
                    </a:lnTo>
                    <a:lnTo>
                      <a:pt x="472" y="337"/>
                    </a:lnTo>
                    <a:lnTo>
                      <a:pt x="449" y="322"/>
                    </a:lnTo>
                    <a:lnTo>
                      <a:pt x="406" y="285"/>
                    </a:lnTo>
                    <a:lnTo>
                      <a:pt x="345" y="218"/>
                    </a:lnTo>
                    <a:lnTo>
                      <a:pt x="279" y="123"/>
                    </a:lnTo>
                    <a:lnTo>
                      <a:pt x="250" y="62"/>
                    </a:lnTo>
                    <a:lnTo>
                      <a:pt x="243" y="29"/>
                    </a:lnTo>
                    <a:lnTo>
                      <a:pt x="243" y="19"/>
                    </a:lnTo>
                    <a:close/>
                  </a:path>
                </a:pathLst>
              </a:custGeom>
              <a:solidFill>
                <a:srgbClr val="3AB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4047" y="3555"/>
                <a:ext cx="141" cy="128"/>
              </a:xfrm>
              <a:custGeom>
                <a:avLst/>
                <a:gdLst>
                  <a:gd name="T0" fmla="*/ 324 w 567"/>
                  <a:gd name="T1" fmla="*/ 19 h 511"/>
                  <a:gd name="T2" fmla="*/ 324 w 567"/>
                  <a:gd name="T3" fmla="*/ 14 h 511"/>
                  <a:gd name="T4" fmla="*/ 328 w 567"/>
                  <a:gd name="T5" fmla="*/ 9 h 511"/>
                  <a:gd name="T6" fmla="*/ 343 w 567"/>
                  <a:gd name="T7" fmla="*/ 3 h 511"/>
                  <a:gd name="T8" fmla="*/ 378 w 567"/>
                  <a:gd name="T9" fmla="*/ 0 h 511"/>
                  <a:gd name="T10" fmla="*/ 421 w 567"/>
                  <a:gd name="T11" fmla="*/ 6 h 511"/>
                  <a:gd name="T12" fmla="*/ 467 w 567"/>
                  <a:gd name="T13" fmla="*/ 19 h 511"/>
                  <a:gd name="T14" fmla="*/ 511 w 567"/>
                  <a:gd name="T15" fmla="*/ 39 h 511"/>
                  <a:gd name="T16" fmla="*/ 546 w 567"/>
                  <a:gd name="T17" fmla="*/ 67 h 511"/>
                  <a:gd name="T18" fmla="*/ 562 w 567"/>
                  <a:gd name="T19" fmla="*/ 93 h 511"/>
                  <a:gd name="T20" fmla="*/ 567 w 567"/>
                  <a:gd name="T21" fmla="*/ 112 h 511"/>
                  <a:gd name="T22" fmla="*/ 567 w 567"/>
                  <a:gd name="T23" fmla="*/ 123 h 511"/>
                  <a:gd name="T24" fmla="*/ 567 w 567"/>
                  <a:gd name="T25" fmla="*/ 134 h 511"/>
                  <a:gd name="T26" fmla="*/ 561 w 567"/>
                  <a:gd name="T27" fmla="*/ 155 h 511"/>
                  <a:gd name="T28" fmla="*/ 541 w 567"/>
                  <a:gd name="T29" fmla="*/ 186 h 511"/>
                  <a:gd name="T30" fmla="*/ 501 w 567"/>
                  <a:gd name="T31" fmla="*/ 223 h 511"/>
                  <a:gd name="T32" fmla="*/ 448 w 567"/>
                  <a:gd name="T33" fmla="*/ 259 h 511"/>
                  <a:gd name="T34" fmla="*/ 359 w 567"/>
                  <a:gd name="T35" fmla="*/ 305 h 511"/>
                  <a:gd name="T36" fmla="*/ 248 w 567"/>
                  <a:gd name="T37" fmla="*/ 354 h 511"/>
                  <a:gd name="T38" fmla="*/ 213 w 567"/>
                  <a:gd name="T39" fmla="*/ 371 h 511"/>
                  <a:gd name="T40" fmla="*/ 149 w 567"/>
                  <a:gd name="T41" fmla="*/ 410 h 511"/>
                  <a:gd name="T42" fmla="*/ 20 w 567"/>
                  <a:gd name="T43" fmla="*/ 498 h 511"/>
                  <a:gd name="T44" fmla="*/ 2 w 567"/>
                  <a:gd name="T45" fmla="*/ 511 h 511"/>
                  <a:gd name="T46" fmla="*/ 2 w 567"/>
                  <a:gd name="T47" fmla="*/ 508 h 511"/>
                  <a:gd name="T48" fmla="*/ 0 w 567"/>
                  <a:gd name="T49" fmla="*/ 476 h 511"/>
                  <a:gd name="T50" fmla="*/ 9 w 567"/>
                  <a:gd name="T51" fmla="*/ 439 h 511"/>
                  <a:gd name="T52" fmla="*/ 22 w 567"/>
                  <a:gd name="T53" fmla="*/ 411 h 511"/>
                  <a:gd name="T54" fmla="*/ 42 w 567"/>
                  <a:gd name="T55" fmla="*/ 381 h 511"/>
                  <a:gd name="T56" fmla="*/ 75 w 567"/>
                  <a:gd name="T57" fmla="*/ 351 h 511"/>
                  <a:gd name="T58" fmla="*/ 96 w 567"/>
                  <a:gd name="T59" fmla="*/ 337 h 511"/>
                  <a:gd name="T60" fmla="*/ 118 w 567"/>
                  <a:gd name="T61" fmla="*/ 322 h 511"/>
                  <a:gd name="T62" fmla="*/ 162 w 567"/>
                  <a:gd name="T63" fmla="*/ 285 h 511"/>
                  <a:gd name="T64" fmla="*/ 223 w 567"/>
                  <a:gd name="T65" fmla="*/ 218 h 511"/>
                  <a:gd name="T66" fmla="*/ 288 w 567"/>
                  <a:gd name="T67" fmla="*/ 123 h 511"/>
                  <a:gd name="T68" fmla="*/ 317 w 567"/>
                  <a:gd name="T69" fmla="*/ 62 h 511"/>
                  <a:gd name="T70" fmla="*/ 325 w 567"/>
                  <a:gd name="T71" fmla="*/ 29 h 511"/>
                  <a:gd name="T72" fmla="*/ 324 w 567"/>
                  <a:gd name="T73" fmla="*/ 19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7" h="511">
                    <a:moveTo>
                      <a:pt x="324" y="19"/>
                    </a:moveTo>
                    <a:lnTo>
                      <a:pt x="324" y="14"/>
                    </a:lnTo>
                    <a:lnTo>
                      <a:pt x="328" y="9"/>
                    </a:lnTo>
                    <a:lnTo>
                      <a:pt x="343" y="3"/>
                    </a:lnTo>
                    <a:lnTo>
                      <a:pt x="378" y="0"/>
                    </a:lnTo>
                    <a:lnTo>
                      <a:pt x="421" y="6"/>
                    </a:lnTo>
                    <a:lnTo>
                      <a:pt x="467" y="19"/>
                    </a:lnTo>
                    <a:lnTo>
                      <a:pt x="511" y="39"/>
                    </a:lnTo>
                    <a:lnTo>
                      <a:pt x="546" y="67"/>
                    </a:lnTo>
                    <a:lnTo>
                      <a:pt x="562" y="93"/>
                    </a:lnTo>
                    <a:lnTo>
                      <a:pt x="567" y="112"/>
                    </a:lnTo>
                    <a:lnTo>
                      <a:pt x="567" y="123"/>
                    </a:lnTo>
                    <a:lnTo>
                      <a:pt x="567" y="134"/>
                    </a:lnTo>
                    <a:lnTo>
                      <a:pt x="561" y="155"/>
                    </a:lnTo>
                    <a:lnTo>
                      <a:pt x="541" y="186"/>
                    </a:lnTo>
                    <a:lnTo>
                      <a:pt x="501" y="223"/>
                    </a:lnTo>
                    <a:lnTo>
                      <a:pt x="448" y="259"/>
                    </a:lnTo>
                    <a:lnTo>
                      <a:pt x="359" y="305"/>
                    </a:lnTo>
                    <a:lnTo>
                      <a:pt x="248" y="354"/>
                    </a:lnTo>
                    <a:lnTo>
                      <a:pt x="213" y="371"/>
                    </a:lnTo>
                    <a:lnTo>
                      <a:pt x="149" y="410"/>
                    </a:lnTo>
                    <a:lnTo>
                      <a:pt x="20" y="498"/>
                    </a:lnTo>
                    <a:lnTo>
                      <a:pt x="2" y="511"/>
                    </a:lnTo>
                    <a:lnTo>
                      <a:pt x="2" y="508"/>
                    </a:lnTo>
                    <a:lnTo>
                      <a:pt x="0" y="476"/>
                    </a:lnTo>
                    <a:lnTo>
                      <a:pt x="9" y="439"/>
                    </a:lnTo>
                    <a:lnTo>
                      <a:pt x="22" y="411"/>
                    </a:lnTo>
                    <a:lnTo>
                      <a:pt x="42" y="381"/>
                    </a:lnTo>
                    <a:lnTo>
                      <a:pt x="75" y="351"/>
                    </a:lnTo>
                    <a:lnTo>
                      <a:pt x="96" y="337"/>
                    </a:lnTo>
                    <a:lnTo>
                      <a:pt x="118" y="322"/>
                    </a:lnTo>
                    <a:lnTo>
                      <a:pt x="162" y="285"/>
                    </a:lnTo>
                    <a:lnTo>
                      <a:pt x="223" y="218"/>
                    </a:lnTo>
                    <a:lnTo>
                      <a:pt x="288" y="123"/>
                    </a:lnTo>
                    <a:lnTo>
                      <a:pt x="317" y="62"/>
                    </a:lnTo>
                    <a:lnTo>
                      <a:pt x="325" y="29"/>
                    </a:lnTo>
                    <a:lnTo>
                      <a:pt x="324" y="19"/>
                    </a:lnTo>
                    <a:close/>
                  </a:path>
                </a:pathLst>
              </a:custGeom>
              <a:solidFill>
                <a:srgbClr val="3AB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3779" y="2941"/>
                <a:ext cx="537" cy="626"/>
              </a:xfrm>
              <a:custGeom>
                <a:avLst/>
                <a:gdLst>
                  <a:gd name="T0" fmla="*/ 987 w 2149"/>
                  <a:gd name="T1" fmla="*/ 1 h 2505"/>
                  <a:gd name="T2" fmla="*/ 687 w 2149"/>
                  <a:gd name="T3" fmla="*/ 56 h 2505"/>
                  <a:gd name="T4" fmla="*/ 453 w 2149"/>
                  <a:gd name="T5" fmla="*/ 173 h 2505"/>
                  <a:gd name="T6" fmla="*/ 279 w 2149"/>
                  <a:gd name="T7" fmla="*/ 340 h 2505"/>
                  <a:gd name="T8" fmla="*/ 154 w 2149"/>
                  <a:gd name="T9" fmla="*/ 545 h 2505"/>
                  <a:gd name="T10" fmla="*/ 72 w 2149"/>
                  <a:gd name="T11" fmla="*/ 775 h 2505"/>
                  <a:gd name="T12" fmla="*/ 25 w 2149"/>
                  <a:gd name="T13" fmla="*/ 1019 h 2505"/>
                  <a:gd name="T14" fmla="*/ 1 w 2149"/>
                  <a:gd name="T15" fmla="*/ 1323 h 2505"/>
                  <a:gd name="T16" fmla="*/ 0 w 2149"/>
                  <a:gd name="T17" fmla="*/ 1497 h 2505"/>
                  <a:gd name="T18" fmla="*/ 22 w 2149"/>
                  <a:gd name="T19" fmla="*/ 1708 h 2505"/>
                  <a:gd name="T20" fmla="*/ 66 w 2149"/>
                  <a:gd name="T21" fmla="*/ 1895 h 2505"/>
                  <a:gd name="T22" fmla="*/ 130 w 2149"/>
                  <a:gd name="T23" fmla="*/ 2058 h 2505"/>
                  <a:gd name="T24" fmla="*/ 210 w 2149"/>
                  <a:gd name="T25" fmla="*/ 2198 h 2505"/>
                  <a:gd name="T26" fmla="*/ 323 w 2149"/>
                  <a:gd name="T27" fmla="*/ 2338 h 2505"/>
                  <a:gd name="T28" fmla="*/ 515 w 2149"/>
                  <a:gd name="T29" fmla="*/ 2484 h 2505"/>
                  <a:gd name="T30" fmla="*/ 550 w 2149"/>
                  <a:gd name="T31" fmla="*/ 2483 h 2505"/>
                  <a:gd name="T32" fmla="*/ 418 w 2149"/>
                  <a:gd name="T33" fmla="*/ 2168 h 2505"/>
                  <a:gd name="T34" fmla="*/ 351 w 2149"/>
                  <a:gd name="T35" fmla="*/ 1923 h 2505"/>
                  <a:gd name="T36" fmla="*/ 316 w 2149"/>
                  <a:gd name="T37" fmla="*/ 1700 h 2505"/>
                  <a:gd name="T38" fmla="*/ 310 w 2149"/>
                  <a:gd name="T39" fmla="*/ 1462 h 2505"/>
                  <a:gd name="T40" fmla="*/ 345 w 2149"/>
                  <a:gd name="T41" fmla="*/ 1219 h 2505"/>
                  <a:gd name="T42" fmla="*/ 378 w 2149"/>
                  <a:gd name="T43" fmla="*/ 1110 h 2505"/>
                  <a:gd name="T44" fmla="*/ 461 w 2149"/>
                  <a:gd name="T45" fmla="*/ 956 h 2505"/>
                  <a:gd name="T46" fmla="*/ 569 w 2149"/>
                  <a:gd name="T47" fmla="*/ 855 h 2505"/>
                  <a:gd name="T48" fmla="*/ 687 w 2149"/>
                  <a:gd name="T49" fmla="*/ 796 h 2505"/>
                  <a:gd name="T50" fmla="*/ 837 w 2149"/>
                  <a:gd name="T51" fmla="*/ 764 h 2505"/>
                  <a:gd name="T52" fmla="*/ 1057 w 2149"/>
                  <a:gd name="T53" fmla="*/ 780 h 2505"/>
                  <a:gd name="T54" fmla="*/ 1092 w 2149"/>
                  <a:gd name="T55" fmla="*/ 780 h 2505"/>
                  <a:gd name="T56" fmla="*/ 1312 w 2149"/>
                  <a:gd name="T57" fmla="*/ 764 h 2505"/>
                  <a:gd name="T58" fmla="*/ 1462 w 2149"/>
                  <a:gd name="T59" fmla="*/ 796 h 2505"/>
                  <a:gd name="T60" fmla="*/ 1581 w 2149"/>
                  <a:gd name="T61" fmla="*/ 855 h 2505"/>
                  <a:gd name="T62" fmla="*/ 1688 w 2149"/>
                  <a:gd name="T63" fmla="*/ 956 h 2505"/>
                  <a:gd name="T64" fmla="*/ 1772 w 2149"/>
                  <a:gd name="T65" fmla="*/ 1110 h 2505"/>
                  <a:gd name="T66" fmla="*/ 1804 w 2149"/>
                  <a:gd name="T67" fmla="*/ 1219 h 2505"/>
                  <a:gd name="T68" fmla="*/ 1839 w 2149"/>
                  <a:gd name="T69" fmla="*/ 1462 h 2505"/>
                  <a:gd name="T70" fmla="*/ 1833 w 2149"/>
                  <a:gd name="T71" fmla="*/ 1700 h 2505"/>
                  <a:gd name="T72" fmla="*/ 1799 w 2149"/>
                  <a:gd name="T73" fmla="*/ 1923 h 2505"/>
                  <a:gd name="T74" fmla="*/ 1731 w 2149"/>
                  <a:gd name="T75" fmla="*/ 2168 h 2505"/>
                  <a:gd name="T76" fmla="*/ 1600 w 2149"/>
                  <a:gd name="T77" fmla="*/ 2483 h 2505"/>
                  <a:gd name="T78" fmla="*/ 1634 w 2149"/>
                  <a:gd name="T79" fmla="*/ 2484 h 2505"/>
                  <a:gd name="T80" fmla="*/ 1827 w 2149"/>
                  <a:gd name="T81" fmla="*/ 2338 h 2505"/>
                  <a:gd name="T82" fmla="*/ 1941 w 2149"/>
                  <a:gd name="T83" fmla="*/ 2198 h 2505"/>
                  <a:gd name="T84" fmla="*/ 2019 w 2149"/>
                  <a:gd name="T85" fmla="*/ 2058 h 2505"/>
                  <a:gd name="T86" fmla="*/ 2084 w 2149"/>
                  <a:gd name="T87" fmla="*/ 1895 h 2505"/>
                  <a:gd name="T88" fmla="*/ 2129 w 2149"/>
                  <a:gd name="T89" fmla="*/ 1708 h 2505"/>
                  <a:gd name="T90" fmla="*/ 2149 w 2149"/>
                  <a:gd name="T91" fmla="*/ 1497 h 2505"/>
                  <a:gd name="T92" fmla="*/ 2149 w 2149"/>
                  <a:gd name="T93" fmla="*/ 1323 h 2505"/>
                  <a:gd name="T94" fmla="*/ 2124 w 2149"/>
                  <a:gd name="T95" fmla="*/ 1019 h 2505"/>
                  <a:gd name="T96" fmla="*/ 2077 w 2149"/>
                  <a:gd name="T97" fmla="*/ 775 h 2505"/>
                  <a:gd name="T98" fmla="*/ 1995 w 2149"/>
                  <a:gd name="T99" fmla="*/ 545 h 2505"/>
                  <a:gd name="T100" fmla="*/ 1871 w 2149"/>
                  <a:gd name="T101" fmla="*/ 340 h 2505"/>
                  <a:gd name="T102" fmla="*/ 1696 w 2149"/>
                  <a:gd name="T103" fmla="*/ 173 h 2505"/>
                  <a:gd name="T104" fmla="*/ 1463 w 2149"/>
                  <a:gd name="T105" fmla="*/ 56 h 2505"/>
                  <a:gd name="T106" fmla="*/ 1162 w 2149"/>
                  <a:gd name="T107" fmla="*/ 1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49" h="2505">
                    <a:moveTo>
                      <a:pt x="1075" y="0"/>
                    </a:moveTo>
                    <a:lnTo>
                      <a:pt x="987" y="1"/>
                    </a:lnTo>
                    <a:lnTo>
                      <a:pt x="828" y="20"/>
                    </a:lnTo>
                    <a:lnTo>
                      <a:pt x="687" y="56"/>
                    </a:lnTo>
                    <a:lnTo>
                      <a:pt x="563" y="108"/>
                    </a:lnTo>
                    <a:lnTo>
                      <a:pt x="453" y="173"/>
                    </a:lnTo>
                    <a:lnTo>
                      <a:pt x="359" y="251"/>
                    </a:lnTo>
                    <a:lnTo>
                      <a:pt x="279" y="340"/>
                    </a:lnTo>
                    <a:lnTo>
                      <a:pt x="211" y="438"/>
                    </a:lnTo>
                    <a:lnTo>
                      <a:pt x="154" y="545"/>
                    </a:lnTo>
                    <a:lnTo>
                      <a:pt x="109" y="658"/>
                    </a:lnTo>
                    <a:lnTo>
                      <a:pt x="72" y="775"/>
                    </a:lnTo>
                    <a:lnTo>
                      <a:pt x="45" y="896"/>
                    </a:lnTo>
                    <a:lnTo>
                      <a:pt x="25" y="1019"/>
                    </a:lnTo>
                    <a:lnTo>
                      <a:pt x="12" y="1141"/>
                    </a:lnTo>
                    <a:lnTo>
                      <a:pt x="1" y="1323"/>
                    </a:lnTo>
                    <a:lnTo>
                      <a:pt x="0" y="1440"/>
                    </a:lnTo>
                    <a:lnTo>
                      <a:pt x="0" y="1497"/>
                    </a:lnTo>
                    <a:lnTo>
                      <a:pt x="8" y="1606"/>
                    </a:lnTo>
                    <a:lnTo>
                      <a:pt x="22" y="1708"/>
                    </a:lnTo>
                    <a:lnTo>
                      <a:pt x="41" y="1805"/>
                    </a:lnTo>
                    <a:lnTo>
                      <a:pt x="66" y="1895"/>
                    </a:lnTo>
                    <a:lnTo>
                      <a:pt x="96" y="1979"/>
                    </a:lnTo>
                    <a:lnTo>
                      <a:pt x="130" y="2058"/>
                    </a:lnTo>
                    <a:lnTo>
                      <a:pt x="168" y="2131"/>
                    </a:lnTo>
                    <a:lnTo>
                      <a:pt x="210" y="2198"/>
                    </a:lnTo>
                    <a:lnTo>
                      <a:pt x="253" y="2258"/>
                    </a:lnTo>
                    <a:lnTo>
                      <a:pt x="323" y="2338"/>
                    </a:lnTo>
                    <a:lnTo>
                      <a:pt x="418" y="2423"/>
                    </a:lnTo>
                    <a:lnTo>
                      <a:pt x="515" y="2484"/>
                    </a:lnTo>
                    <a:lnTo>
                      <a:pt x="563" y="2505"/>
                    </a:lnTo>
                    <a:lnTo>
                      <a:pt x="550" y="2483"/>
                    </a:lnTo>
                    <a:lnTo>
                      <a:pt x="478" y="2325"/>
                    </a:lnTo>
                    <a:lnTo>
                      <a:pt x="418" y="2168"/>
                    </a:lnTo>
                    <a:lnTo>
                      <a:pt x="375" y="2026"/>
                    </a:lnTo>
                    <a:lnTo>
                      <a:pt x="351" y="1923"/>
                    </a:lnTo>
                    <a:lnTo>
                      <a:pt x="330" y="1814"/>
                    </a:lnTo>
                    <a:lnTo>
                      <a:pt x="316" y="1700"/>
                    </a:lnTo>
                    <a:lnTo>
                      <a:pt x="309" y="1583"/>
                    </a:lnTo>
                    <a:lnTo>
                      <a:pt x="310" y="1462"/>
                    </a:lnTo>
                    <a:lnTo>
                      <a:pt x="322" y="1341"/>
                    </a:lnTo>
                    <a:lnTo>
                      <a:pt x="345" y="1219"/>
                    </a:lnTo>
                    <a:lnTo>
                      <a:pt x="363" y="1159"/>
                    </a:lnTo>
                    <a:lnTo>
                      <a:pt x="378" y="1110"/>
                    </a:lnTo>
                    <a:lnTo>
                      <a:pt x="416" y="1026"/>
                    </a:lnTo>
                    <a:lnTo>
                      <a:pt x="461" y="956"/>
                    </a:lnTo>
                    <a:lnTo>
                      <a:pt x="513" y="900"/>
                    </a:lnTo>
                    <a:lnTo>
                      <a:pt x="569" y="855"/>
                    </a:lnTo>
                    <a:lnTo>
                      <a:pt x="627" y="820"/>
                    </a:lnTo>
                    <a:lnTo>
                      <a:pt x="687" y="796"/>
                    </a:lnTo>
                    <a:lnTo>
                      <a:pt x="748" y="778"/>
                    </a:lnTo>
                    <a:lnTo>
                      <a:pt x="837" y="764"/>
                    </a:lnTo>
                    <a:lnTo>
                      <a:pt x="942" y="764"/>
                    </a:lnTo>
                    <a:lnTo>
                      <a:pt x="1057" y="780"/>
                    </a:lnTo>
                    <a:lnTo>
                      <a:pt x="1075" y="785"/>
                    </a:lnTo>
                    <a:lnTo>
                      <a:pt x="1092" y="780"/>
                    </a:lnTo>
                    <a:lnTo>
                      <a:pt x="1207" y="764"/>
                    </a:lnTo>
                    <a:lnTo>
                      <a:pt x="1312" y="764"/>
                    </a:lnTo>
                    <a:lnTo>
                      <a:pt x="1402" y="778"/>
                    </a:lnTo>
                    <a:lnTo>
                      <a:pt x="1462" y="796"/>
                    </a:lnTo>
                    <a:lnTo>
                      <a:pt x="1522" y="820"/>
                    </a:lnTo>
                    <a:lnTo>
                      <a:pt x="1581" y="855"/>
                    </a:lnTo>
                    <a:lnTo>
                      <a:pt x="1636" y="900"/>
                    </a:lnTo>
                    <a:lnTo>
                      <a:pt x="1688" y="956"/>
                    </a:lnTo>
                    <a:lnTo>
                      <a:pt x="1733" y="1026"/>
                    </a:lnTo>
                    <a:lnTo>
                      <a:pt x="1772" y="1110"/>
                    </a:lnTo>
                    <a:lnTo>
                      <a:pt x="1787" y="1159"/>
                    </a:lnTo>
                    <a:lnTo>
                      <a:pt x="1804" y="1219"/>
                    </a:lnTo>
                    <a:lnTo>
                      <a:pt x="1828" y="1341"/>
                    </a:lnTo>
                    <a:lnTo>
                      <a:pt x="1839" y="1462"/>
                    </a:lnTo>
                    <a:lnTo>
                      <a:pt x="1840" y="1583"/>
                    </a:lnTo>
                    <a:lnTo>
                      <a:pt x="1833" y="1700"/>
                    </a:lnTo>
                    <a:lnTo>
                      <a:pt x="1819" y="1814"/>
                    </a:lnTo>
                    <a:lnTo>
                      <a:pt x="1799" y="1923"/>
                    </a:lnTo>
                    <a:lnTo>
                      <a:pt x="1774" y="2026"/>
                    </a:lnTo>
                    <a:lnTo>
                      <a:pt x="1731" y="2168"/>
                    </a:lnTo>
                    <a:lnTo>
                      <a:pt x="1672" y="2325"/>
                    </a:lnTo>
                    <a:lnTo>
                      <a:pt x="1600" y="2483"/>
                    </a:lnTo>
                    <a:lnTo>
                      <a:pt x="1587" y="2505"/>
                    </a:lnTo>
                    <a:lnTo>
                      <a:pt x="1634" y="2484"/>
                    </a:lnTo>
                    <a:lnTo>
                      <a:pt x="1731" y="2423"/>
                    </a:lnTo>
                    <a:lnTo>
                      <a:pt x="1827" y="2338"/>
                    </a:lnTo>
                    <a:lnTo>
                      <a:pt x="1896" y="2258"/>
                    </a:lnTo>
                    <a:lnTo>
                      <a:pt x="1941" y="2198"/>
                    </a:lnTo>
                    <a:lnTo>
                      <a:pt x="1981" y="2131"/>
                    </a:lnTo>
                    <a:lnTo>
                      <a:pt x="2019" y="2058"/>
                    </a:lnTo>
                    <a:lnTo>
                      <a:pt x="2053" y="1979"/>
                    </a:lnTo>
                    <a:lnTo>
                      <a:pt x="2084" y="1895"/>
                    </a:lnTo>
                    <a:lnTo>
                      <a:pt x="2108" y="1805"/>
                    </a:lnTo>
                    <a:lnTo>
                      <a:pt x="2129" y="1708"/>
                    </a:lnTo>
                    <a:lnTo>
                      <a:pt x="2142" y="1606"/>
                    </a:lnTo>
                    <a:lnTo>
                      <a:pt x="2149" y="1497"/>
                    </a:lnTo>
                    <a:lnTo>
                      <a:pt x="2149" y="1440"/>
                    </a:lnTo>
                    <a:lnTo>
                      <a:pt x="2149" y="1323"/>
                    </a:lnTo>
                    <a:lnTo>
                      <a:pt x="2138" y="1141"/>
                    </a:lnTo>
                    <a:lnTo>
                      <a:pt x="2124" y="1019"/>
                    </a:lnTo>
                    <a:lnTo>
                      <a:pt x="2104" y="896"/>
                    </a:lnTo>
                    <a:lnTo>
                      <a:pt x="2077" y="775"/>
                    </a:lnTo>
                    <a:lnTo>
                      <a:pt x="2041" y="658"/>
                    </a:lnTo>
                    <a:lnTo>
                      <a:pt x="1995" y="545"/>
                    </a:lnTo>
                    <a:lnTo>
                      <a:pt x="1938" y="438"/>
                    </a:lnTo>
                    <a:lnTo>
                      <a:pt x="1871" y="340"/>
                    </a:lnTo>
                    <a:lnTo>
                      <a:pt x="1790" y="251"/>
                    </a:lnTo>
                    <a:lnTo>
                      <a:pt x="1696" y="173"/>
                    </a:lnTo>
                    <a:lnTo>
                      <a:pt x="1587" y="108"/>
                    </a:lnTo>
                    <a:lnTo>
                      <a:pt x="1463" y="56"/>
                    </a:lnTo>
                    <a:lnTo>
                      <a:pt x="1321" y="20"/>
                    </a:lnTo>
                    <a:lnTo>
                      <a:pt x="1162" y="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830" y="3051"/>
                <a:ext cx="459" cy="339"/>
              </a:xfrm>
              <a:custGeom>
                <a:avLst/>
                <a:gdLst>
                  <a:gd name="T0" fmla="*/ 1191 w 1834"/>
                  <a:gd name="T1" fmla="*/ 490 h 1355"/>
                  <a:gd name="T2" fmla="*/ 1180 w 1834"/>
                  <a:gd name="T3" fmla="*/ 496 h 1355"/>
                  <a:gd name="T4" fmla="*/ 1065 w 1834"/>
                  <a:gd name="T5" fmla="*/ 544 h 1355"/>
                  <a:gd name="T6" fmla="*/ 924 w 1834"/>
                  <a:gd name="T7" fmla="*/ 591 h 1355"/>
                  <a:gd name="T8" fmla="*/ 816 w 1834"/>
                  <a:gd name="T9" fmla="*/ 616 h 1355"/>
                  <a:gd name="T10" fmla="*/ 700 w 1834"/>
                  <a:gd name="T11" fmla="*/ 634 h 1355"/>
                  <a:gd name="T12" fmla="*/ 580 w 1834"/>
                  <a:gd name="T13" fmla="*/ 638 h 1355"/>
                  <a:gd name="T14" fmla="*/ 521 w 1834"/>
                  <a:gd name="T15" fmla="*/ 633 h 1355"/>
                  <a:gd name="T16" fmla="*/ 492 w 1834"/>
                  <a:gd name="T17" fmla="*/ 630 h 1355"/>
                  <a:gd name="T18" fmla="*/ 437 w 1834"/>
                  <a:gd name="T19" fmla="*/ 631 h 1355"/>
                  <a:gd name="T20" fmla="*/ 388 w 1834"/>
                  <a:gd name="T21" fmla="*/ 641 h 1355"/>
                  <a:gd name="T22" fmla="*/ 341 w 1834"/>
                  <a:gd name="T23" fmla="*/ 656 h 1355"/>
                  <a:gd name="T24" fmla="*/ 301 w 1834"/>
                  <a:gd name="T25" fmla="*/ 678 h 1355"/>
                  <a:gd name="T26" fmla="*/ 263 w 1834"/>
                  <a:gd name="T27" fmla="*/ 705 h 1355"/>
                  <a:gd name="T28" fmla="*/ 230 w 1834"/>
                  <a:gd name="T29" fmla="*/ 737 h 1355"/>
                  <a:gd name="T30" fmla="*/ 200 w 1834"/>
                  <a:gd name="T31" fmla="*/ 773 h 1355"/>
                  <a:gd name="T32" fmla="*/ 164 w 1834"/>
                  <a:gd name="T33" fmla="*/ 832 h 1355"/>
                  <a:gd name="T34" fmla="*/ 129 w 1834"/>
                  <a:gd name="T35" fmla="*/ 919 h 1355"/>
                  <a:gd name="T36" fmla="*/ 109 w 1834"/>
                  <a:gd name="T37" fmla="*/ 1009 h 1355"/>
                  <a:gd name="T38" fmla="*/ 103 w 1834"/>
                  <a:gd name="T39" fmla="*/ 1098 h 1355"/>
                  <a:gd name="T40" fmla="*/ 105 w 1834"/>
                  <a:gd name="T41" fmla="*/ 1140 h 1355"/>
                  <a:gd name="T42" fmla="*/ 0 w 1834"/>
                  <a:gd name="T43" fmla="*/ 658 h 1355"/>
                  <a:gd name="T44" fmla="*/ 190 w 1834"/>
                  <a:gd name="T45" fmla="*/ 278 h 1355"/>
                  <a:gd name="T46" fmla="*/ 731 w 1834"/>
                  <a:gd name="T47" fmla="*/ 0 h 1355"/>
                  <a:gd name="T48" fmla="*/ 1242 w 1834"/>
                  <a:gd name="T49" fmla="*/ 24 h 1355"/>
                  <a:gd name="T50" fmla="*/ 1484 w 1834"/>
                  <a:gd name="T51" fmla="*/ 234 h 1355"/>
                  <a:gd name="T52" fmla="*/ 1689 w 1834"/>
                  <a:gd name="T53" fmla="*/ 490 h 1355"/>
                  <a:gd name="T54" fmla="*/ 1834 w 1834"/>
                  <a:gd name="T55" fmla="*/ 658 h 1355"/>
                  <a:gd name="T56" fmla="*/ 1764 w 1834"/>
                  <a:gd name="T57" fmla="*/ 1177 h 1355"/>
                  <a:gd name="T58" fmla="*/ 1617 w 1834"/>
                  <a:gd name="T59" fmla="*/ 1355 h 1355"/>
                  <a:gd name="T60" fmla="*/ 1621 w 1834"/>
                  <a:gd name="T61" fmla="*/ 1334 h 1355"/>
                  <a:gd name="T62" fmla="*/ 1631 w 1834"/>
                  <a:gd name="T63" fmla="*/ 1196 h 1355"/>
                  <a:gd name="T64" fmla="*/ 1626 w 1834"/>
                  <a:gd name="T65" fmla="*/ 1068 h 1355"/>
                  <a:gd name="T66" fmla="*/ 1606 w 1834"/>
                  <a:gd name="T67" fmla="*/ 961 h 1355"/>
                  <a:gd name="T68" fmla="*/ 1586 w 1834"/>
                  <a:gd name="T69" fmla="*/ 888 h 1355"/>
                  <a:gd name="T70" fmla="*/ 1557 w 1834"/>
                  <a:gd name="T71" fmla="*/ 815 h 1355"/>
                  <a:gd name="T72" fmla="*/ 1517 w 1834"/>
                  <a:gd name="T73" fmla="*/ 743 h 1355"/>
                  <a:gd name="T74" fmla="*/ 1468 w 1834"/>
                  <a:gd name="T75" fmla="*/ 676 h 1355"/>
                  <a:gd name="T76" fmla="*/ 1406 w 1834"/>
                  <a:gd name="T77" fmla="*/ 613 h 1355"/>
                  <a:gd name="T78" fmla="*/ 1332 w 1834"/>
                  <a:gd name="T79" fmla="*/ 557 h 1355"/>
                  <a:gd name="T80" fmla="*/ 1243 w 1834"/>
                  <a:gd name="T81" fmla="*/ 510 h 1355"/>
                  <a:gd name="T82" fmla="*/ 1191 w 1834"/>
                  <a:gd name="T83" fmla="*/ 490 h 1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34" h="1355">
                    <a:moveTo>
                      <a:pt x="1191" y="490"/>
                    </a:moveTo>
                    <a:lnTo>
                      <a:pt x="1180" y="496"/>
                    </a:lnTo>
                    <a:lnTo>
                      <a:pt x="1065" y="544"/>
                    </a:lnTo>
                    <a:lnTo>
                      <a:pt x="924" y="591"/>
                    </a:lnTo>
                    <a:lnTo>
                      <a:pt x="816" y="616"/>
                    </a:lnTo>
                    <a:lnTo>
                      <a:pt x="700" y="634"/>
                    </a:lnTo>
                    <a:lnTo>
                      <a:pt x="580" y="638"/>
                    </a:lnTo>
                    <a:lnTo>
                      <a:pt x="521" y="633"/>
                    </a:lnTo>
                    <a:lnTo>
                      <a:pt x="492" y="630"/>
                    </a:lnTo>
                    <a:lnTo>
                      <a:pt x="437" y="631"/>
                    </a:lnTo>
                    <a:lnTo>
                      <a:pt x="388" y="641"/>
                    </a:lnTo>
                    <a:lnTo>
                      <a:pt x="341" y="656"/>
                    </a:lnTo>
                    <a:lnTo>
                      <a:pt x="301" y="678"/>
                    </a:lnTo>
                    <a:lnTo>
                      <a:pt x="263" y="705"/>
                    </a:lnTo>
                    <a:lnTo>
                      <a:pt x="230" y="737"/>
                    </a:lnTo>
                    <a:lnTo>
                      <a:pt x="200" y="773"/>
                    </a:lnTo>
                    <a:lnTo>
                      <a:pt x="164" y="832"/>
                    </a:lnTo>
                    <a:lnTo>
                      <a:pt x="129" y="919"/>
                    </a:lnTo>
                    <a:lnTo>
                      <a:pt x="109" y="1009"/>
                    </a:lnTo>
                    <a:lnTo>
                      <a:pt x="103" y="1098"/>
                    </a:lnTo>
                    <a:lnTo>
                      <a:pt x="105" y="1140"/>
                    </a:lnTo>
                    <a:lnTo>
                      <a:pt x="0" y="658"/>
                    </a:lnTo>
                    <a:lnTo>
                      <a:pt x="190" y="278"/>
                    </a:lnTo>
                    <a:lnTo>
                      <a:pt x="731" y="0"/>
                    </a:lnTo>
                    <a:lnTo>
                      <a:pt x="1242" y="24"/>
                    </a:lnTo>
                    <a:lnTo>
                      <a:pt x="1484" y="234"/>
                    </a:lnTo>
                    <a:lnTo>
                      <a:pt x="1689" y="490"/>
                    </a:lnTo>
                    <a:lnTo>
                      <a:pt x="1834" y="658"/>
                    </a:lnTo>
                    <a:lnTo>
                      <a:pt x="1764" y="1177"/>
                    </a:lnTo>
                    <a:lnTo>
                      <a:pt x="1617" y="1355"/>
                    </a:lnTo>
                    <a:lnTo>
                      <a:pt x="1621" y="1334"/>
                    </a:lnTo>
                    <a:lnTo>
                      <a:pt x="1631" y="1196"/>
                    </a:lnTo>
                    <a:lnTo>
                      <a:pt x="1626" y="1068"/>
                    </a:lnTo>
                    <a:lnTo>
                      <a:pt x="1606" y="961"/>
                    </a:lnTo>
                    <a:lnTo>
                      <a:pt x="1586" y="888"/>
                    </a:lnTo>
                    <a:lnTo>
                      <a:pt x="1557" y="815"/>
                    </a:lnTo>
                    <a:lnTo>
                      <a:pt x="1517" y="743"/>
                    </a:lnTo>
                    <a:lnTo>
                      <a:pt x="1468" y="676"/>
                    </a:lnTo>
                    <a:lnTo>
                      <a:pt x="1406" y="613"/>
                    </a:lnTo>
                    <a:lnTo>
                      <a:pt x="1332" y="557"/>
                    </a:lnTo>
                    <a:lnTo>
                      <a:pt x="1243" y="510"/>
                    </a:lnTo>
                    <a:lnTo>
                      <a:pt x="1191" y="4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Group 59"/>
            <p:cNvGrpSpPr>
              <a:grpSpLocks noChangeAspect="1"/>
            </p:cNvGrpSpPr>
            <p:nvPr/>
          </p:nvGrpSpPr>
          <p:grpSpPr bwMode="auto">
            <a:xfrm>
              <a:off x="5815402" y="4121078"/>
              <a:ext cx="681393" cy="967180"/>
              <a:chOff x="5320" y="2917"/>
              <a:chExt cx="515" cy="731"/>
            </a:xfrm>
          </p:grpSpPr>
          <p:sp>
            <p:nvSpPr>
              <p:cNvPr id="67" name="Freeform 60"/>
              <p:cNvSpPr>
                <a:spLocks/>
              </p:cNvSpPr>
              <p:nvPr/>
            </p:nvSpPr>
            <p:spPr bwMode="auto">
              <a:xfrm>
                <a:off x="5578" y="3154"/>
                <a:ext cx="255" cy="472"/>
              </a:xfrm>
              <a:custGeom>
                <a:avLst/>
                <a:gdLst>
                  <a:gd name="T0" fmla="*/ 0 w 1023"/>
                  <a:gd name="T1" fmla="*/ 0 h 1886"/>
                  <a:gd name="T2" fmla="*/ 0 w 1023"/>
                  <a:gd name="T3" fmla="*/ 1886 h 1886"/>
                  <a:gd name="T4" fmla="*/ 863 w 1023"/>
                  <a:gd name="T5" fmla="*/ 1886 h 1886"/>
                  <a:gd name="T6" fmla="*/ 884 w 1023"/>
                  <a:gd name="T7" fmla="*/ 1779 h 1886"/>
                  <a:gd name="T8" fmla="*/ 960 w 1023"/>
                  <a:gd name="T9" fmla="*/ 1289 h 1886"/>
                  <a:gd name="T10" fmla="*/ 988 w 1023"/>
                  <a:gd name="T11" fmla="*/ 1064 h 1886"/>
                  <a:gd name="T12" fmla="*/ 1011 w 1023"/>
                  <a:gd name="T13" fmla="*/ 836 h 1886"/>
                  <a:gd name="T14" fmla="*/ 1022 w 1023"/>
                  <a:gd name="T15" fmla="*/ 620 h 1886"/>
                  <a:gd name="T16" fmla="*/ 1023 w 1023"/>
                  <a:gd name="T17" fmla="*/ 521 h 1886"/>
                  <a:gd name="T18" fmla="*/ 1022 w 1023"/>
                  <a:gd name="T19" fmla="*/ 497 h 1886"/>
                  <a:gd name="T20" fmla="*/ 1017 w 1023"/>
                  <a:gd name="T21" fmla="*/ 452 h 1886"/>
                  <a:gd name="T22" fmla="*/ 1005 w 1023"/>
                  <a:gd name="T23" fmla="*/ 409 h 1886"/>
                  <a:gd name="T24" fmla="*/ 989 w 1023"/>
                  <a:gd name="T25" fmla="*/ 370 h 1886"/>
                  <a:gd name="T26" fmla="*/ 956 w 1023"/>
                  <a:gd name="T27" fmla="*/ 315 h 1886"/>
                  <a:gd name="T28" fmla="*/ 897 w 1023"/>
                  <a:gd name="T29" fmla="*/ 251 h 1886"/>
                  <a:gd name="T30" fmla="*/ 825 w 1023"/>
                  <a:gd name="T31" fmla="*/ 196 h 1886"/>
                  <a:gd name="T32" fmla="*/ 742 w 1023"/>
                  <a:gd name="T33" fmla="*/ 151 h 1886"/>
                  <a:gd name="T34" fmla="*/ 653 w 1023"/>
                  <a:gd name="T35" fmla="*/ 112 h 1886"/>
                  <a:gd name="T36" fmla="*/ 558 w 1023"/>
                  <a:gd name="T37" fmla="*/ 81 h 1886"/>
                  <a:gd name="T38" fmla="*/ 414 w 1023"/>
                  <a:gd name="T39" fmla="*/ 45 h 1886"/>
                  <a:gd name="T40" fmla="*/ 235 w 1023"/>
                  <a:gd name="T41" fmla="*/ 17 h 1886"/>
                  <a:gd name="T42" fmla="*/ 32 w 1023"/>
                  <a:gd name="T43" fmla="*/ 0 h 1886"/>
                  <a:gd name="T44" fmla="*/ 0 w 1023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3" h="1886">
                    <a:moveTo>
                      <a:pt x="0" y="0"/>
                    </a:moveTo>
                    <a:lnTo>
                      <a:pt x="0" y="1886"/>
                    </a:lnTo>
                    <a:lnTo>
                      <a:pt x="863" y="1886"/>
                    </a:lnTo>
                    <a:lnTo>
                      <a:pt x="884" y="1779"/>
                    </a:lnTo>
                    <a:lnTo>
                      <a:pt x="960" y="1289"/>
                    </a:lnTo>
                    <a:lnTo>
                      <a:pt x="988" y="1064"/>
                    </a:lnTo>
                    <a:lnTo>
                      <a:pt x="1011" y="836"/>
                    </a:lnTo>
                    <a:lnTo>
                      <a:pt x="1022" y="620"/>
                    </a:lnTo>
                    <a:lnTo>
                      <a:pt x="1023" y="521"/>
                    </a:lnTo>
                    <a:lnTo>
                      <a:pt x="1022" y="497"/>
                    </a:lnTo>
                    <a:lnTo>
                      <a:pt x="1017" y="452"/>
                    </a:lnTo>
                    <a:lnTo>
                      <a:pt x="1005" y="409"/>
                    </a:lnTo>
                    <a:lnTo>
                      <a:pt x="989" y="370"/>
                    </a:lnTo>
                    <a:lnTo>
                      <a:pt x="956" y="315"/>
                    </a:lnTo>
                    <a:lnTo>
                      <a:pt x="897" y="251"/>
                    </a:lnTo>
                    <a:lnTo>
                      <a:pt x="825" y="196"/>
                    </a:lnTo>
                    <a:lnTo>
                      <a:pt x="742" y="151"/>
                    </a:lnTo>
                    <a:lnTo>
                      <a:pt x="653" y="112"/>
                    </a:lnTo>
                    <a:lnTo>
                      <a:pt x="558" y="81"/>
                    </a:lnTo>
                    <a:lnTo>
                      <a:pt x="414" y="45"/>
                    </a:lnTo>
                    <a:lnTo>
                      <a:pt x="235" y="17"/>
                    </a:lnTo>
                    <a:lnTo>
                      <a:pt x="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1"/>
              <p:cNvSpPr>
                <a:spLocks/>
              </p:cNvSpPr>
              <p:nvPr/>
            </p:nvSpPr>
            <p:spPr bwMode="auto">
              <a:xfrm>
                <a:off x="5322" y="3154"/>
                <a:ext cx="256" cy="472"/>
              </a:xfrm>
              <a:custGeom>
                <a:avLst/>
                <a:gdLst>
                  <a:gd name="T0" fmla="*/ 1024 w 1024"/>
                  <a:gd name="T1" fmla="*/ 0 h 1886"/>
                  <a:gd name="T2" fmla="*/ 1024 w 1024"/>
                  <a:gd name="T3" fmla="*/ 1886 h 1886"/>
                  <a:gd name="T4" fmla="*/ 161 w 1024"/>
                  <a:gd name="T5" fmla="*/ 1886 h 1886"/>
                  <a:gd name="T6" fmla="*/ 140 w 1024"/>
                  <a:gd name="T7" fmla="*/ 1779 h 1886"/>
                  <a:gd name="T8" fmla="*/ 64 w 1024"/>
                  <a:gd name="T9" fmla="*/ 1289 h 1886"/>
                  <a:gd name="T10" fmla="*/ 36 w 1024"/>
                  <a:gd name="T11" fmla="*/ 1064 h 1886"/>
                  <a:gd name="T12" fmla="*/ 13 w 1024"/>
                  <a:gd name="T13" fmla="*/ 836 h 1886"/>
                  <a:gd name="T14" fmla="*/ 2 w 1024"/>
                  <a:gd name="T15" fmla="*/ 620 h 1886"/>
                  <a:gd name="T16" fmla="*/ 0 w 1024"/>
                  <a:gd name="T17" fmla="*/ 521 h 1886"/>
                  <a:gd name="T18" fmla="*/ 2 w 1024"/>
                  <a:gd name="T19" fmla="*/ 497 h 1886"/>
                  <a:gd name="T20" fmla="*/ 8 w 1024"/>
                  <a:gd name="T21" fmla="*/ 452 h 1886"/>
                  <a:gd name="T22" fmla="*/ 19 w 1024"/>
                  <a:gd name="T23" fmla="*/ 409 h 1886"/>
                  <a:gd name="T24" fmla="*/ 36 w 1024"/>
                  <a:gd name="T25" fmla="*/ 370 h 1886"/>
                  <a:gd name="T26" fmla="*/ 68 w 1024"/>
                  <a:gd name="T27" fmla="*/ 315 h 1886"/>
                  <a:gd name="T28" fmla="*/ 127 w 1024"/>
                  <a:gd name="T29" fmla="*/ 251 h 1886"/>
                  <a:gd name="T30" fmla="*/ 199 w 1024"/>
                  <a:gd name="T31" fmla="*/ 196 h 1886"/>
                  <a:gd name="T32" fmla="*/ 282 w 1024"/>
                  <a:gd name="T33" fmla="*/ 151 h 1886"/>
                  <a:gd name="T34" fmla="*/ 372 w 1024"/>
                  <a:gd name="T35" fmla="*/ 112 h 1886"/>
                  <a:gd name="T36" fmla="*/ 466 w 1024"/>
                  <a:gd name="T37" fmla="*/ 81 h 1886"/>
                  <a:gd name="T38" fmla="*/ 610 w 1024"/>
                  <a:gd name="T39" fmla="*/ 45 h 1886"/>
                  <a:gd name="T40" fmla="*/ 789 w 1024"/>
                  <a:gd name="T41" fmla="*/ 17 h 1886"/>
                  <a:gd name="T42" fmla="*/ 992 w 1024"/>
                  <a:gd name="T43" fmla="*/ 0 h 1886"/>
                  <a:gd name="T44" fmla="*/ 1024 w 1024"/>
                  <a:gd name="T45" fmla="*/ 0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24" h="1886">
                    <a:moveTo>
                      <a:pt x="1024" y="0"/>
                    </a:moveTo>
                    <a:lnTo>
                      <a:pt x="1024" y="1886"/>
                    </a:lnTo>
                    <a:lnTo>
                      <a:pt x="161" y="1886"/>
                    </a:lnTo>
                    <a:lnTo>
                      <a:pt x="140" y="1779"/>
                    </a:lnTo>
                    <a:lnTo>
                      <a:pt x="64" y="1289"/>
                    </a:lnTo>
                    <a:lnTo>
                      <a:pt x="36" y="1064"/>
                    </a:lnTo>
                    <a:lnTo>
                      <a:pt x="13" y="836"/>
                    </a:lnTo>
                    <a:lnTo>
                      <a:pt x="2" y="620"/>
                    </a:lnTo>
                    <a:lnTo>
                      <a:pt x="0" y="521"/>
                    </a:lnTo>
                    <a:lnTo>
                      <a:pt x="2" y="497"/>
                    </a:lnTo>
                    <a:lnTo>
                      <a:pt x="8" y="452"/>
                    </a:lnTo>
                    <a:lnTo>
                      <a:pt x="19" y="409"/>
                    </a:lnTo>
                    <a:lnTo>
                      <a:pt x="36" y="370"/>
                    </a:lnTo>
                    <a:lnTo>
                      <a:pt x="68" y="315"/>
                    </a:lnTo>
                    <a:lnTo>
                      <a:pt x="127" y="251"/>
                    </a:lnTo>
                    <a:lnTo>
                      <a:pt x="199" y="196"/>
                    </a:lnTo>
                    <a:lnTo>
                      <a:pt x="282" y="151"/>
                    </a:lnTo>
                    <a:lnTo>
                      <a:pt x="372" y="112"/>
                    </a:lnTo>
                    <a:lnTo>
                      <a:pt x="466" y="81"/>
                    </a:lnTo>
                    <a:lnTo>
                      <a:pt x="610" y="45"/>
                    </a:lnTo>
                    <a:lnTo>
                      <a:pt x="789" y="17"/>
                    </a:lnTo>
                    <a:lnTo>
                      <a:pt x="992" y="0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62"/>
              <p:cNvSpPr>
                <a:spLocks noChangeArrowheads="1"/>
              </p:cNvSpPr>
              <p:nvPr/>
            </p:nvSpPr>
            <p:spPr bwMode="auto">
              <a:xfrm>
                <a:off x="5525" y="3467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3"/>
              <p:cNvSpPr>
                <a:spLocks/>
              </p:cNvSpPr>
              <p:nvPr/>
            </p:nvSpPr>
            <p:spPr bwMode="auto">
              <a:xfrm>
                <a:off x="5525" y="3467"/>
                <a:ext cx="105" cy="37"/>
              </a:xfrm>
              <a:custGeom>
                <a:avLst/>
                <a:gdLst>
                  <a:gd name="T0" fmla="*/ 0 w 421"/>
                  <a:gd name="T1" fmla="*/ 56 h 146"/>
                  <a:gd name="T2" fmla="*/ 5 w 421"/>
                  <a:gd name="T3" fmla="*/ 59 h 146"/>
                  <a:gd name="T4" fmla="*/ 66 w 421"/>
                  <a:gd name="T5" fmla="*/ 90 h 146"/>
                  <a:gd name="T6" fmla="*/ 147 w 421"/>
                  <a:gd name="T7" fmla="*/ 118 h 146"/>
                  <a:gd name="T8" fmla="*/ 215 w 421"/>
                  <a:gd name="T9" fmla="*/ 134 h 146"/>
                  <a:gd name="T10" fmla="*/ 291 w 421"/>
                  <a:gd name="T11" fmla="*/ 145 h 146"/>
                  <a:gd name="T12" fmla="*/ 376 w 421"/>
                  <a:gd name="T13" fmla="*/ 146 h 146"/>
                  <a:gd name="T14" fmla="*/ 421 w 421"/>
                  <a:gd name="T15" fmla="*/ 143 h 146"/>
                  <a:gd name="T16" fmla="*/ 421 w 421"/>
                  <a:gd name="T17" fmla="*/ 0 h 146"/>
                  <a:gd name="T18" fmla="*/ 0 w 421"/>
                  <a:gd name="T19" fmla="*/ 0 h 146"/>
                  <a:gd name="T20" fmla="*/ 0 w 421"/>
                  <a:gd name="T21" fmla="*/ 5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146">
                    <a:moveTo>
                      <a:pt x="0" y="56"/>
                    </a:moveTo>
                    <a:lnTo>
                      <a:pt x="5" y="59"/>
                    </a:lnTo>
                    <a:lnTo>
                      <a:pt x="66" y="90"/>
                    </a:lnTo>
                    <a:lnTo>
                      <a:pt x="147" y="118"/>
                    </a:lnTo>
                    <a:lnTo>
                      <a:pt x="215" y="134"/>
                    </a:lnTo>
                    <a:lnTo>
                      <a:pt x="291" y="145"/>
                    </a:lnTo>
                    <a:lnTo>
                      <a:pt x="376" y="146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4"/>
              <p:cNvSpPr>
                <a:spLocks/>
              </p:cNvSpPr>
              <p:nvPr/>
            </p:nvSpPr>
            <p:spPr bwMode="auto">
              <a:xfrm>
                <a:off x="5322" y="3226"/>
                <a:ext cx="102" cy="117"/>
              </a:xfrm>
              <a:custGeom>
                <a:avLst/>
                <a:gdLst>
                  <a:gd name="T0" fmla="*/ 412 w 412"/>
                  <a:gd name="T1" fmla="*/ 235 h 470"/>
                  <a:gd name="T2" fmla="*/ 411 w 412"/>
                  <a:gd name="T3" fmla="*/ 259 h 470"/>
                  <a:gd name="T4" fmla="*/ 402 w 412"/>
                  <a:gd name="T5" fmla="*/ 305 h 470"/>
                  <a:gd name="T6" fmla="*/ 387 w 412"/>
                  <a:gd name="T7" fmla="*/ 347 h 470"/>
                  <a:gd name="T8" fmla="*/ 365 w 412"/>
                  <a:gd name="T9" fmla="*/ 385 h 470"/>
                  <a:gd name="T10" fmla="*/ 337 w 412"/>
                  <a:gd name="T11" fmla="*/ 416 h 470"/>
                  <a:gd name="T12" fmla="*/ 305 w 412"/>
                  <a:gd name="T13" fmla="*/ 442 h 470"/>
                  <a:gd name="T14" fmla="*/ 268 w 412"/>
                  <a:gd name="T15" fmla="*/ 460 h 470"/>
                  <a:gd name="T16" fmla="*/ 227 w 412"/>
                  <a:gd name="T17" fmla="*/ 469 h 470"/>
                  <a:gd name="T18" fmla="*/ 207 w 412"/>
                  <a:gd name="T19" fmla="*/ 470 h 470"/>
                  <a:gd name="T20" fmla="*/ 185 w 412"/>
                  <a:gd name="T21" fmla="*/ 469 h 470"/>
                  <a:gd name="T22" fmla="*/ 146 w 412"/>
                  <a:gd name="T23" fmla="*/ 460 h 470"/>
                  <a:gd name="T24" fmla="*/ 108 w 412"/>
                  <a:gd name="T25" fmla="*/ 442 h 470"/>
                  <a:gd name="T26" fmla="*/ 76 w 412"/>
                  <a:gd name="T27" fmla="*/ 416 h 470"/>
                  <a:gd name="T28" fmla="*/ 48 w 412"/>
                  <a:gd name="T29" fmla="*/ 385 h 470"/>
                  <a:gd name="T30" fmla="*/ 25 w 412"/>
                  <a:gd name="T31" fmla="*/ 347 h 470"/>
                  <a:gd name="T32" fmla="*/ 10 w 412"/>
                  <a:gd name="T33" fmla="*/ 305 h 470"/>
                  <a:gd name="T34" fmla="*/ 2 w 412"/>
                  <a:gd name="T35" fmla="*/ 259 h 470"/>
                  <a:gd name="T36" fmla="*/ 0 w 412"/>
                  <a:gd name="T37" fmla="*/ 235 h 470"/>
                  <a:gd name="T38" fmla="*/ 2 w 412"/>
                  <a:gd name="T39" fmla="*/ 210 h 470"/>
                  <a:gd name="T40" fmla="*/ 10 w 412"/>
                  <a:gd name="T41" fmla="*/ 165 h 470"/>
                  <a:gd name="T42" fmla="*/ 25 w 412"/>
                  <a:gd name="T43" fmla="*/ 123 h 470"/>
                  <a:gd name="T44" fmla="*/ 48 w 412"/>
                  <a:gd name="T45" fmla="*/ 85 h 470"/>
                  <a:gd name="T46" fmla="*/ 76 w 412"/>
                  <a:gd name="T47" fmla="*/ 53 h 470"/>
                  <a:gd name="T48" fmla="*/ 108 w 412"/>
                  <a:gd name="T49" fmla="*/ 28 h 470"/>
                  <a:gd name="T50" fmla="*/ 146 w 412"/>
                  <a:gd name="T51" fmla="*/ 10 h 470"/>
                  <a:gd name="T52" fmla="*/ 185 w 412"/>
                  <a:gd name="T53" fmla="*/ 0 h 470"/>
                  <a:gd name="T54" fmla="*/ 207 w 412"/>
                  <a:gd name="T55" fmla="*/ 0 h 470"/>
                  <a:gd name="T56" fmla="*/ 227 w 412"/>
                  <a:gd name="T57" fmla="*/ 0 h 470"/>
                  <a:gd name="T58" fmla="*/ 268 w 412"/>
                  <a:gd name="T59" fmla="*/ 10 h 470"/>
                  <a:gd name="T60" fmla="*/ 305 w 412"/>
                  <a:gd name="T61" fmla="*/ 28 h 470"/>
                  <a:gd name="T62" fmla="*/ 337 w 412"/>
                  <a:gd name="T63" fmla="*/ 53 h 470"/>
                  <a:gd name="T64" fmla="*/ 365 w 412"/>
                  <a:gd name="T65" fmla="*/ 85 h 470"/>
                  <a:gd name="T66" fmla="*/ 387 w 412"/>
                  <a:gd name="T67" fmla="*/ 123 h 470"/>
                  <a:gd name="T68" fmla="*/ 402 w 412"/>
                  <a:gd name="T69" fmla="*/ 165 h 470"/>
                  <a:gd name="T70" fmla="*/ 411 w 412"/>
                  <a:gd name="T71" fmla="*/ 210 h 470"/>
                  <a:gd name="T72" fmla="*/ 412 w 412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70">
                    <a:moveTo>
                      <a:pt x="412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5" y="385"/>
                    </a:lnTo>
                    <a:lnTo>
                      <a:pt x="337" y="416"/>
                    </a:lnTo>
                    <a:lnTo>
                      <a:pt x="305" y="442"/>
                    </a:lnTo>
                    <a:lnTo>
                      <a:pt x="268" y="460"/>
                    </a:lnTo>
                    <a:lnTo>
                      <a:pt x="227" y="469"/>
                    </a:lnTo>
                    <a:lnTo>
                      <a:pt x="207" y="470"/>
                    </a:lnTo>
                    <a:lnTo>
                      <a:pt x="185" y="469"/>
                    </a:lnTo>
                    <a:lnTo>
                      <a:pt x="146" y="460"/>
                    </a:lnTo>
                    <a:lnTo>
                      <a:pt x="108" y="442"/>
                    </a:lnTo>
                    <a:lnTo>
                      <a:pt x="76" y="416"/>
                    </a:lnTo>
                    <a:lnTo>
                      <a:pt x="48" y="385"/>
                    </a:lnTo>
                    <a:lnTo>
                      <a:pt x="25" y="347"/>
                    </a:lnTo>
                    <a:lnTo>
                      <a:pt x="10" y="305"/>
                    </a:lnTo>
                    <a:lnTo>
                      <a:pt x="2" y="259"/>
                    </a:lnTo>
                    <a:lnTo>
                      <a:pt x="0" y="235"/>
                    </a:lnTo>
                    <a:lnTo>
                      <a:pt x="2" y="210"/>
                    </a:lnTo>
                    <a:lnTo>
                      <a:pt x="10" y="165"/>
                    </a:lnTo>
                    <a:lnTo>
                      <a:pt x="25" y="123"/>
                    </a:lnTo>
                    <a:lnTo>
                      <a:pt x="48" y="85"/>
                    </a:lnTo>
                    <a:lnTo>
                      <a:pt x="76" y="53"/>
                    </a:lnTo>
                    <a:lnTo>
                      <a:pt x="108" y="28"/>
                    </a:lnTo>
                    <a:lnTo>
                      <a:pt x="146" y="10"/>
                    </a:lnTo>
                    <a:lnTo>
                      <a:pt x="185" y="0"/>
                    </a:lnTo>
                    <a:lnTo>
                      <a:pt x="207" y="0"/>
                    </a:lnTo>
                    <a:lnTo>
                      <a:pt x="227" y="0"/>
                    </a:lnTo>
                    <a:lnTo>
                      <a:pt x="268" y="10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2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5"/>
              <p:cNvSpPr>
                <a:spLocks/>
              </p:cNvSpPr>
              <p:nvPr/>
            </p:nvSpPr>
            <p:spPr bwMode="auto">
              <a:xfrm>
                <a:off x="5731" y="3226"/>
                <a:ext cx="102" cy="117"/>
              </a:xfrm>
              <a:custGeom>
                <a:avLst/>
                <a:gdLst>
                  <a:gd name="T0" fmla="*/ 410 w 410"/>
                  <a:gd name="T1" fmla="*/ 235 h 470"/>
                  <a:gd name="T2" fmla="*/ 409 w 410"/>
                  <a:gd name="T3" fmla="*/ 259 h 470"/>
                  <a:gd name="T4" fmla="*/ 402 w 410"/>
                  <a:gd name="T5" fmla="*/ 305 h 470"/>
                  <a:gd name="T6" fmla="*/ 386 w 410"/>
                  <a:gd name="T7" fmla="*/ 347 h 470"/>
                  <a:gd name="T8" fmla="*/ 364 w 410"/>
                  <a:gd name="T9" fmla="*/ 385 h 470"/>
                  <a:gd name="T10" fmla="*/ 336 w 410"/>
                  <a:gd name="T11" fmla="*/ 416 h 470"/>
                  <a:gd name="T12" fmla="*/ 303 w 410"/>
                  <a:gd name="T13" fmla="*/ 442 h 470"/>
                  <a:gd name="T14" fmla="*/ 266 w 410"/>
                  <a:gd name="T15" fmla="*/ 460 h 470"/>
                  <a:gd name="T16" fmla="*/ 226 w 410"/>
                  <a:gd name="T17" fmla="*/ 469 h 470"/>
                  <a:gd name="T18" fmla="*/ 205 w 410"/>
                  <a:gd name="T19" fmla="*/ 470 h 470"/>
                  <a:gd name="T20" fmla="*/ 184 w 410"/>
                  <a:gd name="T21" fmla="*/ 469 h 470"/>
                  <a:gd name="T22" fmla="*/ 144 w 410"/>
                  <a:gd name="T23" fmla="*/ 460 h 470"/>
                  <a:gd name="T24" fmla="*/ 106 w 410"/>
                  <a:gd name="T25" fmla="*/ 442 h 470"/>
                  <a:gd name="T26" fmla="*/ 74 w 410"/>
                  <a:gd name="T27" fmla="*/ 416 h 470"/>
                  <a:gd name="T28" fmla="*/ 46 w 410"/>
                  <a:gd name="T29" fmla="*/ 385 h 470"/>
                  <a:gd name="T30" fmla="*/ 24 w 410"/>
                  <a:gd name="T31" fmla="*/ 347 h 470"/>
                  <a:gd name="T32" fmla="*/ 9 w 410"/>
                  <a:gd name="T33" fmla="*/ 305 h 470"/>
                  <a:gd name="T34" fmla="*/ 0 w 410"/>
                  <a:gd name="T35" fmla="*/ 259 h 470"/>
                  <a:gd name="T36" fmla="*/ 0 w 410"/>
                  <a:gd name="T37" fmla="*/ 235 h 470"/>
                  <a:gd name="T38" fmla="*/ 0 w 410"/>
                  <a:gd name="T39" fmla="*/ 210 h 470"/>
                  <a:gd name="T40" fmla="*/ 9 w 410"/>
                  <a:gd name="T41" fmla="*/ 165 h 470"/>
                  <a:gd name="T42" fmla="*/ 24 w 410"/>
                  <a:gd name="T43" fmla="*/ 123 h 470"/>
                  <a:gd name="T44" fmla="*/ 46 w 410"/>
                  <a:gd name="T45" fmla="*/ 85 h 470"/>
                  <a:gd name="T46" fmla="*/ 74 w 410"/>
                  <a:gd name="T47" fmla="*/ 53 h 470"/>
                  <a:gd name="T48" fmla="*/ 106 w 410"/>
                  <a:gd name="T49" fmla="*/ 28 h 470"/>
                  <a:gd name="T50" fmla="*/ 144 w 410"/>
                  <a:gd name="T51" fmla="*/ 10 h 470"/>
                  <a:gd name="T52" fmla="*/ 184 w 410"/>
                  <a:gd name="T53" fmla="*/ 0 h 470"/>
                  <a:gd name="T54" fmla="*/ 205 w 410"/>
                  <a:gd name="T55" fmla="*/ 0 h 470"/>
                  <a:gd name="T56" fmla="*/ 226 w 410"/>
                  <a:gd name="T57" fmla="*/ 0 h 470"/>
                  <a:gd name="T58" fmla="*/ 266 w 410"/>
                  <a:gd name="T59" fmla="*/ 10 h 470"/>
                  <a:gd name="T60" fmla="*/ 303 w 410"/>
                  <a:gd name="T61" fmla="*/ 28 h 470"/>
                  <a:gd name="T62" fmla="*/ 336 w 410"/>
                  <a:gd name="T63" fmla="*/ 53 h 470"/>
                  <a:gd name="T64" fmla="*/ 364 w 410"/>
                  <a:gd name="T65" fmla="*/ 85 h 470"/>
                  <a:gd name="T66" fmla="*/ 386 w 410"/>
                  <a:gd name="T67" fmla="*/ 123 h 470"/>
                  <a:gd name="T68" fmla="*/ 402 w 410"/>
                  <a:gd name="T69" fmla="*/ 165 h 470"/>
                  <a:gd name="T70" fmla="*/ 409 w 410"/>
                  <a:gd name="T71" fmla="*/ 210 h 470"/>
                  <a:gd name="T72" fmla="*/ 410 w 410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0" h="47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60"/>
                    </a:lnTo>
                    <a:lnTo>
                      <a:pt x="226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60"/>
                    </a:lnTo>
                    <a:lnTo>
                      <a:pt x="106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9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9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6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6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6"/>
              <p:cNvSpPr>
                <a:spLocks/>
              </p:cNvSpPr>
              <p:nvPr/>
            </p:nvSpPr>
            <p:spPr bwMode="auto">
              <a:xfrm>
                <a:off x="5373" y="3023"/>
                <a:ext cx="409" cy="464"/>
              </a:xfrm>
              <a:custGeom>
                <a:avLst/>
                <a:gdLst>
                  <a:gd name="T0" fmla="*/ 1634 w 1634"/>
                  <a:gd name="T1" fmla="*/ 566 h 1855"/>
                  <a:gd name="T2" fmla="*/ 1616 w 1634"/>
                  <a:gd name="T3" fmla="*/ 443 h 1855"/>
                  <a:gd name="T4" fmla="*/ 1573 w 1634"/>
                  <a:gd name="T5" fmla="*/ 332 h 1855"/>
                  <a:gd name="T6" fmla="*/ 1505 w 1634"/>
                  <a:gd name="T7" fmla="*/ 233 h 1855"/>
                  <a:gd name="T8" fmla="*/ 1412 w 1634"/>
                  <a:gd name="T9" fmla="*/ 150 h 1855"/>
                  <a:gd name="T10" fmla="*/ 1291 w 1634"/>
                  <a:gd name="T11" fmla="*/ 83 h 1855"/>
                  <a:gd name="T12" fmla="*/ 1144 w 1634"/>
                  <a:gd name="T13" fmla="*/ 34 h 1855"/>
                  <a:gd name="T14" fmla="*/ 968 w 1634"/>
                  <a:gd name="T15" fmla="*/ 5 h 1855"/>
                  <a:gd name="T16" fmla="*/ 817 w 1634"/>
                  <a:gd name="T17" fmla="*/ 0 h 1855"/>
                  <a:gd name="T18" fmla="*/ 666 w 1634"/>
                  <a:gd name="T19" fmla="*/ 5 h 1855"/>
                  <a:gd name="T20" fmla="*/ 491 w 1634"/>
                  <a:gd name="T21" fmla="*/ 34 h 1855"/>
                  <a:gd name="T22" fmla="*/ 343 w 1634"/>
                  <a:gd name="T23" fmla="*/ 83 h 1855"/>
                  <a:gd name="T24" fmla="*/ 222 w 1634"/>
                  <a:gd name="T25" fmla="*/ 150 h 1855"/>
                  <a:gd name="T26" fmla="*/ 129 w 1634"/>
                  <a:gd name="T27" fmla="*/ 233 h 1855"/>
                  <a:gd name="T28" fmla="*/ 61 w 1634"/>
                  <a:gd name="T29" fmla="*/ 332 h 1855"/>
                  <a:gd name="T30" fmla="*/ 19 w 1634"/>
                  <a:gd name="T31" fmla="*/ 443 h 1855"/>
                  <a:gd name="T32" fmla="*/ 1 w 1634"/>
                  <a:gd name="T33" fmla="*/ 566 h 1855"/>
                  <a:gd name="T34" fmla="*/ 0 w 1634"/>
                  <a:gd name="T35" fmla="*/ 667 h 1855"/>
                  <a:gd name="T36" fmla="*/ 8 w 1634"/>
                  <a:gd name="T37" fmla="*/ 991 h 1855"/>
                  <a:gd name="T38" fmla="*/ 37 w 1634"/>
                  <a:gd name="T39" fmla="*/ 1201 h 1855"/>
                  <a:gd name="T40" fmla="*/ 99 w 1634"/>
                  <a:gd name="T41" fmla="*/ 1406 h 1855"/>
                  <a:gd name="T42" fmla="*/ 204 w 1634"/>
                  <a:gd name="T43" fmla="*/ 1593 h 1855"/>
                  <a:gd name="T44" fmla="*/ 343 w 1634"/>
                  <a:gd name="T45" fmla="*/ 1724 h 1855"/>
                  <a:gd name="T46" fmla="*/ 444 w 1634"/>
                  <a:gd name="T47" fmla="*/ 1782 h 1855"/>
                  <a:gd name="T48" fmla="*/ 562 w 1634"/>
                  <a:gd name="T49" fmla="*/ 1825 h 1855"/>
                  <a:gd name="T50" fmla="*/ 699 w 1634"/>
                  <a:gd name="T51" fmla="*/ 1850 h 1855"/>
                  <a:gd name="T52" fmla="*/ 817 w 1634"/>
                  <a:gd name="T53" fmla="*/ 1855 h 1855"/>
                  <a:gd name="T54" fmla="*/ 935 w 1634"/>
                  <a:gd name="T55" fmla="*/ 1850 h 1855"/>
                  <a:gd name="T56" fmla="*/ 1072 w 1634"/>
                  <a:gd name="T57" fmla="*/ 1825 h 1855"/>
                  <a:gd name="T58" fmla="*/ 1191 w 1634"/>
                  <a:gd name="T59" fmla="*/ 1782 h 1855"/>
                  <a:gd name="T60" fmla="*/ 1292 w 1634"/>
                  <a:gd name="T61" fmla="*/ 1724 h 1855"/>
                  <a:gd name="T62" fmla="*/ 1430 w 1634"/>
                  <a:gd name="T63" fmla="*/ 1593 h 1855"/>
                  <a:gd name="T64" fmla="*/ 1535 w 1634"/>
                  <a:gd name="T65" fmla="*/ 1406 h 1855"/>
                  <a:gd name="T66" fmla="*/ 1597 w 1634"/>
                  <a:gd name="T67" fmla="*/ 1201 h 1855"/>
                  <a:gd name="T68" fmla="*/ 1627 w 1634"/>
                  <a:gd name="T69" fmla="*/ 991 h 1855"/>
                  <a:gd name="T70" fmla="*/ 1634 w 1634"/>
                  <a:gd name="T71" fmla="*/ 667 h 1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4" h="1855">
                    <a:moveTo>
                      <a:pt x="1634" y="598"/>
                    </a:moveTo>
                    <a:lnTo>
                      <a:pt x="1634" y="566"/>
                    </a:lnTo>
                    <a:lnTo>
                      <a:pt x="1628" y="504"/>
                    </a:lnTo>
                    <a:lnTo>
                      <a:pt x="1616" y="443"/>
                    </a:lnTo>
                    <a:lnTo>
                      <a:pt x="1598" y="386"/>
                    </a:lnTo>
                    <a:lnTo>
                      <a:pt x="1573" y="332"/>
                    </a:lnTo>
                    <a:lnTo>
                      <a:pt x="1543" y="281"/>
                    </a:lnTo>
                    <a:lnTo>
                      <a:pt x="1505" y="233"/>
                    </a:lnTo>
                    <a:lnTo>
                      <a:pt x="1462" y="189"/>
                    </a:lnTo>
                    <a:lnTo>
                      <a:pt x="1412" y="150"/>
                    </a:lnTo>
                    <a:lnTo>
                      <a:pt x="1355" y="114"/>
                    </a:lnTo>
                    <a:lnTo>
                      <a:pt x="1291" y="83"/>
                    </a:lnTo>
                    <a:lnTo>
                      <a:pt x="1220" y="56"/>
                    </a:lnTo>
                    <a:lnTo>
                      <a:pt x="1144" y="34"/>
                    </a:lnTo>
                    <a:lnTo>
                      <a:pt x="1059" y="17"/>
                    </a:lnTo>
                    <a:lnTo>
                      <a:pt x="968" y="5"/>
                    </a:lnTo>
                    <a:lnTo>
                      <a:pt x="869" y="0"/>
                    </a:lnTo>
                    <a:lnTo>
                      <a:pt x="817" y="0"/>
                    </a:lnTo>
                    <a:lnTo>
                      <a:pt x="765" y="0"/>
                    </a:lnTo>
                    <a:lnTo>
                      <a:pt x="666" y="5"/>
                    </a:lnTo>
                    <a:lnTo>
                      <a:pt x="575" y="17"/>
                    </a:lnTo>
                    <a:lnTo>
                      <a:pt x="491" y="34"/>
                    </a:lnTo>
                    <a:lnTo>
                      <a:pt x="413" y="56"/>
                    </a:lnTo>
                    <a:lnTo>
                      <a:pt x="343" y="83"/>
                    </a:lnTo>
                    <a:lnTo>
                      <a:pt x="279" y="114"/>
                    </a:lnTo>
                    <a:lnTo>
                      <a:pt x="222" y="150"/>
                    </a:lnTo>
                    <a:lnTo>
                      <a:pt x="173" y="189"/>
                    </a:lnTo>
                    <a:lnTo>
                      <a:pt x="129" y="233"/>
                    </a:lnTo>
                    <a:lnTo>
                      <a:pt x="92" y="281"/>
                    </a:lnTo>
                    <a:lnTo>
                      <a:pt x="61" y="332"/>
                    </a:lnTo>
                    <a:lnTo>
                      <a:pt x="36" y="386"/>
                    </a:lnTo>
                    <a:lnTo>
                      <a:pt x="19" y="443"/>
                    </a:lnTo>
                    <a:lnTo>
                      <a:pt x="6" y="504"/>
                    </a:lnTo>
                    <a:lnTo>
                      <a:pt x="1" y="566"/>
                    </a:lnTo>
                    <a:lnTo>
                      <a:pt x="0" y="598"/>
                    </a:lnTo>
                    <a:lnTo>
                      <a:pt x="0" y="667"/>
                    </a:lnTo>
                    <a:lnTo>
                      <a:pt x="0" y="841"/>
                    </a:lnTo>
                    <a:lnTo>
                      <a:pt x="8" y="991"/>
                    </a:lnTo>
                    <a:lnTo>
                      <a:pt x="19" y="1095"/>
                    </a:lnTo>
                    <a:lnTo>
                      <a:pt x="37" y="1201"/>
                    </a:lnTo>
                    <a:lnTo>
                      <a:pt x="63" y="1305"/>
                    </a:lnTo>
                    <a:lnTo>
                      <a:pt x="99" y="1406"/>
                    </a:lnTo>
                    <a:lnTo>
                      <a:pt x="145" y="1503"/>
                    </a:lnTo>
                    <a:lnTo>
                      <a:pt x="204" y="1593"/>
                    </a:lnTo>
                    <a:lnTo>
                      <a:pt x="277" y="1672"/>
                    </a:lnTo>
                    <a:lnTo>
                      <a:pt x="343" y="1724"/>
                    </a:lnTo>
                    <a:lnTo>
                      <a:pt x="391" y="1755"/>
                    </a:lnTo>
                    <a:lnTo>
                      <a:pt x="444" y="1782"/>
                    </a:lnTo>
                    <a:lnTo>
                      <a:pt x="500" y="1806"/>
                    </a:lnTo>
                    <a:lnTo>
                      <a:pt x="562" y="1825"/>
                    </a:lnTo>
                    <a:lnTo>
                      <a:pt x="628" y="1839"/>
                    </a:lnTo>
                    <a:lnTo>
                      <a:pt x="699" y="1850"/>
                    </a:lnTo>
                    <a:lnTo>
                      <a:pt x="777" y="1855"/>
                    </a:lnTo>
                    <a:lnTo>
                      <a:pt x="817" y="1855"/>
                    </a:lnTo>
                    <a:lnTo>
                      <a:pt x="857" y="1855"/>
                    </a:lnTo>
                    <a:lnTo>
                      <a:pt x="935" y="1850"/>
                    </a:lnTo>
                    <a:lnTo>
                      <a:pt x="1006" y="1839"/>
                    </a:lnTo>
                    <a:lnTo>
                      <a:pt x="1072" y="1825"/>
                    </a:lnTo>
                    <a:lnTo>
                      <a:pt x="1134" y="1806"/>
                    </a:lnTo>
                    <a:lnTo>
                      <a:pt x="1191" y="1782"/>
                    </a:lnTo>
                    <a:lnTo>
                      <a:pt x="1244" y="1755"/>
                    </a:lnTo>
                    <a:lnTo>
                      <a:pt x="1292" y="1724"/>
                    </a:lnTo>
                    <a:lnTo>
                      <a:pt x="1357" y="1672"/>
                    </a:lnTo>
                    <a:lnTo>
                      <a:pt x="1430" y="1593"/>
                    </a:lnTo>
                    <a:lnTo>
                      <a:pt x="1489" y="1503"/>
                    </a:lnTo>
                    <a:lnTo>
                      <a:pt x="1535" y="1406"/>
                    </a:lnTo>
                    <a:lnTo>
                      <a:pt x="1571" y="1305"/>
                    </a:lnTo>
                    <a:lnTo>
                      <a:pt x="1597" y="1201"/>
                    </a:lnTo>
                    <a:lnTo>
                      <a:pt x="1615" y="1095"/>
                    </a:lnTo>
                    <a:lnTo>
                      <a:pt x="1627" y="991"/>
                    </a:lnTo>
                    <a:lnTo>
                      <a:pt x="1634" y="841"/>
                    </a:lnTo>
                    <a:lnTo>
                      <a:pt x="1634" y="667"/>
                    </a:lnTo>
                    <a:lnTo>
                      <a:pt x="1634" y="598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7"/>
              <p:cNvSpPr>
                <a:spLocks/>
              </p:cNvSpPr>
              <p:nvPr/>
            </p:nvSpPr>
            <p:spPr bwMode="auto">
              <a:xfrm>
                <a:off x="5456" y="3246"/>
                <a:ext cx="44" cy="49"/>
              </a:xfrm>
              <a:custGeom>
                <a:avLst/>
                <a:gdLst>
                  <a:gd name="T0" fmla="*/ 177 w 177"/>
                  <a:gd name="T1" fmla="*/ 98 h 195"/>
                  <a:gd name="T2" fmla="*/ 175 w 177"/>
                  <a:gd name="T3" fmla="*/ 117 h 195"/>
                  <a:gd name="T4" fmla="*/ 162 w 177"/>
                  <a:gd name="T5" fmla="*/ 152 h 195"/>
                  <a:gd name="T6" fmla="*/ 138 w 177"/>
                  <a:gd name="T7" fmla="*/ 179 h 195"/>
                  <a:gd name="T8" fmla="*/ 106 w 177"/>
                  <a:gd name="T9" fmla="*/ 193 h 195"/>
                  <a:gd name="T10" fmla="*/ 88 w 177"/>
                  <a:gd name="T11" fmla="*/ 195 h 195"/>
                  <a:gd name="T12" fmla="*/ 71 w 177"/>
                  <a:gd name="T13" fmla="*/ 193 h 195"/>
                  <a:gd name="T14" fmla="*/ 38 w 177"/>
                  <a:gd name="T15" fmla="*/ 179 h 195"/>
                  <a:gd name="T16" fmla="*/ 15 w 177"/>
                  <a:gd name="T17" fmla="*/ 152 h 195"/>
                  <a:gd name="T18" fmla="*/ 1 w 177"/>
                  <a:gd name="T19" fmla="*/ 117 h 195"/>
                  <a:gd name="T20" fmla="*/ 0 w 177"/>
                  <a:gd name="T21" fmla="*/ 98 h 195"/>
                  <a:gd name="T22" fmla="*/ 1 w 177"/>
                  <a:gd name="T23" fmla="*/ 78 h 195"/>
                  <a:gd name="T24" fmla="*/ 15 w 177"/>
                  <a:gd name="T25" fmla="*/ 43 h 195"/>
                  <a:gd name="T26" fmla="*/ 38 w 177"/>
                  <a:gd name="T27" fmla="*/ 16 h 195"/>
                  <a:gd name="T28" fmla="*/ 71 w 177"/>
                  <a:gd name="T29" fmla="*/ 2 h 195"/>
                  <a:gd name="T30" fmla="*/ 88 w 177"/>
                  <a:gd name="T31" fmla="*/ 0 h 195"/>
                  <a:gd name="T32" fmla="*/ 106 w 177"/>
                  <a:gd name="T33" fmla="*/ 2 h 195"/>
                  <a:gd name="T34" fmla="*/ 138 w 177"/>
                  <a:gd name="T35" fmla="*/ 16 h 195"/>
                  <a:gd name="T36" fmla="*/ 162 w 177"/>
                  <a:gd name="T37" fmla="*/ 43 h 195"/>
                  <a:gd name="T38" fmla="*/ 175 w 177"/>
                  <a:gd name="T39" fmla="*/ 78 h 195"/>
                  <a:gd name="T40" fmla="*/ 177 w 177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7" h="195">
                    <a:moveTo>
                      <a:pt x="177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1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1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7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5462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6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6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9"/>
              <p:cNvSpPr>
                <a:spLocks/>
              </p:cNvSpPr>
              <p:nvPr/>
            </p:nvSpPr>
            <p:spPr bwMode="auto">
              <a:xfrm>
                <a:off x="5441" y="3196"/>
                <a:ext cx="72" cy="24"/>
              </a:xfrm>
              <a:custGeom>
                <a:avLst/>
                <a:gdLst>
                  <a:gd name="T0" fmla="*/ 9 w 290"/>
                  <a:gd name="T1" fmla="*/ 88 h 97"/>
                  <a:gd name="T2" fmla="*/ 17 w 290"/>
                  <a:gd name="T3" fmla="*/ 90 h 97"/>
                  <a:gd name="T4" fmla="*/ 35 w 290"/>
                  <a:gd name="T5" fmla="*/ 90 h 97"/>
                  <a:gd name="T6" fmla="*/ 69 w 290"/>
                  <a:gd name="T7" fmla="*/ 82 h 97"/>
                  <a:gd name="T8" fmla="*/ 130 w 290"/>
                  <a:gd name="T9" fmla="*/ 70 h 97"/>
                  <a:gd name="T10" fmla="*/ 193 w 290"/>
                  <a:gd name="T11" fmla="*/ 73 h 97"/>
                  <a:gd name="T12" fmla="*/ 243 w 290"/>
                  <a:gd name="T13" fmla="*/ 85 h 97"/>
                  <a:gd name="T14" fmla="*/ 271 w 290"/>
                  <a:gd name="T15" fmla="*/ 96 h 97"/>
                  <a:gd name="T16" fmla="*/ 277 w 290"/>
                  <a:gd name="T17" fmla="*/ 97 h 97"/>
                  <a:gd name="T18" fmla="*/ 285 w 290"/>
                  <a:gd name="T19" fmla="*/ 90 h 97"/>
                  <a:gd name="T20" fmla="*/ 290 w 290"/>
                  <a:gd name="T21" fmla="*/ 79 h 97"/>
                  <a:gd name="T22" fmla="*/ 287 w 290"/>
                  <a:gd name="T23" fmla="*/ 61 h 97"/>
                  <a:gd name="T24" fmla="*/ 278 w 290"/>
                  <a:gd name="T25" fmla="*/ 42 h 97"/>
                  <a:gd name="T26" fmla="*/ 258 w 290"/>
                  <a:gd name="T27" fmla="*/ 24 h 97"/>
                  <a:gd name="T28" fmla="*/ 226 w 290"/>
                  <a:gd name="T29" fmla="*/ 10 h 97"/>
                  <a:gd name="T30" fmla="*/ 181 w 290"/>
                  <a:gd name="T31" fmla="*/ 0 h 97"/>
                  <a:gd name="T32" fmla="*/ 151 w 290"/>
                  <a:gd name="T33" fmla="*/ 0 h 97"/>
                  <a:gd name="T34" fmla="*/ 125 w 290"/>
                  <a:gd name="T35" fmla="*/ 0 h 97"/>
                  <a:gd name="T36" fmla="*/ 82 w 290"/>
                  <a:gd name="T37" fmla="*/ 6 h 97"/>
                  <a:gd name="T38" fmla="*/ 50 w 290"/>
                  <a:gd name="T39" fmla="*/ 18 h 97"/>
                  <a:gd name="T40" fmla="*/ 25 w 290"/>
                  <a:gd name="T41" fmla="*/ 32 h 97"/>
                  <a:gd name="T42" fmla="*/ 10 w 290"/>
                  <a:gd name="T43" fmla="*/ 48 h 97"/>
                  <a:gd name="T44" fmla="*/ 2 w 290"/>
                  <a:gd name="T45" fmla="*/ 63 h 97"/>
                  <a:gd name="T46" fmla="*/ 0 w 290"/>
                  <a:gd name="T47" fmla="*/ 76 h 97"/>
                  <a:gd name="T48" fmla="*/ 5 w 290"/>
                  <a:gd name="T49" fmla="*/ 86 h 97"/>
                  <a:gd name="T50" fmla="*/ 9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9" y="88"/>
                    </a:moveTo>
                    <a:lnTo>
                      <a:pt x="17" y="90"/>
                    </a:lnTo>
                    <a:lnTo>
                      <a:pt x="35" y="90"/>
                    </a:lnTo>
                    <a:lnTo>
                      <a:pt x="69" y="82"/>
                    </a:lnTo>
                    <a:lnTo>
                      <a:pt x="130" y="70"/>
                    </a:lnTo>
                    <a:lnTo>
                      <a:pt x="193" y="73"/>
                    </a:lnTo>
                    <a:lnTo>
                      <a:pt x="243" y="85"/>
                    </a:lnTo>
                    <a:lnTo>
                      <a:pt x="271" y="96"/>
                    </a:lnTo>
                    <a:lnTo>
                      <a:pt x="277" y="97"/>
                    </a:lnTo>
                    <a:lnTo>
                      <a:pt x="285" y="90"/>
                    </a:lnTo>
                    <a:lnTo>
                      <a:pt x="290" y="79"/>
                    </a:lnTo>
                    <a:lnTo>
                      <a:pt x="287" y="61"/>
                    </a:lnTo>
                    <a:lnTo>
                      <a:pt x="278" y="42"/>
                    </a:lnTo>
                    <a:lnTo>
                      <a:pt x="258" y="24"/>
                    </a:lnTo>
                    <a:lnTo>
                      <a:pt x="226" y="10"/>
                    </a:lnTo>
                    <a:lnTo>
                      <a:pt x="181" y="0"/>
                    </a:lnTo>
                    <a:lnTo>
                      <a:pt x="151" y="0"/>
                    </a:lnTo>
                    <a:lnTo>
                      <a:pt x="125" y="0"/>
                    </a:lnTo>
                    <a:lnTo>
                      <a:pt x="82" y="6"/>
                    </a:lnTo>
                    <a:lnTo>
                      <a:pt x="50" y="18"/>
                    </a:lnTo>
                    <a:lnTo>
                      <a:pt x="25" y="32"/>
                    </a:lnTo>
                    <a:lnTo>
                      <a:pt x="10" y="48"/>
                    </a:lnTo>
                    <a:lnTo>
                      <a:pt x="2" y="63"/>
                    </a:lnTo>
                    <a:lnTo>
                      <a:pt x="0" y="76"/>
                    </a:lnTo>
                    <a:lnTo>
                      <a:pt x="5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70"/>
              <p:cNvSpPr>
                <a:spLocks/>
              </p:cNvSpPr>
              <p:nvPr/>
            </p:nvSpPr>
            <p:spPr bwMode="auto">
              <a:xfrm>
                <a:off x="5658" y="3246"/>
                <a:ext cx="44" cy="49"/>
              </a:xfrm>
              <a:custGeom>
                <a:avLst/>
                <a:gdLst>
                  <a:gd name="T0" fmla="*/ 176 w 176"/>
                  <a:gd name="T1" fmla="*/ 98 h 195"/>
                  <a:gd name="T2" fmla="*/ 175 w 176"/>
                  <a:gd name="T3" fmla="*/ 117 h 195"/>
                  <a:gd name="T4" fmla="*/ 162 w 176"/>
                  <a:gd name="T5" fmla="*/ 152 h 195"/>
                  <a:gd name="T6" fmla="*/ 138 w 176"/>
                  <a:gd name="T7" fmla="*/ 179 h 195"/>
                  <a:gd name="T8" fmla="*/ 106 w 176"/>
                  <a:gd name="T9" fmla="*/ 193 h 195"/>
                  <a:gd name="T10" fmla="*/ 88 w 176"/>
                  <a:gd name="T11" fmla="*/ 195 h 195"/>
                  <a:gd name="T12" fmla="*/ 70 w 176"/>
                  <a:gd name="T13" fmla="*/ 193 h 195"/>
                  <a:gd name="T14" fmla="*/ 38 w 176"/>
                  <a:gd name="T15" fmla="*/ 179 h 195"/>
                  <a:gd name="T16" fmla="*/ 15 w 176"/>
                  <a:gd name="T17" fmla="*/ 152 h 195"/>
                  <a:gd name="T18" fmla="*/ 1 w 176"/>
                  <a:gd name="T19" fmla="*/ 117 h 195"/>
                  <a:gd name="T20" fmla="*/ 0 w 176"/>
                  <a:gd name="T21" fmla="*/ 98 h 195"/>
                  <a:gd name="T22" fmla="*/ 1 w 176"/>
                  <a:gd name="T23" fmla="*/ 78 h 195"/>
                  <a:gd name="T24" fmla="*/ 15 w 176"/>
                  <a:gd name="T25" fmla="*/ 43 h 195"/>
                  <a:gd name="T26" fmla="*/ 38 w 176"/>
                  <a:gd name="T27" fmla="*/ 16 h 195"/>
                  <a:gd name="T28" fmla="*/ 70 w 176"/>
                  <a:gd name="T29" fmla="*/ 2 h 195"/>
                  <a:gd name="T30" fmla="*/ 88 w 176"/>
                  <a:gd name="T31" fmla="*/ 0 h 195"/>
                  <a:gd name="T32" fmla="*/ 106 w 176"/>
                  <a:gd name="T33" fmla="*/ 2 h 195"/>
                  <a:gd name="T34" fmla="*/ 138 w 176"/>
                  <a:gd name="T35" fmla="*/ 16 h 195"/>
                  <a:gd name="T36" fmla="*/ 162 w 176"/>
                  <a:gd name="T37" fmla="*/ 43 h 195"/>
                  <a:gd name="T38" fmla="*/ 175 w 176"/>
                  <a:gd name="T39" fmla="*/ 78 h 195"/>
                  <a:gd name="T40" fmla="*/ 176 w 176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5">
                    <a:moveTo>
                      <a:pt x="176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0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6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1"/>
              <p:cNvSpPr>
                <a:spLocks/>
              </p:cNvSpPr>
              <p:nvPr/>
            </p:nvSpPr>
            <p:spPr bwMode="auto">
              <a:xfrm>
                <a:off x="5664" y="3253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7 w 53"/>
                  <a:gd name="T5" fmla="*/ 52 h 53"/>
                  <a:gd name="T6" fmla="*/ 26 w 53"/>
                  <a:gd name="T7" fmla="*/ 53 h 53"/>
                  <a:gd name="T8" fmla="*/ 15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5 w 53"/>
                  <a:gd name="T17" fmla="*/ 2 h 53"/>
                  <a:gd name="T18" fmla="*/ 26 w 53"/>
                  <a:gd name="T19" fmla="*/ 0 h 53"/>
                  <a:gd name="T20" fmla="*/ 37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72"/>
              <p:cNvSpPr>
                <a:spLocks/>
              </p:cNvSpPr>
              <p:nvPr/>
            </p:nvSpPr>
            <p:spPr bwMode="auto">
              <a:xfrm>
                <a:off x="5642" y="3196"/>
                <a:ext cx="73" cy="24"/>
              </a:xfrm>
              <a:custGeom>
                <a:avLst/>
                <a:gdLst>
                  <a:gd name="T0" fmla="*/ 282 w 290"/>
                  <a:gd name="T1" fmla="*/ 88 h 97"/>
                  <a:gd name="T2" fmla="*/ 273 w 290"/>
                  <a:gd name="T3" fmla="*/ 90 h 97"/>
                  <a:gd name="T4" fmla="*/ 255 w 290"/>
                  <a:gd name="T5" fmla="*/ 90 h 97"/>
                  <a:gd name="T6" fmla="*/ 222 w 290"/>
                  <a:gd name="T7" fmla="*/ 82 h 97"/>
                  <a:gd name="T8" fmla="*/ 159 w 290"/>
                  <a:gd name="T9" fmla="*/ 70 h 97"/>
                  <a:gd name="T10" fmla="*/ 97 w 290"/>
                  <a:gd name="T11" fmla="*/ 73 h 97"/>
                  <a:gd name="T12" fmla="*/ 47 w 290"/>
                  <a:gd name="T13" fmla="*/ 85 h 97"/>
                  <a:gd name="T14" fmla="*/ 19 w 290"/>
                  <a:gd name="T15" fmla="*/ 96 h 97"/>
                  <a:gd name="T16" fmla="*/ 13 w 290"/>
                  <a:gd name="T17" fmla="*/ 97 h 97"/>
                  <a:gd name="T18" fmla="*/ 6 w 290"/>
                  <a:gd name="T19" fmla="*/ 90 h 97"/>
                  <a:gd name="T20" fmla="*/ 0 w 290"/>
                  <a:gd name="T21" fmla="*/ 79 h 97"/>
                  <a:gd name="T22" fmla="*/ 3 w 290"/>
                  <a:gd name="T23" fmla="*/ 61 h 97"/>
                  <a:gd name="T24" fmla="*/ 12 w 290"/>
                  <a:gd name="T25" fmla="*/ 42 h 97"/>
                  <a:gd name="T26" fmla="*/ 32 w 290"/>
                  <a:gd name="T27" fmla="*/ 24 h 97"/>
                  <a:gd name="T28" fmla="*/ 64 w 290"/>
                  <a:gd name="T29" fmla="*/ 10 h 97"/>
                  <a:gd name="T30" fmla="*/ 110 w 290"/>
                  <a:gd name="T31" fmla="*/ 0 h 97"/>
                  <a:gd name="T32" fmla="*/ 139 w 290"/>
                  <a:gd name="T33" fmla="*/ 0 h 97"/>
                  <a:gd name="T34" fmla="*/ 165 w 290"/>
                  <a:gd name="T35" fmla="*/ 0 h 97"/>
                  <a:gd name="T36" fmla="*/ 208 w 290"/>
                  <a:gd name="T37" fmla="*/ 6 h 97"/>
                  <a:gd name="T38" fmla="*/ 241 w 290"/>
                  <a:gd name="T39" fmla="*/ 18 h 97"/>
                  <a:gd name="T40" fmla="*/ 265 w 290"/>
                  <a:gd name="T41" fmla="*/ 32 h 97"/>
                  <a:gd name="T42" fmla="*/ 281 w 290"/>
                  <a:gd name="T43" fmla="*/ 48 h 97"/>
                  <a:gd name="T44" fmla="*/ 288 w 290"/>
                  <a:gd name="T45" fmla="*/ 63 h 97"/>
                  <a:gd name="T46" fmla="*/ 290 w 290"/>
                  <a:gd name="T47" fmla="*/ 76 h 97"/>
                  <a:gd name="T48" fmla="*/ 286 w 290"/>
                  <a:gd name="T49" fmla="*/ 86 h 97"/>
                  <a:gd name="T50" fmla="*/ 282 w 290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0" h="97">
                    <a:moveTo>
                      <a:pt x="282" y="88"/>
                    </a:moveTo>
                    <a:lnTo>
                      <a:pt x="273" y="90"/>
                    </a:lnTo>
                    <a:lnTo>
                      <a:pt x="255" y="90"/>
                    </a:lnTo>
                    <a:lnTo>
                      <a:pt x="222" y="82"/>
                    </a:lnTo>
                    <a:lnTo>
                      <a:pt x="159" y="70"/>
                    </a:lnTo>
                    <a:lnTo>
                      <a:pt x="97" y="73"/>
                    </a:lnTo>
                    <a:lnTo>
                      <a:pt x="47" y="85"/>
                    </a:lnTo>
                    <a:lnTo>
                      <a:pt x="19" y="96"/>
                    </a:lnTo>
                    <a:lnTo>
                      <a:pt x="13" y="97"/>
                    </a:lnTo>
                    <a:lnTo>
                      <a:pt x="6" y="90"/>
                    </a:lnTo>
                    <a:lnTo>
                      <a:pt x="0" y="79"/>
                    </a:lnTo>
                    <a:lnTo>
                      <a:pt x="3" y="61"/>
                    </a:lnTo>
                    <a:lnTo>
                      <a:pt x="12" y="42"/>
                    </a:lnTo>
                    <a:lnTo>
                      <a:pt x="32" y="24"/>
                    </a:lnTo>
                    <a:lnTo>
                      <a:pt x="64" y="10"/>
                    </a:lnTo>
                    <a:lnTo>
                      <a:pt x="110" y="0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6"/>
                    </a:lnTo>
                    <a:lnTo>
                      <a:pt x="241" y="18"/>
                    </a:lnTo>
                    <a:lnTo>
                      <a:pt x="265" y="32"/>
                    </a:lnTo>
                    <a:lnTo>
                      <a:pt x="281" y="48"/>
                    </a:lnTo>
                    <a:lnTo>
                      <a:pt x="288" y="63"/>
                    </a:lnTo>
                    <a:lnTo>
                      <a:pt x="290" y="76"/>
                    </a:lnTo>
                    <a:lnTo>
                      <a:pt x="286" y="86"/>
                    </a:lnTo>
                    <a:lnTo>
                      <a:pt x="282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73"/>
              <p:cNvSpPr>
                <a:spLocks/>
              </p:cNvSpPr>
              <p:nvPr/>
            </p:nvSpPr>
            <p:spPr bwMode="auto">
              <a:xfrm>
                <a:off x="5542" y="3345"/>
                <a:ext cx="71" cy="25"/>
              </a:xfrm>
              <a:custGeom>
                <a:avLst/>
                <a:gdLst>
                  <a:gd name="T0" fmla="*/ 140 w 280"/>
                  <a:gd name="T1" fmla="*/ 43 h 100"/>
                  <a:gd name="T2" fmla="*/ 108 w 280"/>
                  <a:gd name="T3" fmla="*/ 41 h 100"/>
                  <a:gd name="T4" fmla="*/ 57 w 280"/>
                  <a:gd name="T5" fmla="*/ 24 h 100"/>
                  <a:gd name="T6" fmla="*/ 20 w 280"/>
                  <a:gd name="T7" fmla="*/ 6 h 100"/>
                  <a:gd name="T8" fmla="*/ 5 w 280"/>
                  <a:gd name="T9" fmla="*/ 0 h 100"/>
                  <a:gd name="T10" fmla="*/ 1 w 280"/>
                  <a:gd name="T11" fmla="*/ 3 h 100"/>
                  <a:gd name="T12" fmla="*/ 0 w 280"/>
                  <a:gd name="T13" fmla="*/ 9 h 100"/>
                  <a:gd name="T14" fmla="*/ 1 w 280"/>
                  <a:gd name="T15" fmla="*/ 22 h 100"/>
                  <a:gd name="T16" fmla="*/ 14 w 280"/>
                  <a:gd name="T17" fmla="*/ 52 h 100"/>
                  <a:gd name="T18" fmla="*/ 35 w 280"/>
                  <a:gd name="T19" fmla="*/ 73 h 100"/>
                  <a:gd name="T20" fmla="*/ 57 w 280"/>
                  <a:gd name="T21" fmla="*/ 86 h 100"/>
                  <a:gd name="T22" fmla="*/ 85 w 280"/>
                  <a:gd name="T23" fmla="*/ 95 h 100"/>
                  <a:gd name="T24" fmla="*/ 119 w 280"/>
                  <a:gd name="T25" fmla="*/ 100 h 100"/>
                  <a:gd name="T26" fmla="*/ 140 w 280"/>
                  <a:gd name="T27" fmla="*/ 100 h 100"/>
                  <a:gd name="T28" fmla="*/ 161 w 280"/>
                  <a:gd name="T29" fmla="*/ 100 h 100"/>
                  <a:gd name="T30" fmla="*/ 196 w 280"/>
                  <a:gd name="T31" fmla="*/ 95 h 100"/>
                  <a:gd name="T32" fmla="*/ 223 w 280"/>
                  <a:gd name="T33" fmla="*/ 86 h 100"/>
                  <a:gd name="T34" fmla="*/ 245 w 280"/>
                  <a:gd name="T35" fmla="*/ 73 h 100"/>
                  <a:gd name="T36" fmla="*/ 267 w 280"/>
                  <a:gd name="T37" fmla="*/ 52 h 100"/>
                  <a:gd name="T38" fmla="*/ 279 w 280"/>
                  <a:gd name="T39" fmla="*/ 22 h 100"/>
                  <a:gd name="T40" fmla="*/ 280 w 280"/>
                  <a:gd name="T41" fmla="*/ 9 h 100"/>
                  <a:gd name="T42" fmla="*/ 280 w 280"/>
                  <a:gd name="T43" fmla="*/ 3 h 100"/>
                  <a:gd name="T44" fmla="*/ 275 w 280"/>
                  <a:gd name="T45" fmla="*/ 0 h 100"/>
                  <a:gd name="T46" fmla="*/ 260 w 280"/>
                  <a:gd name="T47" fmla="*/ 6 h 100"/>
                  <a:gd name="T48" fmla="*/ 223 w 280"/>
                  <a:gd name="T49" fmla="*/ 24 h 100"/>
                  <a:gd name="T50" fmla="*/ 172 w 280"/>
                  <a:gd name="T51" fmla="*/ 41 h 100"/>
                  <a:gd name="T52" fmla="*/ 140 w 280"/>
                  <a:gd name="T53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0" h="100">
                    <a:moveTo>
                      <a:pt x="140" y="43"/>
                    </a:moveTo>
                    <a:lnTo>
                      <a:pt x="108" y="41"/>
                    </a:lnTo>
                    <a:lnTo>
                      <a:pt x="57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0" y="9"/>
                    </a:lnTo>
                    <a:lnTo>
                      <a:pt x="1" y="22"/>
                    </a:lnTo>
                    <a:lnTo>
                      <a:pt x="14" y="52"/>
                    </a:lnTo>
                    <a:lnTo>
                      <a:pt x="35" y="73"/>
                    </a:lnTo>
                    <a:lnTo>
                      <a:pt x="57" y="86"/>
                    </a:lnTo>
                    <a:lnTo>
                      <a:pt x="85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1" y="100"/>
                    </a:lnTo>
                    <a:lnTo>
                      <a:pt x="196" y="95"/>
                    </a:lnTo>
                    <a:lnTo>
                      <a:pt x="223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80" y="9"/>
                    </a:lnTo>
                    <a:lnTo>
                      <a:pt x="280" y="3"/>
                    </a:lnTo>
                    <a:lnTo>
                      <a:pt x="275" y="0"/>
                    </a:lnTo>
                    <a:lnTo>
                      <a:pt x="260" y="6"/>
                    </a:lnTo>
                    <a:lnTo>
                      <a:pt x="223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74"/>
              <p:cNvSpPr>
                <a:spLocks/>
              </p:cNvSpPr>
              <p:nvPr/>
            </p:nvSpPr>
            <p:spPr bwMode="auto">
              <a:xfrm>
                <a:off x="5566" y="3425"/>
                <a:ext cx="24" cy="9"/>
              </a:xfrm>
              <a:custGeom>
                <a:avLst/>
                <a:gdLst>
                  <a:gd name="T0" fmla="*/ 48 w 97"/>
                  <a:gd name="T1" fmla="*/ 15 h 35"/>
                  <a:gd name="T2" fmla="*/ 27 w 97"/>
                  <a:gd name="T3" fmla="*/ 12 h 35"/>
                  <a:gd name="T4" fmla="*/ 7 w 97"/>
                  <a:gd name="T5" fmla="*/ 2 h 35"/>
                  <a:gd name="T6" fmla="*/ 0 w 97"/>
                  <a:gd name="T7" fmla="*/ 0 h 35"/>
                  <a:gd name="T8" fmla="*/ 0 w 97"/>
                  <a:gd name="T9" fmla="*/ 3 h 35"/>
                  <a:gd name="T10" fmla="*/ 1 w 97"/>
                  <a:gd name="T11" fmla="*/ 13 h 35"/>
                  <a:gd name="T12" fmla="*/ 15 w 97"/>
                  <a:gd name="T13" fmla="*/ 28 h 35"/>
                  <a:gd name="T14" fmla="*/ 35 w 97"/>
                  <a:gd name="T15" fmla="*/ 34 h 35"/>
                  <a:gd name="T16" fmla="*/ 48 w 97"/>
                  <a:gd name="T17" fmla="*/ 35 h 35"/>
                  <a:gd name="T18" fmla="*/ 62 w 97"/>
                  <a:gd name="T19" fmla="*/ 34 h 35"/>
                  <a:gd name="T20" fmla="*/ 81 w 97"/>
                  <a:gd name="T21" fmla="*/ 28 h 35"/>
                  <a:gd name="T22" fmla="*/ 96 w 97"/>
                  <a:gd name="T23" fmla="*/ 13 h 35"/>
                  <a:gd name="T24" fmla="*/ 97 w 97"/>
                  <a:gd name="T25" fmla="*/ 3 h 35"/>
                  <a:gd name="T26" fmla="*/ 96 w 97"/>
                  <a:gd name="T27" fmla="*/ 0 h 35"/>
                  <a:gd name="T28" fmla="*/ 89 w 97"/>
                  <a:gd name="T29" fmla="*/ 2 h 35"/>
                  <a:gd name="T30" fmla="*/ 69 w 97"/>
                  <a:gd name="T31" fmla="*/ 12 h 35"/>
                  <a:gd name="T32" fmla="*/ 48 w 97"/>
                  <a:gd name="T33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5">
                    <a:moveTo>
                      <a:pt x="48" y="15"/>
                    </a:moveTo>
                    <a:lnTo>
                      <a:pt x="27" y="1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8" y="35"/>
                    </a:lnTo>
                    <a:lnTo>
                      <a:pt x="62" y="34"/>
                    </a:lnTo>
                    <a:lnTo>
                      <a:pt x="81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6" y="0"/>
                    </a:lnTo>
                    <a:lnTo>
                      <a:pt x="89" y="2"/>
                    </a:lnTo>
                    <a:lnTo>
                      <a:pt x="69" y="12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75"/>
              <p:cNvSpPr>
                <a:spLocks/>
              </p:cNvSpPr>
              <p:nvPr/>
            </p:nvSpPr>
            <p:spPr bwMode="auto">
              <a:xfrm>
                <a:off x="5522" y="3397"/>
                <a:ext cx="111" cy="18"/>
              </a:xfrm>
              <a:custGeom>
                <a:avLst/>
                <a:gdLst>
                  <a:gd name="T0" fmla="*/ 222 w 444"/>
                  <a:gd name="T1" fmla="*/ 45 h 73"/>
                  <a:gd name="T2" fmla="*/ 172 w 444"/>
                  <a:gd name="T3" fmla="*/ 43 h 73"/>
                  <a:gd name="T4" fmla="*/ 90 w 444"/>
                  <a:gd name="T5" fmla="*/ 28 h 73"/>
                  <a:gd name="T6" fmla="*/ 32 w 444"/>
                  <a:gd name="T7" fmla="*/ 10 h 73"/>
                  <a:gd name="T8" fmla="*/ 3 w 444"/>
                  <a:gd name="T9" fmla="*/ 0 h 73"/>
                  <a:gd name="T10" fmla="*/ 0 w 444"/>
                  <a:gd name="T11" fmla="*/ 3 h 73"/>
                  <a:gd name="T12" fmla="*/ 1 w 444"/>
                  <a:gd name="T13" fmla="*/ 10 h 73"/>
                  <a:gd name="T14" fmla="*/ 22 w 444"/>
                  <a:gd name="T15" fmla="*/ 31 h 73"/>
                  <a:gd name="T16" fmla="*/ 70 w 444"/>
                  <a:gd name="T17" fmla="*/ 55 h 73"/>
                  <a:gd name="T18" fmla="*/ 133 w 444"/>
                  <a:gd name="T19" fmla="*/ 69 h 73"/>
                  <a:gd name="T20" fmla="*/ 189 w 444"/>
                  <a:gd name="T21" fmla="*/ 73 h 73"/>
                  <a:gd name="T22" fmla="*/ 222 w 444"/>
                  <a:gd name="T23" fmla="*/ 73 h 73"/>
                  <a:gd name="T24" fmla="*/ 255 w 444"/>
                  <a:gd name="T25" fmla="*/ 73 h 73"/>
                  <a:gd name="T26" fmla="*/ 311 w 444"/>
                  <a:gd name="T27" fmla="*/ 69 h 73"/>
                  <a:gd name="T28" fmla="*/ 374 w 444"/>
                  <a:gd name="T29" fmla="*/ 55 h 73"/>
                  <a:gd name="T30" fmla="*/ 423 w 444"/>
                  <a:gd name="T31" fmla="*/ 31 h 73"/>
                  <a:gd name="T32" fmla="*/ 443 w 444"/>
                  <a:gd name="T33" fmla="*/ 10 h 73"/>
                  <a:gd name="T34" fmla="*/ 444 w 444"/>
                  <a:gd name="T35" fmla="*/ 3 h 73"/>
                  <a:gd name="T36" fmla="*/ 442 w 444"/>
                  <a:gd name="T37" fmla="*/ 0 h 73"/>
                  <a:gd name="T38" fmla="*/ 412 w 444"/>
                  <a:gd name="T39" fmla="*/ 10 h 73"/>
                  <a:gd name="T40" fmla="*/ 355 w 444"/>
                  <a:gd name="T41" fmla="*/ 28 h 73"/>
                  <a:gd name="T42" fmla="*/ 272 w 444"/>
                  <a:gd name="T43" fmla="*/ 43 h 73"/>
                  <a:gd name="T44" fmla="*/ 222 w 444"/>
                  <a:gd name="T4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4" h="73">
                    <a:moveTo>
                      <a:pt x="222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2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22" y="31"/>
                    </a:lnTo>
                    <a:lnTo>
                      <a:pt x="70" y="55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3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3" y="31"/>
                    </a:lnTo>
                    <a:lnTo>
                      <a:pt x="443" y="10"/>
                    </a:lnTo>
                    <a:lnTo>
                      <a:pt x="444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2" y="43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76"/>
              <p:cNvSpPr>
                <a:spLocks/>
              </p:cNvSpPr>
              <p:nvPr/>
            </p:nvSpPr>
            <p:spPr bwMode="auto">
              <a:xfrm>
                <a:off x="5420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19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19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19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19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77"/>
              <p:cNvSpPr>
                <a:spLocks/>
              </p:cNvSpPr>
              <p:nvPr/>
            </p:nvSpPr>
            <p:spPr bwMode="auto">
              <a:xfrm>
                <a:off x="5679" y="3318"/>
                <a:ext cx="60" cy="60"/>
              </a:xfrm>
              <a:custGeom>
                <a:avLst/>
                <a:gdLst>
                  <a:gd name="T0" fmla="*/ 239 w 239"/>
                  <a:gd name="T1" fmla="*/ 121 h 240"/>
                  <a:gd name="T2" fmla="*/ 238 w 239"/>
                  <a:gd name="T3" fmla="*/ 145 h 240"/>
                  <a:gd name="T4" fmla="*/ 220 w 239"/>
                  <a:gd name="T5" fmla="*/ 188 h 240"/>
                  <a:gd name="T6" fmla="*/ 187 w 239"/>
                  <a:gd name="T7" fmla="*/ 221 h 240"/>
                  <a:gd name="T8" fmla="*/ 144 w 239"/>
                  <a:gd name="T9" fmla="*/ 239 h 240"/>
                  <a:gd name="T10" fmla="*/ 120 w 239"/>
                  <a:gd name="T11" fmla="*/ 240 h 240"/>
                  <a:gd name="T12" fmla="*/ 95 w 239"/>
                  <a:gd name="T13" fmla="*/ 239 h 240"/>
                  <a:gd name="T14" fmla="*/ 52 w 239"/>
                  <a:gd name="T15" fmla="*/ 221 h 240"/>
                  <a:gd name="T16" fmla="*/ 19 w 239"/>
                  <a:gd name="T17" fmla="*/ 188 h 240"/>
                  <a:gd name="T18" fmla="*/ 1 w 239"/>
                  <a:gd name="T19" fmla="*/ 145 h 240"/>
                  <a:gd name="T20" fmla="*/ 0 w 239"/>
                  <a:gd name="T21" fmla="*/ 121 h 240"/>
                  <a:gd name="T22" fmla="*/ 1 w 239"/>
                  <a:gd name="T23" fmla="*/ 96 h 240"/>
                  <a:gd name="T24" fmla="*/ 19 w 239"/>
                  <a:gd name="T25" fmla="*/ 53 h 240"/>
                  <a:gd name="T26" fmla="*/ 52 w 239"/>
                  <a:gd name="T27" fmla="*/ 20 h 240"/>
                  <a:gd name="T28" fmla="*/ 95 w 239"/>
                  <a:gd name="T29" fmla="*/ 3 h 240"/>
                  <a:gd name="T30" fmla="*/ 120 w 239"/>
                  <a:gd name="T31" fmla="*/ 0 h 240"/>
                  <a:gd name="T32" fmla="*/ 144 w 239"/>
                  <a:gd name="T33" fmla="*/ 3 h 240"/>
                  <a:gd name="T34" fmla="*/ 187 w 239"/>
                  <a:gd name="T35" fmla="*/ 20 h 240"/>
                  <a:gd name="T36" fmla="*/ 220 w 239"/>
                  <a:gd name="T37" fmla="*/ 53 h 240"/>
                  <a:gd name="T38" fmla="*/ 238 w 239"/>
                  <a:gd name="T39" fmla="*/ 96 h 240"/>
                  <a:gd name="T40" fmla="*/ 239 w 239"/>
                  <a:gd name="T41" fmla="*/ 12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20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20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78"/>
              <p:cNvSpPr>
                <a:spLocks/>
              </p:cNvSpPr>
              <p:nvPr/>
            </p:nvSpPr>
            <p:spPr bwMode="auto">
              <a:xfrm>
                <a:off x="5347" y="3515"/>
                <a:ext cx="231" cy="133"/>
              </a:xfrm>
              <a:custGeom>
                <a:avLst/>
                <a:gdLst>
                  <a:gd name="T0" fmla="*/ 923 w 923"/>
                  <a:gd name="T1" fmla="*/ 0 h 532"/>
                  <a:gd name="T2" fmla="*/ 923 w 923"/>
                  <a:gd name="T3" fmla="*/ 532 h 532"/>
                  <a:gd name="T4" fmla="*/ 0 w 923"/>
                  <a:gd name="T5" fmla="*/ 532 h 532"/>
                  <a:gd name="T6" fmla="*/ 2 w 923"/>
                  <a:gd name="T7" fmla="*/ 511 h 532"/>
                  <a:gd name="T8" fmla="*/ 11 w 923"/>
                  <a:gd name="T9" fmla="*/ 468 h 532"/>
                  <a:gd name="T10" fmla="*/ 32 w 923"/>
                  <a:gd name="T11" fmla="*/ 425 h 532"/>
                  <a:gd name="T12" fmla="*/ 60 w 923"/>
                  <a:gd name="T13" fmla="*/ 380 h 532"/>
                  <a:gd name="T14" fmla="*/ 96 w 923"/>
                  <a:gd name="T15" fmla="*/ 335 h 532"/>
                  <a:gd name="T16" fmla="*/ 140 w 923"/>
                  <a:gd name="T17" fmla="*/ 291 h 532"/>
                  <a:gd name="T18" fmla="*/ 191 w 923"/>
                  <a:gd name="T19" fmla="*/ 247 h 532"/>
                  <a:gd name="T20" fmla="*/ 249 w 923"/>
                  <a:gd name="T21" fmla="*/ 205 h 532"/>
                  <a:gd name="T22" fmla="*/ 313 w 923"/>
                  <a:gd name="T23" fmla="*/ 166 h 532"/>
                  <a:gd name="T24" fmla="*/ 382 w 923"/>
                  <a:gd name="T25" fmla="*/ 128 h 532"/>
                  <a:gd name="T26" fmla="*/ 456 w 923"/>
                  <a:gd name="T27" fmla="*/ 95 h 532"/>
                  <a:gd name="T28" fmla="*/ 534 w 923"/>
                  <a:gd name="T29" fmla="*/ 66 h 532"/>
                  <a:gd name="T30" fmla="*/ 616 w 923"/>
                  <a:gd name="T31" fmla="*/ 41 h 532"/>
                  <a:gd name="T32" fmla="*/ 701 w 923"/>
                  <a:gd name="T33" fmla="*/ 22 h 532"/>
                  <a:gd name="T34" fmla="*/ 788 w 923"/>
                  <a:gd name="T35" fmla="*/ 8 h 532"/>
                  <a:gd name="T36" fmla="*/ 877 w 923"/>
                  <a:gd name="T37" fmla="*/ 0 h 532"/>
                  <a:gd name="T38" fmla="*/ 923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2" y="511"/>
                    </a:lnTo>
                    <a:lnTo>
                      <a:pt x="11" y="468"/>
                    </a:lnTo>
                    <a:lnTo>
                      <a:pt x="32" y="425"/>
                    </a:lnTo>
                    <a:lnTo>
                      <a:pt x="60" y="380"/>
                    </a:lnTo>
                    <a:lnTo>
                      <a:pt x="96" y="335"/>
                    </a:lnTo>
                    <a:lnTo>
                      <a:pt x="140" y="291"/>
                    </a:lnTo>
                    <a:lnTo>
                      <a:pt x="191" y="247"/>
                    </a:lnTo>
                    <a:lnTo>
                      <a:pt x="249" y="205"/>
                    </a:lnTo>
                    <a:lnTo>
                      <a:pt x="313" y="166"/>
                    </a:lnTo>
                    <a:lnTo>
                      <a:pt x="382" y="128"/>
                    </a:lnTo>
                    <a:lnTo>
                      <a:pt x="456" y="95"/>
                    </a:lnTo>
                    <a:lnTo>
                      <a:pt x="534" y="66"/>
                    </a:lnTo>
                    <a:lnTo>
                      <a:pt x="616" y="41"/>
                    </a:lnTo>
                    <a:lnTo>
                      <a:pt x="701" y="22"/>
                    </a:lnTo>
                    <a:lnTo>
                      <a:pt x="788" y="8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79"/>
              <p:cNvSpPr>
                <a:spLocks/>
              </p:cNvSpPr>
              <p:nvPr/>
            </p:nvSpPr>
            <p:spPr bwMode="auto">
              <a:xfrm>
                <a:off x="5578" y="3515"/>
                <a:ext cx="230" cy="133"/>
              </a:xfrm>
              <a:custGeom>
                <a:avLst/>
                <a:gdLst>
                  <a:gd name="T0" fmla="*/ 0 w 922"/>
                  <a:gd name="T1" fmla="*/ 0 h 532"/>
                  <a:gd name="T2" fmla="*/ 0 w 922"/>
                  <a:gd name="T3" fmla="*/ 532 h 532"/>
                  <a:gd name="T4" fmla="*/ 922 w 922"/>
                  <a:gd name="T5" fmla="*/ 532 h 532"/>
                  <a:gd name="T6" fmla="*/ 921 w 922"/>
                  <a:gd name="T7" fmla="*/ 511 h 532"/>
                  <a:gd name="T8" fmla="*/ 912 w 922"/>
                  <a:gd name="T9" fmla="*/ 468 h 532"/>
                  <a:gd name="T10" fmla="*/ 892 w 922"/>
                  <a:gd name="T11" fmla="*/ 425 h 532"/>
                  <a:gd name="T12" fmla="*/ 864 w 922"/>
                  <a:gd name="T13" fmla="*/ 380 h 532"/>
                  <a:gd name="T14" fmla="*/ 828 w 922"/>
                  <a:gd name="T15" fmla="*/ 335 h 532"/>
                  <a:gd name="T16" fmla="*/ 784 w 922"/>
                  <a:gd name="T17" fmla="*/ 291 h 532"/>
                  <a:gd name="T18" fmla="*/ 732 w 922"/>
                  <a:gd name="T19" fmla="*/ 247 h 532"/>
                  <a:gd name="T20" fmla="*/ 674 w 922"/>
                  <a:gd name="T21" fmla="*/ 205 h 532"/>
                  <a:gd name="T22" fmla="*/ 611 w 922"/>
                  <a:gd name="T23" fmla="*/ 166 h 532"/>
                  <a:gd name="T24" fmla="*/ 541 w 922"/>
                  <a:gd name="T25" fmla="*/ 128 h 532"/>
                  <a:gd name="T26" fmla="*/ 468 w 922"/>
                  <a:gd name="T27" fmla="*/ 95 h 532"/>
                  <a:gd name="T28" fmla="*/ 389 w 922"/>
                  <a:gd name="T29" fmla="*/ 66 h 532"/>
                  <a:gd name="T30" fmla="*/ 308 w 922"/>
                  <a:gd name="T31" fmla="*/ 41 h 532"/>
                  <a:gd name="T32" fmla="*/ 222 w 922"/>
                  <a:gd name="T33" fmla="*/ 22 h 532"/>
                  <a:gd name="T34" fmla="*/ 135 w 922"/>
                  <a:gd name="T35" fmla="*/ 8 h 532"/>
                  <a:gd name="T36" fmla="*/ 46 w 922"/>
                  <a:gd name="T37" fmla="*/ 0 h 532"/>
                  <a:gd name="T38" fmla="*/ 0 w 922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2" h="532">
                    <a:moveTo>
                      <a:pt x="0" y="0"/>
                    </a:moveTo>
                    <a:lnTo>
                      <a:pt x="0" y="532"/>
                    </a:lnTo>
                    <a:lnTo>
                      <a:pt x="922" y="532"/>
                    </a:lnTo>
                    <a:lnTo>
                      <a:pt x="921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7"/>
                    </a:lnTo>
                    <a:lnTo>
                      <a:pt x="674" y="205"/>
                    </a:lnTo>
                    <a:lnTo>
                      <a:pt x="611" y="166"/>
                    </a:lnTo>
                    <a:lnTo>
                      <a:pt x="541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8" y="41"/>
                    </a:lnTo>
                    <a:lnTo>
                      <a:pt x="222" y="22"/>
                    </a:lnTo>
                    <a:lnTo>
                      <a:pt x="135" y="8"/>
                    </a:lnTo>
                    <a:lnTo>
                      <a:pt x="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80"/>
              <p:cNvSpPr>
                <a:spLocks/>
              </p:cNvSpPr>
              <p:nvPr/>
            </p:nvSpPr>
            <p:spPr bwMode="auto">
              <a:xfrm>
                <a:off x="5490" y="3518"/>
                <a:ext cx="88" cy="130"/>
              </a:xfrm>
              <a:custGeom>
                <a:avLst/>
                <a:gdLst>
                  <a:gd name="T0" fmla="*/ 173 w 349"/>
                  <a:gd name="T1" fmla="*/ 2 h 520"/>
                  <a:gd name="T2" fmla="*/ 169 w 349"/>
                  <a:gd name="T3" fmla="*/ 2 h 520"/>
                  <a:gd name="T4" fmla="*/ 165 w 349"/>
                  <a:gd name="T5" fmla="*/ 3 h 520"/>
                  <a:gd name="T6" fmla="*/ 123 w 349"/>
                  <a:gd name="T7" fmla="*/ 11 h 520"/>
                  <a:gd name="T8" fmla="*/ 40 w 349"/>
                  <a:gd name="T9" fmla="*/ 29 h 520"/>
                  <a:gd name="T10" fmla="*/ 0 w 349"/>
                  <a:gd name="T11" fmla="*/ 41 h 520"/>
                  <a:gd name="T12" fmla="*/ 349 w 349"/>
                  <a:gd name="T13" fmla="*/ 520 h 520"/>
                  <a:gd name="T14" fmla="*/ 349 w 349"/>
                  <a:gd name="T15" fmla="*/ 254 h 520"/>
                  <a:gd name="T16" fmla="*/ 192 w 349"/>
                  <a:gd name="T17" fmla="*/ 0 h 520"/>
                  <a:gd name="T18" fmla="*/ 183 w 349"/>
                  <a:gd name="T19" fmla="*/ 0 h 520"/>
                  <a:gd name="T20" fmla="*/ 173 w 349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9" h="520">
                    <a:moveTo>
                      <a:pt x="173" y="2"/>
                    </a:moveTo>
                    <a:lnTo>
                      <a:pt x="169" y="2"/>
                    </a:lnTo>
                    <a:lnTo>
                      <a:pt x="165" y="3"/>
                    </a:lnTo>
                    <a:lnTo>
                      <a:pt x="123" y="11"/>
                    </a:lnTo>
                    <a:lnTo>
                      <a:pt x="40" y="29"/>
                    </a:lnTo>
                    <a:lnTo>
                      <a:pt x="0" y="41"/>
                    </a:lnTo>
                    <a:lnTo>
                      <a:pt x="349" y="520"/>
                    </a:lnTo>
                    <a:lnTo>
                      <a:pt x="349" y="254"/>
                    </a:lnTo>
                    <a:lnTo>
                      <a:pt x="192" y="0"/>
                    </a:lnTo>
                    <a:lnTo>
                      <a:pt x="183" y="0"/>
                    </a:lnTo>
                    <a:lnTo>
                      <a:pt x="173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81"/>
              <p:cNvSpPr>
                <a:spLocks/>
              </p:cNvSpPr>
              <p:nvPr/>
            </p:nvSpPr>
            <p:spPr bwMode="auto">
              <a:xfrm>
                <a:off x="5578" y="3518"/>
                <a:ext cx="87" cy="130"/>
              </a:xfrm>
              <a:custGeom>
                <a:avLst/>
                <a:gdLst>
                  <a:gd name="T0" fmla="*/ 176 w 350"/>
                  <a:gd name="T1" fmla="*/ 2 h 520"/>
                  <a:gd name="T2" fmla="*/ 180 w 350"/>
                  <a:gd name="T3" fmla="*/ 2 h 520"/>
                  <a:gd name="T4" fmla="*/ 184 w 350"/>
                  <a:gd name="T5" fmla="*/ 3 h 520"/>
                  <a:gd name="T6" fmla="*/ 226 w 350"/>
                  <a:gd name="T7" fmla="*/ 11 h 520"/>
                  <a:gd name="T8" fmla="*/ 309 w 350"/>
                  <a:gd name="T9" fmla="*/ 29 h 520"/>
                  <a:gd name="T10" fmla="*/ 350 w 350"/>
                  <a:gd name="T11" fmla="*/ 41 h 520"/>
                  <a:gd name="T12" fmla="*/ 0 w 350"/>
                  <a:gd name="T13" fmla="*/ 520 h 520"/>
                  <a:gd name="T14" fmla="*/ 0 w 350"/>
                  <a:gd name="T15" fmla="*/ 254 h 520"/>
                  <a:gd name="T16" fmla="*/ 157 w 350"/>
                  <a:gd name="T17" fmla="*/ 0 h 520"/>
                  <a:gd name="T18" fmla="*/ 167 w 350"/>
                  <a:gd name="T19" fmla="*/ 0 h 520"/>
                  <a:gd name="T20" fmla="*/ 176 w 350"/>
                  <a:gd name="T21" fmla="*/ 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0" h="520">
                    <a:moveTo>
                      <a:pt x="176" y="2"/>
                    </a:moveTo>
                    <a:lnTo>
                      <a:pt x="180" y="2"/>
                    </a:lnTo>
                    <a:lnTo>
                      <a:pt x="184" y="3"/>
                    </a:lnTo>
                    <a:lnTo>
                      <a:pt x="226" y="11"/>
                    </a:lnTo>
                    <a:lnTo>
                      <a:pt x="309" y="29"/>
                    </a:lnTo>
                    <a:lnTo>
                      <a:pt x="350" y="41"/>
                    </a:lnTo>
                    <a:lnTo>
                      <a:pt x="0" y="520"/>
                    </a:lnTo>
                    <a:lnTo>
                      <a:pt x="0" y="254"/>
                    </a:lnTo>
                    <a:lnTo>
                      <a:pt x="157" y="0"/>
                    </a:lnTo>
                    <a:lnTo>
                      <a:pt x="167" y="0"/>
                    </a:lnTo>
                    <a:lnTo>
                      <a:pt x="176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82"/>
              <p:cNvSpPr>
                <a:spLocks/>
              </p:cNvSpPr>
              <p:nvPr/>
            </p:nvSpPr>
            <p:spPr bwMode="auto">
              <a:xfrm>
                <a:off x="5320" y="2917"/>
                <a:ext cx="515" cy="665"/>
              </a:xfrm>
              <a:custGeom>
                <a:avLst/>
                <a:gdLst>
                  <a:gd name="T0" fmla="*/ 942 w 2060"/>
                  <a:gd name="T1" fmla="*/ 1 h 2658"/>
                  <a:gd name="T2" fmla="*/ 643 w 2060"/>
                  <a:gd name="T3" fmla="*/ 47 h 2658"/>
                  <a:gd name="T4" fmla="*/ 410 w 2060"/>
                  <a:gd name="T5" fmla="*/ 147 h 2658"/>
                  <a:gd name="T6" fmla="*/ 240 w 2060"/>
                  <a:gd name="T7" fmla="*/ 297 h 2658"/>
                  <a:gd name="T8" fmla="*/ 121 w 2060"/>
                  <a:gd name="T9" fmla="*/ 487 h 2658"/>
                  <a:gd name="T10" fmla="*/ 47 w 2060"/>
                  <a:gd name="T11" fmla="*/ 715 h 2658"/>
                  <a:gd name="T12" fmla="*/ 10 w 2060"/>
                  <a:gd name="T13" fmla="*/ 971 h 2658"/>
                  <a:gd name="T14" fmla="*/ 0 w 2060"/>
                  <a:gd name="T15" fmla="*/ 1321 h 2658"/>
                  <a:gd name="T16" fmla="*/ 12 w 2060"/>
                  <a:gd name="T17" fmla="*/ 1543 h 2658"/>
                  <a:gd name="T18" fmla="*/ 67 w 2060"/>
                  <a:gd name="T19" fmla="*/ 1813 h 2658"/>
                  <a:gd name="T20" fmla="*/ 161 w 2060"/>
                  <a:gd name="T21" fmla="*/ 2046 h 2658"/>
                  <a:gd name="T22" fmla="*/ 282 w 2060"/>
                  <a:gd name="T23" fmla="*/ 2241 h 2658"/>
                  <a:gd name="T24" fmla="*/ 444 w 2060"/>
                  <a:gd name="T25" fmla="*/ 2433 h 2658"/>
                  <a:gd name="T26" fmla="*/ 700 w 2060"/>
                  <a:gd name="T27" fmla="*/ 2645 h 2658"/>
                  <a:gd name="T28" fmla="*/ 697 w 2060"/>
                  <a:gd name="T29" fmla="*/ 2624 h 2658"/>
                  <a:gd name="T30" fmla="*/ 539 w 2060"/>
                  <a:gd name="T31" fmla="*/ 2324 h 2658"/>
                  <a:gd name="T32" fmla="*/ 443 w 2060"/>
                  <a:gd name="T33" fmla="*/ 2070 h 2658"/>
                  <a:gd name="T34" fmla="*/ 369 w 2060"/>
                  <a:gd name="T35" fmla="*/ 1768 h 2658"/>
                  <a:gd name="T36" fmla="*/ 344 w 2060"/>
                  <a:gd name="T37" fmla="*/ 1432 h 2658"/>
                  <a:gd name="T38" fmla="*/ 364 w 2060"/>
                  <a:gd name="T39" fmla="*/ 1211 h 2658"/>
                  <a:gd name="T40" fmla="*/ 404 w 2060"/>
                  <a:gd name="T41" fmla="*/ 1031 h 2658"/>
                  <a:gd name="T42" fmla="*/ 471 w 2060"/>
                  <a:gd name="T43" fmla="*/ 851 h 2658"/>
                  <a:gd name="T44" fmla="*/ 565 w 2060"/>
                  <a:gd name="T45" fmla="*/ 672 h 2658"/>
                  <a:gd name="T46" fmla="*/ 579 w 2060"/>
                  <a:gd name="T47" fmla="*/ 652 h 2658"/>
                  <a:gd name="T48" fmla="*/ 490 w 2060"/>
                  <a:gd name="T49" fmla="*/ 902 h 2658"/>
                  <a:gd name="T50" fmla="*/ 482 w 2060"/>
                  <a:gd name="T51" fmla="*/ 1000 h 2658"/>
                  <a:gd name="T52" fmla="*/ 678 w 2060"/>
                  <a:gd name="T53" fmla="*/ 965 h 2658"/>
                  <a:gd name="T54" fmla="*/ 1030 w 2060"/>
                  <a:gd name="T55" fmla="*/ 949 h 2658"/>
                  <a:gd name="T56" fmla="*/ 1383 w 2060"/>
                  <a:gd name="T57" fmla="*/ 965 h 2658"/>
                  <a:gd name="T58" fmla="*/ 1578 w 2060"/>
                  <a:gd name="T59" fmla="*/ 1000 h 2658"/>
                  <a:gd name="T60" fmla="*/ 1571 w 2060"/>
                  <a:gd name="T61" fmla="*/ 902 h 2658"/>
                  <a:gd name="T62" fmla="*/ 1482 w 2060"/>
                  <a:gd name="T63" fmla="*/ 652 h 2658"/>
                  <a:gd name="T64" fmla="*/ 1496 w 2060"/>
                  <a:gd name="T65" fmla="*/ 672 h 2658"/>
                  <a:gd name="T66" fmla="*/ 1590 w 2060"/>
                  <a:gd name="T67" fmla="*/ 851 h 2658"/>
                  <a:gd name="T68" fmla="*/ 1656 w 2060"/>
                  <a:gd name="T69" fmla="*/ 1031 h 2658"/>
                  <a:gd name="T70" fmla="*/ 1697 w 2060"/>
                  <a:gd name="T71" fmla="*/ 1211 h 2658"/>
                  <a:gd name="T72" fmla="*/ 1717 w 2060"/>
                  <a:gd name="T73" fmla="*/ 1432 h 2658"/>
                  <a:gd name="T74" fmla="*/ 1691 w 2060"/>
                  <a:gd name="T75" fmla="*/ 1768 h 2658"/>
                  <a:gd name="T76" fmla="*/ 1617 w 2060"/>
                  <a:gd name="T77" fmla="*/ 2070 h 2658"/>
                  <a:gd name="T78" fmla="*/ 1520 w 2060"/>
                  <a:gd name="T79" fmla="*/ 2324 h 2658"/>
                  <a:gd name="T80" fmla="*/ 1364 w 2060"/>
                  <a:gd name="T81" fmla="*/ 2624 h 2658"/>
                  <a:gd name="T82" fmla="*/ 1360 w 2060"/>
                  <a:gd name="T83" fmla="*/ 2645 h 2658"/>
                  <a:gd name="T84" fmla="*/ 1617 w 2060"/>
                  <a:gd name="T85" fmla="*/ 2433 h 2658"/>
                  <a:gd name="T86" fmla="*/ 1778 w 2060"/>
                  <a:gd name="T87" fmla="*/ 2241 h 2658"/>
                  <a:gd name="T88" fmla="*/ 1899 w 2060"/>
                  <a:gd name="T89" fmla="*/ 2046 h 2658"/>
                  <a:gd name="T90" fmla="*/ 1993 w 2060"/>
                  <a:gd name="T91" fmla="*/ 1813 h 2658"/>
                  <a:gd name="T92" fmla="*/ 2048 w 2060"/>
                  <a:gd name="T93" fmla="*/ 1543 h 2658"/>
                  <a:gd name="T94" fmla="*/ 2060 w 2060"/>
                  <a:gd name="T95" fmla="*/ 1321 h 2658"/>
                  <a:gd name="T96" fmla="*/ 2051 w 2060"/>
                  <a:gd name="T97" fmla="*/ 971 h 2658"/>
                  <a:gd name="T98" fmla="*/ 2014 w 2060"/>
                  <a:gd name="T99" fmla="*/ 715 h 2658"/>
                  <a:gd name="T100" fmla="*/ 1940 w 2060"/>
                  <a:gd name="T101" fmla="*/ 487 h 2658"/>
                  <a:gd name="T102" fmla="*/ 1821 w 2060"/>
                  <a:gd name="T103" fmla="*/ 297 h 2658"/>
                  <a:gd name="T104" fmla="*/ 1649 w 2060"/>
                  <a:gd name="T105" fmla="*/ 147 h 2658"/>
                  <a:gd name="T106" fmla="*/ 1418 w 2060"/>
                  <a:gd name="T107" fmla="*/ 47 h 2658"/>
                  <a:gd name="T108" fmla="*/ 1118 w 2060"/>
                  <a:gd name="T109" fmla="*/ 1 h 2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60" h="2658">
                    <a:moveTo>
                      <a:pt x="1030" y="0"/>
                    </a:moveTo>
                    <a:lnTo>
                      <a:pt x="942" y="1"/>
                    </a:lnTo>
                    <a:lnTo>
                      <a:pt x="783" y="17"/>
                    </a:lnTo>
                    <a:lnTo>
                      <a:pt x="643" y="47"/>
                    </a:lnTo>
                    <a:lnTo>
                      <a:pt x="518" y="90"/>
                    </a:lnTo>
                    <a:lnTo>
                      <a:pt x="410" y="147"/>
                    </a:lnTo>
                    <a:lnTo>
                      <a:pt x="318" y="216"/>
                    </a:lnTo>
                    <a:lnTo>
                      <a:pt x="240" y="297"/>
                    </a:lnTo>
                    <a:lnTo>
                      <a:pt x="174" y="387"/>
                    </a:lnTo>
                    <a:lnTo>
                      <a:pt x="121" y="487"/>
                    </a:lnTo>
                    <a:lnTo>
                      <a:pt x="78" y="597"/>
                    </a:lnTo>
                    <a:lnTo>
                      <a:pt x="47" y="715"/>
                    </a:lnTo>
                    <a:lnTo>
                      <a:pt x="24" y="839"/>
                    </a:lnTo>
                    <a:lnTo>
                      <a:pt x="10" y="971"/>
                    </a:lnTo>
                    <a:lnTo>
                      <a:pt x="1" y="1107"/>
                    </a:lnTo>
                    <a:lnTo>
                      <a:pt x="0" y="1321"/>
                    </a:lnTo>
                    <a:lnTo>
                      <a:pt x="6" y="1470"/>
                    </a:lnTo>
                    <a:lnTo>
                      <a:pt x="12" y="1543"/>
                    </a:lnTo>
                    <a:lnTo>
                      <a:pt x="33" y="1683"/>
                    </a:lnTo>
                    <a:lnTo>
                      <a:pt x="67" y="1813"/>
                    </a:lnTo>
                    <a:lnTo>
                      <a:pt x="110" y="1935"/>
                    </a:lnTo>
                    <a:lnTo>
                      <a:pt x="161" y="2046"/>
                    </a:lnTo>
                    <a:lnTo>
                      <a:pt x="219" y="2148"/>
                    </a:lnTo>
                    <a:lnTo>
                      <a:pt x="282" y="2241"/>
                    </a:lnTo>
                    <a:lnTo>
                      <a:pt x="346" y="2324"/>
                    </a:lnTo>
                    <a:lnTo>
                      <a:pt x="444" y="2433"/>
                    </a:lnTo>
                    <a:lnTo>
                      <a:pt x="564" y="2544"/>
                    </a:lnTo>
                    <a:lnTo>
                      <a:pt x="700" y="2645"/>
                    </a:lnTo>
                    <a:lnTo>
                      <a:pt x="721" y="2658"/>
                    </a:lnTo>
                    <a:lnTo>
                      <a:pt x="697" y="2624"/>
                    </a:lnTo>
                    <a:lnTo>
                      <a:pt x="589" y="2429"/>
                    </a:lnTo>
                    <a:lnTo>
                      <a:pt x="539" y="2324"/>
                    </a:lnTo>
                    <a:lnTo>
                      <a:pt x="490" y="2204"/>
                    </a:lnTo>
                    <a:lnTo>
                      <a:pt x="443" y="2070"/>
                    </a:lnTo>
                    <a:lnTo>
                      <a:pt x="402" y="1924"/>
                    </a:lnTo>
                    <a:lnTo>
                      <a:pt x="369" y="1768"/>
                    </a:lnTo>
                    <a:lnTo>
                      <a:pt x="349" y="1603"/>
                    </a:lnTo>
                    <a:lnTo>
                      <a:pt x="344" y="1432"/>
                    </a:lnTo>
                    <a:lnTo>
                      <a:pt x="352" y="1300"/>
                    </a:lnTo>
                    <a:lnTo>
                      <a:pt x="364" y="1211"/>
                    </a:lnTo>
                    <a:lnTo>
                      <a:pt x="381" y="1121"/>
                    </a:lnTo>
                    <a:lnTo>
                      <a:pt x="404" y="1031"/>
                    </a:lnTo>
                    <a:lnTo>
                      <a:pt x="434" y="942"/>
                    </a:lnTo>
                    <a:lnTo>
                      <a:pt x="471" y="851"/>
                    </a:lnTo>
                    <a:lnTo>
                      <a:pt x="514" y="761"/>
                    </a:lnTo>
                    <a:lnTo>
                      <a:pt x="565" y="672"/>
                    </a:lnTo>
                    <a:lnTo>
                      <a:pt x="593" y="626"/>
                    </a:lnTo>
                    <a:lnTo>
                      <a:pt x="579" y="652"/>
                    </a:lnTo>
                    <a:lnTo>
                      <a:pt x="514" y="806"/>
                    </a:lnTo>
                    <a:lnTo>
                      <a:pt x="490" y="902"/>
                    </a:lnTo>
                    <a:lnTo>
                      <a:pt x="481" y="967"/>
                    </a:lnTo>
                    <a:lnTo>
                      <a:pt x="482" y="1000"/>
                    </a:lnTo>
                    <a:lnTo>
                      <a:pt x="501" y="993"/>
                    </a:lnTo>
                    <a:lnTo>
                      <a:pt x="678" y="965"/>
                    </a:lnTo>
                    <a:lnTo>
                      <a:pt x="888" y="950"/>
                    </a:lnTo>
                    <a:lnTo>
                      <a:pt x="1030" y="949"/>
                    </a:lnTo>
                    <a:lnTo>
                      <a:pt x="1172" y="950"/>
                    </a:lnTo>
                    <a:lnTo>
                      <a:pt x="1383" y="965"/>
                    </a:lnTo>
                    <a:lnTo>
                      <a:pt x="1559" y="993"/>
                    </a:lnTo>
                    <a:lnTo>
                      <a:pt x="1578" y="1000"/>
                    </a:lnTo>
                    <a:lnTo>
                      <a:pt x="1578" y="967"/>
                    </a:lnTo>
                    <a:lnTo>
                      <a:pt x="1571" y="902"/>
                    </a:lnTo>
                    <a:lnTo>
                      <a:pt x="1546" y="806"/>
                    </a:lnTo>
                    <a:lnTo>
                      <a:pt x="1482" y="652"/>
                    </a:lnTo>
                    <a:lnTo>
                      <a:pt x="1467" y="626"/>
                    </a:lnTo>
                    <a:lnTo>
                      <a:pt x="1496" y="672"/>
                    </a:lnTo>
                    <a:lnTo>
                      <a:pt x="1546" y="761"/>
                    </a:lnTo>
                    <a:lnTo>
                      <a:pt x="1590" y="851"/>
                    </a:lnTo>
                    <a:lnTo>
                      <a:pt x="1626" y="942"/>
                    </a:lnTo>
                    <a:lnTo>
                      <a:pt x="1656" y="1031"/>
                    </a:lnTo>
                    <a:lnTo>
                      <a:pt x="1679" y="1121"/>
                    </a:lnTo>
                    <a:lnTo>
                      <a:pt x="1697" y="1211"/>
                    </a:lnTo>
                    <a:lnTo>
                      <a:pt x="1709" y="1300"/>
                    </a:lnTo>
                    <a:lnTo>
                      <a:pt x="1717" y="1432"/>
                    </a:lnTo>
                    <a:lnTo>
                      <a:pt x="1712" y="1603"/>
                    </a:lnTo>
                    <a:lnTo>
                      <a:pt x="1691" y="1768"/>
                    </a:lnTo>
                    <a:lnTo>
                      <a:pt x="1659" y="1924"/>
                    </a:lnTo>
                    <a:lnTo>
                      <a:pt x="1617" y="2070"/>
                    </a:lnTo>
                    <a:lnTo>
                      <a:pt x="1570" y="2204"/>
                    </a:lnTo>
                    <a:lnTo>
                      <a:pt x="1520" y="2324"/>
                    </a:lnTo>
                    <a:lnTo>
                      <a:pt x="1471" y="2429"/>
                    </a:lnTo>
                    <a:lnTo>
                      <a:pt x="1364" y="2624"/>
                    </a:lnTo>
                    <a:lnTo>
                      <a:pt x="1340" y="2658"/>
                    </a:lnTo>
                    <a:lnTo>
                      <a:pt x="1360" y="2645"/>
                    </a:lnTo>
                    <a:lnTo>
                      <a:pt x="1496" y="2544"/>
                    </a:lnTo>
                    <a:lnTo>
                      <a:pt x="1617" y="2433"/>
                    </a:lnTo>
                    <a:lnTo>
                      <a:pt x="1714" y="2324"/>
                    </a:lnTo>
                    <a:lnTo>
                      <a:pt x="1778" y="2241"/>
                    </a:lnTo>
                    <a:lnTo>
                      <a:pt x="1841" y="2148"/>
                    </a:lnTo>
                    <a:lnTo>
                      <a:pt x="1899" y="2046"/>
                    </a:lnTo>
                    <a:lnTo>
                      <a:pt x="1950" y="1935"/>
                    </a:lnTo>
                    <a:lnTo>
                      <a:pt x="1993" y="1813"/>
                    </a:lnTo>
                    <a:lnTo>
                      <a:pt x="2028" y="1683"/>
                    </a:lnTo>
                    <a:lnTo>
                      <a:pt x="2048" y="1543"/>
                    </a:lnTo>
                    <a:lnTo>
                      <a:pt x="2053" y="1470"/>
                    </a:lnTo>
                    <a:lnTo>
                      <a:pt x="2060" y="1321"/>
                    </a:lnTo>
                    <a:lnTo>
                      <a:pt x="2059" y="1107"/>
                    </a:lnTo>
                    <a:lnTo>
                      <a:pt x="2051" y="971"/>
                    </a:lnTo>
                    <a:lnTo>
                      <a:pt x="2036" y="839"/>
                    </a:lnTo>
                    <a:lnTo>
                      <a:pt x="2014" y="715"/>
                    </a:lnTo>
                    <a:lnTo>
                      <a:pt x="1981" y="597"/>
                    </a:lnTo>
                    <a:lnTo>
                      <a:pt x="1940" y="487"/>
                    </a:lnTo>
                    <a:lnTo>
                      <a:pt x="1886" y="387"/>
                    </a:lnTo>
                    <a:lnTo>
                      <a:pt x="1821" y="297"/>
                    </a:lnTo>
                    <a:lnTo>
                      <a:pt x="1742" y="216"/>
                    </a:lnTo>
                    <a:lnTo>
                      <a:pt x="1649" y="147"/>
                    </a:lnTo>
                    <a:lnTo>
                      <a:pt x="1542" y="90"/>
                    </a:lnTo>
                    <a:lnTo>
                      <a:pt x="1418" y="47"/>
                    </a:lnTo>
                    <a:lnTo>
                      <a:pt x="1277" y="17"/>
                    </a:lnTo>
                    <a:lnTo>
                      <a:pt x="1118" y="1"/>
                    </a:lnTo>
                    <a:lnTo>
                      <a:pt x="10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auto">
              <a:xfrm>
                <a:off x="5525" y="3511"/>
                <a:ext cx="105" cy="96"/>
              </a:xfrm>
              <a:custGeom>
                <a:avLst/>
                <a:gdLst>
                  <a:gd name="T0" fmla="*/ 0 w 421"/>
                  <a:gd name="T1" fmla="*/ 36 h 385"/>
                  <a:gd name="T2" fmla="*/ 210 w 421"/>
                  <a:gd name="T3" fmla="*/ 385 h 385"/>
                  <a:gd name="T4" fmla="*/ 421 w 421"/>
                  <a:gd name="T5" fmla="*/ 36 h 385"/>
                  <a:gd name="T6" fmla="*/ 414 w 421"/>
                  <a:gd name="T7" fmla="*/ 33 h 385"/>
                  <a:gd name="T8" fmla="*/ 343 w 421"/>
                  <a:gd name="T9" fmla="*/ 14 h 385"/>
                  <a:gd name="T10" fmla="*/ 256 w 421"/>
                  <a:gd name="T11" fmla="*/ 2 h 385"/>
                  <a:gd name="T12" fmla="*/ 187 w 421"/>
                  <a:gd name="T13" fmla="*/ 0 h 385"/>
                  <a:gd name="T14" fmla="*/ 114 w 421"/>
                  <a:gd name="T15" fmla="*/ 5 h 385"/>
                  <a:gd name="T16" fmla="*/ 37 w 421"/>
                  <a:gd name="T17" fmla="*/ 22 h 385"/>
                  <a:gd name="T18" fmla="*/ 0 w 421"/>
                  <a:gd name="T19" fmla="*/ 36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1" h="385">
                    <a:moveTo>
                      <a:pt x="0" y="36"/>
                    </a:moveTo>
                    <a:lnTo>
                      <a:pt x="210" y="385"/>
                    </a:lnTo>
                    <a:lnTo>
                      <a:pt x="421" y="36"/>
                    </a:lnTo>
                    <a:lnTo>
                      <a:pt x="414" y="33"/>
                    </a:lnTo>
                    <a:lnTo>
                      <a:pt x="343" y="14"/>
                    </a:lnTo>
                    <a:lnTo>
                      <a:pt x="256" y="2"/>
                    </a:lnTo>
                    <a:lnTo>
                      <a:pt x="187" y="0"/>
                    </a:lnTo>
                    <a:lnTo>
                      <a:pt x="114" y="5"/>
                    </a:lnTo>
                    <a:lnTo>
                      <a:pt x="37" y="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92" name="직선 연결선 91"/>
            <p:cNvCxnSpPr>
              <a:cxnSpLocks/>
            </p:cNvCxnSpPr>
            <p:nvPr/>
          </p:nvCxnSpPr>
          <p:spPr>
            <a:xfrm flipV="1">
              <a:off x="3295413" y="5092227"/>
              <a:ext cx="5504276" cy="714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모서리가 둥근 직사각형 93"/>
            <p:cNvSpPr/>
            <p:nvPr/>
          </p:nvSpPr>
          <p:spPr>
            <a:xfrm>
              <a:off x="7072106" y="5314145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err="1">
                  <a:solidFill>
                    <a:prstClr val="white"/>
                  </a:solidFill>
                </a:rPr>
                <a:t>송호영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4428926" y="5326780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err="1">
                  <a:solidFill>
                    <a:prstClr val="white"/>
                  </a:solidFill>
                </a:rPr>
                <a:t>이해림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EB18E7B5-6657-4C5B-A494-AE6162E827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30118" y="4134310"/>
              <a:ext cx="678747" cy="943366"/>
              <a:chOff x="2371" y="2919"/>
              <a:chExt cx="513" cy="713"/>
            </a:xfrm>
          </p:grpSpPr>
          <p:sp>
            <p:nvSpPr>
              <p:cNvPr id="96" name="Rectangle 5">
                <a:extLst>
                  <a:ext uri="{FF2B5EF4-FFF2-40B4-BE49-F238E27FC236}">
                    <a16:creationId xmlns:a16="http://schemas.microsoft.com/office/drawing/2014/main" id="{A11848DF-7853-4518-877D-F231FACE6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3451"/>
                <a:ext cx="105" cy="118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6">
                <a:extLst>
                  <a:ext uri="{FF2B5EF4-FFF2-40B4-BE49-F238E27FC236}">
                    <a16:creationId xmlns:a16="http://schemas.microsoft.com/office/drawing/2014/main" id="{E07399F8-4486-44F8-BA8A-056D4251A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3451"/>
                <a:ext cx="105" cy="37"/>
              </a:xfrm>
              <a:custGeom>
                <a:avLst/>
                <a:gdLst>
                  <a:gd name="T0" fmla="*/ 0 w 423"/>
                  <a:gd name="T1" fmla="*/ 56 h 147"/>
                  <a:gd name="T2" fmla="*/ 7 w 423"/>
                  <a:gd name="T3" fmla="*/ 59 h 147"/>
                  <a:gd name="T4" fmla="*/ 68 w 423"/>
                  <a:gd name="T5" fmla="*/ 89 h 147"/>
                  <a:gd name="T6" fmla="*/ 149 w 423"/>
                  <a:gd name="T7" fmla="*/ 118 h 147"/>
                  <a:gd name="T8" fmla="*/ 216 w 423"/>
                  <a:gd name="T9" fmla="*/ 134 h 147"/>
                  <a:gd name="T10" fmla="*/ 293 w 423"/>
                  <a:gd name="T11" fmla="*/ 144 h 147"/>
                  <a:gd name="T12" fmla="*/ 377 w 423"/>
                  <a:gd name="T13" fmla="*/ 147 h 147"/>
                  <a:gd name="T14" fmla="*/ 423 w 423"/>
                  <a:gd name="T15" fmla="*/ 142 h 147"/>
                  <a:gd name="T16" fmla="*/ 423 w 423"/>
                  <a:gd name="T17" fmla="*/ 0 h 147"/>
                  <a:gd name="T18" fmla="*/ 0 w 423"/>
                  <a:gd name="T19" fmla="*/ 0 h 147"/>
                  <a:gd name="T20" fmla="*/ 0 w 423"/>
                  <a:gd name="T21" fmla="*/ 5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147">
                    <a:moveTo>
                      <a:pt x="0" y="56"/>
                    </a:moveTo>
                    <a:lnTo>
                      <a:pt x="7" y="59"/>
                    </a:lnTo>
                    <a:lnTo>
                      <a:pt x="68" y="89"/>
                    </a:lnTo>
                    <a:lnTo>
                      <a:pt x="149" y="118"/>
                    </a:lnTo>
                    <a:lnTo>
                      <a:pt x="216" y="134"/>
                    </a:lnTo>
                    <a:lnTo>
                      <a:pt x="293" y="144"/>
                    </a:lnTo>
                    <a:lnTo>
                      <a:pt x="377" y="147"/>
                    </a:lnTo>
                    <a:lnTo>
                      <a:pt x="423" y="142"/>
                    </a:lnTo>
                    <a:lnTo>
                      <a:pt x="423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7">
                <a:extLst>
                  <a:ext uri="{FF2B5EF4-FFF2-40B4-BE49-F238E27FC236}">
                    <a16:creationId xmlns:a16="http://schemas.microsoft.com/office/drawing/2014/main" id="{28F5D404-2457-4C42-8195-E46AD0BB9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3209"/>
                <a:ext cx="103" cy="118"/>
              </a:xfrm>
              <a:custGeom>
                <a:avLst/>
                <a:gdLst>
                  <a:gd name="T0" fmla="*/ 412 w 412"/>
                  <a:gd name="T1" fmla="*/ 234 h 469"/>
                  <a:gd name="T2" fmla="*/ 412 w 412"/>
                  <a:gd name="T3" fmla="*/ 259 h 469"/>
                  <a:gd name="T4" fmla="*/ 403 w 412"/>
                  <a:gd name="T5" fmla="*/ 304 h 469"/>
                  <a:gd name="T6" fmla="*/ 388 w 412"/>
                  <a:gd name="T7" fmla="*/ 346 h 469"/>
                  <a:gd name="T8" fmla="*/ 365 w 412"/>
                  <a:gd name="T9" fmla="*/ 384 h 469"/>
                  <a:gd name="T10" fmla="*/ 337 w 412"/>
                  <a:gd name="T11" fmla="*/ 416 h 469"/>
                  <a:gd name="T12" fmla="*/ 305 w 412"/>
                  <a:gd name="T13" fmla="*/ 441 h 469"/>
                  <a:gd name="T14" fmla="*/ 267 w 412"/>
                  <a:gd name="T15" fmla="*/ 460 h 469"/>
                  <a:gd name="T16" fmla="*/ 227 w 412"/>
                  <a:gd name="T17" fmla="*/ 469 h 469"/>
                  <a:gd name="T18" fmla="*/ 206 w 412"/>
                  <a:gd name="T19" fmla="*/ 469 h 469"/>
                  <a:gd name="T20" fmla="*/ 185 w 412"/>
                  <a:gd name="T21" fmla="*/ 469 h 469"/>
                  <a:gd name="T22" fmla="*/ 144 w 412"/>
                  <a:gd name="T23" fmla="*/ 460 h 469"/>
                  <a:gd name="T24" fmla="*/ 108 w 412"/>
                  <a:gd name="T25" fmla="*/ 441 h 469"/>
                  <a:gd name="T26" fmla="*/ 74 w 412"/>
                  <a:gd name="T27" fmla="*/ 416 h 469"/>
                  <a:gd name="T28" fmla="*/ 46 w 412"/>
                  <a:gd name="T29" fmla="*/ 384 h 469"/>
                  <a:gd name="T30" fmla="*/ 25 w 412"/>
                  <a:gd name="T31" fmla="*/ 346 h 469"/>
                  <a:gd name="T32" fmla="*/ 9 w 412"/>
                  <a:gd name="T33" fmla="*/ 304 h 469"/>
                  <a:gd name="T34" fmla="*/ 1 w 412"/>
                  <a:gd name="T35" fmla="*/ 259 h 469"/>
                  <a:gd name="T36" fmla="*/ 0 w 412"/>
                  <a:gd name="T37" fmla="*/ 234 h 469"/>
                  <a:gd name="T38" fmla="*/ 1 w 412"/>
                  <a:gd name="T39" fmla="*/ 211 h 469"/>
                  <a:gd name="T40" fmla="*/ 9 w 412"/>
                  <a:gd name="T41" fmla="*/ 164 h 469"/>
                  <a:gd name="T42" fmla="*/ 25 w 412"/>
                  <a:gd name="T43" fmla="*/ 122 h 469"/>
                  <a:gd name="T44" fmla="*/ 46 w 412"/>
                  <a:gd name="T45" fmla="*/ 85 h 469"/>
                  <a:gd name="T46" fmla="*/ 74 w 412"/>
                  <a:gd name="T47" fmla="*/ 53 h 469"/>
                  <a:gd name="T48" fmla="*/ 108 w 412"/>
                  <a:gd name="T49" fmla="*/ 28 h 469"/>
                  <a:gd name="T50" fmla="*/ 144 w 412"/>
                  <a:gd name="T51" fmla="*/ 9 h 469"/>
                  <a:gd name="T52" fmla="*/ 185 w 412"/>
                  <a:gd name="T53" fmla="*/ 1 h 469"/>
                  <a:gd name="T54" fmla="*/ 206 w 412"/>
                  <a:gd name="T55" fmla="*/ 0 h 469"/>
                  <a:gd name="T56" fmla="*/ 227 w 412"/>
                  <a:gd name="T57" fmla="*/ 1 h 469"/>
                  <a:gd name="T58" fmla="*/ 267 w 412"/>
                  <a:gd name="T59" fmla="*/ 9 h 469"/>
                  <a:gd name="T60" fmla="*/ 305 w 412"/>
                  <a:gd name="T61" fmla="*/ 28 h 469"/>
                  <a:gd name="T62" fmla="*/ 337 w 412"/>
                  <a:gd name="T63" fmla="*/ 53 h 469"/>
                  <a:gd name="T64" fmla="*/ 365 w 412"/>
                  <a:gd name="T65" fmla="*/ 85 h 469"/>
                  <a:gd name="T66" fmla="*/ 388 w 412"/>
                  <a:gd name="T67" fmla="*/ 122 h 469"/>
                  <a:gd name="T68" fmla="*/ 403 w 412"/>
                  <a:gd name="T69" fmla="*/ 164 h 469"/>
                  <a:gd name="T70" fmla="*/ 412 w 412"/>
                  <a:gd name="T71" fmla="*/ 211 h 469"/>
                  <a:gd name="T72" fmla="*/ 412 w 412"/>
                  <a:gd name="T73" fmla="*/ 234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69">
                    <a:moveTo>
                      <a:pt x="412" y="234"/>
                    </a:moveTo>
                    <a:lnTo>
                      <a:pt x="412" y="259"/>
                    </a:lnTo>
                    <a:lnTo>
                      <a:pt x="403" y="304"/>
                    </a:lnTo>
                    <a:lnTo>
                      <a:pt x="388" y="346"/>
                    </a:lnTo>
                    <a:lnTo>
                      <a:pt x="365" y="384"/>
                    </a:lnTo>
                    <a:lnTo>
                      <a:pt x="337" y="416"/>
                    </a:lnTo>
                    <a:lnTo>
                      <a:pt x="305" y="441"/>
                    </a:lnTo>
                    <a:lnTo>
                      <a:pt x="267" y="460"/>
                    </a:lnTo>
                    <a:lnTo>
                      <a:pt x="227" y="469"/>
                    </a:lnTo>
                    <a:lnTo>
                      <a:pt x="206" y="469"/>
                    </a:lnTo>
                    <a:lnTo>
                      <a:pt x="185" y="469"/>
                    </a:lnTo>
                    <a:lnTo>
                      <a:pt x="144" y="460"/>
                    </a:lnTo>
                    <a:lnTo>
                      <a:pt x="108" y="441"/>
                    </a:lnTo>
                    <a:lnTo>
                      <a:pt x="74" y="416"/>
                    </a:lnTo>
                    <a:lnTo>
                      <a:pt x="46" y="384"/>
                    </a:lnTo>
                    <a:lnTo>
                      <a:pt x="25" y="346"/>
                    </a:lnTo>
                    <a:lnTo>
                      <a:pt x="9" y="304"/>
                    </a:lnTo>
                    <a:lnTo>
                      <a:pt x="1" y="259"/>
                    </a:lnTo>
                    <a:lnTo>
                      <a:pt x="0" y="234"/>
                    </a:lnTo>
                    <a:lnTo>
                      <a:pt x="1" y="211"/>
                    </a:lnTo>
                    <a:lnTo>
                      <a:pt x="9" y="164"/>
                    </a:lnTo>
                    <a:lnTo>
                      <a:pt x="25" y="122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8" y="28"/>
                    </a:lnTo>
                    <a:lnTo>
                      <a:pt x="144" y="9"/>
                    </a:lnTo>
                    <a:lnTo>
                      <a:pt x="185" y="1"/>
                    </a:lnTo>
                    <a:lnTo>
                      <a:pt x="206" y="0"/>
                    </a:lnTo>
                    <a:lnTo>
                      <a:pt x="227" y="1"/>
                    </a:lnTo>
                    <a:lnTo>
                      <a:pt x="267" y="9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8" y="122"/>
                    </a:lnTo>
                    <a:lnTo>
                      <a:pt x="403" y="164"/>
                    </a:lnTo>
                    <a:lnTo>
                      <a:pt x="412" y="211"/>
                    </a:lnTo>
                    <a:lnTo>
                      <a:pt x="412" y="23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">
                <a:extLst>
                  <a:ext uri="{FF2B5EF4-FFF2-40B4-BE49-F238E27FC236}">
                    <a16:creationId xmlns:a16="http://schemas.microsoft.com/office/drawing/2014/main" id="{569A5154-D569-42F3-9615-35A5BC8E9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1" y="3209"/>
                <a:ext cx="103" cy="118"/>
              </a:xfrm>
              <a:custGeom>
                <a:avLst/>
                <a:gdLst>
                  <a:gd name="T0" fmla="*/ 412 w 412"/>
                  <a:gd name="T1" fmla="*/ 234 h 469"/>
                  <a:gd name="T2" fmla="*/ 411 w 412"/>
                  <a:gd name="T3" fmla="*/ 259 h 469"/>
                  <a:gd name="T4" fmla="*/ 402 w 412"/>
                  <a:gd name="T5" fmla="*/ 304 h 469"/>
                  <a:gd name="T6" fmla="*/ 387 w 412"/>
                  <a:gd name="T7" fmla="*/ 346 h 469"/>
                  <a:gd name="T8" fmla="*/ 365 w 412"/>
                  <a:gd name="T9" fmla="*/ 384 h 469"/>
                  <a:gd name="T10" fmla="*/ 337 w 412"/>
                  <a:gd name="T11" fmla="*/ 416 h 469"/>
                  <a:gd name="T12" fmla="*/ 304 w 412"/>
                  <a:gd name="T13" fmla="*/ 441 h 469"/>
                  <a:gd name="T14" fmla="*/ 267 w 412"/>
                  <a:gd name="T15" fmla="*/ 460 h 469"/>
                  <a:gd name="T16" fmla="*/ 227 w 412"/>
                  <a:gd name="T17" fmla="*/ 469 h 469"/>
                  <a:gd name="T18" fmla="*/ 205 w 412"/>
                  <a:gd name="T19" fmla="*/ 469 h 469"/>
                  <a:gd name="T20" fmla="*/ 185 w 412"/>
                  <a:gd name="T21" fmla="*/ 469 h 469"/>
                  <a:gd name="T22" fmla="*/ 144 w 412"/>
                  <a:gd name="T23" fmla="*/ 460 h 469"/>
                  <a:gd name="T24" fmla="*/ 107 w 412"/>
                  <a:gd name="T25" fmla="*/ 441 h 469"/>
                  <a:gd name="T26" fmla="*/ 75 w 412"/>
                  <a:gd name="T27" fmla="*/ 416 h 469"/>
                  <a:gd name="T28" fmla="*/ 47 w 412"/>
                  <a:gd name="T29" fmla="*/ 384 h 469"/>
                  <a:gd name="T30" fmla="*/ 24 w 412"/>
                  <a:gd name="T31" fmla="*/ 346 h 469"/>
                  <a:gd name="T32" fmla="*/ 9 w 412"/>
                  <a:gd name="T33" fmla="*/ 304 h 469"/>
                  <a:gd name="T34" fmla="*/ 1 w 412"/>
                  <a:gd name="T35" fmla="*/ 259 h 469"/>
                  <a:gd name="T36" fmla="*/ 0 w 412"/>
                  <a:gd name="T37" fmla="*/ 234 h 469"/>
                  <a:gd name="T38" fmla="*/ 1 w 412"/>
                  <a:gd name="T39" fmla="*/ 211 h 469"/>
                  <a:gd name="T40" fmla="*/ 9 w 412"/>
                  <a:gd name="T41" fmla="*/ 164 h 469"/>
                  <a:gd name="T42" fmla="*/ 24 w 412"/>
                  <a:gd name="T43" fmla="*/ 122 h 469"/>
                  <a:gd name="T44" fmla="*/ 47 w 412"/>
                  <a:gd name="T45" fmla="*/ 85 h 469"/>
                  <a:gd name="T46" fmla="*/ 75 w 412"/>
                  <a:gd name="T47" fmla="*/ 53 h 469"/>
                  <a:gd name="T48" fmla="*/ 107 w 412"/>
                  <a:gd name="T49" fmla="*/ 28 h 469"/>
                  <a:gd name="T50" fmla="*/ 144 w 412"/>
                  <a:gd name="T51" fmla="*/ 9 h 469"/>
                  <a:gd name="T52" fmla="*/ 185 w 412"/>
                  <a:gd name="T53" fmla="*/ 1 h 469"/>
                  <a:gd name="T54" fmla="*/ 205 w 412"/>
                  <a:gd name="T55" fmla="*/ 0 h 469"/>
                  <a:gd name="T56" fmla="*/ 227 w 412"/>
                  <a:gd name="T57" fmla="*/ 1 h 469"/>
                  <a:gd name="T58" fmla="*/ 267 w 412"/>
                  <a:gd name="T59" fmla="*/ 9 h 469"/>
                  <a:gd name="T60" fmla="*/ 304 w 412"/>
                  <a:gd name="T61" fmla="*/ 28 h 469"/>
                  <a:gd name="T62" fmla="*/ 337 w 412"/>
                  <a:gd name="T63" fmla="*/ 53 h 469"/>
                  <a:gd name="T64" fmla="*/ 365 w 412"/>
                  <a:gd name="T65" fmla="*/ 85 h 469"/>
                  <a:gd name="T66" fmla="*/ 387 w 412"/>
                  <a:gd name="T67" fmla="*/ 122 h 469"/>
                  <a:gd name="T68" fmla="*/ 402 w 412"/>
                  <a:gd name="T69" fmla="*/ 164 h 469"/>
                  <a:gd name="T70" fmla="*/ 411 w 412"/>
                  <a:gd name="T71" fmla="*/ 211 h 469"/>
                  <a:gd name="T72" fmla="*/ 412 w 412"/>
                  <a:gd name="T73" fmla="*/ 234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2" h="469">
                    <a:moveTo>
                      <a:pt x="412" y="234"/>
                    </a:moveTo>
                    <a:lnTo>
                      <a:pt x="411" y="259"/>
                    </a:lnTo>
                    <a:lnTo>
                      <a:pt x="402" y="304"/>
                    </a:lnTo>
                    <a:lnTo>
                      <a:pt x="387" y="346"/>
                    </a:lnTo>
                    <a:lnTo>
                      <a:pt x="365" y="384"/>
                    </a:lnTo>
                    <a:lnTo>
                      <a:pt x="337" y="416"/>
                    </a:lnTo>
                    <a:lnTo>
                      <a:pt x="304" y="441"/>
                    </a:lnTo>
                    <a:lnTo>
                      <a:pt x="267" y="460"/>
                    </a:lnTo>
                    <a:lnTo>
                      <a:pt x="227" y="469"/>
                    </a:lnTo>
                    <a:lnTo>
                      <a:pt x="205" y="469"/>
                    </a:lnTo>
                    <a:lnTo>
                      <a:pt x="185" y="469"/>
                    </a:lnTo>
                    <a:lnTo>
                      <a:pt x="144" y="460"/>
                    </a:lnTo>
                    <a:lnTo>
                      <a:pt x="107" y="441"/>
                    </a:lnTo>
                    <a:lnTo>
                      <a:pt x="75" y="416"/>
                    </a:lnTo>
                    <a:lnTo>
                      <a:pt x="47" y="384"/>
                    </a:lnTo>
                    <a:lnTo>
                      <a:pt x="24" y="346"/>
                    </a:lnTo>
                    <a:lnTo>
                      <a:pt x="9" y="304"/>
                    </a:lnTo>
                    <a:lnTo>
                      <a:pt x="1" y="259"/>
                    </a:lnTo>
                    <a:lnTo>
                      <a:pt x="0" y="234"/>
                    </a:lnTo>
                    <a:lnTo>
                      <a:pt x="1" y="211"/>
                    </a:lnTo>
                    <a:lnTo>
                      <a:pt x="9" y="164"/>
                    </a:lnTo>
                    <a:lnTo>
                      <a:pt x="24" y="122"/>
                    </a:lnTo>
                    <a:lnTo>
                      <a:pt x="47" y="85"/>
                    </a:lnTo>
                    <a:lnTo>
                      <a:pt x="75" y="53"/>
                    </a:lnTo>
                    <a:lnTo>
                      <a:pt x="107" y="28"/>
                    </a:lnTo>
                    <a:lnTo>
                      <a:pt x="144" y="9"/>
                    </a:lnTo>
                    <a:lnTo>
                      <a:pt x="185" y="1"/>
                    </a:lnTo>
                    <a:lnTo>
                      <a:pt x="205" y="0"/>
                    </a:lnTo>
                    <a:lnTo>
                      <a:pt x="227" y="1"/>
                    </a:lnTo>
                    <a:lnTo>
                      <a:pt x="267" y="9"/>
                    </a:lnTo>
                    <a:lnTo>
                      <a:pt x="304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2"/>
                    </a:lnTo>
                    <a:lnTo>
                      <a:pt x="402" y="164"/>
                    </a:lnTo>
                    <a:lnTo>
                      <a:pt x="411" y="211"/>
                    </a:lnTo>
                    <a:lnTo>
                      <a:pt x="412" y="23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9">
                <a:extLst>
                  <a:ext uri="{FF2B5EF4-FFF2-40B4-BE49-F238E27FC236}">
                    <a16:creationId xmlns:a16="http://schemas.microsoft.com/office/drawing/2014/main" id="{42C13A04-6CBD-43FE-AD6A-AC66F8927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3" y="3006"/>
                <a:ext cx="409" cy="464"/>
              </a:xfrm>
              <a:custGeom>
                <a:avLst/>
                <a:gdLst>
                  <a:gd name="T0" fmla="*/ 1637 w 1638"/>
                  <a:gd name="T1" fmla="*/ 567 h 1857"/>
                  <a:gd name="T2" fmla="*/ 1620 w 1638"/>
                  <a:gd name="T3" fmla="*/ 445 h 1857"/>
                  <a:gd name="T4" fmla="*/ 1577 w 1638"/>
                  <a:gd name="T5" fmla="*/ 333 h 1857"/>
                  <a:gd name="T6" fmla="*/ 1509 w 1638"/>
                  <a:gd name="T7" fmla="*/ 234 h 1857"/>
                  <a:gd name="T8" fmla="*/ 1415 w 1638"/>
                  <a:gd name="T9" fmla="*/ 150 h 1857"/>
                  <a:gd name="T10" fmla="*/ 1295 w 1638"/>
                  <a:gd name="T11" fmla="*/ 83 h 1857"/>
                  <a:gd name="T12" fmla="*/ 1146 w 1638"/>
                  <a:gd name="T13" fmla="*/ 35 h 1857"/>
                  <a:gd name="T14" fmla="*/ 970 w 1638"/>
                  <a:gd name="T15" fmla="*/ 7 h 1857"/>
                  <a:gd name="T16" fmla="*/ 819 w 1638"/>
                  <a:gd name="T17" fmla="*/ 0 h 1857"/>
                  <a:gd name="T18" fmla="*/ 668 w 1638"/>
                  <a:gd name="T19" fmla="*/ 7 h 1857"/>
                  <a:gd name="T20" fmla="*/ 491 w 1638"/>
                  <a:gd name="T21" fmla="*/ 35 h 1857"/>
                  <a:gd name="T22" fmla="*/ 343 w 1638"/>
                  <a:gd name="T23" fmla="*/ 83 h 1857"/>
                  <a:gd name="T24" fmla="*/ 223 w 1638"/>
                  <a:gd name="T25" fmla="*/ 150 h 1857"/>
                  <a:gd name="T26" fmla="*/ 129 w 1638"/>
                  <a:gd name="T27" fmla="*/ 234 h 1857"/>
                  <a:gd name="T28" fmla="*/ 61 w 1638"/>
                  <a:gd name="T29" fmla="*/ 333 h 1857"/>
                  <a:gd name="T30" fmla="*/ 18 w 1638"/>
                  <a:gd name="T31" fmla="*/ 445 h 1857"/>
                  <a:gd name="T32" fmla="*/ 0 w 1638"/>
                  <a:gd name="T33" fmla="*/ 567 h 1857"/>
                  <a:gd name="T34" fmla="*/ 0 w 1638"/>
                  <a:gd name="T35" fmla="*/ 669 h 1857"/>
                  <a:gd name="T36" fmla="*/ 7 w 1638"/>
                  <a:gd name="T37" fmla="*/ 993 h 1857"/>
                  <a:gd name="T38" fmla="*/ 38 w 1638"/>
                  <a:gd name="T39" fmla="*/ 1202 h 1857"/>
                  <a:gd name="T40" fmla="*/ 99 w 1638"/>
                  <a:gd name="T41" fmla="*/ 1409 h 1857"/>
                  <a:gd name="T42" fmla="*/ 205 w 1638"/>
                  <a:gd name="T43" fmla="*/ 1595 h 1857"/>
                  <a:gd name="T44" fmla="*/ 342 w 1638"/>
                  <a:gd name="T45" fmla="*/ 1727 h 1857"/>
                  <a:gd name="T46" fmla="*/ 444 w 1638"/>
                  <a:gd name="T47" fmla="*/ 1784 h 1857"/>
                  <a:gd name="T48" fmla="*/ 563 w 1638"/>
                  <a:gd name="T49" fmla="*/ 1827 h 1857"/>
                  <a:gd name="T50" fmla="*/ 701 w 1638"/>
                  <a:gd name="T51" fmla="*/ 1852 h 1857"/>
                  <a:gd name="T52" fmla="*/ 819 w 1638"/>
                  <a:gd name="T53" fmla="*/ 1857 h 1857"/>
                  <a:gd name="T54" fmla="*/ 937 w 1638"/>
                  <a:gd name="T55" fmla="*/ 1852 h 1857"/>
                  <a:gd name="T56" fmla="*/ 1075 w 1638"/>
                  <a:gd name="T57" fmla="*/ 1827 h 1857"/>
                  <a:gd name="T58" fmla="*/ 1193 w 1638"/>
                  <a:gd name="T59" fmla="*/ 1784 h 1857"/>
                  <a:gd name="T60" fmla="*/ 1295 w 1638"/>
                  <a:gd name="T61" fmla="*/ 1727 h 1857"/>
                  <a:gd name="T62" fmla="*/ 1434 w 1638"/>
                  <a:gd name="T63" fmla="*/ 1595 h 1857"/>
                  <a:gd name="T64" fmla="*/ 1539 w 1638"/>
                  <a:gd name="T65" fmla="*/ 1409 h 1857"/>
                  <a:gd name="T66" fmla="*/ 1601 w 1638"/>
                  <a:gd name="T67" fmla="*/ 1202 h 1857"/>
                  <a:gd name="T68" fmla="*/ 1630 w 1638"/>
                  <a:gd name="T69" fmla="*/ 993 h 1857"/>
                  <a:gd name="T70" fmla="*/ 1638 w 1638"/>
                  <a:gd name="T71" fmla="*/ 669 h 1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8" h="1857">
                    <a:moveTo>
                      <a:pt x="1638" y="599"/>
                    </a:moveTo>
                    <a:lnTo>
                      <a:pt x="1637" y="567"/>
                    </a:lnTo>
                    <a:lnTo>
                      <a:pt x="1632" y="504"/>
                    </a:lnTo>
                    <a:lnTo>
                      <a:pt x="1620" y="445"/>
                    </a:lnTo>
                    <a:lnTo>
                      <a:pt x="1602" y="387"/>
                    </a:lnTo>
                    <a:lnTo>
                      <a:pt x="1577" y="333"/>
                    </a:lnTo>
                    <a:lnTo>
                      <a:pt x="1546" y="281"/>
                    </a:lnTo>
                    <a:lnTo>
                      <a:pt x="1509" y="234"/>
                    </a:lnTo>
                    <a:lnTo>
                      <a:pt x="1465" y="190"/>
                    </a:lnTo>
                    <a:lnTo>
                      <a:pt x="1415" y="150"/>
                    </a:lnTo>
                    <a:lnTo>
                      <a:pt x="1358" y="114"/>
                    </a:lnTo>
                    <a:lnTo>
                      <a:pt x="1295" y="83"/>
                    </a:lnTo>
                    <a:lnTo>
                      <a:pt x="1224" y="56"/>
                    </a:lnTo>
                    <a:lnTo>
                      <a:pt x="1146" y="35"/>
                    </a:lnTo>
                    <a:lnTo>
                      <a:pt x="1062" y="17"/>
                    </a:lnTo>
                    <a:lnTo>
                      <a:pt x="970" y="7"/>
                    </a:lnTo>
                    <a:lnTo>
                      <a:pt x="871" y="0"/>
                    </a:lnTo>
                    <a:lnTo>
                      <a:pt x="819" y="0"/>
                    </a:lnTo>
                    <a:lnTo>
                      <a:pt x="767" y="0"/>
                    </a:lnTo>
                    <a:lnTo>
                      <a:pt x="668" y="7"/>
                    </a:lnTo>
                    <a:lnTo>
                      <a:pt x="576" y="17"/>
                    </a:lnTo>
                    <a:lnTo>
                      <a:pt x="491" y="35"/>
                    </a:lnTo>
                    <a:lnTo>
                      <a:pt x="415" y="56"/>
                    </a:lnTo>
                    <a:lnTo>
                      <a:pt x="343" y="83"/>
                    </a:lnTo>
                    <a:lnTo>
                      <a:pt x="280" y="114"/>
                    </a:lnTo>
                    <a:lnTo>
                      <a:pt x="223" y="150"/>
                    </a:lnTo>
                    <a:lnTo>
                      <a:pt x="172" y="190"/>
                    </a:lnTo>
                    <a:lnTo>
                      <a:pt x="129" y="234"/>
                    </a:lnTo>
                    <a:lnTo>
                      <a:pt x="91" y="281"/>
                    </a:lnTo>
                    <a:lnTo>
                      <a:pt x="61" y="333"/>
                    </a:lnTo>
                    <a:lnTo>
                      <a:pt x="36" y="387"/>
                    </a:lnTo>
                    <a:lnTo>
                      <a:pt x="18" y="445"/>
                    </a:lnTo>
                    <a:lnTo>
                      <a:pt x="6" y="504"/>
                    </a:lnTo>
                    <a:lnTo>
                      <a:pt x="0" y="567"/>
                    </a:lnTo>
                    <a:lnTo>
                      <a:pt x="0" y="599"/>
                    </a:lnTo>
                    <a:lnTo>
                      <a:pt x="0" y="669"/>
                    </a:lnTo>
                    <a:lnTo>
                      <a:pt x="0" y="843"/>
                    </a:lnTo>
                    <a:lnTo>
                      <a:pt x="7" y="993"/>
                    </a:lnTo>
                    <a:lnTo>
                      <a:pt x="19" y="1097"/>
                    </a:lnTo>
                    <a:lnTo>
                      <a:pt x="38" y="1202"/>
                    </a:lnTo>
                    <a:lnTo>
                      <a:pt x="63" y="1307"/>
                    </a:lnTo>
                    <a:lnTo>
                      <a:pt x="99" y="1409"/>
                    </a:lnTo>
                    <a:lnTo>
                      <a:pt x="145" y="1505"/>
                    </a:lnTo>
                    <a:lnTo>
                      <a:pt x="205" y="1595"/>
                    </a:lnTo>
                    <a:lnTo>
                      <a:pt x="278" y="1674"/>
                    </a:lnTo>
                    <a:lnTo>
                      <a:pt x="342" y="1727"/>
                    </a:lnTo>
                    <a:lnTo>
                      <a:pt x="391" y="1757"/>
                    </a:lnTo>
                    <a:lnTo>
                      <a:pt x="444" y="1784"/>
                    </a:lnTo>
                    <a:lnTo>
                      <a:pt x="501" y="1808"/>
                    </a:lnTo>
                    <a:lnTo>
                      <a:pt x="563" y="1827"/>
                    </a:lnTo>
                    <a:lnTo>
                      <a:pt x="630" y="1842"/>
                    </a:lnTo>
                    <a:lnTo>
                      <a:pt x="701" y="1852"/>
                    </a:lnTo>
                    <a:lnTo>
                      <a:pt x="779" y="1857"/>
                    </a:lnTo>
                    <a:lnTo>
                      <a:pt x="819" y="1857"/>
                    </a:lnTo>
                    <a:lnTo>
                      <a:pt x="859" y="1857"/>
                    </a:lnTo>
                    <a:lnTo>
                      <a:pt x="937" y="1852"/>
                    </a:lnTo>
                    <a:lnTo>
                      <a:pt x="1008" y="1842"/>
                    </a:lnTo>
                    <a:lnTo>
                      <a:pt x="1075" y="1827"/>
                    </a:lnTo>
                    <a:lnTo>
                      <a:pt x="1136" y="1808"/>
                    </a:lnTo>
                    <a:lnTo>
                      <a:pt x="1193" y="1784"/>
                    </a:lnTo>
                    <a:lnTo>
                      <a:pt x="1246" y="1757"/>
                    </a:lnTo>
                    <a:lnTo>
                      <a:pt x="1295" y="1727"/>
                    </a:lnTo>
                    <a:lnTo>
                      <a:pt x="1360" y="1674"/>
                    </a:lnTo>
                    <a:lnTo>
                      <a:pt x="1434" y="1595"/>
                    </a:lnTo>
                    <a:lnTo>
                      <a:pt x="1493" y="1505"/>
                    </a:lnTo>
                    <a:lnTo>
                      <a:pt x="1539" y="1409"/>
                    </a:lnTo>
                    <a:lnTo>
                      <a:pt x="1575" y="1307"/>
                    </a:lnTo>
                    <a:lnTo>
                      <a:pt x="1601" y="1202"/>
                    </a:lnTo>
                    <a:lnTo>
                      <a:pt x="1619" y="1097"/>
                    </a:lnTo>
                    <a:lnTo>
                      <a:pt x="1630" y="993"/>
                    </a:lnTo>
                    <a:lnTo>
                      <a:pt x="1638" y="843"/>
                    </a:lnTo>
                    <a:lnTo>
                      <a:pt x="1638" y="669"/>
                    </a:lnTo>
                    <a:lnTo>
                      <a:pt x="1638" y="59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0">
                <a:extLst>
                  <a:ext uri="{FF2B5EF4-FFF2-40B4-BE49-F238E27FC236}">
                    <a16:creationId xmlns:a16="http://schemas.microsoft.com/office/drawing/2014/main" id="{36D3F258-EA81-4D0F-B8EE-832165AC2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" y="3230"/>
                <a:ext cx="44" cy="48"/>
              </a:xfrm>
              <a:custGeom>
                <a:avLst/>
                <a:gdLst>
                  <a:gd name="T0" fmla="*/ 176 w 176"/>
                  <a:gd name="T1" fmla="*/ 97 h 194"/>
                  <a:gd name="T2" fmla="*/ 175 w 176"/>
                  <a:gd name="T3" fmla="*/ 117 h 194"/>
                  <a:gd name="T4" fmla="*/ 162 w 176"/>
                  <a:gd name="T5" fmla="*/ 152 h 194"/>
                  <a:gd name="T6" fmla="*/ 138 w 176"/>
                  <a:gd name="T7" fmla="*/ 178 h 194"/>
                  <a:gd name="T8" fmla="*/ 106 w 176"/>
                  <a:gd name="T9" fmla="*/ 193 h 194"/>
                  <a:gd name="T10" fmla="*/ 88 w 176"/>
                  <a:gd name="T11" fmla="*/ 194 h 194"/>
                  <a:gd name="T12" fmla="*/ 70 w 176"/>
                  <a:gd name="T13" fmla="*/ 193 h 194"/>
                  <a:gd name="T14" fmla="*/ 38 w 176"/>
                  <a:gd name="T15" fmla="*/ 178 h 194"/>
                  <a:gd name="T16" fmla="*/ 14 w 176"/>
                  <a:gd name="T17" fmla="*/ 152 h 194"/>
                  <a:gd name="T18" fmla="*/ 1 w 176"/>
                  <a:gd name="T19" fmla="*/ 117 h 194"/>
                  <a:gd name="T20" fmla="*/ 0 w 176"/>
                  <a:gd name="T21" fmla="*/ 97 h 194"/>
                  <a:gd name="T22" fmla="*/ 1 w 176"/>
                  <a:gd name="T23" fmla="*/ 78 h 194"/>
                  <a:gd name="T24" fmla="*/ 14 w 176"/>
                  <a:gd name="T25" fmla="*/ 42 h 194"/>
                  <a:gd name="T26" fmla="*/ 38 w 176"/>
                  <a:gd name="T27" fmla="*/ 17 h 194"/>
                  <a:gd name="T28" fmla="*/ 70 w 176"/>
                  <a:gd name="T29" fmla="*/ 1 h 194"/>
                  <a:gd name="T30" fmla="*/ 88 w 176"/>
                  <a:gd name="T31" fmla="*/ 0 h 194"/>
                  <a:gd name="T32" fmla="*/ 106 w 176"/>
                  <a:gd name="T33" fmla="*/ 1 h 194"/>
                  <a:gd name="T34" fmla="*/ 138 w 176"/>
                  <a:gd name="T35" fmla="*/ 17 h 194"/>
                  <a:gd name="T36" fmla="*/ 162 w 176"/>
                  <a:gd name="T37" fmla="*/ 42 h 194"/>
                  <a:gd name="T38" fmla="*/ 175 w 176"/>
                  <a:gd name="T39" fmla="*/ 78 h 194"/>
                  <a:gd name="T40" fmla="*/ 176 w 176"/>
                  <a:gd name="T41" fmla="*/ 9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4">
                    <a:moveTo>
                      <a:pt x="176" y="97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8"/>
                    </a:lnTo>
                    <a:lnTo>
                      <a:pt x="106" y="193"/>
                    </a:lnTo>
                    <a:lnTo>
                      <a:pt x="88" y="194"/>
                    </a:lnTo>
                    <a:lnTo>
                      <a:pt x="70" y="193"/>
                    </a:lnTo>
                    <a:lnTo>
                      <a:pt x="38" y="178"/>
                    </a:lnTo>
                    <a:lnTo>
                      <a:pt x="14" y="152"/>
                    </a:lnTo>
                    <a:lnTo>
                      <a:pt x="1" y="117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14" y="42"/>
                    </a:lnTo>
                    <a:lnTo>
                      <a:pt x="38" y="17"/>
                    </a:lnTo>
                    <a:lnTo>
                      <a:pt x="70" y="1"/>
                    </a:lnTo>
                    <a:lnTo>
                      <a:pt x="88" y="0"/>
                    </a:lnTo>
                    <a:lnTo>
                      <a:pt x="106" y="1"/>
                    </a:lnTo>
                    <a:lnTo>
                      <a:pt x="138" y="17"/>
                    </a:lnTo>
                    <a:lnTo>
                      <a:pt x="162" y="42"/>
                    </a:lnTo>
                    <a:lnTo>
                      <a:pt x="175" y="78"/>
                    </a:lnTo>
                    <a:lnTo>
                      <a:pt x="176" y="97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1">
                <a:extLst>
                  <a:ext uri="{FF2B5EF4-FFF2-40B4-BE49-F238E27FC236}">
                    <a16:creationId xmlns:a16="http://schemas.microsoft.com/office/drawing/2014/main" id="{52E221FD-80F2-4F39-A36C-DA99913F9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2" y="3236"/>
                <a:ext cx="13" cy="14"/>
              </a:xfrm>
              <a:custGeom>
                <a:avLst/>
                <a:gdLst>
                  <a:gd name="T0" fmla="*/ 53 w 53"/>
                  <a:gd name="T1" fmla="*/ 27 h 54"/>
                  <a:gd name="T2" fmla="*/ 51 w 53"/>
                  <a:gd name="T3" fmla="*/ 38 h 54"/>
                  <a:gd name="T4" fmla="*/ 37 w 53"/>
                  <a:gd name="T5" fmla="*/ 52 h 54"/>
                  <a:gd name="T6" fmla="*/ 26 w 53"/>
                  <a:gd name="T7" fmla="*/ 54 h 54"/>
                  <a:gd name="T8" fmla="*/ 15 w 53"/>
                  <a:gd name="T9" fmla="*/ 52 h 54"/>
                  <a:gd name="T10" fmla="*/ 1 w 53"/>
                  <a:gd name="T11" fmla="*/ 38 h 54"/>
                  <a:gd name="T12" fmla="*/ 0 w 53"/>
                  <a:gd name="T13" fmla="*/ 27 h 54"/>
                  <a:gd name="T14" fmla="*/ 1 w 53"/>
                  <a:gd name="T15" fmla="*/ 16 h 54"/>
                  <a:gd name="T16" fmla="*/ 15 w 53"/>
                  <a:gd name="T17" fmla="*/ 2 h 54"/>
                  <a:gd name="T18" fmla="*/ 26 w 53"/>
                  <a:gd name="T19" fmla="*/ 0 h 54"/>
                  <a:gd name="T20" fmla="*/ 37 w 53"/>
                  <a:gd name="T21" fmla="*/ 2 h 54"/>
                  <a:gd name="T22" fmla="*/ 51 w 53"/>
                  <a:gd name="T23" fmla="*/ 16 h 54"/>
                  <a:gd name="T24" fmla="*/ 53 w 53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4">
                    <a:moveTo>
                      <a:pt x="53" y="27"/>
                    </a:moveTo>
                    <a:lnTo>
                      <a:pt x="51" y="38"/>
                    </a:lnTo>
                    <a:lnTo>
                      <a:pt x="37" y="52"/>
                    </a:lnTo>
                    <a:lnTo>
                      <a:pt x="26" y="54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1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2">
                <a:extLst>
                  <a:ext uri="{FF2B5EF4-FFF2-40B4-BE49-F238E27FC236}">
                    <a16:creationId xmlns:a16="http://schemas.microsoft.com/office/drawing/2014/main" id="{E8D3F13C-7C50-4F39-B57F-0F04231F2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0" y="3165"/>
                <a:ext cx="73" cy="31"/>
              </a:xfrm>
              <a:custGeom>
                <a:avLst/>
                <a:gdLst>
                  <a:gd name="T0" fmla="*/ 9 w 291"/>
                  <a:gd name="T1" fmla="*/ 115 h 126"/>
                  <a:gd name="T2" fmla="*/ 17 w 291"/>
                  <a:gd name="T3" fmla="*/ 118 h 126"/>
                  <a:gd name="T4" fmla="*/ 36 w 291"/>
                  <a:gd name="T5" fmla="*/ 117 h 126"/>
                  <a:gd name="T6" fmla="*/ 69 w 291"/>
                  <a:gd name="T7" fmla="*/ 106 h 126"/>
                  <a:gd name="T8" fmla="*/ 114 w 291"/>
                  <a:gd name="T9" fmla="*/ 95 h 126"/>
                  <a:gd name="T10" fmla="*/ 151 w 291"/>
                  <a:gd name="T11" fmla="*/ 90 h 126"/>
                  <a:gd name="T12" fmla="*/ 194 w 291"/>
                  <a:gd name="T13" fmla="*/ 96 h 126"/>
                  <a:gd name="T14" fmla="*/ 245 w 291"/>
                  <a:gd name="T15" fmla="*/ 111 h 126"/>
                  <a:gd name="T16" fmla="*/ 273 w 291"/>
                  <a:gd name="T17" fmla="*/ 125 h 126"/>
                  <a:gd name="T18" fmla="*/ 278 w 291"/>
                  <a:gd name="T19" fmla="*/ 126 h 126"/>
                  <a:gd name="T20" fmla="*/ 286 w 291"/>
                  <a:gd name="T21" fmla="*/ 118 h 126"/>
                  <a:gd name="T22" fmla="*/ 291 w 291"/>
                  <a:gd name="T23" fmla="*/ 102 h 126"/>
                  <a:gd name="T24" fmla="*/ 289 w 291"/>
                  <a:gd name="T25" fmla="*/ 79 h 126"/>
                  <a:gd name="T26" fmla="*/ 279 w 291"/>
                  <a:gd name="T27" fmla="*/ 55 h 126"/>
                  <a:gd name="T28" fmla="*/ 260 w 291"/>
                  <a:gd name="T29" fmla="*/ 31 h 126"/>
                  <a:gd name="T30" fmla="*/ 227 w 291"/>
                  <a:gd name="T31" fmla="*/ 12 h 126"/>
                  <a:gd name="T32" fmla="*/ 182 w 291"/>
                  <a:gd name="T33" fmla="*/ 1 h 126"/>
                  <a:gd name="T34" fmla="*/ 152 w 291"/>
                  <a:gd name="T35" fmla="*/ 0 h 126"/>
                  <a:gd name="T36" fmla="*/ 126 w 291"/>
                  <a:gd name="T37" fmla="*/ 0 h 126"/>
                  <a:gd name="T38" fmla="*/ 83 w 291"/>
                  <a:gd name="T39" fmla="*/ 8 h 126"/>
                  <a:gd name="T40" fmla="*/ 50 w 291"/>
                  <a:gd name="T41" fmla="*/ 23 h 126"/>
                  <a:gd name="T42" fmla="*/ 26 w 291"/>
                  <a:gd name="T43" fmla="*/ 43 h 126"/>
                  <a:gd name="T44" fmla="*/ 10 w 291"/>
                  <a:gd name="T45" fmla="*/ 63 h 126"/>
                  <a:gd name="T46" fmla="*/ 2 w 291"/>
                  <a:gd name="T47" fmla="*/ 83 h 126"/>
                  <a:gd name="T48" fmla="*/ 0 w 291"/>
                  <a:gd name="T49" fmla="*/ 100 h 126"/>
                  <a:gd name="T50" fmla="*/ 4 w 291"/>
                  <a:gd name="T51" fmla="*/ 113 h 126"/>
                  <a:gd name="T52" fmla="*/ 9 w 291"/>
                  <a:gd name="T53" fmla="*/ 11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" h="126">
                    <a:moveTo>
                      <a:pt x="9" y="115"/>
                    </a:moveTo>
                    <a:lnTo>
                      <a:pt x="17" y="118"/>
                    </a:lnTo>
                    <a:lnTo>
                      <a:pt x="36" y="117"/>
                    </a:lnTo>
                    <a:lnTo>
                      <a:pt x="69" y="106"/>
                    </a:lnTo>
                    <a:lnTo>
                      <a:pt x="114" y="95"/>
                    </a:lnTo>
                    <a:lnTo>
                      <a:pt x="151" y="90"/>
                    </a:lnTo>
                    <a:lnTo>
                      <a:pt x="194" y="96"/>
                    </a:lnTo>
                    <a:lnTo>
                      <a:pt x="245" y="111"/>
                    </a:lnTo>
                    <a:lnTo>
                      <a:pt x="273" y="125"/>
                    </a:lnTo>
                    <a:lnTo>
                      <a:pt x="278" y="126"/>
                    </a:lnTo>
                    <a:lnTo>
                      <a:pt x="286" y="118"/>
                    </a:lnTo>
                    <a:lnTo>
                      <a:pt x="291" y="102"/>
                    </a:lnTo>
                    <a:lnTo>
                      <a:pt x="289" y="79"/>
                    </a:lnTo>
                    <a:lnTo>
                      <a:pt x="279" y="55"/>
                    </a:lnTo>
                    <a:lnTo>
                      <a:pt x="260" y="31"/>
                    </a:lnTo>
                    <a:lnTo>
                      <a:pt x="227" y="12"/>
                    </a:lnTo>
                    <a:lnTo>
                      <a:pt x="182" y="1"/>
                    </a:lnTo>
                    <a:lnTo>
                      <a:pt x="152" y="0"/>
                    </a:lnTo>
                    <a:lnTo>
                      <a:pt x="126" y="0"/>
                    </a:lnTo>
                    <a:lnTo>
                      <a:pt x="83" y="8"/>
                    </a:lnTo>
                    <a:lnTo>
                      <a:pt x="50" y="23"/>
                    </a:lnTo>
                    <a:lnTo>
                      <a:pt x="26" y="43"/>
                    </a:lnTo>
                    <a:lnTo>
                      <a:pt x="10" y="63"/>
                    </a:lnTo>
                    <a:lnTo>
                      <a:pt x="2" y="83"/>
                    </a:lnTo>
                    <a:lnTo>
                      <a:pt x="0" y="100"/>
                    </a:lnTo>
                    <a:lnTo>
                      <a:pt x="4" y="113"/>
                    </a:lnTo>
                    <a:lnTo>
                      <a:pt x="9" y="115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3">
                <a:extLst>
                  <a:ext uri="{FF2B5EF4-FFF2-40B4-BE49-F238E27FC236}">
                    <a16:creationId xmlns:a16="http://schemas.microsoft.com/office/drawing/2014/main" id="{1D94176A-F1DE-49E9-BF95-23FF8F478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8" y="3230"/>
                <a:ext cx="44" cy="48"/>
              </a:xfrm>
              <a:custGeom>
                <a:avLst/>
                <a:gdLst>
                  <a:gd name="T0" fmla="*/ 176 w 176"/>
                  <a:gd name="T1" fmla="*/ 97 h 194"/>
                  <a:gd name="T2" fmla="*/ 175 w 176"/>
                  <a:gd name="T3" fmla="*/ 117 h 194"/>
                  <a:gd name="T4" fmla="*/ 162 w 176"/>
                  <a:gd name="T5" fmla="*/ 152 h 194"/>
                  <a:gd name="T6" fmla="*/ 138 w 176"/>
                  <a:gd name="T7" fmla="*/ 178 h 194"/>
                  <a:gd name="T8" fmla="*/ 106 w 176"/>
                  <a:gd name="T9" fmla="*/ 193 h 194"/>
                  <a:gd name="T10" fmla="*/ 88 w 176"/>
                  <a:gd name="T11" fmla="*/ 194 h 194"/>
                  <a:gd name="T12" fmla="*/ 70 w 176"/>
                  <a:gd name="T13" fmla="*/ 193 h 194"/>
                  <a:gd name="T14" fmla="*/ 38 w 176"/>
                  <a:gd name="T15" fmla="*/ 178 h 194"/>
                  <a:gd name="T16" fmla="*/ 14 w 176"/>
                  <a:gd name="T17" fmla="*/ 152 h 194"/>
                  <a:gd name="T18" fmla="*/ 1 w 176"/>
                  <a:gd name="T19" fmla="*/ 117 h 194"/>
                  <a:gd name="T20" fmla="*/ 0 w 176"/>
                  <a:gd name="T21" fmla="*/ 97 h 194"/>
                  <a:gd name="T22" fmla="*/ 1 w 176"/>
                  <a:gd name="T23" fmla="*/ 78 h 194"/>
                  <a:gd name="T24" fmla="*/ 14 w 176"/>
                  <a:gd name="T25" fmla="*/ 42 h 194"/>
                  <a:gd name="T26" fmla="*/ 38 w 176"/>
                  <a:gd name="T27" fmla="*/ 17 h 194"/>
                  <a:gd name="T28" fmla="*/ 70 w 176"/>
                  <a:gd name="T29" fmla="*/ 1 h 194"/>
                  <a:gd name="T30" fmla="*/ 88 w 176"/>
                  <a:gd name="T31" fmla="*/ 0 h 194"/>
                  <a:gd name="T32" fmla="*/ 106 w 176"/>
                  <a:gd name="T33" fmla="*/ 1 h 194"/>
                  <a:gd name="T34" fmla="*/ 138 w 176"/>
                  <a:gd name="T35" fmla="*/ 17 h 194"/>
                  <a:gd name="T36" fmla="*/ 162 w 176"/>
                  <a:gd name="T37" fmla="*/ 42 h 194"/>
                  <a:gd name="T38" fmla="*/ 175 w 176"/>
                  <a:gd name="T39" fmla="*/ 78 h 194"/>
                  <a:gd name="T40" fmla="*/ 176 w 176"/>
                  <a:gd name="T41" fmla="*/ 9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94">
                    <a:moveTo>
                      <a:pt x="176" y="97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8"/>
                    </a:lnTo>
                    <a:lnTo>
                      <a:pt x="106" y="193"/>
                    </a:lnTo>
                    <a:lnTo>
                      <a:pt x="88" y="194"/>
                    </a:lnTo>
                    <a:lnTo>
                      <a:pt x="70" y="193"/>
                    </a:lnTo>
                    <a:lnTo>
                      <a:pt x="38" y="178"/>
                    </a:lnTo>
                    <a:lnTo>
                      <a:pt x="14" y="152"/>
                    </a:lnTo>
                    <a:lnTo>
                      <a:pt x="1" y="117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14" y="42"/>
                    </a:lnTo>
                    <a:lnTo>
                      <a:pt x="38" y="17"/>
                    </a:lnTo>
                    <a:lnTo>
                      <a:pt x="70" y="1"/>
                    </a:lnTo>
                    <a:lnTo>
                      <a:pt x="88" y="0"/>
                    </a:lnTo>
                    <a:lnTo>
                      <a:pt x="106" y="1"/>
                    </a:lnTo>
                    <a:lnTo>
                      <a:pt x="138" y="17"/>
                    </a:lnTo>
                    <a:lnTo>
                      <a:pt x="162" y="42"/>
                    </a:lnTo>
                    <a:lnTo>
                      <a:pt x="175" y="78"/>
                    </a:lnTo>
                    <a:lnTo>
                      <a:pt x="176" y="97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4">
                <a:extLst>
                  <a:ext uri="{FF2B5EF4-FFF2-40B4-BE49-F238E27FC236}">
                    <a16:creationId xmlns:a16="http://schemas.microsoft.com/office/drawing/2014/main" id="{2504FDCE-EEB6-4D15-9902-3C812BAC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" y="3236"/>
                <a:ext cx="13" cy="14"/>
              </a:xfrm>
              <a:custGeom>
                <a:avLst/>
                <a:gdLst>
                  <a:gd name="T0" fmla="*/ 54 w 54"/>
                  <a:gd name="T1" fmla="*/ 27 h 54"/>
                  <a:gd name="T2" fmla="*/ 52 w 54"/>
                  <a:gd name="T3" fmla="*/ 38 h 54"/>
                  <a:gd name="T4" fmla="*/ 38 w 54"/>
                  <a:gd name="T5" fmla="*/ 52 h 54"/>
                  <a:gd name="T6" fmla="*/ 27 w 54"/>
                  <a:gd name="T7" fmla="*/ 54 h 54"/>
                  <a:gd name="T8" fmla="*/ 16 w 54"/>
                  <a:gd name="T9" fmla="*/ 52 h 54"/>
                  <a:gd name="T10" fmla="*/ 2 w 54"/>
                  <a:gd name="T11" fmla="*/ 38 h 54"/>
                  <a:gd name="T12" fmla="*/ 0 w 54"/>
                  <a:gd name="T13" fmla="*/ 27 h 54"/>
                  <a:gd name="T14" fmla="*/ 2 w 54"/>
                  <a:gd name="T15" fmla="*/ 16 h 54"/>
                  <a:gd name="T16" fmla="*/ 16 w 54"/>
                  <a:gd name="T17" fmla="*/ 2 h 54"/>
                  <a:gd name="T18" fmla="*/ 27 w 54"/>
                  <a:gd name="T19" fmla="*/ 0 h 54"/>
                  <a:gd name="T20" fmla="*/ 38 w 54"/>
                  <a:gd name="T21" fmla="*/ 2 h 54"/>
                  <a:gd name="T22" fmla="*/ 52 w 54"/>
                  <a:gd name="T23" fmla="*/ 16 h 54"/>
                  <a:gd name="T24" fmla="*/ 54 w 54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54">
                    <a:moveTo>
                      <a:pt x="54" y="27"/>
                    </a:moveTo>
                    <a:lnTo>
                      <a:pt x="52" y="38"/>
                    </a:lnTo>
                    <a:lnTo>
                      <a:pt x="38" y="52"/>
                    </a:lnTo>
                    <a:lnTo>
                      <a:pt x="27" y="54"/>
                    </a:lnTo>
                    <a:lnTo>
                      <a:pt x="16" y="52"/>
                    </a:lnTo>
                    <a:lnTo>
                      <a:pt x="2" y="38"/>
                    </a:lnTo>
                    <a:lnTo>
                      <a:pt x="0" y="27"/>
                    </a:lnTo>
                    <a:lnTo>
                      <a:pt x="2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2" y="16"/>
                    </a:lnTo>
                    <a:lnTo>
                      <a:pt x="54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5">
                <a:extLst>
                  <a:ext uri="{FF2B5EF4-FFF2-40B4-BE49-F238E27FC236}">
                    <a16:creationId xmlns:a16="http://schemas.microsoft.com/office/drawing/2014/main" id="{88AADB30-C022-45C2-B9A3-FB8EBA537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3165"/>
                <a:ext cx="73" cy="31"/>
              </a:xfrm>
              <a:custGeom>
                <a:avLst/>
                <a:gdLst>
                  <a:gd name="T0" fmla="*/ 281 w 290"/>
                  <a:gd name="T1" fmla="*/ 115 h 126"/>
                  <a:gd name="T2" fmla="*/ 274 w 290"/>
                  <a:gd name="T3" fmla="*/ 118 h 126"/>
                  <a:gd name="T4" fmla="*/ 255 w 290"/>
                  <a:gd name="T5" fmla="*/ 117 h 126"/>
                  <a:gd name="T6" fmla="*/ 221 w 290"/>
                  <a:gd name="T7" fmla="*/ 106 h 126"/>
                  <a:gd name="T8" fmla="*/ 176 w 290"/>
                  <a:gd name="T9" fmla="*/ 95 h 126"/>
                  <a:gd name="T10" fmla="*/ 139 w 290"/>
                  <a:gd name="T11" fmla="*/ 90 h 126"/>
                  <a:gd name="T12" fmla="*/ 97 w 290"/>
                  <a:gd name="T13" fmla="*/ 96 h 126"/>
                  <a:gd name="T14" fmla="*/ 46 w 290"/>
                  <a:gd name="T15" fmla="*/ 111 h 126"/>
                  <a:gd name="T16" fmla="*/ 18 w 290"/>
                  <a:gd name="T17" fmla="*/ 125 h 126"/>
                  <a:gd name="T18" fmla="*/ 13 w 290"/>
                  <a:gd name="T19" fmla="*/ 126 h 126"/>
                  <a:gd name="T20" fmla="*/ 4 w 290"/>
                  <a:gd name="T21" fmla="*/ 118 h 126"/>
                  <a:gd name="T22" fmla="*/ 0 w 290"/>
                  <a:gd name="T23" fmla="*/ 102 h 126"/>
                  <a:gd name="T24" fmla="*/ 2 w 290"/>
                  <a:gd name="T25" fmla="*/ 79 h 126"/>
                  <a:gd name="T26" fmla="*/ 12 w 290"/>
                  <a:gd name="T27" fmla="*/ 55 h 126"/>
                  <a:gd name="T28" fmla="*/ 31 w 290"/>
                  <a:gd name="T29" fmla="*/ 31 h 126"/>
                  <a:gd name="T30" fmla="*/ 64 w 290"/>
                  <a:gd name="T31" fmla="*/ 12 h 126"/>
                  <a:gd name="T32" fmla="*/ 109 w 290"/>
                  <a:gd name="T33" fmla="*/ 1 h 126"/>
                  <a:gd name="T34" fmla="*/ 139 w 290"/>
                  <a:gd name="T35" fmla="*/ 0 h 126"/>
                  <a:gd name="T36" fmla="*/ 165 w 290"/>
                  <a:gd name="T37" fmla="*/ 0 h 126"/>
                  <a:gd name="T38" fmla="*/ 208 w 290"/>
                  <a:gd name="T39" fmla="*/ 8 h 126"/>
                  <a:gd name="T40" fmla="*/ 240 w 290"/>
                  <a:gd name="T41" fmla="*/ 23 h 126"/>
                  <a:gd name="T42" fmla="*/ 265 w 290"/>
                  <a:gd name="T43" fmla="*/ 43 h 126"/>
                  <a:gd name="T44" fmla="*/ 280 w 290"/>
                  <a:gd name="T45" fmla="*/ 63 h 126"/>
                  <a:gd name="T46" fmla="*/ 289 w 290"/>
                  <a:gd name="T47" fmla="*/ 83 h 126"/>
                  <a:gd name="T48" fmla="*/ 290 w 290"/>
                  <a:gd name="T49" fmla="*/ 100 h 126"/>
                  <a:gd name="T50" fmla="*/ 286 w 290"/>
                  <a:gd name="T51" fmla="*/ 113 h 126"/>
                  <a:gd name="T52" fmla="*/ 281 w 290"/>
                  <a:gd name="T53" fmla="*/ 11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0" h="126">
                    <a:moveTo>
                      <a:pt x="281" y="115"/>
                    </a:moveTo>
                    <a:lnTo>
                      <a:pt x="274" y="118"/>
                    </a:lnTo>
                    <a:lnTo>
                      <a:pt x="255" y="117"/>
                    </a:lnTo>
                    <a:lnTo>
                      <a:pt x="221" y="106"/>
                    </a:lnTo>
                    <a:lnTo>
                      <a:pt x="176" y="95"/>
                    </a:lnTo>
                    <a:lnTo>
                      <a:pt x="139" y="90"/>
                    </a:lnTo>
                    <a:lnTo>
                      <a:pt x="97" y="96"/>
                    </a:lnTo>
                    <a:lnTo>
                      <a:pt x="46" y="111"/>
                    </a:lnTo>
                    <a:lnTo>
                      <a:pt x="18" y="125"/>
                    </a:lnTo>
                    <a:lnTo>
                      <a:pt x="13" y="126"/>
                    </a:lnTo>
                    <a:lnTo>
                      <a:pt x="4" y="118"/>
                    </a:lnTo>
                    <a:lnTo>
                      <a:pt x="0" y="102"/>
                    </a:lnTo>
                    <a:lnTo>
                      <a:pt x="2" y="79"/>
                    </a:lnTo>
                    <a:lnTo>
                      <a:pt x="12" y="55"/>
                    </a:lnTo>
                    <a:lnTo>
                      <a:pt x="31" y="31"/>
                    </a:lnTo>
                    <a:lnTo>
                      <a:pt x="64" y="12"/>
                    </a:lnTo>
                    <a:lnTo>
                      <a:pt x="109" y="1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8"/>
                    </a:lnTo>
                    <a:lnTo>
                      <a:pt x="240" y="23"/>
                    </a:lnTo>
                    <a:lnTo>
                      <a:pt x="265" y="43"/>
                    </a:lnTo>
                    <a:lnTo>
                      <a:pt x="280" y="63"/>
                    </a:lnTo>
                    <a:lnTo>
                      <a:pt x="289" y="83"/>
                    </a:lnTo>
                    <a:lnTo>
                      <a:pt x="290" y="100"/>
                    </a:lnTo>
                    <a:lnTo>
                      <a:pt x="286" y="113"/>
                    </a:lnTo>
                    <a:lnTo>
                      <a:pt x="281" y="115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6">
                <a:extLst>
                  <a:ext uri="{FF2B5EF4-FFF2-40B4-BE49-F238E27FC236}">
                    <a16:creationId xmlns:a16="http://schemas.microsoft.com/office/drawing/2014/main" id="{3AD87DF5-065A-4047-88D0-278D9B20B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3328"/>
                <a:ext cx="71" cy="26"/>
              </a:xfrm>
              <a:custGeom>
                <a:avLst/>
                <a:gdLst>
                  <a:gd name="T0" fmla="*/ 141 w 282"/>
                  <a:gd name="T1" fmla="*/ 43 h 101"/>
                  <a:gd name="T2" fmla="*/ 109 w 282"/>
                  <a:gd name="T3" fmla="*/ 41 h 101"/>
                  <a:gd name="T4" fmla="*/ 58 w 282"/>
                  <a:gd name="T5" fmla="*/ 23 h 101"/>
                  <a:gd name="T6" fmla="*/ 21 w 282"/>
                  <a:gd name="T7" fmla="*/ 5 h 101"/>
                  <a:gd name="T8" fmla="*/ 6 w 282"/>
                  <a:gd name="T9" fmla="*/ 0 h 101"/>
                  <a:gd name="T10" fmla="*/ 0 w 282"/>
                  <a:gd name="T11" fmla="*/ 4 h 101"/>
                  <a:gd name="T12" fmla="*/ 0 w 282"/>
                  <a:gd name="T13" fmla="*/ 9 h 101"/>
                  <a:gd name="T14" fmla="*/ 2 w 282"/>
                  <a:gd name="T15" fmla="*/ 21 h 101"/>
                  <a:gd name="T16" fmla="*/ 13 w 282"/>
                  <a:gd name="T17" fmla="*/ 53 h 101"/>
                  <a:gd name="T18" fmla="*/ 36 w 282"/>
                  <a:gd name="T19" fmla="*/ 74 h 101"/>
                  <a:gd name="T20" fmla="*/ 58 w 282"/>
                  <a:gd name="T21" fmla="*/ 86 h 101"/>
                  <a:gd name="T22" fmla="*/ 85 w 282"/>
                  <a:gd name="T23" fmla="*/ 96 h 101"/>
                  <a:gd name="T24" fmla="*/ 120 w 282"/>
                  <a:gd name="T25" fmla="*/ 100 h 101"/>
                  <a:gd name="T26" fmla="*/ 141 w 282"/>
                  <a:gd name="T27" fmla="*/ 101 h 101"/>
                  <a:gd name="T28" fmla="*/ 162 w 282"/>
                  <a:gd name="T29" fmla="*/ 100 h 101"/>
                  <a:gd name="T30" fmla="*/ 197 w 282"/>
                  <a:gd name="T31" fmla="*/ 96 h 101"/>
                  <a:gd name="T32" fmla="*/ 225 w 282"/>
                  <a:gd name="T33" fmla="*/ 86 h 101"/>
                  <a:gd name="T34" fmla="*/ 246 w 282"/>
                  <a:gd name="T35" fmla="*/ 74 h 101"/>
                  <a:gd name="T36" fmla="*/ 268 w 282"/>
                  <a:gd name="T37" fmla="*/ 53 h 101"/>
                  <a:gd name="T38" fmla="*/ 281 w 282"/>
                  <a:gd name="T39" fmla="*/ 21 h 101"/>
                  <a:gd name="T40" fmla="*/ 282 w 282"/>
                  <a:gd name="T41" fmla="*/ 9 h 101"/>
                  <a:gd name="T42" fmla="*/ 281 w 282"/>
                  <a:gd name="T43" fmla="*/ 4 h 101"/>
                  <a:gd name="T44" fmla="*/ 276 w 282"/>
                  <a:gd name="T45" fmla="*/ 0 h 101"/>
                  <a:gd name="T46" fmla="*/ 261 w 282"/>
                  <a:gd name="T47" fmla="*/ 5 h 101"/>
                  <a:gd name="T48" fmla="*/ 225 w 282"/>
                  <a:gd name="T49" fmla="*/ 23 h 101"/>
                  <a:gd name="T50" fmla="*/ 173 w 282"/>
                  <a:gd name="T51" fmla="*/ 41 h 101"/>
                  <a:gd name="T52" fmla="*/ 141 w 282"/>
                  <a:gd name="T53" fmla="*/ 4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2" h="101">
                    <a:moveTo>
                      <a:pt x="141" y="43"/>
                    </a:moveTo>
                    <a:lnTo>
                      <a:pt x="109" y="41"/>
                    </a:lnTo>
                    <a:lnTo>
                      <a:pt x="58" y="23"/>
                    </a:lnTo>
                    <a:lnTo>
                      <a:pt x="21" y="5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2" y="21"/>
                    </a:lnTo>
                    <a:lnTo>
                      <a:pt x="13" y="53"/>
                    </a:lnTo>
                    <a:lnTo>
                      <a:pt x="36" y="74"/>
                    </a:lnTo>
                    <a:lnTo>
                      <a:pt x="58" y="86"/>
                    </a:lnTo>
                    <a:lnTo>
                      <a:pt x="85" y="96"/>
                    </a:lnTo>
                    <a:lnTo>
                      <a:pt x="120" y="100"/>
                    </a:lnTo>
                    <a:lnTo>
                      <a:pt x="141" y="101"/>
                    </a:lnTo>
                    <a:lnTo>
                      <a:pt x="162" y="100"/>
                    </a:lnTo>
                    <a:lnTo>
                      <a:pt x="197" y="96"/>
                    </a:lnTo>
                    <a:lnTo>
                      <a:pt x="225" y="86"/>
                    </a:lnTo>
                    <a:lnTo>
                      <a:pt x="246" y="74"/>
                    </a:lnTo>
                    <a:lnTo>
                      <a:pt x="268" y="53"/>
                    </a:lnTo>
                    <a:lnTo>
                      <a:pt x="281" y="21"/>
                    </a:lnTo>
                    <a:lnTo>
                      <a:pt x="282" y="9"/>
                    </a:lnTo>
                    <a:lnTo>
                      <a:pt x="281" y="4"/>
                    </a:lnTo>
                    <a:lnTo>
                      <a:pt x="276" y="0"/>
                    </a:lnTo>
                    <a:lnTo>
                      <a:pt x="261" y="5"/>
                    </a:lnTo>
                    <a:lnTo>
                      <a:pt x="225" y="23"/>
                    </a:lnTo>
                    <a:lnTo>
                      <a:pt x="173" y="41"/>
                    </a:lnTo>
                    <a:lnTo>
                      <a:pt x="141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7">
                <a:extLst>
                  <a:ext uri="{FF2B5EF4-FFF2-40B4-BE49-F238E27FC236}">
                    <a16:creationId xmlns:a16="http://schemas.microsoft.com/office/drawing/2014/main" id="{D2DD0354-CFAC-45F5-BD5B-05F6800D9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5" y="3408"/>
                <a:ext cx="25" cy="9"/>
              </a:xfrm>
              <a:custGeom>
                <a:avLst/>
                <a:gdLst>
                  <a:gd name="T0" fmla="*/ 49 w 97"/>
                  <a:gd name="T1" fmla="*/ 14 h 34"/>
                  <a:gd name="T2" fmla="*/ 28 w 97"/>
                  <a:gd name="T3" fmla="*/ 12 h 34"/>
                  <a:gd name="T4" fmla="*/ 8 w 97"/>
                  <a:gd name="T5" fmla="*/ 1 h 34"/>
                  <a:gd name="T6" fmla="*/ 1 w 97"/>
                  <a:gd name="T7" fmla="*/ 0 h 34"/>
                  <a:gd name="T8" fmla="*/ 0 w 97"/>
                  <a:gd name="T9" fmla="*/ 2 h 34"/>
                  <a:gd name="T10" fmla="*/ 1 w 97"/>
                  <a:gd name="T11" fmla="*/ 12 h 34"/>
                  <a:gd name="T12" fmla="*/ 16 w 97"/>
                  <a:gd name="T13" fmla="*/ 27 h 34"/>
                  <a:gd name="T14" fmla="*/ 35 w 97"/>
                  <a:gd name="T15" fmla="*/ 33 h 34"/>
                  <a:gd name="T16" fmla="*/ 49 w 97"/>
                  <a:gd name="T17" fmla="*/ 34 h 34"/>
                  <a:gd name="T18" fmla="*/ 63 w 97"/>
                  <a:gd name="T19" fmla="*/ 33 h 34"/>
                  <a:gd name="T20" fmla="*/ 82 w 97"/>
                  <a:gd name="T21" fmla="*/ 27 h 34"/>
                  <a:gd name="T22" fmla="*/ 96 w 97"/>
                  <a:gd name="T23" fmla="*/ 12 h 34"/>
                  <a:gd name="T24" fmla="*/ 97 w 97"/>
                  <a:gd name="T25" fmla="*/ 2 h 34"/>
                  <a:gd name="T26" fmla="*/ 97 w 97"/>
                  <a:gd name="T27" fmla="*/ 0 h 34"/>
                  <a:gd name="T28" fmla="*/ 91 w 97"/>
                  <a:gd name="T29" fmla="*/ 1 h 34"/>
                  <a:gd name="T30" fmla="*/ 70 w 97"/>
                  <a:gd name="T31" fmla="*/ 12 h 34"/>
                  <a:gd name="T32" fmla="*/ 49 w 97"/>
                  <a:gd name="T33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4">
                    <a:moveTo>
                      <a:pt x="49" y="14"/>
                    </a:moveTo>
                    <a:lnTo>
                      <a:pt x="28" y="12"/>
                    </a:lnTo>
                    <a:lnTo>
                      <a:pt x="8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12"/>
                    </a:lnTo>
                    <a:lnTo>
                      <a:pt x="16" y="27"/>
                    </a:lnTo>
                    <a:lnTo>
                      <a:pt x="35" y="33"/>
                    </a:lnTo>
                    <a:lnTo>
                      <a:pt x="49" y="34"/>
                    </a:lnTo>
                    <a:lnTo>
                      <a:pt x="63" y="33"/>
                    </a:lnTo>
                    <a:lnTo>
                      <a:pt x="82" y="27"/>
                    </a:lnTo>
                    <a:lnTo>
                      <a:pt x="96" y="12"/>
                    </a:lnTo>
                    <a:lnTo>
                      <a:pt x="97" y="2"/>
                    </a:lnTo>
                    <a:lnTo>
                      <a:pt x="97" y="0"/>
                    </a:lnTo>
                    <a:lnTo>
                      <a:pt x="91" y="1"/>
                    </a:lnTo>
                    <a:lnTo>
                      <a:pt x="70" y="12"/>
                    </a:lnTo>
                    <a:lnTo>
                      <a:pt x="49" y="1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8">
                <a:extLst>
                  <a:ext uri="{FF2B5EF4-FFF2-40B4-BE49-F238E27FC236}">
                    <a16:creationId xmlns:a16="http://schemas.microsoft.com/office/drawing/2014/main" id="{28E10555-0CFC-446D-85A0-1A529ADD8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3380"/>
                <a:ext cx="111" cy="19"/>
              </a:xfrm>
              <a:custGeom>
                <a:avLst/>
                <a:gdLst>
                  <a:gd name="T0" fmla="*/ 222 w 445"/>
                  <a:gd name="T1" fmla="*/ 45 h 74"/>
                  <a:gd name="T2" fmla="*/ 172 w 445"/>
                  <a:gd name="T3" fmla="*/ 44 h 74"/>
                  <a:gd name="T4" fmla="*/ 89 w 445"/>
                  <a:gd name="T5" fmla="*/ 29 h 74"/>
                  <a:gd name="T6" fmla="*/ 32 w 445"/>
                  <a:gd name="T7" fmla="*/ 9 h 74"/>
                  <a:gd name="T8" fmla="*/ 2 w 445"/>
                  <a:gd name="T9" fmla="*/ 0 h 74"/>
                  <a:gd name="T10" fmla="*/ 0 w 445"/>
                  <a:gd name="T11" fmla="*/ 3 h 74"/>
                  <a:gd name="T12" fmla="*/ 1 w 445"/>
                  <a:gd name="T13" fmla="*/ 9 h 74"/>
                  <a:gd name="T14" fmla="*/ 20 w 445"/>
                  <a:gd name="T15" fmla="*/ 32 h 74"/>
                  <a:gd name="T16" fmla="*/ 70 w 445"/>
                  <a:gd name="T17" fmla="*/ 56 h 74"/>
                  <a:gd name="T18" fmla="*/ 133 w 445"/>
                  <a:gd name="T19" fmla="*/ 69 h 74"/>
                  <a:gd name="T20" fmla="*/ 189 w 445"/>
                  <a:gd name="T21" fmla="*/ 73 h 74"/>
                  <a:gd name="T22" fmla="*/ 222 w 445"/>
                  <a:gd name="T23" fmla="*/ 74 h 74"/>
                  <a:gd name="T24" fmla="*/ 255 w 445"/>
                  <a:gd name="T25" fmla="*/ 73 h 74"/>
                  <a:gd name="T26" fmla="*/ 311 w 445"/>
                  <a:gd name="T27" fmla="*/ 69 h 74"/>
                  <a:gd name="T28" fmla="*/ 375 w 445"/>
                  <a:gd name="T29" fmla="*/ 56 h 74"/>
                  <a:gd name="T30" fmla="*/ 423 w 445"/>
                  <a:gd name="T31" fmla="*/ 32 h 74"/>
                  <a:gd name="T32" fmla="*/ 443 w 445"/>
                  <a:gd name="T33" fmla="*/ 9 h 74"/>
                  <a:gd name="T34" fmla="*/ 445 w 445"/>
                  <a:gd name="T35" fmla="*/ 3 h 74"/>
                  <a:gd name="T36" fmla="*/ 441 w 445"/>
                  <a:gd name="T37" fmla="*/ 0 h 74"/>
                  <a:gd name="T38" fmla="*/ 412 w 445"/>
                  <a:gd name="T39" fmla="*/ 9 h 74"/>
                  <a:gd name="T40" fmla="*/ 354 w 445"/>
                  <a:gd name="T41" fmla="*/ 29 h 74"/>
                  <a:gd name="T42" fmla="*/ 272 w 445"/>
                  <a:gd name="T43" fmla="*/ 44 h 74"/>
                  <a:gd name="T44" fmla="*/ 222 w 445"/>
                  <a:gd name="T45" fmla="*/ 4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5" h="74">
                    <a:moveTo>
                      <a:pt x="222" y="45"/>
                    </a:moveTo>
                    <a:lnTo>
                      <a:pt x="172" y="44"/>
                    </a:lnTo>
                    <a:lnTo>
                      <a:pt x="89" y="29"/>
                    </a:lnTo>
                    <a:lnTo>
                      <a:pt x="32" y="9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" y="9"/>
                    </a:lnTo>
                    <a:lnTo>
                      <a:pt x="20" y="32"/>
                    </a:lnTo>
                    <a:lnTo>
                      <a:pt x="70" y="56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4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5" y="56"/>
                    </a:lnTo>
                    <a:lnTo>
                      <a:pt x="423" y="32"/>
                    </a:lnTo>
                    <a:lnTo>
                      <a:pt x="443" y="9"/>
                    </a:lnTo>
                    <a:lnTo>
                      <a:pt x="445" y="3"/>
                    </a:lnTo>
                    <a:lnTo>
                      <a:pt x="441" y="0"/>
                    </a:lnTo>
                    <a:lnTo>
                      <a:pt x="412" y="9"/>
                    </a:lnTo>
                    <a:lnTo>
                      <a:pt x="354" y="29"/>
                    </a:lnTo>
                    <a:lnTo>
                      <a:pt x="272" y="44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19">
                <a:extLst>
                  <a:ext uri="{FF2B5EF4-FFF2-40B4-BE49-F238E27FC236}">
                    <a16:creationId xmlns:a16="http://schemas.microsoft.com/office/drawing/2014/main" id="{FE2A5C36-4150-4629-B0AD-F1F016EBD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3499"/>
                <a:ext cx="256" cy="133"/>
              </a:xfrm>
              <a:custGeom>
                <a:avLst/>
                <a:gdLst>
                  <a:gd name="T0" fmla="*/ 1026 w 1026"/>
                  <a:gd name="T1" fmla="*/ 0 h 532"/>
                  <a:gd name="T2" fmla="*/ 1026 w 1026"/>
                  <a:gd name="T3" fmla="*/ 532 h 532"/>
                  <a:gd name="T4" fmla="*/ 0 w 1026"/>
                  <a:gd name="T5" fmla="*/ 532 h 532"/>
                  <a:gd name="T6" fmla="*/ 1 w 1026"/>
                  <a:gd name="T7" fmla="*/ 511 h 532"/>
                  <a:gd name="T8" fmla="*/ 13 w 1026"/>
                  <a:gd name="T9" fmla="*/ 469 h 532"/>
                  <a:gd name="T10" fmla="*/ 37 w 1026"/>
                  <a:gd name="T11" fmla="*/ 425 h 532"/>
                  <a:gd name="T12" fmla="*/ 71 w 1026"/>
                  <a:gd name="T13" fmla="*/ 380 h 532"/>
                  <a:gd name="T14" fmla="*/ 114 w 1026"/>
                  <a:gd name="T15" fmla="*/ 336 h 532"/>
                  <a:gd name="T16" fmla="*/ 167 w 1026"/>
                  <a:gd name="T17" fmla="*/ 290 h 532"/>
                  <a:gd name="T18" fmla="*/ 227 w 1026"/>
                  <a:gd name="T19" fmla="*/ 247 h 532"/>
                  <a:gd name="T20" fmla="*/ 295 w 1026"/>
                  <a:gd name="T21" fmla="*/ 205 h 532"/>
                  <a:gd name="T22" fmla="*/ 406 w 1026"/>
                  <a:gd name="T23" fmla="*/ 146 h 532"/>
                  <a:gd name="T24" fmla="*/ 530 w 1026"/>
                  <a:gd name="T25" fmla="*/ 94 h 532"/>
                  <a:gd name="T26" fmla="*/ 616 w 1026"/>
                  <a:gd name="T27" fmla="*/ 65 h 532"/>
                  <a:gd name="T28" fmla="*/ 706 w 1026"/>
                  <a:gd name="T29" fmla="*/ 41 h 532"/>
                  <a:gd name="T30" fmla="*/ 796 w 1026"/>
                  <a:gd name="T31" fmla="*/ 21 h 532"/>
                  <a:gd name="T32" fmla="*/ 889 w 1026"/>
                  <a:gd name="T33" fmla="*/ 7 h 532"/>
                  <a:gd name="T34" fmla="*/ 980 w 1026"/>
                  <a:gd name="T35" fmla="*/ 1 h 532"/>
                  <a:gd name="T36" fmla="*/ 1026 w 1026"/>
                  <a:gd name="T3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6" h="532">
                    <a:moveTo>
                      <a:pt x="1026" y="0"/>
                    </a:moveTo>
                    <a:lnTo>
                      <a:pt x="1026" y="532"/>
                    </a:lnTo>
                    <a:lnTo>
                      <a:pt x="0" y="532"/>
                    </a:lnTo>
                    <a:lnTo>
                      <a:pt x="1" y="511"/>
                    </a:lnTo>
                    <a:lnTo>
                      <a:pt x="13" y="469"/>
                    </a:lnTo>
                    <a:lnTo>
                      <a:pt x="37" y="425"/>
                    </a:lnTo>
                    <a:lnTo>
                      <a:pt x="71" y="380"/>
                    </a:lnTo>
                    <a:lnTo>
                      <a:pt x="114" y="336"/>
                    </a:lnTo>
                    <a:lnTo>
                      <a:pt x="167" y="290"/>
                    </a:lnTo>
                    <a:lnTo>
                      <a:pt x="227" y="247"/>
                    </a:lnTo>
                    <a:lnTo>
                      <a:pt x="295" y="205"/>
                    </a:lnTo>
                    <a:lnTo>
                      <a:pt x="406" y="146"/>
                    </a:lnTo>
                    <a:lnTo>
                      <a:pt x="530" y="94"/>
                    </a:lnTo>
                    <a:lnTo>
                      <a:pt x="616" y="65"/>
                    </a:lnTo>
                    <a:lnTo>
                      <a:pt x="706" y="41"/>
                    </a:lnTo>
                    <a:lnTo>
                      <a:pt x="796" y="21"/>
                    </a:lnTo>
                    <a:lnTo>
                      <a:pt x="889" y="7"/>
                    </a:lnTo>
                    <a:lnTo>
                      <a:pt x="980" y="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0">
                <a:extLst>
                  <a:ext uri="{FF2B5EF4-FFF2-40B4-BE49-F238E27FC236}">
                    <a16:creationId xmlns:a16="http://schemas.microsoft.com/office/drawing/2014/main" id="{CB34D03E-9AEF-4F4A-8E20-8AB6D9251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499"/>
                <a:ext cx="257" cy="133"/>
              </a:xfrm>
              <a:custGeom>
                <a:avLst/>
                <a:gdLst>
                  <a:gd name="T0" fmla="*/ 0 w 1026"/>
                  <a:gd name="T1" fmla="*/ 0 h 532"/>
                  <a:gd name="T2" fmla="*/ 0 w 1026"/>
                  <a:gd name="T3" fmla="*/ 532 h 532"/>
                  <a:gd name="T4" fmla="*/ 1026 w 1026"/>
                  <a:gd name="T5" fmla="*/ 532 h 532"/>
                  <a:gd name="T6" fmla="*/ 1025 w 1026"/>
                  <a:gd name="T7" fmla="*/ 511 h 532"/>
                  <a:gd name="T8" fmla="*/ 1012 w 1026"/>
                  <a:gd name="T9" fmla="*/ 469 h 532"/>
                  <a:gd name="T10" fmla="*/ 988 w 1026"/>
                  <a:gd name="T11" fmla="*/ 425 h 532"/>
                  <a:gd name="T12" fmla="*/ 955 w 1026"/>
                  <a:gd name="T13" fmla="*/ 380 h 532"/>
                  <a:gd name="T14" fmla="*/ 911 w 1026"/>
                  <a:gd name="T15" fmla="*/ 336 h 532"/>
                  <a:gd name="T16" fmla="*/ 859 w 1026"/>
                  <a:gd name="T17" fmla="*/ 290 h 532"/>
                  <a:gd name="T18" fmla="*/ 799 w 1026"/>
                  <a:gd name="T19" fmla="*/ 247 h 532"/>
                  <a:gd name="T20" fmla="*/ 731 w 1026"/>
                  <a:gd name="T21" fmla="*/ 205 h 532"/>
                  <a:gd name="T22" fmla="*/ 620 w 1026"/>
                  <a:gd name="T23" fmla="*/ 146 h 532"/>
                  <a:gd name="T24" fmla="*/ 496 w 1026"/>
                  <a:gd name="T25" fmla="*/ 94 h 532"/>
                  <a:gd name="T26" fmla="*/ 410 w 1026"/>
                  <a:gd name="T27" fmla="*/ 65 h 532"/>
                  <a:gd name="T28" fmla="*/ 321 w 1026"/>
                  <a:gd name="T29" fmla="*/ 41 h 532"/>
                  <a:gd name="T30" fmla="*/ 229 w 1026"/>
                  <a:gd name="T31" fmla="*/ 21 h 532"/>
                  <a:gd name="T32" fmla="*/ 137 w 1026"/>
                  <a:gd name="T33" fmla="*/ 7 h 532"/>
                  <a:gd name="T34" fmla="*/ 46 w 1026"/>
                  <a:gd name="T35" fmla="*/ 1 h 532"/>
                  <a:gd name="T36" fmla="*/ 0 w 1026"/>
                  <a:gd name="T3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6" h="532">
                    <a:moveTo>
                      <a:pt x="0" y="0"/>
                    </a:moveTo>
                    <a:lnTo>
                      <a:pt x="0" y="532"/>
                    </a:lnTo>
                    <a:lnTo>
                      <a:pt x="1026" y="532"/>
                    </a:lnTo>
                    <a:lnTo>
                      <a:pt x="1025" y="511"/>
                    </a:lnTo>
                    <a:lnTo>
                      <a:pt x="1012" y="469"/>
                    </a:lnTo>
                    <a:lnTo>
                      <a:pt x="988" y="425"/>
                    </a:lnTo>
                    <a:lnTo>
                      <a:pt x="955" y="380"/>
                    </a:lnTo>
                    <a:lnTo>
                      <a:pt x="911" y="336"/>
                    </a:lnTo>
                    <a:lnTo>
                      <a:pt x="859" y="290"/>
                    </a:lnTo>
                    <a:lnTo>
                      <a:pt x="799" y="247"/>
                    </a:lnTo>
                    <a:lnTo>
                      <a:pt x="731" y="205"/>
                    </a:lnTo>
                    <a:lnTo>
                      <a:pt x="620" y="146"/>
                    </a:lnTo>
                    <a:lnTo>
                      <a:pt x="496" y="94"/>
                    </a:lnTo>
                    <a:lnTo>
                      <a:pt x="410" y="65"/>
                    </a:lnTo>
                    <a:lnTo>
                      <a:pt x="321" y="41"/>
                    </a:lnTo>
                    <a:lnTo>
                      <a:pt x="229" y="21"/>
                    </a:lnTo>
                    <a:lnTo>
                      <a:pt x="137" y="7"/>
                    </a:lnTo>
                    <a:lnTo>
                      <a:pt x="4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1">
                <a:extLst>
                  <a:ext uri="{FF2B5EF4-FFF2-40B4-BE49-F238E27FC236}">
                    <a16:creationId xmlns:a16="http://schemas.microsoft.com/office/drawing/2014/main" id="{D2FE2DAF-D02A-4825-84FC-C88DCD6DE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0" y="3499"/>
                <a:ext cx="158" cy="46"/>
              </a:xfrm>
              <a:custGeom>
                <a:avLst/>
                <a:gdLst>
                  <a:gd name="T0" fmla="*/ 312 w 635"/>
                  <a:gd name="T1" fmla="*/ 0 h 186"/>
                  <a:gd name="T2" fmla="*/ 234 w 635"/>
                  <a:gd name="T3" fmla="*/ 2 h 186"/>
                  <a:gd name="T4" fmla="*/ 78 w 635"/>
                  <a:gd name="T5" fmla="*/ 21 h 186"/>
                  <a:gd name="T6" fmla="*/ 0 w 635"/>
                  <a:gd name="T7" fmla="*/ 38 h 186"/>
                  <a:gd name="T8" fmla="*/ 5 w 635"/>
                  <a:gd name="T9" fmla="*/ 44 h 186"/>
                  <a:gd name="T10" fmla="*/ 45 w 635"/>
                  <a:gd name="T11" fmla="*/ 85 h 186"/>
                  <a:gd name="T12" fmla="*/ 103 w 635"/>
                  <a:gd name="T13" fmla="*/ 127 h 186"/>
                  <a:gd name="T14" fmla="*/ 152 w 635"/>
                  <a:gd name="T15" fmla="*/ 151 h 186"/>
                  <a:gd name="T16" fmla="*/ 209 w 635"/>
                  <a:gd name="T17" fmla="*/ 172 h 186"/>
                  <a:gd name="T18" fmla="*/ 276 w 635"/>
                  <a:gd name="T19" fmla="*/ 185 h 186"/>
                  <a:gd name="T20" fmla="*/ 312 w 635"/>
                  <a:gd name="T21" fmla="*/ 186 h 186"/>
                  <a:gd name="T22" fmla="*/ 346 w 635"/>
                  <a:gd name="T23" fmla="*/ 185 h 186"/>
                  <a:gd name="T24" fmla="*/ 408 w 635"/>
                  <a:gd name="T25" fmla="*/ 174 h 186"/>
                  <a:gd name="T26" fmla="*/ 465 w 635"/>
                  <a:gd name="T27" fmla="*/ 156 h 186"/>
                  <a:gd name="T28" fmla="*/ 514 w 635"/>
                  <a:gd name="T29" fmla="*/ 133 h 186"/>
                  <a:gd name="T30" fmla="*/ 574 w 635"/>
                  <a:gd name="T31" fmla="*/ 95 h 186"/>
                  <a:gd name="T32" fmla="*/ 625 w 635"/>
                  <a:gd name="T33" fmla="*/ 52 h 186"/>
                  <a:gd name="T34" fmla="*/ 635 w 635"/>
                  <a:gd name="T35" fmla="*/ 42 h 186"/>
                  <a:gd name="T36" fmla="*/ 555 w 635"/>
                  <a:gd name="T37" fmla="*/ 23 h 186"/>
                  <a:gd name="T38" fmla="*/ 433 w 635"/>
                  <a:gd name="T39" fmla="*/ 6 h 186"/>
                  <a:gd name="T40" fmla="*/ 352 w 635"/>
                  <a:gd name="T41" fmla="*/ 1 h 186"/>
                  <a:gd name="T42" fmla="*/ 312 w 635"/>
                  <a:gd name="T4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5" h="186">
                    <a:moveTo>
                      <a:pt x="312" y="0"/>
                    </a:moveTo>
                    <a:lnTo>
                      <a:pt x="234" y="2"/>
                    </a:lnTo>
                    <a:lnTo>
                      <a:pt x="78" y="21"/>
                    </a:lnTo>
                    <a:lnTo>
                      <a:pt x="0" y="38"/>
                    </a:lnTo>
                    <a:lnTo>
                      <a:pt x="5" y="44"/>
                    </a:lnTo>
                    <a:lnTo>
                      <a:pt x="45" y="85"/>
                    </a:lnTo>
                    <a:lnTo>
                      <a:pt x="103" y="127"/>
                    </a:lnTo>
                    <a:lnTo>
                      <a:pt x="152" y="151"/>
                    </a:lnTo>
                    <a:lnTo>
                      <a:pt x="209" y="172"/>
                    </a:lnTo>
                    <a:lnTo>
                      <a:pt x="276" y="185"/>
                    </a:lnTo>
                    <a:lnTo>
                      <a:pt x="312" y="186"/>
                    </a:lnTo>
                    <a:lnTo>
                      <a:pt x="346" y="185"/>
                    </a:lnTo>
                    <a:lnTo>
                      <a:pt x="408" y="174"/>
                    </a:lnTo>
                    <a:lnTo>
                      <a:pt x="465" y="156"/>
                    </a:lnTo>
                    <a:lnTo>
                      <a:pt x="514" y="133"/>
                    </a:lnTo>
                    <a:lnTo>
                      <a:pt x="574" y="95"/>
                    </a:lnTo>
                    <a:lnTo>
                      <a:pt x="625" y="52"/>
                    </a:lnTo>
                    <a:lnTo>
                      <a:pt x="635" y="42"/>
                    </a:lnTo>
                    <a:lnTo>
                      <a:pt x="555" y="23"/>
                    </a:lnTo>
                    <a:lnTo>
                      <a:pt x="433" y="6"/>
                    </a:lnTo>
                    <a:lnTo>
                      <a:pt x="352" y="1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2">
                <a:extLst>
                  <a:ext uri="{FF2B5EF4-FFF2-40B4-BE49-F238E27FC236}">
                    <a16:creationId xmlns:a16="http://schemas.microsoft.com/office/drawing/2014/main" id="{6F77B584-659A-40C5-98CF-3ABC9678E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3494"/>
                <a:ext cx="105" cy="28"/>
              </a:xfrm>
              <a:custGeom>
                <a:avLst/>
                <a:gdLst>
                  <a:gd name="T0" fmla="*/ 0 w 423"/>
                  <a:gd name="T1" fmla="*/ 36 h 112"/>
                  <a:gd name="T2" fmla="*/ 9 w 423"/>
                  <a:gd name="T3" fmla="*/ 46 h 112"/>
                  <a:gd name="T4" fmla="*/ 78 w 423"/>
                  <a:gd name="T5" fmla="*/ 89 h 112"/>
                  <a:gd name="T6" fmla="*/ 136 w 423"/>
                  <a:gd name="T7" fmla="*/ 106 h 112"/>
                  <a:gd name="T8" fmla="*/ 185 w 423"/>
                  <a:gd name="T9" fmla="*/ 112 h 112"/>
                  <a:gd name="T10" fmla="*/ 212 w 423"/>
                  <a:gd name="T11" fmla="*/ 112 h 112"/>
                  <a:gd name="T12" fmla="*/ 240 w 423"/>
                  <a:gd name="T13" fmla="*/ 112 h 112"/>
                  <a:gd name="T14" fmla="*/ 287 w 423"/>
                  <a:gd name="T15" fmla="*/ 106 h 112"/>
                  <a:gd name="T16" fmla="*/ 345 w 423"/>
                  <a:gd name="T17" fmla="*/ 89 h 112"/>
                  <a:gd name="T18" fmla="*/ 415 w 423"/>
                  <a:gd name="T19" fmla="*/ 46 h 112"/>
                  <a:gd name="T20" fmla="*/ 423 w 423"/>
                  <a:gd name="T21" fmla="*/ 36 h 112"/>
                  <a:gd name="T22" fmla="*/ 416 w 423"/>
                  <a:gd name="T23" fmla="*/ 34 h 112"/>
                  <a:gd name="T24" fmla="*/ 345 w 423"/>
                  <a:gd name="T25" fmla="*/ 15 h 112"/>
                  <a:gd name="T26" fmla="*/ 257 w 423"/>
                  <a:gd name="T27" fmla="*/ 3 h 112"/>
                  <a:gd name="T28" fmla="*/ 189 w 423"/>
                  <a:gd name="T29" fmla="*/ 0 h 112"/>
                  <a:gd name="T30" fmla="*/ 116 w 423"/>
                  <a:gd name="T31" fmla="*/ 6 h 112"/>
                  <a:gd name="T32" fmla="*/ 39 w 423"/>
                  <a:gd name="T33" fmla="*/ 23 h 112"/>
                  <a:gd name="T34" fmla="*/ 0 w 423"/>
                  <a:gd name="T35" fmla="*/ 3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3" h="112">
                    <a:moveTo>
                      <a:pt x="0" y="36"/>
                    </a:moveTo>
                    <a:lnTo>
                      <a:pt x="9" y="46"/>
                    </a:lnTo>
                    <a:lnTo>
                      <a:pt x="78" y="89"/>
                    </a:lnTo>
                    <a:lnTo>
                      <a:pt x="136" y="106"/>
                    </a:lnTo>
                    <a:lnTo>
                      <a:pt x="185" y="112"/>
                    </a:lnTo>
                    <a:lnTo>
                      <a:pt x="212" y="112"/>
                    </a:lnTo>
                    <a:lnTo>
                      <a:pt x="240" y="112"/>
                    </a:lnTo>
                    <a:lnTo>
                      <a:pt x="287" y="106"/>
                    </a:lnTo>
                    <a:lnTo>
                      <a:pt x="345" y="89"/>
                    </a:lnTo>
                    <a:lnTo>
                      <a:pt x="415" y="46"/>
                    </a:lnTo>
                    <a:lnTo>
                      <a:pt x="423" y="36"/>
                    </a:lnTo>
                    <a:lnTo>
                      <a:pt x="416" y="34"/>
                    </a:lnTo>
                    <a:lnTo>
                      <a:pt x="345" y="15"/>
                    </a:lnTo>
                    <a:lnTo>
                      <a:pt x="257" y="3"/>
                    </a:lnTo>
                    <a:lnTo>
                      <a:pt x="189" y="0"/>
                    </a:lnTo>
                    <a:lnTo>
                      <a:pt x="116" y="6"/>
                    </a:lnTo>
                    <a:lnTo>
                      <a:pt x="39" y="23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3">
                <a:extLst>
                  <a:ext uri="{FF2B5EF4-FFF2-40B4-BE49-F238E27FC236}">
                    <a16:creationId xmlns:a16="http://schemas.microsoft.com/office/drawing/2014/main" id="{302AF6C7-7C0F-4BCD-B66A-4431814D9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6" y="2919"/>
                <a:ext cx="472" cy="373"/>
              </a:xfrm>
              <a:custGeom>
                <a:avLst/>
                <a:gdLst>
                  <a:gd name="T0" fmla="*/ 1590 w 1886"/>
                  <a:gd name="T1" fmla="*/ 262 h 1491"/>
                  <a:gd name="T2" fmla="*/ 1424 w 1886"/>
                  <a:gd name="T3" fmla="*/ 130 h 1491"/>
                  <a:gd name="T4" fmla="*/ 1273 w 1886"/>
                  <a:gd name="T5" fmla="*/ 57 h 1491"/>
                  <a:gd name="T6" fmla="*/ 1119 w 1886"/>
                  <a:gd name="T7" fmla="*/ 16 h 1491"/>
                  <a:gd name="T8" fmla="*/ 936 w 1886"/>
                  <a:gd name="T9" fmla="*/ 0 h 1491"/>
                  <a:gd name="T10" fmla="*/ 722 w 1886"/>
                  <a:gd name="T11" fmla="*/ 21 h 1491"/>
                  <a:gd name="T12" fmla="*/ 606 w 1886"/>
                  <a:gd name="T13" fmla="*/ 48 h 1491"/>
                  <a:gd name="T14" fmla="*/ 407 w 1886"/>
                  <a:gd name="T15" fmla="*/ 118 h 1491"/>
                  <a:gd name="T16" fmla="*/ 258 w 1886"/>
                  <a:gd name="T17" fmla="*/ 206 h 1491"/>
                  <a:gd name="T18" fmla="*/ 148 w 1886"/>
                  <a:gd name="T19" fmla="*/ 310 h 1491"/>
                  <a:gd name="T20" fmla="*/ 73 w 1886"/>
                  <a:gd name="T21" fmla="*/ 427 h 1491"/>
                  <a:gd name="T22" fmla="*/ 28 w 1886"/>
                  <a:gd name="T23" fmla="*/ 554 h 1491"/>
                  <a:gd name="T24" fmla="*/ 2 w 1886"/>
                  <a:gd name="T25" fmla="*/ 721 h 1491"/>
                  <a:gd name="T26" fmla="*/ 3 w 1886"/>
                  <a:gd name="T27" fmla="*/ 929 h 1491"/>
                  <a:gd name="T28" fmla="*/ 37 w 1886"/>
                  <a:gd name="T29" fmla="*/ 1279 h 1491"/>
                  <a:gd name="T30" fmla="*/ 80 w 1886"/>
                  <a:gd name="T31" fmla="*/ 1446 h 1491"/>
                  <a:gd name="T32" fmla="*/ 117 w 1886"/>
                  <a:gd name="T33" fmla="*/ 1490 h 1491"/>
                  <a:gd name="T34" fmla="*/ 133 w 1886"/>
                  <a:gd name="T35" fmla="*/ 1489 h 1491"/>
                  <a:gd name="T36" fmla="*/ 159 w 1886"/>
                  <a:gd name="T37" fmla="*/ 1453 h 1491"/>
                  <a:gd name="T38" fmla="*/ 168 w 1886"/>
                  <a:gd name="T39" fmla="*/ 1227 h 1491"/>
                  <a:gd name="T40" fmla="*/ 171 w 1886"/>
                  <a:gd name="T41" fmla="*/ 1135 h 1491"/>
                  <a:gd name="T42" fmla="*/ 227 w 1886"/>
                  <a:gd name="T43" fmla="*/ 1015 h 1491"/>
                  <a:gd name="T44" fmla="*/ 324 w 1886"/>
                  <a:gd name="T45" fmla="*/ 933 h 1491"/>
                  <a:gd name="T46" fmla="*/ 407 w 1886"/>
                  <a:gd name="T47" fmla="*/ 900 h 1491"/>
                  <a:gd name="T48" fmla="*/ 516 w 1886"/>
                  <a:gd name="T49" fmla="*/ 885 h 1491"/>
                  <a:gd name="T50" fmla="*/ 615 w 1886"/>
                  <a:gd name="T51" fmla="*/ 889 h 1491"/>
                  <a:gd name="T52" fmla="*/ 824 w 1886"/>
                  <a:gd name="T53" fmla="*/ 893 h 1491"/>
                  <a:gd name="T54" fmla="*/ 1063 w 1886"/>
                  <a:gd name="T55" fmla="*/ 863 h 1491"/>
                  <a:gd name="T56" fmla="*/ 1313 w 1886"/>
                  <a:gd name="T57" fmla="*/ 792 h 1491"/>
                  <a:gd name="T58" fmla="*/ 1340 w 1886"/>
                  <a:gd name="T59" fmla="*/ 808 h 1491"/>
                  <a:gd name="T60" fmla="*/ 1488 w 1886"/>
                  <a:gd name="T61" fmla="*/ 954 h 1491"/>
                  <a:gd name="T62" fmla="*/ 1540 w 1886"/>
                  <a:gd name="T63" fmla="*/ 984 h 1491"/>
                  <a:gd name="T64" fmla="*/ 1583 w 1886"/>
                  <a:gd name="T65" fmla="*/ 1010 h 1491"/>
                  <a:gd name="T66" fmla="*/ 1624 w 1886"/>
                  <a:gd name="T67" fmla="*/ 1068 h 1491"/>
                  <a:gd name="T68" fmla="*/ 1663 w 1886"/>
                  <a:gd name="T69" fmla="*/ 1207 h 1491"/>
                  <a:gd name="T70" fmla="*/ 1695 w 1886"/>
                  <a:gd name="T71" fmla="*/ 1429 h 1491"/>
                  <a:gd name="T72" fmla="*/ 1716 w 1886"/>
                  <a:gd name="T73" fmla="*/ 1466 h 1491"/>
                  <a:gd name="T74" fmla="*/ 1729 w 1886"/>
                  <a:gd name="T75" fmla="*/ 1465 h 1491"/>
                  <a:gd name="T76" fmla="*/ 1780 w 1886"/>
                  <a:gd name="T77" fmla="*/ 1378 h 1491"/>
                  <a:gd name="T78" fmla="*/ 1860 w 1886"/>
                  <a:gd name="T79" fmla="*/ 1102 h 1491"/>
                  <a:gd name="T80" fmla="*/ 1885 w 1886"/>
                  <a:gd name="T81" fmla="*/ 903 h 1491"/>
                  <a:gd name="T82" fmla="*/ 1880 w 1886"/>
                  <a:gd name="T83" fmla="*/ 698 h 1491"/>
                  <a:gd name="T84" fmla="*/ 1830 w 1886"/>
                  <a:gd name="T85" fmla="*/ 509 h 1491"/>
                  <a:gd name="T86" fmla="*/ 1741 w 1886"/>
                  <a:gd name="T87" fmla="*/ 372 h 1491"/>
                  <a:gd name="T88" fmla="*/ 1667 w 1886"/>
                  <a:gd name="T89" fmla="*/ 309 h 1491"/>
                  <a:gd name="T90" fmla="*/ 1599 w 1886"/>
                  <a:gd name="T91" fmla="*/ 274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86" h="1491">
                    <a:moveTo>
                      <a:pt x="1599" y="274"/>
                    </a:moveTo>
                    <a:lnTo>
                      <a:pt x="1590" y="262"/>
                    </a:lnTo>
                    <a:lnTo>
                      <a:pt x="1510" y="190"/>
                    </a:lnTo>
                    <a:lnTo>
                      <a:pt x="1424" y="130"/>
                    </a:lnTo>
                    <a:lnTo>
                      <a:pt x="1339" y="84"/>
                    </a:lnTo>
                    <a:lnTo>
                      <a:pt x="1273" y="57"/>
                    </a:lnTo>
                    <a:lnTo>
                      <a:pt x="1200" y="35"/>
                    </a:lnTo>
                    <a:lnTo>
                      <a:pt x="1119" y="16"/>
                    </a:lnTo>
                    <a:lnTo>
                      <a:pt x="1032" y="5"/>
                    </a:lnTo>
                    <a:lnTo>
                      <a:pt x="936" y="0"/>
                    </a:lnTo>
                    <a:lnTo>
                      <a:pt x="833" y="6"/>
                    </a:lnTo>
                    <a:lnTo>
                      <a:pt x="722" y="21"/>
                    </a:lnTo>
                    <a:lnTo>
                      <a:pt x="664" y="34"/>
                    </a:lnTo>
                    <a:lnTo>
                      <a:pt x="606" y="48"/>
                    </a:lnTo>
                    <a:lnTo>
                      <a:pt x="500" y="80"/>
                    </a:lnTo>
                    <a:lnTo>
                      <a:pt x="407" y="118"/>
                    </a:lnTo>
                    <a:lnTo>
                      <a:pt x="327" y="160"/>
                    </a:lnTo>
                    <a:lnTo>
                      <a:pt x="258" y="206"/>
                    </a:lnTo>
                    <a:lnTo>
                      <a:pt x="197" y="257"/>
                    </a:lnTo>
                    <a:lnTo>
                      <a:pt x="148" y="310"/>
                    </a:lnTo>
                    <a:lnTo>
                      <a:pt x="107" y="368"/>
                    </a:lnTo>
                    <a:lnTo>
                      <a:pt x="73" y="427"/>
                    </a:lnTo>
                    <a:lnTo>
                      <a:pt x="48" y="489"/>
                    </a:lnTo>
                    <a:lnTo>
                      <a:pt x="28" y="554"/>
                    </a:lnTo>
                    <a:lnTo>
                      <a:pt x="14" y="620"/>
                    </a:lnTo>
                    <a:lnTo>
                      <a:pt x="2" y="721"/>
                    </a:lnTo>
                    <a:lnTo>
                      <a:pt x="0" y="860"/>
                    </a:lnTo>
                    <a:lnTo>
                      <a:pt x="3" y="929"/>
                    </a:lnTo>
                    <a:lnTo>
                      <a:pt x="11" y="1062"/>
                    </a:lnTo>
                    <a:lnTo>
                      <a:pt x="37" y="1279"/>
                    </a:lnTo>
                    <a:lnTo>
                      <a:pt x="62" y="1392"/>
                    </a:lnTo>
                    <a:lnTo>
                      <a:pt x="80" y="1446"/>
                    </a:lnTo>
                    <a:lnTo>
                      <a:pt x="100" y="1479"/>
                    </a:lnTo>
                    <a:lnTo>
                      <a:pt x="117" y="1490"/>
                    </a:lnTo>
                    <a:lnTo>
                      <a:pt x="127" y="1491"/>
                    </a:lnTo>
                    <a:lnTo>
                      <a:pt x="133" y="1489"/>
                    </a:lnTo>
                    <a:lnTo>
                      <a:pt x="143" y="1481"/>
                    </a:lnTo>
                    <a:lnTo>
                      <a:pt x="159" y="1453"/>
                    </a:lnTo>
                    <a:lnTo>
                      <a:pt x="169" y="1389"/>
                    </a:lnTo>
                    <a:lnTo>
                      <a:pt x="168" y="1227"/>
                    </a:lnTo>
                    <a:lnTo>
                      <a:pt x="168" y="1162"/>
                    </a:lnTo>
                    <a:lnTo>
                      <a:pt x="171" y="1135"/>
                    </a:lnTo>
                    <a:lnTo>
                      <a:pt x="196" y="1066"/>
                    </a:lnTo>
                    <a:lnTo>
                      <a:pt x="227" y="1015"/>
                    </a:lnTo>
                    <a:lnTo>
                      <a:pt x="275" y="965"/>
                    </a:lnTo>
                    <a:lnTo>
                      <a:pt x="324" y="933"/>
                    </a:lnTo>
                    <a:lnTo>
                      <a:pt x="362" y="915"/>
                    </a:lnTo>
                    <a:lnTo>
                      <a:pt x="407" y="900"/>
                    </a:lnTo>
                    <a:lnTo>
                      <a:pt x="458" y="890"/>
                    </a:lnTo>
                    <a:lnTo>
                      <a:pt x="516" y="885"/>
                    </a:lnTo>
                    <a:lnTo>
                      <a:pt x="580" y="886"/>
                    </a:lnTo>
                    <a:lnTo>
                      <a:pt x="615" y="889"/>
                    </a:lnTo>
                    <a:lnTo>
                      <a:pt x="687" y="894"/>
                    </a:lnTo>
                    <a:lnTo>
                      <a:pt x="824" y="893"/>
                    </a:lnTo>
                    <a:lnTo>
                      <a:pt x="950" y="883"/>
                    </a:lnTo>
                    <a:lnTo>
                      <a:pt x="1063" y="863"/>
                    </a:lnTo>
                    <a:lnTo>
                      <a:pt x="1205" y="829"/>
                    </a:lnTo>
                    <a:lnTo>
                      <a:pt x="1313" y="792"/>
                    </a:lnTo>
                    <a:lnTo>
                      <a:pt x="1324" y="787"/>
                    </a:lnTo>
                    <a:lnTo>
                      <a:pt x="1340" y="808"/>
                    </a:lnTo>
                    <a:lnTo>
                      <a:pt x="1433" y="907"/>
                    </a:lnTo>
                    <a:lnTo>
                      <a:pt x="1488" y="954"/>
                    </a:lnTo>
                    <a:lnTo>
                      <a:pt x="1523" y="976"/>
                    </a:lnTo>
                    <a:lnTo>
                      <a:pt x="1540" y="984"/>
                    </a:lnTo>
                    <a:lnTo>
                      <a:pt x="1556" y="990"/>
                    </a:lnTo>
                    <a:lnTo>
                      <a:pt x="1583" y="1010"/>
                    </a:lnTo>
                    <a:lnTo>
                      <a:pt x="1605" y="1035"/>
                    </a:lnTo>
                    <a:lnTo>
                      <a:pt x="1624" y="1068"/>
                    </a:lnTo>
                    <a:lnTo>
                      <a:pt x="1645" y="1123"/>
                    </a:lnTo>
                    <a:lnTo>
                      <a:pt x="1663" y="1207"/>
                    </a:lnTo>
                    <a:lnTo>
                      <a:pt x="1681" y="1333"/>
                    </a:lnTo>
                    <a:lnTo>
                      <a:pt x="1695" y="1429"/>
                    </a:lnTo>
                    <a:lnTo>
                      <a:pt x="1707" y="1457"/>
                    </a:lnTo>
                    <a:lnTo>
                      <a:pt x="1716" y="1466"/>
                    </a:lnTo>
                    <a:lnTo>
                      <a:pt x="1723" y="1467"/>
                    </a:lnTo>
                    <a:lnTo>
                      <a:pt x="1729" y="1465"/>
                    </a:lnTo>
                    <a:lnTo>
                      <a:pt x="1746" y="1444"/>
                    </a:lnTo>
                    <a:lnTo>
                      <a:pt x="1780" y="1378"/>
                    </a:lnTo>
                    <a:lnTo>
                      <a:pt x="1828" y="1237"/>
                    </a:lnTo>
                    <a:lnTo>
                      <a:pt x="1860" y="1102"/>
                    </a:lnTo>
                    <a:lnTo>
                      <a:pt x="1876" y="1004"/>
                    </a:lnTo>
                    <a:lnTo>
                      <a:pt x="1885" y="903"/>
                    </a:lnTo>
                    <a:lnTo>
                      <a:pt x="1886" y="800"/>
                    </a:lnTo>
                    <a:lnTo>
                      <a:pt x="1880" y="698"/>
                    </a:lnTo>
                    <a:lnTo>
                      <a:pt x="1862" y="600"/>
                    </a:lnTo>
                    <a:lnTo>
                      <a:pt x="1830" y="509"/>
                    </a:lnTo>
                    <a:lnTo>
                      <a:pt x="1785" y="426"/>
                    </a:lnTo>
                    <a:lnTo>
                      <a:pt x="1741" y="372"/>
                    </a:lnTo>
                    <a:lnTo>
                      <a:pt x="1707" y="338"/>
                    </a:lnTo>
                    <a:lnTo>
                      <a:pt x="1667" y="309"/>
                    </a:lnTo>
                    <a:lnTo>
                      <a:pt x="1624" y="285"/>
                    </a:lnTo>
                    <a:lnTo>
                      <a:pt x="1599" y="27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모서리가 둥근 직사각형 94">
              <a:extLst>
                <a:ext uri="{FF2B5EF4-FFF2-40B4-BE49-F238E27FC236}">
                  <a16:creationId xmlns:a16="http://schemas.microsoft.com/office/drawing/2014/main" id="{EA103AA2-780E-4F2F-9A1B-E3C09ADA6F50}"/>
                </a:ext>
              </a:extLst>
            </p:cNvPr>
            <p:cNvSpPr/>
            <p:nvPr/>
          </p:nvSpPr>
          <p:spPr>
            <a:xfrm>
              <a:off x="5769295" y="5314145"/>
              <a:ext cx="806683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prstClr val="white"/>
                  </a:solidFill>
                </a:rPr>
                <a:t>이해인</a:t>
              </a:r>
              <a:endParaRPr lang="en-US" altLang="ko-KR" sz="1200" b="1">
                <a:solidFill>
                  <a:prstClr val="white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72BF49F-2B70-4883-8137-A230DD73F465}"/>
                </a:ext>
              </a:extLst>
            </p:cNvPr>
            <p:cNvSpPr txBox="1"/>
            <p:nvPr/>
          </p:nvSpPr>
          <p:spPr>
            <a:xfrm>
              <a:off x="4356890" y="5091624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201710240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523616C-E6D5-4C3B-836A-6A4D9EAAD41A}"/>
                </a:ext>
              </a:extLst>
            </p:cNvPr>
            <p:cNvSpPr txBox="1"/>
            <p:nvPr/>
          </p:nvSpPr>
          <p:spPr>
            <a:xfrm>
              <a:off x="5640430" y="5080634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201811217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29E5066-538D-4D53-B442-E2C17EE0EA43}"/>
                </a:ext>
              </a:extLst>
            </p:cNvPr>
            <p:cNvSpPr txBox="1"/>
            <p:nvPr/>
          </p:nvSpPr>
          <p:spPr>
            <a:xfrm>
              <a:off x="6954721" y="5079892"/>
              <a:ext cx="10254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201711836</a:t>
              </a:r>
              <a:endPara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90239E6-A1C6-434E-8C4B-5C37CF3B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93376"/>
              </p:ext>
            </p:extLst>
          </p:nvPr>
        </p:nvGraphicFramePr>
        <p:xfrm>
          <a:off x="720810" y="1503405"/>
          <a:ext cx="10799999" cy="396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9159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8128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ko-KR" altLang="en-US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4328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재고를 관리하고 그에 대한 정보를 저장하는 클래스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164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3592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R1.1, R1.2.1, R1.3, R1.4, R2.3.1, R2.3.2, R3.1.1, R3.2, R4.2, R4.4</a:t>
                      </a:r>
                    </a:p>
                    <a:p>
                      <a:pPr marL="0" lvl="0" algn="l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자판기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음료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종류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출력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구매할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음료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입력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재고가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부족한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재품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안내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구매가능한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자판기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안내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ko-KR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음료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전달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ko-KR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재고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수량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업데이트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인증번호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/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바코드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ko-KR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생성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ko-KR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재고변경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및관리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  <a:endParaRPr lang="ko-KR" altLang="en-US" sz="1800" b="0" i="0" u="none" strike="noStrike" kern="1200" noProof="0">
                        <a:solidFill>
                          <a:schemeClr val="tx1"/>
                        </a:solidFill>
                        <a:effectLst/>
                        <a:latin typeface="Malgun Gothic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Input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Id,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IfHold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item,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ilst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73220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Output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Item_List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992277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6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44033"/>
              </p:ext>
            </p:extLst>
          </p:nvPr>
        </p:nvGraphicFramePr>
        <p:xfrm>
          <a:off x="720810" y="1503405"/>
          <a:ext cx="10799999" cy="396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9159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8128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ko-KR" altLang="en-US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4328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각각의 정보를 저장하는 클래스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164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3592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R1.1, R1.2.1, R1.3, R1.4, R3.1.1, R3.2, R4.2, R4.4</a:t>
                      </a:r>
                    </a:p>
                    <a:p>
                      <a:pPr marL="0" lvl="0" algn="l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자판기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음료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종류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출력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구매할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음료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입력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재고가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부족한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재품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안내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구매가능한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자판기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안내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ko-KR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음료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전달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ko-KR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재고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수량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업데이트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인증번호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/</a:t>
                      </a:r>
                      <a:r>
                        <a:rPr 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바코드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ko-KR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생성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ko-KR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재고변경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및관리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  <a:endParaRPr lang="ko-KR" altLang="en-US" sz="1800" b="0" i="0" u="none" strike="noStrike" kern="1200" noProof="0">
                        <a:solidFill>
                          <a:schemeClr val="tx1"/>
                        </a:solidFill>
                        <a:effectLst/>
                        <a:latin typeface="Malgun Gothic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Input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73220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Output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Expiration_date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992277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4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08669"/>
              </p:ext>
            </p:extLst>
          </p:nvPr>
        </p:nvGraphicFramePr>
        <p:xfrm>
          <a:off x="720810" y="1503405"/>
          <a:ext cx="10799999" cy="396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9159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8128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ko-KR" altLang="en-US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4328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진행되는 결제정보를 컨트롤러에 전달하는 클래스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164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3592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R2.1, R2.3.1, R2.3.2, R2.4, R3.1.1</a:t>
                      </a:r>
                    </a:p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결제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수단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목록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출력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간편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결제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카드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결제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결제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취소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인증번호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,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바코드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출력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Input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Title_id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DVMid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Pay_confirm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73220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Output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Error_log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CN, integer</a:t>
                      </a:r>
                      <a:endParaRPr lang="en-US" altLang="ko-KR" sz="1800" b="0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992277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63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797450"/>
              </p:ext>
            </p:extLst>
          </p:nvPr>
        </p:nvGraphicFramePr>
        <p:xfrm>
          <a:off x="720810" y="1503405"/>
          <a:ext cx="10799999" cy="396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9159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buNone/>
                      </a:pP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C_NumberManager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8128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ko-KR" altLang="en-US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4328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 구매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진행시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저장된 인증번호를 확인하는 클래스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164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3592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R1.2.3, R3.1.1, R3.1.2</a:t>
                      </a:r>
                    </a:p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사용자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인증번호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/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바코드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입력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인증번호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/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바코드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생성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인증번호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/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바코드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출력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Input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Title_id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id,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C_Number_t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73220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Output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R, integer, String</a:t>
                      </a:r>
                      <a:endParaRPr lang="en-US" altLang="ko-KR" sz="1800" b="0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992277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80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321621"/>
              </p:ext>
            </p:extLst>
          </p:nvPr>
        </p:nvGraphicFramePr>
        <p:xfrm>
          <a:off x="720810" y="1503405"/>
          <a:ext cx="10799999" cy="396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9159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buNone/>
                      </a:pP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C_Number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8128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ko-KR" altLang="en-US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4328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인증번호를 생성하는 클래스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164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3592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R3.1.1, R3.1.2</a:t>
                      </a:r>
                    </a:p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인증번호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/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바코드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생성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인증번호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/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바코드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출력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Input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Title_id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DvmID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73220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Output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C_Number_t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numStr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992277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39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75511"/>
              </p:ext>
            </p:extLst>
          </p:nvPr>
        </p:nvGraphicFramePr>
        <p:xfrm>
          <a:off x="720810" y="1503405"/>
          <a:ext cx="10799999" cy="396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9159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buNone/>
                      </a:pP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Message_Queue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8128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ko-KR" altLang="en-US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4328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메세지를 수신/발신하고 큐에 저장하는 클래스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164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3592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R1.4, R3.1.1, R4.3, R4.4, R4.5.1, R4.5.2</a:t>
                      </a:r>
                    </a:p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구매가능한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자판기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안내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인증번호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/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바코드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생성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위치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정보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확인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재고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정보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확인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메시지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발신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", "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메시지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800" b="0" i="0" u="none" strike="noStrike" kern="1200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수신</a:t>
                      </a: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"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Input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Message, type</a:t>
                      </a:r>
                      <a:endParaRPr lang="en-US" altLang="ko-KR" sz="1800" b="0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73220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Output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temp1</a:t>
                      </a:r>
                      <a:endParaRPr lang="en-US" altLang="ko-KR" sz="1800" b="0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992277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7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2052.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>
                <a:ea typeface="+mn-lt"/>
                <a:cs typeface="+mn-lt"/>
              </a:rPr>
              <a:t>Implement Windows (</a:t>
            </a:r>
            <a:r>
              <a:rPr lang="ko-KR" altLang="en-US" sz="3200">
                <a:ea typeface="+mn-lt"/>
                <a:cs typeface="+mn-lt"/>
              </a:rPr>
              <a:t>사용자 매뉴얼</a:t>
            </a:r>
            <a:r>
              <a:rPr lang="en-US" altLang="ko-KR" sz="3200">
                <a:ea typeface="+mn-lt"/>
                <a:cs typeface="+mn-lt"/>
              </a:rPr>
              <a:t>)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C78161-B3C3-4FC7-803B-05E42DB15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82" y="1417780"/>
            <a:ext cx="1771384" cy="23861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82A074-3F68-4CB7-A85E-3DBDEDB29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820" y="1417780"/>
            <a:ext cx="1771384" cy="239217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28FD62-94AE-4AB1-922D-709BA504FD52}"/>
              </a:ext>
            </a:extLst>
          </p:cNvPr>
          <p:cNvGrpSpPr/>
          <p:nvPr/>
        </p:nvGrpSpPr>
        <p:grpSpPr>
          <a:xfrm>
            <a:off x="5434431" y="2448552"/>
            <a:ext cx="745653" cy="361777"/>
            <a:chOff x="5140298" y="3171132"/>
            <a:chExt cx="745653" cy="361777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1F9A792-E841-4666-8965-34EB1F8B0380}"/>
                </a:ext>
              </a:extLst>
            </p:cNvPr>
            <p:cNvCxnSpPr/>
            <p:nvPr/>
          </p:nvCxnSpPr>
          <p:spPr>
            <a:xfrm>
              <a:off x="5189523" y="3532909"/>
              <a:ext cx="647205" cy="0"/>
            </a:xfrm>
            <a:prstGeom prst="straightConnector1">
              <a:avLst/>
            </a:prstGeom>
            <a:ln w="28575">
              <a:solidFill>
                <a:srgbClr val="51ACA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7746BF-A869-46D6-87C5-B10BD063D689}"/>
                </a:ext>
              </a:extLst>
            </p:cNvPr>
            <p:cNvSpPr txBox="1"/>
            <p:nvPr/>
          </p:nvSpPr>
          <p:spPr>
            <a:xfrm>
              <a:off x="5140298" y="3171132"/>
              <a:ext cx="745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Touch!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sp>
        <p:nvSpPr>
          <p:cNvPr id="21" name="모서리가 둥근 직사각형 94">
            <a:extLst>
              <a:ext uri="{FF2B5EF4-FFF2-40B4-BE49-F238E27FC236}">
                <a16:creationId xmlns:a16="http://schemas.microsoft.com/office/drawing/2014/main" id="{FC4D56A9-2252-48EE-9B95-CD6E1E2635AE}"/>
              </a:ext>
            </a:extLst>
          </p:cNvPr>
          <p:cNvSpPr/>
          <p:nvPr/>
        </p:nvSpPr>
        <p:spPr>
          <a:xfrm>
            <a:off x="1846895" y="1438121"/>
            <a:ext cx="1087935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첫 실행화면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sp>
        <p:nvSpPr>
          <p:cNvPr id="22" name="모서리가 둥근 직사각형 94">
            <a:extLst>
              <a:ext uri="{FF2B5EF4-FFF2-40B4-BE49-F238E27FC236}">
                <a16:creationId xmlns:a16="http://schemas.microsoft.com/office/drawing/2014/main" id="{43B22F66-B753-4FB0-9D42-B38C69EECF83}"/>
              </a:ext>
            </a:extLst>
          </p:cNvPr>
          <p:cNvSpPr/>
          <p:nvPr/>
        </p:nvSpPr>
        <p:spPr>
          <a:xfrm>
            <a:off x="595865" y="3557588"/>
            <a:ext cx="1868890" cy="278358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재고가 있는 제품 선택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B464C1D-8766-4433-A053-CFCEAF56F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37" y="3876402"/>
            <a:ext cx="1931819" cy="262444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AAFBA2F-5BE5-4C1F-A00D-7CA04C83B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608" y="3880510"/>
            <a:ext cx="1931819" cy="2622229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93D6FF-AAF5-4D70-873D-F4AA853755EC}"/>
              </a:ext>
            </a:extLst>
          </p:cNvPr>
          <p:cNvCxnSpPr>
            <a:cxnSpLocks/>
          </p:cNvCxnSpPr>
          <p:nvPr/>
        </p:nvCxnSpPr>
        <p:spPr>
          <a:xfrm>
            <a:off x="3554210" y="5124038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D8E48E71-6A0F-491D-A3D7-E8099B1BF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5844" y="3886101"/>
            <a:ext cx="1924756" cy="262222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2187D4D-D173-4474-8435-60ED798A10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3860" y="3886101"/>
            <a:ext cx="1958800" cy="2622228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99793A7-17E7-47CE-B309-44606E9973DD}"/>
              </a:ext>
            </a:extLst>
          </p:cNvPr>
          <p:cNvCxnSpPr>
            <a:cxnSpLocks/>
          </p:cNvCxnSpPr>
          <p:nvPr/>
        </p:nvCxnSpPr>
        <p:spPr>
          <a:xfrm>
            <a:off x="6180084" y="5124038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94">
            <a:extLst>
              <a:ext uri="{FF2B5EF4-FFF2-40B4-BE49-F238E27FC236}">
                <a16:creationId xmlns:a16="http://schemas.microsoft.com/office/drawing/2014/main" id="{6BD4326F-93AC-449C-B746-CC3848AE41C4}"/>
              </a:ext>
            </a:extLst>
          </p:cNvPr>
          <p:cNvSpPr/>
          <p:nvPr/>
        </p:nvSpPr>
        <p:spPr>
          <a:xfrm>
            <a:off x="7118041" y="6174271"/>
            <a:ext cx="1087935" cy="278359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19050">
            <a:solidFill>
              <a:srgbClr val="57B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51ACA2"/>
                </a:solidFill>
              </a:rPr>
              <a:t>결제 성공</a:t>
            </a:r>
            <a:endParaRPr lang="en-US" altLang="ko-KR" sz="1200" b="1">
              <a:solidFill>
                <a:srgbClr val="51ACA2"/>
              </a:solidFill>
            </a:endParaRPr>
          </a:p>
        </p:txBody>
      </p:sp>
      <p:sp>
        <p:nvSpPr>
          <p:cNvPr id="37" name="모서리가 둥근 직사각형 94">
            <a:extLst>
              <a:ext uri="{FF2B5EF4-FFF2-40B4-BE49-F238E27FC236}">
                <a16:creationId xmlns:a16="http://schemas.microsoft.com/office/drawing/2014/main" id="{E83F7A1D-FA96-46C3-A0F4-F6B34A8CB2D4}"/>
              </a:ext>
            </a:extLst>
          </p:cNvPr>
          <p:cNvSpPr/>
          <p:nvPr/>
        </p:nvSpPr>
        <p:spPr>
          <a:xfrm>
            <a:off x="9678724" y="6177275"/>
            <a:ext cx="1087935" cy="278359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19050">
            <a:solidFill>
              <a:srgbClr val="51A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51ACA2"/>
                </a:solidFill>
              </a:rPr>
              <a:t>결제 실패</a:t>
            </a:r>
            <a:endParaRPr lang="en-US" altLang="ko-KR" sz="1200" b="1">
              <a:solidFill>
                <a:srgbClr val="51ACA2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8723FB-33C8-49B7-B50B-64AD42F08164}"/>
              </a:ext>
            </a:extLst>
          </p:cNvPr>
          <p:cNvGrpSpPr/>
          <p:nvPr/>
        </p:nvGrpSpPr>
        <p:grpSpPr>
          <a:xfrm>
            <a:off x="1753193" y="4424969"/>
            <a:ext cx="843276" cy="470791"/>
            <a:chOff x="1753193" y="4424969"/>
            <a:chExt cx="843276" cy="470791"/>
          </a:xfrm>
        </p:grpSpPr>
        <p:sp>
          <p:nvSpPr>
            <p:cNvPr id="29" name="1/2 액자 28">
              <a:extLst>
                <a:ext uri="{FF2B5EF4-FFF2-40B4-BE49-F238E27FC236}">
                  <a16:creationId xmlns:a16="http://schemas.microsoft.com/office/drawing/2014/main" id="{79D1C949-55C8-4318-909B-5BF2A5072068}"/>
                </a:ext>
              </a:extLst>
            </p:cNvPr>
            <p:cNvSpPr/>
            <p:nvPr/>
          </p:nvSpPr>
          <p:spPr>
            <a:xfrm rot="13267899">
              <a:off x="1753193" y="4424969"/>
              <a:ext cx="187403" cy="384033"/>
            </a:xfrm>
            <a:prstGeom prst="halfFrame">
              <a:avLst>
                <a:gd name="adj1" fmla="val 18191"/>
                <a:gd name="adj2" fmla="val 186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488405-B409-4D32-A17C-08CFA9D69573}"/>
                </a:ext>
              </a:extLst>
            </p:cNvPr>
            <p:cNvSpPr txBox="1"/>
            <p:nvPr/>
          </p:nvSpPr>
          <p:spPr>
            <a:xfrm>
              <a:off x="1850816" y="4587983"/>
              <a:ext cx="745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Touch!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sp>
        <p:nvSpPr>
          <p:cNvPr id="40" name="모서리가 둥근 직사각형 94">
            <a:extLst>
              <a:ext uri="{FF2B5EF4-FFF2-40B4-BE49-F238E27FC236}">
                <a16:creationId xmlns:a16="http://schemas.microsoft.com/office/drawing/2014/main" id="{2FC7C55B-DCA9-4C1D-9BEC-FF55A6D666D7}"/>
              </a:ext>
            </a:extLst>
          </p:cNvPr>
          <p:cNvSpPr/>
          <p:nvPr/>
        </p:nvSpPr>
        <p:spPr>
          <a:xfrm>
            <a:off x="476032" y="3917704"/>
            <a:ext cx="886748" cy="229289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19050">
            <a:solidFill>
              <a:srgbClr val="57B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51ACA2"/>
                </a:solidFill>
              </a:rPr>
              <a:t>카드결제</a:t>
            </a:r>
            <a:endParaRPr lang="en-US" altLang="ko-KR" sz="1200" b="1">
              <a:solidFill>
                <a:srgbClr val="51AC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5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2052.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>
                <a:ea typeface="+mn-lt"/>
                <a:cs typeface="+mn-lt"/>
              </a:rPr>
              <a:t>Implement Windows (</a:t>
            </a:r>
            <a:r>
              <a:rPr lang="ko-KR" altLang="en-US" sz="3200">
                <a:ea typeface="+mn-lt"/>
                <a:cs typeface="+mn-lt"/>
              </a:rPr>
              <a:t>사용자 매뉴얼</a:t>
            </a:r>
            <a:r>
              <a:rPr lang="en-US" altLang="ko-KR" sz="3200">
                <a:ea typeface="+mn-lt"/>
                <a:cs typeface="+mn-lt"/>
              </a:rPr>
              <a:t>)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C78161-B3C3-4FC7-803B-05E42DB15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82" y="1417780"/>
            <a:ext cx="1771384" cy="23861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82A074-3F68-4CB7-A85E-3DBDEDB29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820" y="1417780"/>
            <a:ext cx="1771384" cy="239217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28FD62-94AE-4AB1-922D-709BA504FD52}"/>
              </a:ext>
            </a:extLst>
          </p:cNvPr>
          <p:cNvGrpSpPr/>
          <p:nvPr/>
        </p:nvGrpSpPr>
        <p:grpSpPr>
          <a:xfrm>
            <a:off x="5434431" y="2448552"/>
            <a:ext cx="745653" cy="361777"/>
            <a:chOff x="5140298" y="3171132"/>
            <a:chExt cx="745653" cy="361777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1F9A792-E841-4666-8965-34EB1F8B0380}"/>
                </a:ext>
              </a:extLst>
            </p:cNvPr>
            <p:cNvCxnSpPr/>
            <p:nvPr/>
          </p:nvCxnSpPr>
          <p:spPr>
            <a:xfrm>
              <a:off x="5189523" y="3532909"/>
              <a:ext cx="647205" cy="0"/>
            </a:xfrm>
            <a:prstGeom prst="straightConnector1">
              <a:avLst/>
            </a:prstGeom>
            <a:ln w="28575">
              <a:solidFill>
                <a:srgbClr val="51ACA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7746BF-A869-46D6-87C5-B10BD063D689}"/>
                </a:ext>
              </a:extLst>
            </p:cNvPr>
            <p:cNvSpPr txBox="1"/>
            <p:nvPr/>
          </p:nvSpPr>
          <p:spPr>
            <a:xfrm>
              <a:off x="5140298" y="3171132"/>
              <a:ext cx="745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Touch!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sp>
        <p:nvSpPr>
          <p:cNvPr id="21" name="모서리가 둥근 직사각형 94">
            <a:extLst>
              <a:ext uri="{FF2B5EF4-FFF2-40B4-BE49-F238E27FC236}">
                <a16:creationId xmlns:a16="http://schemas.microsoft.com/office/drawing/2014/main" id="{FC4D56A9-2252-48EE-9B95-CD6E1E2635AE}"/>
              </a:ext>
            </a:extLst>
          </p:cNvPr>
          <p:cNvSpPr/>
          <p:nvPr/>
        </p:nvSpPr>
        <p:spPr>
          <a:xfrm>
            <a:off x="1846895" y="1438121"/>
            <a:ext cx="1087935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첫 실행화면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sp>
        <p:nvSpPr>
          <p:cNvPr id="22" name="모서리가 둥근 직사각형 94">
            <a:extLst>
              <a:ext uri="{FF2B5EF4-FFF2-40B4-BE49-F238E27FC236}">
                <a16:creationId xmlns:a16="http://schemas.microsoft.com/office/drawing/2014/main" id="{43B22F66-B753-4FB0-9D42-B38C69EECF83}"/>
              </a:ext>
            </a:extLst>
          </p:cNvPr>
          <p:cNvSpPr/>
          <p:nvPr/>
        </p:nvSpPr>
        <p:spPr>
          <a:xfrm>
            <a:off x="595865" y="3557588"/>
            <a:ext cx="1868890" cy="278358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재고가 있는 제품 선택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B464C1D-8766-4433-A053-CFCEAF56F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37" y="3876402"/>
            <a:ext cx="1931819" cy="2624441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93D6FF-AAF5-4D70-873D-F4AA853755EC}"/>
              </a:ext>
            </a:extLst>
          </p:cNvPr>
          <p:cNvCxnSpPr>
            <a:cxnSpLocks/>
          </p:cNvCxnSpPr>
          <p:nvPr/>
        </p:nvCxnSpPr>
        <p:spPr>
          <a:xfrm>
            <a:off x="3554210" y="5124038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D8E48E71-6A0F-491D-A3D7-E8099B1BF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844" y="3886101"/>
            <a:ext cx="1924756" cy="2622228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99793A7-17E7-47CE-B309-44606E9973DD}"/>
              </a:ext>
            </a:extLst>
          </p:cNvPr>
          <p:cNvCxnSpPr>
            <a:cxnSpLocks/>
          </p:cNvCxnSpPr>
          <p:nvPr/>
        </p:nvCxnSpPr>
        <p:spPr>
          <a:xfrm>
            <a:off x="6180084" y="5124038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94">
            <a:extLst>
              <a:ext uri="{FF2B5EF4-FFF2-40B4-BE49-F238E27FC236}">
                <a16:creationId xmlns:a16="http://schemas.microsoft.com/office/drawing/2014/main" id="{6BD4326F-93AC-449C-B746-CC3848AE41C4}"/>
              </a:ext>
            </a:extLst>
          </p:cNvPr>
          <p:cNvSpPr/>
          <p:nvPr/>
        </p:nvSpPr>
        <p:spPr>
          <a:xfrm>
            <a:off x="7118041" y="6174271"/>
            <a:ext cx="1087935" cy="278359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19050">
            <a:solidFill>
              <a:srgbClr val="57B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51ACA2"/>
                </a:solidFill>
              </a:rPr>
              <a:t>결제 성공</a:t>
            </a:r>
            <a:endParaRPr lang="en-US" altLang="ko-KR" sz="1200" b="1">
              <a:solidFill>
                <a:srgbClr val="51ACA2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8723FB-33C8-49B7-B50B-64AD42F08164}"/>
              </a:ext>
            </a:extLst>
          </p:cNvPr>
          <p:cNvGrpSpPr/>
          <p:nvPr/>
        </p:nvGrpSpPr>
        <p:grpSpPr>
          <a:xfrm>
            <a:off x="2678809" y="4466409"/>
            <a:ext cx="843276" cy="470791"/>
            <a:chOff x="1753193" y="4424969"/>
            <a:chExt cx="843276" cy="470791"/>
          </a:xfrm>
        </p:grpSpPr>
        <p:sp>
          <p:nvSpPr>
            <p:cNvPr id="29" name="1/2 액자 28">
              <a:extLst>
                <a:ext uri="{FF2B5EF4-FFF2-40B4-BE49-F238E27FC236}">
                  <a16:creationId xmlns:a16="http://schemas.microsoft.com/office/drawing/2014/main" id="{79D1C949-55C8-4318-909B-5BF2A5072068}"/>
                </a:ext>
              </a:extLst>
            </p:cNvPr>
            <p:cNvSpPr/>
            <p:nvPr/>
          </p:nvSpPr>
          <p:spPr>
            <a:xfrm rot="13267899">
              <a:off x="1753193" y="4424969"/>
              <a:ext cx="187403" cy="384033"/>
            </a:xfrm>
            <a:prstGeom prst="halfFrame">
              <a:avLst>
                <a:gd name="adj1" fmla="val 18191"/>
                <a:gd name="adj2" fmla="val 186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488405-B409-4D32-A17C-08CFA9D69573}"/>
                </a:ext>
              </a:extLst>
            </p:cNvPr>
            <p:cNvSpPr txBox="1"/>
            <p:nvPr/>
          </p:nvSpPr>
          <p:spPr>
            <a:xfrm>
              <a:off x="1850816" y="4587983"/>
              <a:ext cx="745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Touch!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sp>
        <p:nvSpPr>
          <p:cNvPr id="26" name="모서리가 둥근 직사각형 94">
            <a:extLst>
              <a:ext uri="{FF2B5EF4-FFF2-40B4-BE49-F238E27FC236}">
                <a16:creationId xmlns:a16="http://schemas.microsoft.com/office/drawing/2014/main" id="{A70AA30C-1380-4B80-B135-7CB31A8AB81C}"/>
              </a:ext>
            </a:extLst>
          </p:cNvPr>
          <p:cNvSpPr/>
          <p:nvPr/>
        </p:nvSpPr>
        <p:spPr>
          <a:xfrm>
            <a:off x="476032" y="3917704"/>
            <a:ext cx="886748" cy="229289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19050">
            <a:solidFill>
              <a:srgbClr val="57B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51ACA2"/>
                </a:solidFill>
              </a:rPr>
              <a:t>간편결제</a:t>
            </a:r>
            <a:endParaRPr lang="en-US" altLang="ko-KR" sz="1200" b="1">
              <a:solidFill>
                <a:srgbClr val="51ACA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CAC4C4-AA1F-41B8-98B5-181632FF1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869" y="3871535"/>
            <a:ext cx="1924756" cy="263680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6B4DE9C-982A-418C-9B63-E0F580517B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0671" y="3883868"/>
            <a:ext cx="1959978" cy="2639830"/>
          </a:xfrm>
          <a:prstGeom prst="rect">
            <a:avLst/>
          </a:prstGeom>
        </p:spPr>
      </p:pic>
      <p:sp>
        <p:nvSpPr>
          <p:cNvPr id="37" name="모서리가 둥근 직사각형 94">
            <a:extLst>
              <a:ext uri="{FF2B5EF4-FFF2-40B4-BE49-F238E27FC236}">
                <a16:creationId xmlns:a16="http://schemas.microsoft.com/office/drawing/2014/main" id="{E83F7A1D-FA96-46C3-A0F4-F6B34A8CB2D4}"/>
              </a:ext>
            </a:extLst>
          </p:cNvPr>
          <p:cNvSpPr/>
          <p:nvPr/>
        </p:nvSpPr>
        <p:spPr>
          <a:xfrm>
            <a:off x="9653050" y="6217170"/>
            <a:ext cx="1087935" cy="278359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19050">
            <a:solidFill>
              <a:srgbClr val="51A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51ACA2"/>
                </a:solidFill>
              </a:rPr>
              <a:t>결제 실패</a:t>
            </a:r>
            <a:endParaRPr lang="en-US" altLang="ko-KR" sz="1200" b="1">
              <a:solidFill>
                <a:srgbClr val="51AC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0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2052.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>
                <a:ea typeface="+mn-lt"/>
                <a:cs typeface="+mn-lt"/>
              </a:rPr>
              <a:t>Implement Windows (</a:t>
            </a:r>
            <a:r>
              <a:rPr lang="ko-KR" altLang="en-US" sz="3200">
                <a:ea typeface="+mn-lt"/>
                <a:cs typeface="+mn-lt"/>
              </a:rPr>
              <a:t>사용자 매뉴얼</a:t>
            </a:r>
            <a:r>
              <a:rPr lang="en-US" altLang="ko-KR" sz="3200">
                <a:ea typeface="+mn-lt"/>
                <a:cs typeface="+mn-lt"/>
              </a:rPr>
              <a:t>)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94">
            <a:extLst>
              <a:ext uri="{FF2B5EF4-FFF2-40B4-BE49-F238E27FC236}">
                <a16:creationId xmlns:a16="http://schemas.microsoft.com/office/drawing/2014/main" id="{43B22F66-B753-4FB0-9D42-B38C69EECF83}"/>
              </a:ext>
            </a:extLst>
          </p:cNvPr>
          <p:cNvSpPr/>
          <p:nvPr/>
        </p:nvSpPr>
        <p:spPr>
          <a:xfrm>
            <a:off x="617588" y="1741763"/>
            <a:ext cx="2479844" cy="278358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재고가 존재하지 않는 제품 선택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93D6FF-AAF5-4D70-873D-F4AA853755EC}"/>
              </a:ext>
            </a:extLst>
          </p:cNvPr>
          <p:cNvCxnSpPr>
            <a:cxnSpLocks/>
          </p:cNvCxnSpPr>
          <p:nvPr/>
        </p:nvCxnSpPr>
        <p:spPr>
          <a:xfrm>
            <a:off x="3012270" y="3770873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99DB991-B307-4E59-8BC8-8CA738992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108" y="2193424"/>
            <a:ext cx="2331418" cy="315489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19D51B8-1163-48D2-9BD4-DF8C4C92B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88" y="2193424"/>
            <a:ext cx="2337432" cy="3156600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1C5330D-3358-49AF-8924-4D56DCC49E28}"/>
              </a:ext>
            </a:extLst>
          </p:cNvPr>
          <p:cNvCxnSpPr>
            <a:cxnSpLocks/>
          </p:cNvCxnSpPr>
          <p:nvPr/>
        </p:nvCxnSpPr>
        <p:spPr>
          <a:xfrm>
            <a:off x="5837491" y="3767845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6892568-CD69-45DB-8F8D-BC71A0C4CDBD}"/>
              </a:ext>
            </a:extLst>
          </p:cNvPr>
          <p:cNvCxnSpPr>
            <a:cxnSpLocks/>
          </p:cNvCxnSpPr>
          <p:nvPr/>
        </p:nvCxnSpPr>
        <p:spPr>
          <a:xfrm>
            <a:off x="8755089" y="3747461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134A187-A9B9-4C73-8E4A-475BD693E9EB}"/>
              </a:ext>
            </a:extLst>
          </p:cNvPr>
          <p:cNvGrpSpPr/>
          <p:nvPr/>
        </p:nvGrpSpPr>
        <p:grpSpPr>
          <a:xfrm>
            <a:off x="3653245" y="4484346"/>
            <a:ext cx="843276" cy="470791"/>
            <a:chOff x="1753193" y="4424969"/>
            <a:chExt cx="843276" cy="470791"/>
          </a:xfrm>
        </p:grpSpPr>
        <p:sp>
          <p:nvSpPr>
            <p:cNvPr id="39" name="1/2 액자 38">
              <a:extLst>
                <a:ext uri="{FF2B5EF4-FFF2-40B4-BE49-F238E27FC236}">
                  <a16:creationId xmlns:a16="http://schemas.microsoft.com/office/drawing/2014/main" id="{67F8C006-917A-4643-8B60-1E4A1A8B9D9C}"/>
                </a:ext>
              </a:extLst>
            </p:cNvPr>
            <p:cNvSpPr/>
            <p:nvPr/>
          </p:nvSpPr>
          <p:spPr>
            <a:xfrm rot="13267899">
              <a:off x="1753193" y="4424969"/>
              <a:ext cx="187403" cy="384033"/>
            </a:xfrm>
            <a:prstGeom prst="halfFrame">
              <a:avLst>
                <a:gd name="adj1" fmla="val 18191"/>
                <a:gd name="adj2" fmla="val 186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5BA8F2-D97A-4C07-AA4F-0C45CFA9D034}"/>
                </a:ext>
              </a:extLst>
            </p:cNvPr>
            <p:cNvSpPr txBox="1"/>
            <p:nvPr/>
          </p:nvSpPr>
          <p:spPr>
            <a:xfrm>
              <a:off x="1850816" y="4587983"/>
              <a:ext cx="745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Touch!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F953DB-E4E5-4B62-9BC9-291705D03E4E}"/>
              </a:ext>
            </a:extLst>
          </p:cNvPr>
          <p:cNvSpPr/>
          <p:nvPr/>
        </p:nvSpPr>
        <p:spPr>
          <a:xfrm>
            <a:off x="3394481" y="4716626"/>
            <a:ext cx="2474672" cy="3432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7E8ABB-001A-4E76-9967-6C0683D54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124" y="2225224"/>
            <a:ext cx="2322282" cy="3154898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CFB1FAFC-64E2-42C5-B092-4FC9E0472EA5}"/>
              </a:ext>
            </a:extLst>
          </p:cNvPr>
          <p:cNvGrpSpPr/>
          <p:nvPr/>
        </p:nvGrpSpPr>
        <p:grpSpPr>
          <a:xfrm>
            <a:off x="11016288" y="2478432"/>
            <a:ext cx="843276" cy="470791"/>
            <a:chOff x="1753193" y="4424969"/>
            <a:chExt cx="843276" cy="470791"/>
          </a:xfrm>
        </p:grpSpPr>
        <p:sp>
          <p:nvSpPr>
            <p:cNvPr id="42" name="1/2 액자 41">
              <a:extLst>
                <a:ext uri="{FF2B5EF4-FFF2-40B4-BE49-F238E27FC236}">
                  <a16:creationId xmlns:a16="http://schemas.microsoft.com/office/drawing/2014/main" id="{83655A84-C920-4122-A093-080B4118FF8C}"/>
                </a:ext>
              </a:extLst>
            </p:cNvPr>
            <p:cNvSpPr/>
            <p:nvPr/>
          </p:nvSpPr>
          <p:spPr>
            <a:xfrm rot="13267899">
              <a:off x="1753193" y="4424969"/>
              <a:ext cx="187403" cy="384033"/>
            </a:xfrm>
            <a:prstGeom prst="halfFrame">
              <a:avLst>
                <a:gd name="adj1" fmla="val 18191"/>
                <a:gd name="adj2" fmla="val 186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D62AE4-373C-4C6B-B469-EF1CF5C22F94}"/>
                </a:ext>
              </a:extLst>
            </p:cNvPr>
            <p:cNvSpPr txBox="1"/>
            <p:nvPr/>
          </p:nvSpPr>
          <p:spPr>
            <a:xfrm>
              <a:off x="1850816" y="4587983"/>
              <a:ext cx="745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Touch!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D1194-01F9-4D87-AE38-B60A2BFF7210}"/>
              </a:ext>
            </a:extLst>
          </p:cNvPr>
          <p:cNvSpPr/>
          <p:nvPr/>
        </p:nvSpPr>
        <p:spPr>
          <a:xfrm>
            <a:off x="9109981" y="2705081"/>
            <a:ext cx="2693376" cy="2901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D0EB81-A272-4E56-A00E-CE74B1C82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776" y="2179692"/>
            <a:ext cx="2338242" cy="31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8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2052.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>
                <a:ea typeface="+mn-lt"/>
                <a:cs typeface="+mn-lt"/>
              </a:rPr>
              <a:t>Implement Windows (</a:t>
            </a:r>
            <a:r>
              <a:rPr lang="ko-KR" altLang="en-US" sz="3200">
                <a:ea typeface="+mn-lt"/>
                <a:cs typeface="+mn-lt"/>
              </a:rPr>
              <a:t>사용자 매뉴얼</a:t>
            </a:r>
            <a:r>
              <a:rPr lang="en-US" altLang="ko-KR" sz="3200">
                <a:ea typeface="+mn-lt"/>
                <a:cs typeface="+mn-lt"/>
              </a:rPr>
              <a:t>)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2187D4D-D173-4474-8435-60ED798A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249" y="2210034"/>
            <a:ext cx="2331694" cy="3121418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99793A7-17E7-47CE-B309-44606E9973DD}"/>
              </a:ext>
            </a:extLst>
          </p:cNvPr>
          <p:cNvCxnSpPr>
            <a:cxnSpLocks/>
          </p:cNvCxnSpPr>
          <p:nvPr/>
        </p:nvCxnSpPr>
        <p:spPr>
          <a:xfrm>
            <a:off x="6180084" y="3755688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94">
            <a:extLst>
              <a:ext uri="{FF2B5EF4-FFF2-40B4-BE49-F238E27FC236}">
                <a16:creationId xmlns:a16="http://schemas.microsoft.com/office/drawing/2014/main" id="{6BD4326F-93AC-449C-B746-CC3848AE41C4}"/>
              </a:ext>
            </a:extLst>
          </p:cNvPr>
          <p:cNvSpPr/>
          <p:nvPr/>
        </p:nvSpPr>
        <p:spPr>
          <a:xfrm>
            <a:off x="7410585" y="5407668"/>
            <a:ext cx="1087935" cy="278359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19050">
            <a:solidFill>
              <a:srgbClr val="57B4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err="1">
                <a:solidFill>
                  <a:srgbClr val="51ACA2"/>
                </a:solidFill>
              </a:rPr>
              <a:t>선결제</a:t>
            </a:r>
            <a:r>
              <a:rPr lang="ko-KR" altLang="en-US" sz="1200" b="1">
                <a:solidFill>
                  <a:srgbClr val="51ACA2"/>
                </a:solidFill>
              </a:rPr>
              <a:t> 성공</a:t>
            </a:r>
            <a:endParaRPr lang="en-US" altLang="ko-KR" sz="1200" b="1">
              <a:solidFill>
                <a:srgbClr val="51ACA2"/>
              </a:solidFill>
            </a:endParaRPr>
          </a:p>
        </p:txBody>
      </p:sp>
      <p:sp>
        <p:nvSpPr>
          <p:cNvPr id="37" name="모서리가 둥근 직사각형 94">
            <a:extLst>
              <a:ext uri="{FF2B5EF4-FFF2-40B4-BE49-F238E27FC236}">
                <a16:creationId xmlns:a16="http://schemas.microsoft.com/office/drawing/2014/main" id="{E83F7A1D-FA96-46C3-A0F4-F6B34A8CB2D4}"/>
              </a:ext>
            </a:extLst>
          </p:cNvPr>
          <p:cNvSpPr/>
          <p:nvPr/>
        </p:nvSpPr>
        <p:spPr>
          <a:xfrm>
            <a:off x="9856128" y="5409041"/>
            <a:ext cx="1087935" cy="278359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19050">
            <a:solidFill>
              <a:srgbClr val="51A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err="1">
                <a:solidFill>
                  <a:srgbClr val="51ACA2"/>
                </a:solidFill>
              </a:rPr>
              <a:t>선결제</a:t>
            </a:r>
            <a:r>
              <a:rPr lang="ko-KR" altLang="en-US" sz="1200" b="1">
                <a:solidFill>
                  <a:srgbClr val="51ACA2"/>
                </a:solidFill>
              </a:rPr>
              <a:t> 실패</a:t>
            </a:r>
            <a:endParaRPr lang="en-US" altLang="ko-KR" sz="1200" b="1">
              <a:solidFill>
                <a:srgbClr val="51ACA2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0585D15-0703-4BB0-A598-53C19B323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55" y="2210030"/>
            <a:ext cx="2299582" cy="3121426"/>
          </a:xfrm>
          <a:prstGeom prst="rect">
            <a:avLst/>
          </a:prstGeom>
        </p:spPr>
      </p:pic>
      <p:sp>
        <p:nvSpPr>
          <p:cNvPr id="21" name="모서리가 둥근 직사각형 94">
            <a:extLst>
              <a:ext uri="{FF2B5EF4-FFF2-40B4-BE49-F238E27FC236}">
                <a16:creationId xmlns:a16="http://schemas.microsoft.com/office/drawing/2014/main" id="{FDFC41CD-52EB-4266-9540-50A189C69140}"/>
              </a:ext>
            </a:extLst>
          </p:cNvPr>
          <p:cNvSpPr/>
          <p:nvPr/>
        </p:nvSpPr>
        <p:spPr>
          <a:xfrm>
            <a:off x="617588" y="1741763"/>
            <a:ext cx="2479844" cy="278358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재고가 존재하지 않는 제품 선택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CEE15C-FEE7-4CC2-B7C2-74B4A49BA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856" y="2208922"/>
            <a:ext cx="2331694" cy="314388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DEBE47F-8FEA-4B2F-B486-87A6B8DE8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29" y="2208922"/>
            <a:ext cx="2340707" cy="3154865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E6BCCD-59C5-4196-8167-F7EF098B0D32}"/>
              </a:ext>
            </a:extLst>
          </p:cNvPr>
          <p:cNvCxnSpPr>
            <a:cxnSpLocks/>
          </p:cNvCxnSpPr>
          <p:nvPr/>
        </p:nvCxnSpPr>
        <p:spPr>
          <a:xfrm>
            <a:off x="3271102" y="3770743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179E7C1-FB79-4759-ADB5-FC6092DEE124}"/>
              </a:ext>
            </a:extLst>
          </p:cNvPr>
          <p:cNvGrpSpPr/>
          <p:nvPr/>
        </p:nvGrpSpPr>
        <p:grpSpPr>
          <a:xfrm>
            <a:off x="1058487" y="3099578"/>
            <a:ext cx="843276" cy="470791"/>
            <a:chOff x="1753193" y="4424969"/>
            <a:chExt cx="843276" cy="470791"/>
          </a:xfrm>
        </p:grpSpPr>
        <p:sp>
          <p:nvSpPr>
            <p:cNvPr id="27" name="1/2 액자 26">
              <a:extLst>
                <a:ext uri="{FF2B5EF4-FFF2-40B4-BE49-F238E27FC236}">
                  <a16:creationId xmlns:a16="http://schemas.microsoft.com/office/drawing/2014/main" id="{CBBF3B15-73A5-4B25-98E4-09E299CA212B}"/>
                </a:ext>
              </a:extLst>
            </p:cNvPr>
            <p:cNvSpPr/>
            <p:nvPr/>
          </p:nvSpPr>
          <p:spPr>
            <a:xfrm rot="13267899">
              <a:off x="1753193" y="4424969"/>
              <a:ext cx="187403" cy="384033"/>
            </a:xfrm>
            <a:prstGeom prst="halfFrame">
              <a:avLst>
                <a:gd name="adj1" fmla="val 18191"/>
                <a:gd name="adj2" fmla="val 186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8826B6A-D56A-49F5-974A-A2E530AC5456}"/>
                </a:ext>
              </a:extLst>
            </p:cNvPr>
            <p:cNvSpPr txBox="1"/>
            <p:nvPr/>
          </p:nvSpPr>
          <p:spPr>
            <a:xfrm>
              <a:off x="1850816" y="4587983"/>
              <a:ext cx="745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Touch!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78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1DEECC0-F36C-4C2A-8793-B669760C608C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FF2266B5-1A76-43C3-A677-4E12C990874F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CD438994-1317-40A6-8ECD-83879C30AAD7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3108123-9AE1-4F00-A4DF-51C60D543A68}"/>
                </a:ext>
              </a:extLst>
            </p:cNvPr>
            <p:cNvSpPr/>
            <p:nvPr/>
          </p:nvSpPr>
          <p:spPr>
            <a:xfrm>
              <a:off x="895836" y="841809"/>
              <a:ext cx="13163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" altLang="ko-Kore-KR" sz="3600">
                  <a:latin typeface="Malgun Gothic" panose="020B0503020000020004" pitchFamily="34" charset="-127"/>
                  <a:ea typeface="야놀자 야체 B" panose="02020603020101020101"/>
                </a:rPr>
                <a:t>Index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AA0400-86A5-D842-9FFF-958A32BC9488}"/>
              </a:ext>
            </a:extLst>
          </p:cNvPr>
          <p:cNvSpPr txBox="1"/>
          <p:nvPr/>
        </p:nvSpPr>
        <p:spPr>
          <a:xfrm>
            <a:off x="895836" y="1959135"/>
            <a:ext cx="7016638" cy="280281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" sz="2000"/>
              <a:t>Activity 2051. Implement Class &amp; Methods Definitions</a:t>
            </a:r>
          </a:p>
          <a:p>
            <a:pPr>
              <a:lnSpc>
                <a:spcPct val="150000"/>
              </a:lnSpc>
            </a:pPr>
            <a:r>
              <a:rPr lang="en" sz="2000"/>
              <a:t>Activity 2055. Write Unit Test Code</a:t>
            </a:r>
            <a:endParaRPr lang="en" altLang="ko-KR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2061. Unit Testing</a:t>
            </a:r>
            <a:endParaRPr lang="en" altLang="ko-KR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2063. System Testing</a:t>
            </a:r>
            <a:endParaRPr lang="en" altLang="ko-KR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2066. Testing Traceability Analysis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맑은 고딕"/>
              </a:rPr>
              <a:t>Demonstration video</a:t>
            </a:r>
            <a:endParaRPr lang="en" sz="2000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F53C3B-FAE0-4A72-8790-1C8EA993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1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2052.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>
                <a:ea typeface="+mn-lt"/>
                <a:cs typeface="+mn-lt"/>
              </a:rPr>
              <a:t>Implement Windows (</a:t>
            </a:r>
            <a:r>
              <a:rPr lang="ko-KR" altLang="en-US" sz="3200">
                <a:ea typeface="+mn-lt"/>
                <a:cs typeface="+mn-lt"/>
              </a:rPr>
              <a:t>사용자 매뉴얼</a:t>
            </a:r>
            <a:r>
              <a:rPr lang="en-US" altLang="ko-KR" sz="3200">
                <a:ea typeface="+mn-lt"/>
                <a:cs typeface="+mn-lt"/>
              </a:rPr>
              <a:t>)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1" name="모서리가 둥근 직사각형 94">
            <a:extLst>
              <a:ext uri="{FF2B5EF4-FFF2-40B4-BE49-F238E27FC236}">
                <a16:creationId xmlns:a16="http://schemas.microsoft.com/office/drawing/2014/main" id="{FDFC41CD-52EB-4266-9540-50A189C69140}"/>
              </a:ext>
            </a:extLst>
          </p:cNvPr>
          <p:cNvSpPr/>
          <p:nvPr/>
        </p:nvSpPr>
        <p:spPr>
          <a:xfrm>
            <a:off x="617588" y="1741763"/>
            <a:ext cx="2479844" cy="278358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err="1">
                <a:solidFill>
                  <a:prstClr val="white"/>
                </a:solidFill>
              </a:rPr>
              <a:t>선결제</a:t>
            </a:r>
            <a:r>
              <a:rPr lang="ko-KR" altLang="en-US" sz="1200" b="1">
                <a:solidFill>
                  <a:prstClr val="white"/>
                </a:solidFill>
              </a:rPr>
              <a:t> 된 인증번호 입력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9CBEBB3-8889-4F64-92CA-F878900E4F03}"/>
              </a:ext>
            </a:extLst>
          </p:cNvPr>
          <p:cNvCxnSpPr>
            <a:cxnSpLocks/>
          </p:cNvCxnSpPr>
          <p:nvPr/>
        </p:nvCxnSpPr>
        <p:spPr>
          <a:xfrm>
            <a:off x="5742842" y="3843207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F5A6CA51-88B6-446F-AD00-367EEF149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247" y="2143372"/>
            <a:ext cx="2686545" cy="362962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02E477C-DC80-4063-9115-2CDBB199C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973" y="2156504"/>
            <a:ext cx="2689758" cy="36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2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2052.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>
                <a:ea typeface="+mn-lt"/>
                <a:cs typeface="+mn-lt"/>
              </a:rPr>
              <a:t>Implement Windows (</a:t>
            </a:r>
            <a:r>
              <a:rPr lang="ko-KR" altLang="en-US" sz="3200">
                <a:ea typeface="+mn-lt"/>
                <a:cs typeface="+mn-lt"/>
              </a:rPr>
              <a:t>사용자 매뉴얼</a:t>
            </a:r>
            <a:r>
              <a:rPr lang="en-US" altLang="ko-KR" sz="3200">
                <a:ea typeface="+mn-lt"/>
                <a:cs typeface="+mn-lt"/>
              </a:rPr>
              <a:t>)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1" name="모서리가 둥근 직사각형 94">
            <a:extLst>
              <a:ext uri="{FF2B5EF4-FFF2-40B4-BE49-F238E27FC236}">
                <a16:creationId xmlns:a16="http://schemas.microsoft.com/office/drawing/2014/main" id="{FDFC41CD-52EB-4266-9540-50A189C69140}"/>
              </a:ext>
            </a:extLst>
          </p:cNvPr>
          <p:cNvSpPr/>
          <p:nvPr/>
        </p:nvSpPr>
        <p:spPr>
          <a:xfrm>
            <a:off x="617588" y="1741763"/>
            <a:ext cx="2479844" cy="278358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존재하지 않는 인증번호 입력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DA88DC-0EE1-470C-97E4-B5D75871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247" y="2156505"/>
            <a:ext cx="2686545" cy="35954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9D4D23-BC2C-4625-BFA3-523837E1B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973" y="2156505"/>
            <a:ext cx="2631974" cy="359541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C2B759-BEC5-415B-B049-DBA5A78C602A}"/>
              </a:ext>
            </a:extLst>
          </p:cNvPr>
          <p:cNvCxnSpPr>
            <a:cxnSpLocks/>
          </p:cNvCxnSpPr>
          <p:nvPr/>
        </p:nvCxnSpPr>
        <p:spPr>
          <a:xfrm>
            <a:off x="5742842" y="3843207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57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2052.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>
                <a:ea typeface="+mn-lt"/>
                <a:cs typeface="+mn-lt"/>
              </a:rPr>
              <a:t>Implement Windows (</a:t>
            </a:r>
            <a:r>
              <a:rPr lang="ko-KR" altLang="en-US" sz="3200">
                <a:ea typeface="+mn-lt"/>
                <a:cs typeface="+mn-lt"/>
              </a:rPr>
              <a:t>사용자 매뉴얼</a:t>
            </a:r>
            <a:r>
              <a:rPr lang="en-US" altLang="ko-KR" sz="3200">
                <a:ea typeface="+mn-lt"/>
                <a:cs typeface="+mn-lt"/>
              </a:rPr>
              <a:t>)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1" name="모서리가 둥근 직사각형 94">
            <a:extLst>
              <a:ext uri="{FF2B5EF4-FFF2-40B4-BE49-F238E27FC236}">
                <a16:creationId xmlns:a16="http://schemas.microsoft.com/office/drawing/2014/main" id="{FDFC41CD-52EB-4266-9540-50A189C69140}"/>
              </a:ext>
            </a:extLst>
          </p:cNvPr>
          <p:cNvSpPr/>
          <p:nvPr/>
        </p:nvSpPr>
        <p:spPr>
          <a:xfrm>
            <a:off x="1782894" y="1671920"/>
            <a:ext cx="1214642" cy="245791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관리자 모드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A0C497-0A02-4176-B59C-EF54770EC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23" y="1977101"/>
            <a:ext cx="2672129" cy="3630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D0EA74-0DD2-4974-ABE3-9DE7BB67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284" y="1977101"/>
            <a:ext cx="2664747" cy="3630412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F341D26-7406-464B-9853-121682F3AA54}"/>
              </a:ext>
            </a:extLst>
          </p:cNvPr>
          <p:cNvCxnSpPr>
            <a:cxnSpLocks/>
          </p:cNvCxnSpPr>
          <p:nvPr/>
        </p:nvCxnSpPr>
        <p:spPr>
          <a:xfrm>
            <a:off x="5857767" y="3843207"/>
            <a:ext cx="40870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06A13C-815E-44CE-B726-A751D85261AC}"/>
              </a:ext>
            </a:extLst>
          </p:cNvPr>
          <p:cNvSpPr/>
          <p:nvPr/>
        </p:nvSpPr>
        <p:spPr>
          <a:xfrm>
            <a:off x="2958979" y="2311871"/>
            <a:ext cx="1613023" cy="3541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30D9ED-7C4D-4E0C-91D4-9F50D950FD3C}"/>
              </a:ext>
            </a:extLst>
          </p:cNvPr>
          <p:cNvSpPr txBox="1"/>
          <p:nvPr/>
        </p:nvSpPr>
        <p:spPr>
          <a:xfrm>
            <a:off x="1302396" y="225927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관리자 고유번호 입력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0855BF-D71D-4232-8EB9-B875387F6481}"/>
              </a:ext>
            </a:extLst>
          </p:cNvPr>
          <p:cNvSpPr/>
          <p:nvPr/>
        </p:nvSpPr>
        <p:spPr>
          <a:xfrm>
            <a:off x="6596743" y="2259272"/>
            <a:ext cx="2878134" cy="2901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4B2DF5-C412-4EE7-81F6-C60DFC4A471C}"/>
              </a:ext>
            </a:extLst>
          </p:cNvPr>
          <p:cNvSpPr txBox="1"/>
          <p:nvPr/>
        </p:nvSpPr>
        <p:spPr>
          <a:xfrm>
            <a:off x="6698222" y="2261480"/>
            <a:ext cx="745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Touch!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92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2052.</a:t>
            </a:r>
            <a:r>
              <a:rPr lang="en-US" altLang="ko-KR" sz="3200" dirty="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 dirty="0">
                <a:ea typeface="+mn-lt"/>
                <a:cs typeface="+mn-lt"/>
              </a:rPr>
              <a:t>Implement Windows (</a:t>
            </a:r>
            <a:r>
              <a:rPr lang="ko-KR" altLang="en-US" sz="3200" dirty="0">
                <a:ea typeface="+mn-lt"/>
                <a:cs typeface="+mn-lt"/>
              </a:rPr>
              <a:t>사용자 매뉴얼</a:t>
            </a:r>
            <a:r>
              <a:rPr lang="en-US" altLang="ko-KR" sz="3200" dirty="0">
                <a:ea typeface="+mn-lt"/>
                <a:cs typeface="+mn-lt"/>
              </a:rPr>
              <a:t>)</a:t>
            </a:r>
            <a:endParaRPr lang="en-US" sz="3200" dirty="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5D9643-F30F-4C91-A312-CEFFF7352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556" y="2320823"/>
            <a:ext cx="2318816" cy="31569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C0134B-D6CD-479F-BDD7-3BD62189F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084" y="2318093"/>
            <a:ext cx="2351045" cy="31587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D53422D-CF40-4C19-9227-3BDA6795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940" y="2318093"/>
            <a:ext cx="2351045" cy="3158717"/>
          </a:xfrm>
          <a:prstGeom prst="rect">
            <a:avLst/>
          </a:prstGeom>
        </p:spPr>
      </p:pic>
      <p:sp>
        <p:nvSpPr>
          <p:cNvPr id="14" name="모서리가 둥근 직사각형 94">
            <a:extLst>
              <a:ext uri="{FF2B5EF4-FFF2-40B4-BE49-F238E27FC236}">
                <a16:creationId xmlns:a16="http://schemas.microsoft.com/office/drawing/2014/main" id="{273119D6-BF1B-4903-AD1E-5457817EF026}"/>
              </a:ext>
            </a:extLst>
          </p:cNvPr>
          <p:cNvSpPr/>
          <p:nvPr/>
        </p:nvSpPr>
        <p:spPr>
          <a:xfrm>
            <a:off x="571707" y="1670046"/>
            <a:ext cx="1214642" cy="245791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재고 추가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09A8BE-2BDA-4B25-B5E8-A918A0A1C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60" y="2315996"/>
            <a:ext cx="2318816" cy="3160814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E95431-1423-4282-B321-07641F6AA585}"/>
              </a:ext>
            </a:extLst>
          </p:cNvPr>
          <p:cNvCxnSpPr>
            <a:cxnSpLocks/>
          </p:cNvCxnSpPr>
          <p:nvPr/>
        </p:nvCxnSpPr>
        <p:spPr>
          <a:xfrm>
            <a:off x="3059772" y="3770873"/>
            <a:ext cx="33063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3A74B2-1971-4B16-A1AD-AD989C2DA4E5}"/>
              </a:ext>
            </a:extLst>
          </p:cNvPr>
          <p:cNvCxnSpPr>
            <a:cxnSpLocks/>
          </p:cNvCxnSpPr>
          <p:nvPr/>
        </p:nvCxnSpPr>
        <p:spPr>
          <a:xfrm>
            <a:off x="5789118" y="3764935"/>
            <a:ext cx="33063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E5804C-AF23-4D90-8502-16E92CD51B36}"/>
              </a:ext>
            </a:extLst>
          </p:cNvPr>
          <p:cNvCxnSpPr>
            <a:cxnSpLocks/>
          </p:cNvCxnSpPr>
          <p:nvPr/>
        </p:nvCxnSpPr>
        <p:spPr>
          <a:xfrm>
            <a:off x="8598724" y="3776811"/>
            <a:ext cx="33063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11A50A-0F7D-47DD-8760-CD3DE77065FF}"/>
              </a:ext>
            </a:extLst>
          </p:cNvPr>
          <p:cNvGrpSpPr/>
          <p:nvPr/>
        </p:nvGrpSpPr>
        <p:grpSpPr>
          <a:xfrm>
            <a:off x="433375" y="4943879"/>
            <a:ext cx="1000994" cy="503214"/>
            <a:chOff x="433375" y="4943879"/>
            <a:chExt cx="1000994" cy="50321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E8BE47-E891-489B-B5AE-A2D817879C70}"/>
                </a:ext>
              </a:extLst>
            </p:cNvPr>
            <p:cNvSpPr txBox="1"/>
            <p:nvPr/>
          </p:nvSpPr>
          <p:spPr>
            <a:xfrm>
              <a:off x="433375" y="4943879"/>
              <a:ext cx="745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Touch!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11B6104-4857-418E-A3D3-EB2596D7B1A0}"/>
                </a:ext>
              </a:extLst>
            </p:cNvPr>
            <p:cNvSpPr/>
            <p:nvPr/>
          </p:nvSpPr>
          <p:spPr>
            <a:xfrm>
              <a:off x="778586" y="5205768"/>
              <a:ext cx="655783" cy="2413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530430-5175-418F-86DC-FB25C219A56F}"/>
              </a:ext>
            </a:extLst>
          </p:cNvPr>
          <p:cNvSpPr/>
          <p:nvPr/>
        </p:nvSpPr>
        <p:spPr>
          <a:xfrm>
            <a:off x="3526685" y="5235485"/>
            <a:ext cx="930346" cy="241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6D2DCB-C473-410A-AF5B-EF23E185C61B}"/>
              </a:ext>
            </a:extLst>
          </p:cNvPr>
          <p:cNvSpPr txBox="1"/>
          <p:nvPr/>
        </p:nvSpPr>
        <p:spPr>
          <a:xfrm>
            <a:off x="3225089" y="4950600"/>
            <a:ext cx="745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Touch!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D4D473-8FD5-4CC9-B967-F5C178079CF4}"/>
              </a:ext>
            </a:extLst>
          </p:cNvPr>
          <p:cNvSpPr/>
          <p:nvPr/>
        </p:nvSpPr>
        <p:spPr>
          <a:xfrm>
            <a:off x="8758875" y="2544854"/>
            <a:ext cx="2878134" cy="2458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6365C1-1C39-41E6-81CB-45516E30EBC8}"/>
              </a:ext>
            </a:extLst>
          </p:cNvPr>
          <p:cNvSpPr txBox="1"/>
          <p:nvPr/>
        </p:nvSpPr>
        <p:spPr>
          <a:xfrm>
            <a:off x="10577471" y="232824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재고 수량 변경</a:t>
            </a:r>
          </a:p>
        </p:txBody>
      </p:sp>
    </p:spTree>
    <p:extLst>
      <p:ext uri="{BB962C8B-B14F-4D97-AF65-F5344CB8AC3E}">
        <p14:creationId xmlns:p14="http://schemas.microsoft.com/office/powerpoint/2010/main" val="3519121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2052.</a:t>
            </a:r>
            <a:r>
              <a:rPr lang="en-US" altLang="ko-KR" sz="3200" dirty="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 dirty="0">
                <a:ea typeface="+mn-lt"/>
                <a:cs typeface="+mn-lt"/>
              </a:rPr>
              <a:t>Implement Windows (</a:t>
            </a:r>
            <a:r>
              <a:rPr lang="ko-KR" altLang="en-US" sz="3200" dirty="0">
                <a:ea typeface="+mn-lt"/>
                <a:cs typeface="+mn-lt"/>
              </a:rPr>
              <a:t>사용자 매뉴얼</a:t>
            </a:r>
            <a:r>
              <a:rPr lang="en-US" altLang="ko-KR" sz="3200" dirty="0">
                <a:ea typeface="+mn-lt"/>
                <a:cs typeface="+mn-lt"/>
              </a:rPr>
              <a:t>)</a:t>
            </a:r>
            <a:endParaRPr lang="en-US" sz="3200" dirty="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24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4757E12-5B3D-4050-8318-8ABADB724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902" y="2301607"/>
            <a:ext cx="2340978" cy="31587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9A9C4C8-AB17-45A2-9BDB-287F24498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88" y="2301607"/>
            <a:ext cx="2365433" cy="3146702"/>
          </a:xfrm>
          <a:prstGeom prst="rect">
            <a:avLst/>
          </a:prstGeom>
        </p:spPr>
      </p:pic>
      <p:sp>
        <p:nvSpPr>
          <p:cNvPr id="15" name="모서리가 둥근 직사각형 94">
            <a:extLst>
              <a:ext uri="{FF2B5EF4-FFF2-40B4-BE49-F238E27FC236}">
                <a16:creationId xmlns:a16="http://schemas.microsoft.com/office/drawing/2014/main" id="{15958C9E-1E00-4C26-AD9B-4D270842E77F}"/>
              </a:ext>
            </a:extLst>
          </p:cNvPr>
          <p:cNvSpPr/>
          <p:nvPr/>
        </p:nvSpPr>
        <p:spPr>
          <a:xfrm>
            <a:off x="571707" y="1670046"/>
            <a:ext cx="1214642" cy="245791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재고 삭제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7D99C9B-F73E-40D4-BCEF-BFEE97CC9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49" y="2301607"/>
            <a:ext cx="2351045" cy="31587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B6B086C-DBCB-46C6-9737-BBC40EF0D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729" y="2301607"/>
            <a:ext cx="2309701" cy="3146702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4FDE653-50B0-429B-A3A6-5C7F403F3DCA}"/>
              </a:ext>
            </a:extLst>
          </p:cNvPr>
          <p:cNvCxnSpPr>
            <a:cxnSpLocks/>
          </p:cNvCxnSpPr>
          <p:nvPr/>
        </p:nvCxnSpPr>
        <p:spPr>
          <a:xfrm>
            <a:off x="3113214" y="3770873"/>
            <a:ext cx="33063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677900-E745-4790-AB55-1779FDE9D63B}"/>
              </a:ext>
            </a:extLst>
          </p:cNvPr>
          <p:cNvCxnSpPr>
            <a:cxnSpLocks/>
          </p:cNvCxnSpPr>
          <p:nvPr/>
        </p:nvCxnSpPr>
        <p:spPr>
          <a:xfrm>
            <a:off x="5854436" y="3764935"/>
            <a:ext cx="33063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54AB272-864C-4BC4-9DBE-72E516EACF98}"/>
              </a:ext>
            </a:extLst>
          </p:cNvPr>
          <p:cNvCxnSpPr>
            <a:cxnSpLocks/>
          </p:cNvCxnSpPr>
          <p:nvPr/>
        </p:nvCxnSpPr>
        <p:spPr>
          <a:xfrm>
            <a:off x="8640290" y="3776811"/>
            <a:ext cx="330634" cy="0"/>
          </a:xfrm>
          <a:prstGeom prst="straightConnector1">
            <a:avLst/>
          </a:prstGeom>
          <a:ln w="28575">
            <a:solidFill>
              <a:srgbClr val="51AC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EFD50D-5EEE-4A7D-B8F6-F24A47731CDE}"/>
              </a:ext>
            </a:extLst>
          </p:cNvPr>
          <p:cNvSpPr/>
          <p:nvPr/>
        </p:nvSpPr>
        <p:spPr>
          <a:xfrm>
            <a:off x="8758875" y="2544854"/>
            <a:ext cx="2878134" cy="2458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4AE26-D36A-486F-94A2-A7CAD9E7BDC8}"/>
              </a:ext>
            </a:extLst>
          </p:cNvPr>
          <p:cNvSpPr/>
          <p:nvPr/>
        </p:nvSpPr>
        <p:spPr>
          <a:xfrm>
            <a:off x="535905" y="2561085"/>
            <a:ext cx="2878134" cy="2458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BF521C-E9C9-4B01-BAEE-03E1399CA8C2}"/>
              </a:ext>
            </a:extLst>
          </p:cNvPr>
          <p:cNvGrpSpPr/>
          <p:nvPr/>
        </p:nvGrpSpPr>
        <p:grpSpPr>
          <a:xfrm>
            <a:off x="3995973" y="4945095"/>
            <a:ext cx="1000994" cy="503214"/>
            <a:chOff x="433375" y="4943879"/>
            <a:chExt cx="1000994" cy="50321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6DC96F-2D96-42BE-A623-070C1A422E9C}"/>
                </a:ext>
              </a:extLst>
            </p:cNvPr>
            <p:cNvSpPr txBox="1"/>
            <p:nvPr/>
          </p:nvSpPr>
          <p:spPr>
            <a:xfrm>
              <a:off x="433375" y="4943879"/>
              <a:ext cx="745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Touch!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F748B0A-CC68-4175-86EF-1938CD23AF6D}"/>
                </a:ext>
              </a:extLst>
            </p:cNvPr>
            <p:cNvSpPr/>
            <p:nvPr/>
          </p:nvSpPr>
          <p:spPr>
            <a:xfrm>
              <a:off x="778586" y="5205768"/>
              <a:ext cx="655783" cy="2413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F2CC42-0744-466E-90F4-CBA379299EF7}"/>
              </a:ext>
            </a:extLst>
          </p:cNvPr>
          <p:cNvSpPr txBox="1"/>
          <p:nvPr/>
        </p:nvSpPr>
        <p:spPr>
          <a:xfrm>
            <a:off x="10577471" y="232824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재고 수량 변경</a:t>
            </a:r>
          </a:p>
        </p:txBody>
      </p:sp>
    </p:spTree>
    <p:extLst>
      <p:ext uri="{BB962C8B-B14F-4D97-AF65-F5344CB8AC3E}">
        <p14:creationId xmlns:p14="http://schemas.microsoft.com/office/powerpoint/2010/main" val="4266672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 dirty="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 dirty="0"/>
              <a:t>Write Unit Test Code</a:t>
            </a:r>
            <a:endParaRPr lang="en-US" sz="3200" dirty="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25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831181" y="134302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Class:Title</a:t>
            </a:r>
          </a:p>
        </p:txBody>
      </p:sp>
      <p:pic>
        <p:nvPicPr>
          <p:cNvPr id="3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0848164-A019-4763-9458-AEEBCDC1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13079"/>
            <a:ext cx="5041105" cy="4289089"/>
          </a:xfrm>
          <a:prstGeom prst="rect">
            <a:avLst/>
          </a:prstGeom>
        </p:spPr>
      </p:pic>
      <p:pic>
        <p:nvPicPr>
          <p:cNvPr id="9" name="그림 9" descr="텍스트, 스크린샷, 명판이(가) 표시된 사진&#10;&#10;자동 생성된 설명">
            <a:extLst>
              <a:ext uri="{FF2B5EF4-FFF2-40B4-BE49-F238E27FC236}">
                <a16:creationId xmlns:a16="http://schemas.microsoft.com/office/drawing/2014/main" id="{E2CE8A1E-626C-4C58-B093-853964C5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1715143"/>
            <a:ext cx="4707731" cy="44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47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 dirty="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 dirty="0"/>
              <a:t>Write Unit Test Code</a:t>
            </a:r>
            <a:endParaRPr lang="en-US" sz="3200" dirty="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26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152525" y="1438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Class:Title</a:t>
            </a:r>
          </a:p>
        </p:txBody>
      </p:sp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024222D-3EF5-4650-8355-5CADCF3A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995" y="1336746"/>
            <a:ext cx="3910011" cy="5196537"/>
          </a:xfrm>
          <a:prstGeom prst="rect">
            <a:avLst/>
          </a:prstGeom>
        </p:spPr>
      </p:pic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B0F06DD-878B-43FA-BAAB-E50E2659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713" y="2644629"/>
            <a:ext cx="3910011" cy="25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72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 dirty="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 dirty="0"/>
              <a:t>Write Unit Test Code</a:t>
            </a:r>
            <a:endParaRPr lang="en-US" sz="3200" dirty="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2712243" y="1438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Class:Item</a:t>
            </a: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47C48AE-1FB0-4534-B240-B6D4768C0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835" y="1908788"/>
            <a:ext cx="4874417" cy="40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38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 dirty="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 dirty="0"/>
              <a:t>Write Unit Test Code</a:t>
            </a:r>
            <a:endParaRPr lang="en-US" sz="3200" dirty="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28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985962" y="136683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Class:Payment</a:t>
            </a:r>
          </a:p>
        </p:txBody>
      </p:sp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3855375-0D0B-43A2-BC84-D0564932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870256"/>
            <a:ext cx="4124324" cy="4510518"/>
          </a:xfrm>
          <a:prstGeom prst="rect">
            <a:avLst/>
          </a:prstGeom>
        </p:spPr>
      </p:pic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CFF6B3D-D911-40BD-9FBA-8E824F05D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62" y="1827211"/>
            <a:ext cx="3898106" cy="459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69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 dirty="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 dirty="0"/>
              <a:t>Write Unit Test Code</a:t>
            </a:r>
            <a:endParaRPr lang="en-US" sz="3200" dirty="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29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938337" y="1366837"/>
            <a:ext cx="1897855" cy="3812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Class:C_Number</a:t>
            </a:r>
          </a:p>
        </p:txBody>
      </p:sp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0940E6B-7E5B-4D25-8FC8-A69B2929A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098603"/>
            <a:ext cx="5183981" cy="35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4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D9372D-B0A9-418E-86BB-FC5982423AB2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AFFD7DD6-A814-473E-97EF-C32A20DC8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327437"/>
            <a:ext cx="4784271" cy="5151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A8650-257E-4534-896E-D3ED296AB073}"/>
              </a:ext>
            </a:extLst>
          </p:cNvPr>
          <p:cNvSpPr txBox="1"/>
          <p:nvPr/>
        </p:nvSpPr>
        <p:spPr>
          <a:xfrm>
            <a:off x="723900" y="95716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수정 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99108-64D2-44CB-98E8-45A225291FE6}"/>
              </a:ext>
            </a:extLst>
          </p:cNvPr>
          <p:cNvSpPr txBox="1"/>
          <p:nvPr/>
        </p:nvSpPr>
        <p:spPr>
          <a:xfrm>
            <a:off x="7057052" y="94161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수정 후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B878473B-5B30-4D8B-A820-04CE7EF8F05B}"/>
              </a:ext>
            </a:extLst>
          </p:cNvPr>
          <p:cNvSpPr/>
          <p:nvPr/>
        </p:nvSpPr>
        <p:spPr>
          <a:xfrm>
            <a:off x="1321162" y="1557042"/>
            <a:ext cx="1009586" cy="211895"/>
          </a:xfrm>
          <a:prstGeom prst="frame">
            <a:avLst>
              <a:gd name="adj1" fmla="val 16370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9FD993EA-981A-4C9E-A04E-F037A2A9C13D}"/>
              </a:ext>
            </a:extLst>
          </p:cNvPr>
          <p:cNvSpPr/>
          <p:nvPr/>
        </p:nvSpPr>
        <p:spPr>
          <a:xfrm>
            <a:off x="1325466" y="6098906"/>
            <a:ext cx="1009587" cy="259251"/>
          </a:xfrm>
          <a:prstGeom prst="frame">
            <a:avLst>
              <a:gd name="adj1" fmla="val 14081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E3F27828-0B76-45D9-8953-7E92460C2436}"/>
              </a:ext>
            </a:extLst>
          </p:cNvPr>
          <p:cNvSpPr/>
          <p:nvPr/>
        </p:nvSpPr>
        <p:spPr>
          <a:xfrm>
            <a:off x="1321160" y="5565075"/>
            <a:ext cx="1013892" cy="332437"/>
          </a:xfrm>
          <a:prstGeom prst="frame">
            <a:avLst>
              <a:gd name="adj1" fmla="val 11266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B5D67DED-89A3-4A07-A202-96EE4D440CD4}"/>
              </a:ext>
            </a:extLst>
          </p:cNvPr>
          <p:cNvSpPr/>
          <p:nvPr/>
        </p:nvSpPr>
        <p:spPr>
          <a:xfrm>
            <a:off x="3086246" y="1746465"/>
            <a:ext cx="1099992" cy="375488"/>
          </a:xfrm>
          <a:prstGeom prst="frame">
            <a:avLst>
              <a:gd name="adj1" fmla="val 10316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B5F7D5EE-47BC-49F2-B7F1-0284AFBE66DB}"/>
              </a:ext>
            </a:extLst>
          </p:cNvPr>
          <p:cNvSpPr/>
          <p:nvPr/>
        </p:nvSpPr>
        <p:spPr>
          <a:xfrm>
            <a:off x="4593025" y="1935887"/>
            <a:ext cx="802942" cy="168845"/>
          </a:xfrm>
          <a:prstGeom prst="fram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3A96D63E-E0D4-40FA-A193-8C4F8AFB44E3}"/>
              </a:ext>
            </a:extLst>
          </p:cNvPr>
          <p:cNvSpPr/>
          <p:nvPr/>
        </p:nvSpPr>
        <p:spPr>
          <a:xfrm>
            <a:off x="4567194" y="3160218"/>
            <a:ext cx="828773" cy="285082"/>
          </a:xfrm>
          <a:prstGeom prst="frame">
            <a:avLst>
              <a:gd name="adj1" fmla="val 12500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2CBED714-264D-4BB6-B53A-59F4869D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431" y="1373615"/>
            <a:ext cx="5529262" cy="51228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A9CA269-B908-484F-935B-B26351CEDAA0}"/>
              </a:ext>
            </a:extLst>
          </p:cNvPr>
          <p:cNvSpPr/>
          <p:nvPr/>
        </p:nvSpPr>
        <p:spPr>
          <a:xfrm>
            <a:off x="8877299" y="1662112"/>
            <a:ext cx="1214437" cy="642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418F84-2C48-4D26-B595-B00E4F4AFAE2}"/>
              </a:ext>
            </a:extLst>
          </p:cNvPr>
          <p:cNvSpPr/>
          <p:nvPr/>
        </p:nvSpPr>
        <p:spPr>
          <a:xfrm>
            <a:off x="8877299" y="4841081"/>
            <a:ext cx="1214437" cy="833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6A8B0A-BDF6-4027-B76A-9285924AFEE1}"/>
              </a:ext>
            </a:extLst>
          </p:cNvPr>
          <p:cNvSpPr/>
          <p:nvPr/>
        </p:nvSpPr>
        <p:spPr>
          <a:xfrm>
            <a:off x="7400924" y="5019675"/>
            <a:ext cx="940594" cy="1002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2BA94B-0F8F-46C6-8699-9651E95EA54A}"/>
              </a:ext>
            </a:extLst>
          </p:cNvPr>
          <p:cNvSpPr/>
          <p:nvPr/>
        </p:nvSpPr>
        <p:spPr>
          <a:xfrm>
            <a:off x="7400923" y="1981994"/>
            <a:ext cx="940594" cy="109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5B583F-F22E-4AEE-A457-724EC4D8A22E}"/>
              </a:ext>
            </a:extLst>
          </p:cNvPr>
          <p:cNvSpPr/>
          <p:nvPr/>
        </p:nvSpPr>
        <p:spPr>
          <a:xfrm>
            <a:off x="10544174" y="2400300"/>
            <a:ext cx="702470" cy="27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0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 dirty="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 dirty="0"/>
              <a:t>Write Unit Test Code</a:t>
            </a:r>
            <a:endParaRPr lang="en-US" sz="3200" dirty="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30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694656" y="1374775"/>
            <a:ext cx="6588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Class</a:t>
            </a:r>
            <a:r>
              <a:rPr lang="ko-KR" altLang="en-US" dirty="0">
                <a:ea typeface="맑은 고딕"/>
              </a:rPr>
              <a:t>: </a:t>
            </a:r>
            <a:r>
              <a:rPr lang="ko-KR" altLang="en-US" dirty="0" err="1">
                <a:ea typeface="맑은 고딕"/>
              </a:rPr>
              <a:t>C_NumberManager</a:t>
            </a:r>
            <a:endParaRPr lang="ko-KR" altLang="en-US" dirty="0">
              <a:ea typeface="맑은 고딕"/>
            </a:endParaRPr>
          </a:p>
        </p:txBody>
      </p:sp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CB8FD6B-EAFF-4AC0-9119-42EE55A15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1969178"/>
            <a:ext cx="4719637" cy="3663388"/>
          </a:xfrm>
          <a:prstGeom prst="rect">
            <a:avLst/>
          </a:prstGeom>
        </p:spPr>
      </p:pic>
      <p:pic>
        <p:nvPicPr>
          <p:cNvPr id="7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9382F38-0669-40DF-8D9A-D090DE80B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113" y="1964211"/>
            <a:ext cx="4302918" cy="41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98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 dirty="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 dirty="0"/>
              <a:t>Write Unit Test Code</a:t>
            </a:r>
            <a:endParaRPr lang="en-US" sz="3200" dirty="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31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694656" y="1374775"/>
            <a:ext cx="6588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Class</a:t>
            </a:r>
            <a:r>
              <a:rPr lang="ko-KR" altLang="en-US" dirty="0">
                <a:ea typeface="맑은 고딕"/>
              </a:rPr>
              <a:t>: DVM</a:t>
            </a:r>
          </a:p>
        </p:txBody>
      </p:sp>
      <p:pic>
        <p:nvPicPr>
          <p:cNvPr id="3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1F95015-3322-4321-B148-E258A201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557" y="1810545"/>
            <a:ext cx="3576638" cy="4546598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078089F-9AC5-4BCD-A4CF-C21C2D1E4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306" y="3434925"/>
            <a:ext cx="3517106" cy="8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67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 dirty="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 dirty="0"/>
              <a:t>Write Unit Test Code</a:t>
            </a:r>
            <a:endParaRPr lang="en-US" sz="3200" dirty="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32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366837" y="136683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Class:Message</a:t>
            </a: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1A78DDF-66D3-47B0-8DDD-BC93ABB60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1369298"/>
            <a:ext cx="3945730" cy="5048094"/>
          </a:xfrm>
          <a:prstGeom prst="rect">
            <a:avLst/>
          </a:prstGeom>
        </p:spPr>
      </p:pic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94A2924-184D-4597-B943-4095E11BA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2738341"/>
            <a:ext cx="3945729" cy="214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96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 dirty="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 dirty="0"/>
              <a:t>Write Unit Test Code</a:t>
            </a:r>
            <a:endParaRPr lang="en-US" sz="3200" dirty="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771650" y="136683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Class:Message_Queue</a:t>
            </a: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8364D8D-1175-4606-8042-9444D9D0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1427365"/>
            <a:ext cx="4505323" cy="499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31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 dirty="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 dirty="0"/>
              <a:t>Write Unit Test Code</a:t>
            </a:r>
            <a:endParaRPr lang="en-US" sz="3200" dirty="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34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807244" y="1438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Class:Controller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A46BD0E-318D-419C-B858-960F8AAA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391477"/>
            <a:ext cx="3564731" cy="5146607"/>
          </a:xfrm>
          <a:prstGeom prst="rect">
            <a:avLst/>
          </a:prstGeom>
        </p:spPr>
      </p:pic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C1144C6-F754-4460-A93E-B68B506D5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494" y="1401767"/>
            <a:ext cx="3529012" cy="51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3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 dirty="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 dirty="0"/>
              <a:t>Write Unit Test Code</a:t>
            </a:r>
            <a:endParaRPr lang="en-US" sz="3200" dirty="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35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831181" y="1438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Class:Controller</a:t>
            </a:r>
          </a:p>
        </p:txBody>
      </p:sp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1D042E6-15D7-4834-BCD8-40D69E7E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858881"/>
            <a:ext cx="4731543" cy="4521364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CE920FB-2441-4258-B418-3432640D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38" y="1827541"/>
            <a:ext cx="4850605" cy="45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26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 dirty="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 dirty="0"/>
              <a:t>Write Unit Test Code</a:t>
            </a:r>
            <a:endParaRPr lang="en-US" sz="3200" dirty="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36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938337" y="1438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Class:Controller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62A6428-1CEB-48F8-B48A-741E56FD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56" y="1911831"/>
            <a:ext cx="4588668" cy="3641555"/>
          </a:xfrm>
          <a:prstGeom prst="rect">
            <a:avLst/>
          </a:prstGeom>
        </p:spPr>
      </p:pic>
      <p:pic>
        <p:nvPicPr>
          <p:cNvPr id="3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282F61A-71B5-4033-BF23-959072AE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69" y="1906297"/>
            <a:ext cx="4469606" cy="40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23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476187"/>
            <a:ext cx="10913850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2055.</a:t>
            </a:r>
            <a:r>
              <a:rPr lang="en-US" altLang="ko-KR" sz="3200" dirty="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altLang="ko-KR" sz="3200" dirty="0"/>
              <a:t>Write Unit Test Code</a:t>
            </a:r>
            <a:endParaRPr lang="en-US" sz="3200" dirty="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24C21-8ED0-4B2E-8BAE-EE1AC03E9D04}"/>
              </a:ext>
            </a:extLst>
          </p:cNvPr>
          <p:cNvSpPr txBox="1"/>
          <p:nvPr/>
        </p:nvSpPr>
        <p:spPr>
          <a:xfrm>
            <a:off x="1938337" y="1438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Class:Controller</a:t>
            </a:r>
          </a:p>
        </p:txBody>
      </p:sp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C51E534-BC21-465A-82F6-92A04B0D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62" y="1459190"/>
            <a:ext cx="4576762" cy="4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3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357946"/>
            <a:ext cx="10800000" cy="13849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R" sz="3200" dirty="0">
                <a:solidFill>
                  <a:srgbClr val="57B4A9"/>
                </a:solidFill>
              </a:rPr>
              <a:t>Activity 2061</a:t>
            </a:r>
            <a:r>
              <a:rPr lang="en" altLang="ko-KR" sz="3200" dirty="0"/>
              <a:t>. Unit Testing</a:t>
            </a:r>
            <a:endParaRPr lang="en" altLang="ko-KR" sz="3200" dirty="0">
              <a:ea typeface="맑은 고딕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38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04E93-97AA-4E2B-BD39-DC960FC638D1}"/>
              </a:ext>
            </a:extLst>
          </p:cNvPr>
          <p:cNvSpPr txBox="1"/>
          <p:nvPr/>
        </p:nvSpPr>
        <p:spPr>
          <a:xfrm>
            <a:off x="2486025" y="145018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TitleTest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339C4-F074-4C18-A47F-BC1B1FA79C9B}"/>
              </a:ext>
            </a:extLst>
          </p:cNvPr>
          <p:cNvSpPr txBox="1"/>
          <p:nvPr/>
        </p:nvSpPr>
        <p:spPr>
          <a:xfrm>
            <a:off x="2486025" y="428386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ItemTest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E3555D-502F-4B64-A2E9-DD6FF3123192}"/>
              </a:ext>
            </a:extLst>
          </p:cNvPr>
          <p:cNvSpPr txBox="1"/>
          <p:nvPr/>
        </p:nvSpPr>
        <p:spPr>
          <a:xfrm>
            <a:off x="6712744" y="134302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PaymentTest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737EBB-D117-4542-A17E-BB1D80B4F299}"/>
              </a:ext>
            </a:extLst>
          </p:cNvPr>
          <p:cNvSpPr txBox="1"/>
          <p:nvPr/>
        </p:nvSpPr>
        <p:spPr>
          <a:xfrm>
            <a:off x="6724650" y="31527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C_NumberManagerTest</a:t>
            </a:r>
          </a:p>
        </p:txBody>
      </p:sp>
      <p:pic>
        <p:nvPicPr>
          <p:cNvPr id="2" name="그림 2" descr="텍스트, 점수판, 스크린샷이(가) 표시된 사진&#10;&#10;자동 생성된 설명">
            <a:extLst>
              <a:ext uri="{FF2B5EF4-FFF2-40B4-BE49-F238E27FC236}">
                <a16:creationId xmlns:a16="http://schemas.microsoft.com/office/drawing/2014/main" id="{9E64D45E-1F93-4581-8BFD-C0DEC951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69" y="1823551"/>
            <a:ext cx="3624261" cy="2317927"/>
          </a:xfrm>
          <a:prstGeom prst="rect">
            <a:avLst/>
          </a:prstGeom>
        </p:spPr>
      </p:pic>
      <p:pic>
        <p:nvPicPr>
          <p:cNvPr id="7" name="그림 11">
            <a:extLst>
              <a:ext uri="{FF2B5EF4-FFF2-40B4-BE49-F238E27FC236}">
                <a16:creationId xmlns:a16="http://schemas.microsoft.com/office/drawing/2014/main" id="{B4EF3FE7-2699-4C7A-A088-CE98511B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369" y="4654649"/>
            <a:ext cx="3624261" cy="1358700"/>
          </a:xfrm>
          <a:prstGeom prst="rect">
            <a:avLst/>
          </a:prstGeom>
        </p:spPr>
      </p:pic>
      <p:pic>
        <p:nvPicPr>
          <p:cNvPr id="12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F36ABF02-00D8-4BB9-8132-29F755C38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994" y="1668330"/>
            <a:ext cx="2790825" cy="1354403"/>
          </a:xfrm>
          <a:prstGeom prst="rect">
            <a:avLst/>
          </a:prstGeom>
        </p:spPr>
      </p:pic>
      <p:pic>
        <p:nvPicPr>
          <p:cNvPr id="14" name="그림 18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5BF59BE5-6B4B-42BA-9C41-EB53CCCFF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871" y="3517027"/>
            <a:ext cx="2802732" cy="1400062"/>
          </a:xfrm>
          <a:prstGeom prst="rect">
            <a:avLst/>
          </a:prstGeom>
        </p:spPr>
      </p:pic>
      <p:pic>
        <p:nvPicPr>
          <p:cNvPr id="19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A2D506B9-8711-4384-8E16-7930B832E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994" y="5442227"/>
            <a:ext cx="2790824" cy="10337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AE6F0A0-700F-4F9A-88E2-6E52182F6434}"/>
              </a:ext>
            </a:extLst>
          </p:cNvPr>
          <p:cNvSpPr txBox="1"/>
          <p:nvPr/>
        </p:nvSpPr>
        <p:spPr>
          <a:xfrm>
            <a:off x="6712744" y="506968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C_NumberTest</a:t>
            </a:r>
          </a:p>
        </p:txBody>
      </p:sp>
    </p:spTree>
    <p:extLst>
      <p:ext uri="{BB962C8B-B14F-4D97-AF65-F5344CB8AC3E}">
        <p14:creationId xmlns:p14="http://schemas.microsoft.com/office/powerpoint/2010/main" val="4120661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357946"/>
            <a:ext cx="10800000" cy="13849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R" sz="3200" dirty="0">
                <a:solidFill>
                  <a:srgbClr val="57B4A9"/>
                </a:solidFill>
              </a:rPr>
              <a:t>Activity 2061</a:t>
            </a:r>
            <a:r>
              <a:rPr lang="en" altLang="ko-KR" sz="3200" dirty="0"/>
              <a:t>. Unit Testing</a:t>
            </a:r>
            <a:endParaRPr lang="en" altLang="ko-KR" sz="3200" dirty="0">
              <a:ea typeface="맑은 고딕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39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04E93-97AA-4E2B-BD39-DC960FC638D1}"/>
              </a:ext>
            </a:extLst>
          </p:cNvPr>
          <p:cNvSpPr txBox="1"/>
          <p:nvPr/>
        </p:nvSpPr>
        <p:spPr>
          <a:xfrm>
            <a:off x="2509837" y="30099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MessageTest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20C1115-B2FD-4817-8153-23EAD9D52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632" b="12919"/>
          <a:stretch/>
        </p:blipFill>
        <p:spPr>
          <a:xfrm>
            <a:off x="6089507" y="1659565"/>
            <a:ext cx="3903393" cy="47021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7ACE5A-1501-47C5-930A-D8A74E6BD017}"/>
              </a:ext>
            </a:extLst>
          </p:cNvPr>
          <p:cNvSpPr txBox="1"/>
          <p:nvPr/>
        </p:nvSpPr>
        <p:spPr>
          <a:xfrm>
            <a:off x="6006161" y="1311852"/>
            <a:ext cx="3629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ControllerTest</a:t>
            </a:r>
          </a:p>
        </p:txBody>
      </p:sp>
      <p:pic>
        <p:nvPicPr>
          <p:cNvPr id="7" name="그림 7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40156A2A-FD83-40F2-8E71-B6AB7C531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993" y="1653709"/>
            <a:ext cx="2743200" cy="14074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6A1A96-CD78-448C-BCE6-3607198156E6}"/>
              </a:ext>
            </a:extLst>
          </p:cNvPr>
          <p:cNvSpPr txBox="1"/>
          <p:nvPr/>
        </p:nvSpPr>
        <p:spPr>
          <a:xfrm>
            <a:off x="2616993" y="12834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DVMTest</a:t>
            </a:r>
          </a:p>
        </p:txBody>
      </p:sp>
      <p:pic>
        <p:nvPicPr>
          <p:cNvPr id="8" name="그림 8" descr="텍스트, 점수판, 스크린샷이(가) 표시된 사진&#10;&#10;자동 생성된 설명">
            <a:extLst>
              <a:ext uri="{FF2B5EF4-FFF2-40B4-BE49-F238E27FC236}">
                <a16:creationId xmlns:a16="http://schemas.microsoft.com/office/drawing/2014/main" id="{30B41D05-F99F-4720-8562-76003191D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994" y="3322363"/>
            <a:ext cx="2743200" cy="1665838"/>
          </a:xfrm>
          <a:prstGeom prst="rect">
            <a:avLst/>
          </a:prstGeom>
        </p:spPr>
      </p:pic>
      <p:pic>
        <p:nvPicPr>
          <p:cNvPr id="9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D9B61F5-DFC1-4DCD-9FE3-717FB7057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137" y="5262474"/>
            <a:ext cx="2743200" cy="11354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5F8447-70AD-480C-96CA-8D4B7F404F49}"/>
              </a:ext>
            </a:extLst>
          </p:cNvPr>
          <p:cNvSpPr txBox="1"/>
          <p:nvPr/>
        </p:nvSpPr>
        <p:spPr>
          <a:xfrm>
            <a:off x="2508735" y="493770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Message_QueueTest</a:t>
            </a:r>
          </a:p>
        </p:txBody>
      </p:sp>
    </p:spTree>
    <p:extLst>
      <p:ext uri="{BB962C8B-B14F-4D97-AF65-F5344CB8AC3E}">
        <p14:creationId xmlns:p14="http://schemas.microsoft.com/office/powerpoint/2010/main" val="65574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D9372D-B0A9-418E-86BB-FC5982423AB2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70F030-FB70-4CC7-BC5F-DF5D5E921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22912"/>
              </p:ext>
            </p:extLst>
          </p:nvPr>
        </p:nvGraphicFramePr>
        <p:xfrm>
          <a:off x="1297781" y="1535906"/>
          <a:ext cx="9435766" cy="46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883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717883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75034">
                <a:tc gridSpan="2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8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Use Case 3. </a:t>
                      </a:r>
                      <a:r>
                        <a:rPr lang="ko-KR" altLang="en-US" sz="18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사용자 선택 취소</a:t>
                      </a:r>
                      <a:endParaRPr lang="ko-KR" dirty="0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en-US" altLang="ko-KR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4329661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전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0D67650-FF89-433F-B164-BE57958F0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369" y="2207968"/>
            <a:ext cx="2969418" cy="3418376"/>
          </a:xfrm>
          <a:prstGeom prst="rect">
            <a:avLst/>
          </a:prstGeom>
        </p:spPr>
      </p:pic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802FF54-C53A-4AFF-AE20-37BAB0519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231" y="2338612"/>
            <a:ext cx="3060759" cy="34850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713F11-7D24-4898-96EF-558171E6DC7B}"/>
              </a:ext>
            </a:extLst>
          </p:cNvPr>
          <p:cNvSpPr/>
          <p:nvPr/>
        </p:nvSpPr>
        <p:spPr>
          <a:xfrm>
            <a:off x="7865268" y="4805362"/>
            <a:ext cx="1083468" cy="392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43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357946"/>
            <a:ext cx="10800000" cy="13849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R" sz="3200" dirty="0">
                <a:solidFill>
                  <a:srgbClr val="57B4A9"/>
                </a:solidFill>
              </a:rPr>
              <a:t>Activity 2061</a:t>
            </a:r>
            <a:r>
              <a:rPr lang="en" altLang="ko-KR" sz="3200" dirty="0"/>
              <a:t>. Unit Testing</a:t>
            </a:r>
            <a:endParaRPr lang="en" altLang="ko-KR" sz="3200" dirty="0">
              <a:ea typeface="맑은 고딕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40</a:t>
            </a:fld>
            <a:endParaRPr lang="ko-KR" altLang="en-US" dirty="0"/>
          </a:p>
        </p:txBody>
      </p:sp>
      <p:pic>
        <p:nvPicPr>
          <p:cNvPr id="3" name="그림 10">
            <a:extLst>
              <a:ext uri="{FF2B5EF4-FFF2-40B4-BE49-F238E27FC236}">
                <a16:creationId xmlns:a16="http://schemas.microsoft.com/office/drawing/2014/main" id="{3EC44EA4-9249-4E78-BFD6-4C265AF07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06" y="1924882"/>
            <a:ext cx="9148761" cy="3984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645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357946"/>
            <a:ext cx="10800000" cy="13849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R" sz="3200" dirty="0">
                <a:solidFill>
                  <a:srgbClr val="57B4A9"/>
                </a:solidFill>
              </a:rPr>
              <a:t>Activity 2063</a:t>
            </a:r>
            <a:r>
              <a:rPr lang="en" altLang="ko-KR" sz="3200" dirty="0"/>
              <a:t>. System Testing</a:t>
            </a:r>
            <a:endParaRPr lang="en" altLang="ko-KR" sz="3200" dirty="0">
              <a:ea typeface="맑은 고딕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41</a:t>
            </a:fld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BE72BF8-9F8C-4E2C-B0AE-2EA610D94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23178"/>
              </p:ext>
            </p:extLst>
          </p:nvPr>
        </p:nvGraphicFramePr>
        <p:xfrm>
          <a:off x="838200" y="1417780"/>
          <a:ext cx="10423106" cy="5005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93">
                  <a:extLst>
                    <a:ext uri="{9D8B030D-6E8A-4147-A177-3AD203B41FA5}">
                      <a16:colId xmlns:a16="http://schemas.microsoft.com/office/drawing/2014/main" val="405212776"/>
                    </a:ext>
                  </a:extLst>
                </a:gridCol>
                <a:gridCol w="2778528">
                  <a:extLst>
                    <a:ext uri="{9D8B030D-6E8A-4147-A177-3AD203B41FA5}">
                      <a16:colId xmlns:a16="http://schemas.microsoft.com/office/drawing/2014/main" val="319423185"/>
                    </a:ext>
                  </a:extLst>
                </a:gridCol>
                <a:gridCol w="5924777">
                  <a:extLst>
                    <a:ext uri="{9D8B030D-6E8A-4147-A177-3AD203B41FA5}">
                      <a16:colId xmlns:a16="http://schemas.microsoft.com/office/drawing/2014/main" val="2426037676"/>
                    </a:ext>
                  </a:extLst>
                </a:gridCol>
                <a:gridCol w="854708">
                  <a:extLst>
                    <a:ext uri="{9D8B030D-6E8A-4147-A177-3AD203B41FA5}">
                      <a16:colId xmlns:a16="http://schemas.microsoft.com/office/drawing/2014/main" val="3350973227"/>
                    </a:ext>
                  </a:extLst>
                </a:gridCol>
              </a:tblGrid>
              <a:tr h="582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P/F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057163"/>
                  </a:ext>
                </a:extLst>
              </a:tr>
              <a:tr h="47745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R1.1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자판기 음료 종류 출력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가지 메뉴가 정상적으로 출력되는지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60423"/>
                  </a:ext>
                </a:extLst>
              </a:tr>
              <a:tr h="47745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R1.2.1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구매할 음료 입력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사용자가 선택한 음료가 정확히 기록되는지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875862"/>
                  </a:ext>
                </a:extLst>
              </a:tr>
              <a:tr h="47745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R.1.2.2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 선택 취소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 선택 취소 시 메인 화면으로 돌아가는 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71894"/>
                  </a:ext>
                </a:extLst>
              </a:tr>
              <a:tr h="573800"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R1.2.3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 인증번호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바코드 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   입력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다른 인증번호가 입력된 경우 오류 메시지를 출력하는지 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27848"/>
                  </a:ext>
                </a:extLst>
              </a:tr>
              <a:tr h="573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올바른 인증번호가 입력된 경우 보관된 제품 중 인증번호에 맞는 제품을 전달하는지 확인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290320"/>
                  </a:ext>
                </a:extLst>
              </a:tr>
              <a:tr h="5824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R1.3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재고가 부족한 제품 안내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재고가 부족한 제품을 정확히 출력하는지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4694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R1.4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6.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구매 가능한 자판기 안내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정확한 위치정보를 출력하는지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81691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지정된 물품의 재고가 정확히 존재하는지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104322"/>
                  </a:ext>
                </a:extLst>
              </a:tr>
              <a:tr h="573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지정된 물품의 재고가 존재하는 자판기가 모두 출력되는지 확인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6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1992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357946"/>
            <a:ext cx="10800000" cy="13849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R" sz="3200" dirty="0">
                <a:solidFill>
                  <a:srgbClr val="57B4A9"/>
                </a:solidFill>
              </a:rPr>
              <a:t>Activity 2063</a:t>
            </a:r>
            <a:r>
              <a:rPr lang="en" altLang="ko-KR" sz="3200" dirty="0"/>
              <a:t>. System Testing</a:t>
            </a:r>
            <a:endParaRPr lang="en" altLang="ko-KR" sz="3200" dirty="0">
              <a:ea typeface="맑은 고딕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42</a:t>
            </a:fld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868D922-4D0A-4AB1-B017-4A852A918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39174"/>
              </p:ext>
            </p:extLst>
          </p:nvPr>
        </p:nvGraphicFramePr>
        <p:xfrm>
          <a:off x="838200" y="1419136"/>
          <a:ext cx="10423004" cy="497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436930672"/>
                    </a:ext>
                  </a:extLst>
                </a:gridCol>
                <a:gridCol w="2538000">
                  <a:extLst>
                    <a:ext uri="{9D8B030D-6E8A-4147-A177-3AD203B41FA5}">
                      <a16:colId xmlns:a16="http://schemas.microsoft.com/office/drawing/2014/main" val="2063749779"/>
                    </a:ext>
                  </a:extLst>
                </a:gridCol>
                <a:gridCol w="6167804">
                  <a:extLst>
                    <a:ext uri="{9D8B030D-6E8A-4147-A177-3AD203B41FA5}">
                      <a16:colId xmlns:a16="http://schemas.microsoft.com/office/drawing/2014/main" val="859631176"/>
                    </a:ext>
                  </a:extLst>
                </a:gridCol>
                <a:gridCol w="853200">
                  <a:extLst>
                    <a:ext uri="{9D8B030D-6E8A-4147-A177-3AD203B41FA5}">
                      <a16:colId xmlns:a16="http://schemas.microsoft.com/office/drawing/2014/main" val="3516515849"/>
                    </a:ext>
                  </a:extLst>
                </a:gridCol>
              </a:tblGrid>
              <a:tr h="583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P/F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6244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R1.5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7.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 자판기 선택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사용자가 선택한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이 정확히 기록되는 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69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R2.1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8.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결제 수단 목록 출력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사용자가 선택한 음료가 정확히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목록화되어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 있는지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3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R2.2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9.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결제 수단 결정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사용자가 선택한 결제 수단에 따른 결제 화면으로 넘어가는지 확인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371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R2.3.1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10.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간편 결제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사용자가 선택한 제품들이 정상적으로 합산되어 계산 되는지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428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R2.3.2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11.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카드 결제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5948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R2.4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12.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결제 취소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결제 취소 시 메인 화면으로 돌아가는 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14109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R3.1.1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13.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인증번호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바코드 생성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인증번호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바코드가 중복되지 않게 생성되는지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058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R3.1.2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14.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인증번호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바코드 출력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생성된 인증번호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바코드가 정상적으로 출력되는지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45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733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723159" y="357946"/>
            <a:ext cx="10800000" cy="13849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R" sz="3200" dirty="0">
                <a:solidFill>
                  <a:srgbClr val="57B4A9"/>
                </a:solidFill>
              </a:rPr>
              <a:t>Activity 2063</a:t>
            </a:r>
            <a:r>
              <a:rPr lang="en" altLang="ko-KR" sz="3200" dirty="0"/>
              <a:t>. System Testing</a:t>
            </a:r>
            <a:endParaRPr lang="en" altLang="ko-KR" sz="3200" dirty="0">
              <a:ea typeface="맑은 고딕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43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93A519F-ABB6-4E2A-A47A-AA5354AC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85901"/>
              </p:ext>
            </p:extLst>
          </p:nvPr>
        </p:nvGraphicFramePr>
        <p:xfrm>
          <a:off x="839310" y="1417780"/>
          <a:ext cx="10422000" cy="47985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3613270500"/>
                    </a:ext>
                  </a:extLst>
                </a:gridCol>
                <a:gridCol w="2294949">
                  <a:extLst>
                    <a:ext uri="{9D8B030D-6E8A-4147-A177-3AD203B41FA5}">
                      <a16:colId xmlns:a16="http://schemas.microsoft.com/office/drawing/2014/main" val="3928558813"/>
                    </a:ext>
                  </a:extLst>
                </a:gridCol>
                <a:gridCol w="6409851">
                  <a:extLst>
                    <a:ext uri="{9D8B030D-6E8A-4147-A177-3AD203B41FA5}">
                      <a16:colId xmlns:a16="http://schemas.microsoft.com/office/drawing/2014/main" val="2966129425"/>
                    </a:ext>
                  </a:extLst>
                </a:gridCol>
                <a:gridCol w="853200">
                  <a:extLst>
                    <a:ext uri="{9D8B030D-6E8A-4147-A177-3AD203B41FA5}">
                      <a16:colId xmlns:a16="http://schemas.microsoft.com/office/drawing/2014/main" val="561717260"/>
                    </a:ext>
                  </a:extLst>
                </a:gridCol>
              </a:tblGrid>
              <a:tr h="5832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P/F</a:t>
                      </a: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406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R3.2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15.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음료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전달</a:t>
                      </a:r>
                      <a:endParaRPr lang="ko-Kore-KR" sz="1600" kern="100" dirty="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사용자가 선택한 제품들이 합산되어 전달 되는지 확인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2612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R3.3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16.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재고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수량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업데이트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사용자 이용 이후 변화된 재고가 정확히 변화하는지 확인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3158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R4.1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17.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관리자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메뉴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출력</a:t>
                      </a:r>
                      <a:endParaRPr lang="ko-Kore-KR" sz="1600" kern="100" dirty="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정확한 절차가 시행됨에 따라 메뉴가 출력 되는지 확인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966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R4.2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18.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재고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변경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ko-Kore-KR" sz="1600" kern="100" dirty="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관리자의 동작에 따라 재고의 수량이 잘 변경되는지 확인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272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R4.3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19.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위치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정보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확인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정확한 위치 정보를 반환하는지 확인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2344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R4.4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재고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정보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확인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정확한 재고 정보를 반환하는지 확인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7371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R4.5.1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21.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메시지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발신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네트워크를 통한 메시지가 정확히 목표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으로</a:t>
                      </a:r>
                      <a:r>
                        <a:rPr lang="ko-Kore-KR" alt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전송되는지 확인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23699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R4.5.2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22.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메시지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수신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네트워크를 통한 메시지가 정확히 목표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DVM</a:t>
                      </a:r>
                      <a:r>
                        <a:rPr lang="ko-KR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으로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 수신되는지 확인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7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2538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-199768" y="241300"/>
            <a:ext cx="12185498" cy="6408000"/>
            <a:chOff x="-199768" y="241300"/>
            <a:chExt cx="12185498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-199768" y="287072"/>
              <a:ext cx="9119677" cy="646331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algn="ctr"/>
              <a:r>
                <a:rPr lang="en" sz="3600" dirty="0">
                  <a:solidFill>
                    <a:srgbClr val="51ACA2"/>
                  </a:solidFill>
                  <a:ea typeface="+mn-lt"/>
                  <a:cs typeface="+mn-lt"/>
                </a:rPr>
                <a:t>Activity 2067</a:t>
              </a:r>
              <a:r>
                <a:rPr lang="en" sz="3600" dirty="0">
                  <a:ea typeface="+mn-lt"/>
                  <a:cs typeface="+mn-lt"/>
                </a:rPr>
                <a:t>. Testing Traceability Analysis</a:t>
              </a:r>
              <a:endParaRPr lang="en" altLang="ko-KR" sz="3600" dirty="0">
                <a:latin typeface="맑은 고딕"/>
                <a:ea typeface="맑은 고딕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C6603E7-E1FF-4639-BC1E-62B31824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44</a:t>
            </a:fld>
            <a:endParaRPr lang="ko-KR" alt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ECB7887F-D318-4073-B083-C41552D4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759" y="4448"/>
            <a:ext cx="7502105" cy="671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95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3767204" y="430846"/>
              <a:ext cx="4665060" cy="646331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algn="ctr"/>
              <a:r>
                <a:rPr lang="en" altLang="ko-KR" sz="3600" dirty="0">
                  <a:latin typeface="맑은 고딕"/>
                  <a:ea typeface="맑은 고딕"/>
                </a:rPr>
                <a:t>Demonstration Video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C6603E7-E1FF-4639-BC1E-62B31824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04BB2-B33A-47EF-9250-2F7DC529D829}"/>
              </a:ext>
            </a:extLst>
          </p:cNvPr>
          <p:cNvSpPr txBox="1"/>
          <p:nvPr/>
        </p:nvSpPr>
        <p:spPr>
          <a:xfrm>
            <a:off x="3509964" y="3176587"/>
            <a:ext cx="56840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dirty="0">
                <a:ea typeface="+mn-lt"/>
                <a:cs typeface="+mn-lt"/>
                <a:hlinkClick r:id="rId2"/>
              </a:rPr>
              <a:t>https://youtu.be/1VZMeKxbdWw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189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D9372D-B0A9-418E-86BB-FC5982423AB2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70F030-FB70-4CC7-BC5F-DF5D5E921C21}"/>
              </a:ext>
            </a:extLst>
          </p:cNvPr>
          <p:cNvGraphicFramePr>
            <a:graphicFrameLocks noGrp="1"/>
          </p:cNvGraphicFramePr>
          <p:nvPr/>
        </p:nvGraphicFramePr>
        <p:xfrm>
          <a:off x="1297781" y="1535906"/>
          <a:ext cx="9435766" cy="46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883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717883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75034">
                <a:tc gridSpan="2"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dirty="0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en-US" altLang="ko-KR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4329661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전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pic>
        <p:nvPicPr>
          <p:cNvPr id="7" name="그림 7">
            <a:extLst>
              <a:ext uri="{FF2B5EF4-FFF2-40B4-BE49-F238E27FC236}">
                <a16:creationId xmlns:a16="http://schemas.microsoft.com/office/drawing/2014/main" id="{8169E20D-CEC4-4A2F-B2BD-C258E1518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575294"/>
            <a:ext cx="4291012" cy="2969474"/>
          </a:xfrm>
          <a:prstGeom prst="rect">
            <a:avLst/>
          </a:prstGeom>
        </p:spPr>
      </p:pic>
      <p:pic>
        <p:nvPicPr>
          <p:cNvPr id="8" name="그림 6">
            <a:extLst>
              <a:ext uri="{FF2B5EF4-FFF2-40B4-BE49-F238E27FC236}">
                <a16:creationId xmlns:a16="http://schemas.microsoft.com/office/drawing/2014/main" id="{4B65B6CC-84A6-4C15-8EB0-F0323A372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772" y="2404288"/>
            <a:ext cx="3739100" cy="34025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E697C62-03BF-4DB4-B153-D46B19808F65}"/>
              </a:ext>
            </a:extLst>
          </p:cNvPr>
          <p:cNvSpPr/>
          <p:nvPr/>
        </p:nvSpPr>
        <p:spPr>
          <a:xfrm>
            <a:off x="6912768" y="3126580"/>
            <a:ext cx="1559717" cy="297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F2ADBF-DD9E-4BCF-AB60-F29C48AB48A5}"/>
              </a:ext>
            </a:extLst>
          </p:cNvPr>
          <p:cNvSpPr/>
          <p:nvPr/>
        </p:nvSpPr>
        <p:spPr>
          <a:xfrm>
            <a:off x="8472487" y="4888705"/>
            <a:ext cx="1559717" cy="297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0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D9372D-B0A9-418E-86BB-FC5982423AB2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70F030-FB70-4CC7-BC5F-DF5D5E921C21}"/>
              </a:ext>
            </a:extLst>
          </p:cNvPr>
          <p:cNvGraphicFramePr>
            <a:graphicFrameLocks noGrp="1"/>
          </p:cNvGraphicFramePr>
          <p:nvPr/>
        </p:nvGraphicFramePr>
        <p:xfrm>
          <a:off x="1297781" y="1535906"/>
          <a:ext cx="9435766" cy="46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883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717883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75034">
                <a:tc gridSpan="2"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dirty="0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en-US" altLang="ko-KR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4329661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전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pic>
        <p:nvPicPr>
          <p:cNvPr id="3" name="그림 3">
            <a:extLst>
              <a:ext uri="{FF2B5EF4-FFF2-40B4-BE49-F238E27FC236}">
                <a16:creationId xmlns:a16="http://schemas.microsoft.com/office/drawing/2014/main" id="{3C09B3A9-1941-4E74-BECE-2115ECFF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06" y="2402030"/>
            <a:ext cx="3538536" cy="32072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A6A3E2-CCBB-43D4-A3DC-88685B417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99" y="2701680"/>
            <a:ext cx="4161492" cy="29087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B0763A-EF63-4325-B683-863BDFD7F3D2}"/>
              </a:ext>
            </a:extLst>
          </p:cNvPr>
          <p:cNvSpPr/>
          <p:nvPr/>
        </p:nvSpPr>
        <p:spPr>
          <a:xfrm>
            <a:off x="8329612" y="3805236"/>
            <a:ext cx="1559717" cy="297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40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D9372D-B0A9-418E-86BB-FC5982423AB2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70F030-FB70-4CC7-BC5F-DF5D5E921C21}"/>
              </a:ext>
            </a:extLst>
          </p:cNvPr>
          <p:cNvGraphicFramePr>
            <a:graphicFrameLocks noGrp="1"/>
          </p:cNvGraphicFramePr>
          <p:nvPr/>
        </p:nvGraphicFramePr>
        <p:xfrm>
          <a:off x="1297781" y="1535906"/>
          <a:ext cx="9435766" cy="46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883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717883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75034">
                <a:tc gridSpan="2"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dirty="0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en-US" altLang="ko-KR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4329661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전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pic>
        <p:nvPicPr>
          <p:cNvPr id="7" name="그림 7">
            <a:extLst>
              <a:ext uri="{FF2B5EF4-FFF2-40B4-BE49-F238E27FC236}">
                <a16:creationId xmlns:a16="http://schemas.microsoft.com/office/drawing/2014/main" id="{69E5C74B-4592-4842-8C89-8B17208A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44" y="2476899"/>
            <a:ext cx="4279106" cy="3201982"/>
          </a:xfrm>
          <a:prstGeom prst="rect">
            <a:avLst/>
          </a:prstGeom>
        </p:spPr>
      </p:pic>
      <p:pic>
        <p:nvPicPr>
          <p:cNvPr id="8" name="그림 2">
            <a:extLst>
              <a:ext uri="{FF2B5EF4-FFF2-40B4-BE49-F238E27FC236}">
                <a16:creationId xmlns:a16="http://schemas.microsoft.com/office/drawing/2014/main" id="{DA518315-0D06-4A37-85D4-8E75BECA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21" y="2326056"/>
            <a:ext cx="4146987" cy="349329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AA8851-136E-415D-B605-21498A73695A}"/>
              </a:ext>
            </a:extLst>
          </p:cNvPr>
          <p:cNvSpPr/>
          <p:nvPr/>
        </p:nvSpPr>
        <p:spPr>
          <a:xfrm>
            <a:off x="6662737" y="3352799"/>
            <a:ext cx="1559717" cy="297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B54148-BDAF-4D28-96D0-4F0EE0AC0135}"/>
              </a:ext>
            </a:extLst>
          </p:cNvPr>
          <p:cNvSpPr/>
          <p:nvPr/>
        </p:nvSpPr>
        <p:spPr>
          <a:xfrm>
            <a:off x="6734175" y="5162549"/>
            <a:ext cx="1559717" cy="297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4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D9372D-B0A9-418E-86BB-FC5982423AB2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70F030-FB70-4CC7-BC5F-DF5D5E921C21}"/>
              </a:ext>
            </a:extLst>
          </p:cNvPr>
          <p:cNvGraphicFramePr>
            <a:graphicFrameLocks noGrp="1"/>
          </p:cNvGraphicFramePr>
          <p:nvPr/>
        </p:nvGraphicFramePr>
        <p:xfrm>
          <a:off x="1297781" y="1535906"/>
          <a:ext cx="9435766" cy="46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883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717883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75034">
                <a:tc gridSpan="2"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dirty="0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en-US" altLang="ko-KR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4329661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전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pic>
        <p:nvPicPr>
          <p:cNvPr id="3" name="그림 3">
            <a:extLst>
              <a:ext uri="{FF2B5EF4-FFF2-40B4-BE49-F238E27FC236}">
                <a16:creationId xmlns:a16="http://schemas.microsoft.com/office/drawing/2014/main" id="{9D2D8A02-BC62-4453-91C1-E5247585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2559951"/>
            <a:ext cx="4064793" cy="2928723"/>
          </a:xfrm>
          <a:prstGeom prst="rect">
            <a:avLst/>
          </a:prstGeom>
        </p:spPr>
      </p:pic>
      <p:pic>
        <p:nvPicPr>
          <p:cNvPr id="4" name="그림 6">
            <a:extLst>
              <a:ext uri="{FF2B5EF4-FFF2-40B4-BE49-F238E27FC236}">
                <a16:creationId xmlns:a16="http://schemas.microsoft.com/office/drawing/2014/main" id="{673CB5FE-A0C5-4123-BAF3-6616ACD91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33" y="2114670"/>
            <a:ext cx="3682220" cy="38179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6CD9271-8AF2-41BF-8B9D-3D262C14F615}"/>
              </a:ext>
            </a:extLst>
          </p:cNvPr>
          <p:cNvSpPr/>
          <p:nvPr/>
        </p:nvSpPr>
        <p:spPr>
          <a:xfrm>
            <a:off x="6734176" y="2900362"/>
            <a:ext cx="1762122" cy="2774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64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954730" y="357946"/>
            <a:ext cx="10289996" cy="11387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2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2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2051.</a:t>
            </a:r>
            <a:r>
              <a:rPr lang="en-US" altLang="ko-KR" sz="32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" sz="3200">
                <a:ea typeface="+mn-lt"/>
                <a:cs typeface="+mn-lt"/>
              </a:rPr>
              <a:t>Implement Class &amp; Methods Definitions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76534"/>
              </p:ext>
            </p:extLst>
          </p:nvPr>
        </p:nvGraphicFramePr>
        <p:xfrm>
          <a:off x="720810" y="1503405"/>
          <a:ext cx="10799999" cy="3979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9159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</a:t>
                      </a:r>
                      <a:endParaRPr lang="en-US" altLang="ko-KR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8128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ko-KR"/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4328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메뉴를 표시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164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35924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R1.1, R1.2.1, R1.2.2, R1.2.3, R1.3, R1.4, R1.5, R2.1, R2.4, R3.1.2</a:t>
                      </a:r>
                    </a:p>
                    <a:p>
                      <a:pPr marL="0" lvl="0" algn="l">
                        <a:buNone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구매할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재고가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부족한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재품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구매가능한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수단목록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Input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TitleID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DVMid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73220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Output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, void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992277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7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1646DCF6E22584D8D118061DDF88ADC" ma:contentTypeVersion="7" ma:contentTypeDescription="새 문서를 만듭니다." ma:contentTypeScope="" ma:versionID="5f03562a6bcf17bbac673273f47a1f00">
  <xsd:schema xmlns:xsd="http://www.w3.org/2001/XMLSchema" xmlns:xs="http://www.w3.org/2001/XMLSchema" xmlns:p="http://schemas.microsoft.com/office/2006/metadata/properties" xmlns:ns2="f0a853a8-2c4b-4fb1-8492-7adeedf661a8" targetNamespace="http://schemas.microsoft.com/office/2006/metadata/properties" ma:root="true" ma:fieldsID="77a6c5d90ad4bf56b149343d113fd1d6" ns2:_="">
    <xsd:import namespace="f0a853a8-2c4b-4fb1-8492-7adeedf661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a853a8-2c4b-4fb1-8492-7adeedf661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95E468-3FB8-420D-A4AB-BEA245FEE2CC}">
  <ds:schemaRefs>
    <ds:schemaRef ds:uri="f0a853a8-2c4b-4fb1-8492-7adeedf661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8BA5533-C6F5-40C2-B835-82F90A079915}">
  <ds:schemaRefs>
    <ds:schemaRef ds:uri="f0a853a8-2c4b-4fb1-8492-7adeedf661a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0BAAB87-3E73-499B-BE5A-8517C9DF27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45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89</cp:revision>
  <dcterms:created xsi:type="dcterms:W3CDTF">2021-04-01T05:05:36Z</dcterms:created>
  <dcterms:modified xsi:type="dcterms:W3CDTF">2021-05-17T12:51:57Z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0x01010031646DCF6E22584D8D118061DDF88ADC</vt:lpwstr>
  </property>
</Properties>
</file>