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7"/>
  </p:notesMasterIdLst>
  <p:sldIdLst>
    <p:sldId id="290" r:id="rId5"/>
    <p:sldId id="309" r:id="rId6"/>
    <p:sldId id="258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6" r:id="rId22"/>
    <p:sldId id="307" r:id="rId23"/>
    <p:sldId id="308" r:id="rId24"/>
    <p:sldId id="277" r:id="rId25"/>
    <p:sldId id="278" r:id="rId26"/>
    <p:sldId id="279" r:id="rId27"/>
    <p:sldId id="280" r:id="rId28"/>
    <p:sldId id="282" r:id="rId29"/>
    <p:sldId id="283" r:id="rId30"/>
    <p:sldId id="284" r:id="rId31"/>
    <p:sldId id="285" r:id="rId32"/>
    <p:sldId id="286" r:id="rId33"/>
    <p:sldId id="310" r:id="rId34"/>
    <p:sldId id="287" r:id="rId35"/>
    <p:sldId id="288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E5E3"/>
    <a:srgbClr val="FCFBF7"/>
    <a:srgbClr val="57B4A9"/>
    <a:srgbClr val="51ACA2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211EC4-DAB6-4AB7-900E-7CDFD609295A}" v="633" dt="2021-05-22T18:16:57.310"/>
    <p1510:client id="{D6A93847-299E-964F-A91C-94FCD7704340}" v="617" dt="2021-04-12T10:53:21.5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6"/>
  </p:normalViewPr>
  <p:slideViewPr>
    <p:cSldViewPr snapToGrid="0" snapToObjects="1">
      <p:cViewPr varScale="1">
        <p:scale>
          <a:sx n="103" d="100"/>
          <a:sy n="103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해림" userId="da362752-a4b6-43ac-bb49-41d6e5cfdc35" providerId="ADAL" clId="{D6A93847-299E-964F-A91C-94FCD7704340}"/>
    <pc:docChg chg="undo custSel addSld delSld modSld sldOrd modMainMaster">
      <pc:chgData name="이해림" userId="da362752-a4b6-43ac-bb49-41d6e5cfdc35" providerId="ADAL" clId="{D6A93847-299E-964F-A91C-94FCD7704340}" dt="2021-04-12T10:53:21.584" v="615" actId="5736"/>
      <pc:docMkLst>
        <pc:docMk/>
      </pc:docMkLst>
      <pc:sldChg chg="addSp delSp modSp mod setBg">
        <pc:chgData name="이해림" userId="da362752-a4b6-43ac-bb49-41d6e5cfdc35" providerId="ADAL" clId="{D6A93847-299E-964F-A91C-94FCD7704340}" dt="2021-04-01T06:28:41.488" v="604"/>
        <pc:sldMkLst>
          <pc:docMk/>
          <pc:sldMk cId="2277786747" sldId="258"/>
        </pc:sldMkLst>
        <pc:spChg chg="del">
          <ac:chgData name="이해림" userId="da362752-a4b6-43ac-bb49-41d6e5cfdc35" providerId="ADAL" clId="{D6A93847-299E-964F-A91C-94FCD7704340}" dt="2021-04-01T06:28:40.734" v="603" actId="478"/>
          <ac:spMkLst>
            <pc:docMk/>
            <pc:sldMk cId="2277786747" sldId="258"/>
            <ac:spMk id="9" creationId="{93108123-9AE1-4F00-A4DF-51C60D543A68}"/>
          </ac:spMkLst>
        </pc:spChg>
        <pc:spChg chg="add mod">
          <ac:chgData name="이해림" userId="da362752-a4b6-43ac-bb49-41d6e5cfdc35" providerId="ADAL" clId="{D6A93847-299E-964F-A91C-94FCD7704340}" dt="2021-04-01T06:28:41.488" v="604"/>
          <ac:spMkLst>
            <pc:docMk/>
            <pc:sldMk cId="2277786747" sldId="258"/>
            <ac:spMk id="12" creationId="{31CCF9E0-CD65-754F-BF16-316D70034E52}"/>
          </ac:spMkLst>
        </pc:spChg>
      </pc:sldChg>
      <pc:sldChg chg="del">
        <pc:chgData name="이해림" userId="da362752-a4b6-43ac-bb49-41d6e5cfdc35" providerId="ADAL" clId="{D6A93847-299E-964F-A91C-94FCD7704340}" dt="2021-04-01T05:55:23.327" v="228" actId="2696"/>
        <pc:sldMkLst>
          <pc:docMk/>
          <pc:sldMk cId="3704014608" sldId="259"/>
        </pc:sldMkLst>
      </pc:sldChg>
      <pc:sldChg chg="modSp del mod">
        <pc:chgData name="이해림" userId="da362752-a4b6-43ac-bb49-41d6e5cfdc35" providerId="ADAL" clId="{D6A93847-299E-964F-A91C-94FCD7704340}" dt="2021-04-01T05:58:19.143" v="305" actId="2696"/>
        <pc:sldMkLst>
          <pc:docMk/>
          <pc:sldMk cId="813588039" sldId="260"/>
        </pc:sldMkLst>
        <pc:graphicFrameChg chg="mod modGraphic">
          <ac:chgData name="이해림" userId="da362752-a4b6-43ac-bb49-41d6e5cfdc35" providerId="ADAL" clId="{D6A93847-299E-964F-A91C-94FCD7704340}" dt="2021-04-01T05:41:15.397" v="116" actId="207"/>
          <ac:graphicFrameMkLst>
            <pc:docMk/>
            <pc:sldMk cId="813588039" sldId="260"/>
            <ac:graphicFrameMk id="2" creationId="{4288E9B4-6E0C-884F-8F20-CFD07E9CF7C8}"/>
          </ac:graphicFrameMkLst>
        </pc:graphicFrameChg>
      </pc:sldChg>
      <pc:sldChg chg="modSp del mod">
        <pc:chgData name="이해림" userId="da362752-a4b6-43ac-bb49-41d6e5cfdc35" providerId="ADAL" clId="{D6A93847-299E-964F-A91C-94FCD7704340}" dt="2021-04-01T05:57:24.484" v="284" actId="2696"/>
        <pc:sldMkLst>
          <pc:docMk/>
          <pc:sldMk cId="1440481288" sldId="261"/>
        </pc:sldMkLst>
        <pc:graphicFrameChg chg="mod modGraphic">
          <ac:chgData name="이해림" userId="da362752-a4b6-43ac-bb49-41d6e5cfdc35" providerId="ADAL" clId="{D6A93847-299E-964F-A91C-94FCD7704340}" dt="2021-04-01T05:32:03.233" v="59" actId="207"/>
          <ac:graphicFrameMkLst>
            <pc:docMk/>
            <pc:sldMk cId="1440481288" sldId="261"/>
            <ac:graphicFrameMk id="2" creationId="{4288E9B4-6E0C-884F-8F20-CFD07E9CF7C8}"/>
          </ac:graphicFrameMkLst>
        </pc:graphicFrameChg>
      </pc:sldChg>
      <pc:sldChg chg="modSp del">
        <pc:chgData name="이해림" userId="da362752-a4b6-43ac-bb49-41d6e5cfdc35" providerId="ADAL" clId="{D6A93847-299E-964F-A91C-94FCD7704340}" dt="2021-04-01T06:02:14.597" v="397" actId="2696"/>
        <pc:sldMkLst>
          <pc:docMk/>
          <pc:sldMk cId="733243551" sldId="262"/>
        </pc:sldMkLst>
        <pc:graphicFrameChg chg="mod">
          <ac:chgData name="이해림" userId="da362752-a4b6-43ac-bb49-41d6e5cfdc35" providerId="ADAL" clId="{D6A93847-299E-964F-A91C-94FCD7704340}" dt="2021-04-01T05:40:44.039" v="112"/>
          <ac:graphicFrameMkLst>
            <pc:docMk/>
            <pc:sldMk cId="733243551" sldId="262"/>
            <ac:graphicFrameMk id="2" creationId="{4288E9B4-6E0C-884F-8F20-CFD07E9CF7C8}"/>
          </ac:graphicFrameMkLst>
        </pc:graphicFrameChg>
      </pc:sldChg>
      <pc:sldChg chg="del">
        <pc:chgData name="이해림" userId="da362752-a4b6-43ac-bb49-41d6e5cfdc35" providerId="ADAL" clId="{D6A93847-299E-964F-A91C-94FCD7704340}" dt="2021-04-01T05:55:00.793" v="221" actId="2696"/>
        <pc:sldMkLst>
          <pc:docMk/>
          <pc:sldMk cId="4198398152" sldId="263"/>
        </pc:sldMkLst>
      </pc:sldChg>
      <pc:sldChg chg="del">
        <pc:chgData name="이해림" userId="da362752-a4b6-43ac-bb49-41d6e5cfdc35" providerId="ADAL" clId="{D6A93847-299E-964F-A91C-94FCD7704340}" dt="2021-04-01T05:56:42.499" v="275" actId="2696"/>
        <pc:sldMkLst>
          <pc:docMk/>
          <pc:sldMk cId="1151867433" sldId="264"/>
        </pc:sldMkLst>
      </pc:sldChg>
      <pc:sldChg chg="modSp del">
        <pc:chgData name="이해림" userId="da362752-a4b6-43ac-bb49-41d6e5cfdc35" providerId="ADAL" clId="{D6A93847-299E-964F-A91C-94FCD7704340}" dt="2021-04-01T06:03:07.145" v="407" actId="2696"/>
        <pc:sldMkLst>
          <pc:docMk/>
          <pc:sldMk cId="3936177670" sldId="265"/>
        </pc:sldMkLst>
        <pc:graphicFrameChg chg="mod">
          <ac:chgData name="이해림" userId="da362752-a4b6-43ac-bb49-41d6e5cfdc35" providerId="ADAL" clId="{D6A93847-299E-964F-A91C-94FCD7704340}" dt="2021-04-01T05:40:18.969" v="110"/>
          <ac:graphicFrameMkLst>
            <pc:docMk/>
            <pc:sldMk cId="3936177670" sldId="265"/>
            <ac:graphicFrameMk id="2" creationId="{4288E9B4-6E0C-884F-8F20-CFD07E9CF7C8}"/>
          </ac:graphicFrameMkLst>
        </pc:graphicFrameChg>
      </pc:sldChg>
      <pc:sldChg chg="modSp del">
        <pc:chgData name="이해림" userId="da362752-a4b6-43ac-bb49-41d6e5cfdc35" providerId="ADAL" clId="{D6A93847-299E-964F-A91C-94FCD7704340}" dt="2021-04-01T06:04:14.252" v="418" actId="2696"/>
        <pc:sldMkLst>
          <pc:docMk/>
          <pc:sldMk cId="2009701455" sldId="266"/>
        </pc:sldMkLst>
        <pc:graphicFrameChg chg="mod">
          <ac:chgData name="이해림" userId="da362752-a4b6-43ac-bb49-41d6e5cfdc35" providerId="ADAL" clId="{D6A93847-299E-964F-A91C-94FCD7704340}" dt="2021-04-01T05:40:04.928" v="109"/>
          <ac:graphicFrameMkLst>
            <pc:docMk/>
            <pc:sldMk cId="2009701455" sldId="266"/>
            <ac:graphicFrameMk id="3" creationId="{BAA64C72-5A5F-B948-A84B-289C777B1210}"/>
          </ac:graphicFrameMkLst>
        </pc:graphicFrameChg>
      </pc:sldChg>
      <pc:sldChg chg="modSp del mod">
        <pc:chgData name="이해림" userId="da362752-a4b6-43ac-bb49-41d6e5cfdc35" providerId="ADAL" clId="{D6A93847-299E-964F-A91C-94FCD7704340}" dt="2021-04-01T06:05:04.093" v="428" actId="2696"/>
        <pc:sldMkLst>
          <pc:docMk/>
          <pc:sldMk cId="730379782" sldId="267"/>
        </pc:sldMkLst>
        <pc:graphicFrameChg chg="mod modGraphic">
          <ac:chgData name="이해림" userId="da362752-a4b6-43ac-bb49-41d6e5cfdc35" providerId="ADAL" clId="{D6A93847-299E-964F-A91C-94FCD7704340}" dt="2021-04-01T06:04:43.061" v="424" actId="1076"/>
          <ac:graphicFrameMkLst>
            <pc:docMk/>
            <pc:sldMk cId="730379782" sldId="267"/>
            <ac:graphicFrameMk id="3" creationId="{BAA64C72-5A5F-B948-A84B-289C777B1210}"/>
          </ac:graphicFrameMkLst>
        </pc:graphicFrameChg>
      </pc:sldChg>
      <pc:sldChg chg="del">
        <pc:chgData name="이해림" userId="da362752-a4b6-43ac-bb49-41d6e5cfdc35" providerId="ADAL" clId="{D6A93847-299E-964F-A91C-94FCD7704340}" dt="2021-04-01T06:05:27.162" v="433" actId="2696"/>
        <pc:sldMkLst>
          <pc:docMk/>
          <pc:sldMk cId="3749333424" sldId="268"/>
        </pc:sldMkLst>
      </pc:sldChg>
      <pc:sldChg chg="modSp del mod">
        <pc:chgData name="이해림" userId="da362752-a4b6-43ac-bb49-41d6e5cfdc35" providerId="ADAL" clId="{D6A93847-299E-964F-A91C-94FCD7704340}" dt="2021-04-01T06:05:42.863" v="437" actId="2696"/>
        <pc:sldMkLst>
          <pc:docMk/>
          <pc:sldMk cId="2779590856" sldId="269"/>
        </pc:sldMkLst>
        <pc:spChg chg="mod">
          <ac:chgData name="이해림" userId="da362752-a4b6-43ac-bb49-41d6e5cfdc35" providerId="ADAL" clId="{D6A93847-299E-964F-A91C-94FCD7704340}" dt="2021-04-01T05:47:54.015" v="177" actId="20577"/>
          <ac:spMkLst>
            <pc:docMk/>
            <pc:sldMk cId="2779590856" sldId="269"/>
            <ac:spMk id="6" creationId="{464CAAA2-86A8-7748-B839-034647047E29}"/>
          </ac:spMkLst>
        </pc:spChg>
      </pc:sldChg>
      <pc:sldChg chg="modSp del mod">
        <pc:chgData name="이해림" userId="da362752-a4b6-43ac-bb49-41d6e5cfdc35" providerId="ADAL" clId="{D6A93847-299E-964F-A91C-94FCD7704340}" dt="2021-04-01T05:59:17.967" v="332" actId="2696"/>
        <pc:sldMkLst>
          <pc:docMk/>
          <pc:sldMk cId="3811962003" sldId="270"/>
        </pc:sldMkLst>
        <pc:spChg chg="mod">
          <ac:chgData name="이해림" userId="da362752-a4b6-43ac-bb49-41d6e5cfdc35" providerId="ADAL" clId="{D6A93847-299E-964F-A91C-94FCD7704340}" dt="2021-04-01T05:20:11.968" v="1" actId="1076"/>
          <ac:spMkLst>
            <pc:docMk/>
            <pc:sldMk cId="3811962003" sldId="270"/>
            <ac:spMk id="6" creationId="{A0A6D016-2BB2-1646-8F43-BFAB247AB7D1}"/>
          </ac:spMkLst>
        </pc:spChg>
      </pc:sldChg>
      <pc:sldChg chg="del">
        <pc:chgData name="이해림" userId="da362752-a4b6-43ac-bb49-41d6e5cfdc35" providerId="ADAL" clId="{D6A93847-299E-964F-A91C-94FCD7704340}" dt="2021-04-01T06:00:26.868" v="362" actId="2696"/>
        <pc:sldMkLst>
          <pc:docMk/>
          <pc:sldMk cId="3385575971" sldId="271"/>
        </pc:sldMkLst>
      </pc:sldChg>
      <pc:sldChg chg="delSp del mod">
        <pc:chgData name="이해림" userId="da362752-a4b6-43ac-bb49-41d6e5cfdc35" providerId="ADAL" clId="{D6A93847-299E-964F-A91C-94FCD7704340}" dt="2021-04-01T05:59:42.986" v="339" actId="2696"/>
        <pc:sldMkLst>
          <pc:docMk/>
          <pc:sldMk cId="2390778878" sldId="272"/>
        </pc:sldMkLst>
        <pc:spChg chg="del">
          <ac:chgData name="이해림" userId="da362752-a4b6-43ac-bb49-41d6e5cfdc35" providerId="ADAL" clId="{D6A93847-299E-964F-A91C-94FCD7704340}" dt="2021-04-01T05:20:03.991" v="0" actId="478"/>
          <ac:spMkLst>
            <pc:docMk/>
            <pc:sldMk cId="2390778878" sldId="272"/>
            <ac:spMk id="6" creationId="{A0A6D016-2BB2-1646-8F43-BFAB247AB7D1}"/>
          </ac:spMkLst>
        </pc:spChg>
      </pc:sldChg>
      <pc:sldChg chg="modSp del">
        <pc:chgData name="이해림" userId="da362752-a4b6-43ac-bb49-41d6e5cfdc35" providerId="ADAL" clId="{D6A93847-299E-964F-A91C-94FCD7704340}" dt="2021-04-01T06:02:35.844" v="401" actId="2696"/>
        <pc:sldMkLst>
          <pc:docMk/>
          <pc:sldMk cId="3500389474" sldId="273"/>
        </pc:sldMkLst>
        <pc:graphicFrameChg chg="mod">
          <ac:chgData name="이해림" userId="da362752-a4b6-43ac-bb49-41d6e5cfdc35" providerId="ADAL" clId="{D6A93847-299E-964F-A91C-94FCD7704340}" dt="2021-04-01T05:40:28.316" v="111"/>
          <ac:graphicFrameMkLst>
            <pc:docMk/>
            <pc:sldMk cId="3500389474" sldId="273"/>
            <ac:graphicFrameMk id="2" creationId="{4288E9B4-6E0C-884F-8F20-CFD07E9CF7C8}"/>
          </ac:graphicFrameMkLst>
        </pc:graphicFrameChg>
      </pc:sldChg>
      <pc:sldChg chg="modSp del">
        <pc:chgData name="이해림" userId="da362752-a4b6-43ac-bb49-41d6e5cfdc35" providerId="ADAL" clId="{D6A93847-299E-964F-A91C-94FCD7704340}" dt="2021-04-01T06:06:22.841" v="447" actId="2696"/>
        <pc:sldMkLst>
          <pc:docMk/>
          <pc:sldMk cId="361526637" sldId="274"/>
        </pc:sldMkLst>
        <pc:graphicFrameChg chg="mod">
          <ac:chgData name="이해림" userId="da362752-a4b6-43ac-bb49-41d6e5cfdc35" providerId="ADAL" clId="{D6A93847-299E-964F-A91C-94FCD7704340}" dt="2021-04-01T05:32:46.926" v="60"/>
          <ac:graphicFrameMkLst>
            <pc:docMk/>
            <pc:sldMk cId="361526637" sldId="274"/>
            <ac:graphicFrameMk id="10" creationId="{46417A2F-63BF-4CBD-9AD4-61473BA5E63D}"/>
          </ac:graphicFrameMkLst>
        </pc:graphicFrameChg>
      </pc:sldChg>
      <pc:sldChg chg="modSp del mod">
        <pc:chgData name="이해림" userId="da362752-a4b6-43ac-bb49-41d6e5cfdc35" providerId="ADAL" clId="{D6A93847-299E-964F-A91C-94FCD7704340}" dt="2021-04-01T06:07:07.080" v="458" actId="2696"/>
        <pc:sldMkLst>
          <pc:docMk/>
          <pc:sldMk cId="3748359282" sldId="275"/>
        </pc:sldMkLst>
        <pc:graphicFrameChg chg="mod modGraphic">
          <ac:chgData name="이해림" userId="da362752-a4b6-43ac-bb49-41d6e5cfdc35" providerId="ADAL" clId="{D6A93847-299E-964F-A91C-94FCD7704340}" dt="2021-04-01T05:39:13.027" v="107"/>
          <ac:graphicFrameMkLst>
            <pc:docMk/>
            <pc:sldMk cId="3748359282" sldId="275"/>
            <ac:graphicFrameMk id="4" creationId="{044FC726-AF76-484D-906E-E2BC6DFBB524}"/>
          </ac:graphicFrameMkLst>
        </pc:graphicFrameChg>
      </pc:sldChg>
      <pc:sldChg chg="del">
        <pc:chgData name="이해림" userId="da362752-a4b6-43ac-bb49-41d6e5cfdc35" providerId="ADAL" clId="{D6A93847-299E-964F-A91C-94FCD7704340}" dt="2021-04-01T06:07:51.411" v="469" actId="2696"/>
        <pc:sldMkLst>
          <pc:docMk/>
          <pc:sldMk cId="3514088236" sldId="276"/>
        </pc:sldMkLst>
      </pc:sldChg>
      <pc:sldChg chg="modSp mod setBg">
        <pc:chgData name="이해림" userId="da362752-a4b6-43ac-bb49-41d6e5cfdc35" providerId="ADAL" clId="{D6A93847-299E-964F-A91C-94FCD7704340}" dt="2021-04-01T06:19:17.388" v="524"/>
        <pc:sldMkLst>
          <pc:docMk/>
          <pc:sldMk cId="3072290143" sldId="277"/>
        </pc:sldMkLst>
        <pc:picChg chg="mod">
          <ac:chgData name="이해림" userId="da362752-a4b6-43ac-bb49-41d6e5cfdc35" providerId="ADAL" clId="{D6A93847-299E-964F-A91C-94FCD7704340}" dt="2021-04-01T06:19:17.388" v="524"/>
          <ac:picMkLst>
            <pc:docMk/>
            <pc:sldMk cId="3072290143" sldId="277"/>
            <ac:picMk id="9" creationId="{BEEAEFD2-1D93-4656-8ED2-006F89F40D42}"/>
          </ac:picMkLst>
        </pc:picChg>
      </pc:sldChg>
      <pc:sldChg chg="setBg">
        <pc:chgData name="이해림" userId="da362752-a4b6-43ac-bb49-41d6e5cfdc35" providerId="ADAL" clId="{D6A93847-299E-964F-A91C-94FCD7704340}" dt="2021-04-01T06:09:28.181" v="477"/>
        <pc:sldMkLst>
          <pc:docMk/>
          <pc:sldMk cId="226035573" sldId="278"/>
        </pc:sldMkLst>
      </pc:sldChg>
      <pc:sldChg chg="setBg">
        <pc:chgData name="이해림" userId="da362752-a4b6-43ac-bb49-41d6e5cfdc35" providerId="ADAL" clId="{D6A93847-299E-964F-A91C-94FCD7704340}" dt="2021-04-01T06:09:28.181" v="477"/>
        <pc:sldMkLst>
          <pc:docMk/>
          <pc:sldMk cId="3428212277" sldId="279"/>
        </pc:sldMkLst>
      </pc:sldChg>
      <pc:sldChg chg="modSp mod setBg">
        <pc:chgData name="이해림" userId="da362752-a4b6-43ac-bb49-41d6e5cfdc35" providerId="ADAL" clId="{D6A93847-299E-964F-A91C-94FCD7704340}" dt="2021-04-01T06:15:08.475" v="500" actId="207"/>
        <pc:sldMkLst>
          <pc:docMk/>
          <pc:sldMk cId="4267063956" sldId="280"/>
        </pc:sldMkLst>
        <pc:graphicFrameChg chg="modGraphic">
          <ac:chgData name="이해림" userId="da362752-a4b6-43ac-bb49-41d6e5cfdc35" providerId="ADAL" clId="{D6A93847-299E-964F-A91C-94FCD7704340}" dt="2021-04-01T06:15:00.438" v="498" actId="207"/>
          <ac:graphicFrameMkLst>
            <pc:docMk/>
            <pc:sldMk cId="4267063956" sldId="280"/>
            <ac:graphicFrameMk id="13" creationId="{7816B72E-D154-466F-A5E4-599D213B7786}"/>
          </ac:graphicFrameMkLst>
        </pc:graphicFrameChg>
        <pc:graphicFrameChg chg="modGraphic">
          <ac:chgData name="이해림" userId="da362752-a4b6-43ac-bb49-41d6e5cfdc35" providerId="ADAL" clId="{D6A93847-299E-964F-A91C-94FCD7704340}" dt="2021-04-01T06:15:04.048" v="499" actId="207"/>
          <ac:graphicFrameMkLst>
            <pc:docMk/>
            <pc:sldMk cId="4267063956" sldId="280"/>
            <ac:graphicFrameMk id="14" creationId="{50903C67-88E1-48BF-ABC5-89964DAA12C4}"/>
          </ac:graphicFrameMkLst>
        </pc:graphicFrameChg>
        <pc:graphicFrameChg chg="modGraphic">
          <ac:chgData name="이해림" userId="da362752-a4b6-43ac-bb49-41d6e5cfdc35" providerId="ADAL" clId="{D6A93847-299E-964F-A91C-94FCD7704340}" dt="2021-04-01T06:15:08.475" v="500" actId="207"/>
          <ac:graphicFrameMkLst>
            <pc:docMk/>
            <pc:sldMk cId="4267063956" sldId="280"/>
            <ac:graphicFrameMk id="15" creationId="{7D962C1F-A132-48BC-AB5A-8439FDF4F3FF}"/>
          </ac:graphicFrameMkLst>
        </pc:graphicFrameChg>
      </pc:sldChg>
      <pc:sldChg chg="modSp mod">
        <pc:chgData name="이해림" userId="da362752-a4b6-43ac-bb49-41d6e5cfdc35" providerId="ADAL" clId="{D6A93847-299E-964F-A91C-94FCD7704340}" dt="2021-04-01T05:36:24.553" v="82" actId="2084"/>
        <pc:sldMkLst>
          <pc:docMk/>
          <pc:sldMk cId="3416091787" sldId="281"/>
        </pc:sldMkLst>
        <pc:graphicFrameChg chg="mod modGraphic">
          <ac:chgData name="이해림" userId="da362752-a4b6-43ac-bb49-41d6e5cfdc35" providerId="ADAL" clId="{D6A93847-299E-964F-A91C-94FCD7704340}" dt="2021-04-01T05:36:15.995" v="80" actId="2084"/>
          <ac:graphicFrameMkLst>
            <pc:docMk/>
            <pc:sldMk cId="3416091787" sldId="281"/>
            <ac:graphicFrameMk id="4" creationId="{ADD2F32E-4724-4657-9FF3-93284F7E373B}"/>
          </ac:graphicFrameMkLst>
        </pc:graphicFrameChg>
        <pc:graphicFrameChg chg="mod modGraphic">
          <ac:chgData name="이해림" userId="da362752-a4b6-43ac-bb49-41d6e5cfdc35" providerId="ADAL" clId="{D6A93847-299E-964F-A91C-94FCD7704340}" dt="2021-04-01T05:36:20.661" v="81" actId="2084"/>
          <ac:graphicFrameMkLst>
            <pc:docMk/>
            <pc:sldMk cId="3416091787" sldId="281"/>
            <ac:graphicFrameMk id="6" creationId="{FA7739A2-F523-453C-96D8-397FEF5996BD}"/>
          </ac:graphicFrameMkLst>
        </pc:graphicFrameChg>
        <pc:graphicFrameChg chg="mod modGraphic">
          <ac:chgData name="이해림" userId="da362752-a4b6-43ac-bb49-41d6e5cfdc35" providerId="ADAL" clId="{D6A93847-299E-964F-A91C-94FCD7704340}" dt="2021-04-01T05:36:24.553" v="82" actId="2084"/>
          <ac:graphicFrameMkLst>
            <pc:docMk/>
            <pc:sldMk cId="3416091787" sldId="281"/>
            <ac:graphicFrameMk id="7" creationId="{98EE7427-A84C-4C5F-B182-00B4E2E2E31F}"/>
          </ac:graphicFrameMkLst>
        </pc:graphicFrameChg>
      </pc:sldChg>
      <pc:sldChg chg="modSp mod setBg">
        <pc:chgData name="이해림" userId="da362752-a4b6-43ac-bb49-41d6e5cfdc35" providerId="ADAL" clId="{D6A93847-299E-964F-A91C-94FCD7704340}" dt="2021-04-01T06:15:29.572" v="503" actId="207"/>
        <pc:sldMkLst>
          <pc:docMk/>
          <pc:sldMk cId="535859238" sldId="282"/>
        </pc:sldMkLst>
        <pc:graphicFrameChg chg="mod modGraphic">
          <ac:chgData name="이해림" userId="da362752-a4b6-43ac-bb49-41d6e5cfdc35" providerId="ADAL" clId="{D6A93847-299E-964F-A91C-94FCD7704340}" dt="2021-04-01T06:15:20.773" v="501" actId="207"/>
          <ac:graphicFrameMkLst>
            <pc:docMk/>
            <pc:sldMk cId="535859238" sldId="282"/>
            <ac:graphicFrameMk id="4" creationId="{758D46E4-6C4C-43AC-ABCD-6B69A7A89BDA}"/>
          </ac:graphicFrameMkLst>
        </pc:graphicFrameChg>
        <pc:graphicFrameChg chg="mod modGraphic">
          <ac:chgData name="이해림" userId="da362752-a4b6-43ac-bb49-41d6e5cfdc35" providerId="ADAL" clId="{D6A93847-299E-964F-A91C-94FCD7704340}" dt="2021-04-01T06:15:25.376" v="502" actId="207"/>
          <ac:graphicFrameMkLst>
            <pc:docMk/>
            <pc:sldMk cId="535859238" sldId="282"/>
            <ac:graphicFrameMk id="5" creationId="{54ACD5D8-EC4B-4C01-95AC-0BACF3888C5F}"/>
          </ac:graphicFrameMkLst>
        </pc:graphicFrameChg>
        <pc:graphicFrameChg chg="mod modGraphic">
          <ac:chgData name="이해림" userId="da362752-a4b6-43ac-bb49-41d6e5cfdc35" providerId="ADAL" clId="{D6A93847-299E-964F-A91C-94FCD7704340}" dt="2021-04-01T06:15:29.572" v="503" actId="207"/>
          <ac:graphicFrameMkLst>
            <pc:docMk/>
            <pc:sldMk cId="535859238" sldId="282"/>
            <ac:graphicFrameMk id="6" creationId="{BC00CE2A-D021-4F30-A4A2-C317EAC38F5E}"/>
          </ac:graphicFrameMkLst>
        </pc:graphicFrameChg>
      </pc:sldChg>
      <pc:sldChg chg="modSp mod setBg">
        <pc:chgData name="이해림" userId="da362752-a4b6-43ac-bb49-41d6e5cfdc35" providerId="ADAL" clId="{D6A93847-299E-964F-A91C-94FCD7704340}" dt="2021-04-01T06:15:54.881" v="507" actId="207"/>
        <pc:sldMkLst>
          <pc:docMk/>
          <pc:sldMk cId="3600942562" sldId="283"/>
        </pc:sldMkLst>
        <pc:graphicFrameChg chg="mod modGraphic">
          <ac:chgData name="이해림" userId="da362752-a4b6-43ac-bb49-41d6e5cfdc35" providerId="ADAL" clId="{D6A93847-299E-964F-A91C-94FCD7704340}" dt="2021-04-01T06:15:39.772" v="504" actId="207"/>
          <ac:graphicFrameMkLst>
            <pc:docMk/>
            <pc:sldMk cId="3600942562" sldId="283"/>
            <ac:graphicFrameMk id="4" creationId="{F350A164-B582-44B6-8E17-C342188010F8}"/>
          </ac:graphicFrameMkLst>
        </pc:graphicFrameChg>
        <pc:graphicFrameChg chg="mod modGraphic">
          <ac:chgData name="이해림" userId="da362752-a4b6-43ac-bb49-41d6e5cfdc35" providerId="ADAL" clId="{D6A93847-299E-964F-A91C-94FCD7704340}" dt="2021-04-01T06:15:44.655" v="505" actId="207"/>
          <ac:graphicFrameMkLst>
            <pc:docMk/>
            <pc:sldMk cId="3600942562" sldId="283"/>
            <ac:graphicFrameMk id="6" creationId="{A743AAFB-D3F5-48A8-9ED0-3F052B8B1DC3}"/>
          </ac:graphicFrameMkLst>
        </pc:graphicFrameChg>
        <pc:graphicFrameChg chg="mod modGraphic">
          <ac:chgData name="이해림" userId="da362752-a4b6-43ac-bb49-41d6e5cfdc35" providerId="ADAL" clId="{D6A93847-299E-964F-A91C-94FCD7704340}" dt="2021-04-01T06:15:54.881" v="507" actId="207"/>
          <ac:graphicFrameMkLst>
            <pc:docMk/>
            <pc:sldMk cId="3600942562" sldId="283"/>
            <ac:graphicFrameMk id="7" creationId="{6F083334-FA0E-43A1-AEBC-150FFDA9976E}"/>
          </ac:graphicFrameMkLst>
        </pc:graphicFrameChg>
      </pc:sldChg>
      <pc:sldChg chg="modSp mod setBg">
        <pc:chgData name="이해림" userId="da362752-a4b6-43ac-bb49-41d6e5cfdc35" providerId="ADAL" clId="{D6A93847-299E-964F-A91C-94FCD7704340}" dt="2021-04-01T06:16:15.772" v="511" actId="207"/>
        <pc:sldMkLst>
          <pc:docMk/>
          <pc:sldMk cId="679155531" sldId="284"/>
        </pc:sldMkLst>
        <pc:graphicFrameChg chg="mod modGraphic">
          <ac:chgData name="이해림" userId="da362752-a4b6-43ac-bb49-41d6e5cfdc35" providerId="ADAL" clId="{D6A93847-299E-964F-A91C-94FCD7704340}" dt="2021-04-01T06:16:15.772" v="511" actId="207"/>
          <ac:graphicFrameMkLst>
            <pc:docMk/>
            <pc:sldMk cId="679155531" sldId="284"/>
            <ac:graphicFrameMk id="4" creationId="{2A57C4A9-6DD6-4C16-8BDA-74146EE1BC37}"/>
          </ac:graphicFrameMkLst>
        </pc:graphicFrameChg>
        <pc:graphicFrameChg chg="mod modGraphic">
          <ac:chgData name="이해림" userId="da362752-a4b6-43ac-bb49-41d6e5cfdc35" providerId="ADAL" clId="{D6A93847-299E-964F-A91C-94FCD7704340}" dt="2021-04-01T06:16:11.798" v="510" actId="207"/>
          <ac:graphicFrameMkLst>
            <pc:docMk/>
            <pc:sldMk cId="679155531" sldId="284"/>
            <ac:graphicFrameMk id="6" creationId="{C6C96340-8B68-4762-86E2-7FA94079808F}"/>
          </ac:graphicFrameMkLst>
        </pc:graphicFrameChg>
        <pc:graphicFrameChg chg="modGraphic">
          <ac:chgData name="이해림" userId="da362752-a4b6-43ac-bb49-41d6e5cfdc35" providerId="ADAL" clId="{D6A93847-299E-964F-A91C-94FCD7704340}" dt="2021-04-01T06:16:05.889" v="509" actId="207"/>
          <ac:graphicFrameMkLst>
            <pc:docMk/>
            <pc:sldMk cId="679155531" sldId="284"/>
            <ac:graphicFrameMk id="7" creationId="{103184DC-9811-47F2-8DFD-2E9D8D3EA67A}"/>
          </ac:graphicFrameMkLst>
        </pc:graphicFrameChg>
      </pc:sldChg>
      <pc:sldChg chg="modSp mod setBg">
        <pc:chgData name="이해림" userId="da362752-a4b6-43ac-bb49-41d6e5cfdc35" providerId="ADAL" clId="{D6A93847-299E-964F-A91C-94FCD7704340}" dt="2021-04-01T06:18:25.577" v="521" actId="207"/>
        <pc:sldMkLst>
          <pc:docMk/>
          <pc:sldMk cId="4229585800" sldId="285"/>
        </pc:sldMkLst>
        <pc:spChg chg="mod">
          <ac:chgData name="이해림" userId="da362752-a4b6-43ac-bb49-41d6e5cfdc35" providerId="ADAL" clId="{D6A93847-299E-964F-A91C-94FCD7704340}" dt="2021-04-01T06:18:25.577" v="521" actId="207"/>
          <ac:spMkLst>
            <pc:docMk/>
            <pc:sldMk cId="4229585800" sldId="285"/>
            <ac:spMk id="11" creationId="{56F98195-B3B1-4437-9B70-20F84E49F9EB}"/>
          </ac:spMkLst>
        </pc:spChg>
        <pc:spChg chg="mod">
          <ac:chgData name="이해림" userId="da362752-a4b6-43ac-bb49-41d6e5cfdc35" providerId="ADAL" clId="{D6A93847-299E-964F-A91C-94FCD7704340}" dt="2021-04-01T06:18:25.577" v="521" actId="207"/>
          <ac:spMkLst>
            <pc:docMk/>
            <pc:sldMk cId="4229585800" sldId="285"/>
            <ac:spMk id="12" creationId="{59B9EB15-3E8B-47C4-BEAF-327AAC543DE6}"/>
          </ac:spMkLst>
        </pc:spChg>
        <pc:spChg chg="mod">
          <ac:chgData name="이해림" userId="da362752-a4b6-43ac-bb49-41d6e5cfdc35" providerId="ADAL" clId="{D6A93847-299E-964F-A91C-94FCD7704340}" dt="2021-04-01T06:18:25.577" v="521" actId="207"/>
          <ac:spMkLst>
            <pc:docMk/>
            <pc:sldMk cId="4229585800" sldId="285"/>
            <ac:spMk id="13" creationId="{64D352F3-05CC-4301-9DC2-33ACEB545E4F}"/>
          </ac:spMkLst>
        </pc:spChg>
        <pc:spChg chg="mod">
          <ac:chgData name="이해림" userId="da362752-a4b6-43ac-bb49-41d6e5cfdc35" providerId="ADAL" clId="{D6A93847-299E-964F-A91C-94FCD7704340}" dt="2021-04-01T06:18:25.577" v="521" actId="207"/>
          <ac:spMkLst>
            <pc:docMk/>
            <pc:sldMk cId="4229585800" sldId="285"/>
            <ac:spMk id="14" creationId="{CA9C4A09-2B35-430A-BC75-FA079B0CC2D5}"/>
          </ac:spMkLst>
        </pc:spChg>
        <pc:spChg chg="mod">
          <ac:chgData name="이해림" userId="da362752-a4b6-43ac-bb49-41d6e5cfdc35" providerId="ADAL" clId="{D6A93847-299E-964F-A91C-94FCD7704340}" dt="2021-04-01T06:18:25.577" v="521" actId="207"/>
          <ac:spMkLst>
            <pc:docMk/>
            <pc:sldMk cId="4229585800" sldId="285"/>
            <ac:spMk id="15" creationId="{EC41A0B5-1DA1-44C6-86D7-9256AE25BDBF}"/>
          </ac:spMkLst>
        </pc:spChg>
        <pc:spChg chg="mod">
          <ac:chgData name="이해림" userId="da362752-a4b6-43ac-bb49-41d6e5cfdc35" providerId="ADAL" clId="{D6A93847-299E-964F-A91C-94FCD7704340}" dt="2021-04-01T06:18:25.577" v="521" actId="207"/>
          <ac:spMkLst>
            <pc:docMk/>
            <pc:sldMk cId="4229585800" sldId="285"/>
            <ac:spMk id="16" creationId="{633DB14C-B30B-4E1C-AEDA-169B1DD613F3}"/>
          </ac:spMkLst>
        </pc:spChg>
        <pc:spChg chg="mod">
          <ac:chgData name="이해림" userId="da362752-a4b6-43ac-bb49-41d6e5cfdc35" providerId="ADAL" clId="{D6A93847-299E-964F-A91C-94FCD7704340}" dt="2021-04-01T06:18:25.577" v="521" actId="207"/>
          <ac:spMkLst>
            <pc:docMk/>
            <pc:sldMk cId="4229585800" sldId="285"/>
            <ac:spMk id="17" creationId="{4DEE938C-A48E-41F6-A8D7-109E02905796}"/>
          </ac:spMkLst>
        </pc:spChg>
        <pc:grpChg chg="mod">
          <ac:chgData name="이해림" userId="da362752-a4b6-43ac-bb49-41d6e5cfdc35" providerId="ADAL" clId="{D6A93847-299E-964F-A91C-94FCD7704340}" dt="2021-04-01T06:17:23.908" v="517" actId="207"/>
          <ac:grpSpMkLst>
            <pc:docMk/>
            <pc:sldMk cId="4229585800" sldId="285"/>
            <ac:grpSpMk id="10" creationId="{591A15B4-AABA-4A88-AD18-D13516202DED}"/>
          </ac:grpSpMkLst>
        </pc:grpChg>
      </pc:sldChg>
      <pc:sldChg chg="setBg">
        <pc:chgData name="이해림" userId="da362752-a4b6-43ac-bb49-41d6e5cfdc35" providerId="ADAL" clId="{D6A93847-299E-964F-A91C-94FCD7704340}" dt="2021-04-01T06:09:28.181" v="477"/>
        <pc:sldMkLst>
          <pc:docMk/>
          <pc:sldMk cId="1244510038" sldId="286"/>
        </pc:sldMkLst>
      </pc:sldChg>
      <pc:sldChg chg="modSp mod setBg">
        <pc:chgData name="이해림" userId="da362752-a4b6-43ac-bb49-41d6e5cfdc35" providerId="ADAL" clId="{D6A93847-299E-964F-A91C-94FCD7704340}" dt="2021-04-01T06:16:43.274" v="513" actId="207"/>
        <pc:sldMkLst>
          <pc:docMk/>
          <pc:sldMk cId="3633062224" sldId="287"/>
        </pc:sldMkLst>
        <pc:graphicFrameChg chg="mod modGraphic">
          <ac:chgData name="이해림" userId="da362752-a4b6-43ac-bb49-41d6e5cfdc35" providerId="ADAL" clId="{D6A93847-299E-964F-A91C-94FCD7704340}" dt="2021-04-01T06:16:43.274" v="513" actId="207"/>
          <ac:graphicFrameMkLst>
            <pc:docMk/>
            <pc:sldMk cId="3633062224" sldId="287"/>
            <ac:graphicFrameMk id="5" creationId="{C9CFA143-0652-4A6A-AD66-A1ECE4C61B0A}"/>
          </ac:graphicFrameMkLst>
        </pc:graphicFrameChg>
      </pc:sldChg>
      <pc:sldChg chg="modSp mod setBg">
        <pc:chgData name="이해림" userId="da362752-a4b6-43ac-bb49-41d6e5cfdc35" providerId="ADAL" clId="{D6A93847-299E-964F-A91C-94FCD7704340}" dt="2021-04-01T06:16:56.442" v="515" actId="207"/>
        <pc:sldMkLst>
          <pc:docMk/>
          <pc:sldMk cId="1267870442" sldId="288"/>
        </pc:sldMkLst>
        <pc:graphicFrameChg chg="mod modGraphic">
          <ac:chgData name="이해림" userId="da362752-a4b6-43ac-bb49-41d6e5cfdc35" providerId="ADAL" clId="{D6A93847-299E-964F-A91C-94FCD7704340}" dt="2021-04-01T06:16:56.442" v="515" actId="207"/>
          <ac:graphicFrameMkLst>
            <pc:docMk/>
            <pc:sldMk cId="1267870442" sldId="288"/>
            <ac:graphicFrameMk id="4" creationId="{14E85AE4-204A-4FD1-9597-E0D3082B9462}"/>
          </ac:graphicFrameMkLst>
        </pc:graphicFrameChg>
      </pc:sldChg>
      <pc:sldChg chg="addSp delSp modSp new del mod setBg">
        <pc:chgData name="이해림" userId="da362752-a4b6-43ac-bb49-41d6e5cfdc35" providerId="ADAL" clId="{D6A93847-299E-964F-A91C-94FCD7704340}" dt="2021-04-01T06:22:39.407" v="560" actId="2696"/>
        <pc:sldMkLst>
          <pc:docMk/>
          <pc:sldMk cId="3582849825" sldId="289"/>
        </pc:sldMkLst>
        <pc:spChg chg="mod">
          <ac:chgData name="이해림" userId="da362752-a4b6-43ac-bb49-41d6e5cfdc35" providerId="ADAL" clId="{D6A93847-299E-964F-A91C-94FCD7704340}" dt="2021-04-01T05:21:36.140" v="7" actId="20577"/>
          <ac:spMkLst>
            <pc:docMk/>
            <pc:sldMk cId="3582849825" sldId="289"/>
            <ac:spMk id="2" creationId="{EDBA6501-C513-0D4B-8E30-0F15138B3577}"/>
          </ac:spMkLst>
        </pc:spChg>
        <pc:spChg chg="del">
          <ac:chgData name="이해림" userId="da362752-a4b6-43ac-bb49-41d6e5cfdc35" providerId="ADAL" clId="{D6A93847-299E-964F-A91C-94FCD7704340}" dt="2021-04-01T05:21:46.948" v="8" actId="478"/>
          <ac:spMkLst>
            <pc:docMk/>
            <pc:sldMk cId="3582849825" sldId="289"/>
            <ac:spMk id="3" creationId="{319AA1D6-24F7-8C4A-A871-452F3D9338A1}"/>
          </ac:spMkLst>
        </pc:spChg>
        <pc:spChg chg="add mod">
          <ac:chgData name="이해림" userId="da362752-a4b6-43ac-bb49-41d6e5cfdc35" providerId="ADAL" clId="{D6A93847-299E-964F-A91C-94FCD7704340}" dt="2021-04-01T06:20:11.970" v="526" actId="403"/>
          <ac:spMkLst>
            <pc:docMk/>
            <pc:sldMk cId="3582849825" sldId="289"/>
            <ac:spMk id="4" creationId="{1373DB36-38B7-1742-95EC-964002822AE6}"/>
          </ac:spMkLst>
        </pc:spChg>
      </pc:sldChg>
      <pc:sldChg chg="setBg">
        <pc:chgData name="이해림" userId="da362752-a4b6-43ac-bb49-41d6e5cfdc35" providerId="ADAL" clId="{D6A93847-299E-964F-A91C-94FCD7704340}" dt="2021-04-01T06:09:28.181" v="477"/>
        <pc:sldMkLst>
          <pc:docMk/>
          <pc:sldMk cId="2096111808" sldId="290"/>
        </pc:sldMkLst>
      </pc:sldChg>
      <pc:sldChg chg="addSp modSp mod setBg">
        <pc:chgData name="이해림" userId="da362752-a4b6-43ac-bb49-41d6e5cfdc35" providerId="ADAL" clId="{D6A93847-299E-964F-A91C-94FCD7704340}" dt="2021-04-01T06:09:28.181" v="477"/>
        <pc:sldMkLst>
          <pc:docMk/>
          <pc:sldMk cId="1199496367" sldId="291"/>
        </pc:sldMkLst>
        <pc:spChg chg="mod">
          <ac:chgData name="이해림" userId="da362752-a4b6-43ac-bb49-41d6e5cfdc35" providerId="ADAL" clId="{D6A93847-299E-964F-A91C-94FCD7704340}" dt="2021-04-01T05:54:06.345" v="211" actId="20577"/>
          <ac:spMkLst>
            <pc:docMk/>
            <pc:sldMk cId="1199496367" sldId="291"/>
            <ac:spMk id="8" creationId="{00000000-0000-0000-0000-000000000000}"/>
          </ac:spMkLst>
        </pc:spChg>
        <pc:spChg chg="add mod">
          <ac:chgData name="이해림" userId="da362752-a4b6-43ac-bb49-41d6e5cfdc35" providerId="ADAL" clId="{D6A93847-299E-964F-A91C-94FCD7704340}" dt="2021-04-01T05:54:46.095" v="219" actId="1076"/>
          <ac:spMkLst>
            <pc:docMk/>
            <pc:sldMk cId="1199496367" sldId="291"/>
            <ac:spMk id="10" creationId="{93F32CEC-9882-974B-991F-6B494ED4B35F}"/>
          </ac:spMkLst>
        </pc:spChg>
        <pc:spChg chg="add mod">
          <ac:chgData name="이해림" userId="da362752-a4b6-43ac-bb49-41d6e5cfdc35" providerId="ADAL" clId="{D6A93847-299E-964F-A91C-94FCD7704340}" dt="2021-04-01T05:54:28.555" v="212"/>
          <ac:spMkLst>
            <pc:docMk/>
            <pc:sldMk cId="1199496367" sldId="291"/>
            <ac:spMk id="24" creationId="{AAD4B44C-405D-3141-854D-3A0234AF4920}"/>
          </ac:spMkLst>
        </pc:spChg>
        <pc:spChg chg="add mod">
          <ac:chgData name="이해림" userId="da362752-a4b6-43ac-bb49-41d6e5cfdc35" providerId="ADAL" clId="{D6A93847-299E-964F-A91C-94FCD7704340}" dt="2021-04-01T05:54:28.555" v="212"/>
          <ac:spMkLst>
            <pc:docMk/>
            <pc:sldMk cId="1199496367" sldId="291"/>
            <ac:spMk id="40" creationId="{A4EF17D3-E154-B44D-8AF6-E8768C25BEFF}"/>
          </ac:spMkLst>
        </pc:spChg>
        <pc:spChg chg="add mod">
          <ac:chgData name="이해림" userId="da362752-a4b6-43ac-bb49-41d6e5cfdc35" providerId="ADAL" clId="{D6A93847-299E-964F-A91C-94FCD7704340}" dt="2021-04-01T05:54:28.555" v="212"/>
          <ac:spMkLst>
            <pc:docMk/>
            <pc:sldMk cId="1199496367" sldId="291"/>
            <ac:spMk id="41" creationId="{D9ACA6ED-393D-AE44-96C2-5D90CE8A29CB}"/>
          </ac:spMkLst>
        </pc:spChg>
        <pc:spChg chg="add mod">
          <ac:chgData name="이해림" userId="da362752-a4b6-43ac-bb49-41d6e5cfdc35" providerId="ADAL" clId="{D6A93847-299E-964F-A91C-94FCD7704340}" dt="2021-04-01T05:54:28.555" v="212"/>
          <ac:spMkLst>
            <pc:docMk/>
            <pc:sldMk cId="1199496367" sldId="291"/>
            <ac:spMk id="42" creationId="{4B083229-343F-EF44-A851-A11B683CF9AE}"/>
          </ac:spMkLst>
        </pc:spChg>
        <pc:picChg chg="add mod">
          <ac:chgData name="이해림" userId="da362752-a4b6-43ac-bb49-41d6e5cfdc35" providerId="ADAL" clId="{D6A93847-299E-964F-A91C-94FCD7704340}" dt="2021-04-01T05:54:28.555" v="212"/>
          <ac:picMkLst>
            <pc:docMk/>
            <pc:sldMk cId="1199496367" sldId="291"/>
            <ac:picMk id="38" creationId="{76A12D9D-0B21-EA43-A38B-87FCB42BCD4B}"/>
          </ac:picMkLst>
        </pc:picChg>
        <pc:picChg chg="add mod">
          <ac:chgData name="이해림" userId="da362752-a4b6-43ac-bb49-41d6e5cfdc35" providerId="ADAL" clId="{D6A93847-299E-964F-A91C-94FCD7704340}" dt="2021-04-01T05:54:28.555" v="212"/>
          <ac:picMkLst>
            <pc:docMk/>
            <pc:sldMk cId="1199496367" sldId="291"/>
            <ac:picMk id="39" creationId="{F35DA003-99A2-9647-9FA8-0A98F0AC78EC}"/>
          </ac:picMkLst>
        </pc:picChg>
      </pc:sldChg>
      <pc:sldChg chg="addSp delSp modSp add mod setBg">
        <pc:chgData name="이해림" userId="da362752-a4b6-43ac-bb49-41d6e5cfdc35" providerId="ADAL" clId="{D6A93847-299E-964F-A91C-94FCD7704340}" dt="2021-04-01T06:09:28.181" v="477"/>
        <pc:sldMkLst>
          <pc:docMk/>
          <pc:sldMk cId="1347849294" sldId="292"/>
        </pc:sldMkLst>
        <pc:spChg chg="del">
          <ac:chgData name="이해림" userId="da362752-a4b6-43ac-bb49-41d6e5cfdc35" providerId="ADAL" clId="{D6A93847-299E-964F-A91C-94FCD7704340}" dt="2021-04-01T05:55:12.134" v="223" actId="478"/>
          <ac:spMkLst>
            <pc:docMk/>
            <pc:sldMk cId="1347849294" sldId="292"/>
            <ac:spMk id="10" creationId="{93F32CEC-9882-974B-991F-6B494ED4B35F}"/>
          </ac:spMkLst>
        </pc:spChg>
        <pc:spChg chg="add mod">
          <ac:chgData name="이해림" userId="da362752-a4b6-43ac-bb49-41d6e5cfdc35" providerId="ADAL" clId="{D6A93847-299E-964F-A91C-94FCD7704340}" dt="2021-04-01T05:55:19.740" v="227"/>
          <ac:spMkLst>
            <pc:docMk/>
            <pc:sldMk cId="1347849294" sldId="292"/>
            <ac:spMk id="14" creationId="{852C9AB3-E00C-A041-8AEE-A8BAC56B16C9}"/>
          </ac:spMkLst>
        </pc:spChg>
        <pc:spChg chg="del">
          <ac:chgData name="이해림" userId="da362752-a4b6-43ac-bb49-41d6e5cfdc35" providerId="ADAL" clId="{D6A93847-299E-964F-A91C-94FCD7704340}" dt="2021-04-01T05:55:10.574" v="222" actId="478"/>
          <ac:spMkLst>
            <pc:docMk/>
            <pc:sldMk cId="1347849294" sldId="292"/>
            <ac:spMk id="24" creationId="{AAD4B44C-405D-3141-854D-3A0234AF4920}"/>
          </ac:spMkLst>
        </pc:spChg>
        <pc:spChg chg="del">
          <ac:chgData name="이해림" userId="da362752-a4b6-43ac-bb49-41d6e5cfdc35" providerId="ADAL" clId="{D6A93847-299E-964F-A91C-94FCD7704340}" dt="2021-04-01T05:55:16.544" v="225" actId="478"/>
          <ac:spMkLst>
            <pc:docMk/>
            <pc:sldMk cId="1347849294" sldId="292"/>
            <ac:spMk id="40" creationId="{A4EF17D3-E154-B44D-8AF6-E8768C25BEFF}"/>
          </ac:spMkLst>
        </pc:spChg>
        <pc:spChg chg="del">
          <ac:chgData name="이해림" userId="da362752-a4b6-43ac-bb49-41d6e5cfdc35" providerId="ADAL" clId="{D6A93847-299E-964F-A91C-94FCD7704340}" dt="2021-04-01T05:55:10.574" v="222" actId="478"/>
          <ac:spMkLst>
            <pc:docMk/>
            <pc:sldMk cId="1347849294" sldId="292"/>
            <ac:spMk id="41" creationId="{D9ACA6ED-393D-AE44-96C2-5D90CE8A29CB}"/>
          </ac:spMkLst>
        </pc:spChg>
        <pc:spChg chg="del">
          <ac:chgData name="이해림" userId="da362752-a4b6-43ac-bb49-41d6e5cfdc35" providerId="ADAL" clId="{D6A93847-299E-964F-A91C-94FCD7704340}" dt="2021-04-01T05:55:19.218" v="226" actId="478"/>
          <ac:spMkLst>
            <pc:docMk/>
            <pc:sldMk cId="1347849294" sldId="292"/>
            <ac:spMk id="42" creationId="{4B083229-343F-EF44-A851-A11B683CF9AE}"/>
          </ac:spMkLst>
        </pc:spChg>
        <pc:picChg chg="del">
          <ac:chgData name="이해림" userId="da362752-a4b6-43ac-bb49-41d6e5cfdc35" providerId="ADAL" clId="{D6A93847-299E-964F-A91C-94FCD7704340}" dt="2021-04-01T05:55:14.130" v="224" actId="478"/>
          <ac:picMkLst>
            <pc:docMk/>
            <pc:sldMk cId="1347849294" sldId="292"/>
            <ac:picMk id="38" creationId="{76A12D9D-0B21-EA43-A38B-87FCB42BCD4B}"/>
          </ac:picMkLst>
        </pc:picChg>
        <pc:picChg chg="del">
          <ac:chgData name="이해림" userId="da362752-a4b6-43ac-bb49-41d6e5cfdc35" providerId="ADAL" clId="{D6A93847-299E-964F-A91C-94FCD7704340}" dt="2021-04-01T05:55:10.574" v="222" actId="478"/>
          <ac:picMkLst>
            <pc:docMk/>
            <pc:sldMk cId="1347849294" sldId="292"/>
            <ac:picMk id="39" creationId="{F35DA003-99A2-9647-9FA8-0A98F0AC78EC}"/>
          </ac:picMkLst>
        </pc:picChg>
      </pc:sldChg>
      <pc:sldChg chg="addSp delSp modSp add mod setBg">
        <pc:chgData name="이해림" userId="da362752-a4b6-43ac-bb49-41d6e5cfdc35" providerId="ADAL" clId="{D6A93847-299E-964F-A91C-94FCD7704340}" dt="2021-04-01T06:09:28.181" v="477"/>
        <pc:sldMkLst>
          <pc:docMk/>
          <pc:sldMk cId="1974082468" sldId="293"/>
        </pc:sldMkLst>
        <pc:spChg chg="mod">
          <ac:chgData name="이해림" userId="da362752-a4b6-43ac-bb49-41d6e5cfdc35" providerId="ADAL" clId="{D6A93847-299E-964F-A91C-94FCD7704340}" dt="2021-04-01T05:56:09.839" v="272" actId="20577"/>
          <ac:spMkLst>
            <pc:docMk/>
            <pc:sldMk cId="1974082468" sldId="293"/>
            <ac:spMk id="8" creationId="{00000000-0000-0000-0000-000000000000}"/>
          </ac:spMkLst>
        </pc:spChg>
        <pc:spChg chg="add mod">
          <ac:chgData name="이해림" userId="da362752-a4b6-43ac-bb49-41d6e5cfdc35" providerId="ADAL" clId="{D6A93847-299E-964F-A91C-94FCD7704340}" dt="2021-04-01T05:56:30.352" v="274"/>
          <ac:spMkLst>
            <pc:docMk/>
            <pc:sldMk cId="1974082468" sldId="293"/>
            <ac:spMk id="9" creationId="{7B56CEAF-2450-FC42-8BE4-13BA0E5DBCBF}"/>
          </ac:spMkLst>
        </pc:spChg>
        <pc:spChg chg="del">
          <ac:chgData name="이해림" userId="da362752-a4b6-43ac-bb49-41d6e5cfdc35" providerId="ADAL" clId="{D6A93847-299E-964F-A91C-94FCD7704340}" dt="2021-04-01T05:56:29.647" v="273" actId="478"/>
          <ac:spMkLst>
            <pc:docMk/>
            <pc:sldMk cId="1974082468" sldId="293"/>
            <ac:spMk id="14" creationId="{852C9AB3-E00C-A041-8AEE-A8BAC56B16C9}"/>
          </ac:spMkLst>
        </pc:spChg>
      </pc:sldChg>
      <pc:sldChg chg="addSp delSp modSp add mod setBg">
        <pc:chgData name="이해림" userId="da362752-a4b6-43ac-bb49-41d6e5cfdc35" providerId="ADAL" clId="{D6A93847-299E-964F-A91C-94FCD7704340}" dt="2021-04-01T06:25:00.882" v="579" actId="207"/>
        <pc:sldMkLst>
          <pc:docMk/>
          <pc:sldMk cId="3166077269" sldId="294"/>
        </pc:sldMkLst>
        <pc:spChg chg="add mod">
          <ac:chgData name="이해림" userId="da362752-a4b6-43ac-bb49-41d6e5cfdc35" providerId="ADAL" clId="{D6A93847-299E-964F-A91C-94FCD7704340}" dt="2021-04-01T06:24:34.509" v="576" actId="1076"/>
          <ac:spMkLst>
            <pc:docMk/>
            <pc:sldMk cId="3166077269" sldId="294"/>
            <ac:spMk id="3" creationId="{9CB02706-262F-B440-A0B3-082CFCEBA16F}"/>
          </ac:spMkLst>
        </pc:spChg>
        <pc:spChg chg="del">
          <ac:chgData name="이해림" userId="da362752-a4b6-43ac-bb49-41d6e5cfdc35" providerId="ADAL" clId="{D6A93847-299E-964F-A91C-94FCD7704340}" dt="2021-04-01T05:56:59.408" v="277" actId="478"/>
          <ac:spMkLst>
            <pc:docMk/>
            <pc:sldMk cId="3166077269" sldId="294"/>
            <ac:spMk id="9" creationId="{7B56CEAF-2450-FC42-8BE4-13BA0E5DBCBF}"/>
          </ac:spMkLst>
        </pc:spChg>
        <pc:graphicFrameChg chg="add mod modGraphic">
          <ac:chgData name="이해림" userId="da362752-a4b6-43ac-bb49-41d6e5cfdc35" providerId="ADAL" clId="{D6A93847-299E-964F-A91C-94FCD7704340}" dt="2021-04-01T06:25:00.882" v="579" actId="207"/>
          <ac:graphicFrameMkLst>
            <pc:docMk/>
            <pc:sldMk cId="3166077269" sldId="294"/>
            <ac:graphicFrameMk id="10" creationId="{F422B931-5350-1344-9B32-ADD714EE1D7F}"/>
          </ac:graphicFrameMkLst>
        </pc:graphicFrameChg>
      </pc:sldChg>
      <pc:sldChg chg="addSp delSp modSp add mod setBg">
        <pc:chgData name="이해림" userId="da362752-a4b6-43ac-bb49-41d6e5cfdc35" providerId="ADAL" clId="{D6A93847-299E-964F-A91C-94FCD7704340}" dt="2021-04-12T10:52:12.084" v="614" actId="207"/>
        <pc:sldMkLst>
          <pc:docMk/>
          <pc:sldMk cId="2301709247" sldId="295"/>
        </pc:sldMkLst>
        <pc:spChg chg="mod">
          <ac:chgData name="이해림" userId="da362752-a4b6-43ac-bb49-41d6e5cfdc35" providerId="ADAL" clId="{D6A93847-299E-964F-A91C-94FCD7704340}" dt="2021-04-01T06:29:22.743" v="607" actId="1076"/>
          <ac:spMkLst>
            <pc:docMk/>
            <pc:sldMk cId="2301709247" sldId="295"/>
            <ac:spMk id="3" creationId="{9CB02706-262F-B440-A0B3-082CFCEBA16F}"/>
          </ac:spMkLst>
        </pc:spChg>
        <pc:graphicFrameChg chg="add mod modGraphic">
          <ac:chgData name="이해림" userId="da362752-a4b6-43ac-bb49-41d6e5cfdc35" providerId="ADAL" clId="{D6A93847-299E-964F-A91C-94FCD7704340}" dt="2021-04-12T10:52:12.084" v="614" actId="207"/>
          <ac:graphicFrameMkLst>
            <pc:docMk/>
            <pc:sldMk cId="2301709247" sldId="295"/>
            <ac:graphicFrameMk id="9" creationId="{17A2DDFE-B829-DA4E-96EB-6F345263A58D}"/>
          </ac:graphicFrameMkLst>
        </pc:graphicFrameChg>
        <pc:graphicFrameChg chg="del">
          <ac:chgData name="이해림" userId="da362752-a4b6-43ac-bb49-41d6e5cfdc35" providerId="ADAL" clId="{D6A93847-299E-964F-A91C-94FCD7704340}" dt="2021-04-01T05:57:58.281" v="286" actId="478"/>
          <ac:graphicFrameMkLst>
            <pc:docMk/>
            <pc:sldMk cId="2301709247" sldId="295"/>
            <ac:graphicFrameMk id="10" creationId="{F422B931-5350-1344-9B32-ADD714EE1D7F}"/>
          </ac:graphicFrameMkLst>
        </pc:graphicFrameChg>
      </pc:sldChg>
      <pc:sldChg chg="addSp delSp modSp add mod setBg">
        <pc:chgData name="이해림" userId="da362752-a4b6-43ac-bb49-41d6e5cfdc35" providerId="ADAL" clId="{D6A93847-299E-964F-A91C-94FCD7704340}" dt="2021-04-01T06:29:49.892" v="612" actId="1076"/>
        <pc:sldMkLst>
          <pc:docMk/>
          <pc:sldMk cId="3492331464" sldId="296"/>
        </pc:sldMkLst>
        <pc:spChg chg="mod">
          <ac:chgData name="이해림" userId="da362752-a4b6-43ac-bb49-41d6e5cfdc35" providerId="ADAL" clId="{D6A93847-299E-964F-A91C-94FCD7704340}" dt="2021-04-01T06:29:49.116" v="611" actId="1076"/>
          <ac:spMkLst>
            <pc:docMk/>
            <pc:sldMk cId="3492331464" sldId="296"/>
            <ac:spMk id="3" creationId="{9CB02706-262F-B440-A0B3-082CFCEBA16F}"/>
          </ac:spMkLst>
        </pc:spChg>
        <pc:spChg chg="add mod">
          <ac:chgData name="이해림" userId="da362752-a4b6-43ac-bb49-41d6e5cfdc35" providerId="ADAL" clId="{D6A93847-299E-964F-A91C-94FCD7704340}" dt="2021-04-01T06:26:58.345" v="601" actId="1035"/>
          <ac:spMkLst>
            <pc:docMk/>
            <pc:sldMk cId="3492331464" sldId="296"/>
            <ac:spMk id="12" creationId="{A8BC1F00-7A6D-D84A-AA94-274B2D3B9863}"/>
          </ac:spMkLst>
        </pc:spChg>
        <pc:spChg chg="add mod">
          <ac:chgData name="이해림" userId="da362752-a4b6-43ac-bb49-41d6e5cfdc35" providerId="ADAL" clId="{D6A93847-299E-964F-A91C-94FCD7704340}" dt="2021-04-01T05:59:13.171" v="331" actId="1076"/>
          <ac:spMkLst>
            <pc:docMk/>
            <pc:sldMk cId="3492331464" sldId="296"/>
            <ac:spMk id="13" creationId="{66200DF3-11B6-8B4F-9D03-B9A31DB24ED7}"/>
          </ac:spMkLst>
        </pc:spChg>
        <pc:graphicFrameChg chg="del">
          <ac:chgData name="이해림" userId="da362752-a4b6-43ac-bb49-41d6e5cfdc35" providerId="ADAL" clId="{D6A93847-299E-964F-A91C-94FCD7704340}" dt="2021-04-01T05:58:52.999" v="327" actId="478"/>
          <ac:graphicFrameMkLst>
            <pc:docMk/>
            <pc:sldMk cId="3492331464" sldId="296"/>
            <ac:graphicFrameMk id="9" creationId="{17A2DDFE-B829-DA4E-96EB-6F345263A58D}"/>
          </ac:graphicFrameMkLst>
        </pc:graphicFrameChg>
        <pc:picChg chg="add mod">
          <ac:chgData name="이해림" userId="da362752-a4b6-43ac-bb49-41d6e5cfdc35" providerId="ADAL" clId="{D6A93847-299E-964F-A91C-94FCD7704340}" dt="2021-04-01T06:29:49.892" v="612" actId="1076"/>
          <ac:picMkLst>
            <pc:docMk/>
            <pc:sldMk cId="3492331464" sldId="296"/>
            <ac:picMk id="10" creationId="{8DCB6905-9515-9C47-B1B2-C72FEDDD89E3}"/>
          </ac:picMkLst>
        </pc:picChg>
        <pc:picChg chg="add mod">
          <ac:chgData name="이해림" userId="da362752-a4b6-43ac-bb49-41d6e5cfdc35" providerId="ADAL" clId="{D6A93847-299E-964F-A91C-94FCD7704340}" dt="2021-04-01T06:29:34.215" v="608" actId="1076"/>
          <ac:picMkLst>
            <pc:docMk/>
            <pc:sldMk cId="3492331464" sldId="296"/>
            <ac:picMk id="11" creationId="{8AD79747-0A1B-F045-B139-9D6E6408249D}"/>
          </ac:picMkLst>
        </pc:picChg>
      </pc:sldChg>
      <pc:sldChg chg="addSp delSp modSp add mod setBg">
        <pc:chgData name="이해림" userId="da362752-a4b6-43ac-bb49-41d6e5cfdc35" providerId="ADAL" clId="{D6A93847-299E-964F-A91C-94FCD7704340}" dt="2021-04-01T06:09:28.181" v="477"/>
        <pc:sldMkLst>
          <pc:docMk/>
          <pc:sldMk cId="2572987205" sldId="297"/>
        </pc:sldMkLst>
        <pc:spChg chg="del">
          <ac:chgData name="이해림" userId="da362752-a4b6-43ac-bb49-41d6e5cfdc35" providerId="ADAL" clId="{D6A93847-299E-964F-A91C-94FCD7704340}" dt="2021-04-01T05:59:29.878" v="337" actId="478"/>
          <ac:spMkLst>
            <pc:docMk/>
            <pc:sldMk cId="2572987205" sldId="297"/>
            <ac:spMk id="12" creationId="{A8BC1F00-7A6D-D84A-AA94-274B2D3B9863}"/>
          </ac:spMkLst>
        </pc:spChg>
        <pc:spChg chg="del">
          <ac:chgData name="이해림" userId="da362752-a4b6-43ac-bb49-41d6e5cfdc35" providerId="ADAL" clId="{D6A93847-299E-964F-A91C-94FCD7704340}" dt="2021-04-01T05:59:27.955" v="336" actId="478"/>
          <ac:spMkLst>
            <pc:docMk/>
            <pc:sldMk cId="2572987205" sldId="297"/>
            <ac:spMk id="13" creationId="{66200DF3-11B6-8B4F-9D03-B9A31DB24ED7}"/>
          </ac:spMkLst>
        </pc:spChg>
        <pc:spChg chg="add mod">
          <ac:chgData name="이해림" userId="da362752-a4b6-43ac-bb49-41d6e5cfdc35" providerId="ADAL" clId="{D6A93847-299E-964F-A91C-94FCD7704340}" dt="2021-04-01T05:59:40.515" v="338"/>
          <ac:spMkLst>
            <pc:docMk/>
            <pc:sldMk cId="2572987205" sldId="297"/>
            <ac:spMk id="14" creationId="{BE11E719-79CA-8240-A8B8-1701668156FD}"/>
          </ac:spMkLst>
        </pc:spChg>
        <pc:spChg chg="mod">
          <ac:chgData name="이해림" userId="da362752-a4b6-43ac-bb49-41d6e5cfdc35" providerId="ADAL" clId="{D6A93847-299E-964F-A91C-94FCD7704340}" dt="2021-04-01T05:59:40.515" v="338"/>
          <ac:spMkLst>
            <pc:docMk/>
            <pc:sldMk cId="2572987205" sldId="297"/>
            <ac:spMk id="19" creationId="{EF98B571-0CF3-2E42-BFF7-6C11AE5BFC66}"/>
          </ac:spMkLst>
        </pc:spChg>
        <pc:grpChg chg="add mod">
          <ac:chgData name="이해림" userId="da362752-a4b6-43ac-bb49-41d6e5cfdc35" providerId="ADAL" clId="{D6A93847-299E-964F-A91C-94FCD7704340}" dt="2021-04-01T05:59:40.515" v="338"/>
          <ac:grpSpMkLst>
            <pc:docMk/>
            <pc:sldMk cId="2572987205" sldId="297"/>
            <ac:grpSpMk id="15" creationId="{1CB54E33-AC34-7343-8709-287BA12D5F7A}"/>
          </ac:grpSpMkLst>
        </pc:grpChg>
        <pc:picChg chg="del">
          <ac:chgData name="이해림" userId="da362752-a4b6-43ac-bb49-41d6e5cfdc35" providerId="ADAL" clId="{D6A93847-299E-964F-A91C-94FCD7704340}" dt="2021-04-01T05:59:25.040" v="334" actId="478"/>
          <ac:picMkLst>
            <pc:docMk/>
            <pc:sldMk cId="2572987205" sldId="297"/>
            <ac:picMk id="10" creationId="{8DCB6905-9515-9C47-B1B2-C72FEDDD89E3}"/>
          </ac:picMkLst>
        </pc:picChg>
        <pc:picChg chg="del">
          <ac:chgData name="이해림" userId="da362752-a4b6-43ac-bb49-41d6e5cfdc35" providerId="ADAL" clId="{D6A93847-299E-964F-A91C-94FCD7704340}" dt="2021-04-01T05:59:25.903" v="335" actId="478"/>
          <ac:picMkLst>
            <pc:docMk/>
            <pc:sldMk cId="2572987205" sldId="297"/>
            <ac:picMk id="11" creationId="{8AD79747-0A1B-F045-B139-9D6E6408249D}"/>
          </ac:picMkLst>
        </pc:picChg>
        <pc:picChg chg="mod">
          <ac:chgData name="이해림" userId="da362752-a4b6-43ac-bb49-41d6e5cfdc35" providerId="ADAL" clId="{D6A93847-299E-964F-A91C-94FCD7704340}" dt="2021-04-01T05:59:40.515" v="338"/>
          <ac:picMkLst>
            <pc:docMk/>
            <pc:sldMk cId="2572987205" sldId="297"/>
            <ac:picMk id="16" creationId="{FFAFAAD9-D9EF-794C-AA95-A7232511D0B9}"/>
          </ac:picMkLst>
        </pc:picChg>
        <pc:picChg chg="mod">
          <ac:chgData name="이해림" userId="da362752-a4b6-43ac-bb49-41d6e5cfdc35" providerId="ADAL" clId="{D6A93847-299E-964F-A91C-94FCD7704340}" dt="2021-04-01T05:59:40.515" v="338"/>
          <ac:picMkLst>
            <pc:docMk/>
            <pc:sldMk cId="2572987205" sldId="297"/>
            <ac:picMk id="17" creationId="{7A53598F-4513-C24E-B2D5-D448687AB2B3}"/>
          </ac:picMkLst>
        </pc:picChg>
        <pc:picChg chg="mod">
          <ac:chgData name="이해림" userId="da362752-a4b6-43ac-bb49-41d6e5cfdc35" providerId="ADAL" clId="{D6A93847-299E-964F-A91C-94FCD7704340}" dt="2021-04-01T05:59:40.515" v="338"/>
          <ac:picMkLst>
            <pc:docMk/>
            <pc:sldMk cId="2572987205" sldId="297"/>
            <ac:picMk id="18" creationId="{B54F0336-9E8A-4342-BF22-EC2792AAFC04}"/>
          </ac:picMkLst>
        </pc:picChg>
        <pc:picChg chg="add mod">
          <ac:chgData name="이해림" userId="da362752-a4b6-43ac-bb49-41d6e5cfdc35" providerId="ADAL" clId="{D6A93847-299E-964F-A91C-94FCD7704340}" dt="2021-04-01T05:59:40.515" v="338"/>
          <ac:picMkLst>
            <pc:docMk/>
            <pc:sldMk cId="2572987205" sldId="297"/>
            <ac:picMk id="20" creationId="{41F16041-3CD3-3845-8570-E1A6877B2C7D}"/>
          </ac:picMkLst>
        </pc:picChg>
        <pc:cxnChg chg="add mod">
          <ac:chgData name="이해림" userId="da362752-a4b6-43ac-bb49-41d6e5cfdc35" providerId="ADAL" clId="{D6A93847-299E-964F-A91C-94FCD7704340}" dt="2021-04-01T05:59:40.515" v="338"/>
          <ac:cxnSpMkLst>
            <pc:docMk/>
            <pc:sldMk cId="2572987205" sldId="297"/>
            <ac:cxnSpMk id="21" creationId="{4EBF668D-EFBD-A04F-B7C4-E5178F865702}"/>
          </ac:cxnSpMkLst>
        </pc:cxnChg>
        <pc:cxnChg chg="add mod">
          <ac:chgData name="이해림" userId="da362752-a4b6-43ac-bb49-41d6e5cfdc35" providerId="ADAL" clId="{D6A93847-299E-964F-A91C-94FCD7704340}" dt="2021-04-01T05:59:40.515" v="338"/>
          <ac:cxnSpMkLst>
            <pc:docMk/>
            <pc:sldMk cId="2572987205" sldId="297"/>
            <ac:cxnSpMk id="22" creationId="{AEB258D5-72B4-AB4D-84CD-ABECEA70C106}"/>
          </ac:cxnSpMkLst>
        </pc:cxnChg>
      </pc:sldChg>
      <pc:sldChg chg="addSp delSp modSp add mod setBg">
        <pc:chgData name="이해림" userId="da362752-a4b6-43ac-bb49-41d6e5cfdc35" providerId="ADAL" clId="{D6A93847-299E-964F-A91C-94FCD7704340}" dt="2021-04-01T06:27:08.179" v="602" actId="1076"/>
        <pc:sldMkLst>
          <pc:docMk/>
          <pc:sldMk cId="2445755331" sldId="298"/>
        </pc:sldMkLst>
        <pc:spChg chg="mod">
          <ac:chgData name="이해림" userId="da362752-a4b6-43ac-bb49-41d6e5cfdc35" providerId="ADAL" clId="{D6A93847-299E-964F-A91C-94FCD7704340}" dt="2021-04-01T06:00:00.278" v="356"/>
          <ac:spMkLst>
            <pc:docMk/>
            <pc:sldMk cId="2445755331" sldId="298"/>
            <ac:spMk id="3" creationId="{9CB02706-262F-B440-A0B3-082CFCEBA16F}"/>
          </ac:spMkLst>
        </pc:spChg>
        <pc:spChg chg="del">
          <ac:chgData name="이해림" userId="da362752-a4b6-43ac-bb49-41d6e5cfdc35" providerId="ADAL" clId="{D6A93847-299E-964F-A91C-94FCD7704340}" dt="2021-04-01T06:00:20.609" v="360" actId="478"/>
          <ac:spMkLst>
            <pc:docMk/>
            <pc:sldMk cId="2445755331" sldId="298"/>
            <ac:spMk id="14" creationId="{BE11E719-79CA-8240-A8B8-1701668156FD}"/>
          </ac:spMkLst>
        </pc:spChg>
        <pc:spChg chg="add mod">
          <ac:chgData name="이해림" userId="da362752-a4b6-43ac-bb49-41d6e5cfdc35" providerId="ADAL" clId="{D6A93847-299E-964F-A91C-94FCD7704340}" dt="2021-04-01T06:27:08.179" v="602" actId="1076"/>
          <ac:spMkLst>
            <pc:docMk/>
            <pc:sldMk cId="2445755331" sldId="298"/>
            <ac:spMk id="23" creationId="{50067311-078E-1643-A8D6-9BC8CB65DA73}"/>
          </ac:spMkLst>
        </pc:spChg>
        <pc:grpChg chg="del">
          <ac:chgData name="이해림" userId="da362752-a4b6-43ac-bb49-41d6e5cfdc35" providerId="ADAL" clId="{D6A93847-299E-964F-A91C-94FCD7704340}" dt="2021-04-01T06:00:11.380" v="357" actId="478"/>
          <ac:grpSpMkLst>
            <pc:docMk/>
            <pc:sldMk cId="2445755331" sldId="298"/>
            <ac:grpSpMk id="15" creationId="{1CB54E33-AC34-7343-8709-287BA12D5F7A}"/>
          </ac:grpSpMkLst>
        </pc:grpChg>
        <pc:picChg chg="del">
          <ac:chgData name="이해림" userId="da362752-a4b6-43ac-bb49-41d6e5cfdc35" providerId="ADAL" clId="{D6A93847-299E-964F-A91C-94FCD7704340}" dt="2021-04-01T06:00:13.677" v="358" actId="478"/>
          <ac:picMkLst>
            <pc:docMk/>
            <pc:sldMk cId="2445755331" sldId="298"/>
            <ac:picMk id="20" creationId="{41F16041-3CD3-3845-8570-E1A6877B2C7D}"/>
          </ac:picMkLst>
        </pc:picChg>
        <pc:cxnChg chg="del">
          <ac:chgData name="이해림" userId="da362752-a4b6-43ac-bb49-41d6e5cfdc35" providerId="ADAL" clId="{D6A93847-299E-964F-A91C-94FCD7704340}" dt="2021-04-01T06:00:17.659" v="359" actId="478"/>
          <ac:cxnSpMkLst>
            <pc:docMk/>
            <pc:sldMk cId="2445755331" sldId="298"/>
            <ac:cxnSpMk id="21" creationId="{4EBF668D-EFBD-A04F-B7C4-E5178F865702}"/>
          </ac:cxnSpMkLst>
        </pc:cxnChg>
        <pc:cxnChg chg="del">
          <ac:chgData name="이해림" userId="da362752-a4b6-43ac-bb49-41d6e5cfdc35" providerId="ADAL" clId="{D6A93847-299E-964F-A91C-94FCD7704340}" dt="2021-04-01T06:00:17.659" v="359" actId="478"/>
          <ac:cxnSpMkLst>
            <pc:docMk/>
            <pc:sldMk cId="2445755331" sldId="298"/>
            <ac:cxnSpMk id="22" creationId="{AEB258D5-72B4-AB4D-84CD-ABECEA70C106}"/>
          </ac:cxnSpMkLst>
        </pc:cxnChg>
      </pc:sldChg>
      <pc:sldChg chg="addSp delSp modSp add mod setBg">
        <pc:chgData name="이해림" userId="da362752-a4b6-43ac-bb49-41d6e5cfdc35" providerId="ADAL" clId="{D6A93847-299E-964F-A91C-94FCD7704340}" dt="2021-04-01T06:13:13.317" v="487" actId="207"/>
        <pc:sldMkLst>
          <pc:docMk/>
          <pc:sldMk cId="700660107" sldId="299"/>
        </pc:sldMkLst>
        <pc:spChg chg="mod">
          <ac:chgData name="이해림" userId="da362752-a4b6-43ac-bb49-41d6e5cfdc35" providerId="ADAL" clId="{D6A93847-299E-964F-A91C-94FCD7704340}" dt="2021-04-01T06:01:58.966" v="394"/>
          <ac:spMkLst>
            <pc:docMk/>
            <pc:sldMk cId="700660107" sldId="299"/>
            <ac:spMk id="3" creationId="{9CB02706-262F-B440-A0B3-082CFCEBA16F}"/>
          </ac:spMkLst>
        </pc:spChg>
        <pc:spChg chg="mod">
          <ac:chgData name="이해림" userId="da362752-a4b6-43ac-bb49-41d6e5cfdc35" providerId="ADAL" clId="{D6A93847-299E-964F-A91C-94FCD7704340}" dt="2021-04-01T06:01:44.263" v="393" actId="20577"/>
          <ac:spMkLst>
            <pc:docMk/>
            <pc:sldMk cId="700660107" sldId="299"/>
            <ac:spMk id="8" creationId="{00000000-0000-0000-0000-000000000000}"/>
          </ac:spMkLst>
        </pc:spChg>
        <pc:spChg chg="del">
          <ac:chgData name="이해림" userId="da362752-a4b6-43ac-bb49-41d6e5cfdc35" providerId="ADAL" clId="{D6A93847-299E-964F-A91C-94FCD7704340}" dt="2021-04-01T06:02:05.258" v="395" actId="478"/>
          <ac:spMkLst>
            <pc:docMk/>
            <pc:sldMk cId="700660107" sldId="299"/>
            <ac:spMk id="23" creationId="{50067311-078E-1643-A8D6-9BC8CB65DA73}"/>
          </ac:spMkLst>
        </pc:spChg>
        <pc:graphicFrameChg chg="add mod modGraphic">
          <ac:chgData name="이해림" userId="da362752-a4b6-43ac-bb49-41d6e5cfdc35" providerId="ADAL" clId="{D6A93847-299E-964F-A91C-94FCD7704340}" dt="2021-04-01T06:13:13.317" v="487" actId="207"/>
          <ac:graphicFrameMkLst>
            <pc:docMk/>
            <pc:sldMk cId="700660107" sldId="299"/>
            <ac:graphicFrameMk id="9" creationId="{C14DB053-8193-1647-8C74-F7603A5A8E40}"/>
          </ac:graphicFrameMkLst>
        </pc:graphicFrameChg>
      </pc:sldChg>
      <pc:sldChg chg="addSp delSp modSp add mod setBg">
        <pc:chgData name="이해림" userId="da362752-a4b6-43ac-bb49-41d6e5cfdc35" providerId="ADAL" clId="{D6A93847-299E-964F-A91C-94FCD7704340}" dt="2021-04-01T06:13:28.755" v="489" actId="207"/>
        <pc:sldMkLst>
          <pc:docMk/>
          <pc:sldMk cId="689135955" sldId="300"/>
        </pc:sldMkLst>
        <pc:graphicFrameChg chg="del">
          <ac:chgData name="이해림" userId="da362752-a4b6-43ac-bb49-41d6e5cfdc35" providerId="ADAL" clId="{D6A93847-299E-964F-A91C-94FCD7704340}" dt="2021-04-01T06:02:27.945" v="399" actId="478"/>
          <ac:graphicFrameMkLst>
            <pc:docMk/>
            <pc:sldMk cId="689135955" sldId="300"/>
            <ac:graphicFrameMk id="9" creationId="{C14DB053-8193-1647-8C74-F7603A5A8E40}"/>
          </ac:graphicFrameMkLst>
        </pc:graphicFrameChg>
        <pc:graphicFrameChg chg="add mod modGraphic">
          <ac:chgData name="이해림" userId="da362752-a4b6-43ac-bb49-41d6e5cfdc35" providerId="ADAL" clId="{D6A93847-299E-964F-A91C-94FCD7704340}" dt="2021-04-01T06:13:28.755" v="489" actId="207"/>
          <ac:graphicFrameMkLst>
            <pc:docMk/>
            <pc:sldMk cId="689135955" sldId="300"/>
            <ac:graphicFrameMk id="10" creationId="{FB62BFE7-E5A7-2549-81AC-4C7D854AFE9E}"/>
          </ac:graphicFrameMkLst>
        </pc:graphicFrameChg>
      </pc:sldChg>
      <pc:sldChg chg="addSp delSp modSp add mod">
        <pc:chgData name="이해림" userId="da362752-a4b6-43ac-bb49-41d6e5cfdc35" providerId="ADAL" clId="{D6A93847-299E-964F-A91C-94FCD7704340}" dt="2021-04-12T10:53:21.584" v="615" actId="5736"/>
        <pc:sldMkLst>
          <pc:docMk/>
          <pc:sldMk cId="286688756" sldId="301"/>
        </pc:sldMkLst>
        <pc:graphicFrameChg chg="add mod modGraphic">
          <ac:chgData name="이해림" userId="da362752-a4b6-43ac-bb49-41d6e5cfdc35" providerId="ADAL" clId="{D6A93847-299E-964F-A91C-94FCD7704340}" dt="2021-04-12T10:53:21.584" v="615" actId="5736"/>
          <ac:graphicFrameMkLst>
            <pc:docMk/>
            <pc:sldMk cId="286688756" sldId="301"/>
            <ac:graphicFrameMk id="9" creationId="{382B5B0E-2E2A-B043-AAD1-31A464E6F174}"/>
          </ac:graphicFrameMkLst>
        </pc:graphicFrameChg>
        <pc:graphicFrameChg chg="del">
          <ac:chgData name="이해림" userId="da362752-a4b6-43ac-bb49-41d6e5cfdc35" providerId="ADAL" clId="{D6A93847-299E-964F-A91C-94FCD7704340}" dt="2021-04-01T06:02:54.312" v="403" actId="478"/>
          <ac:graphicFrameMkLst>
            <pc:docMk/>
            <pc:sldMk cId="286688756" sldId="301"/>
            <ac:graphicFrameMk id="10" creationId="{FB62BFE7-E5A7-2549-81AC-4C7D854AFE9E}"/>
          </ac:graphicFrameMkLst>
        </pc:graphicFrameChg>
      </pc:sldChg>
      <pc:sldChg chg="addSp delSp modSp add mod">
        <pc:chgData name="이해림" userId="da362752-a4b6-43ac-bb49-41d6e5cfdc35" providerId="ADAL" clId="{D6A93847-299E-964F-A91C-94FCD7704340}" dt="2021-04-01T06:14:07.358" v="493" actId="207"/>
        <pc:sldMkLst>
          <pc:docMk/>
          <pc:sldMk cId="528593552" sldId="302"/>
        </pc:sldMkLst>
        <pc:spChg chg="mod">
          <ac:chgData name="이해림" userId="da362752-a4b6-43ac-bb49-41d6e5cfdc35" providerId="ADAL" clId="{D6A93847-299E-964F-A91C-94FCD7704340}" dt="2021-04-01T06:03:23.541" v="410"/>
          <ac:spMkLst>
            <pc:docMk/>
            <pc:sldMk cId="528593552" sldId="302"/>
            <ac:spMk id="3" creationId="{9CB02706-262F-B440-A0B3-082CFCEBA16F}"/>
          </ac:spMkLst>
        </pc:spChg>
        <pc:graphicFrameChg chg="del">
          <ac:chgData name="이해림" userId="da362752-a4b6-43ac-bb49-41d6e5cfdc35" providerId="ADAL" clId="{D6A93847-299E-964F-A91C-94FCD7704340}" dt="2021-04-01T06:03:30.325" v="411" actId="478"/>
          <ac:graphicFrameMkLst>
            <pc:docMk/>
            <pc:sldMk cId="528593552" sldId="302"/>
            <ac:graphicFrameMk id="9" creationId="{382B5B0E-2E2A-B043-AAD1-31A464E6F174}"/>
          </ac:graphicFrameMkLst>
        </pc:graphicFrameChg>
        <pc:graphicFrameChg chg="add mod modGraphic">
          <ac:chgData name="이해림" userId="da362752-a4b6-43ac-bb49-41d6e5cfdc35" providerId="ADAL" clId="{D6A93847-299E-964F-A91C-94FCD7704340}" dt="2021-04-01T06:14:07.358" v="493" actId="207"/>
          <ac:graphicFrameMkLst>
            <pc:docMk/>
            <pc:sldMk cId="528593552" sldId="302"/>
            <ac:graphicFrameMk id="10" creationId="{CB2CB14F-4274-6E40-82B5-67F05BB36A41}"/>
          </ac:graphicFrameMkLst>
        </pc:graphicFrameChg>
      </pc:sldChg>
      <pc:sldChg chg="addSp delSp modSp add mod">
        <pc:chgData name="이해림" userId="da362752-a4b6-43ac-bb49-41d6e5cfdc35" providerId="ADAL" clId="{D6A93847-299E-964F-A91C-94FCD7704340}" dt="2021-04-01T06:14:21.408" v="495" actId="207"/>
        <pc:sldMkLst>
          <pc:docMk/>
          <pc:sldMk cId="721292048" sldId="303"/>
        </pc:sldMkLst>
        <pc:graphicFrameChg chg="add mod modGraphic">
          <ac:chgData name="이해림" userId="da362752-a4b6-43ac-bb49-41d6e5cfdc35" providerId="ADAL" clId="{D6A93847-299E-964F-A91C-94FCD7704340}" dt="2021-04-01T06:14:21.408" v="495" actId="207"/>
          <ac:graphicFrameMkLst>
            <pc:docMk/>
            <pc:sldMk cId="721292048" sldId="303"/>
            <ac:graphicFrameMk id="9" creationId="{B6355491-3724-FF40-A5A0-75486B660030}"/>
          </ac:graphicFrameMkLst>
        </pc:graphicFrameChg>
        <pc:graphicFrameChg chg="del">
          <ac:chgData name="이해림" userId="da362752-a4b6-43ac-bb49-41d6e5cfdc35" providerId="ADAL" clId="{D6A93847-299E-964F-A91C-94FCD7704340}" dt="2021-04-01T06:04:53.325" v="426" actId="478"/>
          <ac:graphicFrameMkLst>
            <pc:docMk/>
            <pc:sldMk cId="721292048" sldId="303"/>
            <ac:graphicFrameMk id="10" creationId="{CB2CB14F-4274-6E40-82B5-67F05BB36A41}"/>
          </ac:graphicFrameMkLst>
        </pc:graphicFrameChg>
      </pc:sldChg>
      <pc:sldChg chg="addSp delSp modSp add mod">
        <pc:chgData name="이해림" userId="da362752-a4b6-43ac-bb49-41d6e5cfdc35" providerId="ADAL" clId="{D6A93847-299E-964F-A91C-94FCD7704340}" dt="2021-04-01T06:05:23.500" v="432"/>
        <pc:sldMkLst>
          <pc:docMk/>
          <pc:sldMk cId="3499085120" sldId="304"/>
        </pc:sldMkLst>
        <pc:spChg chg="del">
          <ac:chgData name="이해림" userId="da362752-a4b6-43ac-bb49-41d6e5cfdc35" providerId="ADAL" clId="{D6A93847-299E-964F-A91C-94FCD7704340}" dt="2021-04-01T06:05:23.022" v="431" actId="478"/>
          <ac:spMkLst>
            <pc:docMk/>
            <pc:sldMk cId="3499085120" sldId="304"/>
            <ac:spMk id="3" creationId="{9CB02706-262F-B440-A0B3-082CFCEBA16F}"/>
          </ac:spMkLst>
        </pc:spChg>
        <pc:spChg chg="add mod">
          <ac:chgData name="이해림" userId="da362752-a4b6-43ac-bb49-41d6e5cfdc35" providerId="ADAL" clId="{D6A93847-299E-964F-A91C-94FCD7704340}" dt="2021-04-01T06:05:23.500" v="432"/>
          <ac:spMkLst>
            <pc:docMk/>
            <pc:sldMk cId="3499085120" sldId="304"/>
            <ac:spMk id="10" creationId="{1AB8994D-2613-3747-AA57-72DAA22C49AE}"/>
          </ac:spMkLst>
        </pc:spChg>
        <pc:graphicFrameChg chg="del">
          <ac:chgData name="이해림" userId="da362752-a4b6-43ac-bb49-41d6e5cfdc35" providerId="ADAL" clId="{D6A93847-299E-964F-A91C-94FCD7704340}" dt="2021-04-01T06:05:15.372" v="430" actId="478"/>
          <ac:graphicFrameMkLst>
            <pc:docMk/>
            <pc:sldMk cId="3499085120" sldId="304"/>
            <ac:graphicFrameMk id="9" creationId="{B6355491-3724-FF40-A5A0-75486B660030}"/>
          </ac:graphicFrameMkLst>
        </pc:graphicFrameChg>
      </pc:sldChg>
      <pc:sldChg chg="addSp delSp modSp add mod">
        <pc:chgData name="이해림" userId="da362752-a4b6-43ac-bb49-41d6e5cfdc35" providerId="ADAL" clId="{D6A93847-299E-964F-A91C-94FCD7704340}" dt="2021-04-01T06:05:39.878" v="436"/>
        <pc:sldMkLst>
          <pc:docMk/>
          <pc:sldMk cId="3558786751" sldId="305"/>
        </pc:sldMkLst>
        <pc:spChg chg="add mod">
          <ac:chgData name="이해림" userId="da362752-a4b6-43ac-bb49-41d6e5cfdc35" providerId="ADAL" clId="{D6A93847-299E-964F-A91C-94FCD7704340}" dt="2021-04-01T06:05:39.878" v="436"/>
          <ac:spMkLst>
            <pc:docMk/>
            <pc:sldMk cId="3558786751" sldId="305"/>
            <ac:spMk id="9" creationId="{E80D5085-5252-C644-90BF-ECAEE0E67146}"/>
          </ac:spMkLst>
        </pc:spChg>
        <pc:spChg chg="del">
          <ac:chgData name="이해림" userId="da362752-a4b6-43ac-bb49-41d6e5cfdc35" providerId="ADAL" clId="{D6A93847-299E-964F-A91C-94FCD7704340}" dt="2021-04-01T06:05:39.431" v="435" actId="478"/>
          <ac:spMkLst>
            <pc:docMk/>
            <pc:sldMk cId="3558786751" sldId="305"/>
            <ac:spMk id="10" creationId="{1AB8994D-2613-3747-AA57-72DAA22C49AE}"/>
          </ac:spMkLst>
        </pc:spChg>
      </pc:sldChg>
      <pc:sldChg chg="addSp delSp modSp add mod">
        <pc:chgData name="이해림" userId="da362752-a4b6-43ac-bb49-41d6e5cfdc35" providerId="ADAL" clId="{D6A93847-299E-964F-A91C-94FCD7704340}" dt="2021-04-01T06:14:35.382" v="496" actId="207"/>
        <pc:sldMkLst>
          <pc:docMk/>
          <pc:sldMk cId="2579034229" sldId="306"/>
        </pc:sldMkLst>
        <pc:spChg chg="mod">
          <ac:chgData name="이해림" userId="da362752-a4b6-43ac-bb49-41d6e5cfdc35" providerId="ADAL" clId="{D6A93847-299E-964F-A91C-94FCD7704340}" dt="2021-04-01T06:06:01.386" v="441"/>
          <ac:spMkLst>
            <pc:docMk/>
            <pc:sldMk cId="2579034229" sldId="306"/>
            <ac:spMk id="5" creationId="{00000000-0000-0000-0000-000000000000}"/>
          </ac:spMkLst>
        </pc:spChg>
        <pc:spChg chg="mod">
          <ac:chgData name="이해림" userId="da362752-a4b6-43ac-bb49-41d6e5cfdc35" providerId="ADAL" clId="{D6A93847-299E-964F-A91C-94FCD7704340}" dt="2021-04-01T06:06:01.386" v="441"/>
          <ac:spMkLst>
            <pc:docMk/>
            <pc:sldMk cId="2579034229" sldId="306"/>
            <ac:spMk id="6" creationId="{00000000-0000-0000-0000-000000000000}"/>
          </ac:spMkLst>
        </pc:spChg>
        <pc:spChg chg="mod">
          <ac:chgData name="이해림" userId="da362752-a4b6-43ac-bb49-41d6e5cfdc35" providerId="ADAL" clId="{D6A93847-299E-964F-A91C-94FCD7704340}" dt="2021-04-01T06:06:07.284" v="444" actId="20577"/>
          <ac:spMkLst>
            <pc:docMk/>
            <pc:sldMk cId="2579034229" sldId="306"/>
            <ac:spMk id="8" creationId="{00000000-0000-0000-0000-000000000000}"/>
          </ac:spMkLst>
        </pc:spChg>
        <pc:spChg chg="del">
          <ac:chgData name="이해림" userId="da362752-a4b6-43ac-bb49-41d6e5cfdc35" providerId="ADAL" clId="{D6A93847-299E-964F-A91C-94FCD7704340}" dt="2021-04-01T06:06:17.057" v="445" actId="478"/>
          <ac:spMkLst>
            <pc:docMk/>
            <pc:sldMk cId="2579034229" sldId="306"/>
            <ac:spMk id="9" creationId="{E80D5085-5252-C644-90BF-ECAEE0E67146}"/>
          </ac:spMkLst>
        </pc:spChg>
        <pc:grpChg chg="mod">
          <ac:chgData name="이해림" userId="da362752-a4b6-43ac-bb49-41d6e5cfdc35" providerId="ADAL" clId="{D6A93847-299E-964F-A91C-94FCD7704340}" dt="2021-04-01T06:06:01.386" v="441"/>
          <ac:grpSpMkLst>
            <pc:docMk/>
            <pc:sldMk cId="2579034229" sldId="306"/>
            <ac:grpSpMk id="2" creationId="{39E73423-BFFA-4958-92C9-5336F0E9C43D}"/>
          </ac:grpSpMkLst>
        </pc:grpChg>
        <pc:graphicFrameChg chg="add mod modGraphic">
          <ac:chgData name="이해림" userId="da362752-a4b6-43ac-bb49-41d6e5cfdc35" providerId="ADAL" clId="{D6A93847-299E-964F-A91C-94FCD7704340}" dt="2021-04-01T06:14:35.382" v="496" actId="207"/>
          <ac:graphicFrameMkLst>
            <pc:docMk/>
            <pc:sldMk cId="2579034229" sldId="306"/>
            <ac:graphicFrameMk id="10" creationId="{7D0A3966-4261-0348-923D-5C13D872F442}"/>
          </ac:graphicFrameMkLst>
        </pc:graphicFrameChg>
        <pc:cxnChg chg="mod">
          <ac:chgData name="이해림" userId="da362752-a4b6-43ac-bb49-41d6e5cfdc35" providerId="ADAL" clId="{D6A93847-299E-964F-A91C-94FCD7704340}" dt="2021-04-01T06:06:01.386" v="441"/>
          <ac:cxnSpMkLst>
            <pc:docMk/>
            <pc:sldMk cId="2579034229" sldId="306"/>
            <ac:cxnSpMk id="92" creationId="{00000000-0000-0000-0000-000000000000}"/>
          </ac:cxnSpMkLst>
        </pc:cxnChg>
      </pc:sldChg>
      <pc:sldChg chg="addSp delSp modSp add mod">
        <pc:chgData name="이해림" userId="da362752-a4b6-43ac-bb49-41d6e5cfdc35" providerId="ADAL" clId="{D6A93847-299E-964F-A91C-94FCD7704340}" dt="2021-04-01T06:14:47.956" v="497" actId="207"/>
        <pc:sldMkLst>
          <pc:docMk/>
          <pc:sldMk cId="1168194616" sldId="307"/>
        </pc:sldMkLst>
        <pc:spChg chg="add del mod">
          <ac:chgData name="이해림" userId="da362752-a4b6-43ac-bb49-41d6e5cfdc35" providerId="ADAL" clId="{D6A93847-299E-964F-A91C-94FCD7704340}" dt="2021-04-01T06:07:03.615" v="457" actId="478"/>
          <ac:spMkLst>
            <pc:docMk/>
            <pc:sldMk cId="1168194616" sldId="307"/>
            <ac:spMk id="4" creationId="{1A7EF775-D4D7-EB4E-A296-15C2E9C6B6D4}"/>
          </ac:spMkLst>
        </pc:spChg>
        <pc:spChg chg="mod">
          <ac:chgData name="이해림" userId="da362752-a4b6-43ac-bb49-41d6e5cfdc35" providerId="ADAL" clId="{D6A93847-299E-964F-A91C-94FCD7704340}" dt="2021-04-01T06:06:44.586" v="451"/>
          <ac:spMkLst>
            <pc:docMk/>
            <pc:sldMk cId="1168194616" sldId="307"/>
            <ac:spMk id="5" creationId="{00000000-0000-0000-0000-000000000000}"/>
          </ac:spMkLst>
        </pc:spChg>
        <pc:spChg chg="mod">
          <ac:chgData name="이해림" userId="da362752-a4b6-43ac-bb49-41d6e5cfdc35" providerId="ADAL" clId="{D6A93847-299E-964F-A91C-94FCD7704340}" dt="2021-04-01T06:06:44.586" v="451"/>
          <ac:spMkLst>
            <pc:docMk/>
            <pc:sldMk cId="1168194616" sldId="307"/>
            <ac:spMk id="6" creationId="{00000000-0000-0000-0000-000000000000}"/>
          </ac:spMkLst>
        </pc:spChg>
        <pc:spChg chg="mod">
          <ac:chgData name="이해림" userId="da362752-a4b6-43ac-bb49-41d6e5cfdc35" providerId="ADAL" clId="{D6A93847-299E-964F-A91C-94FCD7704340}" dt="2021-04-01T06:06:49.969" v="454" actId="20577"/>
          <ac:spMkLst>
            <pc:docMk/>
            <pc:sldMk cId="1168194616" sldId="307"/>
            <ac:spMk id="8" creationId="{00000000-0000-0000-0000-000000000000}"/>
          </ac:spMkLst>
        </pc:spChg>
        <pc:grpChg chg="mod">
          <ac:chgData name="이해림" userId="da362752-a4b6-43ac-bb49-41d6e5cfdc35" providerId="ADAL" clId="{D6A93847-299E-964F-A91C-94FCD7704340}" dt="2021-04-01T06:06:44.586" v="451"/>
          <ac:grpSpMkLst>
            <pc:docMk/>
            <pc:sldMk cId="1168194616" sldId="307"/>
            <ac:grpSpMk id="2" creationId="{39E73423-BFFA-4958-92C9-5336F0E9C43D}"/>
          </ac:grpSpMkLst>
        </pc:grpChg>
        <pc:graphicFrameChg chg="del">
          <ac:chgData name="이해림" userId="da362752-a4b6-43ac-bb49-41d6e5cfdc35" providerId="ADAL" clId="{D6A93847-299E-964F-A91C-94FCD7704340}" dt="2021-04-01T06:06:54.332" v="455" actId="478"/>
          <ac:graphicFrameMkLst>
            <pc:docMk/>
            <pc:sldMk cId="1168194616" sldId="307"/>
            <ac:graphicFrameMk id="10" creationId="{7D0A3966-4261-0348-923D-5C13D872F442}"/>
          </ac:graphicFrameMkLst>
        </pc:graphicFrameChg>
        <pc:graphicFrameChg chg="add mod modGraphic">
          <ac:chgData name="이해림" userId="da362752-a4b6-43ac-bb49-41d6e5cfdc35" providerId="ADAL" clId="{D6A93847-299E-964F-A91C-94FCD7704340}" dt="2021-04-01T06:14:47.956" v="497" actId="207"/>
          <ac:graphicFrameMkLst>
            <pc:docMk/>
            <pc:sldMk cId="1168194616" sldId="307"/>
            <ac:graphicFrameMk id="11" creationId="{C632ADAE-E8C1-D04A-86B0-8B7CE6B0F1ED}"/>
          </ac:graphicFrameMkLst>
        </pc:graphicFrameChg>
        <pc:cxnChg chg="mod">
          <ac:chgData name="이해림" userId="da362752-a4b6-43ac-bb49-41d6e5cfdc35" providerId="ADAL" clId="{D6A93847-299E-964F-A91C-94FCD7704340}" dt="2021-04-01T06:06:44.586" v="451"/>
          <ac:cxnSpMkLst>
            <pc:docMk/>
            <pc:sldMk cId="1168194616" sldId="307"/>
            <ac:cxnSpMk id="92" creationId="{00000000-0000-0000-0000-000000000000}"/>
          </ac:cxnSpMkLst>
        </pc:cxnChg>
      </pc:sldChg>
      <pc:sldChg chg="addSp delSp modSp add mod setBg">
        <pc:chgData name="이해림" userId="da362752-a4b6-43ac-bb49-41d6e5cfdc35" providerId="ADAL" clId="{D6A93847-299E-964F-A91C-94FCD7704340}" dt="2021-04-01T06:09:28.181" v="477"/>
        <pc:sldMkLst>
          <pc:docMk/>
          <pc:sldMk cId="126231250" sldId="308"/>
        </pc:sldMkLst>
        <pc:spChg chg="mod">
          <ac:chgData name="이해림" userId="da362752-a4b6-43ac-bb49-41d6e5cfdc35" providerId="ADAL" clId="{D6A93847-299E-964F-A91C-94FCD7704340}" dt="2021-04-01T06:07:25.106" v="462"/>
          <ac:spMkLst>
            <pc:docMk/>
            <pc:sldMk cId="126231250" sldId="308"/>
            <ac:spMk id="5" creationId="{00000000-0000-0000-0000-000000000000}"/>
          </ac:spMkLst>
        </pc:spChg>
        <pc:spChg chg="mod">
          <ac:chgData name="이해림" userId="da362752-a4b6-43ac-bb49-41d6e5cfdc35" providerId="ADAL" clId="{D6A93847-299E-964F-A91C-94FCD7704340}" dt="2021-04-01T06:07:25.106" v="462"/>
          <ac:spMkLst>
            <pc:docMk/>
            <pc:sldMk cId="126231250" sldId="308"/>
            <ac:spMk id="6" creationId="{00000000-0000-0000-0000-000000000000}"/>
          </ac:spMkLst>
        </pc:spChg>
        <pc:spChg chg="mod">
          <ac:chgData name="이해림" userId="da362752-a4b6-43ac-bb49-41d6e5cfdc35" providerId="ADAL" clId="{D6A93847-299E-964F-A91C-94FCD7704340}" dt="2021-04-01T06:07:31.061" v="466" actId="20577"/>
          <ac:spMkLst>
            <pc:docMk/>
            <pc:sldMk cId="126231250" sldId="308"/>
            <ac:spMk id="8" creationId="{00000000-0000-0000-0000-000000000000}"/>
          </ac:spMkLst>
        </pc:spChg>
        <pc:spChg chg="add mod">
          <ac:chgData name="이해림" userId="da362752-a4b6-43ac-bb49-41d6e5cfdc35" providerId="ADAL" clId="{D6A93847-299E-964F-A91C-94FCD7704340}" dt="2021-04-01T06:07:45.207" v="468"/>
          <ac:spMkLst>
            <pc:docMk/>
            <pc:sldMk cId="126231250" sldId="308"/>
            <ac:spMk id="9" creationId="{9526185E-23B1-4147-B3D4-AA9F715D610C}"/>
          </ac:spMkLst>
        </pc:spChg>
        <pc:spChg chg="add mod">
          <ac:chgData name="이해림" userId="da362752-a4b6-43ac-bb49-41d6e5cfdc35" providerId="ADAL" clId="{D6A93847-299E-964F-A91C-94FCD7704340}" dt="2021-04-01T06:07:45.207" v="468"/>
          <ac:spMkLst>
            <pc:docMk/>
            <pc:sldMk cId="126231250" sldId="308"/>
            <ac:spMk id="10" creationId="{F0C76851-EC0E-7940-88AD-D1507CA2A888}"/>
          </ac:spMkLst>
        </pc:spChg>
        <pc:grpChg chg="mod">
          <ac:chgData name="이해림" userId="da362752-a4b6-43ac-bb49-41d6e5cfdc35" providerId="ADAL" clId="{D6A93847-299E-964F-A91C-94FCD7704340}" dt="2021-04-01T06:07:25.106" v="462"/>
          <ac:grpSpMkLst>
            <pc:docMk/>
            <pc:sldMk cId="126231250" sldId="308"/>
            <ac:grpSpMk id="2" creationId="{39E73423-BFFA-4958-92C9-5336F0E9C43D}"/>
          </ac:grpSpMkLst>
        </pc:grpChg>
        <pc:graphicFrameChg chg="del">
          <ac:chgData name="이해림" userId="da362752-a4b6-43ac-bb49-41d6e5cfdc35" providerId="ADAL" clId="{D6A93847-299E-964F-A91C-94FCD7704340}" dt="2021-04-01T06:07:36.374" v="467" actId="478"/>
          <ac:graphicFrameMkLst>
            <pc:docMk/>
            <pc:sldMk cId="126231250" sldId="308"/>
            <ac:graphicFrameMk id="11" creationId="{C632ADAE-E8C1-D04A-86B0-8B7CE6B0F1ED}"/>
          </ac:graphicFrameMkLst>
        </pc:graphicFrameChg>
        <pc:picChg chg="add mod">
          <ac:chgData name="이해림" userId="da362752-a4b6-43ac-bb49-41d6e5cfdc35" providerId="ADAL" clId="{D6A93847-299E-964F-A91C-94FCD7704340}" dt="2021-04-01T06:07:45.207" v="468"/>
          <ac:picMkLst>
            <pc:docMk/>
            <pc:sldMk cId="126231250" sldId="308"/>
            <ac:picMk id="12" creationId="{070864E7-DD08-6B4B-A6BC-F204CCA8295E}"/>
          </ac:picMkLst>
        </pc:picChg>
        <pc:cxnChg chg="mod">
          <ac:chgData name="이해림" userId="da362752-a4b6-43ac-bb49-41d6e5cfdc35" providerId="ADAL" clId="{D6A93847-299E-964F-A91C-94FCD7704340}" dt="2021-04-01T06:07:25.106" v="462"/>
          <ac:cxnSpMkLst>
            <pc:docMk/>
            <pc:sldMk cId="126231250" sldId="308"/>
            <ac:cxnSpMk id="92" creationId="{00000000-0000-0000-0000-000000000000}"/>
          </ac:cxnSpMkLst>
        </pc:cxnChg>
      </pc:sldChg>
      <pc:sldChg chg="addSp delSp modSp add mod ord">
        <pc:chgData name="이해림" userId="da362752-a4b6-43ac-bb49-41d6e5cfdc35" providerId="ADAL" clId="{D6A93847-299E-964F-A91C-94FCD7704340}" dt="2021-04-01T06:22:26.639" v="559" actId="1076"/>
        <pc:sldMkLst>
          <pc:docMk/>
          <pc:sldMk cId="1369210909" sldId="309"/>
        </pc:sldMkLst>
        <pc:spChg chg="mod">
          <ac:chgData name="이해림" userId="da362752-a4b6-43ac-bb49-41d6e5cfdc35" providerId="ADAL" clId="{D6A93847-299E-964F-A91C-94FCD7704340}" dt="2021-04-01T06:22:22.243" v="558" actId="1076"/>
          <ac:spMkLst>
            <pc:docMk/>
            <pc:sldMk cId="1369210909" sldId="309"/>
            <ac:spMk id="9" creationId="{93108123-9AE1-4F00-A4DF-51C60D543A68}"/>
          </ac:spMkLst>
        </pc:spChg>
        <pc:spChg chg="add mod">
          <ac:chgData name="이해림" userId="da362752-a4b6-43ac-bb49-41d6e5cfdc35" providerId="ADAL" clId="{D6A93847-299E-964F-A91C-94FCD7704340}" dt="2021-04-01T06:22:26.639" v="559" actId="1076"/>
          <ac:spMkLst>
            <pc:docMk/>
            <pc:sldMk cId="1369210909" sldId="309"/>
            <ac:spMk id="11" creationId="{7CAA0400-86A5-D842-9FFF-958A32BC9488}"/>
          </ac:spMkLst>
        </pc:spChg>
        <pc:spChg chg="del">
          <ac:chgData name="이해림" userId="da362752-a4b6-43ac-bb49-41d6e5cfdc35" providerId="ADAL" clId="{D6A93847-299E-964F-A91C-94FCD7704340}" dt="2021-04-01T06:20:56.119" v="548" actId="478"/>
          <ac:spMkLst>
            <pc:docMk/>
            <pc:sldMk cId="1369210909" sldId="309"/>
            <ac:spMk id="13" creationId="{7D6A41FE-2F0D-C847-B9E9-C37777415AE9}"/>
          </ac:spMkLst>
        </pc:spChg>
        <pc:cxnChg chg="del">
          <ac:chgData name="이해림" userId="da362752-a4b6-43ac-bb49-41d6e5cfdc35" providerId="ADAL" clId="{D6A93847-299E-964F-A91C-94FCD7704340}" dt="2021-04-01T06:22:16.621" v="557" actId="478"/>
          <ac:cxnSpMkLst>
            <pc:docMk/>
            <pc:sldMk cId="1369210909" sldId="309"/>
            <ac:cxnSpMk id="10" creationId="{13A7BA5C-51C1-4C00-8874-75B5717ADFC4}"/>
          </ac:cxnSpMkLst>
        </pc:cxnChg>
      </pc:sldChg>
      <pc:sldMasterChg chg="setBg modSldLayout">
        <pc:chgData name="이해림" userId="da362752-a4b6-43ac-bb49-41d6e5cfdc35" providerId="ADAL" clId="{D6A93847-299E-964F-A91C-94FCD7704340}" dt="2021-04-01T06:09:28.181" v="477"/>
        <pc:sldMasterMkLst>
          <pc:docMk/>
          <pc:sldMasterMk cId="3686743294" sldId="2147483648"/>
        </pc:sldMasterMkLst>
        <pc:sldLayoutChg chg="setBg">
          <pc:chgData name="이해림" userId="da362752-a4b6-43ac-bb49-41d6e5cfdc35" providerId="ADAL" clId="{D6A93847-299E-964F-A91C-94FCD7704340}" dt="2021-04-01T06:09:28.181" v="477"/>
          <pc:sldLayoutMkLst>
            <pc:docMk/>
            <pc:sldMasterMk cId="3686743294" sldId="2147483648"/>
            <pc:sldLayoutMk cId="346971665" sldId="2147483649"/>
          </pc:sldLayoutMkLst>
        </pc:sldLayoutChg>
        <pc:sldLayoutChg chg="setBg">
          <pc:chgData name="이해림" userId="da362752-a4b6-43ac-bb49-41d6e5cfdc35" providerId="ADAL" clId="{D6A93847-299E-964F-A91C-94FCD7704340}" dt="2021-04-01T06:09:28.181" v="477"/>
          <pc:sldLayoutMkLst>
            <pc:docMk/>
            <pc:sldMasterMk cId="3686743294" sldId="2147483648"/>
            <pc:sldLayoutMk cId="463982937" sldId="2147483650"/>
          </pc:sldLayoutMkLst>
        </pc:sldLayoutChg>
        <pc:sldLayoutChg chg="setBg">
          <pc:chgData name="이해림" userId="da362752-a4b6-43ac-bb49-41d6e5cfdc35" providerId="ADAL" clId="{D6A93847-299E-964F-A91C-94FCD7704340}" dt="2021-04-01T06:09:28.181" v="477"/>
          <pc:sldLayoutMkLst>
            <pc:docMk/>
            <pc:sldMasterMk cId="3686743294" sldId="2147483648"/>
            <pc:sldLayoutMk cId="2146234188" sldId="2147483651"/>
          </pc:sldLayoutMkLst>
        </pc:sldLayoutChg>
        <pc:sldLayoutChg chg="setBg">
          <pc:chgData name="이해림" userId="da362752-a4b6-43ac-bb49-41d6e5cfdc35" providerId="ADAL" clId="{D6A93847-299E-964F-A91C-94FCD7704340}" dt="2021-04-01T06:09:28.181" v="477"/>
          <pc:sldLayoutMkLst>
            <pc:docMk/>
            <pc:sldMasterMk cId="3686743294" sldId="2147483648"/>
            <pc:sldLayoutMk cId="62196340" sldId="2147483652"/>
          </pc:sldLayoutMkLst>
        </pc:sldLayoutChg>
        <pc:sldLayoutChg chg="setBg">
          <pc:chgData name="이해림" userId="da362752-a4b6-43ac-bb49-41d6e5cfdc35" providerId="ADAL" clId="{D6A93847-299E-964F-A91C-94FCD7704340}" dt="2021-04-01T06:09:28.181" v="477"/>
          <pc:sldLayoutMkLst>
            <pc:docMk/>
            <pc:sldMasterMk cId="3686743294" sldId="2147483648"/>
            <pc:sldLayoutMk cId="2923469982" sldId="2147483653"/>
          </pc:sldLayoutMkLst>
        </pc:sldLayoutChg>
        <pc:sldLayoutChg chg="setBg">
          <pc:chgData name="이해림" userId="da362752-a4b6-43ac-bb49-41d6e5cfdc35" providerId="ADAL" clId="{D6A93847-299E-964F-A91C-94FCD7704340}" dt="2021-04-01T06:09:28.181" v="477"/>
          <pc:sldLayoutMkLst>
            <pc:docMk/>
            <pc:sldMasterMk cId="3686743294" sldId="2147483648"/>
            <pc:sldLayoutMk cId="1130272583" sldId="2147483654"/>
          </pc:sldLayoutMkLst>
        </pc:sldLayoutChg>
        <pc:sldLayoutChg chg="setBg">
          <pc:chgData name="이해림" userId="da362752-a4b6-43ac-bb49-41d6e5cfdc35" providerId="ADAL" clId="{D6A93847-299E-964F-A91C-94FCD7704340}" dt="2021-04-01T06:09:28.181" v="477"/>
          <pc:sldLayoutMkLst>
            <pc:docMk/>
            <pc:sldMasterMk cId="3686743294" sldId="2147483648"/>
            <pc:sldLayoutMk cId="1945682316" sldId="2147483655"/>
          </pc:sldLayoutMkLst>
        </pc:sldLayoutChg>
        <pc:sldLayoutChg chg="setBg">
          <pc:chgData name="이해림" userId="da362752-a4b6-43ac-bb49-41d6e5cfdc35" providerId="ADAL" clId="{D6A93847-299E-964F-A91C-94FCD7704340}" dt="2021-04-01T06:09:28.181" v="477"/>
          <pc:sldLayoutMkLst>
            <pc:docMk/>
            <pc:sldMasterMk cId="3686743294" sldId="2147483648"/>
            <pc:sldLayoutMk cId="3419606053" sldId="2147483656"/>
          </pc:sldLayoutMkLst>
        </pc:sldLayoutChg>
        <pc:sldLayoutChg chg="setBg">
          <pc:chgData name="이해림" userId="da362752-a4b6-43ac-bb49-41d6e5cfdc35" providerId="ADAL" clId="{D6A93847-299E-964F-A91C-94FCD7704340}" dt="2021-04-01T06:09:28.181" v="477"/>
          <pc:sldLayoutMkLst>
            <pc:docMk/>
            <pc:sldMasterMk cId="3686743294" sldId="2147483648"/>
            <pc:sldLayoutMk cId="1416493134" sldId="2147483657"/>
          </pc:sldLayoutMkLst>
        </pc:sldLayoutChg>
        <pc:sldLayoutChg chg="setBg">
          <pc:chgData name="이해림" userId="da362752-a4b6-43ac-bb49-41d6e5cfdc35" providerId="ADAL" clId="{D6A93847-299E-964F-A91C-94FCD7704340}" dt="2021-04-01T06:09:28.181" v="477"/>
          <pc:sldLayoutMkLst>
            <pc:docMk/>
            <pc:sldMasterMk cId="3686743294" sldId="2147483648"/>
            <pc:sldLayoutMk cId="510513095" sldId="2147483658"/>
          </pc:sldLayoutMkLst>
        </pc:sldLayoutChg>
        <pc:sldLayoutChg chg="setBg">
          <pc:chgData name="이해림" userId="da362752-a4b6-43ac-bb49-41d6e5cfdc35" providerId="ADAL" clId="{D6A93847-299E-964F-A91C-94FCD7704340}" dt="2021-04-01T06:09:28.181" v="477"/>
          <pc:sldLayoutMkLst>
            <pc:docMk/>
            <pc:sldMasterMk cId="3686743294" sldId="2147483648"/>
            <pc:sldLayoutMk cId="3663956867" sldId="2147483659"/>
          </pc:sldLayoutMkLst>
        </pc:sldLayoutChg>
      </pc:sldMasterChg>
    </pc:docChg>
  </pc:docChgLst>
  <pc:docChgLst>
    <pc:chgData name="송호영" userId="S::ghdud119@konkuk.ac.kr::2286aef3-535c-4bbe-8664-406b05f44393" providerId="AD" clId="Web-{FA56F15F-A2E8-47DB-AF28-2FFFFDC792C5}"/>
    <pc:docChg chg="modSld">
      <pc:chgData name="송호영" userId="S::ghdud119@konkuk.ac.kr::2286aef3-535c-4bbe-8664-406b05f44393" providerId="AD" clId="Web-{FA56F15F-A2E8-47DB-AF28-2FFFFDC792C5}" dt="2021-04-02T02:22:54.603" v="23" actId="20577"/>
      <pc:docMkLst>
        <pc:docMk/>
      </pc:docMkLst>
      <pc:sldChg chg="modSp">
        <pc:chgData name="송호영" userId="S::ghdud119@konkuk.ac.kr::2286aef3-535c-4bbe-8664-406b05f44393" providerId="AD" clId="Web-{FA56F15F-A2E8-47DB-AF28-2FFFFDC792C5}" dt="2021-04-02T02:02:07.022" v="5" actId="20577"/>
        <pc:sldMkLst>
          <pc:docMk/>
          <pc:sldMk cId="1199496367" sldId="291"/>
        </pc:sldMkLst>
        <pc:spChg chg="mod">
          <ac:chgData name="송호영" userId="S::ghdud119@konkuk.ac.kr::2286aef3-535c-4bbe-8664-406b05f44393" providerId="AD" clId="Web-{FA56F15F-A2E8-47DB-AF28-2FFFFDC792C5}" dt="2021-04-02T02:02:07.022" v="5" actId="20577"/>
          <ac:spMkLst>
            <pc:docMk/>
            <pc:sldMk cId="1199496367" sldId="291"/>
            <ac:spMk id="42" creationId="{4B083229-343F-EF44-A851-A11B683CF9AE}"/>
          </ac:spMkLst>
        </pc:spChg>
      </pc:sldChg>
      <pc:sldChg chg="modSp">
        <pc:chgData name="송호영" userId="S::ghdud119@konkuk.ac.kr::2286aef3-535c-4bbe-8664-406b05f44393" providerId="AD" clId="Web-{FA56F15F-A2E8-47DB-AF28-2FFFFDC792C5}" dt="2021-04-02T02:22:54.603" v="23" actId="20577"/>
        <pc:sldMkLst>
          <pc:docMk/>
          <pc:sldMk cId="1347849294" sldId="292"/>
        </pc:sldMkLst>
        <pc:spChg chg="mod">
          <ac:chgData name="송호영" userId="S::ghdud119@konkuk.ac.kr::2286aef3-535c-4bbe-8664-406b05f44393" providerId="AD" clId="Web-{FA56F15F-A2E8-47DB-AF28-2FFFFDC792C5}" dt="2021-04-02T02:22:54.603" v="23" actId="20577"/>
          <ac:spMkLst>
            <pc:docMk/>
            <pc:sldMk cId="1347849294" sldId="292"/>
            <ac:spMk id="14" creationId="{852C9AB3-E00C-A041-8AEE-A8BAC56B16C9}"/>
          </ac:spMkLst>
        </pc:spChg>
      </pc:sldChg>
      <pc:sldChg chg="modSp">
        <pc:chgData name="송호영" userId="S::ghdud119@konkuk.ac.kr::2286aef3-535c-4bbe-8664-406b05f44393" providerId="AD" clId="Web-{FA56F15F-A2E8-47DB-AF28-2FFFFDC792C5}" dt="2021-04-02T02:20:49.456" v="20" actId="20577"/>
        <pc:sldMkLst>
          <pc:docMk/>
          <pc:sldMk cId="2445755331" sldId="298"/>
        </pc:sldMkLst>
        <pc:spChg chg="mod">
          <ac:chgData name="송호영" userId="S::ghdud119@konkuk.ac.kr::2286aef3-535c-4bbe-8664-406b05f44393" providerId="AD" clId="Web-{FA56F15F-A2E8-47DB-AF28-2FFFFDC792C5}" dt="2021-04-02T02:20:49.456" v="20" actId="20577"/>
          <ac:spMkLst>
            <pc:docMk/>
            <pc:sldMk cId="2445755331" sldId="298"/>
            <ac:spMk id="23" creationId="{50067311-078E-1643-A8D6-9BC8CB65DA73}"/>
          </ac:spMkLst>
        </pc:spChg>
      </pc:sldChg>
    </pc:docChg>
  </pc:docChgLst>
  <pc:docChgLst>
    <pc:chgData name="haen1231@konkuk.ac.kr" userId="fc805462-1126-4daf-9bad-151ec245578c" providerId="ADAL" clId="{314B85A5-4AB3-481E-BDBA-3E76F2209553}"/>
    <pc:docChg chg="undo custSel addSld delSld modSld">
      <pc:chgData name="haen1231@konkuk.ac.kr" userId="fc805462-1126-4daf-9bad-151ec245578c" providerId="ADAL" clId="{314B85A5-4AB3-481E-BDBA-3E76F2209553}" dt="2021-04-02T02:21:12.916" v="757" actId="164"/>
      <pc:docMkLst>
        <pc:docMk/>
      </pc:docMkLst>
      <pc:sldChg chg="del">
        <pc:chgData name="haen1231@konkuk.ac.kr" userId="fc805462-1126-4daf-9bad-151ec245578c" providerId="ADAL" clId="{314B85A5-4AB3-481E-BDBA-3E76F2209553}" dt="2021-04-01T05:47:21.075" v="100" actId="47"/>
        <pc:sldMkLst>
          <pc:docMk/>
          <pc:sldMk cId="110518279" sldId="257"/>
        </pc:sldMkLst>
      </pc:sldChg>
      <pc:sldChg chg="addSp delSp modSp mod setBg">
        <pc:chgData name="haen1231@konkuk.ac.kr" userId="fc805462-1126-4daf-9bad-151ec245578c" providerId="ADAL" clId="{314B85A5-4AB3-481E-BDBA-3E76F2209553}" dt="2021-04-01T06:17:20.801" v="680" actId="2711"/>
        <pc:sldMkLst>
          <pc:docMk/>
          <pc:sldMk cId="2277786747" sldId="258"/>
        </pc:sldMkLst>
        <pc:spChg chg="del mod">
          <ac:chgData name="haen1231@konkuk.ac.kr" userId="fc805462-1126-4daf-9bad-151ec245578c" providerId="ADAL" clId="{314B85A5-4AB3-481E-BDBA-3E76F2209553}" dt="2021-04-01T05:53:04.603" v="160" actId="478"/>
          <ac:spMkLst>
            <pc:docMk/>
            <pc:sldMk cId="2277786747" sldId="258"/>
            <ac:spMk id="2" creationId="{0AA8A9D2-21D3-9C41-967A-22842EF56E3B}"/>
          </ac:spMkLst>
        </pc:spChg>
        <pc:spChg chg="add del">
          <ac:chgData name="haen1231@konkuk.ac.kr" userId="fc805462-1126-4daf-9bad-151ec245578c" providerId="ADAL" clId="{314B85A5-4AB3-481E-BDBA-3E76F2209553}" dt="2021-04-01T05:52:47.423" v="156" actId="22"/>
          <ac:spMkLst>
            <pc:docMk/>
            <pc:sldMk cId="2277786747" sldId="258"/>
            <ac:spMk id="5" creationId="{20E5E4C5-8F4D-4081-8733-0ADCA0FBB9D5}"/>
          </ac:spMkLst>
        </pc:spChg>
        <pc:spChg chg="mod">
          <ac:chgData name="haen1231@konkuk.ac.kr" userId="fc805462-1126-4daf-9bad-151ec245578c" providerId="ADAL" clId="{314B85A5-4AB3-481E-BDBA-3E76F2209553}" dt="2021-04-01T05:52:52.853" v="158"/>
          <ac:spMkLst>
            <pc:docMk/>
            <pc:sldMk cId="2277786747" sldId="258"/>
            <ac:spMk id="7" creationId="{FF2266B5-1A76-43C3-A677-4E12C990874F}"/>
          </ac:spMkLst>
        </pc:spChg>
        <pc:spChg chg="mod">
          <ac:chgData name="haen1231@konkuk.ac.kr" userId="fc805462-1126-4daf-9bad-151ec245578c" providerId="ADAL" clId="{314B85A5-4AB3-481E-BDBA-3E76F2209553}" dt="2021-04-01T05:52:52.853" v="158"/>
          <ac:spMkLst>
            <pc:docMk/>
            <pc:sldMk cId="2277786747" sldId="258"/>
            <ac:spMk id="8" creationId="{CD438994-1317-40A6-8ECD-83879C30AAD7}"/>
          </ac:spMkLst>
        </pc:spChg>
        <pc:spChg chg="mod">
          <ac:chgData name="haen1231@konkuk.ac.kr" userId="fc805462-1126-4daf-9bad-151ec245578c" providerId="ADAL" clId="{314B85A5-4AB3-481E-BDBA-3E76F2209553}" dt="2021-04-01T05:53:36.920" v="230" actId="20577"/>
          <ac:spMkLst>
            <pc:docMk/>
            <pc:sldMk cId="2277786747" sldId="258"/>
            <ac:spMk id="9" creationId="{93108123-9AE1-4F00-A4DF-51C60D543A68}"/>
          </ac:spMkLst>
        </pc:spChg>
        <pc:spChg chg="add del mod">
          <ac:chgData name="haen1231@konkuk.ac.kr" userId="fc805462-1126-4daf-9bad-151ec245578c" providerId="ADAL" clId="{314B85A5-4AB3-481E-BDBA-3E76F2209553}" dt="2021-04-01T05:53:07.105" v="161" actId="478"/>
          <ac:spMkLst>
            <pc:docMk/>
            <pc:sldMk cId="2277786747" sldId="258"/>
            <ac:spMk id="11" creationId="{386991C4-B9E2-48B1-977C-C62EF1DABB61}"/>
          </ac:spMkLst>
        </pc:spChg>
        <pc:spChg chg="mod">
          <ac:chgData name="haen1231@konkuk.ac.kr" userId="fc805462-1126-4daf-9bad-151ec245578c" providerId="ADAL" clId="{314B85A5-4AB3-481E-BDBA-3E76F2209553}" dt="2021-04-01T06:17:20.801" v="680" actId="2711"/>
          <ac:spMkLst>
            <pc:docMk/>
            <pc:sldMk cId="2277786747" sldId="258"/>
            <ac:spMk id="13" creationId="{7D6A41FE-2F0D-C847-B9E9-C37777415AE9}"/>
          </ac:spMkLst>
        </pc:spChg>
        <pc:grpChg chg="add mod">
          <ac:chgData name="haen1231@konkuk.ac.kr" userId="fc805462-1126-4daf-9bad-151ec245578c" providerId="ADAL" clId="{314B85A5-4AB3-481E-BDBA-3E76F2209553}" dt="2021-04-01T05:52:52.853" v="158"/>
          <ac:grpSpMkLst>
            <pc:docMk/>
            <pc:sldMk cId="2277786747" sldId="258"/>
            <ac:grpSpMk id="6" creationId="{91DEECC0-F36C-4C2A-8793-B669760C608C}"/>
          </ac:grpSpMkLst>
        </pc:grpChg>
        <pc:cxnChg chg="mod">
          <ac:chgData name="haen1231@konkuk.ac.kr" userId="fc805462-1126-4daf-9bad-151ec245578c" providerId="ADAL" clId="{314B85A5-4AB3-481E-BDBA-3E76F2209553}" dt="2021-04-01T05:52:52.853" v="158"/>
          <ac:cxnSpMkLst>
            <pc:docMk/>
            <pc:sldMk cId="2277786747" sldId="258"/>
            <ac:cxnSpMk id="10" creationId="{13A7BA5C-51C1-4C00-8874-75B5717ADFC4}"/>
          </ac:cxnSpMkLst>
        </pc:cxnChg>
      </pc:sldChg>
      <pc:sldChg chg="setBg">
        <pc:chgData name="haen1231@konkuk.ac.kr" userId="fc805462-1126-4daf-9bad-151ec245578c" providerId="ADAL" clId="{314B85A5-4AB3-481E-BDBA-3E76F2209553}" dt="2021-04-01T05:54:13.743" v="234"/>
        <pc:sldMkLst>
          <pc:docMk/>
          <pc:sldMk cId="3704014608" sldId="259"/>
        </pc:sldMkLst>
      </pc:sldChg>
      <pc:sldChg chg="setBg">
        <pc:chgData name="haen1231@konkuk.ac.kr" userId="fc805462-1126-4daf-9bad-151ec245578c" providerId="ADAL" clId="{314B85A5-4AB3-481E-BDBA-3E76F2209553}" dt="2021-04-01T05:54:24.238" v="237"/>
        <pc:sldMkLst>
          <pc:docMk/>
          <pc:sldMk cId="813588039" sldId="260"/>
        </pc:sldMkLst>
      </pc:sldChg>
      <pc:sldChg chg="setBg">
        <pc:chgData name="haen1231@konkuk.ac.kr" userId="fc805462-1126-4daf-9bad-151ec245578c" providerId="ADAL" clId="{314B85A5-4AB3-481E-BDBA-3E76F2209553}" dt="2021-04-01T05:54:20.351" v="236"/>
        <pc:sldMkLst>
          <pc:docMk/>
          <pc:sldMk cId="1440481288" sldId="261"/>
        </pc:sldMkLst>
      </pc:sldChg>
      <pc:sldChg chg="setBg">
        <pc:chgData name="haen1231@konkuk.ac.kr" userId="fc805462-1126-4daf-9bad-151ec245578c" providerId="ADAL" clId="{314B85A5-4AB3-481E-BDBA-3E76F2209553}" dt="2021-04-01T05:54:37.055" v="241"/>
        <pc:sldMkLst>
          <pc:docMk/>
          <pc:sldMk cId="733243551" sldId="262"/>
        </pc:sldMkLst>
      </pc:sldChg>
      <pc:sldChg chg="addSp delSp modSp mod setBg">
        <pc:chgData name="haen1231@konkuk.ac.kr" userId="fc805462-1126-4daf-9bad-151ec245578c" providerId="ADAL" clId="{314B85A5-4AB3-481E-BDBA-3E76F2209553}" dt="2021-04-01T05:54:07.249" v="233"/>
        <pc:sldMkLst>
          <pc:docMk/>
          <pc:sldMk cId="4198398152" sldId="263"/>
        </pc:sldMkLst>
        <pc:spChg chg="mod">
          <ac:chgData name="haen1231@konkuk.ac.kr" userId="fc805462-1126-4daf-9bad-151ec245578c" providerId="ADAL" clId="{314B85A5-4AB3-481E-BDBA-3E76F2209553}" dt="2021-04-01T05:50:31.284" v="106" actId="21"/>
          <ac:spMkLst>
            <pc:docMk/>
            <pc:sldMk cId="4198398152" sldId="263"/>
            <ac:spMk id="2" creationId="{0AA8A9D2-21D3-9C41-967A-22842EF56E3B}"/>
          </ac:spMkLst>
        </pc:spChg>
        <pc:spChg chg="add del">
          <ac:chgData name="haen1231@konkuk.ac.kr" userId="fc805462-1126-4daf-9bad-151ec245578c" providerId="ADAL" clId="{314B85A5-4AB3-481E-BDBA-3E76F2209553}" dt="2021-04-01T05:50:21.678" v="104" actId="22"/>
          <ac:spMkLst>
            <pc:docMk/>
            <pc:sldMk cId="4198398152" sldId="263"/>
            <ac:spMk id="11" creationId="{D40B4B25-96A1-40C7-BF41-96FD057A86E7}"/>
          </ac:spMkLst>
        </pc:spChg>
      </pc:sldChg>
      <pc:sldChg chg="setBg">
        <pc:chgData name="haen1231@konkuk.ac.kr" userId="fc805462-1126-4daf-9bad-151ec245578c" providerId="ADAL" clId="{314B85A5-4AB3-481E-BDBA-3E76F2209553}" dt="2021-04-01T05:54:16.802" v="235"/>
        <pc:sldMkLst>
          <pc:docMk/>
          <pc:sldMk cId="1151867433" sldId="264"/>
        </pc:sldMkLst>
      </pc:sldChg>
      <pc:sldChg chg="setBg">
        <pc:chgData name="haen1231@konkuk.ac.kr" userId="fc805462-1126-4daf-9bad-151ec245578c" providerId="ADAL" clId="{314B85A5-4AB3-481E-BDBA-3E76F2209553}" dt="2021-04-01T05:54:43.383" v="243"/>
        <pc:sldMkLst>
          <pc:docMk/>
          <pc:sldMk cId="3936177670" sldId="265"/>
        </pc:sldMkLst>
      </pc:sldChg>
      <pc:sldChg chg="setBg">
        <pc:chgData name="haen1231@konkuk.ac.kr" userId="fc805462-1126-4daf-9bad-151ec245578c" providerId="ADAL" clId="{314B85A5-4AB3-481E-BDBA-3E76F2209553}" dt="2021-04-01T05:54:46.460" v="244"/>
        <pc:sldMkLst>
          <pc:docMk/>
          <pc:sldMk cId="2009701455" sldId="266"/>
        </pc:sldMkLst>
      </pc:sldChg>
      <pc:sldChg chg="setBg">
        <pc:chgData name="haen1231@konkuk.ac.kr" userId="fc805462-1126-4daf-9bad-151ec245578c" providerId="ADAL" clId="{314B85A5-4AB3-481E-BDBA-3E76F2209553}" dt="2021-04-01T05:54:49.688" v="245"/>
        <pc:sldMkLst>
          <pc:docMk/>
          <pc:sldMk cId="730379782" sldId="267"/>
        </pc:sldMkLst>
      </pc:sldChg>
      <pc:sldChg chg="setBg">
        <pc:chgData name="haen1231@konkuk.ac.kr" userId="fc805462-1126-4daf-9bad-151ec245578c" providerId="ADAL" clId="{314B85A5-4AB3-481E-BDBA-3E76F2209553}" dt="2021-04-01T05:54:53.329" v="246"/>
        <pc:sldMkLst>
          <pc:docMk/>
          <pc:sldMk cId="3749333424" sldId="268"/>
        </pc:sldMkLst>
      </pc:sldChg>
      <pc:sldChg chg="setBg">
        <pc:chgData name="haen1231@konkuk.ac.kr" userId="fc805462-1126-4daf-9bad-151ec245578c" providerId="ADAL" clId="{314B85A5-4AB3-481E-BDBA-3E76F2209553}" dt="2021-04-01T05:54:58.252" v="247"/>
        <pc:sldMkLst>
          <pc:docMk/>
          <pc:sldMk cId="2779590856" sldId="269"/>
        </pc:sldMkLst>
      </pc:sldChg>
      <pc:sldChg chg="setBg">
        <pc:chgData name="haen1231@konkuk.ac.kr" userId="fc805462-1126-4daf-9bad-151ec245578c" providerId="ADAL" clId="{314B85A5-4AB3-481E-BDBA-3E76F2209553}" dt="2021-04-01T05:54:27.253" v="238"/>
        <pc:sldMkLst>
          <pc:docMk/>
          <pc:sldMk cId="3811962003" sldId="270"/>
        </pc:sldMkLst>
      </pc:sldChg>
      <pc:sldChg chg="setBg">
        <pc:chgData name="haen1231@konkuk.ac.kr" userId="fc805462-1126-4daf-9bad-151ec245578c" providerId="ADAL" clId="{314B85A5-4AB3-481E-BDBA-3E76F2209553}" dt="2021-04-01T05:54:33.204" v="240"/>
        <pc:sldMkLst>
          <pc:docMk/>
          <pc:sldMk cId="3385575971" sldId="271"/>
        </pc:sldMkLst>
      </pc:sldChg>
      <pc:sldChg chg="setBg">
        <pc:chgData name="haen1231@konkuk.ac.kr" userId="fc805462-1126-4daf-9bad-151ec245578c" providerId="ADAL" clId="{314B85A5-4AB3-481E-BDBA-3E76F2209553}" dt="2021-04-01T05:54:30.677" v="239"/>
        <pc:sldMkLst>
          <pc:docMk/>
          <pc:sldMk cId="2390778878" sldId="272"/>
        </pc:sldMkLst>
      </pc:sldChg>
      <pc:sldChg chg="setBg">
        <pc:chgData name="haen1231@konkuk.ac.kr" userId="fc805462-1126-4daf-9bad-151ec245578c" providerId="ADAL" clId="{314B85A5-4AB3-481E-BDBA-3E76F2209553}" dt="2021-04-01T05:54:40.543" v="242"/>
        <pc:sldMkLst>
          <pc:docMk/>
          <pc:sldMk cId="3500389474" sldId="273"/>
        </pc:sldMkLst>
      </pc:sldChg>
      <pc:sldChg chg="setBg">
        <pc:chgData name="haen1231@konkuk.ac.kr" userId="fc805462-1126-4daf-9bad-151ec245578c" providerId="ADAL" clId="{314B85A5-4AB3-481E-BDBA-3E76F2209553}" dt="2021-04-01T05:55:01.797" v="248"/>
        <pc:sldMkLst>
          <pc:docMk/>
          <pc:sldMk cId="361526637" sldId="274"/>
        </pc:sldMkLst>
      </pc:sldChg>
      <pc:sldChg chg="setBg">
        <pc:chgData name="haen1231@konkuk.ac.kr" userId="fc805462-1126-4daf-9bad-151ec245578c" providerId="ADAL" clId="{314B85A5-4AB3-481E-BDBA-3E76F2209553}" dt="2021-04-01T05:55:05.941" v="249"/>
        <pc:sldMkLst>
          <pc:docMk/>
          <pc:sldMk cId="3748359282" sldId="275"/>
        </pc:sldMkLst>
      </pc:sldChg>
      <pc:sldChg chg="setBg">
        <pc:chgData name="haen1231@konkuk.ac.kr" userId="fc805462-1126-4daf-9bad-151ec245578c" providerId="ADAL" clId="{314B85A5-4AB3-481E-BDBA-3E76F2209553}" dt="2021-04-01T05:55:13.934" v="250"/>
        <pc:sldMkLst>
          <pc:docMk/>
          <pc:sldMk cId="3514088236" sldId="276"/>
        </pc:sldMkLst>
      </pc:sldChg>
      <pc:sldChg chg="addSp delSp modSp mod setBg">
        <pc:chgData name="haen1231@konkuk.ac.kr" userId="fc805462-1126-4daf-9bad-151ec245578c" providerId="ADAL" clId="{314B85A5-4AB3-481E-BDBA-3E76F2209553}" dt="2021-04-01T06:25:04.125" v="748" actId="404"/>
        <pc:sldMkLst>
          <pc:docMk/>
          <pc:sldMk cId="3072290143" sldId="277"/>
        </pc:sldMkLst>
        <pc:spChg chg="del mod">
          <ac:chgData name="haen1231@konkuk.ac.kr" userId="fc805462-1126-4daf-9bad-151ec245578c" providerId="ADAL" clId="{314B85A5-4AB3-481E-BDBA-3E76F2209553}" dt="2021-04-01T06:07:47.514" v="613" actId="478"/>
          <ac:spMkLst>
            <pc:docMk/>
            <pc:sldMk cId="3072290143" sldId="277"/>
            <ac:spMk id="4" creationId="{5803F7E6-B3A5-4C66-9445-377A4F04D0B1}"/>
          </ac:spMkLst>
        </pc:spChg>
        <pc:spChg chg="add del mod">
          <ac:chgData name="haen1231@konkuk.ac.kr" userId="fc805462-1126-4daf-9bad-151ec245578c" providerId="ADAL" clId="{314B85A5-4AB3-481E-BDBA-3E76F2209553}" dt="2021-04-01T06:07:50.867" v="614" actId="478"/>
          <ac:spMkLst>
            <pc:docMk/>
            <pc:sldMk cId="3072290143" sldId="277"/>
            <ac:spMk id="5" creationId="{4762F0C3-458A-4DDB-8395-A5243EBCF190}"/>
          </ac:spMkLst>
        </pc:spChg>
        <pc:spChg chg="add del">
          <ac:chgData name="haen1231@konkuk.ac.kr" userId="fc805462-1126-4daf-9bad-151ec245578c" providerId="ADAL" clId="{314B85A5-4AB3-481E-BDBA-3E76F2209553}" dt="2021-04-01T06:07:35.543" v="606" actId="478"/>
          <ac:spMkLst>
            <pc:docMk/>
            <pc:sldMk cId="3072290143" sldId="277"/>
            <ac:spMk id="6" creationId="{BA2B5191-D467-442F-B120-CBF65C658BA3}"/>
          </ac:spMkLst>
        </pc:spChg>
        <pc:spChg chg="mod">
          <ac:chgData name="haen1231@konkuk.ac.kr" userId="fc805462-1126-4daf-9bad-151ec245578c" providerId="ADAL" clId="{314B85A5-4AB3-481E-BDBA-3E76F2209553}" dt="2021-04-01T06:07:39.684" v="607"/>
          <ac:spMkLst>
            <pc:docMk/>
            <pc:sldMk cId="3072290143" sldId="277"/>
            <ac:spMk id="8" creationId="{F13925AF-39C4-4E3E-9EB1-D59DB801D03D}"/>
          </ac:spMkLst>
        </pc:spChg>
        <pc:spChg chg="mod">
          <ac:chgData name="haen1231@konkuk.ac.kr" userId="fc805462-1126-4daf-9bad-151ec245578c" providerId="ADAL" clId="{314B85A5-4AB3-481E-BDBA-3E76F2209553}" dt="2021-04-01T06:07:39.684" v="607"/>
          <ac:spMkLst>
            <pc:docMk/>
            <pc:sldMk cId="3072290143" sldId="277"/>
            <ac:spMk id="10" creationId="{BEC15DE4-343E-451D-99BB-BA9C1C1CFDC8}"/>
          </ac:spMkLst>
        </pc:spChg>
        <pc:spChg chg="mod">
          <ac:chgData name="haen1231@konkuk.ac.kr" userId="fc805462-1126-4daf-9bad-151ec245578c" providerId="ADAL" clId="{314B85A5-4AB3-481E-BDBA-3E76F2209553}" dt="2021-04-01T06:25:04.125" v="748" actId="404"/>
          <ac:spMkLst>
            <pc:docMk/>
            <pc:sldMk cId="3072290143" sldId="277"/>
            <ac:spMk id="11" creationId="{56676ECB-94AB-480F-B5F3-C20C6B90D66F}"/>
          </ac:spMkLst>
        </pc:spChg>
        <pc:spChg chg="del mod">
          <ac:chgData name="haen1231@konkuk.ac.kr" userId="fc805462-1126-4daf-9bad-151ec245578c" providerId="ADAL" clId="{314B85A5-4AB3-481E-BDBA-3E76F2209553}" dt="2021-04-01T06:07:32.644" v="604" actId="478"/>
          <ac:spMkLst>
            <pc:docMk/>
            <pc:sldMk cId="3072290143" sldId="277"/>
            <ac:spMk id="20" creationId="{791B0E7D-7A18-4D64-9B3D-D8571097BB38}"/>
          </ac:spMkLst>
        </pc:spChg>
        <pc:grpChg chg="add mod">
          <ac:chgData name="haen1231@konkuk.ac.kr" userId="fc805462-1126-4daf-9bad-151ec245578c" providerId="ADAL" clId="{314B85A5-4AB3-481E-BDBA-3E76F2209553}" dt="2021-04-01T06:07:39.684" v="607"/>
          <ac:grpSpMkLst>
            <pc:docMk/>
            <pc:sldMk cId="3072290143" sldId="277"/>
            <ac:grpSpMk id="7" creationId="{34B5163E-FB78-4FCE-9313-BE1F40D8BEBE}"/>
          </ac:grpSpMkLst>
        </pc:grpChg>
        <pc:cxnChg chg="mod">
          <ac:chgData name="haen1231@konkuk.ac.kr" userId="fc805462-1126-4daf-9bad-151ec245578c" providerId="ADAL" clId="{314B85A5-4AB3-481E-BDBA-3E76F2209553}" dt="2021-04-01T06:07:39.684" v="607"/>
          <ac:cxnSpMkLst>
            <pc:docMk/>
            <pc:sldMk cId="3072290143" sldId="277"/>
            <ac:cxnSpMk id="12" creationId="{F5C6CFD1-67A8-4978-BAEB-5EE6D066DC0D}"/>
          </ac:cxnSpMkLst>
        </pc:cxnChg>
      </pc:sldChg>
      <pc:sldChg chg="addSp delSp modSp mod setBg">
        <pc:chgData name="haen1231@konkuk.ac.kr" userId="fc805462-1126-4daf-9bad-151ec245578c" providerId="ADAL" clId="{314B85A5-4AB3-481E-BDBA-3E76F2209553}" dt="2021-04-01T06:24:55.592" v="747" actId="404"/>
        <pc:sldMkLst>
          <pc:docMk/>
          <pc:sldMk cId="226035573" sldId="278"/>
        </pc:sldMkLst>
        <pc:spChg chg="del mod">
          <ac:chgData name="haen1231@konkuk.ac.kr" userId="fc805462-1126-4daf-9bad-151ec245578c" providerId="ADAL" clId="{314B85A5-4AB3-481E-BDBA-3E76F2209553}" dt="2021-04-01T06:07:04.902" v="597" actId="478"/>
          <ac:spMkLst>
            <pc:docMk/>
            <pc:sldMk cId="226035573" sldId="278"/>
            <ac:spMk id="2" creationId="{9C63F996-8515-401B-8434-B74F604B5E47}"/>
          </ac:spMkLst>
        </pc:spChg>
        <pc:spChg chg="add del">
          <ac:chgData name="haen1231@konkuk.ac.kr" userId="fc805462-1126-4daf-9bad-151ec245578c" providerId="ADAL" clId="{314B85A5-4AB3-481E-BDBA-3E76F2209553}" dt="2021-04-01T06:06:43.012" v="585" actId="22"/>
          <ac:spMkLst>
            <pc:docMk/>
            <pc:sldMk cId="226035573" sldId="278"/>
            <ac:spMk id="5" creationId="{8BA9AE82-C7AA-4816-836C-5AC8C6AC2E6D}"/>
          </ac:spMkLst>
        </pc:spChg>
        <pc:spChg chg="mod">
          <ac:chgData name="haen1231@konkuk.ac.kr" userId="fc805462-1126-4daf-9bad-151ec245578c" providerId="ADAL" clId="{314B85A5-4AB3-481E-BDBA-3E76F2209553}" dt="2021-04-01T06:06:48.056" v="586"/>
          <ac:spMkLst>
            <pc:docMk/>
            <pc:sldMk cId="226035573" sldId="278"/>
            <ac:spMk id="7" creationId="{78217928-B625-4AD9-8E78-022C6B074648}"/>
          </ac:spMkLst>
        </pc:spChg>
        <pc:spChg chg="mod">
          <ac:chgData name="haen1231@konkuk.ac.kr" userId="fc805462-1126-4daf-9bad-151ec245578c" providerId="ADAL" clId="{314B85A5-4AB3-481E-BDBA-3E76F2209553}" dt="2021-04-01T06:06:48.056" v="586"/>
          <ac:spMkLst>
            <pc:docMk/>
            <pc:sldMk cId="226035573" sldId="278"/>
            <ac:spMk id="8" creationId="{39631F5B-3658-4292-99FB-87303E6F1F80}"/>
          </ac:spMkLst>
        </pc:spChg>
        <pc:spChg chg="mod">
          <ac:chgData name="haen1231@konkuk.ac.kr" userId="fc805462-1126-4daf-9bad-151ec245578c" providerId="ADAL" clId="{314B85A5-4AB3-481E-BDBA-3E76F2209553}" dt="2021-04-01T06:24:55.592" v="747" actId="404"/>
          <ac:spMkLst>
            <pc:docMk/>
            <pc:sldMk cId="226035573" sldId="278"/>
            <ac:spMk id="9" creationId="{02E1FF7A-BF61-47CC-A2D1-9B3AE2110D09}"/>
          </ac:spMkLst>
        </pc:spChg>
        <pc:spChg chg="add del mod">
          <ac:chgData name="haen1231@konkuk.ac.kr" userId="fc805462-1126-4daf-9bad-151ec245578c" providerId="ADAL" clId="{314B85A5-4AB3-481E-BDBA-3E76F2209553}" dt="2021-04-01T06:07:07.028" v="598" actId="478"/>
          <ac:spMkLst>
            <pc:docMk/>
            <pc:sldMk cId="226035573" sldId="278"/>
            <ac:spMk id="12" creationId="{5E0D6C2C-59CB-4595-AE10-AA758DB78C15}"/>
          </ac:spMkLst>
        </pc:spChg>
        <pc:grpChg chg="add mod">
          <ac:chgData name="haen1231@konkuk.ac.kr" userId="fc805462-1126-4daf-9bad-151ec245578c" providerId="ADAL" clId="{314B85A5-4AB3-481E-BDBA-3E76F2209553}" dt="2021-04-01T06:06:48.056" v="586"/>
          <ac:grpSpMkLst>
            <pc:docMk/>
            <pc:sldMk cId="226035573" sldId="278"/>
            <ac:grpSpMk id="6" creationId="{94A9C492-50B9-4CA2-9CDA-A947DF639FDB}"/>
          </ac:grpSpMkLst>
        </pc:grpChg>
        <pc:cxnChg chg="mod">
          <ac:chgData name="haen1231@konkuk.ac.kr" userId="fc805462-1126-4daf-9bad-151ec245578c" providerId="ADAL" clId="{314B85A5-4AB3-481E-BDBA-3E76F2209553}" dt="2021-04-01T06:06:48.056" v="586"/>
          <ac:cxnSpMkLst>
            <pc:docMk/>
            <pc:sldMk cId="226035573" sldId="278"/>
            <ac:cxnSpMk id="10" creationId="{A5F8B60E-DB5D-4A38-80C5-79A584B09455}"/>
          </ac:cxnSpMkLst>
        </pc:cxnChg>
      </pc:sldChg>
      <pc:sldChg chg="addSp delSp modSp mod setBg">
        <pc:chgData name="haen1231@konkuk.ac.kr" userId="fc805462-1126-4daf-9bad-151ec245578c" providerId="ADAL" clId="{314B85A5-4AB3-481E-BDBA-3E76F2209553}" dt="2021-04-01T06:24:23.168" v="742" actId="404"/>
        <pc:sldMkLst>
          <pc:docMk/>
          <pc:sldMk cId="3428212277" sldId="279"/>
        </pc:sldMkLst>
        <pc:spChg chg="del mod">
          <ac:chgData name="haen1231@konkuk.ac.kr" userId="fc805462-1126-4daf-9bad-151ec245578c" providerId="ADAL" clId="{314B85A5-4AB3-481E-BDBA-3E76F2209553}" dt="2021-04-01T06:06:01.813" v="547" actId="478"/>
          <ac:spMkLst>
            <pc:docMk/>
            <pc:sldMk cId="3428212277" sldId="279"/>
            <ac:spMk id="2" creationId="{03F959F8-F18C-4213-9305-5CE9234EB252}"/>
          </ac:spMkLst>
        </pc:spChg>
        <pc:spChg chg="mod">
          <ac:chgData name="haen1231@konkuk.ac.kr" userId="fc805462-1126-4daf-9bad-151ec245578c" providerId="ADAL" clId="{314B85A5-4AB3-481E-BDBA-3E76F2209553}" dt="2021-04-01T06:05:44.637" v="538"/>
          <ac:spMkLst>
            <pc:docMk/>
            <pc:sldMk cId="3428212277" sldId="279"/>
            <ac:spMk id="6" creationId="{9D072591-6878-49F5-B8B1-3224CD4C6AF7}"/>
          </ac:spMkLst>
        </pc:spChg>
        <pc:spChg chg="mod">
          <ac:chgData name="haen1231@konkuk.ac.kr" userId="fc805462-1126-4daf-9bad-151ec245578c" providerId="ADAL" clId="{314B85A5-4AB3-481E-BDBA-3E76F2209553}" dt="2021-04-01T06:05:44.637" v="538"/>
          <ac:spMkLst>
            <pc:docMk/>
            <pc:sldMk cId="3428212277" sldId="279"/>
            <ac:spMk id="7" creationId="{B398174F-D20D-4C39-AB22-C0523BB46983}"/>
          </ac:spMkLst>
        </pc:spChg>
        <pc:spChg chg="mod">
          <ac:chgData name="haen1231@konkuk.ac.kr" userId="fc805462-1126-4daf-9bad-151ec245578c" providerId="ADAL" clId="{314B85A5-4AB3-481E-BDBA-3E76F2209553}" dt="2021-04-01T06:24:23.168" v="742" actId="404"/>
          <ac:spMkLst>
            <pc:docMk/>
            <pc:sldMk cId="3428212277" sldId="279"/>
            <ac:spMk id="8" creationId="{3C1833B4-2D04-4E79-8E65-FE85A0C8E194}"/>
          </ac:spMkLst>
        </pc:spChg>
        <pc:spChg chg="add del mod">
          <ac:chgData name="haen1231@konkuk.ac.kr" userId="fc805462-1126-4daf-9bad-151ec245578c" providerId="ADAL" clId="{314B85A5-4AB3-481E-BDBA-3E76F2209553}" dt="2021-04-01T06:06:04.130" v="548" actId="478"/>
          <ac:spMkLst>
            <pc:docMk/>
            <pc:sldMk cId="3428212277" sldId="279"/>
            <ac:spMk id="10" creationId="{D97D3FE3-4667-4A84-99D5-9B43CFBC92C6}"/>
          </ac:spMkLst>
        </pc:spChg>
        <pc:spChg chg="del mod">
          <ac:chgData name="haen1231@konkuk.ac.kr" userId="fc805462-1126-4daf-9bad-151ec245578c" providerId="ADAL" clId="{314B85A5-4AB3-481E-BDBA-3E76F2209553}" dt="2021-04-01T05:28:08.805" v="98" actId="21"/>
          <ac:spMkLst>
            <pc:docMk/>
            <pc:sldMk cId="3428212277" sldId="279"/>
            <ac:spMk id="46" creationId="{A3A755A0-02EC-4720-ABC9-A56759691BC4}"/>
          </ac:spMkLst>
        </pc:spChg>
        <pc:grpChg chg="add mod">
          <ac:chgData name="haen1231@konkuk.ac.kr" userId="fc805462-1126-4daf-9bad-151ec245578c" providerId="ADAL" clId="{314B85A5-4AB3-481E-BDBA-3E76F2209553}" dt="2021-04-01T06:05:44.637" v="538"/>
          <ac:grpSpMkLst>
            <pc:docMk/>
            <pc:sldMk cId="3428212277" sldId="279"/>
            <ac:grpSpMk id="5" creationId="{700F5B7C-DD4A-4A8E-8C3D-8C4D7BAF2D77}"/>
          </ac:grpSpMkLst>
        </pc:grpChg>
        <pc:picChg chg="mod">
          <ac:chgData name="haen1231@konkuk.ac.kr" userId="fc805462-1126-4daf-9bad-151ec245578c" providerId="ADAL" clId="{314B85A5-4AB3-481E-BDBA-3E76F2209553}" dt="2021-04-01T06:24:19.077" v="741" actId="1036"/>
          <ac:picMkLst>
            <pc:docMk/>
            <pc:sldMk cId="3428212277" sldId="279"/>
            <ac:picMk id="4" creationId="{5F20D4A0-1E14-4AC9-A20B-06D0007A3E03}"/>
          </ac:picMkLst>
        </pc:picChg>
        <pc:cxnChg chg="mod">
          <ac:chgData name="haen1231@konkuk.ac.kr" userId="fc805462-1126-4daf-9bad-151ec245578c" providerId="ADAL" clId="{314B85A5-4AB3-481E-BDBA-3E76F2209553}" dt="2021-04-01T06:05:44.637" v="538"/>
          <ac:cxnSpMkLst>
            <pc:docMk/>
            <pc:sldMk cId="3428212277" sldId="279"/>
            <ac:cxnSpMk id="9" creationId="{1722D8B5-994A-4EA1-BD80-D6103DAB3651}"/>
          </ac:cxnSpMkLst>
        </pc:cxnChg>
      </pc:sldChg>
      <pc:sldChg chg="addSp delSp modSp mod setBg">
        <pc:chgData name="haen1231@konkuk.ac.kr" userId="fc805462-1126-4daf-9bad-151ec245578c" providerId="ADAL" clId="{314B85A5-4AB3-481E-BDBA-3E76F2209553}" dt="2021-04-01T06:24:30.167" v="743" actId="404"/>
        <pc:sldMkLst>
          <pc:docMk/>
          <pc:sldMk cId="4267063956" sldId="280"/>
        </pc:sldMkLst>
        <pc:spChg chg="del mod">
          <ac:chgData name="haen1231@konkuk.ac.kr" userId="fc805462-1126-4daf-9bad-151ec245578c" providerId="ADAL" clId="{314B85A5-4AB3-481E-BDBA-3E76F2209553}" dt="2021-04-01T06:00:18.839" v="342" actId="478"/>
          <ac:spMkLst>
            <pc:docMk/>
            <pc:sldMk cId="4267063956" sldId="280"/>
            <ac:spMk id="2" creationId="{91B124EB-A505-499A-93C4-E20E1A61B9FC}"/>
          </ac:spMkLst>
        </pc:spChg>
        <pc:spChg chg="add del">
          <ac:chgData name="haen1231@konkuk.ac.kr" userId="fc805462-1126-4daf-9bad-151ec245578c" providerId="ADAL" clId="{314B85A5-4AB3-481E-BDBA-3E76F2209553}" dt="2021-04-01T05:58:54.193" v="302" actId="22"/>
          <ac:spMkLst>
            <pc:docMk/>
            <pc:sldMk cId="4267063956" sldId="280"/>
            <ac:spMk id="5" creationId="{B6679274-33AF-43E2-AFF6-F42A7924FC7E}"/>
          </ac:spMkLst>
        </pc:spChg>
        <pc:spChg chg="mod">
          <ac:chgData name="haen1231@konkuk.ac.kr" userId="fc805462-1126-4daf-9bad-151ec245578c" providerId="ADAL" clId="{314B85A5-4AB3-481E-BDBA-3E76F2209553}" dt="2021-04-01T05:59:06.462" v="307"/>
          <ac:spMkLst>
            <pc:docMk/>
            <pc:sldMk cId="4267063956" sldId="280"/>
            <ac:spMk id="7" creationId="{3ACB17B6-544A-4A0F-AB68-B867981ED599}"/>
          </ac:spMkLst>
        </pc:spChg>
        <pc:spChg chg="del">
          <ac:chgData name="haen1231@konkuk.ac.kr" userId="fc805462-1126-4daf-9bad-151ec245578c" providerId="ADAL" clId="{314B85A5-4AB3-481E-BDBA-3E76F2209553}" dt="2021-04-01T06:00:22.817" v="344" actId="478"/>
          <ac:spMkLst>
            <pc:docMk/>
            <pc:sldMk cId="4267063956" sldId="280"/>
            <ac:spMk id="8" creationId="{B5685759-DB29-4CC7-92E9-77D6068C9FDE}"/>
          </ac:spMkLst>
        </pc:spChg>
        <pc:spChg chg="mod">
          <ac:chgData name="haen1231@konkuk.ac.kr" userId="fc805462-1126-4daf-9bad-151ec245578c" providerId="ADAL" clId="{314B85A5-4AB3-481E-BDBA-3E76F2209553}" dt="2021-04-01T05:59:06.462" v="307"/>
          <ac:spMkLst>
            <pc:docMk/>
            <pc:sldMk cId="4267063956" sldId="280"/>
            <ac:spMk id="9" creationId="{CC82C5BA-52BE-44CE-88F7-055750C917EE}"/>
          </ac:spMkLst>
        </pc:spChg>
        <pc:spChg chg="mod">
          <ac:chgData name="haen1231@konkuk.ac.kr" userId="fc805462-1126-4daf-9bad-151ec245578c" providerId="ADAL" clId="{314B85A5-4AB3-481E-BDBA-3E76F2209553}" dt="2021-04-01T06:24:30.167" v="743" actId="404"/>
          <ac:spMkLst>
            <pc:docMk/>
            <pc:sldMk cId="4267063956" sldId="280"/>
            <ac:spMk id="10" creationId="{6A6D1939-6341-4A3E-AC8E-A9B413D03586}"/>
          </ac:spMkLst>
        </pc:spChg>
        <pc:spChg chg="add del mod">
          <ac:chgData name="haen1231@konkuk.ac.kr" userId="fc805462-1126-4daf-9bad-151ec245578c" providerId="ADAL" clId="{314B85A5-4AB3-481E-BDBA-3E76F2209553}" dt="2021-04-01T06:00:20.541" v="343" actId="478"/>
          <ac:spMkLst>
            <pc:docMk/>
            <pc:sldMk cId="4267063956" sldId="280"/>
            <ac:spMk id="12" creationId="{FA55028B-003B-4DD1-9AB6-1276EE949EF6}"/>
          </ac:spMkLst>
        </pc:spChg>
        <pc:grpChg chg="add del mod">
          <ac:chgData name="haen1231@konkuk.ac.kr" userId="fc805462-1126-4daf-9bad-151ec245578c" providerId="ADAL" clId="{314B85A5-4AB3-481E-BDBA-3E76F2209553}" dt="2021-04-01T06:04:45.712" v="524" actId="21"/>
          <ac:grpSpMkLst>
            <pc:docMk/>
            <pc:sldMk cId="4267063956" sldId="280"/>
            <ac:grpSpMk id="6" creationId="{CB7C4A63-3717-48E8-88C1-438AF91CD30F}"/>
          </ac:grpSpMkLst>
        </pc:grpChg>
        <pc:graphicFrameChg chg="add mod">
          <ac:chgData name="haen1231@konkuk.ac.kr" userId="fc805462-1126-4daf-9bad-151ec245578c" providerId="ADAL" clId="{314B85A5-4AB3-481E-BDBA-3E76F2209553}" dt="2021-04-01T06:01:06.670" v="409" actId="1036"/>
          <ac:graphicFrameMkLst>
            <pc:docMk/>
            <pc:sldMk cId="4267063956" sldId="280"/>
            <ac:graphicFrameMk id="13" creationId="{7816B72E-D154-466F-A5E4-599D213B7786}"/>
          </ac:graphicFrameMkLst>
        </pc:graphicFrameChg>
        <pc:graphicFrameChg chg="add mod">
          <ac:chgData name="haen1231@konkuk.ac.kr" userId="fc805462-1126-4daf-9bad-151ec245578c" providerId="ADAL" clId="{314B85A5-4AB3-481E-BDBA-3E76F2209553}" dt="2021-04-01T06:01:02.377" v="402" actId="1036"/>
          <ac:graphicFrameMkLst>
            <pc:docMk/>
            <pc:sldMk cId="4267063956" sldId="280"/>
            <ac:graphicFrameMk id="14" creationId="{50903C67-88E1-48BF-ABC5-89964DAA12C4}"/>
          </ac:graphicFrameMkLst>
        </pc:graphicFrameChg>
        <pc:graphicFrameChg chg="add mod">
          <ac:chgData name="haen1231@konkuk.ac.kr" userId="fc805462-1126-4daf-9bad-151ec245578c" providerId="ADAL" clId="{314B85A5-4AB3-481E-BDBA-3E76F2209553}" dt="2021-04-01T06:01:21.031" v="436" actId="1036"/>
          <ac:graphicFrameMkLst>
            <pc:docMk/>
            <pc:sldMk cId="4267063956" sldId="280"/>
            <ac:graphicFrameMk id="15" creationId="{7D962C1F-A132-48BC-AB5A-8439FDF4F3FF}"/>
          </ac:graphicFrameMkLst>
        </pc:graphicFrameChg>
        <pc:cxnChg chg="mod">
          <ac:chgData name="haen1231@konkuk.ac.kr" userId="fc805462-1126-4daf-9bad-151ec245578c" providerId="ADAL" clId="{314B85A5-4AB3-481E-BDBA-3E76F2209553}" dt="2021-04-01T05:59:06.462" v="307"/>
          <ac:cxnSpMkLst>
            <pc:docMk/>
            <pc:sldMk cId="4267063956" sldId="280"/>
            <ac:cxnSpMk id="11" creationId="{2ECBE56E-0614-4610-BF20-392BFE6893B3}"/>
          </ac:cxnSpMkLst>
        </pc:cxnChg>
      </pc:sldChg>
      <pc:sldChg chg="addSp delSp modSp del mod setBg">
        <pc:chgData name="haen1231@konkuk.ac.kr" userId="fc805462-1126-4daf-9bad-151ec245578c" providerId="ADAL" clId="{314B85A5-4AB3-481E-BDBA-3E76F2209553}" dt="2021-04-01T06:01:25.827" v="437" actId="47"/>
        <pc:sldMkLst>
          <pc:docMk/>
          <pc:sldMk cId="3416091787" sldId="281"/>
        </pc:sldMkLst>
        <pc:spChg chg="add del mod">
          <ac:chgData name="haen1231@konkuk.ac.kr" userId="fc805462-1126-4daf-9bad-151ec245578c" providerId="ADAL" clId="{314B85A5-4AB3-481E-BDBA-3E76F2209553}" dt="2021-04-01T05:15:50.611" v="1"/>
          <ac:spMkLst>
            <pc:docMk/>
            <pc:sldMk cId="3416091787" sldId="281"/>
            <ac:spMk id="3" creationId="{6A788705-5AA5-4178-8019-CFBCF99A9FEF}"/>
          </ac:spMkLst>
        </pc:spChg>
        <pc:graphicFrameChg chg="add mod modGraphic">
          <ac:chgData name="haen1231@konkuk.ac.kr" userId="fc805462-1126-4daf-9bad-151ec245578c" providerId="ADAL" clId="{314B85A5-4AB3-481E-BDBA-3E76F2209553}" dt="2021-04-01T05:23:36.791" v="89" actId="14734"/>
          <ac:graphicFrameMkLst>
            <pc:docMk/>
            <pc:sldMk cId="3416091787" sldId="281"/>
            <ac:graphicFrameMk id="4" creationId="{ADD2F32E-4724-4657-9FF3-93284F7E373B}"/>
          </ac:graphicFrameMkLst>
        </pc:graphicFrameChg>
        <pc:graphicFrameChg chg="add del mod modGraphic">
          <ac:chgData name="haen1231@konkuk.ac.kr" userId="fc805462-1126-4daf-9bad-151ec245578c" providerId="ADAL" clId="{314B85A5-4AB3-481E-BDBA-3E76F2209553}" dt="2021-04-01T06:00:56.545" v="370" actId="21"/>
          <ac:graphicFrameMkLst>
            <pc:docMk/>
            <pc:sldMk cId="3416091787" sldId="281"/>
            <ac:graphicFrameMk id="6" creationId="{FA7739A2-F523-453C-96D8-397FEF5996BD}"/>
          </ac:graphicFrameMkLst>
        </pc:graphicFrameChg>
        <pc:graphicFrameChg chg="add del mod modGraphic">
          <ac:chgData name="haen1231@konkuk.ac.kr" userId="fc805462-1126-4daf-9bad-151ec245578c" providerId="ADAL" clId="{314B85A5-4AB3-481E-BDBA-3E76F2209553}" dt="2021-04-01T06:01:15.289" v="410" actId="21"/>
          <ac:graphicFrameMkLst>
            <pc:docMk/>
            <pc:sldMk cId="3416091787" sldId="281"/>
            <ac:graphicFrameMk id="7" creationId="{98EE7427-A84C-4C5F-B182-00B4E2E2E31F}"/>
          </ac:graphicFrameMkLst>
        </pc:graphicFrameChg>
        <pc:picChg chg="del">
          <ac:chgData name="haen1231@konkuk.ac.kr" userId="fc805462-1126-4daf-9bad-151ec245578c" providerId="ADAL" clId="{314B85A5-4AB3-481E-BDBA-3E76F2209553}" dt="2021-04-01T05:15:50.024" v="0" actId="478"/>
          <ac:picMkLst>
            <pc:docMk/>
            <pc:sldMk cId="3416091787" sldId="281"/>
            <ac:picMk id="5" creationId="{E85AE575-EA8B-4C1E-B6C4-93A3B78C0903}"/>
          </ac:picMkLst>
        </pc:picChg>
      </pc:sldChg>
      <pc:sldChg chg="addSp modSp mod setBg">
        <pc:chgData name="haen1231@konkuk.ac.kr" userId="fc805462-1126-4daf-9bad-151ec245578c" providerId="ADAL" clId="{314B85A5-4AB3-481E-BDBA-3E76F2209553}" dt="2021-04-01T06:24:35.215" v="744" actId="404"/>
        <pc:sldMkLst>
          <pc:docMk/>
          <pc:sldMk cId="535859238" sldId="282"/>
        </pc:sldMkLst>
        <pc:spChg chg="mod">
          <ac:chgData name="haen1231@konkuk.ac.kr" userId="fc805462-1126-4daf-9bad-151ec245578c" providerId="ADAL" clId="{314B85A5-4AB3-481E-BDBA-3E76F2209553}" dt="2021-04-01T06:01:36.765" v="438"/>
          <ac:spMkLst>
            <pc:docMk/>
            <pc:sldMk cId="535859238" sldId="282"/>
            <ac:spMk id="9" creationId="{2CC8B536-5AC1-4703-8AB1-9B32A75D6A0F}"/>
          </ac:spMkLst>
        </pc:spChg>
        <pc:spChg chg="mod">
          <ac:chgData name="haen1231@konkuk.ac.kr" userId="fc805462-1126-4daf-9bad-151ec245578c" providerId="ADAL" clId="{314B85A5-4AB3-481E-BDBA-3E76F2209553}" dt="2021-04-01T06:01:36.765" v="438"/>
          <ac:spMkLst>
            <pc:docMk/>
            <pc:sldMk cId="535859238" sldId="282"/>
            <ac:spMk id="10" creationId="{9C7AF5B8-2FCE-42CE-BE87-6066E3F0E8AC}"/>
          </ac:spMkLst>
        </pc:spChg>
        <pc:spChg chg="mod">
          <ac:chgData name="haen1231@konkuk.ac.kr" userId="fc805462-1126-4daf-9bad-151ec245578c" providerId="ADAL" clId="{314B85A5-4AB3-481E-BDBA-3E76F2209553}" dt="2021-04-01T06:24:35.215" v="744" actId="404"/>
          <ac:spMkLst>
            <pc:docMk/>
            <pc:sldMk cId="535859238" sldId="282"/>
            <ac:spMk id="11" creationId="{2ADC9F90-798A-4BCF-AF44-7A6AFADCD6BC}"/>
          </ac:spMkLst>
        </pc:spChg>
        <pc:grpChg chg="add mod">
          <ac:chgData name="haen1231@konkuk.ac.kr" userId="fc805462-1126-4daf-9bad-151ec245578c" providerId="ADAL" clId="{314B85A5-4AB3-481E-BDBA-3E76F2209553}" dt="2021-04-01T06:01:36.765" v="438"/>
          <ac:grpSpMkLst>
            <pc:docMk/>
            <pc:sldMk cId="535859238" sldId="282"/>
            <ac:grpSpMk id="8" creationId="{87753290-D695-4045-A1E5-7DEC70CEC60C}"/>
          </ac:grpSpMkLst>
        </pc:grpChg>
        <pc:graphicFrameChg chg="mod modGraphic">
          <ac:chgData name="haen1231@konkuk.ac.kr" userId="fc805462-1126-4daf-9bad-151ec245578c" providerId="ADAL" clId="{314B85A5-4AB3-481E-BDBA-3E76F2209553}" dt="2021-04-01T06:03:36.873" v="514"/>
          <ac:graphicFrameMkLst>
            <pc:docMk/>
            <pc:sldMk cId="535859238" sldId="282"/>
            <ac:graphicFrameMk id="4" creationId="{758D46E4-6C4C-43AC-ABCD-6B69A7A89BDA}"/>
          </ac:graphicFrameMkLst>
        </pc:graphicFrameChg>
        <pc:graphicFrameChg chg="mod modGraphic">
          <ac:chgData name="haen1231@konkuk.ac.kr" userId="fc805462-1126-4daf-9bad-151ec245578c" providerId="ADAL" clId="{314B85A5-4AB3-481E-BDBA-3E76F2209553}" dt="2021-04-01T06:03:59.412" v="517"/>
          <ac:graphicFrameMkLst>
            <pc:docMk/>
            <pc:sldMk cId="535859238" sldId="282"/>
            <ac:graphicFrameMk id="5" creationId="{54ACD5D8-EC4B-4C01-95AC-0BACF3888C5F}"/>
          </ac:graphicFrameMkLst>
        </pc:graphicFrameChg>
        <pc:graphicFrameChg chg="mod modGraphic">
          <ac:chgData name="haen1231@konkuk.ac.kr" userId="fc805462-1126-4daf-9bad-151ec245578c" providerId="ADAL" clId="{314B85A5-4AB3-481E-BDBA-3E76F2209553}" dt="2021-04-01T06:03:16.645" v="513"/>
          <ac:graphicFrameMkLst>
            <pc:docMk/>
            <pc:sldMk cId="535859238" sldId="282"/>
            <ac:graphicFrameMk id="6" creationId="{BC00CE2A-D021-4F30-A4A2-C317EAC38F5E}"/>
          </ac:graphicFrameMkLst>
        </pc:graphicFrameChg>
        <pc:cxnChg chg="mod">
          <ac:chgData name="haen1231@konkuk.ac.kr" userId="fc805462-1126-4daf-9bad-151ec245578c" providerId="ADAL" clId="{314B85A5-4AB3-481E-BDBA-3E76F2209553}" dt="2021-04-01T06:01:36.765" v="438"/>
          <ac:cxnSpMkLst>
            <pc:docMk/>
            <pc:sldMk cId="535859238" sldId="282"/>
            <ac:cxnSpMk id="12" creationId="{2156BC30-6E23-486F-ADDA-113571188964}"/>
          </ac:cxnSpMkLst>
        </pc:cxnChg>
      </pc:sldChg>
      <pc:sldChg chg="addSp modSp mod setBg">
        <pc:chgData name="haen1231@konkuk.ac.kr" userId="fc805462-1126-4daf-9bad-151ec245578c" providerId="ADAL" clId="{314B85A5-4AB3-481E-BDBA-3E76F2209553}" dt="2021-04-01T06:24:38.676" v="745" actId="404"/>
        <pc:sldMkLst>
          <pc:docMk/>
          <pc:sldMk cId="3600942562" sldId="283"/>
        </pc:sldMkLst>
        <pc:spChg chg="mod">
          <ac:chgData name="haen1231@konkuk.ac.kr" userId="fc805462-1126-4daf-9bad-151ec245578c" providerId="ADAL" clId="{314B85A5-4AB3-481E-BDBA-3E76F2209553}" dt="2021-04-01T06:04:48.822" v="525"/>
          <ac:spMkLst>
            <pc:docMk/>
            <pc:sldMk cId="3600942562" sldId="283"/>
            <ac:spMk id="8" creationId="{C1119E54-6C07-4D62-BD4E-70ED914D58DA}"/>
          </ac:spMkLst>
        </pc:spChg>
        <pc:spChg chg="mod">
          <ac:chgData name="haen1231@konkuk.ac.kr" userId="fc805462-1126-4daf-9bad-151ec245578c" providerId="ADAL" clId="{314B85A5-4AB3-481E-BDBA-3E76F2209553}" dt="2021-04-01T06:04:48.822" v="525"/>
          <ac:spMkLst>
            <pc:docMk/>
            <pc:sldMk cId="3600942562" sldId="283"/>
            <ac:spMk id="9" creationId="{4BE4B18D-9BE8-446B-997E-2C42E00546BC}"/>
          </ac:spMkLst>
        </pc:spChg>
        <pc:spChg chg="mod">
          <ac:chgData name="haen1231@konkuk.ac.kr" userId="fc805462-1126-4daf-9bad-151ec245578c" providerId="ADAL" clId="{314B85A5-4AB3-481E-BDBA-3E76F2209553}" dt="2021-04-01T06:24:38.676" v="745" actId="404"/>
          <ac:spMkLst>
            <pc:docMk/>
            <pc:sldMk cId="3600942562" sldId="283"/>
            <ac:spMk id="10" creationId="{DFE5CD72-0768-49B8-AF0B-D243BCCDF9B6}"/>
          </ac:spMkLst>
        </pc:spChg>
        <pc:grpChg chg="add mod">
          <ac:chgData name="haen1231@konkuk.ac.kr" userId="fc805462-1126-4daf-9bad-151ec245578c" providerId="ADAL" clId="{314B85A5-4AB3-481E-BDBA-3E76F2209553}" dt="2021-04-01T06:04:48.822" v="525"/>
          <ac:grpSpMkLst>
            <pc:docMk/>
            <pc:sldMk cId="3600942562" sldId="283"/>
            <ac:grpSpMk id="5" creationId="{B5C0062A-7244-44E2-91CE-74B18239F4F0}"/>
          </ac:grpSpMkLst>
        </pc:grpChg>
        <pc:graphicFrameChg chg="mod modGraphic">
          <ac:chgData name="haen1231@konkuk.ac.kr" userId="fc805462-1126-4daf-9bad-151ec245578c" providerId="ADAL" clId="{314B85A5-4AB3-481E-BDBA-3E76F2209553}" dt="2021-04-01T06:05:03.396" v="529" actId="1076"/>
          <ac:graphicFrameMkLst>
            <pc:docMk/>
            <pc:sldMk cId="3600942562" sldId="283"/>
            <ac:graphicFrameMk id="4" creationId="{F350A164-B582-44B6-8E17-C342188010F8}"/>
          </ac:graphicFrameMkLst>
        </pc:graphicFrameChg>
        <pc:graphicFrameChg chg="mod modGraphic">
          <ac:chgData name="haen1231@konkuk.ac.kr" userId="fc805462-1126-4daf-9bad-151ec245578c" providerId="ADAL" clId="{314B85A5-4AB3-481E-BDBA-3E76F2209553}" dt="2021-04-01T06:05:17.209" v="533" actId="1035"/>
          <ac:graphicFrameMkLst>
            <pc:docMk/>
            <pc:sldMk cId="3600942562" sldId="283"/>
            <ac:graphicFrameMk id="6" creationId="{A743AAFB-D3F5-48A8-9ED0-3F052B8B1DC3}"/>
          </ac:graphicFrameMkLst>
        </pc:graphicFrameChg>
        <pc:graphicFrameChg chg="mod modGraphic">
          <ac:chgData name="haen1231@konkuk.ac.kr" userId="fc805462-1126-4daf-9bad-151ec245578c" providerId="ADAL" clId="{314B85A5-4AB3-481E-BDBA-3E76F2209553}" dt="2021-04-01T06:04:59.215" v="528" actId="1076"/>
          <ac:graphicFrameMkLst>
            <pc:docMk/>
            <pc:sldMk cId="3600942562" sldId="283"/>
            <ac:graphicFrameMk id="7" creationId="{6F083334-FA0E-43A1-AEBC-150FFDA9976E}"/>
          </ac:graphicFrameMkLst>
        </pc:graphicFrameChg>
        <pc:cxnChg chg="mod">
          <ac:chgData name="haen1231@konkuk.ac.kr" userId="fc805462-1126-4daf-9bad-151ec245578c" providerId="ADAL" clId="{314B85A5-4AB3-481E-BDBA-3E76F2209553}" dt="2021-04-01T06:04:48.822" v="525"/>
          <ac:cxnSpMkLst>
            <pc:docMk/>
            <pc:sldMk cId="3600942562" sldId="283"/>
            <ac:cxnSpMk id="11" creationId="{49C8DF8D-6C06-4D6E-A685-C8B2150653E5}"/>
          </ac:cxnSpMkLst>
        </pc:cxnChg>
      </pc:sldChg>
      <pc:sldChg chg="addSp modSp mod setBg">
        <pc:chgData name="haen1231@konkuk.ac.kr" userId="fc805462-1126-4daf-9bad-151ec245578c" providerId="ADAL" clId="{314B85A5-4AB3-481E-BDBA-3E76F2209553}" dt="2021-04-01T06:24:43.392" v="746" actId="404"/>
        <pc:sldMkLst>
          <pc:docMk/>
          <pc:sldMk cId="679155531" sldId="284"/>
        </pc:sldMkLst>
        <pc:spChg chg="mod">
          <ac:chgData name="haen1231@konkuk.ac.kr" userId="fc805462-1126-4daf-9bad-151ec245578c" providerId="ADAL" clId="{314B85A5-4AB3-481E-BDBA-3E76F2209553}" dt="2021-04-01T06:05:25.604" v="534"/>
          <ac:spMkLst>
            <pc:docMk/>
            <pc:sldMk cId="679155531" sldId="284"/>
            <ac:spMk id="10" creationId="{2ECA8CC3-71E7-4942-89F4-D4E064CBCCBF}"/>
          </ac:spMkLst>
        </pc:spChg>
        <pc:spChg chg="mod">
          <ac:chgData name="haen1231@konkuk.ac.kr" userId="fc805462-1126-4daf-9bad-151ec245578c" providerId="ADAL" clId="{314B85A5-4AB3-481E-BDBA-3E76F2209553}" dt="2021-04-01T06:05:25.604" v="534"/>
          <ac:spMkLst>
            <pc:docMk/>
            <pc:sldMk cId="679155531" sldId="284"/>
            <ac:spMk id="11" creationId="{D3C50973-F233-4EAD-9AF7-FE65BB82E552}"/>
          </ac:spMkLst>
        </pc:spChg>
        <pc:spChg chg="mod">
          <ac:chgData name="haen1231@konkuk.ac.kr" userId="fc805462-1126-4daf-9bad-151ec245578c" providerId="ADAL" clId="{314B85A5-4AB3-481E-BDBA-3E76F2209553}" dt="2021-04-01T06:24:43.392" v="746" actId="404"/>
          <ac:spMkLst>
            <pc:docMk/>
            <pc:sldMk cId="679155531" sldId="284"/>
            <ac:spMk id="12" creationId="{0BC4936C-E425-4D07-834C-D9A76D4E63E4}"/>
          </ac:spMkLst>
        </pc:spChg>
        <pc:grpChg chg="add mod">
          <ac:chgData name="haen1231@konkuk.ac.kr" userId="fc805462-1126-4daf-9bad-151ec245578c" providerId="ADAL" clId="{314B85A5-4AB3-481E-BDBA-3E76F2209553}" dt="2021-04-01T06:05:25.604" v="534"/>
          <ac:grpSpMkLst>
            <pc:docMk/>
            <pc:sldMk cId="679155531" sldId="284"/>
            <ac:grpSpMk id="9" creationId="{6FF66A0F-424A-408F-B3BB-B430B1F6CDDA}"/>
          </ac:grpSpMkLst>
        </pc:grpChg>
        <pc:graphicFrameChg chg="mod modGraphic">
          <ac:chgData name="haen1231@konkuk.ac.kr" userId="fc805462-1126-4daf-9bad-151ec245578c" providerId="ADAL" clId="{314B85A5-4AB3-481E-BDBA-3E76F2209553}" dt="2021-04-01T06:05:30.860" v="536" actId="1076"/>
          <ac:graphicFrameMkLst>
            <pc:docMk/>
            <pc:sldMk cId="679155531" sldId="284"/>
            <ac:graphicFrameMk id="4" creationId="{2A57C4A9-6DD6-4C16-8BDA-74146EE1BC37}"/>
          </ac:graphicFrameMkLst>
        </pc:graphicFrameChg>
        <pc:graphicFrameChg chg="mod">
          <ac:chgData name="haen1231@konkuk.ac.kr" userId="fc805462-1126-4daf-9bad-151ec245578c" providerId="ADAL" clId="{314B85A5-4AB3-481E-BDBA-3E76F2209553}" dt="2021-04-01T06:05:34.423" v="537" actId="1076"/>
          <ac:graphicFrameMkLst>
            <pc:docMk/>
            <pc:sldMk cId="679155531" sldId="284"/>
            <ac:graphicFrameMk id="6" creationId="{C6C96340-8B68-4762-86E2-7FA94079808F}"/>
          </ac:graphicFrameMkLst>
        </pc:graphicFrameChg>
        <pc:cxnChg chg="mod">
          <ac:chgData name="haen1231@konkuk.ac.kr" userId="fc805462-1126-4daf-9bad-151ec245578c" providerId="ADAL" clId="{314B85A5-4AB3-481E-BDBA-3E76F2209553}" dt="2021-04-01T06:05:25.604" v="534"/>
          <ac:cxnSpMkLst>
            <pc:docMk/>
            <pc:sldMk cId="679155531" sldId="284"/>
            <ac:cxnSpMk id="13" creationId="{556387FE-7F96-4205-84CB-59E0242A94BD}"/>
          </ac:cxnSpMkLst>
        </pc:cxnChg>
      </pc:sldChg>
      <pc:sldChg chg="addSp delSp modSp mod setBg">
        <pc:chgData name="haen1231@konkuk.ac.kr" userId="fc805462-1126-4daf-9bad-151ec245578c" providerId="ADAL" clId="{314B85A5-4AB3-481E-BDBA-3E76F2209553}" dt="2021-04-01T06:13:12.636" v="673"/>
        <pc:sldMkLst>
          <pc:docMk/>
          <pc:sldMk cId="4229585800" sldId="285"/>
        </pc:sldMkLst>
        <pc:spChg chg="del mod">
          <ac:chgData name="haen1231@konkuk.ac.kr" userId="fc805462-1126-4daf-9bad-151ec245578c" providerId="ADAL" clId="{314B85A5-4AB3-481E-BDBA-3E76F2209553}" dt="2021-04-01T05:58:35.746" v="298" actId="478"/>
          <ac:spMkLst>
            <pc:docMk/>
            <pc:sldMk cId="4229585800" sldId="285"/>
            <ac:spMk id="7" creationId="{624800D2-E14F-4062-B902-101293901BDC}"/>
          </ac:spMkLst>
        </pc:spChg>
        <pc:spChg chg="mod">
          <ac:chgData name="haen1231@konkuk.ac.kr" userId="fc805462-1126-4daf-9bad-151ec245578c" providerId="ADAL" clId="{314B85A5-4AB3-481E-BDBA-3E76F2209553}" dt="2021-04-01T05:58:30.030" v="295"/>
          <ac:spMkLst>
            <pc:docMk/>
            <pc:sldMk cId="4229585800" sldId="285"/>
            <ac:spMk id="19" creationId="{55C02F2F-0D59-491C-A172-AB940A172CB3}"/>
          </ac:spMkLst>
        </pc:spChg>
        <pc:spChg chg="mod">
          <ac:chgData name="haen1231@konkuk.ac.kr" userId="fc805462-1126-4daf-9bad-151ec245578c" providerId="ADAL" clId="{314B85A5-4AB3-481E-BDBA-3E76F2209553}" dt="2021-04-01T05:58:30.030" v="295"/>
          <ac:spMkLst>
            <pc:docMk/>
            <pc:sldMk cId="4229585800" sldId="285"/>
            <ac:spMk id="20" creationId="{5FA291B7-FF32-43C3-B34D-8939C359CC81}"/>
          </ac:spMkLst>
        </pc:spChg>
        <pc:spChg chg="mod">
          <ac:chgData name="haen1231@konkuk.ac.kr" userId="fc805462-1126-4daf-9bad-151ec245578c" providerId="ADAL" clId="{314B85A5-4AB3-481E-BDBA-3E76F2209553}" dt="2021-04-01T05:59:01.149" v="306"/>
          <ac:spMkLst>
            <pc:docMk/>
            <pc:sldMk cId="4229585800" sldId="285"/>
            <ac:spMk id="21" creationId="{FA63B20E-5678-4DB7-AF39-06C587AF5A44}"/>
          </ac:spMkLst>
        </pc:spChg>
        <pc:grpChg chg="add mod">
          <ac:chgData name="haen1231@konkuk.ac.kr" userId="fc805462-1126-4daf-9bad-151ec245578c" providerId="ADAL" clId="{314B85A5-4AB3-481E-BDBA-3E76F2209553}" dt="2021-04-01T05:58:30.030" v="295"/>
          <ac:grpSpMkLst>
            <pc:docMk/>
            <pc:sldMk cId="4229585800" sldId="285"/>
            <ac:grpSpMk id="18" creationId="{BB97B951-5C5D-4617-98EE-1703630AF4CB}"/>
          </ac:grpSpMkLst>
        </pc:grpChg>
        <pc:cxnChg chg="mod">
          <ac:chgData name="haen1231@konkuk.ac.kr" userId="fc805462-1126-4daf-9bad-151ec245578c" providerId="ADAL" clId="{314B85A5-4AB3-481E-BDBA-3E76F2209553}" dt="2021-04-01T05:58:30.030" v="295"/>
          <ac:cxnSpMkLst>
            <pc:docMk/>
            <pc:sldMk cId="4229585800" sldId="285"/>
            <ac:cxnSpMk id="22" creationId="{4372E317-20B7-40FE-B08E-3C82963279BD}"/>
          </ac:cxnSpMkLst>
        </pc:cxnChg>
      </pc:sldChg>
      <pc:sldChg chg="addSp delSp modSp mod setBg">
        <pc:chgData name="haen1231@konkuk.ac.kr" userId="fc805462-1126-4daf-9bad-151ec245578c" providerId="ADAL" clId="{314B85A5-4AB3-481E-BDBA-3E76F2209553}" dt="2021-04-01T05:58:24.489" v="294"/>
        <pc:sldMkLst>
          <pc:docMk/>
          <pc:sldMk cId="1244510038" sldId="286"/>
        </pc:sldMkLst>
        <pc:spChg chg="del mod">
          <ac:chgData name="haen1231@konkuk.ac.kr" userId="fc805462-1126-4daf-9bad-151ec245578c" providerId="ADAL" clId="{314B85A5-4AB3-481E-BDBA-3E76F2209553}" dt="2021-04-01T05:58:07.682" v="288" actId="478"/>
          <ac:spMkLst>
            <pc:docMk/>
            <pc:sldMk cId="1244510038" sldId="286"/>
            <ac:spMk id="7" creationId="{624800D2-E14F-4062-B902-101293901BDC}"/>
          </ac:spMkLst>
        </pc:spChg>
        <pc:spChg chg="mod">
          <ac:chgData name="haen1231@konkuk.ac.kr" userId="fc805462-1126-4daf-9bad-151ec245578c" providerId="ADAL" clId="{314B85A5-4AB3-481E-BDBA-3E76F2209553}" dt="2021-04-01T05:58:02.130" v="286"/>
          <ac:spMkLst>
            <pc:docMk/>
            <pc:sldMk cId="1244510038" sldId="286"/>
            <ac:spMk id="71" creationId="{42E8F837-4822-4691-8207-BA262AA0F223}"/>
          </ac:spMkLst>
        </pc:spChg>
        <pc:spChg chg="mod">
          <ac:chgData name="haen1231@konkuk.ac.kr" userId="fc805462-1126-4daf-9bad-151ec245578c" providerId="ADAL" clId="{314B85A5-4AB3-481E-BDBA-3E76F2209553}" dt="2021-04-01T05:58:02.130" v="286"/>
          <ac:spMkLst>
            <pc:docMk/>
            <pc:sldMk cId="1244510038" sldId="286"/>
            <ac:spMk id="72" creationId="{E8F3ECAF-FB19-45A5-90ED-F794E417BF09}"/>
          </ac:spMkLst>
        </pc:spChg>
        <pc:spChg chg="mod">
          <ac:chgData name="haen1231@konkuk.ac.kr" userId="fc805462-1126-4daf-9bad-151ec245578c" providerId="ADAL" clId="{314B85A5-4AB3-481E-BDBA-3E76F2209553}" dt="2021-04-01T05:58:24.489" v="294"/>
          <ac:spMkLst>
            <pc:docMk/>
            <pc:sldMk cId="1244510038" sldId="286"/>
            <ac:spMk id="73" creationId="{F00F9207-8D54-4D4C-8F3E-BDC86A1E1045}"/>
          </ac:spMkLst>
        </pc:spChg>
        <pc:grpChg chg="add mod">
          <ac:chgData name="haen1231@konkuk.ac.kr" userId="fc805462-1126-4daf-9bad-151ec245578c" providerId="ADAL" clId="{314B85A5-4AB3-481E-BDBA-3E76F2209553}" dt="2021-04-01T05:58:02.130" v="286"/>
          <ac:grpSpMkLst>
            <pc:docMk/>
            <pc:sldMk cId="1244510038" sldId="286"/>
            <ac:grpSpMk id="63" creationId="{F014D97E-9178-444D-8E5B-B8F2886BEE19}"/>
          </ac:grpSpMkLst>
        </pc:grpChg>
        <pc:cxnChg chg="mod">
          <ac:chgData name="haen1231@konkuk.ac.kr" userId="fc805462-1126-4daf-9bad-151ec245578c" providerId="ADAL" clId="{314B85A5-4AB3-481E-BDBA-3E76F2209553}" dt="2021-04-01T05:58:02.130" v="286"/>
          <ac:cxnSpMkLst>
            <pc:docMk/>
            <pc:sldMk cId="1244510038" sldId="286"/>
            <ac:cxnSpMk id="74" creationId="{8889C64F-09CC-4E79-A298-F5A16B67E374}"/>
          </ac:cxnSpMkLst>
        </pc:cxnChg>
      </pc:sldChg>
      <pc:sldChg chg="addSp delSp modSp mod setBg">
        <pc:chgData name="haen1231@konkuk.ac.kr" userId="fc805462-1126-4daf-9bad-151ec245578c" providerId="ADAL" clId="{314B85A5-4AB3-481E-BDBA-3E76F2209553}" dt="2021-04-01T05:57:49.466" v="284"/>
        <pc:sldMkLst>
          <pc:docMk/>
          <pc:sldMk cId="3633062224" sldId="287"/>
        </pc:sldMkLst>
        <pc:spChg chg="mod">
          <ac:chgData name="haen1231@konkuk.ac.kr" userId="fc805462-1126-4daf-9bad-151ec245578c" providerId="ADAL" clId="{314B85A5-4AB3-481E-BDBA-3E76F2209553}" dt="2021-04-01T05:57:49.466" v="284"/>
          <ac:spMkLst>
            <pc:docMk/>
            <pc:sldMk cId="3633062224" sldId="287"/>
            <ac:spMk id="6" creationId="{0824A209-F9D0-49D7-83D0-545C6775009D}"/>
          </ac:spMkLst>
        </pc:spChg>
        <pc:spChg chg="del">
          <ac:chgData name="haen1231@konkuk.ac.kr" userId="fc805462-1126-4daf-9bad-151ec245578c" providerId="ADAL" clId="{314B85A5-4AB3-481E-BDBA-3E76F2209553}" dt="2021-04-01T05:57:49.127" v="283" actId="478"/>
          <ac:spMkLst>
            <pc:docMk/>
            <pc:sldMk cId="3633062224" sldId="287"/>
            <ac:spMk id="7" creationId="{624800D2-E14F-4062-B902-101293901BDC}"/>
          </ac:spMkLst>
        </pc:spChg>
        <pc:spChg chg="mod">
          <ac:chgData name="haen1231@konkuk.ac.kr" userId="fc805462-1126-4daf-9bad-151ec245578c" providerId="ADAL" clId="{314B85A5-4AB3-481E-BDBA-3E76F2209553}" dt="2021-04-01T05:57:49.466" v="284"/>
          <ac:spMkLst>
            <pc:docMk/>
            <pc:sldMk cId="3633062224" sldId="287"/>
            <ac:spMk id="8" creationId="{5FA93962-60FC-43B8-A83E-389DC1CAC6FC}"/>
          </ac:spMkLst>
        </pc:spChg>
        <pc:spChg chg="mod">
          <ac:chgData name="haen1231@konkuk.ac.kr" userId="fc805462-1126-4daf-9bad-151ec245578c" providerId="ADAL" clId="{314B85A5-4AB3-481E-BDBA-3E76F2209553}" dt="2021-04-01T05:57:49.466" v="284"/>
          <ac:spMkLst>
            <pc:docMk/>
            <pc:sldMk cId="3633062224" sldId="287"/>
            <ac:spMk id="9" creationId="{DC3DABDC-6721-4B50-99B1-C3E050F800E3}"/>
          </ac:spMkLst>
        </pc:spChg>
        <pc:grpChg chg="add mod">
          <ac:chgData name="haen1231@konkuk.ac.kr" userId="fc805462-1126-4daf-9bad-151ec245578c" providerId="ADAL" clId="{314B85A5-4AB3-481E-BDBA-3E76F2209553}" dt="2021-04-01T05:57:49.466" v="284"/>
          <ac:grpSpMkLst>
            <pc:docMk/>
            <pc:sldMk cId="3633062224" sldId="287"/>
            <ac:grpSpMk id="4" creationId="{661F7BD1-1E68-464D-A243-8357C8626897}"/>
          </ac:grpSpMkLst>
        </pc:grpChg>
        <pc:cxnChg chg="mod">
          <ac:chgData name="haen1231@konkuk.ac.kr" userId="fc805462-1126-4daf-9bad-151ec245578c" providerId="ADAL" clId="{314B85A5-4AB3-481E-BDBA-3E76F2209553}" dt="2021-04-01T05:57:49.466" v="284"/>
          <ac:cxnSpMkLst>
            <pc:docMk/>
            <pc:sldMk cId="3633062224" sldId="287"/>
            <ac:cxnSpMk id="10" creationId="{4B192CEA-4976-4613-B43B-D1AD5C14F250}"/>
          </ac:cxnSpMkLst>
        </pc:cxnChg>
      </pc:sldChg>
      <pc:sldChg chg="addSp delSp modSp mod setBg">
        <pc:chgData name="haen1231@konkuk.ac.kr" userId="fc805462-1126-4daf-9bad-151ec245578c" providerId="ADAL" clId="{314B85A5-4AB3-481E-BDBA-3E76F2209553}" dt="2021-04-01T05:57:36.376" v="282" actId="1076"/>
        <pc:sldMkLst>
          <pc:docMk/>
          <pc:sldMk cId="1267870442" sldId="288"/>
        </pc:sldMkLst>
        <pc:spChg chg="mod">
          <ac:chgData name="haen1231@konkuk.ac.kr" userId="fc805462-1126-4daf-9bad-151ec245578c" providerId="ADAL" clId="{314B85A5-4AB3-481E-BDBA-3E76F2209553}" dt="2021-04-01T05:56:48.708" v="267"/>
          <ac:spMkLst>
            <pc:docMk/>
            <pc:sldMk cId="1267870442" sldId="288"/>
            <ac:spMk id="6" creationId="{23F9C0BD-72F5-4737-A9D5-FBAA88A68B9B}"/>
          </ac:spMkLst>
        </pc:spChg>
        <pc:spChg chg="del mod">
          <ac:chgData name="haen1231@konkuk.ac.kr" userId="fc805462-1126-4daf-9bad-151ec245578c" providerId="ADAL" clId="{314B85A5-4AB3-481E-BDBA-3E76F2209553}" dt="2021-04-01T05:57:04.512" v="278" actId="478"/>
          <ac:spMkLst>
            <pc:docMk/>
            <pc:sldMk cId="1267870442" sldId="288"/>
            <ac:spMk id="7" creationId="{624800D2-E14F-4062-B902-101293901BDC}"/>
          </ac:spMkLst>
        </pc:spChg>
        <pc:spChg chg="mod">
          <ac:chgData name="haen1231@konkuk.ac.kr" userId="fc805462-1126-4daf-9bad-151ec245578c" providerId="ADAL" clId="{314B85A5-4AB3-481E-BDBA-3E76F2209553}" dt="2021-04-01T05:56:48.708" v="267"/>
          <ac:spMkLst>
            <pc:docMk/>
            <pc:sldMk cId="1267870442" sldId="288"/>
            <ac:spMk id="8" creationId="{4BC38E1B-354A-44D9-B35D-6CA22AD65350}"/>
          </ac:spMkLst>
        </pc:spChg>
        <pc:spChg chg="mod">
          <ac:chgData name="haen1231@konkuk.ac.kr" userId="fc805462-1126-4daf-9bad-151ec245578c" providerId="ADAL" clId="{314B85A5-4AB3-481E-BDBA-3E76F2209553}" dt="2021-04-01T05:57:18.597" v="279" actId="2711"/>
          <ac:spMkLst>
            <pc:docMk/>
            <pc:sldMk cId="1267870442" sldId="288"/>
            <ac:spMk id="9" creationId="{B5F5C5D5-B8B7-4478-A406-6E4252245BE6}"/>
          </ac:spMkLst>
        </pc:spChg>
        <pc:grpChg chg="add mod">
          <ac:chgData name="haen1231@konkuk.ac.kr" userId="fc805462-1126-4daf-9bad-151ec245578c" providerId="ADAL" clId="{314B85A5-4AB3-481E-BDBA-3E76F2209553}" dt="2021-04-01T05:56:48.708" v="267"/>
          <ac:grpSpMkLst>
            <pc:docMk/>
            <pc:sldMk cId="1267870442" sldId="288"/>
            <ac:grpSpMk id="5" creationId="{3C7F6822-5E84-4875-891D-88B1FD401B6D}"/>
          </ac:grpSpMkLst>
        </pc:grpChg>
        <pc:graphicFrameChg chg="mod modGraphic">
          <ac:chgData name="haen1231@konkuk.ac.kr" userId="fc805462-1126-4daf-9bad-151ec245578c" providerId="ADAL" clId="{314B85A5-4AB3-481E-BDBA-3E76F2209553}" dt="2021-04-01T05:57:36.376" v="282" actId="1076"/>
          <ac:graphicFrameMkLst>
            <pc:docMk/>
            <pc:sldMk cId="1267870442" sldId="288"/>
            <ac:graphicFrameMk id="4" creationId="{14E85AE4-204A-4FD1-9597-E0D3082B9462}"/>
          </ac:graphicFrameMkLst>
        </pc:graphicFrameChg>
        <pc:cxnChg chg="mod">
          <ac:chgData name="haen1231@konkuk.ac.kr" userId="fc805462-1126-4daf-9bad-151ec245578c" providerId="ADAL" clId="{314B85A5-4AB3-481E-BDBA-3E76F2209553}" dt="2021-04-01T05:57:01.656" v="277" actId="1076"/>
          <ac:cxnSpMkLst>
            <pc:docMk/>
            <pc:sldMk cId="1267870442" sldId="288"/>
            <ac:cxnSpMk id="10" creationId="{A4A9FFC9-562E-4F3E-883E-BB44CF08EE3F}"/>
          </ac:cxnSpMkLst>
        </pc:cxnChg>
      </pc:sldChg>
      <pc:sldChg chg="setBg">
        <pc:chgData name="haen1231@konkuk.ac.kr" userId="fc805462-1126-4daf-9bad-151ec245578c" providerId="ADAL" clId="{314B85A5-4AB3-481E-BDBA-3E76F2209553}" dt="2021-04-01T05:54:03.826" v="232"/>
        <pc:sldMkLst>
          <pc:docMk/>
          <pc:sldMk cId="3582849825" sldId="289"/>
        </pc:sldMkLst>
      </pc:sldChg>
      <pc:sldChg chg="addSp delSp modSp add mod setBg">
        <pc:chgData name="haen1231@konkuk.ac.kr" userId="fc805462-1126-4daf-9bad-151ec245578c" providerId="ADAL" clId="{314B85A5-4AB3-481E-BDBA-3E76F2209553}" dt="2021-04-02T02:21:12.916" v="757" actId="164"/>
        <pc:sldMkLst>
          <pc:docMk/>
          <pc:sldMk cId="2096111808" sldId="290"/>
        </pc:sldMkLst>
        <pc:spChg chg="mod">
          <ac:chgData name="haen1231@konkuk.ac.kr" userId="fc805462-1126-4daf-9bad-151ec245578c" providerId="ADAL" clId="{314B85A5-4AB3-481E-BDBA-3E76F2209553}" dt="2021-04-01T06:16:44.876" v="679" actId="947"/>
          <ac:spMkLst>
            <pc:docMk/>
            <pc:sldMk cId="2096111808" sldId="290"/>
            <ac:spMk id="8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14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15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16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17" creationId="{00000000-0000-0000-0000-000000000000}"/>
          </ac:spMkLst>
        </pc:spChg>
        <pc:spChg chg="del">
          <ac:chgData name="haen1231@konkuk.ac.kr" userId="fc805462-1126-4daf-9bad-151ec245578c" providerId="ADAL" clId="{314B85A5-4AB3-481E-BDBA-3E76F2209553}" dt="2021-04-02T02:20:44.463" v="752" actId="21"/>
          <ac:spMkLst>
            <pc:docMk/>
            <pc:sldMk cId="2096111808" sldId="290"/>
            <ac:spMk id="18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19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20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21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22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23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24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25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26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27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28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29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30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31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32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35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36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37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38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39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40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41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42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43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44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45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46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47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48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49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50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51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52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53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54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55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56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57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58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59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60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61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62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63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64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67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68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69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70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71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72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73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74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75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76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77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78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79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80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81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82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83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84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85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86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87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88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89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90" creationId="{00000000-0000-0000-0000-000000000000}"/>
          </ac:spMkLst>
        </pc:spChg>
        <pc:spChg chg="mod topLvl">
          <ac:chgData name="haen1231@konkuk.ac.kr" userId="fc805462-1126-4daf-9bad-151ec245578c" providerId="ADAL" clId="{314B85A5-4AB3-481E-BDBA-3E76F2209553}" dt="2021-04-02T02:21:12.916" v="757" actId="164"/>
          <ac:spMkLst>
            <pc:docMk/>
            <pc:sldMk cId="2096111808" sldId="290"/>
            <ac:spMk id="93" creationId="{00000000-0000-0000-0000-000000000000}"/>
          </ac:spMkLst>
        </pc:spChg>
        <pc:spChg chg="mod topLvl">
          <ac:chgData name="haen1231@konkuk.ac.kr" userId="fc805462-1126-4daf-9bad-151ec245578c" providerId="ADAL" clId="{314B85A5-4AB3-481E-BDBA-3E76F2209553}" dt="2021-04-02T02:21:12.916" v="757" actId="164"/>
          <ac:spMkLst>
            <pc:docMk/>
            <pc:sldMk cId="2096111808" sldId="290"/>
            <ac:spMk id="94" creationId="{00000000-0000-0000-0000-000000000000}"/>
          </ac:spMkLst>
        </pc:spChg>
        <pc:spChg chg="mod topLvl">
          <ac:chgData name="haen1231@konkuk.ac.kr" userId="fc805462-1126-4daf-9bad-151ec245578c" providerId="ADAL" clId="{314B85A5-4AB3-481E-BDBA-3E76F2209553}" dt="2021-04-02T02:21:12.916" v="757" actId="164"/>
          <ac:spMkLst>
            <pc:docMk/>
            <pc:sldMk cId="2096111808" sldId="290"/>
            <ac:spMk id="95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96" creationId="{A11848DF-7853-4518-877D-F231FACE6FF3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97" creationId="{E07399F8-4486-44F8-BA8A-056D4251A892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98" creationId="{28F5D404-2457-4C42-8195-E46AD0BB9F2E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99" creationId="{569A5154-D569-42F3-9615-35A5BC8E9543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100" creationId="{42C13A04-6CBD-43FE-AD6A-AC66F8927026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101" creationId="{36D3F258-EA81-4D0F-B8EE-832165AC2CF9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102" creationId="{52E221FD-80F2-4F39-A36C-DA99913F9908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103" creationId="{E8D3F13C-7C50-4F39-B57F-0F04231F2E55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104" creationId="{1D94176A-F1DE-49E9-BF95-23FF8F478802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105" creationId="{2504FDCE-EEB6-4D15-9902-3C812BAC40AD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106" creationId="{88AADB30-C022-45C2-B9A3-FB8EBA537A4B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107" creationId="{3AD87DF5-065A-4047-88D0-278D9B20B20A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108" creationId="{D2DD0354-CFAC-45F5-BD5B-05F6800D930F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109" creationId="{28E10555-0CFC-446D-85A0-1A529ADD8462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110" creationId="{FE2A5C36-4150-4629-B0AD-F1F016EBD6F4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111" creationId="{CB34D03E-9AEF-4F4A-8E20-8AB6D9251481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112" creationId="{D2FE2DAF-D02A-4825-84FC-C88DCD6DE386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113" creationId="{6F77B584-659A-40C5-98CF-3ABC9678E8C8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114" creationId="{302AF6C7-7C0F-4BCD-B66A-4431814D99CF}"/>
          </ac:spMkLst>
        </pc:spChg>
        <pc:spChg chg="mod topLvl">
          <ac:chgData name="haen1231@konkuk.ac.kr" userId="fc805462-1126-4daf-9bad-151ec245578c" providerId="ADAL" clId="{314B85A5-4AB3-481E-BDBA-3E76F2209553}" dt="2021-04-02T02:21:12.916" v="757" actId="164"/>
          <ac:spMkLst>
            <pc:docMk/>
            <pc:sldMk cId="2096111808" sldId="290"/>
            <ac:spMk id="115" creationId="{EA103AA2-780E-4F2F-9A1B-E3C09ADA6F50}"/>
          </ac:spMkLst>
        </pc:spChg>
        <pc:spChg chg="mod topLvl">
          <ac:chgData name="haen1231@konkuk.ac.kr" userId="fc805462-1126-4daf-9bad-151ec245578c" providerId="ADAL" clId="{314B85A5-4AB3-481E-BDBA-3E76F2209553}" dt="2021-04-02T02:21:12.916" v="757" actId="164"/>
          <ac:spMkLst>
            <pc:docMk/>
            <pc:sldMk cId="2096111808" sldId="290"/>
            <ac:spMk id="116" creationId="{472BF49F-2B70-4883-8137-A230DD73F465}"/>
          </ac:spMkLst>
        </pc:spChg>
        <pc:spChg chg="mod topLvl">
          <ac:chgData name="haen1231@konkuk.ac.kr" userId="fc805462-1126-4daf-9bad-151ec245578c" providerId="ADAL" clId="{314B85A5-4AB3-481E-BDBA-3E76F2209553}" dt="2021-04-02T02:21:12.916" v="757" actId="164"/>
          <ac:spMkLst>
            <pc:docMk/>
            <pc:sldMk cId="2096111808" sldId="290"/>
            <ac:spMk id="117" creationId="{1FA3FF25-363C-40A0-A7E2-060A9B6D839F}"/>
          </ac:spMkLst>
        </pc:spChg>
        <pc:spChg chg="mod topLvl">
          <ac:chgData name="haen1231@konkuk.ac.kr" userId="fc805462-1126-4daf-9bad-151ec245578c" providerId="ADAL" clId="{314B85A5-4AB3-481E-BDBA-3E76F2209553}" dt="2021-04-02T02:21:12.916" v="757" actId="164"/>
          <ac:spMkLst>
            <pc:docMk/>
            <pc:sldMk cId="2096111808" sldId="290"/>
            <ac:spMk id="118" creationId="{C523616C-E6D5-4C3B-836A-6A4D9EAAD41A}"/>
          </ac:spMkLst>
        </pc:spChg>
        <pc:spChg chg="mod topLvl">
          <ac:chgData name="haen1231@konkuk.ac.kr" userId="fc805462-1126-4daf-9bad-151ec245578c" providerId="ADAL" clId="{314B85A5-4AB3-481E-BDBA-3E76F2209553}" dt="2021-04-02T02:21:12.916" v="757" actId="164"/>
          <ac:spMkLst>
            <pc:docMk/>
            <pc:sldMk cId="2096111808" sldId="290"/>
            <ac:spMk id="119" creationId="{529E5066-538D-4D53-B442-E2C17EE0EA43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21" creationId="{93DDBC98-1A5D-4967-BCBA-BE468087C0F6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22" creationId="{BF37C80A-3F1F-4A01-8214-92A4C5D60CCC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23" creationId="{D0DC80A1-F7B7-4A9E-91B9-413FCB491E65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24" creationId="{8A8275BF-AC51-4D17-9859-63E0DF82A6F5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25" creationId="{34C9F065-9157-4F46-AEDD-F5F86B7067D8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26" creationId="{DE9904E6-77E5-4280-A292-8EF4D0811BBE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27" creationId="{1361ED33-1674-4921-9EA6-6E5572439244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28" creationId="{B8CD6574-905A-436F-B94A-3FEAA8533249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29" creationId="{CB57A5B7-20E2-4690-9628-349A87A8314C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30" creationId="{F603F057-6472-4973-93E0-F52BF7D2FA4D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31" creationId="{E37600A2-45A7-4FAA-ABDA-D6B0B3EF1E1F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32" creationId="{A923F6B6-5CAB-49B2-9ADC-DD992E13F253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33" creationId="{537A352F-8060-4D9B-B42A-F985B1864128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34" creationId="{13120ABD-A5FA-4A00-8CF5-326A51FB3C96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35" creationId="{D22A10B2-967D-46EF-9326-F3E6E39373BF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36" creationId="{58F5FBFB-8C1B-4B9B-8A5F-E641039DD2AA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37" creationId="{08A47B6D-5E25-44C2-B878-EC50D3523750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38" creationId="{049A7667-AB92-4F58-AEB8-89ECB2CA673A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39" creationId="{1707F38D-1ED3-4264-82C4-4203610BA89F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40" creationId="{AD82D2F7-181F-47CF-B88E-9D968B143116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41" creationId="{F9BA32AA-4FF0-43FE-9EA7-0EFE7E90BE77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42" creationId="{E9F81752-91A8-4CAF-A49F-1DDC92ABA2C8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43" creationId="{85A7FBE4-16A5-4066-B0B9-47C4E88DB8BA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44" creationId="{9C9D85C3-CC92-43A2-9BA8-B6D381F9AB7E}"/>
          </ac:spMkLst>
        </pc:spChg>
        <pc:grpChg chg="add mod">
          <ac:chgData name="haen1231@konkuk.ac.kr" userId="fc805462-1126-4daf-9bad-151ec245578c" providerId="ADAL" clId="{314B85A5-4AB3-481E-BDBA-3E76F2209553}" dt="2021-04-02T02:21:12.916" v="757" actId="164"/>
          <ac:grpSpMkLst>
            <pc:docMk/>
            <pc:sldMk cId="2096111808" sldId="290"/>
            <ac:grpSpMk id="2" creationId="{3669748A-8982-4654-9A1C-9B5AD7380914}"/>
          </ac:grpSpMkLst>
        </pc:grpChg>
        <pc:grpChg chg="del mod">
          <ac:chgData name="haen1231@konkuk.ac.kr" userId="fc805462-1126-4daf-9bad-151ec245578c" providerId="ADAL" clId="{314B85A5-4AB3-481E-BDBA-3E76F2209553}" dt="2021-04-02T02:20:53.888" v="753" actId="165"/>
          <ac:grpSpMkLst>
            <pc:docMk/>
            <pc:sldMk cId="2096111808" sldId="290"/>
            <ac:grpSpMk id="9" creationId="{7A08C8C8-35AC-4965-9293-2506E1234016}"/>
          </ac:grpSpMkLst>
        </pc:grpChg>
        <pc:grpChg chg="del mod topLvl">
          <ac:chgData name="haen1231@konkuk.ac.kr" userId="fc805462-1126-4daf-9bad-151ec245578c" providerId="ADAL" clId="{314B85A5-4AB3-481E-BDBA-3E76F2209553}" dt="2021-04-02T02:21:01.014" v="754" actId="478"/>
          <ac:grpSpMkLst>
            <pc:docMk/>
            <pc:sldMk cId="2096111808" sldId="290"/>
            <ac:grpSpMk id="12" creationId="{00000000-0000-0000-0000-000000000000}"/>
          </ac:grpSpMkLst>
        </pc:grpChg>
        <pc:grpChg chg="mod topLvl">
          <ac:chgData name="haen1231@konkuk.ac.kr" userId="fc805462-1126-4daf-9bad-151ec245578c" providerId="ADAL" clId="{314B85A5-4AB3-481E-BDBA-3E76F2209553}" dt="2021-04-02T02:21:12.916" v="757" actId="164"/>
          <ac:grpSpMkLst>
            <pc:docMk/>
            <pc:sldMk cId="2096111808" sldId="290"/>
            <ac:grpSpMk id="33" creationId="{00000000-0000-0000-0000-000000000000}"/>
          </ac:grpSpMkLst>
        </pc:grpChg>
        <pc:grpChg chg="mod topLvl">
          <ac:chgData name="haen1231@konkuk.ac.kr" userId="fc805462-1126-4daf-9bad-151ec245578c" providerId="ADAL" clId="{314B85A5-4AB3-481E-BDBA-3E76F2209553}" dt="2021-04-02T02:21:12.916" v="757" actId="164"/>
          <ac:grpSpMkLst>
            <pc:docMk/>
            <pc:sldMk cId="2096111808" sldId="290"/>
            <ac:grpSpMk id="65" creationId="{00000000-0000-0000-0000-000000000000}"/>
          </ac:grpSpMkLst>
        </pc:grpChg>
        <pc:grpChg chg="mod topLvl">
          <ac:chgData name="haen1231@konkuk.ac.kr" userId="fc805462-1126-4daf-9bad-151ec245578c" providerId="ADAL" clId="{314B85A5-4AB3-481E-BDBA-3E76F2209553}" dt="2021-04-02T02:21:12.916" v="757" actId="164"/>
          <ac:grpSpMkLst>
            <pc:docMk/>
            <pc:sldMk cId="2096111808" sldId="290"/>
            <ac:grpSpMk id="91" creationId="{EB18E7B5-6657-4C5B-A494-AE6162E8277E}"/>
          </ac:grpSpMkLst>
        </pc:grpChg>
        <pc:grpChg chg="add mod">
          <ac:chgData name="haen1231@konkuk.ac.kr" userId="fc805462-1126-4daf-9bad-151ec245578c" providerId="ADAL" clId="{314B85A5-4AB3-481E-BDBA-3E76F2209553}" dt="2021-04-02T02:21:12.916" v="757" actId="164"/>
          <ac:grpSpMkLst>
            <pc:docMk/>
            <pc:sldMk cId="2096111808" sldId="290"/>
            <ac:grpSpMk id="120" creationId="{EE7D6A59-6A23-47CF-BD9E-347BA0668144}"/>
          </ac:grpSpMkLst>
        </pc:grpChg>
        <pc:cxnChg chg="mod topLvl">
          <ac:chgData name="haen1231@konkuk.ac.kr" userId="fc805462-1126-4daf-9bad-151ec245578c" providerId="ADAL" clId="{314B85A5-4AB3-481E-BDBA-3E76F2209553}" dt="2021-04-02T02:21:12.916" v="757" actId="164"/>
          <ac:cxnSpMkLst>
            <pc:docMk/>
            <pc:sldMk cId="2096111808" sldId="290"/>
            <ac:cxnSpMk id="92" creationId="{00000000-0000-0000-0000-000000000000}"/>
          </ac:cxnSpMkLst>
        </pc:cxnChg>
      </pc:sldChg>
      <pc:sldChg chg="addSp delSp modSp add mod setBg">
        <pc:chgData name="haen1231@konkuk.ac.kr" userId="fc805462-1126-4daf-9bad-151ec245578c" providerId="ADAL" clId="{314B85A5-4AB3-481E-BDBA-3E76F2209553}" dt="2021-04-01T06:18:36.232" v="689" actId="2711"/>
        <pc:sldMkLst>
          <pc:docMk/>
          <pc:sldMk cId="1199496367" sldId="291"/>
        </pc:sldMkLst>
        <pc:spChg chg="mod">
          <ac:chgData name="haen1231@konkuk.ac.kr" userId="fc805462-1126-4daf-9bad-151ec245578c" providerId="ADAL" clId="{314B85A5-4AB3-481E-BDBA-3E76F2209553}" dt="2021-04-01T05:52:40.257" v="153" actId="164"/>
          <ac:spMkLst>
            <pc:docMk/>
            <pc:sldMk cId="1199496367" sldId="291"/>
            <ac:spMk id="5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1T05:52:40.257" v="153" actId="164"/>
          <ac:spMkLst>
            <pc:docMk/>
            <pc:sldMk cId="1199496367" sldId="291"/>
            <ac:spMk id="6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1T05:52:40.257" v="153" actId="164"/>
          <ac:spMkLst>
            <pc:docMk/>
            <pc:sldMk cId="1199496367" sldId="291"/>
            <ac:spMk id="8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1T06:18:29.579" v="688" actId="2711"/>
          <ac:spMkLst>
            <pc:docMk/>
            <pc:sldMk cId="1199496367" sldId="291"/>
            <ac:spMk id="24" creationId="{AAD4B44C-405D-3141-854D-3A0234AF4920}"/>
          </ac:spMkLst>
        </pc:spChg>
        <pc:spChg chg="del">
          <ac:chgData name="haen1231@konkuk.ac.kr" userId="fc805462-1126-4daf-9bad-151ec245578c" providerId="ADAL" clId="{314B85A5-4AB3-481E-BDBA-3E76F2209553}" dt="2021-04-01T05:52:31.329" v="152" actId="478"/>
          <ac:spMkLst>
            <pc:docMk/>
            <pc:sldMk cId="1199496367" sldId="291"/>
            <ac:spMk id="25" creationId="{00000000-0000-0000-0000-000000000000}"/>
          </ac:spMkLst>
        </pc:spChg>
        <pc:spChg chg="del">
          <ac:chgData name="haen1231@konkuk.ac.kr" userId="fc805462-1126-4daf-9bad-151ec245578c" providerId="ADAL" clId="{314B85A5-4AB3-481E-BDBA-3E76F2209553}" dt="2021-04-01T05:52:31.329" v="152" actId="478"/>
          <ac:spMkLst>
            <pc:docMk/>
            <pc:sldMk cId="1199496367" sldId="291"/>
            <ac:spMk id="26" creationId="{00000000-0000-0000-0000-000000000000}"/>
          </ac:spMkLst>
        </pc:spChg>
        <pc:spChg chg="del">
          <ac:chgData name="haen1231@konkuk.ac.kr" userId="fc805462-1126-4daf-9bad-151ec245578c" providerId="ADAL" clId="{314B85A5-4AB3-481E-BDBA-3E76F2209553}" dt="2021-04-01T05:52:31.329" v="152" actId="478"/>
          <ac:spMkLst>
            <pc:docMk/>
            <pc:sldMk cId="1199496367" sldId="291"/>
            <ac:spMk id="27" creationId="{00000000-0000-0000-0000-000000000000}"/>
          </ac:spMkLst>
        </pc:spChg>
        <pc:spChg chg="del">
          <ac:chgData name="haen1231@konkuk.ac.kr" userId="fc805462-1126-4daf-9bad-151ec245578c" providerId="ADAL" clId="{314B85A5-4AB3-481E-BDBA-3E76F2209553}" dt="2021-04-01T05:52:31.329" v="152" actId="478"/>
          <ac:spMkLst>
            <pc:docMk/>
            <pc:sldMk cId="1199496367" sldId="291"/>
            <ac:spMk id="28" creationId="{00000000-0000-0000-0000-000000000000}"/>
          </ac:spMkLst>
        </pc:spChg>
        <pc:spChg chg="del">
          <ac:chgData name="haen1231@konkuk.ac.kr" userId="fc805462-1126-4daf-9bad-151ec245578c" providerId="ADAL" clId="{314B85A5-4AB3-481E-BDBA-3E76F2209553}" dt="2021-04-01T05:52:31.329" v="152" actId="478"/>
          <ac:spMkLst>
            <pc:docMk/>
            <pc:sldMk cId="1199496367" sldId="291"/>
            <ac:spMk id="29" creationId="{00000000-0000-0000-0000-000000000000}"/>
          </ac:spMkLst>
        </pc:spChg>
        <pc:spChg chg="del">
          <ac:chgData name="haen1231@konkuk.ac.kr" userId="fc805462-1126-4daf-9bad-151ec245578c" providerId="ADAL" clId="{314B85A5-4AB3-481E-BDBA-3E76F2209553}" dt="2021-04-01T05:52:31.329" v="152" actId="478"/>
          <ac:spMkLst>
            <pc:docMk/>
            <pc:sldMk cId="1199496367" sldId="291"/>
            <ac:spMk id="30" creationId="{00000000-0000-0000-0000-000000000000}"/>
          </ac:spMkLst>
        </pc:spChg>
        <pc:spChg chg="del">
          <ac:chgData name="haen1231@konkuk.ac.kr" userId="fc805462-1126-4daf-9bad-151ec245578c" providerId="ADAL" clId="{314B85A5-4AB3-481E-BDBA-3E76F2209553}" dt="2021-04-01T05:52:31.329" v="152" actId="478"/>
          <ac:spMkLst>
            <pc:docMk/>
            <pc:sldMk cId="1199496367" sldId="291"/>
            <ac:spMk id="31" creationId="{00000000-0000-0000-0000-000000000000}"/>
          </ac:spMkLst>
        </pc:spChg>
        <pc:spChg chg="del">
          <ac:chgData name="haen1231@konkuk.ac.kr" userId="fc805462-1126-4daf-9bad-151ec245578c" providerId="ADAL" clId="{314B85A5-4AB3-481E-BDBA-3E76F2209553}" dt="2021-04-01T05:52:31.329" v="152" actId="478"/>
          <ac:spMkLst>
            <pc:docMk/>
            <pc:sldMk cId="1199496367" sldId="291"/>
            <ac:spMk id="32" creationId="{00000000-0000-0000-0000-000000000000}"/>
          </ac:spMkLst>
        </pc:spChg>
        <pc:spChg chg="del">
          <ac:chgData name="haen1231@konkuk.ac.kr" userId="fc805462-1126-4daf-9bad-151ec245578c" providerId="ADAL" clId="{314B85A5-4AB3-481E-BDBA-3E76F2209553}" dt="2021-04-01T05:52:31.329" v="152" actId="478"/>
          <ac:spMkLst>
            <pc:docMk/>
            <pc:sldMk cId="1199496367" sldId="291"/>
            <ac:spMk id="33" creationId="{00000000-0000-0000-0000-000000000000}"/>
          </ac:spMkLst>
        </pc:spChg>
        <pc:spChg chg="del">
          <ac:chgData name="haen1231@konkuk.ac.kr" userId="fc805462-1126-4daf-9bad-151ec245578c" providerId="ADAL" clId="{314B85A5-4AB3-481E-BDBA-3E76F2209553}" dt="2021-04-01T05:52:31.329" v="152" actId="478"/>
          <ac:spMkLst>
            <pc:docMk/>
            <pc:sldMk cId="1199496367" sldId="291"/>
            <ac:spMk id="34" creationId="{00000000-0000-0000-0000-000000000000}"/>
          </ac:spMkLst>
        </pc:spChg>
        <pc:spChg chg="del">
          <ac:chgData name="haen1231@konkuk.ac.kr" userId="fc805462-1126-4daf-9bad-151ec245578c" providerId="ADAL" clId="{314B85A5-4AB3-481E-BDBA-3E76F2209553}" dt="2021-04-01T05:52:31.329" v="152" actId="478"/>
          <ac:spMkLst>
            <pc:docMk/>
            <pc:sldMk cId="1199496367" sldId="291"/>
            <ac:spMk id="35" creationId="{00000000-0000-0000-0000-000000000000}"/>
          </ac:spMkLst>
        </pc:spChg>
        <pc:spChg chg="del">
          <ac:chgData name="haen1231@konkuk.ac.kr" userId="fc805462-1126-4daf-9bad-151ec245578c" providerId="ADAL" clId="{314B85A5-4AB3-481E-BDBA-3E76F2209553}" dt="2021-04-01T05:52:31.329" v="152" actId="478"/>
          <ac:spMkLst>
            <pc:docMk/>
            <pc:sldMk cId="1199496367" sldId="291"/>
            <ac:spMk id="36" creationId="{00000000-0000-0000-0000-000000000000}"/>
          </ac:spMkLst>
        </pc:spChg>
        <pc:spChg chg="del">
          <ac:chgData name="haen1231@konkuk.ac.kr" userId="fc805462-1126-4daf-9bad-151ec245578c" providerId="ADAL" clId="{314B85A5-4AB3-481E-BDBA-3E76F2209553}" dt="2021-04-01T05:52:31.329" v="152" actId="478"/>
          <ac:spMkLst>
            <pc:docMk/>
            <pc:sldMk cId="1199496367" sldId="291"/>
            <ac:spMk id="37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1T06:18:36.232" v="689" actId="2711"/>
          <ac:spMkLst>
            <pc:docMk/>
            <pc:sldMk cId="1199496367" sldId="291"/>
            <ac:spMk id="42" creationId="{4B083229-343F-EF44-A851-A11B683CF9AE}"/>
          </ac:spMkLst>
        </pc:spChg>
        <pc:grpChg chg="add mod">
          <ac:chgData name="haen1231@konkuk.ac.kr" userId="fc805462-1126-4daf-9bad-151ec245578c" providerId="ADAL" clId="{314B85A5-4AB3-481E-BDBA-3E76F2209553}" dt="2021-04-01T05:52:40.257" v="153" actId="164"/>
          <ac:grpSpMkLst>
            <pc:docMk/>
            <pc:sldMk cId="1199496367" sldId="291"/>
            <ac:grpSpMk id="2" creationId="{39E73423-BFFA-4958-92C9-5336F0E9C43D}"/>
          </ac:grpSpMkLst>
        </pc:grpChg>
        <pc:cxnChg chg="mod">
          <ac:chgData name="haen1231@konkuk.ac.kr" userId="fc805462-1126-4daf-9bad-151ec245578c" providerId="ADAL" clId="{314B85A5-4AB3-481E-BDBA-3E76F2209553}" dt="2021-04-01T05:52:40.257" v="153" actId="164"/>
          <ac:cxnSpMkLst>
            <pc:docMk/>
            <pc:sldMk cId="1199496367" sldId="291"/>
            <ac:cxnSpMk id="92" creationId="{00000000-0000-0000-0000-000000000000}"/>
          </ac:cxnSpMkLst>
        </pc:cxnChg>
      </pc:sldChg>
      <pc:sldChg chg="modSp mod setBg">
        <pc:chgData name="haen1231@konkuk.ac.kr" userId="fc805462-1126-4daf-9bad-151ec245578c" providerId="ADAL" clId="{314B85A5-4AB3-481E-BDBA-3E76F2209553}" dt="2021-04-01T06:14:08.930" v="674" actId="2711"/>
        <pc:sldMkLst>
          <pc:docMk/>
          <pc:sldMk cId="1347849294" sldId="292"/>
        </pc:sldMkLst>
        <pc:spChg chg="mod">
          <ac:chgData name="haen1231@konkuk.ac.kr" userId="fc805462-1126-4daf-9bad-151ec245578c" providerId="ADAL" clId="{314B85A5-4AB3-481E-BDBA-3E76F2209553}" dt="2021-04-01T06:14:08.930" v="674" actId="2711"/>
          <ac:spMkLst>
            <pc:docMk/>
            <pc:sldMk cId="1347849294" sldId="292"/>
            <ac:spMk id="14" creationId="{852C9AB3-E00C-A041-8AEE-A8BAC56B16C9}"/>
          </ac:spMkLst>
        </pc:spChg>
      </pc:sldChg>
      <pc:sldChg chg="modSp mod setBg">
        <pc:chgData name="haen1231@konkuk.ac.kr" userId="fc805462-1126-4daf-9bad-151ec245578c" providerId="ADAL" clId="{314B85A5-4AB3-481E-BDBA-3E76F2209553}" dt="2021-04-01T06:18:16.764" v="687" actId="404"/>
        <pc:sldMkLst>
          <pc:docMk/>
          <pc:sldMk cId="1974082468" sldId="293"/>
        </pc:sldMkLst>
        <pc:spChg chg="mod">
          <ac:chgData name="haen1231@konkuk.ac.kr" userId="fc805462-1126-4daf-9bad-151ec245578c" providerId="ADAL" clId="{314B85A5-4AB3-481E-BDBA-3E76F2209553}" dt="2021-04-01T06:18:16.764" v="687" actId="404"/>
          <ac:spMkLst>
            <pc:docMk/>
            <pc:sldMk cId="1974082468" sldId="293"/>
            <ac:spMk id="9" creationId="{7B56CEAF-2450-FC42-8BE4-13BA0E5DBCBF}"/>
          </ac:spMkLst>
        </pc:spChg>
      </pc:sldChg>
      <pc:sldChg chg="modSp mod setBg">
        <pc:chgData name="haen1231@konkuk.ac.kr" userId="fc805462-1126-4daf-9bad-151ec245578c" providerId="ADAL" clId="{314B85A5-4AB3-481E-BDBA-3E76F2209553}" dt="2021-04-01T06:15:21.230" v="678" actId="2711"/>
        <pc:sldMkLst>
          <pc:docMk/>
          <pc:sldMk cId="3166077269" sldId="294"/>
        </pc:sldMkLst>
        <pc:spChg chg="mod">
          <ac:chgData name="haen1231@konkuk.ac.kr" userId="fc805462-1126-4daf-9bad-151ec245578c" providerId="ADAL" clId="{314B85A5-4AB3-481E-BDBA-3E76F2209553}" dt="2021-04-01T06:15:21.230" v="678" actId="2711"/>
          <ac:spMkLst>
            <pc:docMk/>
            <pc:sldMk cId="3166077269" sldId="294"/>
            <ac:spMk id="3" creationId="{9CB02706-262F-B440-A0B3-082CFCEBA16F}"/>
          </ac:spMkLst>
        </pc:spChg>
      </pc:sldChg>
      <pc:sldChg chg="modSp mod">
        <pc:chgData name="haen1231@konkuk.ac.kr" userId="fc805462-1126-4daf-9bad-151ec245578c" providerId="ADAL" clId="{314B85A5-4AB3-481E-BDBA-3E76F2209553}" dt="2021-04-01T06:25:30.154" v="751" actId="20577"/>
        <pc:sldMkLst>
          <pc:docMk/>
          <pc:sldMk cId="3492331464" sldId="296"/>
        </pc:sldMkLst>
        <pc:spChg chg="mod">
          <ac:chgData name="haen1231@konkuk.ac.kr" userId="fc805462-1126-4daf-9bad-151ec245578c" providerId="ADAL" clId="{314B85A5-4AB3-481E-BDBA-3E76F2209553}" dt="2021-04-01T06:25:30.154" v="751" actId="20577"/>
          <ac:spMkLst>
            <pc:docMk/>
            <pc:sldMk cId="3492331464" sldId="296"/>
            <ac:spMk id="13" creationId="{66200DF3-11B6-8B4F-9D03-B9A31DB24ED7}"/>
          </ac:spMkLst>
        </pc:spChg>
      </pc:sldChg>
      <pc:sldChg chg="addSp modSp mod">
        <pc:chgData name="haen1231@konkuk.ac.kr" userId="fc805462-1126-4daf-9bad-151ec245578c" providerId="ADAL" clId="{314B85A5-4AB3-481E-BDBA-3E76F2209553}" dt="2021-04-01T06:23:50.961" v="738" actId="1076"/>
        <pc:sldMkLst>
          <pc:docMk/>
          <pc:sldMk cId="3499085120" sldId="304"/>
        </pc:sldMkLst>
        <pc:spChg chg="mod">
          <ac:chgData name="haen1231@konkuk.ac.kr" userId="fc805462-1126-4daf-9bad-151ec245578c" providerId="ADAL" clId="{314B85A5-4AB3-481E-BDBA-3E76F2209553}" dt="2021-04-01T06:23:12.473" v="728" actId="1076"/>
          <ac:spMkLst>
            <pc:docMk/>
            <pc:sldMk cId="3499085120" sldId="304"/>
            <ac:spMk id="10" creationId="{1AB8994D-2613-3747-AA57-72DAA22C49AE}"/>
          </ac:spMkLst>
        </pc:spChg>
        <pc:spChg chg="add mod">
          <ac:chgData name="haen1231@konkuk.ac.kr" userId="fc805462-1126-4daf-9bad-151ec245578c" providerId="ADAL" clId="{314B85A5-4AB3-481E-BDBA-3E76F2209553}" dt="2021-04-01T06:23:43.656" v="737" actId="1076"/>
          <ac:spMkLst>
            <pc:docMk/>
            <pc:sldMk cId="3499085120" sldId="304"/>
            <ac:spMk id="11" creationId="{285676DE-8F83-49B5-955D-D0371A3FBC76}"/>
          </ac:spMkLst>
        </pc:spChg>
        <pc:spChg chg="add mod">
          <ac:chgData name="haen1231@konkuk.ac.kr" userId="fc805462-1126-4daf-9bad-151ec245578c" providerId="ADAL" clId="{314B85A5-4AB3-481E-BDBA-3E76F2209553}" dt="2021-04-01T06:23:50.961" v="738" actId="1076"/>
          <ac:spMkLst>
            <pc:docMk/>
            <pc:sldMk cId="3499085120" sldId="304"/>
            <ac:spMk id="13" creationId="{BA4A371D-1078-4CB0-85E2-658B878B0D79}"/>
          </ac:spMkLst>
        </pc:spChg>
      </pc:sldChg>
      <pc:sldChg chg="delSp modSp del mod">
        <pc:chgData name="haen1231@konkuk.ac.kr" userId="fc805462-1126-4daf-9bad-151ec245578c" providerId="ADAL" clId="{314B85A5-4AB3-481E-BDBA-3E76F2209553}" dt="2021-04-01T06:23:04.014" v="727" actId="47"/>
        <pc:sldMkLst>
          <pc:docMk/>
          <pc:sldMk cId="3558786751" sldId="305"/>
        </pc:sldMkLst>
        <pc:spChg chg="del mod">
          <ac:chgData name="haen1231@konkuk.ac.kr" userId="fc805462-1126-4daf-9bad-151ec245578c" providerId="ADAL" clId="{314B85A5-4AB3-481E-BDBA-3E76F2209553}" dt="2021-04-01T06:21:31.197" v="698"/>
          <ac:spMkLst>
            <pc:docMk/>
            <pc:sldMk cId="3558786751" sldId="305"/>
            <ac:spMk id="9" creationId="{E80D5085-5252-C644-90BF-ECAEE0E67146}"/>
          </ac:spMkLst>
        </pc:spChg>
      </pc:sldChg>
      <pc:sldChg chg="addSp delSp modSp mod setBg">
        <pc:chgData name="haen1231@konkuk.ac.kr" userId="fc805462-1126-4daf-9bad-151ec245578c" providerId="ADAL" clId="{314B85A5-4AB3-481E-BDBA-3E76F2209553}" dt="2021-04-01T06:12:32.679" v="671" actId="207"/>
        <pc:sldMkLst>
          <pc:docMk/>
          <pc:sldMk cId="126231250" sldId="308"/>
        </pc:sldMkLst>
        <pc:spChg chg="add del mod">
          <ac:chgData name="haen1231@konkuk.ac.kr" userId="fc805462-1126-4daf-9bad-151ec245578c" providerId="ADAL" clId="{314B85A5-4AB3-481E-BDBA-3E76F2209553}" dt="2021-04-01T06:09:45.135" v="636" actId="478"/>
          <ac:spMkLst>
            <pc:docMk/>
            <pc:sldMk cId="126231250" sldId="308"/>
            <ac:spMk id="7" creationId="{98088786-86A2-4CFF-9388-6820C4499C88}"/>
          </ac:spMkLst>
        </pc:spChg>
        <pc:spChg chg="del mod">
          <ac:chgData name="haen1231@konkuk.ac.kr" userId="fc805462-1126-4daf-9bad-151ec245578c" providerId="ADAL" clId="{314B85A5-4AB3-481E-BDBA-3E76F2209553}" dt="2021-04-01T06:09:30.149" v="633" actId="478"/>
          <ac:spMkLst>
            <pc:docMk/>
            <pc:sldMk cId="126231250" sldId="308"/>
            <ac:spMk id="9" creationId="{9526185E-23B1-4147-B3D4-AA9F715D610C}"/>
          </ac:spMkLst>
        </pc:spChg>
        <pc:spChg chg="del mod">
          <ac:chgData name="haen1231@konkuk.ac.kr" userId="fc805462-1126-4daf-9bad-151ec245578c" providerId="ADAL" clId="{314B85A5-4AB3-481E-BDBA-3E76F2209553}" dt="2021-04-01T06:11:23.530" v="651" actId="478"/>
          <ac:spMkLst>
            <pc:docMk/>
            <pc:sldMk cId="126231250" sldId="308"/>
            <ac:spMk id="10" creationId="{F0C76851-EC0E-7940-88AD-D1507CA2A888}"/>
          </ac:spMkLst>
        </pc:spChg>
        <pc:spChg chg="add mod">
          <ac:chgData name="haen1231@konkuk.ac.kr" userId="fc805462-1126-4daf-9bad-151ec245578c" providerId="ADAL" clId="{314B85A5-4AB3-481E-BDBA-3E76F2209553}" dt="2021-04-01T06:09:53.252" v="638" actId="1076"/>
          <ac:spMkLst>
            <pc:docMk/>
            <pc:sldMk cId="126231250" sldId="308"/>
            <ac:spMk id="13" creationId="{EBF1372C-3A64-408E-A8E7-7027E0B04832}"/>
          </ac:spMkLst>
        </pc:spChg>
        <pc:spChg chg="add mod">
          <ac:chgData name="haen1231@konkuk.ac.kr" userId="fc805462-1126-4daf-9bad-151ec245578c" providerId="ADAL" clId="{314B85A5-4AB3-481E-BDBA-3E76F2209553}" dt="2021-04-01T06:12:32.679" v="671" actId="207"/>
          <ac:spMkLst>
            <pc:docMk/>
            <pc:sldMk cId="126231250" sldId="308"/>
            <ac:spMk id="15" creationId="{2C215BE2-73A9-40AB-85B7-A6975F9D7F28}"/>
          </ac:spMkLst>
        </pc:spChg>
        <pc:spChg chg="add mod">
          <ac:chgData name="haen1231@konkuk.ac.kr" userId="fc805462-1126-4daf-9bad-151ec245578c" providerId="ADAL" clId="{314B85A5-4AB3-481E-BDBA-3E76F2209553}" dt="2021-04-01T06:12:08.973" v="664" actId="1076"/>
          <ac:spMkLst>
            <pc:docMk/>
            <pc:sldMk cId="126231250" sldId="308"/>
            <ac:spMk id="16" creationId="{470D8EA2-9D8C-4C36-97A3-B7BB70CDE584}"/>
          </ac:spMkLst>
        </pc:spChg>
        <pc:picChg chg="mod">
          <ac:chgData name="haen1231@konkuk.ac.kr" userId="fc805462-1126-4daf-9bad-151ec245578c" providerId="ADAL" clId="{314B85A5-4AB3-481E-BDBA-3E76F2209553}" dt="2021-04-01T06:09:49.727" v="637" actId="1076"/>
          <ac:picMkLst>
            <pc:docMk/>
            <pc:sldMk cId="126231250" sldId="308"/>
            <ac:picMk id="12" creationId="{070864E7-DD08-6B4B-A6BC-F204CCA8295E}"/>
          </ac:picMkLst>
        </pc:picChg>
      </pc:sldChg>
      <pc:sldChg chg="del">
        <pc:chgData name="haen1231@konkuk.ac.kr" userId="fc805462-1126-4daf-9bad-151ec245578c" providerId="ADAL" clId="{314B85A5-4AB3-481E-BDBA-3E76F2209553}" dt="2021-04-01T06:25:08.161" v="749" actId="47"/>
        <pc:sldMkLst>
          <pc:docMk/>
          <pc:sldMk cId="3632127955" sldId="310"/>
        </pc:sldMkLst>
      </pc:sldChg>
    </pc:docChg>
  </pc:docChgLst>
  <pc:docChgLst>
    <pc:chgData name="이해림" userId="S::hailim97@konkuk.ac.kr::da362752-a4b6-43ac-bb49-41d6e5cfdc35" providerId="AD" clId="Web-{B6211EC4-DAB6-4AB7-900E-7CDFD609295A}"/>
    <pc:docChg chg="addSld modSld">
      <pc:chgData name="이해림" userId="S::hailim97@konkuk.ac.kr::da362752-a4b6-43ac-bb49-41d6e5cfdc35" providerId="AD" clId="Web-{B6211EC4-DAB6-4AB7-900E-7CDFD609295A}" dt="2021-05-22T18:16:57.310" v="459" actId="1076"/>
      <pc:docMkLst>
        <pc:docMk/>
      </pc:docMkLst>
      <pc:sldChg chg="addSp delSp modSp">
        <pc:chgData name="이해림" userId="S::hailim97@konkuk.ac.kr::da362752-a4b6-43ac-bb49-41d6e5cfdc35" providerId="AD" clId="Web-{B6211EC4-DAB6-4AB7-900E-7CDFD609295A}" dt="2021-05-22T17:55:52.328" v="11"/>
        <pc:sldMkLst>
          <pc:docMk/>
          <pc:sldMk cId="1244510038" sldId="286"/>
        </pc:sldMkLst>
        <pc:spChg chg="add del mod">
          <ac:chgData name="이해림" userId="S::hailim97@konkuk.ac.kr::da362752-a4b6-43ac-bb49-41d6e5cfdc35" providerId="AD" clId="Web-{B6211EC4-DAB6-4AB7-900E-7CDFD609295A}" dt="2021-05-22T17:55:52.328" v="11"/>
          <ac:spMkLst>
            <pc:docMk/>
            <pc:sldMk cId="1244510038" sldId="286"/>
            <ac:spMk id="2" creationId="{9680DECF-A08D-481F-8F40-62F3F4254A36}"/>
          </ac:spMkLst>
        </pc:spChg>
        <pc:spChg chg="add del">
          <ac:chgData name="이해림" userId="S::hailim97@konkuk.ac.kr::da362752-a4b6-43ac-bb49-41d6e5cfdc35" providerId="AD" clId="Web-{B6211EC4-DAB6-4AB7-900E-7CDFD609295A}" dt="2021-05-22T17:55:37.797" v="7"/>
          <ac:spMkLst>
            <pc:docMk/>
            <pc:sldMk cId="1244510038" sldId="286"/>
            <ac:spMk id="36" creationId="{43D4A3D4-30B2-43B4-94BF-3A3FEFCFCEAE}"/>
          </ac:spMkLst>
        </pc:spChg>
        <pc:spChg chg="add del">
          <ac:chgData name="이해림" userId="S::hailim97@konkuk.ac.kr::da362752-a4b6-43ac-bb49-41d6e5cfdc35" providerId="AD" clId="Web-{B6211EC4-DAB6-4AB7-900E-7CDFD609295A}" dt="2021-05-22T17:55:34.375" v="6"/>
          <ac:spMkLst>
            <pc:docMk/>
            <pc:sldMk cId="1244510038" sldId="286"/>
            <ac:spMk id="42" creationId="{CCF3EDAF-4E5F-4562-9522-73E2BFA946BD}"/>
          </ac:spMkLst>
        </pc:spChg>
        <pc:picChg chg="add del">
          <ac:chgData name="이해림" userId="S::hailim97@konkuk.ac.kr::da362752-a4b6-43ac-bb49-41d6e5cfdc35" providerId="AD" clId="Web-{B6211EC4-DAB6-4AB7-900E-7CDFD609295A}" dt="2021-05-22T17:55:31.391" v="5"/>
          <ac:picMkLst>
            <pc:docMk/>
            <pc:sldMk cId="1244510038" sldId="286"/>
            <ac:picMk id="41" creationId="{97080E9C-90DF-406F-B2E3-27FB970CDEDA}"/>
          </ac:picMkLst>
        </pc:picChg>
        <pc:cxnChg chg="add del">
          <ac:chgData name="이해림" userId="S::hailim97@konkuk.ac.kr::da362752-a4b6-43ac-bb49-41d6e5cfdc35" providerId="AD" clId="Web-{B6211EC4-DAB6-4AB7-900E-7CDFD609295A}" dt="2021-05-22T17:55:28.563" v="4"/>
          <ac:cxnSpMkLst>
            <pc:docMk/>
            <pc:sldMk cId="1244510038" sldId="286"/>
            <ac:cxnSpMk id="37" creationId="{62083446-F1AE-4B27-AFA3-392451F81696}"/>
          </ac:cxnSpMkLst>
        </pc:cxnChg>
      </pc:sldChg>
      <pc:sldChg chg="addSp delSp modSp add replId">
        <pc:chgData name="이해림" userId="S::hailim97@konkuk.ac.kr::da362752-a4b6-43ac-bb49-41d6e5cfdc35" providerId="AD" clId="Web-{B6211EC4-DAB6-4AB7-900E-7CDFD609295A}" dt="2021-05-22T18:16:57.310" v="459" actId="1076"/>
        <pc:sldMkLst>
          <pc:docMk/>
          <pc:sldMk cId="1222698043" sldId="310"/>
        </pc:sldMkLst>
        <pc:spChg chg="add del mod">
          <ac:chgData name="이해림" userId="S::hailim97@konkuk.ac.kr::da362752-a4b6-43ac-bb49-41d6e5cfdc35" providerId="AD" clId="Web-{B6211EC4-DAB6-4AB7-900E-7CDFD609295A}" dt="2021-05-22T18:13:35.265" v="423"/>
          <ac:spMkLst>
            <pc:docMk/>
            <pc:sldMk cId="1222698043" sldId="310"/>
            <ac:spMk id="2" creationId="{D9FF75BC-52E4-465B-AC21-616F8AFECC7F}"/>
          </ac:spMkLst>
        </pc:spChg>
        <pc:spChg chg="add mod">
          <ac:chgData name="이해림" userId="S::hailim97@konkuk.ac.kr::da362752-a4b6-43ac-bb49-41d6e5cfdc35" providerId="AD" clId="Web-{B6211EC4-DAB6-4AB7-900E-7CDFD609295A}" dt="2021-05-22T18:16:57.279" v="457" actId="1076"/>
          <ac:spMkLst>
            <pc:docMk/>
            <pc:sldMk cId="1222698043" sldId="310"/>
            <ac:spMk id="3" creationId="{73780D7C-386A-4546-81BC-714DF5ACDE86}"/>
          </ac:spMkLst>
        </pc:spChg>
        <pc:spChg chg="mod">
          <ac:chgData name="이해림" userId="S::hailim97@konkuk.ac.kr::da362752-a4b6-43ac-bb49-41d6e5cfdc35" providerId="AD" clId="Web-{B6211EC4-DAB6-4AB7-900E-7CDFD609295A}" dt="2021-05-22T18:16:57.076" v="449" actId="1076"/>
          <ac:spMkLst>
            <pc:docMk/>
            <pc:sldMk cId="1222698043" sldId="310"/>
            <ac:spMk id="6" creationId="{98648EE8-6A40-481C-995A-50061F1ABBA2}"/>
          </ac:spMkLst>
        </pc:spChg>
        <pc:spChg chg="mod topLvl">
          <ac:chgData name="이해림" userId="S::hailim97@konkuk.ac.kr::da362752-a4b6-43ac-bb49-41d6e5cfdc35" providerId="AD" clId="Web-{B6211EC4-DAB6-4AB7-900E-7CDFD609295A}" dt="2021-05-22T18:16:57.232" v="454" actId="1076"/>
          <ac:spMkLst>
            <pc:docMk/>
            <pc:sldMk cId="1222698043" sldId="310"/>
            <ac:spMk id="30" creationId="{8C0E919C-9653-46E4-8ABC-189C2B1192D0}"/>
          </ac:spMkLst>
        </pc:spChg>
        <pc:spChg chg="mod">
          <ac:chgData name="이해림" userId="S::hailim97@konkuk.ac.kr::da362752-a4b6-43ac-bb49-41d6e5cfdc35" providerId="AD" clId="Web-{B6211EC4-DAB6-4AB7-900E-7CDFD609295A}" dt="2021-05-22T18:12:21.558" v="391" actId="20577"/>
          <ac:spMkLst>
            <pc:docMk/>
            <pc:sldMk cId="1222698043" sldId="310"/>
            <ac:spMk id="33" creationId="{B9DD63EF-5CFB-402A-A879-B3A39ECC9DB7}"/>
          </ac:spMkLst>
        </pc:spChg>
        <pc:spChg chg="del">
          <ac:chgData name="이해림" userId="S::hailim97@konkuk.ac.kr::da362752-a4b6-43ac-bb49-41d6e5cfdc35" providerId="AD" clId="Web-{B6211EC4-DAB6-4AB7-900E-7CDFD609295A}" dt="2021-05-22T17:56:07.469" v="16"/>
          <ac:spMkLst>
            <pc:docMk/>
            <pc:sldMk cId="1222698043" sldId="310"/>
            <ac:spMk id="36" creationId="{43D4A3D4-30B2-43B4-94BF-3A3FEFCFCEAE}"/>
          </ac:spMkLst>
        </pc:spChg>
        <pc:spChg chg="del">
          <ac:chgData name="이해림" userId="S::hailim97@konkuk.ac.kr::da362752-a4b6-43ac-bb49-41d6e5cfdc35" providerId="AD" clId="Web-{B6211EC4-DAB6-4AB7-900E-7CDFD609295A}" dt="2021-05-22T17:56:03.797" v="13"/>
          <ac:spMkLst>
            <pc:docMk/>
            <pc:sldMk cId="1222698043" sldId="310"/>
            <ac:spMk id="42" creationId="{CCF3EDAF-4E5F-4562-9522-73E2BFA946BD}"/>
          </ac:spMkLst>
        </pc:spChg>
        <pc:spChg chg="mod">
          <ac:chgData name="이해림" userId="S::hailim97@konkuk.ac.kr::da362752-a4b6-43ac-bb49-41d6e5cfdc35" providerId="AD" clId="Web-{B6211EC4-DAB6-4AB7-900E-7CDFD609295A}" dt="2021-05-22T18:02:49.999" v="265" actId="1076"/>
          <ac:spMkLst>
            <pc:docMk/>
            <pc:sldMk cId="1222698043" sldId="310"/>
            <ac:spMk id="47" creationId="{EDDEF038-78C2-4C2A-8136-6A714C834135}"/>
          </ac:spMkLst>
        </pc:spChg>
        <pc:spChg chg="mod">
          <ac:chgData name="이해림" userId="S::hailim97@konkuk.ac.kr::da362752-a4b6-43ac-bb49-41d6e5cfdc35" providerId="AD" clId="Web-{B6211EC4-DAB6-4AB7-900E-7CDFD609295A}" dt="2021-05-22T18:02:49.999" v="264" actId="1076"/>
          <ac:spMkLst>
            <pc:docMk/>
            <pc:sldMk cId="1222698043" sldId="310"/>
            <ac:spMk id="64" creationId="{EF2E549C-0053-424F-B37C-307859FAD044}"/>
          </ac:spMkLst>
        </pc:spChg>
        <pc:spChg chg="mod topLvl">
          <ac:chgData name="이해림" userId="S::hailim97@konkuk.ac.kr::da362752-a4b6-43ac-bb49-41d6e5cfdc35" providerId="AD" clId="Web-{B6211EC4-DAB6-4AB7-900E-7CDFD609295A}" dt="2021-05-22T18:16:57.248" v="455" actId="1076"/>
          <ac:spMkLst>
            <pc:docMk/>
            <pc:sldMk cId="1222698043" sldId="310"/>
            <ac:spMk id="69" creationId="{2AFF487C-129F-403A-9F6D-7155FC34E562}"/>
          </ac:spMkLst>
        </pc:spChg>
        <pc:spChg chg="add mod">
          <ac:chgData name="이해림" userId="S::hailim97@konkuk.ac.kr::da362752-a4b6-43ac-bb49-41d6e5cfdc35" providerId="AD" clId="Web-{B6211EC4-DAB6-4AB7-900E-7CDFD609295A}" dt="2021-05-22T18:16:57.310" v="459" actId="1076"/>
          <ac:spMkLst>
            <pc:docMk/>
            <pc:sldMk cId="1222698043" sldId="310"/>
            <ac:spMk id="79" creationId="{1F4B2FD6-7C4E-4B3D-918A-0A50B2333312}"/>
          </ac:spMkLst>
        </pc:spChg>
        <pc:grpChg chg="mod">
          <ac:chgData name="이해림" userId="S::hailim97@konkuk.ac.kr::da362752-a4b6-43ac-bb49-41d6e5cfdc35" providerId="AD" clId="Web-{B6211EC4-DAB6-4AB7-900E-7CDFD609295A}" dt="2021-05-22T18:16:57.123" v="451" actId="1076"/>
          <ac:grpSpMkLst>
            <pc:docMk/>
            <pc:sldMk cId="1222698043" sldId="310"/>
            <ac:grpSpMk id="9" creationId="{7823718C-A325-483A-B1D5-E8C9A7A95314}"/>
          </ac:grpSpMkLst>
        </pc:grpChg>
        <pc:grpChg chg="mod">
          <ac:chgData name="이해림" userId="S::hailim97@konkuk.ac.kr::da362752-a4b6-43ac-bb49-41d6e5cfdc35" providerId="AD" clId="Web-{B6211EC4-DAB6-4AB7-900E-7CDFD609295A}" dt="2021-05-22T18:16:56.998" v="444" actId="1076"/>
          <ac:grpSpMkLst>
            <pc:docMk/>
            <pc:sldMk cId="1222698043" sldId="310"/>
            <ac:grpSpMk id="18" creationId="{748C777C-D623-46A1-9680-938F6D3E2030}"/>
          </ac:grpSpMkLst>
        </pc:grpChg>
        <pc:grpChg chg="mod">
          <ac:chgData name="이해림" userId="S::hailim97@konkuk.ac.kr::da362752-a4b6-43ac-bb49-41d6e5cfdc35" providerId="AD" clId="Web-{B6211EC4-DAB6-4AB7-900E-7CDFD609295A}" dt="2021-05-22T18:16:57.013" v="445" actId="1076"/>
          <ac:grpSpMkLst>
            <pc:docMk/>
            <pc:sldMk cId="1222698043" sldId="310"/>
            <ac:grpSpMk id="23" creationId="{B93136CE-EC85-4320-8570-7332743E5FEA}"/>
          </ac:grpSpMkLst>
        </pc:grpChg>
        <pc:grpChg chg="mod">
          <ac:chgData name="이해림" userId="S::hailim97@konkuk.ac.kr::da362752-a4b6-43ac-bb49-41d6e5cfdc35" providerId="AD" clId="Web-{B6211EC4-DAB6-4AB7-900E-7CDFD609295A}" dt="2021-05-22T18:16:57.045" v="446" actId="1076"/>
          <ac:grpSpMkLst>
            <pc:docMk/>
            <pc:sldMk cId="1222698043" sldId="310"/>
            <ac:grpSpMk id="26" creationId="{1D0ACCC0-3AF1-4947-A3C4-FB0382607BAA}"/>
          </ac:grpSpMkLst>
        </pc:grpChg>
        <pc:grpChg chg="mod">
          <ac:chgData name="이해림" userId="S::hailim97@konkuk.ac.kr::da362752-a4b6-43ac-bb49-41d6e5cfdc35" providerId="AD" clId="Web-{B6211EC4-DAB6-4AB7-900E-7CDFD609295A}" dt="2021-05-22T18:16:57.217" v="453" actId="1076"/>
          <ac:grpSpMkLst>
            <pc:docMk/>
            <pc:sldMk cId="1222698043" sldId="310"/>
            <ac:grpSpMk id="65" creationId="{AD8B4B6E-0F3F-4448-A8B6-DFD2F7010980}"/>
          </ac:grpSpMkLst>
        </pc:grpChg>
        <pc:grpChg chg="mod">
          <ac:chgData name="이해림" userId="S::hailim97@konkuk.ac.kr::da362752-a4b6-43ac-bb49-41d6e5cfdc35" providerId="AD" clId="Web-{B6211EC4-DAB6-4AB7-900E-7CDFD609295A}" dt="2021-05-22T18:16:57.185" v="452" actId="1076"/>
          <ac:grpSpMkLst>
            <pc:docMk/>
            <pc:sldMk cId="1222698043" sldId="310"/>
            <ac:grpSpMk id="68" creationId="{5480125D-2E4E-42AC-89C5-4B55B269BC3A}"/>
          </ac:grpSpMkLst>
        </pc:grpChg>
        <pc:grpChg chg="del mod">
          <ac:chgData name="이해림" userId="S::hailim97@konkuk.ac.kr::da362752-a4b6-43ac-bb49-41d6e5cfdc35" providerId="AD" clId="Web-{B6211EC4-DAB6-4AB7-900E-7CDFD609295A}" dt="2021-05-22T17:57:20.548" v="31"/>
          <ac:grpSpMkLst>
            <pc:docMk/>
            <pc:sldMk cId="1222698043" sldId="310"/>
            <ac:grpSpMk id="70" creationId="{146A1E07-7AB6-49AF-86C4-4A920DB18B8D}"/>
          </ac:grpSpMkLst>
        </pc:grpChg>
        <pc:graphicFrameChg chg="mod modGraphic">
          <ac:chgData name="이해림" userId="S::hailim97@konkuk.ac.kr::da362752-a4b6-43ac-bb49-41d6e5cfdc35" providerId="AD" clId="Web-{B6211EC4-DAB6-4AB7-900E-7CDFD609295A}" dt="2021-05-22T18:16:57.060" v="447" actId="1076"/>
          <ac:graphicFrameMkLst>
            <pc:docMk/>
            <pc:sldMk cId="1222698043" sldId="310"/>
            <ac:graphicFrameMk id="29" creationId="{5128752D-1271-40A2-9C51-6C0D7F8B1308}"/>
          </ac:graphicFrameMkLst>
        </pc:graphicFrameChg>
        <pc:picChg chg="mod">
          <ac:chgData name="이해림" userId="S::hailim97@konkuk.ac.kr::da362752-a4b6-43ac-bb49-41d6e5cfdc35" providerId="AD" clId="Web-{B6211EC4-DAB6-4AB7-900E-7CDFD609295A}" dt="2021-05-22T18:02:59.233" v="266" actId="1076"/>
          <ac:picMkLst>
            <pc:docMk/>
            <pc:sldMk cId="1222698043" sldId="310"/>
            <ac:picMk id="22" creationId="{008A8449-DCEB-4605-8116-96B529755346}"/>
          </ac:picMkLst>
        </pc:picChg>
        <pc:picChg chg="del">
          <ac:chgData name="이해림" userId="S::hailim97@konkuk.ac.kr::da362752-a4b6-43ac-bb49-41d6e5cfdc35" providerId="AD" clId="Web-{B6211EC4-DAB6-4AB7-900E-7CDFD609295A}" dt="2021-05-22T17:56:03.797" v="14"/>
          <ac:picMkLst>
            <pc:docMk/>
            <pc:sldMk cId="1222698043" sldId="310"/>
            <ac:picMk id="41" creationId="{97080E9C-90DF-406F-B2E3-27FB970CDEDA}"/>
          </ac:picMkLst>
        </pc:picChg>
        <pc:cxnChg chg="mod">
          <ac:chgData name="이해림" userId="S::hailim97@konkuk.ac.kr::da362752-a4b6-43ac-bb49-41d6e5cfdc35" providerId="AD" clId="Web-{B6211EC4-DAB6-4AB7-900E-7CDFD609295A}" dt="2021-05-22T18:16:57.060" v="448" actId="1076"/>
          <ac:cxnSpMkLst>
            <pc:docMk/>
            <pc:sldMk cId="1222698043" sldId="310"/>
            <ac:cxnSpMk id="32" creationId="{1779AAEF-8BFF-4A69-99EC-E79B5E67F98C}"/>
          </ac:cxnSpMkLst>
        </pc:cxnChg>
        <pc:cxnChg chg="mod">
          <ac:chgData name="이해림" userId="S::hailim97@konkuk.ac.kr::da362752-a4b6-43ac-bb49-41d6e5cfdc35" providerId="AD" clId="Web-{B6211EC4-DAB6-4AB7-900E-7CDFD609295A}" dt="2021-05-22T18:16:57.092" v="450" actId="1076"/>
          <ac:cxnSpMkLst>
            <pc:docMk/>
            <pc:sldMk cId="1222698043" sldId="310"/>
            <ac:cxnSpMk id="34" creationId="{A271A979-E8C1-4888-A807-48BCE4B54B2B}"/>
          </ac:cxnSpMkLst>
        </pc:cxnChg>
        <pc:cxnChg chg="del">
          <ac:chgData name="이해림" userId="S::hailim97@konkuk.ac.kr::da362752-a4b6-43ac-bb49-41d6e5cfdc35" providerId="AD" clId="Web-{B6211EC4-DAB6-4AB7-900E-7CDFD609295A}" dt="2021-05-22T17:56:03.813" v="15"/>
          <ac:cxnSpMkLst>
            <pc:docMk/>
            <pc:sldMk cId="1222698043" sldId="310"/>
            <ac:cxnSpMk id="37" creationId="{62083446-F1AE-4B27-AFA3-392451F81696}"/>
          </ac:cxnSpMkLst>
        </pc:cxnChg>
        <pc:cxnChg chg="add del mod">
          <ac:chgData name="이해림" userId="S::hailim97@konkuk.ac.kr::da362752-a4b6-43ac-bb49-41d6e5cfdc35" providerId="AD" clId="Web-{B6211EC4-DAB6-4AB7-900E-7CDFD609295A}" dt="2021-05-22T18:09:18.277" v="356"/>
          <ac:cxnSpMkLst>
            <pc:docMk/>
            <pc:sldMk cId="1222698043" sldId="310"/>
            <ac:cxnSpMk id="75" creationId="{1AEB4493-303D-48A6-8E99-BFDE623A68DA}"/>
          </ac:cxnSpMkLst>
        </pc:cxnChg>
        <pc:cxnChg chg="add mod">
          <ac:chgData name="이해림" userId="S::hailim97@konkuk.ac.kr::da362752-a4b6-43ac-bb49-41d6e5cfdc35" providerId="AD" clId="Web-{B6211EC4-DAB6-4AB7-900E-7CDFD609295A}" dt="2021-05-22T18:16:57.263" v="456" actId="1076"/>
          <ac:cxnSpMkLst>
            <pc:docMk/>
            <pc:sldMk cId="1222698043" sldId="310"/>
            <ac:cxnSpMk id="76" creationId="{4ED3166B-3332-4C4F-8D6C-A854106509EA}"/>
          </ac:cxnSpMkLst>
        </pc:cxnChg>
        <pc:cxnChg chg="add mod">
          <ac:chgData name="이해림" userId="S::hailim97@konkuk.ac.kr::da362752-a4b6-43ac-bb49-41d6e5cfdc35" providerId="AD" clId="Web-{B6211EC4-DAB6-4AB7-900E-7CDFD609295A}" dt="2021-05-22T18:16:57.295" v="458" actId="1076"/>
          <ac:cxnSpMkLst>
            <pc:docMk/>
            <pc:sldMk cId="1222698043" sldId="310"/>
            <ac:cxnSpMk id="78" creationId="{5970B9D5-2B14-41CB-B406-62B0CB53903A}"/>
          </ac:cxnSpMkLst>
        </pc:cxnChg>
      </pc:sldChg>
    </pc:docChg>
  </pc:docChgLst>
  <pc:docChgLst>
    <pc:chgData name="송호영" userId="2286aef3-535c-4bbe-8664-406b05f44393" providerId="ADAL" clId="{A8EE2D91-BF7C-4091-9151-CEA111774706}"/>
    <pc:docChg chg="undo custSel addSld delSld modSld sldOrd">
      <pc:chgData name="송호영" userId="2286aef3-535c-4bbe-8664-406b05f44393" providerId="ADAL" clId="{A8EE2D91-BF7C-4091-9151-CEA111774706}" dt="2021-04-01T06:26:19.268" v="669" actId="113"/>
      <pc:docMkLst>
        <pc:docMk/>
      </pc:docMkLst>
      <pc:sldChg chg="addSp delSp del">
        <pc:chgData name="송호영" userId="2286aef3-535c-4bbe-8664-406b05f44393" providerId="ADAL" clId="{A8EE2D91-BF7C-4091-9151-CEA111774706}" dt="2021-04-01T05:12:51.624" v="48" actId="2696"/>
        <pc:sldMkLst>
          <pc:docMk/>
          <pc:sldMk cId="3569210928" sldId="256"/>
        </pc:sldMkLst>
        <pc:spChg chg="add del">
          <ac:chgData name="송호영" userId="2286aef3-535c-4bbe-8664-406b05f44393" providerId="ADAL" clId="{A8EE2D91-BF7C-4091-9151-CEA111774706}" dt="2021-04-01T05:06:43.176" v="1"/>
          <ac:spMkLst>
            <pc:docMk/>
            <pc:sldMk cId="3569210928" sldId="256"/>
            <ac:spMk id="4" creationId="{44C153FC-D9BD-4BF7-BACD-B4D3DA3F7301}"/>
          </ac:spMkLst>
        </pc:spChg>
        <pc:spChg chg="add del">
          <ac:chgData name="송호영" userId="2286aef3-535c-4bbe-8664-406b05f44393" providerId="ADAL" clId="{A8EE2D91-BF7C-4091-9151-CEA111774706}" dt="2021-04-01T05:06:57.148" v="3"/>
          <ac:spMkLst>
            <pc:docMk/>
            <pc:sldMk cId="3569210928" sldId="256"/>
            <ac:spMk id="5" creationId="{DD957DCF-31DB-4ECB-855F-73E971ADC8AB}"/>
          </ac:spMkLst>
        </pc:spChg>
      </pc:sldChg>
      <pc:sldChg chg="add">
        <pc:chgData name="송호영" userId="2286aef3-535c-4bbe-8664-406b05f44393" providerId="ADAL" clId="{A8EE2D91-BF7C-4091-9151-CEA111774706}" dt="2021-04-01T05:10:19.675" v="4"/>
        <pc:sldMkLst>
          <pc:docMk/>
          <pc:sldMk cId="110518279" sldId="257"/>
        </pc:sldMkLst>
      </pc:sldChg>
      <pc:sldChg chg="add ord">
        <pc:chgData name="송호영" userId="2286aef3-535c-4bbe-8664-406b05f44393" providerId="ADAL" clId="{A8EE2D91-BF7C-4091-9151-CEA111774706}" dt="2021-04-01T05:10:26.479" v="7"/>
        <pc:sldMkLst>
          <pc:docMk/>
          <pc:sldMk cId="2277786747" sldId="258"/>
        </pc:sldMkLst>
      </pc:sldChg>
      <pc:sldChg chg="add">
        <pc:chgData name="송호영" userId="2286aef3-535c-4bbe-8664-406b05f44393" providerId="ADAL" clId="{A8EE2D91-BF7C-4091-9151-CEA111774706}" dt="2021-04-01T05:10:33.332" v="9"/>
        <pc:sldMkLst>
          <pc:docMk/>
          <pc:sldMk cId="3704014608" sldId="259"/>
        </pc:sldMkLst>
      </pc:sldChg>
      <pc:sldChg chg="add">
        <pc:chgData name="송호영" userId="2286aef3-535c-4bbe-8664-406b05f44393" providerId="ADAL" clId="{A8EE2D91-BF7C-4091-9151-CEA111774706}" dt="2021-04-01T05:10:43.310" v="12"/>
        <pc:sldMkLst>
          <pc:docMk/>
          <pc:sldMk cId="813588039" sldId="260"/>
        </pc:sldMkLst>
      </pc:sldChg>
      <pc:sldChg chg="add">
        <pc:chgData name="송호영" userId="2286aef3-535c-4bbe-8664-406b05f44393" providerId="ADAL" clId="{A8EE2D91-BF7C-4091-9151-CEA111774706}" dt="2021-04-01T05:10:40.003" v="11"/>
        <pc:sldMkLst>
          <pc:docMk/>
          <pc:sldMk cId="1440481288" sldId="261"/>
        </pc:sldMkLst>
      </pc:sldChg>
      <pc:sldChg chg="modSp add mod">
        <pc:chgData name="송호영" userId="2286aef3-535c-4bbe-8664-406b05f44393" providerId="ADAL" clId="{A8EE2D91-BF7C-4091-9151-CEA111774706}" dt="2021-04-01T05:31:25.144" v="141" actId="207"/>
        <pc:sldMkLst>
          <pc:docMk/>
          <pc:sldMk cId="733243551" sldId="262"/>
        </pc:sldMkLst>
        <pc:graphicFrameChg chg="mod modGraphic">
          <ac:chgData name="송호영" userId="2286aef3-535c-4bbe-8664-406b05f44393" providerId="ADAL" clId="{A8EE2D91-BF7C-4091-9151-CEA111774706}" dt="2021-04-01T05:31:25.144" v="141" actId="207"/>
          <ac:graphicFrameMkLst>
            <pc:docMk/>
            <pc:sldMk cId="733243551" sldId="262"/>
            <ac:graphicFrameMk id="2" creationId="{4288E9B4-6E0C-884F-8F20-CFD07E9CF7C8}"/>
          </ac:graphicFrameMkLst>
        </pc:graphicFrameChg>
      </pc:sldChg>
      <pc:sldChg chg="add">
        <pc:chgData name="송호영" userId="2286aef3-535c-4bbe-8664-406b05f44393" providerId="ADAL" clId="{A8EE2D91-BF7C-4091-9151-CEA111774706}" dt="2021-04-01T05:10:29.126" v="8"/>
        <pc:sldMkLst>
          <pc:docMk/>
          <pc:sldMk cId="4198398152" sldId="263"/>
        </pc:sldMkLst>
      </pc:sldChg>
      <pc:sldChg chg="add">
        <pc:chgData name="송호영" userId="2286aef3-535c-4bbe-8664-406b05f44393" providerId="ADAL" clId="{A8EE2D91-BF7C-4091-9151-CEA111774706}" dt="2021-04-01T05:10:36.957" v="10"/>
        <pc:sldMkLst>
          <pc:docMk/>
          <pc:sldMk cId="1151867433" sldId="264"/>
        </pc:sldMkLst>
      </pc:sldChg>
      <pc:sldChg chg="modSp add mod">
        <pc:chgData name="송호영" userId="2286aef3-535c-4bbe-8664-406b05f44393" providerId="ADAL" clId="{A8EE2D91-BF7C-4091-9151-CEA111774706}" dt="2021-04-01T05:32:04.774" v="148" actId="207"/>
        <pc:sldMkLst>
          <pc:docMk/>
          <pc:sldMk cId="3936177670" sldId="265"/>
        </pc:sldMkLst>
        <pc:graphicFrameChg chg="modGraphic">
          <ac:chgData name="송호영" userId="2286aef3-535c-4bbe-8664-406b05f44393" providerId="ADAL" clId="{A8EE2D91-BF7C-4091-9151-CEA111774706}" dt="2021-04-01T05:32:04.774" v="148" actId="207"/>
          <ac:graphicFrameMkLst>
            <pc:docMk/>
            <pc:sldMk cId="3936177670" sldId="265"/>
            <ac:graphicFrameMk id="2" creationId="{4288E9B4-6E0C-884F-8F20-CFD07E9CF7C8}"/>
          </ac:graphicFrameMkLst>
        </pc:graphicFrameChg>
      </pc:sldChg>
      <pc:sldChg chg="modSp add mod">
        <pc:chgData name="송호영" userId="2286aef3-535c-4bbe-8664-406b05f44393" providerId="ADAL" clId="{A8EE2D91-BF7C-4091-9151-CEA111774706}" dt="2021-04-01T05:32:24.059" v="151" actId="207"/>
        <pc:sldMkLst>
          <pc:docMk/>
          <pc:sldMk cId="2009701455" sldId="266"/>
        </pc:sldMkLst>
        <pc:graphicFrameChg chg="modGraphic">
          <ac:chgData name="송호영" userId="2286aef3-535c-4bbe-8664-406b05f44393" providerId="ADAL" clId="{A8EE2D91-BF7C-4091-9151-CEA111774706}" dt="2021-04-01T05:32:24.059" v="151" actId="207"/>
          <ac:graphicFrameMkLst>
            <pc:docMk/>
            <pc:sldMk cId="2009701455" sldId="266"/>
            <ac:graphicFrameMk id="3" creationId="{BAA64C72-5A5F-B948-A84B-289C777B1210}"/>
          </ac:graphicFrameMkLst>
        </pc:graphicFrameChg>
      </pc:sldChg>
      <pc:sldChg chg="modSp add mod">
        <pc:chgData name="송호영" userId="2286aef3-535c-4bbe-8664-406b05f44393" providerId="ADAL" clId="{A8EE2D91-BF7C-4091-9151-CEA111774706}" dt="2021-04-01T05:32:45.807" v="154" actId="207"/>
        <pc:sldMkLst>
          <pc:docMk/>
          <pc:sldMk cId="730379782" sldId="267"/>
        </pc:sldMkLst>
        <pc:graphicFrameChg chg="modGraphic">
          <ac:chgData name="송호영" userId="2286aef3-535c-4bbe-8664-406b05f44393" providerId="ADAL" clId="{A8EE2D91-BF7C-4091-9151-CEA111774706}" dt="2021-04-01T05:32:45.807" v="154" actId="207"/>
          <ac:graphicFrameMkLst>
            <pc:docMk/>
            <pc:sldMk cId="730379782" sldId="267"/>
            <ac:graphicFrameMk id="3" creationId="{BAA64C72-5A5F-B948-A84B-289C777B1210}"/>
          </ac:graphicFrameMkLst>
        </pc:graphicFrameChg>
      </pc:sldChg>
      <pc:sldChg chg="modSp add mod">
        <pc:chgData name="송호영" userId="2286aef3-535c-4bbe-8664-406b05f44393" providerId="ADAL" clId="{A8EE2D91-BF7C-4091-9151-CEA111774706}" dt="2021-04-01T05:55:28.477" v="488" actId="20577"/>
        <pc:sldMkLst>
          <pc:docMk/>
          <pc:sldMk cId="3749333424" sldId="268"/>
        </pc:sldMkLst>
        <pc:spChg chg="mod">
          <ac:chgData name="송호영" userId="2286aef3-535c-4bbe-8664-406b05f44393" providerId="ADAL" clId="{A8EE2D91-BF7C-4091-9151-CEA111774706}" dt="2021-04-01T05:55:28.477" v="488" actId="20577"/>
          <ac:spMkLst>
            <pc:docMk/>
            <pc:sldMk cId="3749333424" sldId="268"/>
            <ac:spMk id="5" creationId="{423456D5-E64A-2B42-8325-40AC5CA88181}"/>
          </ac:spMkLst>
        </pc:spChg>
      </pc:sldChg>
      <pc:sldChg chg="modSp add mod">
        <pc:chgData name="송호영" userId="2286aef3-535c-4bbe-8664-406b05f44393" providerId="ADAL" clId="{A8EE2D91-BF7C-4091-9151-CEA111774706}" dt="2021-04-01T05:56:09.498" v="520" actId="20577"/>
        <pc:sldMkLst>
          <pc:docMk/>
          <pc:sldMk cId="2779590856" sldId="269"/>
        </pc:sldMkLst>
        <pc:spChg chg="mod">
          <ac:chgData name="송호영" userId="2286aef3-535c-4bbe-8664-406b05f44393" providerId="ADAL" clId="{A8EE2D91-BF7C-4091-9151-CEA111774706}" dt="2021-04-01T05:56:09.498" v="520" actId="20577"/>
          <ac:spMkLst>
            <pc:docMk/>
            <pc:sldMk cId="2779590856" sldId="269"/>
            <ac:spMk id="6" creationId="{464CAAA2-86A8-7748-B839-034647047E29}"/>
          </ac:spMkLst>
        </pc:spChg>
      </pc:sldChg>
      <pc:sldChg chg="add">
        <pc:chgData name="송호영" userId="2286aef3-535c-4bbe-8664-406b05f44393" providerId="ADAL" clId="{A8EE2D91-BF7C-4091-9151-CEA111774706}" dt="2021-04-01T05:10:46.635" v="13"/>
        <pc:sldMkLst>
          <pc:docMk/>
          <pc:sldMk cId="3811962003" sldId="270"/>
        </pc:sldMkLst>
      </pc:sldChg>
      <pc:sldChg chg="add">
        <pc:chgData name="송호영" userId="2286aef3-535c-4bbe-8664-406b05f44393" providerId="ADAL" clId="{A8EE2D91-BF7C-4091-9151-CEA111774706}" dt="2021-04-01T05:10:54.612" v="15"/>
        <pc:sldMkLst>
          <pc:docMk/>
          <pc:sldMk cId="3385575971" sldId="271"/>
        </pc:sldMkLst>
      </pc:sldChg>
      <pc:sldChg chg="add">
        <pc:chgData name="송호영" userId="2286aef3-535c-4bbe-8664-406b05f44393" providerId="ADAL" clId="{A8EE2D91-BF7C-4091-9151-CEA111774706}" dt="2021-04-01T05:10:50.640" v="14"/>
        <pc:sldMkLst>
          <pc:docMk/>
          <pc:sldMk cId="2390778878" sldId="272"/>
        </pc:sldMkLst>
      </pc:sldChg>
      <pc:sldChg chg="modSp add mod">
        <pc:chgData name="송호영" userId="2286aef3-535c-4bbe-8664-406b05f44393" providerId="ADAL" clId="{A8EE2D91-BF7C-4091-9151-CEA111774706}" dt="2021-04-01T05:31:48.331" v="144" actId="207"/>
        <pc:sldMkLst>
          <pc:docMk/>
          <pc:sldMk cId="3500389474" sldId="273"/>
        </pc:sldMkLst>
        <pc:graphicFrameChg chg="modGraphic">
          <ac:chgData name="송호영" userId="2286aef3-535c-4bbe-8664-406b05f44393" providerId="ADAL" clId="{A8EE2D91-BF7C-4091-9151-CEA111774706}" dt="2021-04-01T05:31:48.331" v="144" actId="207"/>
          <ac:graphicFrameMkLst>
            <pc:docMk/>
            <pc:sldMk cId="3500389474" sldId="273"/>
            <ac:graphicFrameMk id="2" creationId="{4288E9B4-6E0C-884F-8F20-CFD07E9CF7C8}"/>
          </ac:graphicFrameMkLst>
        </pc:graphicFrameChg>
      </pc:sldChg>
      <pc:sldChg chg="delSp modSp add mod setBg delDesignElem">
        <pc:chgData name="송호영" userId="2286aef3-535c-4bbe-8664-406b05f44393" providerId="ADAL" clId="{A8EE2D91-BF7C-4091-9151-CEA111774706}" dt="2021-04-01T06:01:31.726" v="531" actId="207"/>
        <pc:sldMkLst>
          <pc:docMk/>
          <pc:sldMk cId="361526637" sldId="274"/>
        </pc:sldMkLst>
        <pc:spChg chg="del">
          <ac:chgData name="송호영" userId="2286aef3-535c-4bbe-8664-406b05f44393" providerId="ADAL" clId="{A8EE2D91-BF7C-4091-9151-CEA111774706}" dt="2021-04-01T05:11:37.656" v="24"/>
          <ac:spMkLst>
            <pc:docMk/>
            <pc:sldMk cId="361526637" sldId="274"/>
            <ac:spMk id="30" creationId="{2B566528-1B12-4246-9431-5C2D7D081168}"/>
          </ac:spMkLst>
        </pc:spChg>
        <pc:spChg chg="del">
          <ac:chgData name="송호영" userId="2286aef3-535c-4bbe-8664-406b05f44393" providerId="ADAL" clId="{A8EE2D91-BF7C-4091-9151-CEA111774706}" dt="2021-04-01T05:11:37.656" v="24"/>
          <ac:spMkLst>
            <pc:docMk/>
            <pc:sldMk cId="361526637" sldId="274"/>
            <ac:spMk id="32" creationId="{2E80C965-DB6D-4F81-9E9E-B027384D0BD6}"/>
          </ac:spMkLst>
        </pc:spChg>
        <pc:spChg chg="del">
          <ac:chgData name="송호영" userId="2286aef3-535c-4bbe-8664-406b05f44393" providerId="ADAL" clId="{A8EE2D91-BF7C-4091-9151-CEA111774706}" dt="2021-04-01T05:11:37.656" v="24"/>
          <ac:spMkLst>
            <pc:docMk/>
            <pc:sldMk cId="361526637" sldId="274"/>
            <ac:spMk id="34" creationId="{A580F890-B085-4E95-96AA-55AEBEC5CE6E}"/>
          </ac:spMkLst>
        </pc:spChg>
        <pc:spChg chg="del">
          <ac:chgData name="송호영" userId="2286aef3-535c-4bbe-8664-406b05f44393" providerId="ADAL" clId="{A8EE2D91-BF7C-4091-9151-CEA111774706}" dt="2021-04-01T05:11:37.656" v="24"/>
          <ac:spMkLst>
            <pc:docMk/>
            <pc:sldMk cId="361526637" sldId="274"/>
            <ac:spMk id="36" creationId="{D3F51FEB-38FB-4F6C-9F7B-2F2AFAB65463}"/>
          </ac:spMkLst>
        </pc:spChg>
        <pc:spChg chg="del">
          <ac:chgData name="송호영" userId="2286aef3-535c-4bbe-8664-406b05f44393" providerId="ADAL" clId="{A8EE2D91-BF7C-4091-9151-CEA111774706}" dt="2021-04-01T05:11:37.656" v="24"/>
          <ac:spMkLst>
            <pc:docMk/>
            <pc:sldMk cId="361526637" sldId="274"/>
            <ac:spMk id="38" creationId="{1E547BA6-BAE0-43BB-A7CA-60F69CE252F0}"/>
          </ac:spMkLst>
        </pc:spChg>
        <pc:graphicFrameChg chg="modGraphic">
          <ac:chgData name="송호영" userId="2286aef3-535c-4bbe-8664-406b05f44393" providerId="ADAL" clId="{A8EE2D91-BF7C-4091-9151-CEA111774706}" dt="2021-04-01T06:01:31.726" v="531" actId="207"/>
          <ac:graphicFrameMkLst>
            <pc:docMk/>
            <pc:sldMk cId="361526637" sldId="274"/>
            <ac:graphicFrameMk id="10" creationId="{46417A2F-63BF-4CBD-9AD4-61473BA5E63D}"/>
          </ac:graphicFrameMkLst>
        </pc:graphicFrameChg>
      </pc:sldChg>
      <pc:sldChg chg="delSp modSp add mod setBg delDesignElem">
        <pc:chgData name="송호영" userId="2286aef3-535c-4bbe-8664-406b05f44393" providerId="ADAL" clId="{A8EE2D91-BF7C-4091-9151-CEA111774706}" dt="2021-04-01T06:01:26.435" v="530" actId="207"/>
        <pc:sldMkLst>
          <pc:docMk/>
          <pc:sldMk cId="3748359282" sldId="275"/>
        </pc:sldMkLst>
        <pc:spChg chg="del">
          <ac:chgData name="송호영" userId="2286aef3-535c-4bbe-8664-406b05f44393" providerId="ADAL" clId="{A8EE2D91-BF7C-4091-9151-CEA111774706}" dt="2021-04-01T05:11:41.087" v="26"/>
          <ac:spMkLst>
            <pc:docMk/>
            <pc:sldMk cId="3748359282" sldId="275"/>
            <ac:spMk id="9" creationId="{2B566528-1B12-4246-9431-5C2D7D081168}"/>
          </ac:spMkLst>
        </pc:spChg>
        <pc:spChg chg="del">
          <ac:chgData name="송호영" userId="2286aef3-535c-4bbe-8664-406b05f44393" providerId="ADAL" clId="{A8EE2D91-BF7C-4091-9151-CEA111774706}" dt="2021-04-01T05:11:41.087" v="26"/>
          <ac:spMkLst>
            <pc:docMk/>
            <pc:sldMk cId="3748359282" sldId="275"/>
            <ac:spMk id="11" creationId="{2E80C965-DB6D-4F81-9E9E-B027384D0BD6}"/>
          </ac:spMkLst>
        </pc:spChg>
        <pc:spChg chg="del">
          <ac:chgData name="송호영" userId="2286aef3-535c-4bbe-8664-406b05f44393" providerId="ADAL" clId="{A8EE2D91-BF7C-4091-9151-CEA111774706}" dt="2021-04-01T05:11:41.087" v="26"/>
          <ac:spMkLst>
            <pc:docMk/>
            <pc:sldMk cId="3748359282" sldId="275"/>
            <ac:spMk id="13" creationId="{A580F890-B085-4E95-96AA-55AEBEC5CE6E}"/>
          </ac:spMkLst>
        </pc:spChg>
        <pc:spChg chg="del">
          <ac:chgData name="송호영" userId="2286aef3-535c-4bbe-8664-406b05f44393" providerId="ADAL" clId="{A8EE2D91-BF7C-4091-9151-CEA111774706}" dt="2021-04-01T05:11:41.087" v="26"/>
          <ac:spMkLst>
            <pc:docMk/>
            <pc:sldMk cId="3748359282" sldId="275"/>
            <ac:spMk id="15" creationId="{D3F51FEB-38FB-4F6C-9F7B-2F2AFAB65463}"/>
          </ac:spMkLst>
        </pc:spChg>
        <pc:spChg chg="del">
          <ac:chgData name="송호영" userId="2286aef3-535c-4bbe-8664-406b05f44393" providerId="ADAL" clId="{A8EE2D91-BF7C-4091-9151-CEA111774706}" dt="2021-04-01T05:11:41.087" v="26"/>
          <ac:spMkLst>
            <pc:docMk/>
            <pc:sldMk cId="3748359282" sldId="275"/>
            <ac:spMk id="17" creationId="{1E547BA6-BAE0-43BB-A7CA-60F69CE252F0}"/>
          </ac:spMkLst>
        </pc:spChg>
        <pc:graphicFrameChg chg="modGraphic">
          <ac:chgData name="송호영" userId="2286aef3-535c-4bbe-8664-406b05f44393" providerId="ADAL" clId="{A8EE2D91-BF7C-4091-9151-CEA111774706}" dt="2021-04-01T06:01:26.435" v="530" actId="207"/>
          <ac:graphicFrameMkLst>
            <pc:docMk/>
            <pc:sldMk cId="3748359282" sldId="275"/>
            <ac:graphicFrameMk id="4" creationId="{044FC726-AF76-484D-906E-E2BC6DFBB524}"/>
          </ac:graphicFrameMkLst>
        </pc:graphicFrameChg>
      </pc:sldChg>
      <pc:sldChg chg="add">
        <pc:chgData name="송호영" userId="2286aef3-535c-4bbe-8664-406b05f44393" providerId="ADAL" clId="{A8EE2D91-BF7C-4091-9151-CEA111774706}" dt="2021-04-01T05:11:44.467" v="27"/>
        <pc:sldMkLst>
          <pc:docMk/>
          <pc:sldMk cId="3514088236" sldId="276"/>
        </pc:sldMkLst>
      </pc:sldChg>
      <pc:sldChg chg="delSp add setBg delDesignElem">
        <pc:chgData name="송호영" userId="2286aef3-535c-4bbe-8664-406b05f44393" providerId="ADAL" clId="{A8EE2D91-BF7C-4091-9151-CEA111774706}" dt="2021-04-01T05:11:47.562" v="29"/>
        <pc:sldMkLst>
          <pc:docMk/>
          <pc:sldMk cId="3072290143" sldId="277"/>
        </pc:sldMkLst>
        <pc:spChg chg="del">
          <ac:chgData name="송호영" userId="2286aef3-535c-4bbe-8664-406b05f44393" providerId="ADAL" clId="{A8EE2D91-BF7C-4091-9151-CEA111774706}" dt="2021-04-01T05:11:47.562" v="29"/>
          <ac:spMkLst>
            <pc:docMk/>
            <pc:sldMk cId="3072290143" sldId="277"/>
            <ac:spMk id="23" creationId="{2B566528-1B12-4246-9431-5C2D7D081168}"/>
          </ac:spMkLst>
        </pc:spChg>
        <pc:grpChg chg="del">
          <ac:chgData name="송호영" userId="2286aef3-535c-4bbe-8664-406b05f44393" providerId="ADAL" clId="{A8EE2D91-BF7C-4091-9151-CEA111774706}" dt="2021-04-01T05:11:47.562" v="29"/>
          <ac:grpSpMkLst>
            <pc:docMk/>
            <pc:sldMk cId="3072290143" sldId="277"/>
            <ac:grpSpMk id="25" creationId="{287F69AB-2350-44E3-9076-00265B93F313}"/>
          </ac:grpSpMkLst>
        </pc:grpChg>
        <pc:grpChg chg="del">
          <ac:chgData name="송호영" userId="2286aef3-535c-4bbe-8664-406b05f44393" providerId="ADAL" clId="{A8EE2D91-BF7C-4091-9151-CEA111774706}" dt="2021-04-01T05:11:47.562" v="29"/>
          <ac:grpSpMkLst>
            <pc:docMk/>
            <pc:sldMk cId="3072290143" sldId="277"/>
            <ac:grpSpMk id="29" creationId="{3EA7D759-6BEF-4CBD-A325-BCFA77832B3F}"/>
          </ac:grpSpMkLst>
        </pc:grpChg>
      </pc:sldChg>
      <pc:sldChg chg="delSp modSp add mod setBg delDesignElem">
        <pc:chgData name="송호영" userId="2286aef3-535c-4bbe-8664-406b05f44393" providerId="ADAL" clId="{A8EE2D91-BF7C-4091-9151-CEA111774706}" dt="2021-04-01T06:20:18.369" v="639" actId="207"/>
        <pc:sldMkLst>
          <pc:docMk/>
          <pc:sldMk cId="226035573" sldId="278"/>
        </pc:sldMkLst>
        <pc:spChg chg="del">
          <ac:chgData name="송호영" userId="2286aef3-535c-4bbe-8664-406b05f44393" providerId="ADAL" clId="{A8EE2D91-BF7C-4091-9151-CEA111774706}" dt="2021-04-01T05:11:52.131" v="31"/>
          <ac:spMkLst>
            <pc:docMk/>
            <pc:sldMk cId="226035573" sldId="278"/>
            <ac:spMk id="16" creationId="{2B566528-1B12-4246-9431-5C2D7D081168}"/>
          </ac:spMkLst>
        </pc:spChg>
        <pc:spChg chg="del">
          <ac:chgData name="송호영" userId="2286aef3-535c-4bbe-8664-406b05f44393" providerId="ADAL" clId="{A8EE2D91-BF7C-4091-9151-CEA111774706}" dt="2021-04-01T05:11:52.131" v="31"/>
          <ac:spMkLst>
            <pc:docMk/>
            <pc:sldMk cId="226035573" sldId="278"/>
            <ac:spMk id="18" creationId="{2E80C965-DB6D-4F81-9E9E-B027384D0BD6}"/>
          </ac:spMkLst>
        </pc:spChg>
        <pc:spChg chg="del">
          <ac:chgData name="송호영" userId="2286aef3-535c-4bbe-8664-406b05f44393" providerId="ADAL" clId="{A8EE2D91-BF7C-4091-9151-CEA111774706}" dt="2021-04-01T05:11:52.131" v="31"/>
          <ac:spMkLst>
            <pc:docMk/>
            <pc:sldMk cId="226035573" sldId="278"/>
            <ac:spMk id="20" creationId="{A580F890-B085-4E95-96AA-55AEBEC5CE6E}"/>
          </ac:spMkLst>
        </pc:spChg>
        <pc:spChg chg="del">
          <ac:chgData name="송호영" userId="2286aef3-535c-4bbe-8664-406b05f44393" providerId="ADAL" clId="{A8EE2D91-BF7C-4091-9151-CEA111774706}" dt="2021-04-01T05:11:52.131" v="31"/>
          <ac:spMkLst>
            <pc:docMk/>
            <pc:sldMk cId="226035573" sldId="278"/>
            <ac:spMk id="22" creationId="{D3F51FEB-38FB-4F6C-9F7B-2F2AFAB65463}"/>
          </ac:spMkLst>
        </pc:spChg>
        <pc:spChg chg="del">
          <ac:chgData name="송호영" userId="2286aef3-535c-4bbe-8664-406b05f44393" providerId="ADAL" clId="{A8EE2D91-BF7C-4091-9151-CEA111774706}" dt="2021-04-01T05:11:52.131" v="31"/>
          <ac:spMkLst>
            <pc:docMk/>
            <pc:sldMk cId="226035573" sldId="278"/>
            <ac:spMk id="24" creationId="{1E547BA6-BAE0-43BB-A7CA-60F69CE252F0}"/>
          </ac:spMkLst>
        </pc:spChg>
        <pc:graphicFrameChg chg="modGraphic">
          <ac:chgData name="송호영" userId="2286aef3-535c-4bbe-8664-406b05f44393" providerId="ADAL" clId="{A8EE2D91-BF7C-4091-9151-CEA111774706}" dt="2021-04-01T06:20:18.369" v="639" actId="207"/>
          <ac:graphicFrameMkLst>
            <pc:docMk/>
            <pc:sldMk cId="226035573" sldId="278"/>
            <ac:graphicFrameMk id="4" creationId="{135547D0-6117-4BA1-BEF6-4E4CAA548999}"/>
          </ac:graphicFrameMkLst>
        </pc:graphicFrameChg>
      </pc:sldChg>
      <pc:sldChg chg="delSp add setBg delDesignElem">
        <pc:chgData name="송호영" userId="2286aef3-535c-4bbe-8664-406b05f44393" providerId="ADAL" clId="{A8EE2D91-BF7C-4091-9151-CEA111774706}" dt="2021-04-01T05:11:55.632" v="33"/>
        <pc:sldMkLst>
          <pc:docMk/>
          <pc:sldMk cId="3428212277" sldId="279"/>
        </pc:sldMkLst>
        <pc:spChg chg="del">
          <ac:chgData name="송호영" userId="2286aef3-535c-4bbe-8664-406b05f44393" providerId="ADAL" clId="{A8EE2D91-BF7C-4091-9151-CEA111774706}" dt="2021-04-01T05:11:55.632" v="33"/>
          <ac:spMkLst>
            <pc:docMk/>
            <pc:sldMk cId="3428212277" sldId="279"/>
            <ac:spMk id="56" creationId="{2B566528-1B12-4246-9431-5C2D7D081168}"/>
          </ac:spMkLst>
        </pc:spChg>
        <pc:spChg chg="del">
          <ac:chgData name="송호영" userId="2286aef3-535c-4bbe-8664-406b05f44393" providerId="ADAL" clId="{A8EE2D91-BF7C-4091-9151-CEA111774706}" dt="2021-04-01T05:11:55.632" v="33"/>
          <ac:spMkLst>
            <pc:docMk/>
            <pc:sldMk cId="3428212277" sldId="279"/>
            <ac:spMk id="58" creationId="{D3F51FEB-38FB-4F6C-9F7B-2F2AFAB65463}"/>
          </ac:spMkLst>
        </pc:spChg>
        <pc:spChg chg="del">
          <ac:chgData name="송호영" userId="2286aef3-535c-4bbe-8664-406b05f44393" providerId="ADAL" clId="{A8EE2D91-BF7C-4091-9151-CEA111774706}" dt="2021-04-01T05:11:55.632" v="33"/>
          <ac:spMkLst>
            <pc:docMk/>
            <pc:sldMk cId="3428212277" sldId="279"/>
            <ac:spMk id="60" creationId="{1E547BA6-BAE0-43BB-A7CA-60F69CE252F0}"/>
          </ac:spMkLst>
        </pc:spChg>
        <pc:grpChg chg="del">
          <ac:chgData name="송호영" userId="2286aef3-535c-4bbe-8664-406b05f44393" providerId="ADAL" clId="{A8EE2D91-BF7C-4091-9151-CEA111774706}" dt="2021-04-01T05:11:55.632" v="33"/>
          <ac:grpSpMkLst>
            <pc:docMk/>
            <pc:sldMk cId="3428212277" sldId="279"/>
            <ac:grpSpMk id="62" creationId="{912209CB-3E4C-43AE-B507-08269FAE89F5}"/>
          </ac:grpSpMkLst>
        </pc:grpChg>
      </pc:sldChg>
      <pc:sldChg chg="delSp modSp add mod setBg delDesignElem">
        <pc:chgData name="송호영" userId="2286aef3-535c-4bbe-8664-406b05f44393" providerId="ADAL" clId="{A8EE2D91-BF7C-4091-9151-CEA111774706}" dt="2021-04-01T06:11:49.030" v="626" actId="1076"/>
        <pc:sldMkLst>
          <pc:docMk/>
          <pc:sldMk cId="4267063956" sldId="280"/>
        </pc:sldMkLst>
        <pc:spChg chg="del">
          <ac:chgData name="송호영" userId="2286aef3-535c-4bbe-8664-406b05f44393" providerId="ADAL" clId="{A8EE2D91-BF7C-4091-9151-CEA111774706}" dt="2021-04-01T05:12:00.726" v="35"/>
          <ac:spMkLst>
            <pc:docMk/>
            <pc:sldMk cId="4267063956" sldId="280"/>
            <ac:spMk id="10" creationId="{61B2441C-7AFE-43A7-87FE-3356A8078B68}"/>
          </ac:spMkLst>
        </pc:spChg>
        <pc:spChg chg="del">
          <ac:chgData name="송호영" userId="2286aef3-535c-4bbe-8664-406b05f44393" providerId="ADAL" clId="{A8EE2D91-BF7C-4091-9151-CEA111774706}" dt="2021-04-01T05:12:00.726" v="35"/>
          <ac:spMkLst>
            <pc:docMk/>
            <pc:sldMk cId="4267063956" sldId="280"/>
            <ac:spMk id="12" creationId="{5707F116-8EC0-4822-9067-186AC8C96EB8}"/>
          </ac:spMkLst>
        </pc:spChg>
        <pc:spChg chg="del">
          <ac:chgData name="송호영" userId="2286aef3-535c-4bbe-8664-406b05f44393" providerId="ADAL" clId="{A8EE2D91-BF7C-4091-9151-CEA111774706}" dt="2021-04-01T05:12:00.726" v="35"/>
          <ac:spMkLst>
            <pc:docMk/>
            <pc:sldMk cId="4267063956" sldId="280"/>
            <ac:spMk id="14" creationId="{49F1A7E4-819D-4D21-8E8B-32671A9F9853}"/>
          </ac:spMkLst>
        </pc:spChg>
        <pc:spChg chg="del">
          <ac:chgData name="송호영" userId="2286aef3-535c-4bbe-8664-406b05f44393" providerId="ADAL" clId="{A8EE2D91-BF7C-4091-9151-CEA111774706}" dt="2021-04-01T05:12:00.726" v="35"/>
          <ac:spMkLst>
            <pc:docMk/>
            <pc:sldMk cId="4267063956" sldId="280"/>
            <ac:spMk id="16" creationId="{EEF31B1A-1BB2-47DE-B18A-424413A9DF00}"/>
          </ac:spMkLst>
        </pc:spChg>
        <pc:spChg chg="del">
          <ac:chgData name="송호영" userId="2286aef3-535c-4bbe-8664-406b05f44393" providerId="ADAL" clId="{A8EE2D91-BF7C-4091-9151-CEA111774706}" dt="2021-04-01T05:12:00.726" v="35"/>
          <ac:spMkLst>
            <pc:docMk/>
            <pc:sldMk cId="4267063956" sldId="280"/>
            <ac:spMk id="18" creationId="{B9FDBB0E-6648-40FA-8EA9-F5E39D798C41}"/>
          </ac:spMkLst>
        </pc:spChg>
        <pc:spChg chg="del">
          <ac:chgData name="송호영" userId="2286aef3-535c-4bbe-8664-406b05f44393" providerId="ADAL" clId="{A8EE2D91-BF7C-4091-9151-CEA111774706}" dt="2021-04-01T05:12:00.726" v="35"/>
          <ac:spMkLst>
            <pc:docMk/>
            <pc:sldMk cId="4267063956" sldId="280"/>
            <ac:spMk id="20" creationId="{B1ECBAC9-8FF8-4D44-BD49-6B81C38167DA}"/>
          </ac:spMkLst>
        </pc:spChg>
        <pc:spChg chg="del">
          <ac:chgData name="송호영" userId="2286aef3-535c-4bbe-8664-406b05f44393" providerId="ADAL" clId="{A8EE2D91-BF7C-4091-9151-CEA111774706}" dt="2021-04-01T05:12:00.726" v="35"/>
          <ac:spMkLst>
            <pc:docMk/>
            <pc:sldMk cId="4267063956" sldId="280"/>
            <ac:spMk id="22" creationId="{530F234A-713C-4B90-B43E-8F10C8B679D2}"/>
          </ac:spMkLst>
        </pc:spChg>
        <pc:spChg chg="del">
          <ac:chgData name="송호영" userId="2286aef3-535c-4bbe-8664-406b05f44393" providerId="ADAL" clId="{A8EE2D91-BF7C-4091-9151-CEA111774706}" dt="2021-04-01T05:12:00.726" v="35"/>
          <ac:spMkLst>
            <pc:docMk/>
            <pc:sldMk cId="4267063956" sldId="280"/>
            <ac:spMk id="27" creationId="{3D9E8922-1B3D-4020-A05C-C539C0C550CC}"/>
          </ac:spMkLst>
        </pc:spChg>
        <pc:spChg chg="del">
          <ac:chgData name="송호영" userId="2286aef3-535c-4bbe-8664-406b05f44393" providerId="ADAL" clId="{A8EE2D91-BF7C-4091-9151-CEA111774706}" dt="2021-04-01T05:12:00.726" v="35"/>
          <ac:spMkLst>
            <pc:docMk/>
            <pc:sldMk cId="4267063956" sldId="280"/>
            <ac:spMk id="29" creationId="{A8064EBB-920B-4259-AC3A-6F286FAF21A2}"/>
          </ac:spMkLst>
        </pc:spChg>
        <pc:spChg chg="del">
          <ac:chgData name="송호영" userId="2286aef3-535c-4bbe-8664-406b05f44393" providerId="ADAL" clId="{A8EE2D91-BF7C-4091-9151-CEA111774706}" dt="2021-04-01T05:12:00.726" v="35"/>
          <ac:spMkLst>
            <pc:docMk/>
            <pc:sldMk cId="4267063956" sldId="280"/>
            <ac:spMk id="31" creationId="{52329D9A-3D48-4B69-939D-2A480F14786F}"/>
          </ac:spMkLst>
        </pc:spChg>
        <pc:spChg chg="del">
          <ac:chgData name="송호영" userId="2286aef3-535c-4bbe-8664-406b05f44393" providerId="ADAL" clId="{A8EE2D91-BF7C-4091-9151-CEA111774706}" dt="2021-04-01T05:12:00.726" v="35"/>
          <ac:spMkLst>
            <pc:docMk/>
            <pc:sldMk cId="4267063956" sldId="280"/>
            <ac:spMk id="33" creationId="{2D5CC4CB-7B78-480A-A0AE-A8A35C08E190}"/>
          </ac:spMkLst>
        </pc:spChg>
        <pc:spChg chg="del">
          <ac:chgData name="송호영" userId="2286aef3-535c-4bbe-8664-406b05f44393" providerId="ADAL" clId="{A8EE2D91-BF7C-4091-9151-CEA111774706}" dt="2021-04-01T05:12:00.726" v="35"/>
          <ac:spMkLst>
            <pc:docMk/>
            <pc:sldMk cId="4267063956" sldId="280"/>
            <ac:spMk id="35" creationId="{DC580C66-5435-4F00-873E-679D3D5049C0}"/>
          </ac:spMkLst>
        </pc:spChg>
        <pc:spChg chg="del">
          <ac:chgData name="송호영" userId="2286aef3-535c-4bbe-8664-406b05f44393" providerId="ADAL" clId="{A8EE2D91-BF7C-4091-9151-CEA111774706}" dt="2021-04-01T05:12:00.726" v="35"/>
          <ac:spMkLst>
            <pc:docMk/>
            <pc:sldMk cId="4267063956" sldId="280"/>
            <ac:spMk id="37" creationId="{B4AFD177-1A38-4FAE-87D4-840AE22C861C}"/>
          </ac:spMkLst>
        </pc:spChg>
        <pc:graphicFrameChg chg="mod modGraphic">
          <ac:chgData name="송호영" userId="2286aef3-535c-4bbe-8664-406b05f44393" providerId="ADAL" clId="{A8EE2D91-BF7C-4091-9151-CEA111774706}" dt="2021-04-01T06:11:44.488" v="624" actId="1076"/>
          <ac:graphicFrameMkLst>
            <pc:docMk/>
            <pc:sldMk cId="4267063956" sldId="280"/>
            <ac:graphicFrameMk id="13" creationId="{7816B72E-D154-466F-A5E4-599D213B7786}"/>
          </ac:graphicFrameMkLst>
        </pc:graphicFrameChg>
        <pc:graphicFrameChg chg="mod modGraphic">
          <ac:chgData name="송호영" userId="2286aef3-535c-4bbe-8664-406b05f44393" providerId="ADAL" clId="{A8EE2D91-BF7C-4091-9151-CEA111774706}" dt="2021-04-01T06:11:47.045" v="625" actId="1076"/>
          <ac:graphicFrameMkLst>
            <pc:docMk/>
            <pc:sldMk cId="4267063956" sldId="280"/>
            <ac:graphicFrameMk id="14" creationId="{50903C67-88E1-48BF-ABC5-89964DAA12C4}"/>
          </ac:graphicFrameMkLst>
        </pc:graphicFrameChg>
        <pc:graphicFrameChg chg="mod modGraphic">
          <ac:chgData name="송호영" userId="2286aef3-535c-4bbe-8664-406b05f44393" providerId="ADAL" clId="{A8EE2D91-BF7C-4091-9151-CEA111774706}" dt="2021-04-01T06:11:49.030" v="626" actId="1076"/>
          <ac:graphicFrameMkLst>
            <pc:docMk/>
            <pc:sldMk cId="4267063956" sldId="280"/>
            <ac:graphicFrameMk id="15" creationId="{7D962C1F-A132-48BC-AB5A-8439FDF4F3FF}"/>
          </ac:graphicFrameMkLst>
        </pc:graphicFrameChg>
      </pc:sldChg>
      <pc:sldChg chg="delSp modSp add mod setBg delDesignElem">
        <pc:chgData name="송호영" userId="2286aef3-535c-4bbe-8664-406b05f44393" providerId="ADAL" clId="{A8EE2D91-BF7C-4091-9151-CEA111774706}" dt="2021-04-01T05:38:50.885" v="199" actId="122"/>
        <pc:sldMkLst>
          <pc:docMk/>
          <pc:sldMk cId="3416091787" sldId="281"/>
        </pc:sldMkLst>
        <pc:spChg chg="del">
          <ac:chgData name="송호영" userId="2286aef3-535c-4bbe-8664-406b05f44393" providerId="ADAL" clId="{A8EE2D91-BF7C-4091-9151-CEA111774706}" dt="2021-04-01T05:12:04.924" v="37"/>
          <ac:spMkLst>
            <pc:docMk/>
            <pc:sldMk cId="3416091787" sldId="281"/>
            <ac:spMk id="10" creationId="{F3060C83-F051-4F0E-ABAD-AA0DFC48B218}"/>
          </ac:spMkLst>
        </pc:spChg>
        <pc:spChg chg="del">
          <ac:chgData name="송호영" userId="2286aef3-535c-4bbe-8664-406b05f44393" providerId="ADAL" clId="{A8EE2D91-BF7C-4091-9151-CEA111774706}" dt="2021-04-01T05:12:04.924" v="37"/>
          <ac:spMkLst>
            <pc:docMk/>
            <pc:sldMk cId="3416091787" sldId="281"/>
            <ac:spMk id="12" creationId="{83C98ABE-055B-441F-B07E-44F97F083C39}"/>
          </ac:spMkLst>
        </pc:spChg>
        <pc:spChg chg="del">
          <ac:chgData name="송호영" userId="2286aef3-535c-4bbe-8664-406b05f44393" providerId="ADAL" clId="{A8EE2D91-BF7C-4091-9151-CEA111774706}" dt="2021-04-01T05:12:04.924" v="37"/>
          <ac:spMkLst>
            <pc:docMk/>
            <pc:sldMk cId="3416091787" sldId="281"/>
            <ac:spMk id="14" creationId="{29FDB030-9B49-4CED-8CCD-4D99382388AC}"/>
          </ac:spMkLst>
        </pc:spChg>
        <pc:spChg chg="del">
          <ac:chgData name="송호영" userId="2286aef3-535c-4bbe-8664-406b05f44393" providerId="ADAL" clId="{A8EE2D91-BF7C-4091-9151-CEA111774706}" dt="2021-04-01T05:12:04.924" v="37"/>
          <ac:spMkLst>
            <pc:docMk/>
            <pc:sldMk cId="3416091787" sldId="281"/>
            <ac:spMk id="16" creationId="{3783CA14-24A1-485C-8B30-D6A5D87987AD}"/>
          </ac:spMkLst>
        </pc:spChg>
        <pc:spChg chg="del">
          <ac:chgData name="송호영" userId="2286aef3-535c-4bbe-8664-406b05f44393" providerId="ADAL" clId="{A8EE2D91-BF7C-4091-9151-CEA111774706}" dt="2021-04-01T05:12:04.924" v="37"/>
          <ac:spMkLst>
            <pc:docMk/>
            <pc:sldMk cId="3416091787" sldId="281"/>
            <ac:spMk id="18" creationId="{9A97C86A-04D6-40F7-AE84-31AB43E6A846}"/>
          </ac:spMkLst>
        </pc:spChg>
        <pc:spChg chg="del">
          <ac:chgData name="송호영" userId="2286aef3-535c-4bbe-8664-406b05f44393" providerId="ADAL" clId="{A8EE2D91-BF7C-4091-9151-CEA111774706}" dt="2021-04-01T05:12:04.924" v="37"/>
          <ac:spMkLst>
            <pc:docMk/>
            <pc:sldMk cId="3416091787" sldId="281"/>
            <ac:spMk id="20" creationId="{FF9F2414-84E8-453E-B1F3-389FDE8192D9}"/>
          </ac:spMkLst>
        </pc:spChg>
        <pc:spChg chg="del">
          <ac:chgData name="송호영" userId="2286aef3-535c-4bbe-8664-406b05f44393" providerId="ADAL" clId="{A8EE2D91-BF7C-4091-9151-CEA111774706}" dt="2021-04-01T05:12:04.924" v="37"/>
          <ac:spMkLst>
            <pc:docMk/>
            <pc:sldMk cId="3416091787" sldId="281"/>
            <ac:spMk id="22" creationId="{3ECA69A1-7536-43AC-85EF-C7106179F5ED}"/>
          </ac:spMkLst>
        </pc:spChg>
        <pc:graphicFrameChg chg="mod modGraphic">
          <ac:chgData name="송호영" userId="2286aef3-535c-4bbe-8664-406b05f44393" providerId="ADAL" clId="{A8EE2D91-BF7C-4091-9151-CEA111774706}" dt="2021-04-01T05:38:50.885" v="199" actId="122"/>
          <ac:graphicFrameMkLst>
            <pc:docMk/>
            <pc:sldMk cId="3416091787" sldId="281"/>
            <ac:graphicFrameMk id="4" creationId="{ADD2F32E-4724-4657-9FF3-93284F7E373B}"/>
          </ac:graphicFrameMkLst>
        </pc:graphicFrameChg>
      </pc:sldChg>
      <pc:sldChg chg="addSp delSp modSp add mod setBg delDesignElem">
        <pc:chgData name="송호영" userId="2286aef3-535c-4bbe-8664-406b05f44393" providerId="ADAL" clId="{A8EE2D91-BF7C-4091-9151-CEA111774706}" dt="2021-04-01T06:10:44.689" v="616" actId="1076"/>
        <pc:sldMkLst>
          <pc:docMk/>
          <pc:sldMk cId="535859238" sldId="282"/>
        </pc:sldMkLst>
        <pc:spChg chg="add del mod">
          <ac:chgData name="송호영" userId="2286aef3-535c-4bbe-8664-406b05f44393" providerId="ADAL" clId="{A8EE2D91-BF7C-4091-9151-CEA111774706}" dt="2021-04-01T05:18:00.507" v="50"/>
          <ac:spMkLst>
            <pc:docMk/>
            <pc:sldMk cId="535859238" sldId="282"/>
            <ac:spMk id="3" creationId="{0ADFCD5F-0D95-40E9-A2A4-24715AFD336F}"/>
          </ac:spMkLst>
        </pc:spChg>
        <pc:spChg chg="del">
          <ac:chgData name="송호영" userId="2286aef3-535c-4bbe-8664-406b05f44393" providerId="ADAL" clId="{A8EE2D91-BF7C-4091-9151-CEA111774706}" dt="2021-04-01T05:12:08.385" v="39"/>
          <ac:spMkLst>
            <pc:docMk/>
            <pc:sldMk cId="535859238" sldId="282"/>
            <ac:spMk id="24" creationId="{F3060C83-F051-4F0E-ABAD-AA0DFC48B218}"/>
          </ac:spMkLst>
        </pc:spChg>
        <pc:spChg chg="del">
          <ac:chgData name="송호영" userId="2286aef3-535c-4bbe-8664-406b05f44393" providerId="ADAL" clId="{A8EE2D91-BF7C-4091-9151-CEA111774706}" dt="2021-04-01T05:12:08.385" v="39"/>
          <ac:spMkLst>
            <pc:docMk/>
            <pc:sldMk cId="535859238" sldId="282"/>
            <ac:spMk id="26" creationId="{83C98ABE-055B-441F-B07E-44F97F083C39}"/>
          </ac:spMkLst>
        </pc:spChg>
        <pc:spChg chg="del">
          <ac:chgData name="송호영" userId="2286aef3-535c-4bbe-8664-406b05f44393" providerId="ADAL" clId="{A8EE2D91-BF7C-4091-9151-CEA111774706}" dt="2021-04-01T05:12:08.385" v="39"/>
          <ac:spMkLst>
            <pc:docMk/>
            <pc:sldMk cId="535859238" sldId="282"/>
            <ac:spMk id="28" creationId="{29FDB030-9B49-4CED-8CCD-4D99382388AC}"/>
          </ac:spMkLst>
        </pc:spChg>
        <pc:spChg chg="del">
          <ac:chgData name="송호영" userId="2286aef3-535c-4bbe-8664-406b05f44393" providerId="ADAL" clId="{A8EE2D91-BF7C-4091-9151-CEA111774706}" dt="2021-04-01T05:12:08.385" v="39"/>
          <ac:spMkLst>
            <pc:docMk/>
            <pc:sldMk cId="535859238" sldId="282"/>
            <ac:spMk id="30" creationId="{3783CA14-24A1-485C-8B30-D6A5D87987AD}"/>
          </ac:spMkLst>
        </pc:spChg>
        <pc:spChg chg="del">
          <ac:chgData name="송호영" userId="2286aef3-535c-4bbe-8664-406b05f44393" providerId="ADAL" clId="{A8EE2D91-BF7C-4091-9151-CEA111774706}" dt="2021-04-01T05:12:08.385" v="39"/>
          <ac:spMkLst>
            <pc:docMk/>
            <pc:sldMk cId="535859238" sldId="282"/>
            <ac:spMk id="32" creationId="{9A97C86A-04D6-40F7-AE84-31AB43E6A846}"/>
          </ac:spMkLst>
        </pc:spChg>
        <pc:spChg chg="del">
          <ac:chgData name="송호영" userId="2286aef3-535c-4bbe-8664-406b05f44393" providerId="ADAL" clId="{A8EE2D91-BF7C-4091-9151-CEA111774706}" dt="2021-04-01T05:12:08.385" v="39"/>
          <ac:spMkLst>
            <pc:docMk/>
            <pc:sldMk cId="535859238" sldId="282"/>
            <ac:spMk id="34" creationId="{FF9F2414-84E8-453E-B1F3-389FDE8192D9}"/>
          </ac:spMkLst>
        </pc:spChg>
        <pc:spChg chg="del">
          <ac:chgData name="송호영" userId="2286aef3-535c-4bbe-8664-406b05f44393" providerId="ADAL" clId="{A8EE2D91-BF7C-4091-9151-CEA111774706}" dt="2021-04-01T05:12:08.385" v="39"/>
          <ac:spMkLst>
            <pc:docMk/>
            <pc:sldMk cId="535859238" sldId="282"/>
            <ac:spMk id="36" creationId="{3ECA69A1-7536-43AC-85EF-C7106179F5ED}"/>
          </ac:spMkLst>
        </pc:spChg>
        <pc:graphicFrameChg chg="add mod modGraphic">
          <ac:chgData name="송호영" userId="2286aef3-535c-4bbe-8664-406b05f44393" providerId="ADAL" clId="{A8EE2D91-BF7C-4091-9151-CEA111774706}" dt="2021-04-01T06:10:36.056" v="614" actId="1076"/>
          <ac:graphicFrameMkLst>
            <pc:docMk/>
            <pc:sldMk cId="535859238" sldId="282"/>
            <ac:graphicFrameMk id="4" creationId="{758D46E4-6C4C-43AC-ABCD-6B69A7A89BDA}"/>
          </ac:graphicFrameMkLst>
        </pc:graphicFrameChg>
        <pc:graphicFrameChg chg="add mod modGraphic">
          <ac:chgData name="송호영" userId="2286aef3-535c-4bbe-8664-406b05f44393" providerId="ADAL" clId="{A8EE2D91-BF7C-4091-9151-CEA111774706}" dt="2021-04-01T06:10:40.500" v="615" actId="1076"/>
          <ac:graphicFrameMkLst>
            <pc:docMk/>
            <pc:sldMk cId="535859238" sldId="282"/>
            <ac:graphicFrameMk id="5" creationId="{54ACD5D8-EC4B-4C01-95AC-0BACF3888C5F}"/>
          </ac:graphicFrameMkLst>
        </pc:graphicFrameChg>
        <pc:graphicFrameChg chg="add mod modGraphic">
          <ac:chgData name="송호영" userId="2286aef3-535c-4bbe-8664-406b05f44393" providerId="ADAL" clId="{A8EE2D91-BF7C-4091-9151-CEA111774706}" dt="2021-04-01T06:10:44.689" v="616" actId="1076"/>
          <ac:graphicFrameMkLst>
            <pc:docMk/>
            <pc:sldMk cId="535859238" sldId="282"/>
            <ac:graphicFrameMk id="6" creationId="{BC00CE2A-D021-4F30-A4A2-C317EAC38F5E}"/>
          </ac:graphicFrameMkLst>
        </pc:graphicFrameChg>
        <pc:graphicFrameChg chg="add del mod">
          <ac:chgData name="송호영" userId="2286aef3-535c-4bbe-8664-406b05f44393" providerId="ADAL" clId="{A8EE2D91-BF7C-4091-9151-CEA111774706}" dt="2021-04-01T05:36:24.026" v="187" actId="478"/>
          <ac:graphicFrameMkLst>
            <pc:docMk/>
            <pc:sldMk cId="535859238" sldId="282"/>
            <ac:graphicFrameMk id="7" creationId="{C5692BD8-51AB-45AB-B699-F19C10BBF930}"/>
          </ac:graphicFrameMkLst>
        </pc:graphicFrameChg>
        <pc:picChg chg="del">
          <ac:chgData name="송호영" userId="2286aef3-535c-4bbe-8664-406b05f44393" providerId="ADAL" clId="{A8EE2D91-BF7C-4091-9151-CEA111774706}" dt="2021-04-01T05:17:38.973" v="49" actId="21"/>
          <ac:picMkLst>
            <pc:docMk/>
            <pc:sldMk cId="535859238" sldId="282"/>
            <ac:picMk id="19" creationId="{211252CB-FD1F-4832-BBF1-E6BFDF4E2AF0}"/>
          </ac:picMkLst>
        </pc:picChg>
      </pc:sldChg>
      <pc:sldChg chg="addSp delSp modSp add mod setBg delDesignElem">
        <pc:chgData name="송호영" userId="2286aef3-535c-4bbe-8664-406b05f44393" providerId="ADAL" clId="{A8EE2D91-BF7C-4091-9151-CEA111774706}" dt="2021-04-01T06:09:05.415" v="603" actId="1076"/>
        <pc:sldMkLst>
          <pc:docMk/>
          <pc:sldMk cId="3600942562" sldId="283"/>
        </pc:sldMkLst>
        <pc:spChg chg="add del mod">
          <ac:chgData name="송호영" userId="2286aef3-535c-4bbe-8664-406b05f44393" providerId="ADAL" clId="{A8EE2D91-BF7C-4091-9151-CEA111774706}" dt="2021-04-01T05:18:36.102" v="60"/>
          <ac:spMkLst>
            <pc:docMk/>
            <pc:sldMk cId="3600942562" sldId="283"/>
            <ac:spMk id="3" creationId="{BD20B5C6-7799-4DB7-A335-06ECDE9B0EBE}"/>
          </ac:spMkLst>
        </pc:spChg>
        <pc:spChg chg="del">
          <ac:chgData name="송호영" userId="2286aef3-535c-4bbe-8664-406b05f44393" providerId="ADAL" clId="{A8EE2D91-BF7C-4091-9151-CEA111774706}" dt="2021-04-01T05:12:11.794" v="41"/>
          <ac:spMkLst>
            <pc:docMk/>
            <pc:sldMk cId="3600942562" sldId="283"/>
            <ac:spMk id="10" creationId="{F3060C83-F051-4F0E-ABAD-AA0DFC48B218}"/>
          </ac:spMkLst>
        </pc:spChg>
        <pc:spChg chg="del">
          <ac:chgData name="송호영" userId="2286aef3-535c-4bbe-8664-406b05f44393" providerId="ADAL" clId="{A8EE2D91-BF7C-4091-9151-CEA111774706}" dt="2021-04-01T05:12:11.794" v="41"/>
          <ac:spMkLst>
            <pc:docMk/>
            <pc:sldMk cId="3600942562" sldId="283"/>
            <ac:spMk id="12" creationId="{83C98ABE-055B-441F-B07E-44F97F083C39}"/>
          </ac:spMkLst>
        </pc:spChg>
        <pc:spChg chg="del">
          <ac:chgData name="송호영" userId="2286aef3-535c-4bbe-8664-406b05f44393" providerId="ADAL" clId="{A8EE2D91-BF7C-4091-9151-CEA111774706}" dt="2021-04-01T05:12:11.794" v="41"/>
          <ac:spMkLst>
            <pc:docMk/>
            <pc:sldMk cId="3600942562" sldId="283"/>
            <ac:spMk id="14" creationId="{29FDB030-9B49-4CED-8CCD-4D99382388AC}"/>
          </ac:spMkLst>
        </pc:spChg>
        <pc:spChg chg="del">
          <ac:chgData name="송호영" userId="2286aef3-535c-4bbe-8664-406b05f44393" providerId="ADAL" clId="{A8EE2D91-BF7C-4091-9151-CEA111774706}" dt="2021-04-01T05:12:11.794" v="41"/>
          <ac:spMkLst>
            <pc:docMk/>
            <pc:sldMk cId="3600942562" sldId="283"/>
            <ac:spMk id="16" creationId="{3783CA14-24A1-485C-8B30-D6A5D87987AD}"/>
          </ac:spMkLst>
        </pc:spChg>
        <pc:spChg chg="del">
          <ac:chgData name="송호영" userId="2286aef3-535c-4bbe-8664-406b05f44393" providerId="ADAL" clId="{A8EE2D91-BF7C-4091-9151-CEA111774706}" dt="2021-04-01T05:12:11.794" v="41"/>
          <ac:spMkLst>
            <pc:docMk/>
            <pc:sldMk cId="3600942562" sldId="283"/>
            <ac:spMk id="18" creationId="{9A97C86A-04D6-40F7-AE84-31AB43E6A846}"/>
          </ac:spMkLst>
        </pc:spChg>
        <pc:spChg chg="del">
          <ac:chgData name="송호영" userId="2286aef3-535c-4bbe-8664-406b05f44393" providerId="ADAL" clId="{A8EE2D91-BF7C-4091-9151-CEA111774706}" dt="2021-04-01T05:12:11.794" v="41"/>
          <ac:spMkLst>
            <pc:docMk/>
            <pc:sldMk cId="3600942562" sldId="283"/>
            <ac:spMk id="20" creationId="{FF9F2414-84E8-453E-B1F3-389FDE8192D9}"/>
          </ac:spMkLst>
        </pc:spChg>
        <pc:spChg chg="del">
          <ac:chgData name="송호영" userId="2286aef3-535c-4bbe-8664-406b05f44393" providerId="ADAL" clId="{A8EE2D91-BF7C-4091-9151-CEA111774706}" dt="2021-04-01T05:12:11.794" v="41"/>
          <ac:spMkLst>
            <pc:docMk/>
            <pc:sldMk cId="3600942562" sldId="283"/>
            <ac:spMk id="22" creationId="{3ECA69A1-7536-43AC-85EF-C7106179F5ED}"/>
          </ac:spMkLst>
        </pc:spChg>
        <pc:graphicFrameChg chg="add mod modGraphic">
          <ac:chgData name="송호영" userId="2286aef3-535c-4bbe-8664-406b05f44393" providerId="ADAL" clId="{A8EE2D91-BF7C-4091-9151-CEA111774706}" dt="2021-04-01T06:07:56.176" v="586" actId="1076"/>
          <ac:graphicFrameMkLst>
            <pc:docMk/>
            <pc:sldMk cId="3600942562" sldId="283"/>
            <ac:graphicFrameMk id="4" creationId="{F350A164-B582-44B6-8E17-C342188010F8}"/>
          </ac:graphicFrameMkLst>
        </pc:graphicFrameChg>
        <pc:graphicFrameChg chg="add mod modGraphic">
          <ac:chgData name="송호영" userId="2286aef3-535c-4bbe-8664-406b05f44393" providerId="ADAL" clId="{A8EE2D91-BF7C-4091-9151-CEA111774706}" dt="2021-04-01T06:09:05.415" v="603" actId="1076"/>
          <ac:graphicFrameMkLst>
            <pc:docMk/>
            <pc:sldMk cId="3600942562" sldId="283"/>
            <ac:graphicFrameMk id="6" creationId="{A743AAFB-D3F5-48A8-9ED0-3F052B8B1DC3}"/>
          </ac:graphicFrameMkLst>
        </pc:graphicFrameChg>
        <pc:graphicFrameChg chg="add mod modGraphic">
          <ac:chgData name="송호영" userId="2286aef3-535c-4bbe-8664-406b05f44393" providerId="ADAL" clId="{A8EE2D91-BF7C-4091-9151-CEA111774706}" dt="2021-04-01T06:08:55.795" v="602" actId="1076"/>
          <ac:graphicFrameMkLst>
            <pc:docMk/>
            <pc:sldMk cId="3600942562" sldId="283"/>
            <ac:graphicFrameMk id="7" creationId="{6F083334-FA0E-43A1-AEBC-150FFDA9976E}"/>
          </ac:graphicFrameMkLst>
        </pc:graphicFrameChg>
        <pc:picChg chg="del">
          <ac:chgData name="송호영" userId="2286aef3-535c-4bbe-8664-406b05f44393" providerId="ADAL" clId="{A8EE2D91-BF7C-4091-9151-CEA111774706}" dt="2021-04-01T05:18:32.384" v="59" actId="478"/>
          <ac:picMkLst>
            <pc:docMk/>
            <pc:sldMk cId="3600942562" sldId="283"/>
            <ac:picMk id="5" creationId="{8510EE26-F8EA-4859-A798-55CB01043409}"/>
          </ac:picMkLst>
        </pc:picChg>
      </pc:sldChg>
      <pc:sldChg chg="addSp delSp modSp add mod setBg delDesignElem">
        <pc:chgData name="송호영" userId="2286aef3-535c-4bbe-8664-406b05f44393" providerId="ADAL" clId="{A8EE2D91-BF7C-4091-9151-CEA111774706}" dt="2021-04-01T06:11:17.544" v="623" actId="14100"/>
        <pc:sldMkLst>
          <pc:docMk/>
          <pc:sldMk cId="679155531" sldId="284"/>
        </pc:sldMkLst>
        <pc:spChg chg="add del mod">
          <ac:chgData name="송호영" userId="2286aef3-535c-4bbe-8664-406b05f44393" providerId="ADAL" clId="{A8EE2D91-BF7C-4091-9151-CEA111774706}" dt="2021-04-01T05:19:00.264" v="67"/>
          <ac:spMkLst>
            <pc:docMk/>
            <pc:sldMk cId="679155531" sldId="284"/>
            <ac:spMk id="3" creationId="{EC2EFB98-EEAD-456D-BCA5-2930A1E8AC55}"/>
          </ac:spMkLst>
        </pc:spChg>
        <pc:spChg chg="del">
          <ac:chgData name="송호영" userId="2286aef3-535c-4bbe-8664-406b05f44393" providerId="ADAL" clId="{A8EE2D91-BF7C-4091-9151-CEA111774706}" dt="2021-04-01T05:12:14.990" v="43"/>
          <ac:spMkLst>
            <pc:docMk/>
            <pc:sldMk cId="679155531" sldId="284"/>
            <ac:spMk id="20" creationId="{FF9F2414-84E8-453E-B1F3-389FDE8192D9}"/>
          </ac:spMkLst>
        </pc:spChg>
        <pc:spChg chg="del">
          <ac:chgData name="송호영" userId="2286aef3-535c-4bbe-8664-406b05f44393" providerId="ADAL" clId="{A8EE2D91-BF7C-4091-9151-CEA111774706}" dt="2021-04-01T05:12:14.990" v="43"/>
          <ac:spMkLst>
            <pc:docMk/>
            <pc:sldMk cId="679155531" sldId="284"/>
            <ac:spMk id="21" creationId="{F3060C83-F051-4F0E-ABAD-AA0DFC48B218}"/>
          </ac:spMkLst>
        </pc:spChg>
        <pc:spChg chg="del">
          <ac:chgData name="송호영" userId="2286aef3-535c-4bbe-8664-406b05f44393" providerId="ADAL" clId="{A8EE2D91-BF7C-4091-9151-CEA111774706}" dt="2021-04-01T05:12:14.990" v="43"/>
          <ac:spMkLst>
            <pc:docMk/>
            <pc:sldMk cId="679155531" sldId="284"/>
            <ac:spMk id="22" creationId="{3ECA69A1-7536-43AC-85EF-C7106179F5ED}"/>
          </ac:spMkLst>
        </pc:spChg>
        <pc:spChg chg="del">
          <ac:chgData name="송호영" userId="2286aef3-535c-4bbe-8664-406b05f44393" providerId="ADAL" clId="{A8EE2D91-BF7C-4091-9151-CEA111774706}" dt="2021-04-01T05:12:14.990" v="43"/>
          <ac:spMkLst>
            <pc:docMk/>
            <pc:sldMk cId="679155531" sldId="284"/>
            <ac:spMk id="23" creationId="{83C98ABE-055B-441F-B07E-44F97F083C39}"/>
          </ac:spMkLst>
        </pc:spChg>
        <pc:spChg chg="del">
          <ac:chgData name="송호영" userId="2286aef3-535c-4bbe-8664-406b05f44393" providerId="ADAL" clId="{A8EE2D91-BF7C-4091-9151-CEA111774706}" dt="2021-04-01T05:12:14.990" v="43"/>
          <ac:spMkLst>
            <pc:docMk/>
            <pc:sldMk cId="679155531" sldId="284"/>
            <ac:spMk id="24" creationId="{29FDB030-9B49-4CED-8CCD-4D99382388AC}"/>
          </ac:spMkLst>
        </pc:spChg>
        <pc:spChg chg="del">
          <ac:chgData name="송호영" userId="2286aef3-535c-4bbe-8664-406b05f44393" providerId="ADAL" clId="{A8EE2D91-BF7C-4091-9151-CEA111774706}" dt="2021-04-01T05:12:14.990" v="43"/>
          <ac:spMkLst>
            <pc:docMk/>
            <pc:sldMk cId="679155531" sldId="284"/>
            <ac:spMk id="25" creationId="{3783CA14-24A1-485C-8B30-D6A5D87987AD}"/>
          </ac:spMkLst>
        </pc:spChg>
        <pc:spChg chg="del">
          <ac:chgData name="송호영" userId="2286aef3-535c-4bbe-8664-406b05f44393" providerId="ADAL" clId="{A8EE2D91-BF7C-4091-9151-CEA111774706}" dt="2021-04-01T05:12:14.990" v="43"/>
          <ac:spMkLst>
            <pc:docMk/>
            <pc:sldMk cId="679155531" sldId="284"/>
            <ac:spMk id="26" creationId="{9A97C86A-04D6-40F7-AE84-31AB43E6A846}"/>
          </ac:spMkLst>
        </pc:spChg>
        <pc:graphicFrameChg chg="add mod modGraphic">
          <ac:chgData name="송호영" userId="2286aef3-535c-4bbe-8664-406b05f44393" providerId="ADAL" clId="{A8EE2D91-BF7C-4091-9151-CEA111774706}" dt="2021-04-01T06:11:07.572" v="620" actId="1076"/>
          <ac:graphicFrameMkLst>
            <pc:docMk/>
            <pc:sldMk cId="679155531" sldId="284"/>
            <ac:graphicFrameMk id="4" creationId="{2A57C4A9-6DD6-4C16-8BDA-74146EE1BC37}"/>
          </ac:graphicFrameMkLst>
        </pc:graphicFrameChg>
        <pc:graphicFrameChg chg="add mod modGraphic">
          <ac:chgData name="송호영" userId="2286aef3-535c-4bbe-8664-406b05f44393" providerId="ADAL" clId="{A8EE2D91-BF7C-4091-9151-CEA111774706}" dt="2021-04-01T06:11:11.292" v="621" actId="1076"/>
          <ac:graphicFrameMkLst>
            <pc:docMk/>
            <pc:sldMk cId="679155531" sldId="284"/>
            <ac:graphicFrameMk id="6" creationId="{C6C96340-8B68-4762-86E2-7FA94079808F}"/>
          </ac:graphicFrameMkLst>
        </pc:graphicFrameChg>
        <pc:graphicFrameChg chg="add mod modGraphic">
          <ac:chgData name="송호영" userId="2286aef3-535c-4bbe-8664-406b05f44393" providerId="ADAL" clId="{A8EE2D91-BF7C-4091-9151-CEA111774706}" dt="2021-04-01T06:11:17.544" v="623" actId="14100"/>
          <ac:graphicFrameMkLst>
            <pc:docMk/>
            <pc:sldMk cId="679155531" sldId="284"/>
            <ac:graphicFrameMk id="7" creationId="{103184DC-9811-47F2-8DFD-2E9D8D3EA67A}"/>
          </ac:graphicFrameMkLst>
        </pc:graphicFrameChg>
        <pc:graphicFrameChg chg="add del mod">
          <ac:chgData name="송호영" userId="2286aef3-535c-4bbe-8664-406b05f44393" providerId="ADAL" clId="{A8EE2D91-BF7C-4091-9151-CEA111774706}" dt="2021-04-01T05:24:50.544" v="119"/>
          <ac:graphicFrameMkLst>
            <pc:docMk/>
            <pc:sldMk cId="679155531" sldId="284"/>
            <ac:graphicFrameMk id="8" creationId="{79F25A65-F6BD-407F-B046-F380BCB362F1}"/>
          </ac:graphicFrameMkLst>
        </pc:graphicFrameChg>
        <pc:picChg chg="del">
          <ac:chgData name="송호영" userId="2286aef3-535c-4bbe-8664-406b05f44393" providerId="ADAL" clId="{A8EE2D91-BF7C-4091-9151-CEA111774706}" dt="2021-04-01T05:18:56.736" v="66" actId="478"/>
          <ac:picMkLst>
            <pc:docMk/>
            <pc:sldMk cId="679155531" sldId="284"/>
            <ac:picMk id="5" creationId="{F336F65D-4A97-49F3-91F4-2265508A17C2}"/>
          </ac:picMkLst>
        </pc:picChg>
      </pc:sldChg>
      <pc:sldChg chg="modSp add mod">
        <pc:chgData name="송호영" userId="2286aef3-535c-4bbe-8664-406b05f44393" providerId="ADAL" clId="{A8EE2D91-BF7C-4091-9151-CEA111774706}" dt="2021-04-01T06:26:19.268" v="669" actId="113"/>
        <pc:sldMkLst>
          <pc:docMk/>
          <pc:sldMk cId="4229585800" sldId="285"/>
        </pc:sldMkLst>
        <pc:spChg chg="mod">
          <ac:chgData name="송호영" userId="2286aef3-535c-4bbe-8664-406b05f44393" providerId="ADAL" clId="{A8EE2D91-BF7C-4091-9151-CEA111774706}" dt="2021-04-01T06:26:05.066" v="661" actId="113"/>
          <ac:spMkLst>
            <pc:docMk/>
            <pc:sldMk cId="4229585800" sldId="285"/>
            <ac:spMk id="11" creationId="{56F98195-B3B1-4437-9B70-20F84E49F9EB}"/>
          </ac:spMkLst>
        </pc:spChg>
        <pc:spChg chg="mod">
          <ac:chgData name="송호영" userId="2286aef3-535c-4bbe-8664-406b05f44393" providerId="ADAL" clId="{A8EE2D91-BF7C-4091-9151-CEA111774706}" dt="2021-04-01T06:26:01.308" v="660" actId="113"/>
          <ac:spMkLst>
            <pc:docMk/>
            <pc:sldMk cId="4229585800" sldId="285"/>
            <ac:spMk id="12" creationId="{59B9EB15-3E8B-47C4-BEAF-327AAC543DE6}"/>
          </ac:spMkLst>
        </pc:spChg>
        <pc:spChg chg="mod">
          <ac:chgData name="송호영" userId="2286aef3-535c-4bbe-8664-406b05f44393" providerId="ADAL" clId="{A8EE2D91-BF7C-4091-9151-CEA111774706}" dt="2021-04-01T06:26:13.861" v="666" actId="113"/>
          <ac:spMkLst>
            <pc:docMk/>
            <pc:sldMk cId="4229585800" sldId="285"/>
            <ac:spMk id="13" creationId="{64D352F3-05CC-4301-9DC2-33ACEB545E4F}"/>
          </ac:spMkLst>
        </pc:spChg>
        <pc:spChg chg="mod">
          <ac:chgData name="송호영" userId="2286aef3-535c-4bbe-8664-406b05f44393" providerId="ADAL" clId="{A8EE2D91-BF7C-4091-9151-CEA111774706}" dt="2021-04-01T06:26:10.013" v="664" actId="113"/>
          <ac:spMkLst>
            <pc:docMk/>
            <pc:sldMk cId="4229585800" sldId="285"/>
            <ac:spMk id="14" creationId="{CA9C4A09-2B35-430A-BC75-FA079B0CC2D5}"/>
          </ac:spMkLst>
        </pc:spChg>
        <pc:spChg chg="mod">
          <ac:chgData name="송호영" userId="2286aef3-535c-4bbe-8664-406b05f44393" providerId="ADAL" clId="{A8EE2D91-BF7C-4091-9151-CEA111774706}" dt="2021-04-01T06:26:17.941" v="668" actId="113"/>
          <ac:spMkLst>
            <pc:docMk/>
            <pc:sldMk cId="4229585800" sldId="285"/>
            <ac:spMk id="15" creationId="{EC41A0B5-1DA1-44C6-86D7-9256AE25BDBF}"/>
          </ac:spMkLst>
        </pc:spChg>
        <pc:spChg chg="mod">
          <ac:chgData name="송호영" userId="2286aef3-535c-4bbe-8664-406b05f44393" providerId="ADAL" clId="{A8EE2D91-BF7C-4091-9151-CEA111774706}" dt="2021-04-01T06:26:19.268" v="669" actId="113"/>
          <ac:spMkLst>
            <pc:docMk/>
            <pc:sldMk cId="4229585800" sldId="285"/>
            <ac:spMk id="16" creationId="{633DB14C-B30B-4E1C-AEDA-169B1DD613F3}"/>
          </ac:spMkLst>
        </pc:spChg>
        <pc:spChg chg="mod">
          <ac:chgData name="송호영" userId="2286aef3-535c-4bbe-8664-406b05f44393" providerId="ADAL" clId="{A8EE2D91-BF7C-4091-9151-CEA111774706}" dt="2021-04-01T06:26:16.633" v="667" actId="113"/>
          <ac:spMkLst>
            <pc:docMk/>
            <pc:sldMk cId="4229585800" sldId="285"/>
            <ac:spMk id="17" creationId="{4DEE938C-A48E-41F6-A8D7-109E02905796}"/>
          </ac:spMkLst>
        </pc:spChg>
      </pc:sldChg>
      <pc:sldChg chg="add">
        <pc:chgData name="송호영" userId="2286aef3-535c-4bbe-8664-406b05f44393" providerId="ADAL" clId="{A8EE2D91-BF7C-4091-9151-CEA111774706}" dt="2021-04-01T05:12:30.627" v="45"/>
        <pc:sldMkLst>
          <pc:docMk/>
          <pc:sldMk cId="1244510038" sldId="286"/>
        </pc:sldMkLst>
      </pc:sldChg>
      <pc:sldChg chg="modSp add mod">
        <pc:chgData name="송호영" userId="2286aef3-535c-4bbe-8664-406b05f44393" providerId="ADAL" clId="{A8EE2D91-BF7C-4091-9151-CEA111774706}" dt="2021-04-01T06:13:29.157" v="635" actId="1076"/>
        <pc:sldMkLst>
          <pc:docMk/>
          <pc:sldMk cId="3633062224" sldId="287"/>
        </pc:sldMkLst>
        <pc:graphicFrameChg chg="mod modGraphic">
          <ac:chgData name="송호영" userId="2286aef3-535c-4bbe-8664-406b05f44393" providerId="ADAL" clId="{A8EE2D91-BF7C-4091-9151-CEA111774706}" dt="2021-04-01T06:13:29.157" v="635" actId="1076"/>
          <ac:graphicFrameMkLst>
            <pc:docMk/>
            <pc:sldMk cId="3633062224" sldId="287"/>
            <ac:graphicFrameMk id="5" creationId="{C9CFA143-0652-4A6A-AD66-A1ECE4C61B0A}"/>
          </ac:graphicFrameMkLst>
        </pc:graphicFrameChg>
      </pc:sldChg>
      <pc:sldChg chg="modSp add mod">
        <pc:chgData name="송호영" userId="2286aef3-535c-4bbe-8664-406b05f44393" providerId="ADAL" clId="{A8EE2D91-BF7C-4091-9151-CEA111774706}" dt="2021-04-01T06:15:39.272" v="636" actId="14100"/>
        <pc:sldMkLst>
          <pc:docMk/>
          <pc:sldMk cId="1267870442" sldId="288"/>
        </pc:sldMkLst>
        <pc:graphicFrameChg chg="mod modGraphic">
          <ac:chgData name="송호영" userId="2286aef3-535c-4bbe-8664-406b05f44393" providerId="ADAL" clId="{A8EE2D91-BF7C-4091-9151-CEA111774706}" dt="2021-04-01T06:15:39.272" v="636" actId="14100"/>
          <ac:graphicFrameMkLst>
            <pc:docMk/>
            <pc:sldMk cId="1267870442" sldId="288"/>
            <ac:graphicFrameMk id="4" creationId="{14E85AE4-204A-4FD1-9597-E0D3082B9462}"/>
          </ac:graphicFrameMkLst>
        </pc:graphicFrameChg>
      </pc:sldChg>
      <pc:sldChg chg="modSp mod">
        <pc:chgData name="송호영" userId="2286aef3-535c-4bbe-8664-406b05f44393" providerId="ADAL" clId="{A8EE2D91-BF7C-4091-9151-CEA111774706}" dt="2021-04-01T06:16:54.025" v="638" actId="20577"/>
        <pc:sldMkLst>
          <pc:docMk/>
          <pc:sldMk cId="1347849294" sldId="292"/>
        </pc:sldMkLst>
        <pc:spChg chg="mod">
          <ac:chgData name="송호영" userId="2286aef3-535c-4bbe-8664-406b05f44393" providerId="ADAL" clId="{A8EE2D91-BF7C-4091-9151-CEA111774706}" dt="2021-04-01T06:16:54.025" v="638" actId="20577"/>
          <ac:spMkLst>
            <pc:docMk/>
            <pc:sldMk cId="1347849294" sldId="292"/>
            <ac:spMk id="14" creationId="{852C9AB3-E00C-A041-8AEE-A8BAC56B16C9}"/>
          </ac:spMkLst>
        </pc:spChg>
      </pc:sldChg>
      <pc:sldChg chg="modSp mod">
        <pc:chgData name="송호영" userId="2286aef3-535c-4bbe-8664-406b05f44393" providerId="ADAL" clId="{A8EE2D91-BF7C-4091-9151-CEA111774706}" dt="2021-04-01T05:56:23.662" v="521" actId="20577"/>
        <pc:sldMkLst>
          <pc:docMk/>
          <pc:sldMk cId="1974082468" sldId="293"/>
        </pc:sldMkLst>
        <pc:spChg chg="mod">
          <ac:chgData name="송호영" userId="2286aef3-535c-4bbe-8664-406b05f44393" providerId="ADAL" clId="{A8EE2D91-BF7C-4091-9151-CEA111774706}" dt="2021-04-01T05:56:23.662" v="521" actId="20577"/>
          <ac:spMkLst>
            <pc:docMk/>
            <pc:sldMk cId="1974082468" sldId="293"/>
            <ac:spMk id="14" creationId="{852C9AB3-E00C-A041-8AEE-A8BAC56B16C9}"/>
          </ac:spMkLst>
        </pc:spChg>
      </pc:sldChg>
      <pc:sldChg chg="addSp delSp modSp mod">
        <pc:chgData name="송호영" userId="2286aef3-535c-4bbe-8664-406b05f44393" providerId="ADAL" clId="{A8EE2D91-BF7C-4091-9151-CEA111774706}" dt="2021-04-01T06:25:08.861" v="659"/>
        <pc:sldMkLst>
          <pc:docMk/>
          <pc:sldMk cId="3632127955" sldId="310"/>
        </pc:sldMkLst>
        <pc:spChg chg="del">
          <ac:chgData name="송호영" userId="2286aef3-535c-4bbe-8664-406b05f44393" providerId="ADAL" clId="{A8EE2D91-BF7C-4091-9151-CEA111774706}" dt="2021-04-01T06:22:39.865" v="649"/>
          <ac:spMkLst>
            <pc:docMk/>
            <pc:sldMk cId="3632127955" sldId="310"/>
            <ac:spMk id="6" creationId="{F5945A6F-6689-4336-A39B-F655A49FFBE1}"/>
          </ac:spMkLst>
        </pc:spChg>
        <pc:spChg chg="add del">
          <ac:chgData name="송호영" userId="2286aef3-535c-4bbe-8664-406b05f44393" providerId="ADAL" clId="{A8EE2D91-BF7C-4091-9151-CEA111774706}" dt="2021-04-01T06:21:49.973" v="642" actId="22"/>
          <ac:spMkLst>
            <pc:docMk/>
            <pc:sldMk cId="3632127955" sldId="310"/>
            <ac:spMk id="13" creationId="{4967AA46-0D21-416C-A236-B8857EB74E12}"/>
          </ac:spMkLst>
        </pc:spChg>
        <pc:spChg chg="add del">
          <ac:chgData name="송호영" userId="2286aef3-535c-4bbe-8664-406b05f44393" providerId="ADAL" clId="{A8EE2D91-BF7C-4091-9151-CEA111774706}" dt="2021-04-01T06:21:51.247" v="644" actId="22"/>
          <ac:spMkLst>
            <pc:docMk/>
            <pc:sldMk cId="3632127955" sldId="310"/>
            <ac:spMk id="14" creationId="{180CAF61-7FB4-48FC-BBA2-A09B961FA1BD}"/>
          </ac:spMkLst>
        </pc:spChg>
        <pc:spChg chg="add del">
          <ac:chgData name="송호영" userId="2286aef3-535c-4bbe-8664-406b05f44393" providerId="ADAL" clId="{A8EE2D91-BF7C-4091-9151-CEA111774706}" dt="2021-04-01T06:22:16.338" v="646" actId="22"/>
          <ac:spMkLst>
            <pc:docMk/>
            <pc:sldMk cId="3632127955" sldId="310"/>
            <ac:spMk id="15" creationId="{324779B8-1957-4B20-8B3A-F03049E8A205}"/>
          </ac:spMkLst>
        </pc:spChg>
        <pc:spChg chg="add del">
          <ac:chgData name="송호영" userId="2286aef3-535c-4bbe-8664-406b05f44393" providerId="ADAL" clId="{A8EE2D91-BF7C-4091-9151-CEA111774706}" dt="2021-04-01T06:22:22.392" v="648" actId="22"/>
          <ac:spMkLst>
            <pc:docMk/>
            <pc:sldMk cId="3632127955" sldId="310"/>
            <ac:spMk id="16" creationId="{13FCBF2C-0BD6-4471-8851-26616CCBE58F}"/>
          </ac:spMkLst>
        </pc:spChg>
        <pc:spChg chg="add del">
          <ac:chgData name="송호영" userId="2286aef3-535c-4bbe-8664-406b05f44393" providerId="ADAL" clId="{A8EE2D91-BF7C-4091-9151-CEA111774706}" dt="2021-04-01T06:22:43.353" v="651" actId="22"/>
          <ac:spMkLst>
            <pc:docMk/>
            <pc:sldMk cId="3632127955" sldId="310"/>
            <ac:spMk id="18" creationId="{C8CC07D2-A296-4850-8210-A9548007930A}"/>
          </ac:spMkLst>
        </pc:spChg>
        <pc:spChg chg="add del">
          <ac:chgData name="송호영" userId="2286aef3-535c-4bbe-8664-406b05f44393" providerId="ADAL" clId="{A8EE2D91-BF7C-4091-9151-CEA111774706}" dt="2021-04-01T06:22:48.608" v="653" actId="22"/>
          <ac:spMkLst>
            <pc:docMk/>
            <pc:sldMk cId="3632127955" sldId="310"/>
            <ac:spMk id="20" creationId="{D3F265B0-B266-407D-9FF2-94C2779BB2BB}"/>
          </ac:spMkLst>
        </pc:spChg>
        <pc:spChg chg="add del">
          <ac:chgData name="송호영" userId="2286aef3-535c-4bbe-8664-406b05f44393" providerId="ADAL" clId="{A8EE2D91-BF7C-4091-9151-CEA111774706}" dt="2021-04-01T06:22:55.408" v="655" actId="22"/>
          <ac:spMkLst>
            <pc:docMk/>
            <pc:sldMk cId="3632127955" sldId="310"/>
            <ac:spMk id="22" creationId="{827668B8-6AAC-4154-8DCC-FF3C55E64466}"/>
          </ac:spMkLst>
        </pc:spChg>
        <pc:spChg chg="del">
          <ac:chgData name="송호영" userId="2286aef3-535c-4bbe-8664-406b05f44393" providerId="ADAL" clId="{A8EE2D91-BF7C-4091-9151-CEA111774706}" dt="2021-04-01T06:23:02.355" v="656" actId="478"/>
          <ac:spMkLst>
            <pc:docMk/>
            <pc:sldMk cId="3632127955" sldId="310"/>
            <ac:spMk id="23" creationId="{5CDBF70E-447C-4596-8A45-E0CA0FB52E3C}"/>
          </ac:spMkLst>
        </pc:spChg>
        <pc:spChg chg="add del">
          <ac:chgData name="송호영" userId="2286aef3-535c-4bbe-8664-406b05f44393" providerId="ADAL" clId="{A8EE2D91-BF7C-4091-9151-CEA111774706}" dt="2021-04-01T06:23:54.749" v="658" actId="478"/>
          <ac:spMkLst>
            <pc:docMk/>
            <pc:sldMk cId="3632127955" sldId="310"/>
            <ac:spMk id="24" creationId="{6FE0EA41-B22F-49F3-9BD8-10A19A10D438}"/>
          </ac:spMkLst>
        </pc:spChg>
        <pc:spChg chg="mod">
          <ac:chgData name="송호영" userId="2286aef3-535c-4bbe-8664-406b05f44393" providerId="ADAL" clId="{A8EE2D91-BF7C-4091-9151-CEA111774706}" dt="2021-04-01T06:25:08.861" v="659"/>
          <ac:spMkLst>
            <pc:docMk/>
            <pc:sldMk cId="3632127955" sldId="310"/>
            <ac:spMk id="26" creationId="{4376E3F9-6F28-4861-AF10-9393D9793AFB}"/>
          </ac:spMkLst>
        </pc:spChg>
        <pc:spChg chg="mod">
          <ac:chgData name="송호영" userId="2286aef3-535c-4bbe-8664-406b05f44393" providerId="ADAL" clId="{A8EE2D91-BF7C-4091-9151-CEA111774706}" dt="2021-04-01T06:25:08.861" v="659"/>
          <ac:spMkLst>
            <pc:docMk/>
            <pc:sldMk cId="3632127955" sldId="310"/>
            <ac:spMk id="27" creationId="{79897428-7D2F-48B0-948D-7646D25F4EAE}"/>
          </ac:spMkLst>
        </pc:spChg>
        <pc:spChg chg="mod">
          <ac:chgData name="송호영" userId="2286aef3-535c-4bbe-8664-406b05f44393" providerId="ADAL" clId="{A8EE2D91-BF7C-4091-9151-CEA111774706}" dt="2021-04-01T06:25:08.861" v="659"/>
          <ac:spMkLst>
            <pc:docMk/>
            <pc:sldMk cId="3632127955" sldId="310"/>
            <ac:spMk id="28" creationId="{D3E0D9B9-4EF0-4A86-9D16-F29D54B6FDB1}"/>
          </ac:spMkLst>
        </pc:spChg>
        <pc:spChg chg="mod">
          <ac:chgData name="송호영" userId="2286aef3-535c-4bbe-8664-406b05f44393" providerId="ADAL" clId="{A8EE2D91-BF7C-4091-9151-CEA111774706}" dt="2021-04-01T06:25:08.861" v="659"/>
          <ac:spMkLst>
            <pc:docMk/>
            <pc:sldMk cId="3632127955" sldId="310"/>
            <ac:spMk id="29" creationId="{5228E0E9-F447-40EC-B164-9457AFC61140}"/>
          </ac:spMkLst>
        </pc:spChg>
        <pc:spChg chg="mod">
          <ac:chgData name="송호영" userId="2286aef3-535c-4bbe-8664-406b05f44393" providerId="ADAL" clId="{A8EE2D91-BF7C-4091-9151-CEA111774706}" dt="2021-04-01T06:25:08.861" v="659"/>
          <ac:spMkLst>
            <pc:docMk/>
            <pc:sldMk cId="3632127955" sldId="310"/>
            <ac:spMk id="30" creationId="{1C7E40E7-7BC2-46D7-91C7-EB3D8C7BB973}"/>
          </ac:spMkLst>
        </pc:spChg>
        <pc:spChg chg="mod">
          <ac:chgData name="송호영" userId="2286aef3-535c-4bbe-8664-406b05f44393" providerId="ADAL" clId="{A8EE2D91-BF7C-4091-9151-CEA111774706}" dt="2021-04-01T06:25:08.861" v="659"/>
          <ac:spMkLst>
            <pc:docMk/>
            <pc:sldMk cId="3632127955" sldId="310"/>
            <ac:spMk id="31" creationId="{B37E9840-43A8-47DB-ADEC-A4EDFDC3B9FB}"/>
          </ac:spMkLst>
        </pc:spChg>
        <pc:spChg chg="mod">
          <ac:chgData name="송호영" userId="2286aef3-535c-4bbe-8664-406b05f44393" providerId="ADAL" clId="{A8EE2D91-BF7C-4091-9151-CEA111774706}" dt="2021-04-01T06:25:08.861" v="659"/>
          <ac:spMkLst>
            <pc:docMk/>
            <pc:sldMk cId="3632127955" sldId="310"/>
            <ac:spMk id="32" creationId="{51A86D77-AC6B-44DB-B0A7-BFCB820D383A}"/>
          </ac:spMkLst>
        </pc:spChg>
        <pc:grpChg chg="add mod">
          <ac:chgData name="송호영" userId="2286aef3-535c-4bbe-8664-406b05f44393" providerId="ADAL" clId="{A8EE2D91-BF7C-4091-9151-CEA111774706}" dt="2021-04-01T06:25:08.861" v="659"/>
          <ac:grpSpMkLst>
            <pc:docMk/>
            <pc:sldMk cId="3632127955" sldId="310"/>
            <ac:grpSpMk id="25" creationId="{59A53C2B-BB06-48A2-B379-D37EA6480B8D}"/>
          </ac:grpSpMkLst>
        </pc:grpChg>
        <pc:picChg chg="del">
          <ac:chgData name="송호영" userId="2286aef3-535c-4bbe-8664-406b05f44393" providerId="ADAL" clId="{A8EE2D91-BF7C-4091-9151-CEA111774706}" dt="2021-04-01T06:21:27.428" v="640" actId="478"/>
          <ac:picMkLst>
            <pc:docMk/>
            <pc:sldMk cId="3632127955" sldId="310"/>
            <ac:picMk id="9" creationId="{BEEAEFD2-1D93-4656-8ED2-006F89F40D42}"/>
          </ac:picMkLst>
        </pc:picChg>
      </pc:sldChg>
    </pc:docChg>
  </pc:docChgLst>
  <pc:docChgLst>
    <pc:chgData name="송호영" userId="S::ghdud119@konkuk.ac.kr::2286aef3-535c-4bbe-8664-406b05f44393" providerId="AD" clId="Web-{A6FED3E5-2994-4D21-8850-96365E39F422}"/>
    <pc:docChg chg="modSld">
      <pc:chgData name="송호영" userId="S::ghdud119@konkuk.ac.kr::2286aef3-535c-4bbe-8664-406b05f44393" providerId="AD" clId="Web-{A6FED3E5-2994-4D21-8850-96365E39F422}" dt="2021-04-02T02:39:35.442" v="18" actId="20577"/>
      <pc:docMkLst>
        <pc:docMk/>
      </pc:docMkLst>
      <pc:sldChg chg="modSp">
        <pc:chgData name="송호영" userId="S::ghdud119@konkuk.ac.kr::2286aef3-535c-4bbe-8664-406b05f44393" providerId="AD" clId="Web-{A6FED3E5-2994-4D21-8850-96365E39F422}" dt="2021-04-02T02:39:30.535" v="17" actId="20577"/>
        <pc:sldMkLst>
          <pc:docMk/>
          <pc:sldMk cId="1347849294" sldId="292"/>
        </pc:sldMkLst>
        <pc:spChg chg="mod">
          <ac:chgData name="송호영" userId="S::ghdud119@konkuk.ac.kr::2286aef3-535c-4bbe-8664-406b05f44393" providerId="AD" clId="Web-{A6FED3E5-2994-4D21-8850-96365E39F422}" dt="2021-04-02T02:39:30.535" v="17" actId="20577"/>
          <ac:spMkLst>
            <pc:docMk/>
            <pc:sldMk cId="1347849294" sldId="292"/>
            <ac:spMk id="14" creationId="{852C9AB3-E00C-A041-8AEE-A8BAC56B16C9}"/>
          </ac:spMkLst>
        </pc:spChg>
      </pc:sldChg>
      <pc:sldChg chg="modSp">
        <pc:chgData name="송호영" userId="S::ghdud119@konkuk.ac.kr::2286aef3-535c-4bbe-8664-406b05f44393" providerId="AD" clId="Web-{A6FED3E5-2994-4D21-8850-96365E39F422}" dt="2021-04-02T02:39:35.442" v="18" actId="20577"/>
        <pc:sldMkLst>
          <pc:docMk/>
          <pc:sldMk cId="2445755331" sldId="298"/>
        </pc:sldMkLst>
        <pc:spChg chg="mod">
          <ac:chgData name="송호영" userId="S::ghdud119@konkuk.ac.kr::2286aef3-535c-4bbe-8664-406b05f44393" providerId="AD" clId="Web-{A6FED3E5-2994-4D21-8850-96365E39F422}" dt="2021-04-02T02:39:35.442" v="18" actId="20577"/>
          <ac:spMkLst>
            <pc:docMk/>
            <pc:sldMk cId="2445755331" sldId="298"/>
            <ac:spMk id="23" creationId="{50067311-078E-1643-A8D6-9BC8CB65DA7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3E6F5-8225-4573-9671-A4B406E1AA94}" type="datetimeFigureOut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F4BF54-1062-41A3-AB9C-C74F243365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135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ews.joins.com/article/23325340" TargetMode="External"/><Relationship Id="rId4" Type="http://schemas.openxmlformats.org/officeDocument/2006/relationships/hyperlink" Target="https://www.yna.co.kr/view/AKR2018070510990079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945274" y="1549603"/>
            <a:ext cx="2295571" cy="36775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prstClr val="white"/>
                </a:solidFill>
              </a:rPr>
              <a:t>객체지향 개발 방법론</a:t>
            </a:r>
            <a:endParaRPr lang="en-US" altLang="ko-KR" sz="1600" b="1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25974" y="1983546"/>
            <a:ext cx="8947514" cy="12926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6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DVM </a:t>
            </a:r>
            <a:r>
              <a:rPr lang="en-US" altLang="ko-KR" sz="6600">
                <a:solidFill>
                  <a:schemeClr val="bg2">
                    <a:lumMod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Project Planning </a:t>
            </a:r>
          </a:p>
          <a:p>
            <a:pPr algn="ctr"/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#4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조</a:t>
            </a:r>
            <a:endParaRPr lang="ko-KR" altLang="en-US" sz="40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669748A-8982-4654-9A1C-9B5AD7380914}"/>
              </a:ext>
            </a:extLst>
          </p:cNvPr>
          <p:cNvGrpSpPr/>
          <p:nvPr/>
        </p:nvGrpSpPr>
        <p:grpSpPr>
          <a:xfrm>
            <a:off x="3295413" y="4104539"/>
            <a:ext cx="5504276" cy="1489394"/>
            <a:chOff x="3295413" y="4104539"/>
            <a:chExt cx="5504276" cy="1489394"/>
          </a:xfrm>
        </p:grpSpPr>
        <p:grpSp>
          <p:nvGrpSpPr>
            <p:cNvPr id="33" name="Group 26"/>
            <p:cNvGrpSpPr>
              <a:grpSpLocks noChangeAspect="1"/>
            </p:cNvGrpSpPr>
            <p:nvPr/>
          </p:nvGrpSpPr>
          <p:grpSpPr bwMode="auto">
            <a:xfrm>
              <a:off x="3688435" y="4106522"/>
              <a:ext cx="860010" cy="981734"/>
              <a:chOff x="3722" y="2941"/>
              <a:chExt cx="650" cy="742"/>
            </a:xfrm>
          </p:grpSpPr>
          <p:sp>
            <p:nvSpPr>
              <p:cNvPr id="35" name="Freeform 27"/>
              <p:cNvSpPr>
                <a:spLocks/>
              </p:cNvSpPr>
              <p:nvPr/>
            </p:nvSpPr>
            <p:spPr bwMode="auto">
              <a:xfrm>
                <a:off x="3722" y="3095"/>
                <a:ext cx="326" cy="580"/>
              </a:xfrm>
              <a:custGeom>
                <a:avLst/>
                <a:gdLst>
                  <a:gd name="T0" fmla="*/ 1303 w 1303"/>
                  <a:gd name="T1" fmla="*/ 7 h 2317"/>
                  <a:gd name="T2" fmla="*/ 1303 w 1303"/>
                  <a:gd name="T3" fmla="*/ 2306 h 2317"/>
                  <a:gd name="T4" fmla="*/ 1262 w 1303"/>
                  <a:gd name="T5" fmla="*/ 2309 h 2317"/>
                  <a:gd name="T6" fmla="*/ 1003 w 1303"/>
                  <a:gd name="T7" fmla="*/ 2317 h 2317"/>
                  <a:gd name="T8" fmla="*/ 833 w 1303"/>
                  <a:gd name="T9" fmla="*/ 2311 h 2317"/>
                  <a:gd name="T10" fmla="*/ 712 w 1303"/>
                  <a:gd name="T11" fmla="*/ 2301 h 2317"/>
                  <a:gd name="T12" fmla="*/ 591 w 1303"/>
                  <a:gd name="T13" fmla="*/ 2284 h 2317"/>
                  <a:gd name="T14" fmla="*/ 470 w 1303"/>
                  <a:gd name="T15" fmla="*/ 2259 h 2317"/>
                  <a:gd name="T16" fmla="*/ 356 w 1303"/>
                  <a:gd name="T17" fmla="*/ 2224 h 2317"/>
                  <a:gd name="T18" fmla="*/ 251 w 1303"/>
                  <a:gd name="T19" fmla="*/ 2179 h 2317"/>
                  <a:gd name="T20" fmla="*/ 181 w 1303"/>
                  <a:gd name="T21" fmla="*/ 2137 h 2317"/>
                  <a:gd name="T22" fmla="*/ 139 w 1303"/>
                  <a:gd name="T23" fmla="*/ 2104 h 2317"/>
                  <a:gd name="T24" fmla="*/ 102 w 1303"/>
                  <a:gd name="T25" fmla="*/ 2069 h 2317"/>
                  <a:gd name="T26" fmla="*/ 70 w 1303"/>
                  <a:gd name="T27" fmla="*/ 2030 h 2317"/>
                  <a:gd name="T28" fmla="*/ 43 w 1303"/>
                  <a:gd name="T29" fmla="*/ 1987 h 2317"/>
                  <a:gd name="T30" fmla="*/ 23 w 1303"/>
                  <a:gd name="T31" fmla="*/ 1941 h 2317"/>
                  <a:gd name="T32" fmla="*/ 8 w 1303"/>
                  <a:gd name="T33" fmla="*/ 1889 h 2317"/>
                  <a:gd name="T34" fmla="*/ 1 w 1303"/>
                  <a:gd name="T35" fmla="*/ 1834 h 2317"/>
                  <a:gd name="T36" fmla="*/ 0 w 1303"/>
                  <a:gd name="T37" fmla="*/ 1805 h 2317"/>
                  <a:gd name="T38" fmla="*/ 11 w 1303"/>
                  <a:gd name="T39" fmla="*/ 1806 h 2317"/>
                  <a:gd name="T40" fmla="*/ 79 w 1303"/>
                  <a:gd name="T41" fmla="*/ 1806 h 2317"/>
                  <a:gd name="T42" fmla="*/ 137 w 1303"/>
                  <a:gd name="T43" fmla="*/ 1798 h 2317"/>
                  <a:gd name="T44" fmla="*/ 195 w 1303"/>
                  <a:gd name="T45" fmla="*/ 1779 h 2317"/>
                  <a:gd name="T46" fmla="*/ 234 w 1303"/>
                  <a:gd name="T47" fmla="*/ 1754 h 2317"/>
                  <a:gd name="T48" fmla="*/ 256 w 1303"/>
                  <a:gd name="T49" fmla="*/ 1732 h 2317"/>
                  <a:gd name="T50" fmla="*/ 273 w 1303"/>
                  <a:gd name="T51" fmla="*/ 1705 h 2317"/>
                  <a:gd name="T52" fmla="*/ 284 w 1303"/>
                  <a:gd name="T53" fmla="*/ 1670 h 2317"/>
                  <a:gd name="T54" fmla="*/ 288 w 1303"/>
                  <a:gd name="T55" fmla="*/ 1630 h 2317"/>
                  <a:gd name="T56" fmla="*/ 284 w 1303"/>
                  <a:gd name="T57" fmla="*/ 1583 h 2317"/>
                  <a:gd name="T58" fmla="*/ 279 w 1303"/>
                  <a:gd name="T59" fmla="*/ 1556 h 2317"/>
                  <a:gd name="T60" fmla="*/ 262 w 1303"/>
                  <a:gd name="T61" fmla="*/ 1485 h 2317"/>
                  <a:gd name="T62" fmla="*/ 241 w 1303"/>
                  <a:gd name="T63" fmla="*/ 1328 h 2317"/>
                  <a:gd name="T64" fmla="*/ 229 w 1303"/>
                  <a:gd name="T65" fmla="*/ 1158 h 2317"/>
                  <a:gd name="T66" fmla="*/ 227 w 1303"/>
                  <a:gd name="T67" fmla="*/ 981 h 2317"/>
                  <a:gd name="T68" fmla="*/ 236 w 1303"/>
                  <a:gd name="T69" fmla="*/ 714 h 2317"/>
                  <a:gd name="T70" fmla="*/ 262 w 1303"/>
                  <a:gd name="T71" fmla="*/ 390 h 2317"/>
                  <a:gd name="T72" fmla="*/ 279 w 1303"/>
                  <a:gd name="T73" fmla="*/ 258 h 2317"/>
                  <a:gd name="T74" fmla="*/ 281 w 1303"/>
                  <a:gd name="T75" fmla="*/ 243 h 2317"/>
                  <a:gd name="T76" fmla="*/ 289 w 1303"/>
                  <a:gd name="T77" fmla="*/ 214 h 2317"/>
                  <a:gd name="T78" fmla="*/ 312 w 1303"/>
                  <a:gd name="T79" fmla="*/ 177 h 2317"/>
                  <a:gd name="T80" fmla="*/ 358 w 1303"/>
                  <a:gd name="T81" fmla="*/ 132 h 2317"/>
                  <a:gd name="T82" fmla="*/ 420 w 1303"/>
                  <a:gd name="T83" fmla="*/ 96 h 2317"/>
                  <a:gd name="T84" fmla="*/ 493 w 1303"/>
                  <a:gd name="T85" fmla="*/ 67 h 2317"/>
                  <a:gd name="T86" fmla="*/ 575 w 1303"/>
                  <a:gd name="T87" fmla="*/ 44 h 2317"/>
                  <a:gd name="T88" fmla="*/ 711 w 1303"/>
                  <a:gd name="T89" fmla="*/ 19 h 2317"/>
                  <a:gd name="T90" fmla="*/ 899 w 1303"/>
                  <a:gd name="T91" fmla="*/ 3 h 2317"/>
                  <a:gd name="T92" fmla="*/ 1075 w 1303"/>
                  <a:gd name="T93" fmla="*/ 0 h 2317"/>
                  <a:gd name="T94" fmla="*/ 1271 w 1303"/>
                  <a:gd name="T95" fmla="*/ 5 h 2317"/>
                  <a:gd name="T96" fmla="*/ 1303 w 1303"/>
                  <a:gd name="T97" fmla="*/ 7 h 2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303" h="2317">
                    <a:moveTo>
                      <a:pt x="1303" y="7"/>
                    </a:moveTo>
                    <a:lnTo>
                      <a:pt x="1303" y="2306"/>
                    </a:lnTo>
                    <a:lnTo>
                      <a:pt x="1262" y="2309"/>
                    </a:lnTo>
                    <a:lnTo>
                      <a:pt x="1003" y="2317"/>
                    </a:lnTo>
                    <a:lnTo>
                      <a:pt x="833" y="2311"/>
                    </a:lnTo>
                    <a:lnTo>
                      <a:pt x="712" y="2301"/>
                    </a:lnTo>
                    <a:lnTo>
                      <a:pt x="591" y="2284"/>
                    </a:lnTo>
                    <a:lnTo>
                      <a:pt x="470" y="2259"/>
                    </a:lnTo>
                    <a:lnTo>
                      <a:pt x="356" y="2224"/>
                    </a:lnTo>
                    <a:lnTo>
                      <a:pt x="251" y="2179"/>
                    </a:lnTo>
                    <a:lnTo>
                      <a:pt x="181" y="2137"/>
                    </a:lnTo>
                    <a:lnTo>
                      <a:pt x="139" y="2104"/>
                    </a:lnTo>
                    <a:lnTo>
                      <a:pt x="102" y="2069"/>
                    </a:lnTo>
                    <a:lnTo>
                      <a:pt x="70" y="2030"/>
                    </a:lnTo>
                    <a:lnTo>
                      <a:pt x="43" y="1987"/>
                    </a:lnTo>
                    <a:lnTo>
                      <a:pt x="23" y="1941"/>
                    </a:lnTo>
                    <a:lnTo>
                      <a:pt x="8" y="1889"/>
                    </a:lnTo>
                    <a:lnTo>
                      <a:pt x="1" y="1834"/>
                    </a:lnTo>
                    <a:lnTo>
                      <a:pt x="0" y="1805"/>
                    </a:lnTo>
                    <a:lnTo>
                      <a:pt x="11" y="1806"/>
                    </a:lnTo>
                    <a:lnTo>
                      <a:pt x="79" y="1806"/>
                    </a:lnTo>
                    <a:lnTo>
                      <a:pt x="137" y="1798"/>
                    </a:lnTo>
                    <a:lnTo>
                      <a:pt x="195" y="1779"/>
                    </a:lnTo>
                    <a:lnTo>
                      <a:pt x="234" y="1754"/>
                    </a:lnTo>
                    <a:lnTo>
                      <a:pt x="256" y="1732"/>
                    </a:lnTo>
                    <a:lnTo>
                      <a:pt x="273" y="1705"/>
                    </a:lnTo>
                    <a:lnTo>
                      <a:pt x="284" y="1670"/>
                    </a:lnTo>
                    <a:lnTo>
                      <a:pt x="288" y="1630"/>
                    </a:lnTo>
                    <a:lnTo>
                      <a:pt x="284" y="1583"/>
                    </a:lnTo>
                    <a:lnTo>
                      <a:pt x="279" y="1556"/>
                    </a:lnTo>
                    <a:lnTo>
                      <a:pt x="262" y="1485"/>
                    </a:lnTo>
                    <a:lnTo>
                      <a:pt x="241" y="1328"/>
                    </a:lnTo>
                    <a:lnTo>
                      <a:pt x="229" y="1158"/>
                    </a:lnTo>
                    <a:lnTo>
                      <a:pt x="227" y="981"/>
                    </a:lnTo>
                    <a:lnTo>
                      <a:pt x="236" y="714"/>
                    </a:lnTo>
                    <a:lnTo>
                      <a:pt x="262" y="390"/>
                    </a:lnTo>
                    <a:lnTo>
                      <a:pt x="279" y="258"/>
                    </a:lnTo>
                    <a:lnTo>
                      <a:pt x="281" y="243"/>
                    </a:lnTo>
                    <a:lnTo>
                      <a:pt x="289" y="214"/>
                    </a:lnTo>
                    <a:lnTo>
                      <a:pt x="312" y="177"/>
                    </a:lnTo>
                    <a:lnTo>
                      <a:pt x="358" y="132"/>
                    </a:lnTo>
                    <a:lnTo>
                      <a:pt x="420" y="96"/>
                    </a:lnTo>
                    <a:lnTo>
                      <a:pt x="493" y="67"/>
                    </a:lnTo>
                    <a:lnTo>
                      <a:pt x="575" y="44"/>
                    </a:lnTo>
                    <a:lnTo>
                      <a:pt x="711" y="19"/>
                    </a:lnTo>
                    <a:lnTo>
                      <a:pt x="899" y="3"/>
                    </a:lnTo>
                    <a:lnTo>
                      <a:pt x="1075" y="0"/>
                    </a:lnTo>
                    <a:lnTo>
                      <a:pt x="1271" y="5"/>
                    </a:lnTo>
                    <a:lnTo>
                      <a:pt x="1303" y="7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8"/>
              <p:cNvSpPr>
                <a:spLocks/>
              </p:cNvSpPr>
              <p:nvPr/>
            </p:nvSpPr>
            <p:spPr bwMode="auto">
              <a:xfrm>
                <a:off x="4047" y="3095"/>
                <a:ext cx="325" cy="580"/>
              </a:xfrm>
              <a:custGeom>
                <a:avLst/>
                <a:gdLst>
                  <a:gd name="T0" fmla="*/ 0 w 1303"/>
                  <a:gd name="T1" fmla="*/ 7 h 2317"/>
                  <a:gd name="T2" fmla="*/ 0 w 1303"/>
                  <a:gd name="T3" fmla="*/ 2306 h 2317"/>
                  <a:gd name="T4" fmla="*/ 41 w 1303"/>
                  <a:gd name="T5" fmla="*/ 2309 h 2317"/>
                  <a:gd name="T6" fmla="*/ 300 w 1303"/>
                  <a:gd name="T7" fmla="*/ 2317 h 2317"/>
                  <a:gd name="T8" fmla="*/ 470 w 1303"/>
                  <a:gd name="T9" fmla="*/ 2311 h 2317"/>
                  <a:gd name="T10" fmla="*/ 591 w 1303"/>
                  <a:gd name="T11" fmla="*/ 2301 h 2317"/>
                  <a:gd name="T12" fmla="*/ 712 w 1303"/>
                  <a:gd name="T13" fmla="*/ 2284 h 2317"/>
                  <a:gd name="T14" fmla="*/ 833 w 1303"/>
                  <a:gd name="T15" fmla="*/ 2259 h 2317"/>
                  <a:gd name="T16" fmla="*/ 948 w 1303"/>
                  <a:gd name="T17" fmla="*/ 2224 h 2317"/>
                  <a:gd name="T18" fmla="*/ 1052 w 1303"/>
                  <a:gd name="T19" fmla="*/ 2179 h 2317"/>
                  <a:gd name="T20" fmla="*/ 1122 w 1303"/>
                  <a:gd name="T21" fmla="*/ 2137 h 2317"/>
                  <a:gd name="T22" fmla="*/ 1164 w 1303"/>
                  <a:gd name="T23" fmla="*/ 2104 h 2317"/>
                  <a:gd name="T24" fmla="*/ 1201 w 1303"/>
                  <a:gd name="T25" fmla="*/ 2069 h 2317"/>
                  <a:gd name="T26" fmla="*/ 1233 w 1303"/>
                  <a:gd name="T27" fmla="*/ 2030 h 2317"/>
                  <a:gd name="T28" fmla="*/ 1260 w 1303"/>
                  <a:gd name="T29" fmla="*/ 1987 h 2317"/>
                  <a:gd name="T30" fmla="*/ 1280 w 1303"/>
                  <a:gd name="T31" fmla="*/ 1941 h 2317"/>
                  <a:gd name="T32" fmla="*/ 1295 w 1303"/>
                  <a:gd name="T33" fmla="*/ 1889 h 2317"/>
                  <a:gd name="T34" fmla="*/ 1303 w 1303"/>
                  <a:gd name="T35" fmla="*/ 1834 h 2317"/>
                  <a:gd name="T36" fmla="*/ 1303 w 1303"/>
                  <a:gd name="T37" fmla="*/ 1805 h 2317"/>
                  <a:gd name="T38" fmla="*/ 1292 w 1303"/>
                  <a:gd name="T39" fmla="*/ 1806 h 2317"/>
                  <a:gd name="T40" fmla="*/ 1224 w 1303"/>
                  <a:gd name="T41" fmla="*/ 1806 h 2317"/>
                  <a:gd name="T42" fmla="*/ 1167 w 1303"/>
                  <a:gd name="T43" fmla="*/ 1798 h 2317"/>
                  <a:gd name="T44" fmla="*/ 1108 w 1303"/>
                  <a:gd name="T45" fmla="*/ 1779 h 2317"/>
                  <a:gd name="T46" fmla="*/ 1068 w 1303"/>
                  <a:gd name="T47" fmla="*/ 1754 h 2317"/>
                  <a:gd name="T48" fmla="*/ 1047 w 1303"/>
                  <a:gd name="T49" fmla="*/ 1732 h 2317"/>
                  <a:gd name="T50" fmla="*/ 1030 w 1303"/>
                  <a:gd name="T51" fmla="*/ 1705 h 2317"/>
                  <a:gd name="T52" fmla="*/ 1019 w 1303"/>
                  <a:gd name="T53" fmla="*/ 1670 h 2317"/>
                  <a:gd name="T54" fmla="*/ 1015 w 1303"/>
                  <a:gd name="T55" fmla="*/ 1630 h 2317"/>
                  <a:gd name="T56" fmla="*/ 1019 w 1303"/>
                  <a:gd name="T57" fmla="*/ 1583 h 2317"/>
                  <a:gd name="T58" fmla="*/ 1024 w 1303"/>
                  <a:gd name="T59" fmla="*/ 1556 h 2317"/>
                  <a:gd name="T60" fmla="*/ 1040 w 1303"/>
                  <a:gd name="T61" fmla="*/ 1485 h 2317"/>
                  <a:gd name="T62" fmla="*/ 1062 w 1303"/>
                  <a:gd name="T63" fmla="*/ 1328 h 2317"/>
                  <a:gd name="T64" fmla="*/ 1074 w 1303"/>
                  <a:gd name="T65" fmla="*/ 1158 h 2317"/>
                  <a:gd name="T66" fmla="*/ 1076 w 1303"/>
                  <a:gd name="T67" fmla="*/ 981 h 2317"/>
                  <a:gd name="T68" fmla="*/ 1067 w 1303"/>
                  <a:gd name="T69" fmla="*/ 714 h 2317"/>
                  <a:gd name="T70" fmla="*/ 1040 w 1303"/>
                  <a:gd name="T71" fmla="*/ 390 h 2317"/>
                  <a:gd name="T72" fmla="*/ 1024 w 1303"/>
                  <a:gd name="T73" fmla="*/ 258 h 2317"/>
                  <a:gd name="T74" fmla="*/ 1022 w 1303"/>
                  <a:gd name="T75" fmla="*/ 243 h 2317"/>
                  <a:gd name="T76" fmla="*/ 1014 w 1303"/>
                  <a:gd name="T77" fmla="*/ 214 h 2317"/>
                  <a:gd name="T78" fmla="*/ 991 w 1303"/>
                  <a:gd name="T79" fmla="*/ 177 h 2317"/>
                  <a:gd name="T80" fmla="*/ 945 w 1303"/>
                  <a:gd name="T81" fmla="*/ 132 h 2317"/>
                  <a:gd name="T82" fmla="*/ 883 w 1303"/>
                  <a:gd name="T83" fmla="*/ 96 h 2317"/>
                  <a:gd name="T84" fmla="*/ 810 w 1303"/>
                  <a:gd name="T85" fmla="*/ 67 h 2317"/>
                  <a:gd name="T86" fmla="*/ 727 w 1303"/>
                  <a:gd name="T87" fmla="*/ 44 h 2317"/>
                  <a:gd name="T88" fmla="*/ 592 w 1303"/>
                  <a:gd name="T89" fmla="*/ 19 h 2317"/>
                  <a:gd name="T90" fmla="*/ 404 w 1303"/>
                  <a:gd name="T91" fmla="*/ 3 h 2317"/>
                  <a:gd name="T92" fmla="*/ 228 w 1303"/>
                  <a:gd name="T93" fmla="*/ 0 h 2317"/>
                  <a:gd name="T94" fmla="*/ 32 w 1303"/>
                  <a:gd name="T95" fmla="*/ 5 h 2317"/>
                  <a:gd name="T96" fmla="*/ 0 w 1303"/>
                  <a:gd name="T97" fmla="*/ 7 h 2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303" h="2317">
                    <a:moveTo>
                      <a:pt x="0" y="7"/>
                    </a:moveTo>
                    <a:lnTo>
                      <a:pt x="0" y="2306"/>
                    </a:lnTo>
                    <a:lnTo>
                      <a:pt x="41" y="2309"/>
                    </a:lnTo>
                    <a:lnTo>
                      <a:pt x="300" y="2317"/>
                    </a:lnTo>
                    <a:lnTo>
                      <a:pt x="470" y="2311"/>
                    </a:lnTo>
                    <a:lnTo>
                      <a:pt x="591" y="2301"/>
                    </a:lnTo>
                    <a:lnTo>
                      <a:pt x="712" y="2284"/>
                    </a:lnTo>
                    <a:lnTo>
                      <a:pt x="833" y="2259"/>
                    </a:lnTo>
                    <a:lnTo>
                      <a:pt x="948" y="2224"/>
                    </a:lnTo>
                    <a:lnTo>
                      <a:pt x="1052" y="2179"/>
                    </a:lnTo>
                    <a:lnTo>
                      <a:pt x="1122" y="2137"/>
                    </a:lnTo>
                    <a:lnTo>
                      <a:pt x="1164" y="2104"/>
                    </a:lnTo>
                    <a:lnTo>
                      <a:pt x="1201" y="2069"/>
                    </a:lnTo>
                    <a:lnTo>
                      <a:pt x="1233" y="2030"/>
                    </a:lnTo>
                    <a:lnTo>
                      <a:pt x="1260" y="1987"/>
                    </a:lnTo>
                    <a:lnTo>
                      <a:pt x="1280" y="1941"/>
                    </a:lnTo>
                    <a:lnTo>
                      <a:pt x="1295" y="1889"/>
                    </a:lnTo>
                    <a:lnTo>
                      <a:pt x="1303" y="1834"/>
                    </a:lnTo>
                    <a:lnTo>
                      <a:pt x="1303" y="1805"/>
                    </a:lnTo>
                    <a:lnTo>
                      <a:pt x="1292" y="1806"/>
                    </a:lnTo>
                    <a:lnTo>
                      <a:pt x="1224" y="1806"/>
                    </a:lnTo>
                    <a:lnTo>
                      <a:pt x="1167" y="1798"/>
                    </a:lnTo>
                    <a:lnTo>
                      <a:pt x="1108" y="1779"/>
                    </a:lnTo>
                    <a:lnTo>
                      <a:pt x="1068" y="1754"/>
                    </a:lnTo>
                    <a:lnTo>
                      <a:pt x="1047" y="1732"/>
                    </a:lnTo>
                    <a:lnTo>
                      <a:pt x="1030" y="1705"/>
                    </a:lnTo>
                    <a:lnTo>
                      <a:pt x="1019" y="1670"/>
                    </a:lnTo>
                    <a:lnTo>
                      <a:pt x="1015" y="1630"/>
                    </a:lnTo>
                    <a:lnTo>
                      <a:pt x="1019" y="1583"/>
                    </a:lnTo>
                    <a:lnTo>
                      <a:pt x="1024" y="1556"/>
                    </a:lnTo>
                    <a:lnTo>
                      <a:pt x="1040" y="1485"/>
                    </a:lnTo>
                    <a:lnTo>
                      <a:pt x="1062" y="1328"/>
                    </a:lnTo>
                    <a:lnTo>
                      <a:pt x="1074" y="1158"/>
                    </a:lnTo>
                    <a:lnTo>
                      <a:pt x="1076" y="981"/>
                    </a:lnTo>
                    <a:lnTo>
                      <a:pt x="1067" y="714"/>
                    </a:lnTo>
                    <a:lnTo>
                      <a:pt x="1040" y="390"/>
                    </a:lnTo>
                    <a:lnTo>
                      <a:pt x="1024" y="258"/>
                    </a:lnTo>
                    <a:lnTo>
                      <a:pt x="1022" y="243"/>
                    </a:lnTo>
                    <a:lnTo>
                      <a:pt x="1014" y="214"/>
                    </a:lnTo>
                    <a:lnTo>
                      <a:pt x="991" y="177"/>
                    </a:lnTo>
                    <a:lnTo>
                      <a:pt x="945" y="132"/>
                    </a:lnTo>
                    <a:lnTo>
                      <a:pt x="883" y="96"/>
                    </a:lnTo>
                    <a:lnTo>
                      <a:pt x="810" y="67"/>
                    </a:lnTo>
                    <a:lnTo>
                      <a:pt x="727" y="44"/>
                    </a:lnTo>
                    <a:lnTo>
                      <a:pt x="592" y="19"/>
                    </a:lnTo>
                    <a:lnTo>
                      <a:pt x="404" y="3"/>
                    </a:lnTo>
                    <a:lnTo>
                      <a:pt x="228" y="0"/>
                    </a:lnTo>
                    <a:lnTo>
                      <a:pt x="32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9"/>
              <p:cNvSpPr>
                <a:spLocks/>
              </p:cNvSpPr>
              <p:nvPr/>
            </p:nvSpPr>
            <p:spPr bwMode="auto">
              <a:xfrm>
                <a:off x="4053" y="3502"/>
                <a:ext cx="133" cy="84"/>
              </a:xfrm>
              <a:custGeom>
                <a:avLst/>
                <a:gdLst>
                  <a:gd name="T0" fmla="*/ 0 w 532"/>
                  <a:gd name="T1" fmla="*/ 335 h 335"/>
                  <a:gd name="T2" fmla="*/ 0 w 532"/>
                  <a:gd name="T3" fmla="*/ 0 h 335"/>
                  <a:gd name="T4" fmla="*/ 17 w 532"/>
                  <a:gd name="T5" fmla="*/ 0 h 335"/>
                  <a:gd name="T6" fmla="*/ 123 w 532"/>
                  <a:gd name="T7" fmla="*/ 7 h 335"/>
                  <a:gd name="T8" fmla="*/ 216 w 532"/>
                  <a:gd name="T9" fmla="*/ 21 h 335"/>
                  <a:gd name="T10" fmla="*/ 315 w 532"/>
                  <a:gd name="T11" fmla="*/ 48 h 335"/>
                  <a:gd name="T12" fmla="*/ 386 w 532"/>
                  <a:gd name="T13" fmla="*/ 80 h 335"/>
                  <a:gd name="T14" fmla="*/ 429 w 532"/>
                  <a:gd name="T15" fmla="*/ 107 h 335"/>
                  <a:gd name="T16" fmla="*/ 466 w 532"/>
                  <a:gd name="T17" fmla="*/ 140 h 335"/>
                  <a:gd name="T18" fmla="*/ 497 w 532"/>
                  <a:gd name="T19" fmla="*/ 179 h 335"/>
                  <a:gd name="T20" fmla="*/ 519 w 532"/>
                  <a:gd name="T21" fmla="*/ 224 h 335"/>
                  <a:gd name="T22" fmla="*/ 531 w 532"/>
                  <a:gd name="T23" fmla="*/ 277 h 335"/>
                  <a:gd name="T24" fmla="*/ 532 w 532"/>
                  <a:gd name="T25" fmla="*/ 306 h 335"/>
                  <a:gd name="T26" fmla="*/ 0 w 532"/>
                  <a:gd name="T27" fmla="*/ 335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32" h="335">
                    <a:moveTo>
                      <a:pt x="0" y="335"/>
                    </a:moveTo>
                    <a:lnTo>
                      <a:pt x="0" y="0"/>
                    </a:lnTo>
                    <a:lnTo>
                      <a:pt x="17" y="0"/>
                    </a:lnTo>
                    <a:lnTo>
                      <a:pt x="123" y="7"/>
                    </a:lnTo>
                    <a:lnTo>
                      <a:pt x="216" y="21"/>
                    </a:lnTo>
                    <a:lnTo>
                      <a:pt x="315" y="48"/>
                    </a:lnTo>
                    <a:lnTo>
                      <a:pt x="386" y="80"/>
                    </a:lnTo>
                    <a:lnTo>
                      <a:pt x="429" y="107"/>
                    </a:lnTo>
                    <a:lnTo>
                      <a:pt x="466" y="140"/>
                    </a:lnTo>
                    <a:lnTo>
                      <a:pt x="497" y="179"/>
                    </a:lnTo>
                    <a:lnTo>
                      <a:pt x="519" y="224"/>
                    </a:lnTo>
                    <a:lnTo>
                      <a:pt x="531" y="277"/>
                    </a:lnTo>
                    <a:lnTo>
                      <a:pt x="532" y="306"/>
                    </a:lnTo>
                    <a:lnTo>
                      <a:pt x="0" y="335"/>
                    </a:lnTo>
                    <a:close/>
                  </a:path>
                </a:pathLst>
              </a:custGeom>
              <a:solidFill>
                <a:srgbClr val="00B4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30"/>
              <p:cNvSpPr>
                <a:spLocks/>
              </p:cNvSpPr>
              <p:nvPr/>
            </p:nvSpPr>
            <p:spPr bwMode="auto">
              <a:xfrm>
                <a:off x="3909" y="3502"/>
                <a:ext cx="133" cy="84"/>
              </a:xfrm>
              <a:custGeom>
                <a:avLst/>
                <a:gdLst>
                  <a:gd name="T0" fmla="*/ 530 w 530"/>
                  <a:gd name="T1" fmla="*/ 335 h 335"/>
                  <a:gd name="T2" fmla="*/ 530 w 530"/>
                  <a:gd name="T3" fmla="*/ 0 h 335"/>
                  <a:gd name="T4" fmla="*/ 513 w 530"/>
                  <a:gd name="T5" fmla="*/ 0 h 335"/>
                  <a:gd name="T6" fmla="*/ 407 w 530"/>
                  <a:gd name="T7" fmla="*/ 7 h 335"/>
                  <a:gd name="T8" fmla="*/ 314 w 530"/>
                  <a:gd name="T9" fmla="*/ 21 h 335"/>
                  <a:gd name="T10" fmla="*/ 215 w 530"/>
                  <a:gd name="T11" fmla="*/ 48 h 335"/>
                  <a:gd name="T12" fmla="*/ 144 w 530"/>
                  <a:gd name="T13" fmla="*/ 80 h 335"/>
                  <a:gd name="T14" fmla="*/ 101 w 530"/>
                  <a:gd name="T15" fmla="*/ 107 h 335"/>
                  <a:gd name="T16" fmla="*/ 64 w 530"/>
                  <a:gd name="T17" fmla="*/ 140 h 335"/>
                  <a:gd name="T18" fmla="*/ 34 w 530"/>
                  <a:gd name="T19" fmla="*/ 179 h 335"/>
                  <a:gd name="T20" fmla="*/ 12 w 530"/>
                  <a:gd name="T21" fmla="*/ 224 h 335"/>
                  <a:gd name="T22" fmla="*/ 1 w 530"/>
                  <a:gd name="T23" fmla="*/ 277 h 335"/>
                  <a:gd name="T24" fmla="*/ 0 w 530"/>
                  <a:gd name="T25" fmla="*/ 306 h 335"/>
                  <a:gd name="T26" fmla="*/ 530 w 530"/>
                  <a:gd name="T27" fmla="*/ 335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30" h="335">
                    <a:moveTo>
                      <a:pt x="530" y="335"/>
                    </a:moveTo>
                    <a:lnTo>
                      <a:pt x="530" y="0"/>
                    </a:lnTo>
                    <a:lnTo>
                      <a:pt x="513" y="0"/>
                    </a:lnTo>
                    <a:lnTo>
                      <a:pt x="407" y="7"/>
                    </a:lnTo>
                    <a:lnTo>
                      <a:pt x="314" y="21"/>
                    </a:lnTo>
                    <a:lnTo>
                      <a:pt x="215" y="48"/>
                    </a:lnTo>
                    <a:lnTo>
                      <a:pt x="144" y="80"/>
                    </a:lnTo>
                    <a:lnTo>
                      <a:pt x="101" y="107"/>
                    </a:lnTo>
                    <a:lnTo>
                      <a:pt x="64" y="140"/>
                    </a:lnTo>
                    <a:lnTo>
                      <a:pt x="34" y="179"/>
                    </a:lnTo>
                    <a:lnTo>
                      <a:pt x="12" y="224"/>
                    </a:lnTo>
                    <a:lnTo>
                      <a:pt x="1" y="277"/>
                    </a:lnTo>
                    <a:lnTo>
                      <a:pt x="0" y="306"/>
                    </a:lnTo>
                    <a:lnTo>
                      <a:pt x="530" y="335"/>
                    </a:lnTo>
                    <a:close/>
                  </a:path>
                </a:pathLst>
              </a:custGeom>
              <a:solidFill>
                <a:srgbClr val="00B4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Rectangle 31"/>
              <p:cNvSpPr>
                <a:spLocks noChangeArrowheads="1"/>
              </p:cNvSpPr>
              <p:nvPr/>
            </p:nvSpPr>
            <p:spPr bwMode="auto">
              <a:xfrm>
                <a:off x="3995" y="3502"/>
                <a:ext cx="105" cy="119"/>
              </a:xfrm>
              <a:prstGeom prst="rect">
                <a:avLst/>
              </a:prstGeom>
              <a:solidFill>
                <a:srgbClr val="FDCC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32"/>
              <p:cNvSpPr>
                <a:spLocks/>
              </p:cNvSpPr>
              <p:nvPr/>
            </p:nvSpPr>
            <p:spPr bwMode="auto">
              <a:xfrm>
                <a:off x="3995" y="3502"/>
                <a:ext cx="105" cy="37"/>
              </a:xfrm>
              <a:custGeom>
                <a:avLst/>
                <a:gdLst>
                  <a:gd name="T0" fmla="*/ 0 w 421"/>
                  <a:gd name="T1" fmla="*/ 56 h 147"/>
                  <a:gd name="T2" fmla="*/ 5 w 421"/>
                  <a:gd name="T3" fmla="*/ 59 h 147"/>
                  <a:gd name="T4" fmla="*/ 66 w 421"/>
                  <a:gd name="T5" fmla="*/ 91 h 147"/>
                  <a:gd name="T6" fmla="*/ 148 w 421"/>
                  <a:gd name="T7" fmla="*/ 119 h 147"/>
                  <a:gd name="T8" fmla="*/ 215 w 421"/>
                  <a:gd name="T9" fmla="*/ 135 h 147"/>
                  <a:gd name="T10" fmla="*/ 291 w 421"/>
                  <a:gd name="T11" fmla="*/ 146 h 147"/>
                  <a:gd name="T12" fmla="*/ 376 w 421"/>
                  <a:gd name="T13" fmla="*/ 147 h 147"/>
                  <a:gd name="T14" fmla="*/ 421 w 421"/>
                  <a:gd name="T15" fmla="*/ 143 h 147"/>
                  <a:gd name="T16" fmla="*/ 421 w 421"/>
                  <a:gd name="T17" fmla="*/ 0 h 147"/>
                  <a:gd name="T18" fmla="*/ 0 w 421"/>
                  <a:gd name="T19" fmla="*/ 0 h 147"/>
                  <a:gd name="T20" fmla="*/ 0 w 421"/>
                  <a:gd name="T21" fmla="*/ 56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147">
                    <a:moveTo>
                      <a:pt x="0" y="56"/>
                    </a:moveTo>
                    <a:lnTo>
                      <a:pt x="5" y="59"/>
                    </a:lnTo>
                    <a:lnTo>
                      <a:pt x="66" y="91"/>
                    </a:lnTo>
                    <a:lnTo>
                      <a:pt x="148" y="119"/>
                    </a:lnTo>
                    <a:lnTo>
                      <a:pt x="215" y="135"/>
                    </a:lnTo>
                    <a:lnTo>
                      <a:pt x="291" y="146"/>
                    </a:lnTo>
                    <a:lnTo>
                      <a:pt x="376" y="147"/>
                    </a:lnTo>
                    <a:lnTo>
                      <a:pt x="421" y="143"/>
                    </a:lnTo>
                    <a:lnTo>
                      <a:pt x="421" y="0"/>
                    </a:lnTo>
                    <a:lnTo>
                      <a:pt x="0" y="0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33"/>
              <p:cNvSpPr>
                <a:spLocks/>
              </p:cNvSpPr>
              <p:nvPr/>
            </p:nvSpPr>
            <p:spPr bwMode="auto">
              <a:xfrm>
                <a:off x="3792" y="3261"/>
                <a:ext cx="102" cy="117"/>
              </a:xfrm>
              <a:custGeom>
                <a:avLst/>
                <a:gdLst>
                  <a:gd name="T0" fmla="*/ 410 w 410"/>
                  <a:gd name="T1" fmla="*/ 235 h 470"/>
                  <a:gd name="T2" fmla="*/ 409 w 410"/>
                  <a:gd name="T3" fmla="*/ 259 h 470"/>
                  <a:gd name="T4" fmla="*/ 402 w 410"/>
                  <a:gd name="T5" fmla="*/ 305 h 470"/>
                  <a:gd name="T6" fmla="*/ 386 w 410"/>
                  <a:gd name="T7" fmla="*/ 347 h 470"/>
                  <a:gd name="T8" fmla="*/ 364 w 410"/>
                  <a:gd name="T9" fmla="*/ 385 h 470"/>
                  <a:gd name="T10" fmla="*/ 336 w 410"/>
                  <a:gd name="T11" fmla="*/ 416 h 470"/>
                  <a:gd name="T12" fmla="*/ 303 w 410"/>
                  <a:gd name="T13" fmla="*/ 442 h 470"/>
                  <a:gd name="T14" fmla="*/ 266 w 410"/>
                  <a:gd name="T15" fmla="*/ 459 h 470"/>
                  <a:gd name="T16" fmla="*/ 227 w 410"/>
                  <a:gd name="T17" fmla="*/ 469 h 470"/>
                  <a:gd name="T18" fmla="*/ 205 w 410"/>
                  <a:gd name="T19" fmla="*/ 470 h 470"/>
                  <a:gd name="T20" fmla="*/ 184 w 410"/>
                  <a:gd name="T21" fmla="*/ 469 h 470"/>
                  <a:gd name="T22" fmla="*/ 144 w 410"/>
                  <a:gd name="T23" fmla="*/ 459 h 470"/>
                  <a:gd name="T24" fmla="*/ 107 w 410"/>
                  <a:gd name="T25" fmla="*/ 442 h 470"/>
                  <a:gd name="T26" fmla="*/ 74 w 410"/>
                  <a:gd name="T27" fmla="*/ 416 h 470"/>
                  <a:gd name="T28" fmla="*/ 46 w 410"/>
                  <a:gd name="T29" fmla="*/ 385 h 470"/>
                  <a:gd name="T30" fmla="*/ 24 w 410"/>
                  <a:gd name="T31" fmla="*/ 347 h 470"/>
                  <a:gd name="T32" fmla="*/ 8 w 410"/>
                  <a:gd name="T33" fmla="*/ 305 h 470"/>
                  <a:gd name="T34" fmla="*/ 0 w 410"/>
                  <a:gd name="T35" fmla="*/ 259 h 470"/>
                  <a:gd name="T36" fmla="*/ 0 w 410"/>
                  <a:gd name="T37" fmla="*/ 235 h 470"/>
                  <a:gd name="T38" fmla="*/ 0 w 410"/>
                  <a:gd name="T39" fmla="*/ 210 h 470"/>
                  <a:gd name="T40" fmla="*/ 8 w 410"/>
                  <a:gd name="T41" fmla="*/ 165 h 470"/>
                  <a:gd name="T42" fmla="*/ 24 w 410"/>
                  <a:gd name="T43" fmla="*/ 123 h 470"/>
                  <a:gd name="T44" fmla="*/ 46 w 410"/>
                  <a:gd name="T45" fmla="*/ 85 h 470"/>
                  <a:gd name="T46" fmla="*/ 74 w 410"/>
                  <a:gd name="T47" fmla="*/ 53 h 470"/>
                  <a:gd name="T48" fmla="*/ 107 w 410"/>
                  <a:gd name="T49" fmla="*/ 28 h 470"/>
                  <a:gd name="T50" fmla="*/ 144 w 410"/>
                  <a:gd name="T51" fmla="*/ 10 h 470"/>
                  <a:gd name="T52" fmla="*/ 184 w 410"/>
                  <a:gd name="T53" fmla="*/ 0 h 470"/>
                  <a:gd name="T54" fmla="*/ 205 w 410"/>
                  <a:gd name="T55" fmla="*/ 0 h 470"/>
                  <a:gd name="T56" fmla="*/ 227 w 410"/>
                  <a:gd name="T57" fmla="*/ 0 h 470"/>
                  <a:gd name="T58" fmla="*/ 266 w 410"/>
                  <a:gd name="T59" fmla="*/ 10 h 470"/>
                  <a:gd name="T60" fmla="*/ 303 w 410"/>
                  <a:gd name="T61" fmla="*/ 28 h 470"/>
                  <a:gd name="T62" fmla="*/ 336 w 410"/>
                  <a:gd name="T63" fmla="*/ 53 h 470"/>
                  <a:gd name="T64" fmla="*/ 364 w 410"/>
                  <a:gd name="T65" fmla="*/ 85 h 470"/>
                  <a:gd name="T66" fmla="*/ 386 w 410"/>
                  <a:gd name="T67" fmla="*/ 123 h 470"/>
                  <a:gd name="T68" fmla="*/ 402 w 410"/>
                  <a:gd name="T69" fmla="*/ 165 h 470"/>
                  <a:gd name="T70" fmla="*/ 409 w 410"/>
                  <a:gd name="T71" fmla="*/ 210 h 470"/>
                  <a:gd name="T72" fmla="*/ 410 w 410"/>
                  <a:gd name="T73" fmla="*/ 235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10" h="470">
                    <a:moveTo>
                      <a:pt x="410" y="235"/>
                    </a:moveTo>
                    <a:lnTo>
                      <a:pt x="409" y="259"/>
                    </a:lnTo>
                    <a:lnTo>
                      <a:pt x="402" y="305"/>
                    </a:lnTo>
                    <a:lnTo>
                      <a:pt x="386" y="347"/>
                    </a:lnTo>
                    <a:lnTo>
                      <a:pt x="364" y="385"/>
                    </a:lnTo>
                    <a:lnTo>
                      <a:pt x="336" y="416"/>
                    </a:lnTo>
                    <a:lnTo>
                      <a:pt x="303" y="442"/>
                    </a:lnTo>
                    <a:lnTo>
                      <a:pt x="266" y="459"/>
                    </a:lnTo>
                    <a:lnTo>
                      <a:pt x="227" y="469"/>
                    </a:lnTo>
                    <a:lnTo>
                      <a:pt x="205" y="470"/>
                    </a:lnTo>
                    <a:lnTo>
                      <a:pt x="184" y="469"/>
                    </a:lnTo>
                    <a:lnTo>
                      <a:pt x="144" y="459"/>
                    </a:lnTo>
                    <a:lnTo>
                      <a:pt x="107" y="442"/>
                    </a:lnTo>
                    <a:lnTo>
                      <a:pt x="74" y="416"/>
                    </a:lnTo>
                    <a:lnTo>
                      <a:pt x="46" y="385"/>
                    </a:lnTo>
                    <a:lnTo>
                      <a:pt x="24" y="347"/>
                    </a:lnTo>
                    <a:lnTo>
                      <a:pt x="8" y="305"/>
                    </a:lnTo>
                    <a:lnTo>
                      <a:pt x="0" y="259"/>
                    </a:lnTo>
                    <a:lnTo>
                      <a:pt x="0" y="235"/>
                    </a:lnTo>
                    <a:lnTo>
                      <a:pt x="0" y="210"/>
                    </a:lnTo>
                    <a:lnTo>
                      <a:pt x="8" y="165"/>
                    </a:lnTo>
                    <a:lnTo>
                      <a:pt x="24" y="123"/>
                    </a:lnTo>
                    <a:lnTo>
                      <a:pt x="46" y="85"/>
                    </a:lnTo>
                    <a:lnTo>
                      <a:pt x="74" y="53"/>
                    </a:lnTo>
                    <a:lnTo>
                      <a:pt x="107" y="28"/>
                    </a:lnTo>
                    <a:lnTo>
                      <a:pt x="144" y="10"/>
                    </a:lnTo>
                    <a:lnTo>
                      <a:pt x="184" y="0"/>
                    </a:lnTo>
                    <a:lnTo>
                      <a:pt x="205" y="0"/>
                    </a:lnTo>
                    <a:lnTo>
                      <a:pt x="227" y="0"/>
                    </a:lnTo>
                    <a:lnTo>
                      <a:pt x="266" y="10"/>
                    </a:lnTo>
                    <a:lnTo>
                      <a:pt x="303" y="28"/>
                    </a:lnTo>
                    <a:lnTo>
                      <a:pt x="336" y="53"/>
                    </a:lnTo>
                    <a:lnTo>
                      <a:pt x="364" y="85"/>
                    </a:lnTo>
                    <a:lnTo>
                      <a:pt x="386" y="123"/>
                    </a:lnTo>
                    <a:lnTo>
                      <a:pt x="402" y="165"/>
                    </a:lnTo>
                    <a:lnTo>
                      <a:pt x="409" y="210"/>
                    </a:lnTo>
                    <a:lnTo>
                      <a:pt x="410" y="235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34"/>
              <p:cNvSpPr>
                <a:spLocks/>
              </p:cNvSpPr>
              <p:nvPr/>
            </p:nvSpPr>
            <p:spPr bwMode="auto">
              <a:xfrm>
                <a:off x="4201" y="3261"/>
                <a:ext cx="103" cy="117"/>
              </a:xfrm>
              <a:custGeom>
                <a:avLst/>
                <a:gdLst>
                  <a:gd name="T0" fmla="*/ 411 w 411"/>
                  <a:gd name="T1" fmla="*/ 235 h 470"/>
                  <a:gd name="T2" fmla="*/ 411 w 411"/>
                  <a:gd name="T3" fmla="*/ 259 h 470"/>
                  <a:gd name="T4" fmla="*/ 402 w 411"/>
                  <a:gd name="T5" fmla="*/ 305 h 470"/>
                  <a:gd name="T6" fmla="*/ 387 w 411"/>
                  <a:gd name="T7" fmla="*/ 347 h 470"/>
                  <a:gd name="T8" fmla="*/ 364 w 411"/>
                  <a:gd name="T9" fmla="*/ 385 h 470"/>
                  <a:gd name="T10" fmla="*/ 336 w 411"/>
                  <a:gd name="T11" fmla="*/ 416 h 470"/>
                  <a:gd name="T12" fmla="*/ 304 w 411"/>
                  <a:gd name="T13" fmla="*/ 442 h 470"/>
                  <a:gd name="T14" fmla="*/ 267 w 411"/>
                  <a:gd name="T15" fmla="*/ 459 h 470"/>
                  <a:gd name="T16" fmla="*/ 227 w 411"/>
                  <a:gd name="T17" fmla="*/ 469 h 470"/>
                  <a:gd name="T18" fmla="*/ 205 w 411"/>
                  <a:gd name="T19" fmla="*/ 470 h 470"/>
                  <a:gd name="T20" fmla="*/ 185 w 411"/>
                  <a:gd name="T21" fmla="*/ 469 h 470"/>
                  <a:gd name="T22" fmla="*/ 144 w 411"/>
                  <a:gd name="T23" fmla="*/ 459 h 470"/>
                  <a:gd name="T24" fmla="*/ 107 w 411"/>
                  <a:gd name="T25" fmla="*/ 442 h 470"/>
                  <a:gd name="T26" fmla="*/ 74 w 411"/>
                  <a:gd name="T27" fmla="*/ 416 h 470"/>
                  <a:gd name="T28" fmla="*/ 46 w 411"/>
                  <a:gd name="T29" fmla="*/ 385 h 470"/>
                  <a:gd name="T30" fmla="*/ 24 w 411"/>
                  <a:gd name="T31" fmla="*/ 347 h 470"/>
                  <a:gd name="T32" fmla="*/ 8 w 411"/>
                  <a:gd name="T33" fmla="*/ 305 h 470"/>
                  <a:gd name="T34" fmla="*/ 1 w 411"/>
                  <a:gd name="T35" fmla="*/ 259 h 470"/>
                  <a:gd name="T36" fmla="*/ 0 w 411"/>
                  <a:gd name="T37" fmla="*/ 235 h 470"/>
                  <a:gd name="T38" fmla="*/ 1 w 411"/>
                  <a:gd name="T39" fmla="*/ 210 h 470"/>
                  <a:gd name="T40" fmla="*/ 8 w 411"/>
                  <a:gd name="T41" fmla="*/ 165 h 470"/>
                  <a:gd name="T42" fmla="*/ 24 w 411"/>
                  <a:gd name="T43" fmla="*/ 123 h 470"/>
                  <a:gd name="T44" fmla="*/ 46 w 411"/>
                  <a:gd name="T45" fmla="*/ 85 h 470"/>
                  <a:gd name="T46" fmla="*/ 74 w 411"/>
                  <a:gd name="T47" fmla="*/ 53 h 470"/>
                  <a:gd name="T48" fmla="*/ 107 w 411"/>
                  <a:gd name="T49" fmla="*/ 28 h 470"/>
                  <a:gd name="T50" fmla="*/ 144 w 411"/>
                  <a:gd name="T51" fmla="*/ 10 h 470"/>
                  <a:gd name="T52" fmla="*/ 185 w 411"/>
                  <a:gd name="T53" fmla="*/ 0 h 470"/>
                  <a:gd name="T54" fmla="*/ 205 w 411"/>
                  <a:gd name="T55" fmla="*/ 0 h 470"/>
                  <a:gd name="T56" fmla="*/ 227 w 411"/>
                  <a:gd name="T57" fmla="*/ 0 h 470"/>
                  <a:gd name="T58" fmla="*/ 267 w 411"/>
                  <a:gd name="T59" fmla="*/ 10 h 470"/>
                  <a:gd name="T60" fmla="*/ 304 w 411"/>
                  <a:gd name="T61" fmla="*/ 28 h 470"/>
                  <a:gd name="T62" fmla="*/ 336 w 411"/>
                  <a:gd name="T63" fmla="*/ 53 h 470"/>
                  <a:gd name="T64" fmla="*/ 364 w 411"/>
                  <a:gd name="T65" fmla="*/ 85 h 470"/>
                  <a:gd name="T66" fmla="*/ 387 w 411"/>
                  <a:gd name="T67" fmla="*/ 123 h 470"/>
                  <a:gd name="T68" fmla="*/ 402 w 411"/>
                  <a:gd name="T69" fmla="*/ 165 h 470"/>
                  <a:gd name="T70" fmla="*/ 411 w 411"/>
                  <a:gd name="T71" fmla="*/ 210 h 470"/>
                  <a:gd name="T72" fmla="*/ 411 w 411"/>
                  <a:gd name="T73" fmla="*/ 235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11" h="470">
                    <a:moveTo>
                      <a:pt x="411" y="235"/>
                    </a:moveTo>
                    <a:lnTo>
                      <a:pt x="411" y="259"/>
                    </a:lnTo>
                    <a:lnTo>
                      <a:pt x="402" y="305"/>
                    </a:lnTo>
                    <a:lnTo>
                      <a:pt x="387" y="347"/>
                    </a:lnTo>
                    <a:lnTo>
                      <a:pt x="364" y="385"/>
                    </a:lnTo>
                    <a:lnTo>
                      <a:pt x="336" y="416"/>
                    </a:lnTo>
                    <a:lnTo>
                      <a:pt x="304" y="442"/>
                    </a:lnTo>
                    <a:lnTo>
                      <a:pt x="267" y="459"/>
                    </a:lnTo>
                    <a:lnTo>
                      <a:pt x="227" y="469"/>
                    </a:lnTo>
                    <a:lnTo>
                      <a:pt x="205" y="470"/>
                    </a:lnTo>
                    <a:lnTo>
                      <a:pt x="185" y="469"/>
                    </a:lnTo>
                    <a:lnTo>
                      <a:pt x="144" y="459"/>
                    </a:lnTo>
                    <a:lnTo>
                      <a:pt x="107" y="442"/>
                    </a:lnTo>
                    <a:lnTo>
                      <a:pt x="74" y="416"/>
                    </a:lnTo>
                    <a:lnTo>
                      <a:pt x="46" y="385"/>
                    </a:lnTo>
                    <a:lnTo>
                      <a:pt x="24" y="347"/>
                    </a:lnTo>
                    <a:lnTo>
                      <a:pt x="8" y="305"/>
                    </a:lnTo>
                    <a:lnTo>
                      <a:pt x="1" y="259"/>
                    </a:lnTo>
                    <a:lnTo>
                      <a:pt x="0" y="235"/>
                    </a:lnTo>
                    <a:lnTo>
                      <a:pt x="1" y="210"/>
                    </a:lnTo>
                    <a:lnTo>
                      <a:pt x="8" y="165"/>
                    </a:lnTo>
                    <a:lnTo>
                      <a:pt x="24" y="123"/>
                    </a:lnTo>
                    <a:lnTo>
                      <a:pt x="46" y="85"/>
                    </a:lnTo>
                    <a:lnTo>
                      <a:pt x="74" y="53"/>
                    </a:lnTo>
                    <a:lnTo>
                      <a:pt x="107" y="28"/>
                    </a:lnTo>
                    <a:lnTo>
                      <a:pt x="144" y="10"/>
                    </a:lnTo>
                    <a:lnTo>
                      <a:pt x="185" y="0"/>
                    </a:lnTo>
                    <a:lnTo>
                      <a:pt x="205" y="0"/>
                    </a:lnTo>
                    <a:lnTo>
                      <a:pt x="227" y="0"/>
                    </a:lnTo>
                    <a:lnTo>
                      <a:pt x="267" y="10"/>
                    </a:lnTo>
                    <a:lnTo>
                      <a:pt x="304" y="28"/>
                    </a:lnTo>
                    <a:lnTo>
                      <a:pt x="336" y="53"/>
                    </a:lnTo>
                    <a:lnTo>
                      <a:pt x="364" y="85"/>
                    </a:lnTo>
                    <a:lnTo>
                      <a:pt x="387" y="123"/>
                    </a:lnTo>
                    <a:lnTo>
                      <a:pt x="402" y="165"/>
                    </a:lnTo>
                    <a:lnTo>
                      <a:pt x="411" y="210"/>
                    </a:lnTo>
                    <a:lnTo>
                      <a:pt x="411" y="235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35"/>
              <p:cNvSpPr>
                <a:spLocks/>
              </p:cNvSpPr>
              <p:nvPr/>
            </p:nvSpPr>
            <p:spPr bwMode="auto">
              <a:xfrm>
                <a:off x="3843" y="3057"/>
                <a:ext cx="409" cy="464"/>
              </a:xfrm>
              <a:custGeom>
                <a:avLst/>
                <a:gdLst>
                  <a:gd name="T0" fmla="*/ 1636 w 1637"/>
                  <a:gd name="T1" fmla="*/ 567 h 1857"/>
                  <a:gd name="T2" fmla="*/ 1618 w 1637"/>
                  <a:gd name="T3" fmla="*/ 444 h 1857"/>
                  <a:gd name="T4" fmla="*/ 1576 w 1637"/>
                  <a:gd name="T5" fmla="*/ 333 h 1857"/>
                  <a:gd name="T6" fmla="*/ 1508 w 1637"/>
                  <a:gd name="T7" fmla="*/ 234 h 1857"/>
                  <a:gd name="T8" fmla="*/ 1413 w 1637"/>
                  <a:gd name="T9" fmla="*/ 150 h 1857"/>
                  <a:gd name="T10" fmla="*/ 1293 w 1637"/>
                  <a:gd name="T11" fmla="*/ 83 h 1857"/>
                  <a:gd name="T12" fmla="*/ 1146 w 1637"/>
                  <a:gd name="T13" fmla="*/ 35 h 1857"/>
                  <a:gd name="T14" fmla="*/ 969 w 1637"/>
                  <a:gd name="T15" fmla="*/ 5 h 1857"/>
                  <a:gd name="T16" fmla="*/ 819 w 1637"/>
                  <a:gd name="T17" fmla="*/ 0 h 1857"/>
                  <a:gd name="T18" fmla="*/ 668 w 1637"/>
                  <a:gd name="T19" fmla="*/ 5 h 1857"/>
                  <a:gd name="T20" fmla="*/ 492 w 1637"/>
                  <a:gd name="T21" fmla="*/ 35 h 1857"/>
                  <a:gd name="T22" fmla="*/ 344 w 1637"/>
                  <a:gd name="T23" fmla="*/ 83 h 1857"/>
                  <a:gd name="T24" fmla="*/ 224 w 1637"/>
                  <a:gd name="T25" fmla="*/ 150 h 1857"/>
                  <a:gd name="T26" fmla="*/ 130 w 1637"/>
                  <a:gd name="T27" fmla="*/ 234 h 1857"/>
                  <a:gd name="T28" fmla="*/ 61 w 1637"/>
                  <a:gd name="T29" fmla="*/ 333 h 1857"/>
                  <a:gd name="T30" fmla="*/ 19 w 1637"/>
                  <a:gd name="T31" fmla="*/ 444 h 1857"/>
                  <a:gd name="T32" fmla="*/ 1 w 1637"/>
                  <a:gd name="T33" fmla="*/ 567 h 1857"/>
                  <a:gd name="T34" fmla="*/ 0 w 1637"/>
                  <a:gd name="T35" fmla="*/ 668 h 1857"/>
                  <a:gd name="T36" fmla="*/ 9 w 1637"/>
                  <a:gd name="T37" fmla="*/ 992 h 1857"/>
                  <a:gd name="T38" fmla="*/ 38 w 1637"/>
                  <a:gd name="T39" fmla="*/ 1202 h 1857"/>
                  <a:gd name="T40" fmla="*/ 100 w 1637"/>
                  <a:gd name="T41" fmla="*/ 1408 h 1857"/>
                  <a:gd name="T42" fmla="*/ 205 w 1637"/>
                  <a:gd name="T43" fmla="*/ 1594 h 1857"/>
                  <a:gd name="T44" fmla="*/ 343 w 1637"/>
                  <a:gd name="T45" fmla="*/ 1725 h 1857"/>
                  <a:gd name="T46" fmla="*/ 444 w 1637"/>
                  <a:gd name="T47" fmla="*/ 1783 h 1857"/>
                  <a:gd name="T48" fmla="*/ 563 w 1637"/>
                  <a:gd name="T49" fmla="*/ 1827 h 1857"/>
                  <a:gd name="T50" fmla="*/ 701 w 1637"/>
                  <a:gd name="T51" fmla="*/ 1851 h 1857"/>
                  <a:gd name="T52" fmla="*/ 819 w 1637"/>
                  <a:gd name="T53" fmla="*/ 1857 h 1857"/>
                  <a:gd name="T54" fmla="*/ 936 w 1637"/>
                  <a:gd name="T55" fmla="*/ 1851 h 1857"/>
                  <a:gd name="T56" fmla="*/ 1075 w 1637"/>
                  <a:gd name="T57" fmla="*/ 1827 h 1857"/>
                  <a:gd name="T58" fmla="*/ 1193 w 1637"/>
                  <a:gd name="T59" fmla="*/ 1783 h 1857"/>
                  <a:gd name="T60" fmla="*/ 1294 w 1637"/>
                  <a:gd name="T61" fmla="*/ 1725 h 1857"/>
                  <a:gd name="T62" fmla="*/ 1432 w 1637"/>
                  <a:gd name="T63" fmla="*/ 1594 h 1857"/>
                  <a:gd name="T64" fmla="*/ 1538 w 1637"/>
                  <a:gd name="T65" fmla="*/ 1408 h 1857"/>
                  <a:gd name="T66" fmla="*/ 1600 w 1637"/>
                  <a:gd name="T67" fmla="*/ 1202 h 1857"/>
                  <a:gd name="T68" fmla="*/ 1629 w 1637"/>
                  <a:gd name="T69" fmla="*/ 992 h 1857"/>
                  <a:gd name="T70" fmla="*/ 1637 w 1637"/>
                  <a:gd name="T71" fmla="*/ 668 h 18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37" h="1857">
                    <a:moveTo>
                      <a:pt x="1636" y="599"/>
                    </a:moveTo>
                    <a:lnTo>
                      <a:pt x="1636" y="567"/>
                    </a:lnTo>
                    <a:lnTo>
                      <a:pt x="1630" y="504"/>
                    </a:lnTo>
                    <a:lnTo>
                      <a:pt x="1618" y="444"/>
                    </a:lnTo>
                    <a:lnTo>
                      <a:pt x="1600" y="387"/>
                    </a:lnTo>
                    <a:lnTo>
                      <a:pt x="1576" y="333"/>
                    </a:lnTo>
                    <a:lnTo>
                      <a:pt x="1545" y="281"/>
                    </a:lnTo>
                    <a:lnTo>
                      <a:pt x="1508" y="234"/>
                    </a:lnTo>
                    <a:lnTo>
                      <a:pt x="1464" y="190"/>
                    </a:lnTo>
                    <a:lnTo>
                      <a:pt x="1413" y="150"/>
                    </a:lnTo>
                    <a:lnTo>
                      <a:pt x="1356" y="114"/>
                    </a:lnTo>
                    <a:lnTo>
                      <a:pt x="1293" y="83"/>
                    </a:lnTo>
                    <a:lnTo>
                      <a:pt x="1223" y="56"/>
                    </a:lnTo>
                    <a:lnTo>
                      <a:pt x="1146" y="35"/>
                    </a:lnTo>
                    <a:lnTo>
                      <a:pt x="1061" y="17"/>
                    </a:lnTo>
                    <a:lnTo>
                      <a:pt x="969" y="5"/>
                    </a:lnTo>
                    <a:lnTo>
                      <a:pt x="871" y="0"/>
                    </a:lnTo>
                    <a:lnTo>
                      <a:pt x="819" y="0"/>
                    </a:lnTo>
                    <a:lnTo>
                      <a:pt x="766" y="0"/>
                    </a:lnTo>
                    <a:lnTo>
                      <a:pt x="668" y="5"/>
                    </a:lnTo>
                    <a:lnTo>
                      <a:pt x="577" y="17"/>
                    </a:lnTo>
                    <a:lnTo>
                      <a:pt x="492" y="35"/>
                    </a:lnTo>
                    <a:lnTo>
                      <a:pt x="414" y="56"/>
                    </a:lnTo>
                    <a:lnTo>
                      <a:pt x="344" y="83"/>
                    </a:lnTo>
                    <a:lnTo>
                      <a:pt x="281" y="114"/>
                    </a:lnTo>
                    <a:lnTo>
                      <a:pt x="224" y="150"/>
                    </a:lnTo>
                    <a:lnTo>
                      <a:pt x="173" y="190"/>
                    </a:lnTo>
                    <a:lnTo>
                      <a:pt x="130" y="234"/>
                    </a:lnTo>
                    <a:lnTo>
                      <a:pt x="93" y="281"/>
                    </a:lnTo>
                    <a:lnTo>
                      <a:pt x="61" y="333"/>
                    </a:lnTo>
                    <a:lnTo>
                      <a:pt x="38" y="387"/>
                    </a:lnTo>
                    <a:lnTo>
                      <a:pt x="19" y="444"/>
                    </a:lnTo>
                    <a:lnTo>
                      <a:pt x="8" y="504"/>
                    </a:lnTo>
                    <a:lnTo>
                      <a:pt x="1" y="567"/>
                    </a:lnTo>
                    <a:lnTo>
                      <a:pt x="1" y="599"/>
                    </a:lnTo>
                    <a:lnTo>
                      <a:pt x="0" y="668"/>
                    </a:lnTo>
                    <a:lnTo>
                      <a:pt x="1" y="842"/>
                    </a:lnTo>
                    <a:lnTo>
                      <a:pt x="9" y="992"/>
                    </a:lnTo>
                    <a:lnTo>
                      <a:pt x="20" y="1096"/>
                    </a:lnTo>
                    <a:lnTo>
                      <a:pt x="38" y="1202"/>
                    </a:lnTo>
                    <a:lnTo>
                      <a:pt x="64" y="1306"/>
                    </a:lnTo>
                    <a:lnTo>
                      <a:pt x="100" y="1408"/>
                    </a:lnTo>
                    <a:lnTo>
                      <a:pt x="146" y="1505"/>
                    </a:lnTo>
                    <a:lnTo>
                      <a:pt x="205" y="1594"/>
                    </a:lnTo>
                    <a:lnTo>
                      <a:pt x="279" y="1674"/>
                    </a:lnTo>
                    <a:lnTo>
                      <a:pt x="343" y="1725"/>
                    </a:lnTo>
                    <a:lnTo>
                      <a:pt x="392" y="1757"/>
                    </a:lnTo>
                    <a:lnTo>
                      <a:pt x="444" y="1783"/>
                    </a:lnTo>
                    <a:lnTo>
                      <a:pt x="501" y="1807"/>
                    </a:lnTo>
                    <a:lnTo>
                      <a:pt x="563" y="1827"/>
                    </a:lnTo>
                    <a:lnTo>
                      <a:pt x="629" y="1841"/>
                    </a:lnTo>
                    <a:lnTo>
                      <a:pt x="701" y="1851"/>
                    </a:lnTo>
                    <a:lnTo>
                      <a:pt x="778" y="1857"/>
                    </a:lnTo>
                    <a:lnTo>
                      <a:pt x="819" y="1857"/>
                    </a:lnTo>
                    <a:lnTo>
                      <a:pt x="859" y="1857"/>
                    </a:lnTo>
                    <a:lnTo>
                      <a:pt x="936" y="1851"/>
                    </a:lnTo>
                    <a:lnTo>
                      <a:pt x="1008" y="1841"/>
                    </a:lnTo>
                    <a:lnTo>
                      <a:pt x="1075" y="1827"/>
                    </a:lnTo>
                    <a:lnTo>
                      <a:pt x="1136" y="1807"/>
                    </a:lnTo>
                    <a:lnTo>
                      <a:pt x="1193" y="1783"/>
                    </a:lnTo>
                    <a:lnTo>
                      <a:pt x="1246" y="1757"/>
                    </a:lnTo>
                    <a:lnTo>
                      <a:pt x="1294" y="1725"/>
                    </a:lnTo>
                    <a:lnTo>
                      <a:pt x="1360" y="1674"/>
                    </a:lnTo>
                    <a:lnTo>
                      <a:pt x="1432" y="1594"/>
                    </a:lnTo>
                    <a:lnTo>
                      <a:pt x="1491" y="1505"/>
                    </a:lnTo>
                    <a:lnTo>
                      <a:pt x="1538" y="1408"/>
                    </a:lnTo>
                    <a:lnTo>
                      <a:pt x="1574" y="1306"/>
                    </a:lnTo>
                    <a:lnTo>
                      <a:pt x="1600" y="1202"/>
                    </a:lnTo>
                    <a:lnTo>
                      <a:pt x="1618" y="1096"/>
                    </a:lnTo>
                    <a:lnTo>
                      <a:pt x="1629" y="992"/>
                    </a:lnTo>
                    <a:lnTo>
                      <a:pt x="1637" y="842"/>
                    </a:lnTo>
                    <a:lnTo>
                      <a:pt x="1637" y="668"/>
                    </a:lnTo>
                    <a:lnTo>
                      <a:pt x="1636" y="599"/>
                    </a:lnTo>
                    <a:close/>
                  </a:path>
                </a:pathLst>
              </a:custGeom>
              <a:solidFill>
                <a:srgbClr val="FDCC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36"/>
              <p:cNvSpPr>
                <a:spLocks/>
              </p:cNvSpPr>
              <p:nvPr/>
            </p:nvSpPr>
            <p:spPr bwMode="auto">
              <a:xfrm>
                <a:off x="3926" y="3281"/>
                <a:ext cx="44" cy="48"/>
              </a:xfrm>
              <a:custGeom>
                <a:avLst/>
                <a:gdLst>
                  <a:gd name="T0" fmla="*/ 178 w 178"/>
                  <a:gd name="T1" fmla="*/ 98 h 195"/>
                  <a:gd name="T2" fmla="*/ 177 w 178"/>
                  <a:gd name="T3" fmla="*/ 117 h 195"/>
                  <a:gd name="T4" fmla="*/ 163 w 178"/>
                  <a:gd name="T5" fmla="*/ 152 h 195"/>
                  <a:gd name="T6" fmla="*/ 139 w 178"/>
                  <a:gd name="T7" fmla="*/ 179 h 195"/>
                  <a:gd name="T8" fmla="*/ 107 w 178"/>
                  <a:gd name="T9" fmla="*/ 193 h 195"/>
                  <a:gd name="T10" fmla="*/ 90 w 178"/>
                  <a:gd name="T11" fmla="*/ 195 h 195"/>
                  <a:gd name="T12" fmla="*/ 71 w 178"/>
                  <a:gd name="T13" fmla="*/ 193 h 195"/>
                  <a:gd name="T14" fmla="*/ 39 w 178"/>
                  <a:gd name="T15" fmla="*/ 179 h 195"/>
                  <a:gd name="T16" fmla="*/ 15 w 178"/>
                  <a:gd name="T17" fmla="*/ 152 h 195"/>
                  <a:gd name="T18" fmla="*/ 3 w 178"/>
                  <a:gd name="T19" fmla="*/ 117 h 195"/>
                  <a:gd name="T20" fmla="*/ 0 w 178"/>
                  <a:gd name="T21" fmla="*/ 98 h 195"/>
                  <a:gd name="T22" fmla="*/ 3 w 178"/>
                  <a:gd name="T23" fmla="*/ 77 h 195"/>
                  <a:gd name="T24" fmla="*/ 15 w 178"/>
                  <a:gd name="T25" fmla="*/ 43 h 195"/>
                  <a:gd name="T26" fmla="*/ 39 w 178"/>
                  <a:gd name="T27" fmla="*/ 16 h 195"/>
                  <a:gd name="T28" fmla="*/ 71 w 178"/>
                  <a:gd name="T29" fmla="*/ 2 h 195"/>
                  <a:gd name="T30" fmla="*/ 90 w 178"/>
                  <a:gd name="T31" fmla="*/ 0 h 195"/>
                  <a:gd name="T32" fmla="*/ 107 w 178"/>
                  <a:gd name="T33" fmla="*/ 2 h 195"/>
                  <a:gd name="T34" fmla="*/ 139 w 178"/>
                  <a:gd name="T35" fmla="*/ 16 h 195"/>
                  <a:gd name="T36" fmla="*/ 163 w 178"/>
                  <a:gd name="T37" fmla="*/ 43 h 195"/>
                  <a:gd name="T38" fmla="*/ 177 w 178"/>
                  <a:gd name="T39" fmla="*/ 77 h 195"/>
                  <a:gd name="T40" fmla="*/ 178 w 178"/>
                  <a:gd name="T41" fmla="*/ 98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8" h="195">
                    <a:moveTo>
                      <a:pt x="178" y="98"/>
                    </a:moveTo>
                    <a:lnTo>
                      <a:pt x="177" y="117"/>
                    </a:lnTo>
                    <a:lnTo>
                      <a:pt x="163" y="152"/>
                    </a:lnTo>
                    <a:lnTo>
                      <a:pt x="139" y="179"/>
                    </a:lnTo>
                    <a:lnTo>
                      <a:pt x="107" y="193"/>
                    </a:lnTo>
                    <a:lnTo>
                      <a:pt x="90" y="195"/>
                    </a:lnTo>
                    <a:lnTo>
                      <a:pt x="71" y="193"/>
                    </a:lnTo>
                    <a:lnTo>
                      <a:pt x="39" y="179"/>
                    </a:lnTo>
                    <a:lnTo>
                      <a:pt x="15" y="152"/>
                    </a:lnTo>
                    <a:lnTo>
                      <a:pt x="3" y="117"/>
                    </a:lnTo>
                    <a:lnTo>
                      <a:pt x="0" y="98"/>
                    </a:lnTo>
                    <a:lnTo>
                      <a:pt x="3" y="77"/>
                    </a:lnTo>
                    <a:lnTo>
                      <a:pt x="15" y="43"/>
                    </a:lnTo>
                    <a:lnTo>
                      <a:pt x="39" y="16"/>
                    </a:lnTo>
                    <a:lnTo>
                      <a:pt x="71" y="2"/>
                    </a:lnTo>
                    <a:lnTo>
                      <a:pt x="90" y="0"/>
                    </a:lnTo>
                    <a:lnTo>
                      <a:pt x="107" y="2"/>
                    </a:lnTo>
                    <a:lnTo>
                      <a:pt x="139" y="16"/>
                    </a:lnTo>
                    <a:lnTo>
                      <a:pt x="163" y="43"/>
                    </a:lnTo>
                    <a:lnTo>
                      <a:pt x="177" y="77"/>
                    </a:lnTo>
                    <a:lnTo>
                      <a:pt x="178" y="98"/>
                    </a:lnTo>
                    <a:close/>
                  </a:path>
                </a:pathLst>
              </a:custGeom>
              <a:solidFill>
                <a:srgbClr val="3B25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37"/>
              <p:cNvSpPr>
                <a:spLocks/>
              </p:cNvSpPr>
              <p:nvPr/>
            </p:nvSpPr>
            <p:spPr bwMode="auto">
              <a:xfrm>
                <a:off x="3932" y="3288"/>
                <a:ext cx="13" cy="13"/>
              </a:xfrm>
              <a:custGeom>
                <a:avLst/>
                <a:gdLst>
                  <a:gd name="T0" fmla="*/ 53 w 53"/>
                  <a:gd name="T1" fmla="*/ 27 h 53"/>
                  <a:gd name="T2" fmla="*/ 52 w 53"/>
                  <a:gd name="T3" fmla="*/ 38 h 53"/>
                  <a:gd name="T4" fmla="*/ 38 w 53"/>
                  <a:gd name="T5" fmla="*/ 52 h 53"/>
                  <a:gd name="T6" fmla="*/ 27 w 53"/>
                  <a:gd name="T7" fmla="*/ 53 h 53"/>
                  <a:gd name="T8" fmla="*/ 16 w 53"/>
                  <a:gd name="T9" fmla="*/ 52 h 53"/>
                  <a:gd name="T10" fmla="*/ 2 w 53"/>
                  <a:gd name="T11" fmla="*/ 38 h 53"/>
                  <a:gd name="T12" fmla="*/ 0 w 53"/>
                  <a:gd name="T13" fmla="*/ 27 h 53"/>
                  <a:gd name="T14" fmla="*/ 2 w 53"/>
                  <a:gd name="T15" fmla="*/ 16 h 53"/>
                  <a:gd name="T16" fmla="*/ 16 w 53"/>
                  <a:gd name="T17" fmla="*/ 2 h 53"/>
                  <a:gd name="T18" fmla="*/ 27 w 53"/>
                  <a:gd name="T19" fmla="*/ 0 h 53"/>
                  <a:gd name="T20" fmla="*/ 38 w 53"/>
                  <a:gd name="T21" fmla="*/ 2 h 53"/>
                  <a:gd name="T22" fmla="*/ 52 w 53"/>
                  <a:gd name="T23" fmla="*/ 16 h 53"/>
                  <a:gd name="T24" fmla="*/ 53 w 53"/>
                  <a:gd name="T25" fmla="*/ 2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3" h="53">
                    <a:moveTo>
                      <a:pt x="53" y="27"/>
                    </a:moveTo>
                    <a:lnTo>
                      <a:pt x="52" y="38"/>
                    </a:lnTo>
                    <a:lnTo>
                      <a:pt x="38" y="52"/>
                    </a:lnTo>
                    <a:lnTo>
                      <a:pt x="27" y="53"/>
                    </a:lnTo>
                    <a:lnTo>
                      <a:pt x="16" y="52"/>
                    </a:lnTo>
                    <a:lnTo>
                      <a:pt x="2" y="38"/>
                    </a:lnTo>
                    <a:lnTo>
                      <a:pt x="0" y="27"/>
                    </a:lnTo>
                    <a:lnTo>
                      <a:pt x="2" y="16"/>
                    </a:lnTo>
                    <a:lnTo>
                      <a:pt x="16" y="2"/>
                    </a:lnTo>
                    <a:lnTo>
                      <a:pt x="27" y="0"/>
                    </a:lnTo>
                    <a:lnTo>
                      <a:pt x="38" y="2"/>
                    </a:lnTo>
                    <a:lnTo>
                      <a:pt x="52" y="16"/>
                    </a:lnTo>
                    <a:lnTo>
                      <a:pt x="53" y="2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38"/>
              <p:cNvSpPr>
                <a:spLocks/>
              </p:cNvSpPr>
              <p:nvPr/>
            </p:nvSpPr>
            <p:spPr bwMode="auto">
              <a:xfrm>
                <a:off x="3911" y="3231"/>
                <a:ext cx="72" cy="24"/>
              </a:xfrm>
              <a:custGeom>
                <a:avLst/>
                <a:gdLst>
                  <a:gd name="T0" fmla="*/ 9 w 289"/>
                  <a:gd name="T1" fmla="*/ 88 h 97"/>
                  <a:gd name="T2" fmla="*/ 17 w 289"/>
                  <a:gd name="T3" fmla="*/ 90 h 97"/>
                  <a:gd name="T4" fmla="*/ 36 w 289"/>
                  <a:gd name="T5" fmla="*/ 90 h 97"/>
                  <a:gd name="T6" fmla="*/ 69 w 289"/>
                  <a:gd name="T7" fmla="*/ 81 h 97"/>
                  <a:gd name="T8" fmla="*/ 131 w 289"/>
                  <a:gd name="T9" fmla="*/ 70 h 97"/>
                  <a:gd name="T10" fmla="*/ 194 w 289"/>
                  <a:gd name="T11" fmla="*/ 73 h 97"/>
                  <a:gd name="T12" fmla="*/ 243 w 289"/>
                  <a:gd name="T13" fmla="*/ 85 h 97"/>
                  <a:gd name="T14" fmla="*/ 272 w 289"/>
                  <a:gd name="T15" fmla="*/ 95 h 97"/>
                  <a:gd name="T16" fmla="*/ 276 w 289"/>
                  <a:gd name="T17" fmla="*/ 97 h 97"/>
                  <a:gd name="T18" fmla="*/ 285 w 289"/>
                  <a:gd name="T19" fmla="*/ 91 h 97"/>
                  <a:gd name="T20" fmla="*/ 289 w 289"/>
                  <a:gd name="T21" fmla="*/ 78 h 97"/>
                  <a:gd name="T22" fmla="*/ 288 w 289"/>
                  <a:gd name="T23" fmla="*/ 61 h 97"/>
                  <a:gd name="T24" fmla="*/ 279 w 289"/>
                  <a:gd name="T25" fmla="*/ 42 h 97"/>
                  <a:gd name="T26" fmla="*/ 258 w 289"/>
                  <a:gd name="T27" fmla="*/ 23 h 97"/>
                  <a:gd name="T28" fmla="*/ 227 w 289"/>
                  <a:gd name="T29" fmla="*/ 8 h 97"/>
                  <a:gd name="T30" fmla="*/ 181 w 289"/>
                  <a:gd name="T31" fmla="*/ 0 h 97"/>
                  <a:gd name="T32" fmla="*/ 152 w 289"/>
                  <a:gd name="T33" fmla="*/ 0 h 97"/>
                  <a:gd name="T34" fmla="*/ 126 w 289"/>
                  <a:gd name="T35" fmla="*/ 0 h 97"/>
                  <a:gd name="T36" fmla="*/ 83 w 289"/>
                  <a:gd name="T37" fmla="*/ 6 h 97"/>
                  <a:gd name="T38" fmla="*/ 50 w 289"/>
                  <a:gd name="T39" fmla="*/ 18 h 97"/>
                  <a:gd name="T40" fmla="*/ 26 w 289"/>
                  <a:gd name="T41" fmla="*/ 32 h 97"/>
                  <a:gd name="T42" fmla="*/ 10 w 289"/>
                  <a:gd name="T43" fmla="*/ 48 h 97"/>
                  <a:gd name="T44" fmla="*/ 1 w 289"/>
                  <a:gd name="T45" fmla="*/ 63 h 97"/>
                  <a:gd name="T46" fmla="*/ 0 w 289"/>
                  <a:gd name="T47" fmla="*/ 76 h 97"/>
                  <a:gd name="T48" fmla="*/ 4 w 289"/>
                  <a:gd name="T49" fmla="*/ 86 h 97"/>
                  <a:gd name="T50" fmla="*/ 9 w 289"/>
                  <a:gd name="T51" fmla="*/ 88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9" h="97">
                    <a:moveTo>
                      <a:pt x="9" y="88"/>
                    </a:moveTo>
                    <a:lnTo>
                      <a:pt x="17" y="90"/>
                    </a:lnTo>
                    <a:lnTo>
                      <a:pt x="36" y="90"/>
                    </a:lnTo>
                    <a:lnTo>
                      <a:pt x="69" y="81"/>
                    </a:lnTo>
                    <a:lnTo>
                      <a:pt x="131" y="70"/>
                    </a:lnTo>
                    <a:lnTo>
                      <a:pt x="194" y="73"/>
                    </a:lnTo>
                    <a:lnTo>
                      <a:pt x="243" y="85"/>
                    </a:lnTo>
                    <a:lnTo>
                      <a:pt x="272" y="95"/>
                    </a:lnTo>
                    <a:lnTo>
                      <a:pt x="276" y="97"/>
                    </a:lnTo>
                    <a:lnTo>
                      <a:pt x="285" y="91"/>
                    </a:lnTo>
                    <a:lnTo>
                      <a:pt x="289" y="78"/>
                    </a:lnTo>
                    <a:lnTo>
                      <a:pt x="288" y="61"/>
                    </a:lnTo>
                    <a:lnTo>
                      <a:pt x="279" y="42"/>
                    </a:lnTo>
                    <a:lnTo>
                      <a:pt x="258" y="23"/>
                    </a:lnTo>
                    <a:lnTo>
                      <a:pt x="227" y="8"/>
                    </a:lnTo>
                    <a:lnTo>
                      <a:pt x="181" y="0"/>
                    </a:lnTo>
                    <a:lnTo>
                      <a:pt x="152" y="0"/>
                    </a:lnTo>
                    <a:lnTo>
                      <a:pt x="126" y="0"/>
                    </a:lnTo>
                    <a:lnTo>
                      <a:pt x="83" y="6"/>
                    </a:lnTo>
                    <a:lnTo>
                      <a:pt x="50" y="18"/>
                    </a:lnTo>
                    <a:lnTo>
                      <a:pt x="26" y="32"/>
                    </a:lnTo>
                    <a:lnTo>
                      <a:pt x="10" y="48"/>
                    </a:lnTo>
                    <a:lnTo>
                      <a:pt x="1" y="63"/>
                    </a:lnTo>
                    <a:lnTo>
                      <a:pt x="0" y="76"/>
                    </a:lnTo>
                    <a:lnTo>
                      <a:pt x="4" y="86"/>
                    </a:lnTo>
                    <a:lnTo>
                      <a:pt x="9" y="88"/>
                    </a:lnTo>
                    <a:close/>
                  </a:path>
                </a:pathLst>
              </a:custGeom>
              <a:solidFill>
                <a:srgbClr val="684B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39"/>
              <p:cNvSpPr>
                <a:spLocks/>
              </p:cNvSpPr>
              <p:nvPr/>
            </p:nvSpPr>
            <p:spPr bwMode="auto">
              <a:xfrm>
                <a:off x="4128" y="3281"/>
                <a:ext cx="44" cy="48"/>
              </a:xfrm>
              <a:custGeom>
                <a:avLst/>
                <a:gdLst>
                  <a:gd name="T0" fmla="*/ 178 w 178"/>
                  <a:gd name="T1" fmla="*/ 98 h 195"/>
                  <a:gd name="T2" fmla="*/ 177 w 178"/>
                  <a:gd name="T3" fmla="*/ 117 h 195"/>
                  <a:gd name="T4" fmla="*/ 163 w 178"/>
                  <a:gd name="T5" fmla="*/ 152 h 195"/>
                  <a:gd name="T6" fmla="*/ 139 w 178"/>
                  <a:gd name="T7" fmla="*/ 179 h 195"/>
                  <a:gd name="T8" fmla="*/ 107 w 178"/>
                  <a:gd name="T9" fmla="*/ 193 h 195"/>
                  <a:gd name="T10" fmla="*/ 89 w 178"/>
                  <a:gd name="T11" fmla="*/ 195 h 195"/>
                  <a:gd name="T12" fmla="*/ 71 w 178"/>
                  <a:gd name="T13" fmla="*/ 193 h 195"/>
                  <a:gd name="T14" fmla="*/ 39 w 178"/>
                  <a:gd name="T15" fmla="*/ 179 h 195"/>
                  <a:gd name="T16" fmla="*/ 15 w 178"/>
                  <a:gd name="T17" fmla="*/ 152 h 195"/>
                  <a:gd name="T18" fmla="*/ 1 w 178"/>
                  <a:gd name="T19" fmla="*/ 117 h 195"/>
                  <a:gd name="T20" fmla="*/ 0 w 178"/>
                  <a:gd name="T21" fmla="*/ 98 h 195"/>
                  <a:gd name="T22" fmla="*/ 1 w 178"/>
                  <a:gd name="T23" fmla="*/ 77 h 195"/>
                  <a:gd name="T24" fmla="*/ 15 w 178"/>
                  <a:gd name="T25" fmla="*/ 43 h 195"/>
                  <a:gd name="T26" fmla="*/ 39 w 178"/>
                  <a:gd name="T27" fmla="*/ 16 h 195"/>
                  <a:gd name="T28" fmla="*/ 71 w 178"/>
                  <a:gd name="T29" fmla="*/ 2 h 195"/>
                  <a:gd name="T30" fmla="*/ 89 w 178"/>
                  <a:gd name="T31" fmla="*/ 0 h 195"/>
                  <a:gd name="T32" fmla="*/ 107 w 178"/>
                  <a:gd name="T33" fmla="*/ 2 h 195"/>
                  <a:gd name="T34" fmla="*/ 139 w 178"/>
                  <a:gd name="T35" fmla="*/ 16 h 195"/>
                  <a:gd name="T36" fmla="*/ 163 w 178"/>
                  <a:gd name="T37" fmla="*/ 43 h 195"/>
                  <a:gd name="T38" fmla="*/ 177 w 178"/>
                  <a:gd name="T39" fmla="*/ 77 h 195"/>
                  <a:gd name="T40" fmla="*/ 178 w 178"/>
                  <a:gd name="T41" fmla="*/ 98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8" h="195">
                    <a:moveTo>
                      <a:pt x="178" y="98"/>
                    </a:moveTo>
                    <a:lnTo>
                      <a:pt x="177" y="117"/>
                    </a:lnTo>
                    <a:lnTo>
                      <a:pt x="163" y="152"/>
                    </a:lnTo>
                    <a:lnTo>
                      <a:pt x="139" y="179"/>
                    </a:lnTo>
                    <a:lnTo>
                      <a:pt x="107" y="193"/>
                    </a:lnTo>
                    <a:lnTo>
                      <a:pt x="89" y="195"/>
                    </a:lnTo>
                    <a:lnTo>
                      <a:pt x="71" y="193"/>
                    </a:lnTo>
                    <a:lnTo>
                      <a:pt x="39" y="179"/>
                    </a:lnTo>
                    <a:lnTo>
                      <a:pt x="15" y="152"/>
                    </a:lnTo>
                    <a:lnTo>
                      <a:pt x="1" y="117"/>
                    </a:lnTo>
                    <a:lnTo>
                      <a:pt x="0" y="98"/>
                    </a:lnTo>
                    <a:lnTo>
                      <a:pt x="1" y="77"/>
                    </a:lnTo>
                    <a:lnTo>
                      <a:pt x="15" y="43"/>
                    </a:lnTo>
                    <a:lnTo>
                      <a:pt x="39" y="16"/>
                    </a:lnTo>
                    <a:lnTo>
                      <a:pt x="71" y="2"/>
                    </a:lnTo>
                    <a:lnTo>
                      <a:pt x="89" y="0"/>
                    </a:lnTo>
                    <a:lnTo>
                      <a:pt x="107" y="2"/>
                    </a:lnTo>
                    <a:lnTo>
                      <a:pt x="139" y="16"/>
                    </a:lnTo>
                    <a:lnTo>
                      <a:pt x="163" y="43"/>
                    </a:lnTo>
                    <a:lnTo>
                      <a:pt x="177" y="77"/>
                    </a:lnTo>
                    <a:lnTo>
                      <a:pt x="178" y="98"/>
                    </a:lnTo>
                    <a:close/>
                  </a:path>
                </a:pathLst>
              </a:custGeom>
              <a:solidFill>
                <a:srgbClr val="3B25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40"/>
              <p:cNvSpPr>
                <a:spLocks/>
              </p:cNvSpPr>
              <p:nvPr/>
            </p:nvSpPr>
            <p:spPr bwMode="auto">
              <a:xfrm>
                <a:off x="4134" y="3288"/>
                <a:ext cx="13" cy="13"/>
              </a:xfrm>
              <a:custGeom>
                <a:avLst/>
                <a:gdLst>
                  <a:gd name="T0" fmla="*/ 53 w 53"/>
                  <a:gd name="T1" fmla="*/ 27 h 53"/>
                  <a:gd name="T2" fmla="*/ 51 w 53"/>
                  <a:gd name="T3" fmla="*/ 38 h 53"/>
                  <a:gd name="T4" fmla="*/ 37 w 53"/>
                  <a:gd name="T5" fmla="*/ 52 h 53"/>
                  <a:gd name="T6" fmla="*/ 27 w 53"/>
                  <a:gd name="T7" fmla="*/ 53 h 53"/>
                  <a:gd name="T8" fmla="*/ 16 w 53"/>
                  <a:gd name="T9" fmla="*/ 52 h 53"/>
                  <a:gd name="T10" fmla="*/ 1 w 53"/>
                  <a:gd name="T11" fmla="*/ 38 h 53"/>
                  <a:gd name="T12" fmla="*/ 0 w 53"/>
                  <a:gd name="T13" fmla="*/ 27 h 53"/>
                  <a:gd name="T14" fmla="*/ 1 w 53"/>
                  <a:gd name="T15" fmla="*/ 16 h 53"/>
                  <a:gd name="T16" fmla="*/ 16 w 53"/>
                  <a:gd name="T17" fmla="*/ 2 h 53"/>
                  <a:gd name="T18" fmla="*/ 27 w 53"/>
                  <a:gd name="T19" fmla="*/ 0 h 53"/>
                  <a:gd name="T20" fmla="*/ 37 w 53"/>
                  <a:gd name="T21" fmla="*/ 2 h 53"/>
                  <a:gd name="T22" fmla="*/ 51 w 53"/>
                  <a:gd name="T23" fmla="*/ 16 h 53"/>
                  <a:gd name="T24" fmla="*/ 53 w 53"/>
                  <a:gd name="T25" fmla="*/ 2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3" h="53">
                    <a:moveTo>
                      <a:pt x="53" y="27"/>
                    </a:moveTo>
                    <a:lnTo>
                      <a:pt x="51" y="38"/>
                    </a:lnTo>
                    <a:lnTo>
                      <a:pt x="37" y="52"/>
                    </a:lnTo>
                    <a:lnTo>
                      <a:pt x="27" y="53"/>
                    </a:lnTo>
                    <a:lnTo>
                      <a:pt x="16" y="52"/>
                    </a:lnTo>
                    <a:lnTo>
                      <a:pt x="1" y="38"/>
                    </a:lnTo>
                    <a:lnTo>
                      <a:pt x="0" y="27"/>
                    </a:lnTo>
                    <a:lnTo>
                      <a:pt x="1" y="16"/>
                    </a:lnTo>
                    <a:lnTo>
                      <a:pt x="16" y="2"/>
                    </a:lnTo>
                    <a:lnTo>
                      <a:pt x="27" y="0"/>
                    </a:lnTo>
                    <a:lnTo>
                      <a:pt x="37" y="2"/>
                    </a:lnTo>
                    <a:lnTo>
                      <a:pt x="51" y="16"/>
                    </a:lnTo>
                    <a:lnTo>
                      <a:pt x="53" y="2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41"/>
              <p:cNvSpPr>
                <a:spLocks/>
              </p:cNvSpPr>
              <p:nvPr/>
            </p:nvSpPr>
            <p:spPr bwMode="auto">
              <a:xfrm>
                <a:off x="4112" y="3231"/>
                <a:ext cx="73" cy="24"/>
              </a:xfrm>
              <a:custGeom>
                <a:avLst/>
                <a:gdLst>
                  <a:gd name="T0" fmla="*/ 281 w 289"/>
                  <a:gd name="T1" fmla="*/ 88 h 97"/>
                  <a:gd name="T2" fmla="*/ 273 w 289"/>
                  <a:gd name="T3" fmla="*/ 90 h 97"/>
                  <a:gd name="T4" fmla="*/ 254 w 289"/>
                  <a:gd name="T5" fmla="*/ 90 h 97"/>
                  <a:gd name="T6" fmla="*/ 220 w 289"/>
                  <a:gd name="T7" fmla="*/ 81 h 97"/>
                  <a:gd name="T8" fmla="*/ 158 w 289"/>
                  <a:gd name="T9" fmla="*/ 70 h 97"/>
                  <a:gd name="T10" fmla="*/ 96 w 289"/>
                  <a:gd name="T11" fmla="*/ 73 h 97"/>
                  <a:gd name="T12" fmla="*/ 46 w 289"/>
                  <a:gd name="T13" fmla="*/ 85 h 97"/>
                  <a:gd name="T14" fmla="*/ 18 w 289"/>
                  <a:gd name="T15" fmla="*/ 95 h 97"/>
                  <a:gd name="T16" fmla="*/ 13 w 289"/>
                  <a:gd name="T17" fmla="*/ 97 h 97"/>
                  <a:gd name="T18" fmla="*/ 4 w 289"/>
                  <a:gd name="T19" fmla="*/ 91 h 97"/>
                  <a:gd name="T20" fmla="*/ 0 w 289"/>
                  <a:gd name="T21" fmla="*/ 78 h 97"/>
                  <a:gd name="T22" fmla="*/ 1 w 289"/>
                  <a:gd name="T23" fmla="*/ 61 h 97"/>
                  <a:gd name="T24" fmla="*/ 11 w 289"/>
                  <a:gd name="T25" fmla="*/ 42 h 97"/>
                  <a:gd name="T26" fmla="*/ 31 w 289"/>
                  <a:gd name="T27" fmla="*/ 23 h 97"/>
                  <a:gd name="T28" fmla="*/ 62 w 289"/>
                  <a:gd name="T29" fmla="*/ 8 h 97"/>
                  <a:gd name="T30" fmla="*/ 108 w 289"/>
                  <a:gd name="T31" fmla="*/ 0 h 97"/>
                  <a:gd name="T32" fmla="*/ 138 w 289"/>
                  <a:gd name="T33" fmla="*/ 0 h 97"/>
                  <a:gd name="T34" fmla="*/ 163 w 289"/>
                  <a:gd name="T35" fmla="*/ 0 h 97"/>
                  <a:gd name="T36" fmla="*/ 206 w 289"/>
                  <a:gd name="T37" fmla="*/ 6 h 97"/>
                  <a:gd name="T38" fmla="*/ 240 w 289"/>
                  <a:gd name="T39" fmla="*/ 18 h 97"/>
                  <a:gd name="T40" fmla="*/ 263 w 289"/>
                  <a:gd name="T41" fmla="*/ 32 h 97"/>
                  <a:gd name="T42" fmla="*/ 280 w 289"/>
                  <a:gd name="T43" fmla="*/ 48 h 97"/>
                  <a:gd name="T44" fmla="*/ 288 w 289"/>
                  <a:gd name="T45" fmla="*/ 63 h 97"/>
                  <a:gd name="T46" fmla="*/ 289 w 289"/>
                  <a:gd name="T47" fmla="*/ 76 h 97"/>
                  <a:gd name="T48" fmla="*/ 285 w 289"/>
                  <a:gd name="T49" fmla="*/ 86 h 97"/>
                  <a:gd name="T50" fmla="*/ 281 w 289"/>
                  <a:gd name="T51" fmla="*/ 88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9" h="97">
                    <a:moveTo>
                      <a:pt x="281" y="88"/>
                    </a:moveTo>
                    <a:lnTo>
                      <a:pt x="273" y="90"/>
                    </a:lnTo>
                    <a:lnTo>
                      <a:pt x="254" y="90"/>
                    </a:lnTo>
                    <a:lnTo>
                      <a:pt x="220" y="81"/>
                    </a:lnTo>
                    <a:lnTo>
                      <a:pt x="158" y="70"/>
                    </a:lnTo>
                    <a:lnTo>
                      <a:pt x="96" y="73"/>
                    </a:lnTo>
                    <a:lnTo>
                      <a:pt x="46" y="85"/>
                    </a:lnTo>
                    <a:lnTo>
                      <a:pt x="18" y="95"/>
                    </a:lnTo>
                    <a:lnTo>
                      <a:pt x="13" y="97"/>
                    </a:lnTo>
                    <a:lnTo>
                      <a:pt x="4" y="91"/>
                    </a:lnTo>
                    <a:lnTo>
                      <a:pt x="0" y="78"/>
                    </a:lnTo>
                    <a:lnTo>
                      <a:pt x="1" y="61"/>
                    </a:lnTo>
                    <a:lnTo>
                      <a:pt x="11" y="42"/>
                    </a:lnTo>
                    <a:lnTo>
                      <a:pt x="31" y="23"/>
                    </a:lnTo>
                    <a:lnTo>
                      <a:pt x="62" y="8"/>
                    </a:lnTo>
                    <a:lnTo>
                      <a:pt x="108" y="0"/>
                    </a:lnTo>
                    <a:lnTo>
                      <a:pt x="138" y="0"/>
                    </a:lnTo>
                    <a:lnTo>
                      <a:pt x="163" y="0"/>
                    </a:lnTo>
                    <a:lnTo>
                      <a:pt x="206" y="6"/>
                    </a:lnTo>
                    <a:lnTo>
                      <a:pt x="240" y="18"/>
                    </a:lnTo>
                    <a:lnTo>
                      <a:pt x="263" y="32"/>
                    </a:lnTo>
                    <a:lnTo>
                      <a:pt x="280" y="48"/>
                    </a:lnTo>
                    <a:lnTo>
                      <a:pt x="288" y="63"/>
                    </a:lnTo>
                    <a:lnTo>
                      <a:pt x="289" y="76"/>
                    </a:lnTo>
                    <a:lnTo>
                      <a:pt x="285" y="86"/>
                    </a:lnTo>
                    <a:lnTo>
                      <a:pt x="281" y="88"/>
                    </a:lnTo>
                    <a:close/>
                  </a:path>
                </a:pathLst>
              </a:custGeom>
              <a:solidFill>
                <a:srgbClr val="684B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42"/>
              <p:cNvSpPr>
                <a:spLocks/>
              </p:cNvSpPr>
              <p:nvPr/>
            </p:nvSpPr>
            <p:spPr bwMode="auto">
              <a:xfrm>
                <a:off x="4013" y="3380"/>
                <a:ext cx="70" cy="25"/>
              </a:xfrm>
              <a:custGeom>
                <a:avLst/>
                <a:gdLst>
                  <a:gd name="T0" fmla="*/ 140 w 279"/>
                  <a:gd name="T1" fmla="*/ 43 h 100"/>
                  <a:gd name="T2" fmla="*/ 108 w 279"/>
                  <a:gd name="T3" fmla="*/ 41 h 100"/>
                  <a:gd name="T4" fmla="*/ 56 w 279"/>
                  <a:gd name="T5" fmla="*/ 24 h 100"/>
                  <a:gd name="T6" fmla="*/ 20 w 279"/>
                  <a:gd name="T7" fmla="*/ 6 h 100"/>
                  <a:gd name="T8" fmla="*/ 5 w 279"/>
                  <a:gd name="T9" fmla="*/ 0 h 100"/>
                  <a:gd name="T10" fmla="*/ 0 w 279"/>
                  <a:gd name="T11" fmla="*/ 3 h 100"/>
                  <a:gd name="T12" fmla="*/ 0 w 279"/>
                  <a:gd name="T13" fmla="*/ 9 h 100"/>
                  <a:gd name="T14" fmla="*/ 0 w 279"/>
                  <a:gd name="T15" fmla="*/ 22 h 100"/>
                  <a:gd name="T16" fmla="*/ 13 w 279"/>
                  <a:gd name="T17" fmla="*/ 52 h 100"/>
                  <a:gd name="T18" fmla="*/ 34 w 279"/>
                  <a:gd name="T19" fmla="*/ 73 h 100"/>
                  <a:gd name="T20" fmla="*/ 56 w 279"/>
                  <a:gd name="T21" fmla="*/ 86 h 100"/>
                  <a:gd name="T22" fmla="*/ 84 w 279"/>
                  <a:gd name="T23" fmla="*/ 95 h 100"/>
                  <a:gd name="T24" fmla="*/ 119 w 279"/>
                  <a:gd name="T25" fmla="*/ 100 h 100"/>
                  <a:gd name="T26" fmla="*/ 140 w 279"/>
                  <a:gd name="T27" fmla="*/ 100 h 100"/>
                  <a:gd name="T28" fmla="*/ 160 w 279"/>
                  <a:gd name="T29" fmla="*/ 100 h 100"/>
                  <a:gd name="T30" fmla="*/ 196 w 279"/>
                  <a:gd name="T31" fmla="*/ 95 h 100"/>
                  <a:gd name="T32" fmla="*/ 224 w 279"/>
                  <a:gd name="T33" fmla="*/ 86 h 100"/>
                  <a:gd name="T34" fmla="*/ 245 w 279"/>
                  <a:gd name="T35" fmla="*/ 73 h 100"/>
                  <a:gd name="T36" fmla="*/ 267 w 279"/>
                  <a:gd name="T37" fmla="*/ 52 h 100"/>
                  <a:gd name="T38" fmla="*/ 279 w 279"/>
                  <a:gd name="T39" fmla="*/ 22 h 100"/>
                  <a:gd name="T40" fmla="*/ 279 w 279"/>
                  <a:gd name="T41" fmla="*/ 9 h 100"/>
                  <a:gd name="T42" fmla="*/ 279 w 279"/>
                  <a:gd name="T43" fmla="*/ 3 h 100"/>
                  <a:gd name="T44" fmla="*/ 274 w 279"/>
                  <a:gd name="T45" fmla="*/ 0 h 100"/>
                  <a:gd name="T46" fmla="*/ 259 w 279"/>
                  <a:gd name="T47" fmla="*/ 6 h 100"/>
                  <a:gd name="T48" fmla="*/ 224 w 279"/>
                  <a:gd name="T49" fmla="*/ 24 h 100"/>
                  <a:gd name="T50" fmla="*/ 172 w 279"/>
                  <a:gd name="T51" fmla="*/ 41 h 100"/>
                  <a:gd name="T52" fmla="*/ 140 w 279"/>
                  <a:gd name="T53" fmla="*/ 43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9" h="100">
                    <a:moveTo>
                      <a:pt x="140" y="43"/>
                    </a:moveTo>
                    <a:lnTo>
                      <a:pt x="108" y="41"/>
                    </a:lnTo>
                    <a:lnTo>
                      <a:pt x="56" y="24"/>
                    </a:lnTo>
                    <a:lnTo>
                      <a:pt x="20" y="6"/>
                    </a:lnTo>
                    <a:lnTo>
                      <a:pt x="5" y="0"/>
                    </a:lnTo>
                    <a:lnTo>
                      <a:pt x="0" y="3"/>
                    </a:lnTo>
                    <a:lnTo>
                      <a:pt x="0" y="9"/>
                    </a:lnTo>
                    <a:lnTo>
                      <a:pt x="0" y="22"/>
                    </a:lnTo>
                    <a:lnTo>
                      <a:pt x="13" y="52"/>
                    </a:lnTo>
                    <a:lnTo>
                      <a:pt x="34" y="73"/>
                    </a:lnTo>
                    <a:lnTo>
                      <a:pt x="56" y="86"/>
                    </a:lnTo>
                    <a:lnTo>
                      <a:pt x="84" y="95"/>
                    </a:lnTo>
                    <a:lnTo>
                      <a:pt x="119" y="100"/>
                    </a:lnTo>
                    <a:lnTo>
                      <a:pt x="140" y="100"/>
                    </a:lnTo>
                    <a:lnTo>
                      <a:pt x="160" y="100"/>
                    </a:lnTo>
                    <a:lnTo>
                      <a:pt x="196" y="95"/>
                    </a:lnTo>
                    <a:lnTo>
                      <a:pt x="224" y="86"/>
                    </a:lnTo>
                    <a:lnTo>
                      <a:pt x="245" y="73"/>
                    </a:lnTo>
                    <a:lnTo>
                      <a:pt x="267" y="52"/>
                    </a:lnTo>
                    <a:lnTo>
                      <a:pt x="279" y="22"/>
                    </a:lnTo>
                    <a:lnTo>
                      <a:pt x="279" y="9"/>
                    </a:lnTo>
                    <a:lnTo>
                      <a:pt x="279" y="3"/>
                    </a:lnTo>
                    <a:lnTo>
                      <a:pt x="274" y="0"/>
                    </a:lnTo>
                    <a:lnTo>
                      <a:pt x="259" y="6"/>
                    </a:lnTo>
                    <a:lnTo>
                      <a:pt x="224" y="24"/>
                    </a:lnTo>
                    <a:lnTo>
                      <a:pt x="172" y="41"/>
                    </a:lnTo>
                    <a:lnTo>
                      <a:pt x="140" y="43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43"/>
              <p:cNvSpPr>
                <a:spLocks/>
              </p:cNvSpPr>
              <p:nvPr/>
            </p:nvSpPr>
            <p:spPr bwMode="auto">
              <a:xfrm>
                <a:off x="4036" y="3460"/>
                <a:ext cx="24" cy="8"/>
              </a:xfrm>
              <a:custGeom>
                <a:avLst/>
                <a:gdLst>
                  <a:gd name="T0" fmla="*/ 49 w 97"/>
                  <a:gd name="T1" fmla="*/ 15 h 36"/>
                  <a:gd name="T2" fmla="*/ 27 w 97"/>
                  <a:gd name="T3" fmla="*/ 12 h 36"/>
                  <a:gd name="T4" fmla="*/ 8 w 97"/>
                  <a:gd name="T5" fmla="*/ 2 h 36"/>
                  <a:gd name="T6" fmla="*/ 1 w 97"/>
                  <a:gd name="T7" fmla="*/ 0 h 36"/>
                  <a:gd name="T8" fmla="*/ 0 w 97"/>
                  <a:gd name="T9" fmla="*/ 3 h 36"/>
                  <a:gd name="T10" fmla="*/ 1 w 97"/>
                  <a:gd name="T11" fmla="*/ 13 h 36"/>
                  <a:gd name="T12" fmla="*/ 15 w 97"/>
                  <a:gd name="T13" fmla="*/ 28 h 36"/>
                  <a:gd name="T14" fmla="*/ 35 w 97"/>
                  <a:gd name="T15" fmla="*/ 34 h 36"/>
                  <a:gd name="T16" fmla="*/ 49 w 97"/>
                  <a:gd name="T17" fmla="*/ 36 h 36"/>
                  <a:gd name="T18" fmla="*/ 63 w 97"/>
                  <a:gd name="T19" fmla="*/ 34 h 36"/>
                  <a:gd name="T20" fmla="*/ 82 w 97"/>
                  <a:gd name="T21" fmla="*/ 28 h 36"/>
                  <a:gd name="T22" fmla="*/ 96 w 97"/>
                  <a:gd name="T23" fmla="*/ 13 h 36"/>
                  <a:gd name="T24" fmla="*/ 97 w 97"/>
                  <a:gd name="T25" fmla="*/ 3 h 36"/>
                  <a:gd name="T26" fmla="*/ 97 w 97"/>
                  <a:gd name="T27" fmla="*/ 0 h 36"/>
                  <a:gd name="T28" fmla="*/ 91 w 97"/>
                  <a:gd name="T29" fmla="*/ 2 h 36"/>
                  <a:gd name="T30" fmla="*/ 70 w 97"/>
                  <a:gd name="T31" fmla="*/ 12 h 36"/>
                  <a:gd name="T32" fmla="*/ 49 w 97"/>
                  <a:gd name="T33" fmla="*/ 1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7" h="36">
                    <a:moveTo>
                      <a:pt x="49" y="15"/>
                    </a:moveTo>
                    <a:lnTo>
                      <a:pt x="27" y="12"/>
                    </a:lnTo>
                    <a:lnTo>
                      <a:pt x="8" y="2"/>
                    </a:lnTo>
                    <a:lnTo>
                      <a:pt x="1" y="0"/>
                    </a:lnTo>
                    <a:lnTo>
                      <a:pt x="0" y="3"/>
                    </a:lnTo>
                    <a:lnTo>
                      <a:pt x="1" y="13"/>
                    </a:lnTo>
                    <a:lnTo>
                      <a:pt x="15" y="28"/>
                    </a:lnTo>
                    <a:lnTo>
                      <a:pt x="35" y="34"/>
                    </a:lnTo>
                    <a:lnTo>
                      <a:pt x="49" y="36"/>
                    </a:lnTo>
                    <a:lnTo>
                      <a:pt x="63" y="34"/>
                    </a:lnTo>
                    <a:lnTo>
                      <a:pt x="82" y="28"/>
                    </a:lnTo>
                    <a:lnTo>
                      <a:pt x="96" y="13"/>
                    </a:lnTo>
                    <a:lnTo>
                      <a:pt x="97" y="3"/>
                    </a:lnTo>
                    <a:lnTo>
                      <a:pt x="97" y="0"/>
                    </a:lnTo>
                    <a:lnTo>
                      <a:pt x="91" y="2"/>
                    </a:lnTo>
                    <a:lnTo>
                      <a:pt x="70" y="12"/>
                    </a:lnTo>
                    <a:lnTo>
                      <a:pt x="49" y="15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44"/>
              <p:cNvSpPr>
                <a:spLocks/>
              </p:cNvSpPr>
              <p:nvPr/>
            </p:nvSpPr>
            <p:spPr bwMode="auto">
              <a:xfrm>
                <a:off x="3992" y="3432"/>
                <a:ext cx="111" cy="18"/>
              </a:xfrm>
              <a:custGeom>
                <a:avLst/>
                <a:gdLst>
                  <a:gd name="T0" fmla="*/ 223 w 445"/>
                  <a:gd name="T1" fmla="*/ 45 h 73"/>
                  <a:gd name="T2" fmla="*/ 172 w 445"/>
                  <a:gd name="T3" fmla="*/ 43 h 73"/>
                  <a:gd name="T4" fmla="*/ 90 w 445"/>
                  <a:gd name="T5" fmla="*/ 28 h 73"/>
                  <a:gd name="T6" fmla="*/ 33 w 445"/>
                  <a:gd name="T7" fmla="*/ 10 h 73"/>
                  <a:gd name="T8" fmla="*/ 3 w 445"/>
                  <a:gd name="T9" fmla="*/ 0 h 73"/>
                  <a:gd name="T10" fmla="*/ 0 w 445"/>
                  <a:gd name="T11" fmla="*/ 3 h 73"/>
                  <a:gd name="T12" fmla="*/ 2 w 445"/>
                  <a:gd name="T13" fmla="*/ 10 h 73"/>
                  <a:gd name="T14" fmla="*/ 21 w 445"/>
                  <a:gd name="T15" fmla="*/ 31 h 73"/>
                  <a:gd name="T16" fmla="*/ 71 w 445"/>
                  <a:gd name="T17" fmla="*/ 55 h 73"/>
                  <a:gd name="T18" fmla="*/ 134 w 445"/>
                  <a:gd name="T19" fmla="*/ 69 h 73"/>
                  <a:gd name="T20" fmla="*/ 189 w 445"/>
                  <a:gd name="T21" fmla="*/ 73 h 73"/>
                  <a:gd name="T22" fmla="*/ 223 w 445"/>
                  <a:gd name="T23" fmla="*/ 73 h 73"/>
                  <a:gd name="T24" fmla="*/ 256 w 445"/>
                  <a:gd name="T25" fmla="*/ 73 h 73"/>
                  <a:gd name="T26" fmla="*/ 311 w 445"/>
                  <a:gd name="T27" fmla="*/ 69 h 73"/>
                  <a:gd name="T28" fmla="*/ 374 w 445"/>
                  <a:gd name="T29" fmla="*/ 55 h 73"/>
                  <a:gd name="T30" fmla="*/ 424 w 445"/>
                  <a:gd name="T31" fmla="*/ 31 h 73"/>
                  <a:gd name="T32" fmla="*/ 443 w 445"/>
                  <a:gd name="T33" fmla="*/ 10 h 73"/>
                  <a:gd name="T34" fmla="*/ 445 w 445"/>
                  <a:gd name="T35" fmla="*/ 3 h 73"/>
                  <a:gd name="T36" fmla="*/ 442 w 445"/>
                  <a:gd name="T37" fmla="*/ 0 h 73"/>
                  <a:gd name="T38" fmla="*/ 412 w 445"/>
                  <a:gd name="T39" fmla="*/ 10 h 73"/>
                  <a:gd name="T40" fmla="*/ 355 w 445"/>
                  <a:gd name="T41" fmla="*/ 28 h 73"/>
                  <a:gd name="T42" fmla="*/ 273 w 445"/>
                  <a:gd name="T43" fmla="*/ 43 h 73"/>
                  <a:gd name="T44" fmla="*/ 223 w 445"/>
                  <a:gd name="T45" fmla="*/ 4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45" h="73">
                    <a:moveTo>
                      <a:pt x="223" y="45"/>
                    </a:moveTo>
                    <a:lnTo>
                      <a:pt x="172" y="43"/>
                    </a:lnTo>
                    <a:lnTo>
                      <a:pt x="90" y="28"/>
                    </a:lnTo>
                    <a:lnTo>
                      <a:pt x="33" y="1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2" y="10"/>
                    </a:lnTo>
                    <a:lnTo>
                      <a:pt x="21" y="31"/>
                    </a:lnTo>
                    <a:lnTo>
                      <a:pt x="71" y="55"/>
                    </a:lnTo>
                    <a:lnTo>
                      <a:pt x="134" y="69"/>
                    </a:lnTo>
                    <a:lnTo>
                      <a:pt x="189" y="73"/>
                    </a:lnTo>
                    <a:lnTo>
                      <a:pt x="223" y="73"/>
                    </a:lnTo>
                    <a:lnTo>
                      <a:pt x="256" y="73"/>
                    </a:lnTo>
                    <a:lnTo>
                      <a:pt x="311" y="69"/>
                    </a:lnTo>
                    <a:lnTo>
                      <a:pt x="374" y="55"/>
                    </a:lnTo>
                    <a:lnTo>
                      <a:pt x="424" y="31"/>
                    </a:lnTo>
                    <a:lnTo>
                      <a:pt x="443" y="10"/>
                    </a:lnTo>
                    <a:lnTo>
                      <a:pt x="445" y="3"/>
                    </a:lnTo>
                    <a:lnTo>
                      <a:pt x="442" y="0"/>
                    </a:lnTo>
                    <a:lnTo>
                      <a:pt x="412" y="10"/>
                    </a:lnTo>
                    <a:lnTo>
                      <a:pt x="355" y="28"/>
                    </a:lnTo>
                    <a:lnTo>
                      <a:pt x="273" y="43"/>
                    </a:lnTo>
                    <a:lnTo>
                      <a:pt x="223" y="45"/>
                    </a:lnTo>
                    <a:close/>
                  </a:path>
                </a:pathLst>
              </a:custGeom>
              <a:solidFill>
                <a:srgbClr val="F794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45"/>
              <p:cNvSpPr>
                <a:spLocks/>
              </p:cNvSpPr>
              <p:nvPr/>
            </p:nvSpPr>
            <p:spPr bwMode="auto">
              <a:xfrm>
                <a:off x="3890" y="3353"/>
                <a:ext cx="60" cy="60"/>
              </a:xfrm>
              <a:custGeom>
                <a:avLst/>
                <a:gdLst>
                  <a:gd name="T0" fmla="*/ 241 w 241"/>
                  <a:gd name="T1" fmla="*/ 121 h 241"/>
                  <a:gd name="T2" fmla="*/ 239 w 241"/>
                  <a:gd name="T3" fmla="*/ 145 h 241"/>
                  <a:gd name="T4" fmla="*/ 221 w 241"/>
                  <a:gd name="T5" fmla="*/ 188 h 241"/>
                  <a:gd name="T6" fmla="*/ 188 w 241"/>
                  <a:gd name="T7" fmla="*/ 221 h 241"/>
                  <a:gd name="T8" fmla="*/ 145 w 241"/>
                  <a:gd name="T9" fmla="*/ 240 h 241"/>
                  <a:gd name="T10" fmla="*/ 121 w 241"/>
                  <a:gd name="T11" fmla="*/ 241 h 241"/>
                  <a:gd name="T12" fmla="*/ 96 w 241"/>
                  <a:gd name="T13" fmla="*/ 240 h 241"/>
                  <a:gd name="T14" fmla="*/ 53 w 241"/>
                  <a:gd name="T15" fmla="*/ 221 h 241"/>
                  <a:gd name="T16" fmla="*/ 21 w 241"/>
                  <a:gd name="T17" fmla="*/ 188 h 241"/>
                  <a:gd name="T18" fmla="*/ 2 w 241"/>
                  <a:gd name="T19" fmla="*/ 145 h 241"/>
                  <a:gd name="T20" fmla="*/ 0 w 241"/>
                  <a:gd name="T21" fmla="*/ 121 h 241"/>
                  <a:gd name="T22" fmla="*/ 2 w 241"/>
                  <a:gd name="T23" fmla="*/ 96 h 241"/>
                  <a:gd name="T24" fmla="*/ 21 w 241"/>
                  <a:gd name="T25" fmla="*/ 53 h 241"/>
                  <a:gd name="T26" fmla="*/ 53 w 241"/>
                  <a:gd name="T27" fmla="*/ 20 h 241"/>
                  <a:gd name="T28" fmla="*/ 96 w 241"/>
                  <a:gd name="T29" fmla="*/ 3 h 241"/>
                  <a:gd name="T30" fmla="*/ 121 w 241"/>
                  <a:gd name="T31" fmla="*/ 0 h 241"/>
                  <a:gd name="T32" fmla="*/ 145 w 241"/>
                  <a:gd name="T33" fmla="*/ 3 h 241"/>
                  <a:gd name="T34" fmla="*/ 188 w 241"/>
                  <a:gd name="T35" fmla="*/ 20 h 241"/>
                  <a:gd name="T36" fmla="*/ 221 w 241"/>
                  <a:gd name="T37" fmla="*/ 53 h 241"/>
                  <a:gd name="T38" fmla="*/ 239 w 241"/>
                  <a:gd name="T39" fmla="*/ 96 h 241"/>
                  <a:gd name="T40" fmla="*/ 241 w 241"/>
                  <a:gd name="T41" fmla="*/ 121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41" h="241">
                    <a:moveTo>
                      <a:pt x="241" y="121"/>
                    </a:moveTo>
                    <a:lnTo>
                      <a:pt x="239" y="145"/>
                    </a:lnTo>
                    <a:lnTo>
                      <a:pt x="221" y="188"/>
                    </a:lnTo>
                    <a:lnTo>
                      <a:pt x="188" y="221"/>
                    </a:lnTo>
                    <a:lnTo>
                      <a:pt x="145" y="240"/>
                    </a:lnTo>
                    <a:lnTo>
                      <a:pt x="121" y="241"/>
                    </a:lnTo>
                    <a:lnTo>
                      <a:pt x="96" y="240"/>
                    </a:lnTo>
                    <a:lnTo>
                      <a:pt x="53" y="221"/>
                    </a:lnTo>
                    <a:lnTo>
                      <a:pt x="21" y="188"/>
                    </a:lnTo>
                    <a:lnTo>
                      <a:pt x="2" y="145"/>
                    </a:lnTo>
                    <a:lnTo>
                      <a:pt x="0" y="121"/>
                    </a:lnTo>
                    <a:lnTo>
                      <a:pt x="2" y="96"/>
                    </a:lnTo>
                    <a:lnTo>
                      <a:pt x="21" y="53"/>
                    </a:lnTo>
                    <a:lnTo>
                      <a:pt x="53" y="20"/>
                    </a:lnTo>
                    <a:lnTo>
                      <a:pt x="96" y="3"/>
                    </a:lnTo>
                    <a:lnTo>
                      <a:pt x="121" y="0"/>
                    </a:lnTo>
                    <a:lnTo>
                      <a:pt x="145" y="3"/>
                    </a:lnTo>
                    <a:lnTo>
                      <a:pt x="188" y="20"/>
                    </a:lnTo>
                    <a:lnTo>
                      <a:pt x="221" y="53"/>
                    </a:lnTo>
                    <a:lnTo>
                      <a:pt x="239" y="96"/>
                    </a:lnTo>
                    <a:lnTo>
                      <a:pt x="241" y="121"/>
                    </a:lnTo>
                    <a:close/>
                  </a:path>
                </a:pathLst>
              </a:custGeom>
              <a:solidFill>
                <a:srgbClr val="F9AA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46"/>
              <p:cNvSpPr>
                <a:spLocks/>
              </p:cNvSpPr>
              <p:nvPr/>
            </p:nvSpPr>
            <p:spPr bwMode="auto">
              <a:xfrm>
                <a:off x="4149" y="3353"/>
                <a:ext cx="61" cy="60"/>
              </a:xfrm>
              <a:custGeom>
                <a:avLst/>
                <a:gdLst>
                  <a:gd name="T0" fmla="*/ 241 w 241"/>
                  <a:gd name="T1" fmla="*/ 121 h 241"/>
                  <a:gd name="T2" fmla="*/ 239 w 241"/>
                  <a:gd name="T3" fmla="*/ 145 h 241"/>
                  <a:gd name="T4" fmla="*/ 221 w 241"/>
                  <a:gd name="T5" fmla="*/ 188 h 241"/>
                  <a:gd name="T6" fmla="*/ 188 w 241"/>
                  <a:gd name="T7" fmla="*/ 221 h 241"/>
                  <a:gd name="T8" fmla="*/ 145 w 241"/>
                  <a:gd name="T9" fmla="*/ 240 h 241"/>
                  <a:gd name="T10" fmla="*/ 121 w 241"/>
                  <a:gd name="T11" fmla="*/ 241 h 241"/>
                  <a:gd name="T12" fmla="*/ 96 w 241"/>
                  <a:gd name="T13" fmla="*/ 240 h 241"/>
                  <a:gd name="T14" fmla="*/ 53 w 241"/>
                  <a:gd name="T15" fmla="*/ 221 h 241"/>
                  <a:gd name="T16" fmla="*/ 21 w 241"/>
                  <a:gd name="T17" fmla="*/ 188 h 241"/>
                  <a:gd name="T18" fmla="*/ 2 w 241"/>
                  <a:gd name="T19" fmla="*/ 145 h 241"/>
                  <a:gd name="T20" fmla="*/ 0 w 241"/>
                  <a:gd name="T21" fmla="*/ 121 h 241"/>
                  <a:gd name="T22" fmla="*/ 2 w 241"/>
                  <a:gd name="T23" fmla="*/ 96 h 241"/>
                  <a:gd name="T24" fmla="*/ 21 w 241"/>
                  <a:gd name="T25" fmla="*/ 53 h 241"/>
                  <a:gd name="T26" fmla="*/ 53 w 241"/>
                  <a:gd name="T27" fmla="*/ 20 h 241"/>
                  <a:gd name="T28" fmla="*/ 96 w 241"/>
                  <a:gd name="T29" fmla="*/ 3 h 241"/>
                  <a:gd name="T30" fmla="*/ 121 w 241"/>
                  <a:gd name="T31" fmla="*/ 0 h 241"/>
                  <a:gd name="T32" fmla="*/ 145 w 241"/>
                  <a:gd name="T33" fmla="*/ 3 h 241"/>
                  <a:gd name="T34" fmla="*/ 188 w 241"/>
                  <a:gd name="T35" fmla="*/ 20 h 241"/>
                  <a:gd name="T36" fmla="*/ 221 w 241"/>
                  <a:gd name="T37" fmla="*/ 53 h 241"/>
                  <a:gd name="T38" fmla="*/ 239 w 241"/>
                  <a:gd name="T39" fmla="*/ 96 h 241"/>
                  <a:gd name="T40" fmla="*/ 241 w 241"/>
                  <a:gd name="T41" fmla="*/ 121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41" h="241">
                    <a:moveTo>
                      <a:pt x="241" y="121"/>
                    </a:moveTo>
                    <a:lnTo>
                      <a:pt x="239" y="145"/>
                    </a:lnTo>
                    <a:lnTo>
                      <a:pt x="221" y="188"/>
                    </a:lnTo>
                    <a:lnTo>
                      <a:pt x="188" y="221"/>
                    </a:lnTo>
                    <a:lnTo>
                      <a:pt x="145" y="240"/>
                    </a:lnTo>
                    <a:lnTo>
                      <a:pt x="121" y="241"/>
                    </a:lnTo>
                    <a:lnTo>
                      <a:pt x="96" y="240"/>
                    </a:lnTo>
                    <a:lnTo>
                      <a:pt x="53" y="221"/>
                    </a:lnTo>
                    <a:lnTo>
                      <a:pt x="21" y="188"/>
                    </a:lnTo>
                    <a:lnTo>
                      <a:pt x="2" y="145"/>
                    </a:lnTo>
                    <a:lnTo>
                      <a:pt x="0" y="121"/>
                    </a:lnTo>
                    <a:lnTo>
                      <a:pt x="2" y="96"/>
                    </a:lnTo>
                    <a:lnTo>
                      <a:pt x="21" y="53"/>
                    </a:lnTo>
                    <a:lnTo>
                      <a:pt x="53" y="20"/>
                    </a:lnTo>
                    <a:lnTo>
                      <a:pt x="96" y="3"/>
                    </a:lnTo>
                    <a:lnTo>
                      <a:pt x="121" y="0"/>
                    </a:lnTo>
                    <a:lnTo>
                      <a:pt x="145" y="3"/>
                    </a:lnTo>
                    <a:lnTo>
                      <a:pt x="188" y="20"/>
                    </a:lnTo>
                    <a:lnTo>
                      <a:pt x="221" y="53"/>
                    </a:lnTo>
                    <a:lnTo>
                      <a:pt x="239" y="96"/>
                    </a:lnTo>
                    <a:lnTo>
                      <a:pt x="241" y="121"/>
                    </a:lnTo>
                    <a:close/>
                  </a:path>
                </a:pathLst>
              </a:custGeom>
              <a:solidFill>
                <a:srgbClr val="F9AA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47"/>
              <p:cNvSpPr>
                <a:spLocks/>
              </p:cNvSpPr>
              <p:nvPr/>
            </p:nvSpPr>
            <p:spPr bwMode="auto">
              <a:xfrm>
                <a:off x="3817" y="3550"/>
                <a:ext cx="231" cy="133"/>
              </a:xfrm>
              <a:custGeom>
                <a:avLst/>
                <a:gdLst>
                  <a:gd name="T0" fmla="*/ 923 w 923"/>
                  <a:gd name="T1" fmla="*/ 0 h 532"/>
                  <a:gd name="T2" fmla="*/ 923 w 923"/>
                  <a:gd name="T3" fmla="*/ 532 h 532"/>
                  <a:gd name="T4" fmla="*/ 0 w 923"/>
                  <a:gd name="T5" fmla="*/ 532 h 532"/>
                  <a:gd name="T6" fmla="*/ 1 w 923"/>
                  <a:gd name="T7" fmla="*/ 511 h 532"/>
                  <a:gd name="T8" fmla="*/ 10 w 923"/>
                  <a:gd name="T9" fmla="*/ 468 h 532"/>
                  <a:gd name="T10" fmla="*/ 30 w 923"/>
                  <a:gd name="T11" fmla="*/ 425 h 532"/>
                  <a:gd name="T12" fmla="*/ 58 w 923"/>
                  <a:gd name="T13" fmla="*/ 380 h 532"/>
                  <a:gd name="T14" fmla="*/ 94 w 923"/>
                  <a:gd name="T15" fmla="*/ 335 h 532"/>
                  <a:gd name="T16" fmla="*/ 138 w 923"/>
                  <a:gd name="T17" fmla="*/ 291 h 532"/>
                  <a:gd name="T18" fmla="*/ 190 w 923"/>
                  <a:gd name="T19" fmla="*/ 246 h 532"/>
                  <a:gd name="T20" fmla="*/ 248 w 923"/>
                  <a:gd name="T21" fmla="*/ 204 h 532"/>
                  <a:gd name="T22" fmla="*/ 312 w 923"/>
                  <a:gd name="T23" fmla="*/ 166 h 532"/>
                  <a:gd name="T24" fmla="*/ 380 w 923"/>
                  <a:gd name="T25" fmla="*/ 128 h 532"/>
                  <a:gd name="T26" fmla="*/ 455 w 923"/>
                  <a:gd name="T27" fmla="*/ 95 h 532"/>
                  <a:gd name="T28" fmla="*/ 533 w 923"/>
                  <a:gd name="T29" fmla="*/ 66 h 532"/>
                  <a:gd name="T30" fmla="*/ 615 w 923"/>
                  <a:gd name="T31" fmla="*/ 41 h 532"/>
                  <a:gd name="T32" fmla="*/ 700 w 923"/>
                  <a:gd name="T33" fmla="*/ 21 h 532"/>
                  <a:gd name="T34" fmla="*/ 788 w 923"/>
                  <a:gd name="T35" fmla="*/ 7 h 532"/>
                  <a:gd name="T36" fmla="*/ 877 w 923"/>
                  <a:gd name="T37" fmla="*/ 0 h 532"/>
                  <a:gd name="T38" fmla="*/ 923 w 923"/>
                  <a:gd name="T39" fmla="*/ 0 h 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23" h="532">
                    <a:moveTo>
                      <a:pt x="923" y="0"/>
                    </a:moveTo>
                    <a:lnTo>
                      <a:pt x="923" y="532"/>
                    </a:lnTo>
                    <a:lnTo>
                      <a:pt x="0" y="532"/>
                    </a:lnTo>
                    <a:lnTo>
                      <a:pt x="1" y="511"/>
                    </a:lnTo>
                    <a:lnTo>
                      <a:pt x="10" y="468"/>
                    </a:lnTo>
                    <a:lnTo>
                      <a:pt x="30" y="425"/>
                    </a:lnTo>
                    <a:lnTo>
                      <a:pt x="58" y="380"/>
                    </a:lnTo>
                    <a:lnTo>
                      <a:pt x="94" y="335"/>
                    </a:lnTo>
                    <a:lnTo>
                      <a:pt x="138" y="291"/>
                    </a:lnTo>
                    <a:lnTo>
                      <a:pt x="190" y="246"/>
                    </a:lnTo>
                    <a:lnTo>
                      <a:pt x="248" y="204"/>
                    </a:lnTo>
                    <a:lnTo>
                      <a:pt x="312" y="166"/>
                    </a:lnTo>
                    <a:lnTo>
                      <a:pt x="380" y="128"/>
                    </a:lnTo>
                    <a:lnTo>
                      <a:pt x="455" y="95"/>
                    </a:lnTo>
                    <a:lnTo>
                      <a:pt x="533" y="66"/>
                    </a:lnTo>
                    <a:lnTo>
                      <a:pt x="615" y="41"/>
                    </a:lnTo>
                    <a:lnTo>
                      <a:pt x="700" y="21"/>
                    </a:lnTo>
                    <a:lnTo>
                      <a:pt x="788" y="7"/>
                    </a:lnTo>
                    <a:lnTo>
                      <a:pt x="877" y="0"/>
                    </a:lnTo>
                    <a:lnTo>
                      <a:pt x="923" y="0"/>
                    </a:lnTo>
                    <a:close/>
                  </a:path>
                </a:pathLst>
              </a:custGeom>
              <a:solidFill>
                <a:srgbClr val="46AC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48"/>
              <p:cNvSpPr>
                <a:spLocks/>
              </p:cNvSpPr>
              <p:nvPr/>
            </p:nvSpPr>
            <p:spPr bwMode="auto">
              <a:xfrm>
                <a:off x="4048" y="3550"/>
                <a:ext cx="230" cy="133"/>
              </a:xfrm>
              <a:custGeom>
                <a:avLst/>
                <a:gdLst>
                  <a:gd name="T0" fmla="*/ 0 w 923"/>
                  <a:gd name="T1" fmla="*/ 0 h 532"/>
                  <a:gd name="T2" fmla="*/ 0 w 923"/>
                  <a:gd name="T3" fmla="*/ 532 h 532"/>
                  <a:gd name="T4" fmla="*/ 923 w 923"/>
                  <a:gd name="T5" fmla="*/ 532 h 532"/>
                  <a:gd name="T6" fmla="*/ 923 w 923"/>
                  <a:gd name="T7" fmla="*/ 511 h 532"/>
                  <a:gd name="T8" fmla="*/ 912 w 923"/>
                  <a:gd name="T9" fmla="*/ 468 h 532"/>
                  <a:gd name="T10" fmla="*/ 892 w 923"/>
                  <a:gd name="T11" fmla="*/ 425 h 532"/>
                  <a:gd name="T12" fmla="*/ 864 w 923"/>
                  <a:gd name="T13" fmla="*/ 380 h 532"/>
                  <a:gd name="T14" fmla="*/ 828 w 923"/>
                  <a:gd name="T15" fmla="*/ 335 h 532"/>
                  <a:gd name="T16" fmla="*/ 784 w 923"/>
                  <a:gd name="T17" fmla="*/ 291 h 532"/>
                  <a:gd name="T18" fmla="*/ 732 w 923"/>
                  <a:gd name="T19" fmla="*/ 246 h 532"/>
                  <a:gd name="T20" fmla="*/ 674 w 923"/>
                  <a:gd name="T21" fmla="*/ 204 h 532"/>
                  <a:gd name="T22" fmla="*/ 611 w 923"/>
                  <a:gd name="T23" fmla="*/ 166 h 532"/>
                  <a:gd name="T24" fmla="*/ 542 w 923"/>
                  <a:gd name="T25" fmla="*/ 128 h 532"/>
                  <a:gd name="T26" fmla="*/ 468 w 923"/>
                  <a:gd name="T27" fmla="*/ 95 h 532"/>
                  <a:gd name="T28" fmla="*/ 389 w 923"/>
                  <a:gd name="T29" fmla="*/ 66 h 532"/>
                  <a:gd name="T30" fmla="*/ 307 w 923"/>
                  <a:gd name="T31" fmla="*/ 41 h 532"/>
                  <a:gd name="T32" fmla="*/ 222 w 923"/>
                  <a:gd name="T33" fmla="*/ 21 h 532"/>
                  <a:gd name="T34" fmla="*/ 134 w 923"/>
                  <a:gd name="T35" fmla="*/ 7 h 532"/>
                  <a:gd name="T36" fmla="*/ 45 w 923"/>
                  <a:gd name="T37" fmla="*/ 0 h 532"/>
                  <a:gd name="T38" fmla="*/ 0 w 923"/>
                  <a:gd name="T39" fmla="*/ 0 h 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23" h="532">
                    <a:moveTo>
                      <a:pt x="0" y="0"/>
                    </a:moveTo>
                    <a:lnTo>
                      <a:pt x="0" y="532"/>
                    </a:lnTo>
                    <a:lnTo>
                      <a:pt x="923" y="532"/>
                    </a:lnTo>
                    <a:lnTo>
                      <a:pt x="923" y="511"/>
                    </a:lnTo>
                    <a:lnTo>
                      <a:pt x="912" y="468"/>
                    </a:lnTo>
                    <a:lnTo>
                      <a:pt x="892" y="425"/>
                    </a:lnTo>
                    <a:lnTo>
                      <a:pt x="864" y="380"/>
                    </a:lnTo>
                    <a:lnTo>
                      <a:pt x="828" y="335"/>
                    </a:lnTo>
                    <a:lnTo>
                      <a:pt x="784" y="291"/>
                    </a:lnTo>
                    <a:lnTo>
                      <a:pt x="732" y="246"/>
                    </a:lnTo>
                    <a:lnTo>
                      <a:pt x="674" y="204"/>
                    </a:lnTo>
                    <a:lnTo>
                      <a:pt x="611" y="166"/>
                    </a:lnTo>
                    <a:lnTo>
                      <a:pt x="542" y="128"/>
                    </a:lnTo>
                    <a:lnTo>
                      <a:pt x="468" y="95"/>
                    </a:lnTo>
                    <a:lnTo>
                      <a:pt x="389" y="66"/>
                    </a:lnTo>
                    <a:lnTo>
                      <a:pt x="307" y="41"/>
                    </a:lnTo>
                    <a:lnTo>
                      <a:pt x="222" y="21"/>
                    </a:lnTo>
                    <a:lnTo>
                      <a:pt x="134" y="7"/>
                    </a:lnTo>
                    <a:lnTo>
                      <a:pt x="4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6AC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49"/>
              <p:cNvSpPr>
                <a:spLocks/>
              </p:cNvSpPr>
              <p:nvPr/>
            </p:nvSpPr>
            <p:spPr bwMode="auto">
              <a:xfrm>
                <a:off x="3951" y="3550"/>
                <a:ext cx="97" cy="127"/>
              </a:xfrm>
              <a:custGeom>
                <a:avLst/>
                <a:gdLst>
                  <a:gd name="T0" fmla="*/ 385 w 385"/>
                  <a:gd name="T1" fmla="*/ 507 h 507"/>
                  <a:gd name="T2" fmla="*/ 385 w 385"/>
                  <a:gd name="T3" fmla="*/ 0 h 507"/>
                  <a:gd name="T4" fmla="*/ 334 w 385"/>
                  <a:gd name="T5" fmla="*/ 1 h 507"/>
                  <a:gd name="T6" fmla="*/ 235 w 385"/>
                  <a:gd name="T7" fmla="*/ 10 h 507"/>
                  <a:gd name="T8" fmla="*/ 138 w 385"/>
                  <a:gd name="T9" fmla="*/ 27 h 507"/>
                  <a:gd name="T10" fmla="*/ 45 w 385"/>
                  <a:gd name="T11" fmla="*/ 50 h 507"/>
                  <a:gd name="T12" fmla="*/ 0 w 385"/>
                  <a:gd name="T13" fmla="*/ 64 h 507"/>
                  <a:gd name="T14" fmla="*/ 385 w 385"/>
                  <a:gd name="T15" fmla="*/ 507 h 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85" h="507">
                    <a:moveTo>
                      <a:pt x="385" y="507"/>
                    </a:moveTo>
                    <a:lnTo>
                      <a:pt x="385" y="0"/>
                    </a:lnTo>
                    <a:lnTo>
                      <a:pt x="334" y="1"/>
                    </a:lnTo>
                    <a:lnTo>
                      <a:pt x="235" y="10"/>
                    </a:lnTo>
                    <a:lnTo>
                      <a:pt x="138" y="27"/>
                    </a:lnTo>
                    <a:lnTo>
                      <a:pt x="45" y="50"/>
                    </a:lnTo>
                    <a:lnTo>
                      <a:pt x="0" y="64"/>
                    </a:lnTo>
                    <a:lnTo>
                      <a:pt x="385" y="50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50"/>
              <p:cNvSpPr>
                <a:spLocks/>
              </p:cNvSpPr>
              <p:nvPr/>
            </p:nvSpPr>
            <p:spPr bwMode="auto">
              <a:xfrm>
                <a:off x="4048" y="3550"/>
                <a:ext cx="96" cy="127"/>
              </a:xfrm>
              <a:custGeom>
                <a:avLst/>
                <a:gdLst>
                  <a:gd name="T0" fmla="*/ 0 w 385"/>
                  <a:gd name="T1" fmla="*/ 507 h 507"/>
                  <a:gd name="T2" fmla="*/ 0 w 385"/>
                  <a:gd name="T3" fmla="*/ 0 h 507"/>
                  <a:gd name="T4" fmla="*/ 50 w 385"/>
                  <a:gd name="T5" fmla="*/ 1 h 507"/>
                  <a:gd name="T6" fmla="*/ 149 w 385"/>
                  <a:gd name="T7" fmla="*/ 10 h 507"/>
                  <a:gd name="T8" fmla="*/ 246 w 385"/>
                  <a:gd name="T9" fmla="*/ 27 h 507"/>
                  <a:gd name="T10" fmla="*/ 340 w 385"/>
                  <a:gd name="T11" fmla="*/ 50 h 507"/>
                  <a:gd name="T12" fmla="*/ 385 w 385"/>
                  <a:gd name="T13" fmla="*/ 64 h 507"/>
                  <a:gd name="T14" fmla="*/ 0 w 385"/>
                  <a:gd name="T15" fmla="*/ 507 h 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85" h="507">
                    <a:moveTo>
                      <a:pt x="0" y="507"/>
                    </a:moveTo>
                    <a:lnTo>
                      <a:pt x="0" y="0"/>
                    </a:lnTo>
                    <a:lnTo>
                      <a:pt x="50" y="1"/>
                    </a:lnTo>
                    <a:lnTo>
                      <a:pt x="149" y="10"/>
                    </a:lnTo>
                    <a:lnTo>
                      <a:pt x="246" y="27"/>
                    </a:lnTo>
                    <a:lnTo>
                      <a:pt x="340" y="50"/>
                    </a:lnTo>
                    <a:lnTo>
                      <a:pt x="385" y="64"/>
                    </a:lnTo>
                    <a:lnTo>
                      <a:pt x="0" y="50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51"/>
              <p:cNvSpPr>
                <a:spLocks/>
              </p:cNvSpPr>
              <p:nvPr/>
            </p:nvSpPr>
            <p:spPr bwMode="auto">
              <a:xfrm>
                <a:off x="3976" y="3550"/>
                <a:ext cx="143" cy="69"/>
              </a:xfrm>
              <a:custGeom>
                <a:avLst/>
                <a:gdLst>
                  <a:gd name="T0" fmla="*/ 285 w 570"/>
                  <a:gd name="T1" fmla="*/ 0 h 277"/>
                  <a:gd name="T2" fmla="*/ 211 w 570"/>
                  <a:gd name="T3" fmla="*/ 1 h 277"/>
                  <a:gd name="T4" fmla="*/ 68 w 570"/>
                  <a:gd name="T5" fmla="*/ 20 h 277"/>
                  <a:gd name="T6" fmla="*/ 0 w 570"/>
                  <a:gd name="T7" fmla="*/ 35 h 277"/>
                  <a:gd name="T8" fmla="*/ 5 w 570"/>
                  <a:gd name="T9" fmla="*/ 68 h 277"/>
                  <a:gd name="T10" fmla="*/ 26 w 570"/>
                  <a:gd name="T11" fmla="*/ 127 h 277"/>
                  <a:gd name="T12" fmla="*/ 50 w 570"/>
                  <a:gd name="T13" fmla="*/ 167 h 277"/>
                  <a:gd name="T14" fmla="*/ 81 w 570"/>
                  <a:gd name="T15" fmla="*/ 204 h 277"/>
                  <a:gd name="T16" fmla="*/ 123 w 570"/>
                  <a:gd name="T17" fmla="*/ 237 h 277"/>
                  <a:gd name="T18" fmla="*/ 177 w 570"/>
                  <a:gd name="T19" fmla="*/ 262 h 277"/>
                  <a:gd name="T20" fmla="*/ 245 w 570"/>
                  <a:gd name="T21" fmla="*/ 276 h 277"/>
                  <a:gd name="T22" fmla="*/ 285 w 570"/>
                  <a:gd name="T23" fmla="*/ 277 h 277"/>
                  <a:gd name="T24" fmla="*/ 324 w 570"/>
                  <a:gd name="T25" fmla="*/ 276 h 277"/>
                  <a:gd name="T26" fmla="*/ 392 w 570"/>
                  <a:gd name="T27" fmla="*/ 262 h 277"/>
                  <a:gd name="T28" fmla="*/ 446 w 570"/>
                  <a:gd name="T29" fmla="*/ 237 h 277"/>
                  <a:gd name="T30" fmla="*/ 488 w 570"/>
                  <a:gd name="T31" fmla="*/ 204 h 277"/>
                  <a:gd name="T32" fmla="*/ 520 w 570"/>
                  <a:gd name="T33" fmla="*/ 167 h 277"/>
                  <a:gd name="T34" fmla="*/ 543 w 570"/>
                  <a:gd name="T35" fmla="*/ 127 h 277"/>
                  <a:gd name="T36" fmla="*/ 564 w 570"/>
                  <a:gd name="T37" fmla="*/ 68 h 277"/>
                  <a:gd name="T38" fmla="*/ 570 w 570"/>
                  <a:gd name="T39" fmla="*/ 35 h 277"/>
                  <a:gd name="T40" fmla="*/ 501 w 570"/>
                  <a:gd name="T41" fmla="*/ 20 h 277"/>
                  <a:gd name="T42" fmla="*/ 358 w 570"/>
                  <a:gd name="T43" fmla="*/ 1 h 277"/>
                  <a:gd name="T44" fmla="*/ 285 w 570"/>
                  <a:gd name="T45" fmla="*/ 0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70" h="277">
                    <a:moveTo>
                      <a:pt x="285" y="0"/>
                    </a:moveTo>
                    <a:lnTo>
                      <a:pt x="211" y="1"/>
                    </a:lnTo>
                    <a:lnTo>
                      <a:pt x="68" y="20"/>
                    </a:lnTo>
                    <a:lnTo>
                      <a:pt x="0" y="35"/>
                    </a:lnTo>
                    <a:lnTo>
                      <a:pt x="5" y="68"/>
                    </a:lnTo>
                    <a:lnTo>
                      <a:pt x="26" y="127"/>
                    </a:lnTo>
                    <a:lnTo>
                      <a:pt x="50" y="167"/>
                    </a:lnTo>
                    <a:lnTo>
                      <a:pt x="81" y="204"/>
                    </a:lnTo>
                    <a:lnTo>
                      <a:pt x="123" y="237"/>
                    </a:lnTo>
                    <a:lnTo>
                      <a:pt x="177" y="262"/>
                    </a:lnTo>
                    <a:lnTo>
                      <a:pt x="245" y="276"/>
                    </a:lnTo>
                    <a:lnTo>
                      <a:pt x="285" y="277"/>
                    </a:lnTo>
                    <a:lnTo>
                      <a:pt x="324" y="276"/>
                    </a:lnTo>
                    <a:lnTo>
                      <a:pt x="392" y="262"/>
                    </a:lnTo>
                    <a:lnTo>
                      <a:pt x="446" y="237"/>
                    </a:lnTo>
                    <a:lnTo>
                      <a:pt x="488" y="204"/>
                    </a:lnTo>
                    <a:lnTo>
                      <a:pt x="520" y="167"/>
                    </a:lnTo>
                    <a:lnTo>
                      <a:pt x="543" y="127"/>
                    </a:lnTo>
                    <a:lnTo>
                      <a:pt x="564" y="68"/>
                    </a:lnTo>
                    <a:lnTo>
                      <a:pt x="570" y="35"/>
                    </a:lnTo>
                    <a:lnTo>
                      <a:pt x="501" y="20"/>
                    </a:lnTo>
                    <a:lnTo>
                      <a:pt x="358" y="1"/>
                    </a:lnTo>
                    <a:lnTo>
                      <a:pt x="285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52"/>
              <p:cNvSpPr>
                <a:spLocks/>
              </p:cNvSpPr>
              <p:nvPr/>
            </p:nvSpPr>
            <p:spPr bwMode="auto">
              <a:xfrm>
                <a:off x="3995" y="3546"/>
                <a:ext cx="105" cy="56"/>
              </a:xfrm>
              <a:custGeom>
                <a:avLst/>
                <a:gdLst>
                  <a:gd name="T0" fmla="*/ 0 w 421"/>
                  <a:gd name="T1" fmla="*/ 35 h 225"/>
                  <a:gd name="T2" fmla="*/ 0 w 421"/>
                  <a:gd name="T3" fmla="*/ 41 h 225"/>
                  <a:gd name="T4" fmla="*/ 6 w 421"/>
                  <a:gd name="T5" fmla="*/ 79 h 225"/>
                  <a:gd name="T6" fmla="*/ 17 w 421"/>
                  <a:gd name="T7" fmla="*/ 113 h 225"/>
                  <a:gd name="T8" fmla="*/ 37 w 421"/>
                  <a:gd name="T9" fmla="*/ 148 h 225"/>
                  <a:gd name="T10" fmla="*/ 68 w 421"/>
                  <a:gd name="T11" fmla="*/ 182 h 225"/>
                  <a:gd name="T12" fmla="*/ 113 w 421"/>
                  <a:gd name="T13" fmla="*/ 209 h 225"/>
                  <a:gd name="T14" fmla="*/ 173 w 421"/>
                  <a:gd name="T15" fmla="*/ 224 h 225"/>
                  <a:gd name="T16" fmla="*/ 211 w 421"/>
                  <a:gd name="T17" fmla="*/ 225 h 225"/>
                  <a:gd name="T18" fmla="*/ 248 w 421"/>
                  <a:gd name="T19" fmla="*/ 224 h 225"/>
                  <a:gd name="T20" fmla="*/ 310 w 421"/>
                  <a:gd name="T21" fmla="*/ 209 h 225"/>
                  <a:gd name="T22" fmla="*/ 354 w 421"/>
                  <a:gd name="T23" fmla="*/ 182 h 225"/>
                  <a:gd name="T24" fmla="*/ 385 w 421"/>
                  <a:gd name="T25" fmla="*/ 148 h 225"/>
                  <a:gd name="T26" fmla="*/ 404 w 421"/>
                  <a:gd name="T27" fmla="*/ 113 h 225"/>
                  <a:gd name="T28" fmla="*/ 415 w 421"/>
                  <a:gd name="T29" fmla="*/ 79 h 225"/>
                  <a:gd name="T30" fmla="*/ 421 w 421"/>
                  <a:gd name="T31" fmla="*/ 41 h 225"/>
                  <a:gd name="T32" fmla="*/ 421 w 421"/>
                  <a:gd name="T33" fmla="*/ 35 h 225"/>
                  <a:gd name="T34" fmla="*/ 415 w 421"/>
                  <a:gd name="T35" fmla="*/ 33 h 225"/>
                  <a:gd name="T36" fmla="*/ 344 w 421"/>
                  <a:gd name="T37" fmla="*/ 14 h 225"/>
                  <a:gd name="T38" fmla="*/ 256 w 421"/>
                  <a:gd name="T39" fmla="*/ 2 h 225"/>
                  <a:gd name="T40" fmla="*/ 188 w 421"/>
                  <a:gd name="T41" fmla="*/ 0 h 225"/>
                  <a:gd name="T42" fmla="*/ 114 w 421"/>
                  <a:gd name="T43" fmla="*/ 5 h 225"/>
                  <a:gd name="T44" fmla="*/ 39 w 421"/>
                  <a:gd name="T45" fmla="*/ 21 h 225"/>
                  <a:gd name="T46" fmla="*/ 0 w 421"/>
                  <a:gd name="T47" fmla="*/ 35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21" h="225">
                    <a:moveTo>
                      <a:pt x="0" y="35"/>
                    </a:moveTo>
                    <a:lnTo>
                      <a:pt x="0" y="41"/>
                    </a:lnTo>
                    <a:lnTo>
                      <a:pt x="6" y="79"/>
                    </a:lnTo>
                    <a:lnTo>
                      <a:pt x="17" y="113"/>
                    </a:lnTo>
                    <a:lnTo>
                      <a:pt x="37" y="148"/>
                    </a:lnTo>
                    <a:lnTo>
                      <a:pt x="68" y="182"/>
                    </a:lnTo>
                    <a:lnTo>
                      <a:pt x="113" y="209"/>
                    </a:lnTo>
                    <a:lnTo>
                      <a:pt x="173" y="224"/>
                    </a:lnTo>
                    <a:lnTo>
                      <a:pt x="211" y="225"/>
                    </a:lnTo>
                    <a:lnTo>
                      <a:pt x="248" y="224"/>
                    </a:lnTo>
                    <a:lnTo>
                      <a:pt x="310" y="209"/>
                    </a:lnTo>
                    <a:lnTo>
                      <a:pt x="354" y="182"/>
                    </a:lnTo>
                    <a:lnTo>
                      <a:pt x="385" y="148"/>
                    </a:lnTo>
                    <a:lnTo>
                      <a:pt x="404" y="113"/>
                    </a:lnTo>
                    <a:lnTo>
                      <a:pt x="415" y="79"/>
                    </a:lnTo>
                    <a:lnTo>
                      <a:pt x="421" y="41"/>
                    </a:lnTo>
                    <a:lnTo>
                      <a:pt x="421" y="35"/>
                    </a:lnTo>
                    <a:lnTo>
                      <a:pt x="415" y="33"/>
                    </a:lnTo>
                    <a:lnTo>
                      <a:pt x="344" y="14"/>
                    </a:lnTo>
                    <a:lnTo>
                      <a:pt x="256" y="2"/>
                    </a:lnTo>
                    <a:lnTo>
                      <a:pt x="188" y="0"/>
                    </a:lnTo>
                    <a:lnTo>
                      <a:pt x="114" y="5"/>
                    </a:lnTo>
                    <a:lnTo>
                      <a:pt x="39" y="21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DCC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53"/>
              <p:cNvSpPr>
                <a:spLocks/>
              </p:cNvSpPr>
              <p:nvPr/>
            </p:nvSpPr>
            <p:spPr bwMode="auto">
              <a:xfrm>
                <a:off x="3906" y="3555"/>
                <a:ext cx="142" cy="128"/>
              </a:xfrm>
              <a:custGeom>
                <a:avLst/>
                <a:gdLst>
                  <a:gd name="T0" fmla="*/ 243 w 567"/>
                  <a:gd name="T1" fmla="*/ 19 h 511"/>
                  <a:gd name="T2" fmla="*/ 243 w 567"/>
                  <a:gd name="T3" fmla="*/ 14 h 511"/>
                  <a:gd name="T4" fmla="*/ 239 w 567"/>
                  <a:gd name="T5" fmla="*/ 9 h 511"/>
                  <a:gd name="T6" fmla="*/ 224 w 567"/>
                  <a:gd name="T7" fmla="*/ 3 h 511"/>
                  <a:gd name="T8" fmla="*/ 189 w 567"/>
                  <a:gd name="T9" fmla="*/ 0 h 511"/>
                  <a:gd name="T10" fmla="*/ 146 w 567"/>
                  <a:gd name="T11" fmla="*/ 6 h 511"/>
                  <a:gd name="T12" fmla="*/ 100 w 567"/>
                  <a:gd name="T13" fmla="*/ 19 h 511"/>
                  <a:gd name="T14" fmla="*/ 56 w 567"/>
                  <a:gd name="T15" fmla="*/ 39 h 511"/>
                  <a:gd name="T16" fmla="*/ 21 w 567"/>
                  <a:gd name="T17" fmla="*/ 67 h 511"/>
                  <a:gd name="T18" fmla="*/ 5 w 567"/>
                  <a:gd name="T19" fmla="*/ 93 h 511"/>
                  <a:gd name="T20" fmla="*/ 0 w 567"/>
                  <a:gd name="T21" fmla="*/ 112 h 511"/>
                  <a:gd name="T22" fmla="*/ 0 w 567"/>
                  <a:gd name="T23" fmla="*/ 123 h 511"/>
                  <a:gd name="T24" fmla="*/ 1 w 567"/>
                  <a:gd name="T25" fmla="*/ 134 h 511"/>
                  <a:gd name="T26" fmla="*/ 7 w 567"/>
                  <a:gd name="T27" fmla="*/ 155 h 511"/>
                  <a:gd name="T28" fmla="*/ 26 w 567"/>
                  <a:gd name="T29" fmla="*/ 186 h 511"/>
                  <a:gd name="T30" fmla="*/ 67 w 567"/>
                  <a:gd name="T31" fmla="*/ 223 h 511"/>
                  <a:gd name="T32" fmla="*/ 119 w 567"/>
                  <a:gd name="T33" fmla="*/ 259 h 511"/>
                  <a:gd name="T34" fmla="*/ 210 w 567"/>
                  <a:gd name="T35" fmla="*/ 305 h 511"/>
                  <a:gd name="T36" fmla="*/ 319 w 567"/>
                  <a:gd name="T37" fmla="*/ 354 h 511"/>
                  <a:gd name="T38" fmla="*/ 354 w 567"/>
                  <a:gd name="T39" fmla="*/ 371 h 511"/>
                  <a:gd name="T40" fmla="*/ 418 w 567"/>
                  <a:gd name="T41" fmla="*/ 410 h 511"/>
                  <a:gd name="T42" fmla="*/ 547 w 567"/>
                  <a:gd name="T43" fmla="*/ 498 h 511"/>
                  <a:gd name="T44" fmla="*/ 565 w 567"/>
                  <a:gd name="T45" fmla="*/ 511 h 511"/>
                  <a:gd name="T46" fmla="*/ 566 w 567"/>
                  <a:gd name="T47" fmla="*/ 508 h 511"/>
                  <a:gd name="T48" fmla="*/ 567 w 567"/>
                  <a:gd name="T49" fmla="*/ 476 h 511"/>
                  <a:gd name="T50" fmla="*/ 559 w 567"/>
                  <a:gd name="T51" fmla="*/ 439 h 511"/>
                  <a:gd name="T52" fmla="*/ 546 w 567"/>
                  <a:gd name="T53" fmla="*/ 411 h 511"/>
                  <a:gd name="T54" fmla="*/ 525 w 567"/>
                  <a:gd name="T55" fmla="*/ 381 h 511"/>
                  <a:gd name="T56" fmla="*/ 492 w 567"/>
                  <a:gd name="T57" fmla="*/ 351 h 511"/>
                  <a:gd name="T58" fmla="*/ 472 w 567"/>
                  <a:gd name="T59" fmla="*/ 337 h 511"/>
                  <a:gd name="T60" fmla="*/ 449 w 567"/>
                  <a:gd name="T61" fmla="*/ 322 h 511"/>
                  <a:gd name="T62" fmla="*/ 406 w 567"/>
                  <a:gd name="T63" fmla="*/ 285 h 511"/>
                  <a:gd name="T64" fmla="*/ 345 w 567"/>
                  <a:gd name="T65" fmla="*/ 218 h 511"/>
                  <a:gd name="T66" fmla="*/ 279 w 567"/>
                  <a:gd name="T67" fmla="*/ 123 h 511"/>
                  <a:gd name="T68" fmla="*/ 250 w 567"/>
                  <a:gd name="T69" fmla="*/ 62 h 511"/>
                  <a:gd name="T70" fmla="*/ 243 w 567"/>
                  <a:gd name="T71" fmla="*/ 29 h 511"/>
                  <a:gd name="T72" fmla="*/ 243 w 567"/>
                  <a:gd name="T73" fmla="*/ 19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67" h="511">
                    <a:moveTo>
                      <a:pt x="243" y="19"/>
                    </a:moveTo>
                    <a:lnTo>
                      <a:pt x="243" y="14"/>
                    </a:lnTo>
                    <a:lnTo>
                      <a:pt x="239" y="9"/>
                    </a:lnTo>
                    <a:lnTo>
                      <a:pt x="224" y="3"/>
                    </a:lnTo>
                    <a:lnTo>
                      <a:pt x="189" y="0"/>
                    </a:lnTo>
                    <a:lnTo>
                      <a:pt x="146" y="6"/>
                    </a:lnTo>
                    <a:lnTo>
                      <a:pt x="100" y="19"/>
                    </a:lnTo>
                    <a:lnTo>
                      <a:pt x="56" y="39"/>
                    </a:lnTo>
                    <a:lnTo>
                      <a:pt x="21" y="67"/>
                    </a:lnTo>
                    <a:lnTo>
                      <a:pt x="5" y="93"/>
                    </a:lnTo>
                    <a:lnTo>
                      <a:pt x="0" y="112"/>
                    </a:lnTo>
                    <a:lnTo>
                      <a:pt x="0" y="123"/>
                    </a:lnTo>
                    <a:lnTo>
                      <a:pt x="1" y="134"/>
                    </a:lnTo>
                    <a:lnTo>
                      <a:pt x="7" y="155"/>
                    </a:lnTo>
                    <a:lnTo>
                      <a:pt x="26" y="186"/>
                    </a:lnTo>
                    <a:lnTo>
                      <a:pt x="67" y="223"/>
                    </a:lnTo>
                    <a:lnTo>
                      <a:pt x="119" y="259"/>
                    </a:lnTo>
                    <a:lnTo>
                      <a:pt x="210" y="305"/>
                    </a:lnTo>
                    <a:lnTo>
                      <a:pt x="319" y="354"/>
                    </a:lnTo>
                    <a:lnTo>
                      <a:pt x="354" y="371"/>
                    </a:lnTo>
                    <a:lnTo>
                      <a:pt x="418" y="410"/>
                    </a:lnTo>
                    <a:lnTo>
                      <a:pt x="547" y="498"/>
                    </a:lnTo>
                    <a:lnTo>
                      <a:pt x="565" y="511"/>
                    </a:lnTo>
                    <a:lnTo>
                      <a:pt x="566" y="508"/>
                    </a:lnTo>
                    <a:lnTo>
                      <a:pt x="567" y="476"/>
                    </a:lnTo>
                    <a:lnTo>
                      <a:pt x="559" y="439"/>
                    </a:lnTo>
                    <a:lnTo>
                      <a:pt x="546" y="411"/>
                    </a:lnTo>
                    <a:lnTo>
                      <a:pt x="525" y="381"/>
                    </a:lnTo>
                    <a:lnTo>
                      <a:pt x="492" y="351"/>
                    </a:lnTo>
                    <a:lnTo>
                      <a:pt x="472" y="337"/>
                    </a:lnTo>
                    <a:lnTo>
                      <a:pt x="449" y="322"/>
                    </a:lnTo>
                    <a:lnTo>
                      <a:pt x="406" y="285"/>
                    </a:lnTo>
                    <a:lnTo>
                      <a:pt x="345" y="218"/>
                    </a:lnTo>
                    <a:lnTo>
                      <a:pt x="279" y="123"/>
                    </a:lnTo>
                    <a:lnTo>
                      <a:pt x="250" y="62"/>
                    </a:lnTo>
                    <a:lnTo>
                      <a:pt x="243" y="29"/>
                    </a:lnTo>
                    <a:lnTo>
                      <a:pt x="243" y="19"/>
                    </a:lnTo>
                    <a:close/>
                  </a:path>
                </a:pathLst>
              </a:custGeom>
              <a:solidFill>
                <a:srgbClr val="3ABD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54"/>
              <p:cNvSpPr>
                <a:spLocks/>
              </p:cNvSpPr>
              <p:nvPr/>
            </p:nvSpPr>
            <p:spPr bwMode="auto">
              <a:xfrm>
                <a:off x="4047" y="3555"/>
                <a:ext cx="141" cy="128"/>
              </a:xfrm>
              <a:custGeom>
                <a:avLst/>
                <a:gdLst>
                  <a:gd name="T0" fmla="*/ 324 w 567"/>
                  <a:gd name="T1" fmla="*/ 19 h 511"/>
                  <a:gd name="T2" fmla="*/ 324 w 567"/>
                  <a:gd name="T3" fmla="*/ 14 h 511"/>
                  <a:gd name="T4" fmla="*/ 328 w 567"/>
                  <a:gd name="T5" fmla="*/ 9 h 511"/>
                  <a:gd name="T6" fmla="*/ 343 w 567"/>
                  <a:gd name="T7" fmla="*/ 3 h 511"/>
                  <a:gd name="T8" fmla="*/ 378 w 567"/>
                  <a:gd name="T9" fmla="*/ 0 h 511"/>
                  <a:gd name="T10" fmla="*/ 421 w 567"/>
                  <a:gd name="T11" fmla="*/ 6 h 511"/>
                  <a:gd name="T12" fmla="*/ 467 w 567"/>
                  <a:gd name="T13" fmla="*/ 19 h 511"/>
                  <a:gd name="T14" fmla="*/ 511 w 567"/>
                  <a:gd name="T15" fmla="*/ 39 h 511"/>
                  <a:gd name="T16" fmla="*/ 546 w 567"/>
                  <a:gd name="T17" fmla="*/ 67 h 511"/>
                  <a:gd name="T18" fmla="*/ 562 w 567"/>
                  <a:gd name="T19" fmla="*/ 93 h 511"/>
                  <a:gd name="T20" fmla="*/ 567 w 567"/>
                  <a:gd name="T21" fmla="*/ 112 h 511"/>
                  <a:gd name="T22" fmla="*/ 567 w 567"/>
                  <a:gd name="T23" fmla="*/ 123 h 511"/>
                  <a:gd name="T24" fmla="*/ 567 w 567"/>
                  <a:gd name="T25" fmla="*/ 134 h 511"/>
                  <a:gd name="T26" fmla="*/ 561 w 567"/>
                  <a:gd name="T27" fmla="*/ 155 h 511"/>
                  <a:gd name="T28" fmla="*/ 541 w 567"/>
                  <a:gd name="T29" fmla="*/ 186 h 511"/>
                  <a:gd name="T30" fmla="*/ 501 w 567"/>
                  <a:gd name="T31" fmla="*/ 223 h 511"/>
                  <a:gd name="T32" fmla="*/ 448 w 567"/>
                  <a:gd name="T33" fmla="*/ 259 h 511"/>
                  <a:gd name="T34" fmla="*/ 359 w 567"/>
                  <a:gd name="T35" fmla="*/ 305 h 511"/>
                  <a:gd name="T36" fmla="*/ 248 w 567"/>
                  <a:gd name="T37" fmla="*/ 354 h 511"/>
                  <a:gd name="T38" fmla="*/ 213 w 567"/>
                  <a:gd name="T39" fmla="*/ 371 h 511"/>
                  <a:gd name="T40" fmla="*/ 149 w 567"/>
                  <a:gd name="T41" fmla="*/ 410 h 511"/>
                  <a:gd name="T42" fmla="*/ 20 w 567"/>
                  <a:gd name="T43" fmla="*/ 498 h 511"/>
                  <a:gd name="T44" fmla="*/ 2 w 567"/>
                  <a:gd name="T45" fmla="*/ 511 h 511"/>
                  <a:gd name="T46" fmla="*/ 2 w 567"/>
                  <a:gd name="T47" fmla="*/ 508 h 511"/>
                  <a:gd name="T48" fmla="*/ 0 w 567"/>
                  <a:gd name="T49" fmla="*/ 476 h 511"/>
                  <a:gd name="T50" fmla="*/ 9 w 567"/>
                  <a:gd name="T51" fmla="*/ 439 h 511"/>
                  <a:gd name="T52" fmla="*/ 22 w 567"/>
                  <a:gd name="T53" fmla="*/ 411 h 511"/>
                  <a:gd name="T54" fmla="*/ 42 w 567"/>
                  <a:gd name="T55" fmla="*/ 381 h 511"/>
                  <a:gd name="T56" fmla="*/ 75 w 567"/>
                  <a:gd name="T57" fmla="*/ 351 h 511"/>
                  <a:gd name="T58" fmla="*/ 96 w 567"/>
                  <a:gd name="T59" fmla="*/ 337 h 511"/>
                  <a:gd name="T60" fmla="*/ 118 w 567"/>
                  <a:gd name="T61" fmla="*/ 322 h 511"/>
                  <a:gd name="T62" fmla="*/ 162 w 567"/>
                  <a:gd name="T63" fmla="*/ 285 h 511"/>
                  <a:gd name="T64" fmla="*/ 223 w 567"/>
                  <a:gd name="T65" fmla="*/ 218 h 511"/>
                  <a:gd name="T66" fmla="*/ 288 w 567"/>
                  <a:gd name="T67" fmla="*/ 123 h 511"/>
                  <a:gd name="T68" fmla="*/ 317 w 567"/>
                  <a:gd name="T69" fmla="*/ 62 h 511"/>
                  <a:gd name="T70" fmla="*/ 325 w 567"/>
                  <a:gd name="T71" fmla="*/ 29 h 511"/>
                  <a:gd name="T72" fmla="*/ 324 w 567"/>
                  <a:gd name="T73" fmla="*/ 19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67" h="511">
                    <a:moveTo>
                      <a:pt x="324" y="19"/>
                    </a:moveTo>
                    <a:lnTo>
                      <a:pt x="324" y="14"/>
                    </a:lnTo>
                    <a:lnTo>
                      <a:pt x="328" y="9"/>
                    </a:lnTo>
                    <a:lnTo>
                      <a:pt x="343" y="3"/>
                    </a:lnTo>
                    <a:lnTo>
                      <a:pt x="378" y="0"/>
                    </a:lnTo>
                    <a:lnTo>
                      <a:pt x="421" y="6"/>
                    </a:lnTo>
                    <a:lnTo>
                      <a:pt x="467" y="19"/>
                    </a:lnTo>
                    <a:lnTo>
                      <a:pt x="511" y="39"/>
                    </a:lnTo>
                    <a:lnTo>
                      <a:pt x="546" y="67"/>
                    </a:lnTo>
                    <a:lnTo>
                      <a:pt x="562" y="93"/>
                    </a:lnTo>
                    <a:lnTo>
                      <a:pt x="567" y="112"/>
                    </a:lnTo>
                    <a:lnTo>
                      <a:pt x="567" y="123"/>
                    </a:lnTo>
                    <a:lnTo>
                      <a:pt x="567" y="134"/>
                    </a:lnTo>
                    <a:lnTo>
                      <a:pt x="561" y="155"/>
                    </a:lnTo>
                    <a:lnTo>
                      <a:pt x="541" y="186"/>
                    </a:lnTo>
                    <a:lnTo>
                      <a:pt x="501" y="223"/>
                    </a:lnTo>
                    <a:lnTo>
                      <a:pt x="448" y="259"/>
                    </a:lnTo>
                    <a:lnTo>
                      <a:pt x="359" y="305"/>
                    </a:lnTo>
                    <a:lnTo>
                      <a:pt x="248" y="354"/>
                    </a:lnTo>
                    <a:lnTo>
                      <a:pt x="213" y="371"/>
                    </a:lnTo>
                    <a:lnTo>
                      <a:pt x="149" y="410"/>
                    </a:lnTo>
                    <a:lnTo>
                      <a:pt x="20" y="498"/>
                    </a:lnTo>
                    <a:lnTo>
                      <a:pt x="2" y="511"/>
                    </a:lnTo>
                    <a:lnTo>
                      <a:pt x="2" y="508"/>
                    </a:lnTo>
                    <a:lnTo>
                      <a:pt x="0" y="476"/>
                    </a:lnTo>
                    <a:lnTo>
                      <a:pt x="9" y="439"/>
                    </a:lnTo>
                    <a:lnTo>
                      <a:pt x="22" y="411"/>
                    </a:lnTo>
                    <a:lnTo>
                      <a:pt x="42" y="381"/>
                    </a:lnTo>
                    <a:lnTo>
                      <a:pt x="75" y="351"/>
                    </a:lnTo>
                    <a:lnTo>
                      <a:pt x="96" y="337"/>
                    </a:lnTo>
                    <a:lnTo>
                      <a:pt x="118" y="322"/>
                    </a:lnTo>
                    <a:lnTo>
                      <a:pt x="162" y="285"/>
                    </a:lnTo>
                    <a:lnTo>
                      <a:pt x="223" y="218"/>
                    </a:lnTo>
                    <a:lnTo>
                      <a:pt x="288" y="123"/>
                    </a:lnTo>
                    <a:lnTo>
                      <a:pt x="317" y="62"/>
                    </a:lnTo>
                    <a:lnTo>
                      <a:pt x="325" y="29"/>
                    </a:lnTo>
                    <a:lnTo>
                      <a:pt x="324" y="19"/>
                    </a:lnTo>
                    <a:close/>
                  </a:path>
                </a:pathLst>
              </a:custGeom>
              <a:solidFill>
                <a:srgbClr val="3ABD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55"/>
              <p:cNvSpPr>
                <a:spLocks/>
              </p:cNvSpPr>
              <p:nvPr/>
            </p:nvSpPr>
            <p:spPr bwMode="auto">
              <a:xfrm>
                <a:off x="3779" y="2941"/>
                <a:ext cx="537" cy="626"/>
              </a:xfrm>
              <a:custGeom>
                <a:avLst/>
                <a:gdLst>
                  <a:gd name="T0" fmla="*/ 987 w 2149"/>
                  <a:gd name="T1" fmla="*/ 1 h 2505"/>
                  <a:gd name="T2" fmla="*/ 687 w 2149"/>
                  <a:gd name="T3" fmla="*/ 56 h 2505"/>
                  <a:gd name="T4" fmla="*/ 453 w 2149"/>
                  <a:gd name="T5" fmla="*/ 173 h 2505"/>
                  <a:gd name="T6" fmla="*/ 279 w 2149"/>
                  <a:gd name="T7" fmla="*/ 340 h 2505"/>
                  <a:gd name="T8" fmla="*/ 154 w 2149"/>
                  <a:gd name="T9" fmla="*/ 545 h 2505"/>
                  <a:gd name="T10" fmla="*/ 72 w 2149"/>
                  <a:gd name="T11" fmla="*/ 775 h 2505"/>
                  <a:gd name="T12" fmla="*/ 25 w 2149"/>
                  <a:gd name="T13" fmla="*/ 1019 h 2505"/>
                  <a:gd name="T14" fmla="*/ 1 w 2149"/>
                  <a:gd name="T15" fmla="*/ 1323 h 2505"/>
                  <a:gd name="T16" fmla="*/ 0 w 2149"/>
                  <a:gd name="T17" fmla="*/ 1497 h 2505"/>
                  <a:gd name="T18" fmla="*/ 22 w 2149"/>
                  <a:gd name="T19" fmla="*/ 1708 h 2505"/>
                  <a:gd name="T20" fmla="*/ 66 w 2149"/>
                  <a:gd name="T21" fmla="*/ 1895 h 2505"/>
                  <a:gd name="T22" fmla="*/ 130 w 2149"/>
                  <a:gd name="T23" fmla="*/ 2058 h 2505"/>
                  <a:gd name="T24" fmla="*/ 210 w 2149"/>
                  <a:gd name="T25" fmla="*/ 2198 h 2505"/>
                  <a:gd name="T26" fmla="*/ 323 w 2149"/>
                  <a:gd name="T27" fmla="*/ 2338 h 2505"/>
                  <a:gd name="T28" fmla="*/ 515 w 2149"/>
                  <a:gd name="T29" fmla="*/ 2484 h 2505"/>
                  <a:gd name="T30" fmla="*/ 550 w 2149"/>
                  <a:gd name="T31" fmla="*/ 2483 h 2505"/>
                  <a:gd name="T32" fmla="*/ 418 w 2149"/>
                  <a:gd name="T33" fmla="*/ 2168 h 2505"/>
                  <a:gd name="T34" fmla="*/ 351 w 2149"/>
                  <a:gd name="T35" fmla="*/ 1923 h 2505"/>
                  <a:gd name="T36" fmla="*/ 316 w 2149"/>
                  <a:gd name="T37" fmla="*/ 1700 h 2505"/>
                  <a:gd name="T38" fmla="*/ 310 w 2149"/>
                  <a:gd name="T39" fmla="*/ 1462 h 2505"/>
                  <a:gd name="T40" fmla="*/ 345 w 2149"/>
                  <a:gd name="T41" fmla="*/ 1219 h 2505"/>
                  <a:gd name="T42" fmla="*/ 378 w 2149"/>
                  <a:gd name="T43" fmla="*/ 1110 h 2505"/>
                  <a:gd name="T44" fmla="*/ 461 w 2149"/>
                  <a:gd name="T45" fmla="*/ 956 h 2505"/>
                  <a:gd name="T46" fmla="*/ 569 w 2149"/>
                  <a:gd name="T47" fmla="*/ 855 h 2505"/>
                  <a:gd name="T48" fmla="*/ 687 w 2149"/>
                  <a:gd name="T49" fmla="*/ 796 h 2505"/>
                  <a:gd name="T50" fmla="*/ 837 w 2149"/>
                  <a:gd name="T51" fmla="*/ 764 h 2505"/>
                  <a:gd name="T52" fmla="*/ 1057 w 2149"/>
                  <a:gd name="T53" fmla="*/ 780 h 2505"/>
                  <a:gd name="T54" fmla="*/ 1092 w 2149"/>
                  <a:gd name="T55" fmla="*/ 780 h 2505"/>
                  <a:gd name="T56" fmla="*/ 1312 w 2149"/>
                  <a:gd name="T57" fmla="*/ 764 h 2505"/>
                  <a:gd name="T58" fmla="*/ 1462 w 2149"/>
                  <a:gd name="T59" fmla="*/ 796 h 2505"/>
                  <a:gd name="T60" fmla="*/ 1581 w 2149"/>
                  <a:gd name="T61" fmla="*/ 855 h 2505"/>
                  <a:gd name="T62" fmla="*/ 1688 w 2149"/>
                  <a:gd name="T63" fmla="*/ 956 h 2505"/>
                  <a:gd name="T64" fmla="*/ 1772 w 2149"/>
                  <a:gd name="T65" fmla="*/ 1110 h 2505"/>
                  <a:gd name="T66" fmla="*/ 1804 w 2149"/>
                  <a:gd name="T67" fmla="*/ 1219 h 2505"/>
                  <a:gd name="T68" fmla="*/ 1839 w 2149"/>
                  <a:gd name="T69" fmla="*/ 1462 h 2505"/>
                  <a:gd name="T70" fmla="*/ 1833 w 2149"/>
                  <a:gd name="T71" fmla="*/ 1700 h 2505"/>
                  <a:gd name="T72" fmla="*/ 1799 w 2149"/>
                  <a:gd name="T73" fmla="*/ 1923 h 2505"/>
                  <a:gd name="T74" fmla="*/ 1731 w 2149"/>
                  <a:gd name="T75" fmla="*/ 2168 h 2505"/>
                  <a:gd name="T76" fmla="*/ 1600 w 2149"/>
                  <a:gd name="T77" fmla="*/ 2483 h 2505"/>
                  <a:gd name="T78" fmla="*/ 1634 w 2149"/>
                  <a:gd name="T79" fmla="*/ 2484 h 2505"/>
                  <a:gd name="T80" fmla="*/ 1827 w 2149"/>
                  <a:gd name="T81" fmla="*/ 2338 h 2505"/>
                  <a:gd name="T82" fmla="*/ 1941 w 2149"/>
                  <a:gd name="T83" fmla="*/ 2198 h 2505"/>
                  <a:gd name="T84" fmla="*/ 2019 w 2149"/>
                  <a:gd name="T85" fmla="*/ 2058 h 2505"/>
                  <a:gd name="T86" fmla="*/ 2084 w 2149"/>
                  <a:gd name="T87" fmla="*/ 1895 h 2505"/>
                  <a:gd name="T88" fmla="*/ 2129 w 2149"/>
                  <a:gd name="T89" fmla="*/ 1708 h 2505"/>
                  <a:gd name="T90" fmla="*/ 2149 w 2149"/>
                  <a:gd name="T91" fmla="*/ 1497 h 2505"/>
                  <a:gd name="T92" fmla="*/ 2149 w 2149"/>
                  <a:gd name="T93" fmla="*/ 1323 h 2505"/>
                  <a:gd name="T94" fmla="*/ 2124 w 2149"/>
                  <a:gd name="T95" fmla="*/ 1019 h 2505"/>
                  <a:gd name="T96" fmla="*/ 2077 w 2149"/>
                  <a:gd name="T97" fmla="*/ 775 h 2505"/>
                  <a:gd name="T98" fmla="*/ 1995 w 2149"/>
                  <a:gd name="T99" fmla="*/ 545 h 2505"/>
                  <a:gd name="T100" fmla="*/ 1871 w 2149"/>
                  <a:gd name="T101" fmla="*/ 340 h 2505"/>
                  <a:gd name="T102" fmla="*/ 1696 w 2149"/>
                  <a:gd name="T103" fmla="*/ 173 h 2505"/>
                  <a:gd name="T104" fmla="*/ 1463 w 2149"/>
                  <a:gd name="T105" fmla="*/ 56 h 2505"/>
                  <a:gd name="T106" fmla="*/ 1162 w 2149"/>
                  <a:gd name="T107" fmla="*/ 1 h 2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149" h="2505">
                    <a:moveTo>
                      <a:pt x="1075" y="0"/>
                    </a:moveTo>
                    <a:lnTo>
                      <a:pt x="987" y="1"/>
                    </a:lnTo>
                    <a:lnTo>
                      <a:pt x="828" y="20"/>
                    </a:lnTo>
                    <a:lnTo>
                      <a:pt x="687" y="56"/>
                    </a:lnTo>
                    <a:lnTo>
                      <a:pt x="563" y="108"/>
                    </a:lnTo>
                    <a:lnTo>
                      <a:pt x="453" y="173"/>
                    </a:lnTo>
                    <a:lnTo>
                      <a:pt x="359" y="251"/>
                    </a:lnTo>
                    <a:lnTo>
                      <a:pt x="279" y="340"/>
                    </a:lnTo>
                    <a:lnTo>
                      <a:pt x="211" y="438"/>
                    </a:lnTo>
                    <a:lnTo>
                      <a:pt x="154" y="545"/>
                    </a:lnTo>
                    <a:lnTo>
                      <a:pt x="109" y="658"/>
                    </a:lnTo>
                    <a:lnTo>
                      <a:pt x="72" y="775"/>
                    </a:lnTo>
                    <a:lnTo>
                      <a:pt x="45" y="896"/>
                    </a:lnTo>
                    <a:lnTo>
                      <a:pt x="25" y="1019"/>
                    </a:lnTo>
                    <a:lnTo>
                      <a:pt x="12" y="1141"/>
                    </a:lnTo>
                    <a:lnTo>
                      <a:pt x="1" y="1323"/>
                    </a:lnTo>
                    <a:lnTo>
                      <a:pt x="0" y="1440"/>
                    </a:lnTo>
                    <a:lnTo>
                      <a:pt x="0" y="1497"/>
                    </a:lnTo>
                    <a:lnTo>
                      <a:pt x="8" y="1606"/>
                    </a:lnTo>
                    <a:lnTo>
                      <a:pt x="22" y="1708"/>
                    </a:lnTo>
                    <a:lnTo>
                      <a:pt x="41" y="1805"/>
                    </a:lnTo>
                    <a:lnTo>
                      <a:pt x="66" y="1895"/>
                    </a:lnTo>
                    <a:lnTo>
                      <a:pt x="96" y="1979"/>
                    </a:lnTo>
                    <a:lnTo>
                      <a:pt x="130" y="2058"/>
                    </a:lnTo>
                    <a:lnTo>
                      <a:pt x="168" y="2131"/>
                    </a:lnTo>
                    <a:lnTo>
                      <a:pt x="210" y="2198"/>
                    </a:lnTo>
                    <a:lnTo>
                      <a:pt x="253" y="2258"/>
                    </a:lnTo>
                    <a:lnTo>
                      <a:pt x="323" y="2338"/>
                    </a:lnTo>
                    <a:lnTo>
                      <a:pt x="418" y="2423"/>
                    </a:lnTo>
                    <a:lnTo>
                      <a:pt x="515" y="2484"/>
                    </a:lnTo>
                    <a:lnTo>
                      <a:pt x="563" y="2505"/>
                    </a:lnTo>
                    <a:lnTo>
                      <a:pt x="550" y="2483"/>
                    </a:lnTo>
                    <a:lnTo>
                      <a:pt x="478" y="2325"/>
                    </a:lnTo>
                    <a:lnTo>
                      <a:pt x="418" y="2168"/>
                    </a:lnTo>
                    <a:lnTo>
                      <a:pt x="375" y="2026"/>
                    </a:lnTo>
                    <a:lnTo>
                      <a:pt x="351" y="1923"/>
                    </a:lnTo>
                    <a:lnTo>
                      <a:pt x="330" y="1814"/>
                    </a:lnTo>
                    <a:lnTo>
                      <a:pt x="316" y="1700"/>
                    </a:lnTo>
                    <a:lnTo>
                      <a:pt x="309" y="1583"/>
                    </a:lnTo>
                    <a:lnTo>
                      <a:pt x="310" y="1462"/>
                    </a:lnTo>
                    <a:lnTo>
                      <a:pt x="322" y="1341"/>
                    </a:lnTo>
                    <a:lnTo>
                      <a:pt x="345" y="1219"/>
                    </a:lnTo>
                    <a:lnTo>
                      <a:pt x="363" y="1159"/>
                    </a:lnTo>
                    <a:lnTo>
                      <a:pt x="378" y="1110"/>
                    </a:lnTo>
                    <a:lnTo>
                      <a:pt x="416" y="1026"/>
                    </a:lnTo>
                    <a:lnTo>
                      <a:pt x="461" y="956"/>
                    </a:lnTo>
                    <a:lnTo>
                      <a:pt x="513" y="900"/>
                    </a:lnTo>
                    <a:lnTo>
                      <a:pt x="569" y="855"/>
                    </a:lnTo>
                    <a:lnTo>
                      <a:pt x="627" y="820"/>
                    </a:lnTo>
                    <a:lnTo>
                      <a:pt x="687" y="796"/>
                    </a:lnTo>
                    <a:lnTo>
                      <a:pt x="748" y="778"/>
                    </a:lnTo>
                    <a:lnTo>
                      <a:pt x="837" y="764"/>
                    </a:lnTo>
                    <a:lnTo>
                      <a:pt x="942" y="764"/>
                    </a:lnTo>
                    <a:lnTo>
                      <a:pt x="1057" y="780"/>
                    </a:lnTo>
                    <a:lnTo>
                      <a:pt x="1075" y="785"/>
                    </a:lnTo>
                    <a:lnTo>
                      <a:pt x="1092" y="780"/>
                    </a:lnTo>
                    <a:lnTo>
                      <a:pt x="1207" y="764"/>
                    </a:lnTo>
                    <a:lnTo>
                      <a:pt x="1312" y="764"/>
                    </a:lnTo>
                    <a:lnTo>
                      <a:pt x="1402" y="778"/>
                    </a:lnTo>
                    <a:lnTo>
                      <a:pt x="1462" y="796"/>
                    </a:lnTo>
                    <a:lnTo>
                      <a:pt x="1522" y="820"/>
                    </a:lnTo>
                    <a:lnTo>
                      <a:pt x="1581" y="855"/>
                    </a:lnTo>
                    <a:lnTo>
                      <a:pt x="1636" y="900"/>
                    </a:lnTo>
                    <a:lnTo>
                      <a:pt x="1688" y="956"/>
                    </a:lnTo>
                    <a:lnTo>
                      <a:pt x="1733" y="1026"/>
                    </a:lnTo>
                    <a:lnTo>
                      <a:pt x="1772" y="1110"/>
                    </a:lnTo>
                    <a:lnTo>
                      <a:pt x="1787" y="1159"/>
                    </a:lnTo>
                    <a:lnTo>
                      <a:pt x="1804" y="1219"/>
                    </a:lnTo>
                    <a:lnTo>
                      <a:pt x="1828" y="1341"/>
                    </a:lnTo>
                    <a:lnTo>
                      <a:pt x="1839" y="1462"/>
                    </a:lnTo>
                    <a:lnTo>
                      <a:pt x="1840" y="1583"/>
                    </a:lnTo>
                    <a:lnTo>
                      <a:pt x="1833" y="1700"/>
                    </a:lnTo>
                    <a:lnTo>
                      <a:pt x="1819" y="1814"/>
                    </a:lnTo>
                    <a:lnTo>
                      <a:pt x="1799" y="1923"/>
                    </a:lnTo>
                    <a:lnTo>
                      <a:pt x="1774" y="2026"/>
                    </a:lnTo>
                    <a:lnTo>
                      <a:pt x="1731" y="2168"/>
                    </a:lnTo>
                    <a:lnTo>
                      <a:pt x="1672" y="2325"/>
                    </a:lnTo>
                    <a:lnTo>
                      <a:pt x="1600" y="2483"/>
                    </a:lnTo>
                    <a:lnTo>
                      <a:pt x="1587" y="2505"/>
                    </a:lnTo>
                    <a:lnTo>
                      <a:pt x="1634" y="2484"/>
                    </a:lnTo>
                    <a:lnTo>
                      <a:pt x="1731" y="2423"/>
                    </a:lnTo>
                    <a:lnTo>
                      <a:pt x="1827" y="2338"/>
                    </a:lnTo>
                    <a:lnTo>
                      <a:pt x="1896" y="2258"/>
                    </a:lnTo>
                    <a:lnTo>
                      <a:pt x="1941" y="2198"/>
                    </a:lnTo>
                    <a:lnTo>
                      <a:pt x="1981" y="2131"/>
                    </a:lnTo>
                    <a:lnTo>
                      <a:pt x="2019" y="2058"/>
                    </a:lnTo>
                    <a:lnTo>
                      <a:pt x="2053" y="1979"/>
                    </a:lnTo>
                    <a:lnTo>
                      <a:pt x="2084" y="1895"/>
                    </a:lnTo>
                    <a:lnTo>
                      <a:pt x="2108" y="1805"/>
                    </a:lnTo>
                    <a:lnTo>
                      <a:pt x="2129" y="1708"/>
                    </a:lnTo>
                    <a:lnTo>
                      <a:pt x="2142" y="1606"/>
                    </a:lnTo>
                    <a:lnTo>
                      <a:pt x="2149" y="1497"/>
                    </a:lnTo>
                    <a:lnTo>
                      <a:pt x="2149" y="1440"/>
                    </a:lnTo>
                    <a:lnTo>
                      <a:pt x="2149" y="1323"/>
                    </a:lnTo>
                    <a:lnTo>
                      <a:pt x="2138" y="1141"/>
                    </a:lnTo>
                    <a:lnTo>
                      <a:pt x="2124" y="1019"/>
                    </a:lnTo>
                    <a:lnTo>
                      <a:pt x="2104" y="896"/>
                    </a:lnTo>
                    <a:lnTo>
                      <a:pt x="2077" y="775"/>
                    </a:lnTo>
                    <a:lnTo>
                      <a:pt x="2041" y="658"/>
                    </a:lnTo>
                    <a:lnTo>
                      <a:pt x="1995" y="545"/>
                    </a:lnTo>
                    <a:lnTo>
                      <a:pt x="1938" y="438"/>
                    </a:lnTo>
                    <a:lnTo>
                      <a:pt x="1871" y="340"/>
                    </a:lnTo>
                    <a:lnTo>
                      <a:pt x="1790" y="251"/>
                    </a:lnTo>
                    <a:lnTo>
                      <a:pt x="1696" y="173"/>
                    </a:lnTo>
                    <a:lnTo>
                      <a:pt x="1587" y="108"/>
                    </a:lnTo>
                    <a:lnTo>
                      <a:pt x="1463" y="56"/>
                    </a:lnTo>
                    <a:lnTo>
                      <a:pt x="1321" y="20"/>
                    </a:lnTo>
                    <a:lnTo>
                      <a:pt x="1162" y="1"/>
                    </a:lnTo>
                    <a:lnTo>
                      <a:pt x="1075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56"/>
              <p:cNvSpPr>
                <a:spLocks/>
              </p:cNvSpPr>
              <p:nvPr/>
            </p:nvSpPr>
            <p:spPr bwMode="auto">
              <a:xfrm>
                <a:off x="3830" y="3051"/>
                <a:ext cx="459" cy="339"/>
              </a:xfrm>
              <a:custGeom>
                <a:avLst/>
                <a:gdLst>
                  <a:gd name="T0" fmla="*/ 1191 w 1834"/>
                  <a:gd name="T1" fmla="*/ 490 h 1355"/>
                  <a:gd name="T2" fmla="*/ 1180 w 1834"/>
                  <a:gd name="T3" fmla="*/ 496 h 1355"/>
                  <a:gd name="T4" fmla="*/ 1065 w 1834"/>
                  <a:gd name="T5" fmla="*/ 544 h 1355"/>
                  <a:gd name="T6" fmla="*/ 924 w 1834"/>
                  <a:gd name="T7" fmla="*/ 591 h 1355"/>
                  <a:gd name="T8" fmla="*/ 816 w 1834"/>
                  <a:gd name="T9" fmla="*/ 616 h 1355"/>
                  <a:gd name="T10" fmla="*/ 700 w 1834"/>
                  <a:gd name="T11" fmla="*/ 634 h 1355"/>
                  <a:gd name="T12" fmla="*/ 580 w 1834"/>
                  <a:gd name="T13" fmla="*/ 638 h 1355"/>
                  <a:gd name="T14" fmla="*/ 521 w 1834"/>
                  <a:gd name="T15" fmla="*/ 633 h 1355"/>
                  <a:gd name="T16" fmla="*/ 492 w 1834"/>
                  <a:gd name="T17" fmla="*/ 630 h 1355"/>
                  <a:gd name="T18" fmla="*/ 437 w 1834"/>
                  <a:gd name="T19" fmla="*/ 631 h 1355"/>
                  <a:gd name="T20" fmla="*/ 388 w 1834"/>
                  <a:gd name="T21" fmla="*/ 641 h 1355"/>
                  <a:gd name="T22" fmla="*/ 341 w 1834"/>
                  <a:gd name="T23" fmla="*/ 656 h 1355"/>
                  <a:gd name="T24" fmla="*/ 301 w 1834"/>
                  <a:gd name="T25" fmla="*/ 678 h 1355"/>
                  <a:gd name="T26" fmla="*/ 263 w 1834"/>
                  <a:gd name="T27" fmla="*/ 705 h 1355"/>
                  <a:gd name="T28" fmla="*/ 230 w 1834"/>
                  <a:gd name="T29" fmla="*/ 737 h 1355"/>
                  <a:gd name="T30" fmla="*/ 200 w 1834"/>
                  <a:gd name="T31" fmla="*/ 773 h 1355"/>
                  <a:gd name="T32" fmla="*/ 164 w 1834"/>
                  <a:gd name="T33" fmla="*/ 832 h 1355"/>
                  <a:gd name="T34" fmla="*/ 129 w 1834"/>
                  <a:gd name="T35" fmla="*/ 919 h 1355"/>
                  <a:gd name="T36" fmla="*/ 109 w 1834"/>
                  <a:gd name="T37" fmla="*/ 1009 h 1355"/>
                  <a:gd name="T38" fmla="*/ 103 w 1834"/>
                  <a:gd name="T39" fmla="*/ 1098 h 1355"/>
                  <a:gd name="T40" fmla="*/ 105 w 1834"/>
                  <a:gd name="T41" fmla="*/ 1140 h 1355"/>
                  <a:gd name="T42" fmla="*/ 0 w 1834"/>
                  <a:gd name="T43" fmla="*/ 658 h 1355"/>
                  <a:gd name="T44" fmla="*/ 190 w 1834"/>
                  <a:gd name="T45" fmla="*/ 278 h 1355"/>
                  <a:gd name="T46" fmla="*/ 731 w 1834"/>
                  <a:gd name="T47" fmla="*/ 0 h 1355"/>
                  <a:gd name="T48" fmla="*/ 1242 w 1834"/>
                  <a:gd name="T49" fmla="*/ 24 h 1355"/>
                  <a:gd name="T50" fmla="*/ 1484 w 1834"/>
                  <a:gd name="T51" fmla="*/ 234 h 1355"/>
                  <a:gd name="T52" fmla="*/ 1689 w 1834"/>
                  <a:gd name="T53" fmla="*/ 490 h 1355"/>
                  <a:gd name="T54" fmla="*/ 1834 w 1834"/>
                  <a:gd name="T55" fmla="*/ 658 h 1355"/>
                  <a:gd name="T56" fmla="*/ 1764 w 1834"/>
                  <a:gd name="T57" fmla="*/ 1177 h 1355"/>
                  <a:gd name="T58" fmla="*/ 1617 w 1834"/>
                  <a:gd name="T59" fmla="*/ 1355 h 1355"/>
                  <a:gd name="T60" fmla="*/ 1621 w 1834"/>
                  <a:gd name="T61" fmla="*/ 1334 h 1355"/>
                  <a:gd name="T62" fmla="*/ 1631 w 1834"/>
                  <a:gd name="T63" fmla="*/ 1196 h 1355"/>
                  <a:gd name="T64" fmla="*/ 1626 w 1834"/>
                  <a:gd name="T65" fmla="*/ 1068 h 1355"/>
                  <a:gd name="T66" fmla="*/ 1606 w 1834"/>
                  <a:gd name="T67" fmla="*/ 961 h 1355"/>
                  <a:gd name="T68" fmla="*/ 1586 w 1834"/>
                  <a:gd name="T69" fmla="*/ 888 h 1355"/>
                  <a:gd name="T70" fmla="*/ 1557 w 1834"/>
                  <a:gd name="T71" fmla="*/ 815 h 1355"/>
                  <a:gd name="T72" fmla="*/ 1517 w 1834"/>
                  <a:gd name="T73" fmla="*/ 743 h 1355"/>
                  <a:gd name="T74" fmla="*/ 1468 w 1834"/>
                  <a:gd name="T75" fmla="*/ 676 h 1355"/>
                  <a:gd name="T76" fmla="*/ 1406 w 1834"/>
                  <a:gd name="T77" fmla="*/ 613 h 1355"/>
                  <a:gd name="T78" fmla="*/ 1332 w 1834"/>
                  <a:gd name="T79" fmla="*/ 557 h 1355"/>
                  <a:gd name="T80" fmla="*/ 1243 w 1834"/>
                  <a:gd name="T81" fmla="*/ 510 h 1355"/>
                  <a:gd name="T82" fmla="*/ 1191 w 1834"/>
                  <a:gd name="T83" fmla="*/ 490 h 1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834" h="1355">
                    <a:moveTo>
                      <a:pt x="1191" y="490"/>
                    </a:moveTo>
                    <a:lnTo>
                      <a:pt x="1180" y="496"/>
                    </a:lnTo>
                    <a:lnTo>
                      <a:pt x="1065" y="544"/>
                    </a:lnTo>
                    <a:lnTo>
                      <a:pt x="924" y="591"/>
                    </a:lnTo>
                    <a:lnTo>
                      <a:pt x="816" y="616"/>
                    </a:lnTo>
                    <a:lnTo>
                      <a:pt x="700" y="634"/>
                    </a:lnTo>
                    <a:lnTo>
                      <a:pt x="580" y="638"/>
                    </a:lnTo>
                    <a:lnTo>
                      <a:pt x="521" y="633"/>
                    </a:lnTo>
                    <a:lnTo>
                      <a:pt x="492" y="630"/>
                    </a:lnTo>
                    <a:lnTo>
                      <a:pt x="437" y="631"/>
                    </a:lnTo>
                    <a:lnTo>
                      <a:pt x="388" y="641"/>
                    </a:lnTo>
                    <a:lnTo>
                      <a:pt x="341" y="656"/>
                    </a:lnTo>
                    <a:lnTo>
                      <a:pt x="301" y="678"/>
                    </a:lnTo>
                    <a:lnTo>
                      <a:pt x="263" y="705"/>
                    </a:lnTo>
                    <a:lnTo>
                      <a:pt x="230" y="737"/>
                    </a:lnTo>
                    <a:lnTo>
                      <a:pt x="200" y="773"/>
                    </a:lnTo>
                    <a:lnTo>
                      <a:pt x="164" y="832"/>
                    </a:lnTo>
                    <a:lnTo>
                      <a:pt x="129" y="919"/>
                    </a:lnTo>
                    <a:lnTo>
                      <a:pt x="109" y="1009"/>
                    </a:lnTo>
                    <a:lnTo>
                      <a:pt x="103" y="1098"/>
                    </a:lnTo>
                    <a:lnTo>
                      <a:pt x="105" y="1140"/>
                    </a:lnTo>
                    <a:lnTo>
                      <a:pt x="0" y="658"/>
                    </a:lnTo>
                    <a:lnTo>
                      <a:pt x="190" y="278"/>
                    </a:lnTo>
                    <a:lnTo>
                      <a:pt x="731" y="0"/>
                    </a:lnTo>
                    <a:lnTo>
                      <a:pt x="1242" y="24"/>
                    </a:lnTo>
                    <a:lnTo>
                      <a:pt x="1484" y="234"/>
                    </a:lnTo>
                    <a:lnTo>
                      <a:pt x="1689" y="490"/>
                    </a:lnTo>
                    <a:lnTo>
                      <a:pt x="1834" y="658"/>
                    </a:lnTo>
                    <a:lnTo>
                      <a:pt x="1764" y="1177"/>
                    </a:lnTo>
                    <a:lnTo>
                      <a:pt x="1617" y="1355"/>
                    </a:lnTo>
                    <a:lnTo>
                      <a:pt x="1621" y="1334"/>
                    </a:lnTo>
                    <a:lnTo>
                      <a:pt x="1631" y="1196"/>
                    </a:lnTo>
                    <a:lnTo>
                      <a:pt x="1626" y="1068"/>
                    </a:lnTo>
                    <a:lnTo>
                      <a:pt x="1606" y="961"/>
                    </a:lnTo>
                    <a:lnTo>
                      <a:pt x="1586" y="888"/>
                    </a:lnTo>
                    <a:lnTo>
                      <a:pt x="1557" y="815"/>
                    </a:lnTo>
                    <a:lnTo>
                      <a:pt x="1517" y="743"/>
                    </a:lnTo>
                    <a:lnTo>
                      <a:pt x="1468" y="676"/>
                    </a:lnTo>
                    <a:lnTo>
                      <a:pt x="1406" y="613"/>
                    </a:lnTo>
                    <a:lnTo>
                      <a:pt x="1332" y="557"/>
                    </a:lnTo>
                    <a:lnTo>
                      <a:pt x="1243" y="510"/>
                    </a:lnTo>
                    <a:lnTo>
                      <a:pt x="1191" y="49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5" name="Group 59"/>
            <p:cNvGrpSpPr>
              <a:grpSpLocks noChangeAspect="1"/>
            </p:cNvGrpSpPr>
            <p:nvPr/>
          </p:nvGrpSpPr>
          <p:grpSpPr bwMode="auto">
            <a:xfrm>
              <a:off x="6420520" y="4121078"/>
              <a:ext cx="681393" cy="967180"/>
              <a:chOff x="5320" y="2917"/>
              <a:chExt cx="515" cy="731"/>
            </a:xfrm>
          </p:grpSpPr>
          <p:sp>
            <p:nvSpPr>
              <p:cNvPr id="67" name="Freeform 60"/>
              <p:cNvSpPr>
                <a:spLocks/>
              </p:cNvSpPr>
              <p:nvPr/>
            </p:nvSpPr>
            <p:spPr bwMode="auto">
              <a:xfrm>
                <a:off x="5578" y="3154"/>
                <a:ext cx="255" cy="472"/>
              </a:xfrm>
              <a:custGeom>
                <a:avLst/>
                <a:gdLst>
                  <a:gd name="T0" fmla="*/ 0 w 1023"/>
                  <a:gd name="T1" fmla="*/ 0 h 1886"/>
                  <a:gd name="T2" fmla="*/ 0 w 1023"/>
                  <a:gd name="T3" fmla="*/ 1886 h 1886"/>
                  <a:gd name="T4" fmla="*/ 863 w 1023"/>
                  <a:gd name="T5" fmla="*/ 1886 h 1886"/>
                  <a:gd name="T6" fmla="*/ 884 w 1023"/>
                  <a:gd name="T7" fmla="*/ 1779 h 1886"/>
                  <a:gd name="T8" fmla="*/ 960 w 1023"/>
                  <a:gd name="T9" fmla="*/ 1289 h 1886"/>
                  <a:gd name="T10" fmla="*/ 988 w 1023"/>
                  <a:gd name="T11" fmla="*/ 1064 h 1886"/>
                  <a:gd name="T12" fmla="*/ 1011 w 1023"/>
                  <a:gd name="T13" fmla="*/ 836 h 1886"/>
                  <a:gd name="T14" fmla="*/ 1022 w 1023"/>
                  <a:gd name="T15" fmla="*/ 620 h 1886"/>
                  <a:gd name="T16" fmla="*/ 1023 w 1023"/>
                  <a:gd name="T17" fmla="*/ 521 h 1886"/>
                  <a:gd name="T18" fmla="*/ 1022 w 1023"/>
                  <a:gd name="T19" fmla="*/ 497 h 1886"/>
                  <a:gd name="T20" fmla="*/ 1017 w 1023"/>
                  <a:gd name="T21" fmla="*/ 452 h 1886"/>
                  <a:gd name="T22" fmla="*/ 1005 w 1023"/>
                  <a:gd name="T23" fmla="*/ 409 h 1886"/>
                  <a:gd name="T24" fmla="*/ 989 w 1023"/>
                  <a:gd name="T25" fmla="*/ 370 h 1886"/>
                  <a:gd name="T26" fmla="*/ 956 w 1023"/>
                  <a:gd name="T27" fmla="*/ 315 h 1886"/>
                  <a:gd name="T28" fmla="*/ 897 w 1023"/>
                  <a:gd name="T29" fmla="*/ 251 h 1886"/>
                  <a:gd name="T30" fmla="*/ 825 w 1023"/>
                  <a:gd name="T31" fmla="*/ 196 h 1886"/>
                  <a:gd name="T32" fmla="*/ 742 w 1023"/>
                  <a:gd name="T33" fmla="*/ 151 h 1886"/>
                  <a:gd name="T34" fmla="*/ 653 w 1023"/>
                  <a:gd name="T35" fmla="*/ 112 h 1886"/>
                  <a:gd name="T36" fmla="*/ 558 w 1023"/>
                  <a:gd name="T37" fmla="*/ 81 h 1886"/>
                  <a:gd name="T38" fmla="*/ 414 w 1023"/>
                  <a:gd name="T39" fmla="*/ 45 h 1886"/>
                  <a:gd name="T40" fmla="*/ 235 w 1023"/>
                  <a:gd name="T41" fmla="*/ 17 h 1886"/>
                  <a:gd name="T42" fmla="*/ 32 w 1023"/>
                  <a:gd name="T43" fmla="*/ 0 h 1886"/>
                  <a:gd name="T44" fmla="*/ 0 w 1023"/>
                  <a:gd name="T45" fmla="*/ 0 h 18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23" h="1886">
                    <a:moveTo>
                      <a:pt x="0" y="0"/>
                    </a:moveTo>
                    <a:lnTo>
                      <a:pt x="0" y="1886"/>
                    </a:lnTo>
                    <a:lnTo>
                      <a:pt x="863" y="1886"/>
                    </a:lnTo>
                    <a:lnTo>
                      <a:pt x="884" y="1779"/>
                    </a:lnTo>
                    <a:lnTo>
                      <a:pt x="960" y="1289"/>
                    </a:lnTo>
                    <a:lnTo>
                      <a:pt x="988" y="1064"/>
                    </a:lnTo>
                    <a:lnTo>
                      <a:pt x="1011" y="836"/>
                    </a:lnTo>
                    <a:lnTo>
                      <a:pt x="1022" y="620"/>
                    </a:lnTo>
                    <a:lnTo>
                      <a:pt x="1023" y="521"/>
                    </a:lnTo>
                    <a:lnTo>
                      <a:pt x="1022" y="497"/>
                    </a:lnTo>
                    <a:lnTo>
                      <a:pt x="1017" y="452"/>
                    </a:lnTo>
                    <a:lnTo>
                      <a:pt x="1005" y="409"/>
                    </a:lnTo>
                    <a:lnTo>
                      <a:pt x="989" y="370"/>
                    </a:lnTo>
                    <a:lnTo>
                      <a:pt x="956" y="315"/>
                    </a:lnTo>
                    <a:lnTo>
                      <a:pt x="897" y="251"/>
                    </a:lnTo>
                    <a:lnTo>
                      <a:pt x="825" y="196"/>
                    </a:lnTo>
                    <a:lnTo>
                      <a:pt x="742" y="151"/>
                    </a:lnTo>
                    <a:lnTo>
                      <a:pt x="653" y="112"/>
                    </a:lnTo>
                    <a:lnTo>
                      <a:pt x="558" y="81"/>
                    </a:lnTo>
                    <a:lnTo>
                      <a:pt x="414" y="45"/>
                    </a:lnTo>
                    <a:lnTo>
                      <a:pt x="235" y="17"/>
                    </a:lnTo>
                    <a:lnTo>
                      <a:pt x="3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61"/>
              <p:cNvSpPr>
                <a:spLocks/>
              </p:cNvSpPr>
              <p:nvPr/>
            </p:nvSpPr>
            <p:spPr bwMode="auto">
              <a:xfrm>
                <a:off x="5322" y="3154"/>
                <a:ext cx="256" cy="472"/>
              </a:xfrm>
              <a:custGeom>
                <a:avLst/>
                <a:gdLst>
                  <a:gd name="T0" fmla="*/ 1024 w 1024"/>
                  <a:gd name="T1" fmla="*/ 0 h 1886"/>
                  <a:gd name="T2" fmla="*/ 1024 w 1024"/>
                  <a:gd name="T3" fmla="*/ 1886 h 1886"/>
                  <a:gd name="T4" fmla="*/ 161 w 1024"/>
                  <a:gd name="T5" fmla="*/ 1886 h 1886"/>
                  <a:gd name="T6" fmla="*/ 140 w 1024"/>
                  <a:gd name="T7" fmla="*/ 1779 h 1886"/>
                  <a:gd name="T8" fmla="*/ 64 w 1024"/>
                  <a:gd name="T9" fmla="*/ 1289 h 1886"/>
                  <a:gd name="T10" fmla="*/ 36 w 1024"/>
                  <a:gd name="T11" fmla="*/ 1064 h 1886"/>
                  <a:gd name="T12" fmla="*/ 13 w 1024"/>
                  <a:gd name="T13" fmla="*/ 836 h 1886"/>
                  <a:gd name="T14" fmla="*/ 2 w 1024"/>
                  <a:gd name="T15" fmla="*/ 620 h 1886"/>
                  <a:gd name="T16" fmla="*/ 0 w 1024"/>
                  <a:gd name="T17" fmla="*/ 521 h 1886"/>
                  <a:gd name="T18" fmla="*/ 2 w 1024"/>
                  <a:gd name="T19" fmla="*/ 497 h 1886"/>
                  <a:gd name="T20" fmla="*/ 8 w 1024"/>
                  <a:gd name="T21" fmla="*/ 452 h 1886"/>
                  <a:gd name="T22" fmla="*/ 19 w 1024"/>
                  <a:gd name="T23" fmla="*/ 409 h 1886"/>
                  <a:gd name="T24" fmla="*/ 36 w 1024"/>
                  <a:gd name="T25" fmla="*/ 370 h 1886"/>
                  <a:gd name="T26" fmla="*/ 68 w 1024"/>
                  <a:gd name="T27" fmla="*/ 315 h 1886"/>
                  <a:gd name="T28" fmla="*/ 127 w 1024"/>
                  <a:gd name="T29" fmla="*/ 251 h 1886"/>
                  <a:gd name="T30" fmla="*/ 199 w 1024"/>
                  <a:gd name="T31" fmla="*/ 196 h 1886"/>
                  <a:gd name="T32" fmla="*/ 282 w 1024"/>
                  <a:gd name="T33" fmla="*/ 151 h 1886"/>
                  <a:gd name="T34" fmla="*/ 372 w 1024"/>
                  <a:gd name="T35" fmla="*/ 112 h 1886"/>
                  <a:gd name="T36" fmla="*/ 466 w 1024"/>
                  <a:gd name="T37" fmla="*/ 81 h 1886"/>
                  <a:gd name="T38" fmla="*/ 610 w 1024"/>
                  <a:gd name="T39" fmla="*/ 45 h 1886"/>
                  <a:gd name="T40" fmla="*/ 789 w 1024"/>
                  <a:gd name="T41" fmla="*/ 17 h 1886"/>
                  <a:gd name="T42" fmla="*/ 992 w 1024"/>
                  <a:gd name="T43" fmla="*/ 0 h 1886"/>
                  <a:gd name="T44" fmla="*/ 1024 w 1024"/>
                  <a:gd name="T45" fmla="*/ 0 h 18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24" h="1886">
                    <a:moveTo>
                      <a:pt x="1024" y="0"/>
                    </a:moveTo>
                    <a:lnTo>
                      <a:pt x="1024" y="1886"/>
                    </a:lnTo>
                    <a:lnTo>
                      <a:pt x="161" y="1886"/>
                    </a:lnTo>
                    <a:lnTo>
                      <a:pt x="140" y="1779"/>
                    </a:lnTo>
                    <a:lnTo>
                      <a:pt x="64" y="1289"/>
                    </a:lnTo>
                    <a:lnTo>
                      <a:pt x="36" y="1064"/>
                    </a:lnTo>
                    <a:lnTo>
                      <a:pt x="13" y="836"/>
                    </a:lnTo>
                    <a:lnTo>
                      <a:pt x="2" y="620"/>
                    </a:lnTo>
                    <a:lnTo>
                      <a:pt x="0" y="521"/>
                    </a:lnTo>
                    <a:lnTo>
                      <a:pt x="2" y="497"/>
                    </a:lnTo>
                    <a:lnTo>
                      <a:pt x="8" y="452"/>
                    </a:lnTo>
                    <a:lnTo>
                      <a:pt x="19" y="409"/>
                    </a:lnTo>
                    <a:lnTo>
                      <a:pt x="36" y="370"/>
                    </a:lnTo>
                    <a:lnTo>
                      <a:pt x="68" y="315"/>
                    </a:lnTo>
                    <a:lnTo>
                      <a:pt x="127" y="251"/>
                    </a:lnTo>
                    <a:lnTo>
                      <a:pt x="199" y="196"/>
                    </a:lnTo>
                    <a:lnTo>
                      <a:pt x="282" y="151"/>
                    </a:lnTo>
                    <a:lnTo>
                      <a:pt x="372" y="112"/>
                    </a:lnTo>
                    <a:lnTo>
                      <a:pt x="466" y="81"/>
                    </a:lnTo>
                    <a:lnTo>
                      <a:pt x="610" y="45"/>
                    </a:lnTo>
                    <a:lnTo>
                      <a:pt x="789" y="17"/>
                    </a:lnTo>
                    <a:lnTo>
                      <a:pt x="992" y="0"/>
                    </a:lnTo>
                    <a:lnTo>
                      <a:pt x="1024" y="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Rectangle 62"/>
              <p:cNvSpPr>
                <a:spLocks noChangeArrowheads="1"/>
              </p:cNvSpPr>
              <p:nvPr/>
            </p:nvSpPr>
            <p:spPr bwMode="auto">
              <a:xfrm>
                <a:off x="5525" y="3467"/>
                <a:ext cx="105" cy="119"/>
              </a:xfrm>
              <a:prstGeom prst="rect">
                <a:avLst/>
              </a:prstGeom>
              <a:solidFill>
                <a:srgbClr val="FDCC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63"/>
              <p:cNvSpPr>
                <a:spLocks/>
              </p:cNvSpPr>
              <p:nvPr/>
            </p:nvSpPr>
            <p:spPr bwMode="auto">
              <a:xfrm>
                <a:off x="5525" y="3467"/>
                <a:ext cx="105" cy="37"/>
              </a:xfrm>
              <a:custGeom>
                <a:avLst/>
                <a:gdLst>
                  <a:gd name="T0" fmla="*/ 0 w 421"/>
                  <a:gd name="T1" fmla="*/ 56 h 146"/>
                  <a:gd name="T2" fmla="*/ 5 w 421"/>
                  <a:gd name="T3" fmla="*/ 59 h 146"/>
                  <a:gd name="T4" fmla="*/ 66 w 421"/>
                  <a:gd name="T5" fmla="*/ 90 h 146"/>
                  <a:gd name="T6" fmla="*/ 147 w 421"/>
                  <a:gd name="T7" fmla="*/ 118 h 146"/>
                  <a:gd name="T8" fmla="*/ 215 w 421"/>
                  <a:gd name="T9" fmla="*/ 134 h 146"/>
                  <a:gd name="T10" fmla="*/ 291 w 421"/>
                  <a:gd name="T11" fmla="*/ 145 h 146"/>
                  <a:gd name="T12" fmla="*/ 376 w 421"/>
                  <a:gd name="T13" fmla="*/ 146 h 146"/>
                  <a:gd name="T14" fmla="*/ 421 w 421"/>
                  <a:gd name="T15" fmla="*/ 143 h 146"/>
                  <a:gd name="T16" fmla="*/ 421 w 421"/>
                  <a:gd name="T17" fmla="*/ 0 h 146"/>
                  <a:gd name="T18" fmla="*/ 0 w 421"/>
                  <a:gd name="T19" fmla="*/ 0 h 146"/>
                  <a:gd name="T20" fmla="*/ 0 w 421"/>
                  <a:gd name="T21" fmla="*/ 5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146">
                    <a:moveTo>
                      <a:pt x="0" y="56"/>
                    </a:moveTo>
                    <a:lnTo>
                      <a:pt x="5" y="59"/>
                    </a:lnTo>
                    <a:lnTo>
                      <a:pt x="66" y="90"/>
                    </a:lnTo>
                    <a:lnTo>
                      <a:pt x="147" y="118"/>
                    </a:lnTo>
                    <a:lnTo>
                      <a:pt x="215" y="134"/>
                    </a:lnTo>
                    <a:lnTo>
                      <a:pt x="291" y="145"/>
                    </a:lnTo>
                    <a:lnTo>
                      <a:pt x="376" y="146"/>
                    </a:lnTo>
                    <a:lnTo>
                      <a:pt x="421" y="143"/>
                    </a:lnTo>
                    <a:lnTo>
                      <a:pt x="421" y="0"/>
                    </a:lnTo>
                    <a:lnTo>
                      <a:pt x="0" y="0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64"/>
              <p:cNvSpPr>
                <a:spLocks/>
              </p:cNvSpPr>
              <p:nvPr/>
            </p:nvSpPr>
            <p:spPr bwMode="auto">
              <a:xfrm>
                <a:off x="5322" y="3226"/>
                <a:ext cx="102" cy="117"/>
              </a:xfrm>
              <a:custGeom>
                <a:avLst/>
                <a:gdLst>
                  <a:gd name="T0" fmla="*/ 412 w 412"/>
                  <a:gd name="T1" fmla="*/ 235 h 470"/>
                  <a:gd name="T2" fmla="*/ 411 w 412"/>
                  <a:gd name="T3" fmla="*/ 259 h 470"/>
                  <a:gd name="T4" fmla="*/ 402 w 412"/>
                  <a:gd name="T5" fmla="*/ 305 h 470"/>
                  <a:gd name="T6" fmla="*/ 387 w 412"/>
                  <a:gd name="T7" fmla="*/ 347 h 470"/>
                  <a:gd name="T8" fmla="*/ 365 w 412"/>
                  <a:gd name="T9" fmla="*/ 385 h 470"/>
                  <a:gd name="T10" fmla="*/ 337 w 412"/>
                  <a:gd name="T11" fmla="*/ 416 h 470"/>
                  <a:gd name="T12" fmla="*/ 305 w 412"/>
                  <a:gd name="T13" fmla="*/ 442 h 470"/>
                  <a:gd name="T14" fmla="*/ 268 w 412"/>
                  <a:gd name="T15" fmla="*/ 460 h 470"/>
                  <a:gd name="T16" fmla="*/ 227 w 412"/>
                  <a:gd name="T17" fmla="*/ 469 h 470"/>
                  <a:gd name="T18" fmla="*/ 207 w 412"/>
                  <a:gd name="T19" fmla="*/ 470 h 470"/>
                  <a:gd name="T20" fmla="*/ 185 w 412"/>
                  <a:gd name="T21" fmla="*/ 469 h 470"/>
                  <a:gd name="T22" fmla="*/ 146 w 412"/>
                  <a:gd name="T23" fmla="*/ 460 h 470"/>
                  <a:gd name="T24" fmla="*/ 108 w 412"/>
                  <a:gd name="T25" fmla="*/ 442 h 470"/>
                  <a:gd name="T26" fmla="*/ 76 w 412"/>
                  <a:gd name="T27" fmla="*/ 416 h 470"/>
                  <a:gd name="T28" fmla="*/ 48 w 412"/>
                  <a:gd name="T29" fmla="*/ 385 h 470"/>
                  <a:gd name="T30" fmla="*/ 25 w 412"/>
                  <a:gd name="T31" fmla="*/ 347 h 470"/>
                  <a:gd name="T32" fmla="*/ 10 w 412"/>
                  <a:gd name="T33" fmla="*/ 305 h 470"/>
                  <a:gd name="T34" fmla="*/ 2 w 412"/>
                  <a:gd name="T35" fmla="*/ 259 h 470"/>
                  <a:gd name="T36" fmla="*/ 0 w 412"/>
                  <a:gd name="T37" fmla="*/ 235 h 470"/>
                  <a:gd name="T38" fmla="*/ 2 w 412"/>
                  <a:gd name="T39" fmla="*/ 210 h 470"/>
                  <a:gd name="T40" fmla="*/ 10 w 412"/>
                  <a:gd name="T41" fmla="*/ 165 h 470"/>
                  <a:gd name="T42" fmla="*/ 25 w 412"/>
                  <a:gd name="T43" fmla="*/ 123 h 470"/>
                  <a:gd name="T44" fmla="*/ 48 w 412"/>
                  <a:gd name="T45" fmla="*/ 85 h 470"/>
                  <a:gd name="T46" fmla="*/ 76 w 412"/>
                  <a:gd name="T47" fmla="*/ 53 h 470"/>
                  <a:gd name="T48" fmla="*/ 108 w 412"/>
                  <a:gd name="T49" fmla="*/ 28 h 470"/>
                  <a:gd name="T50" fmla="*/ 146 w 412"/>
                  <a:gd name="T51" fmla="*/ 10 h 470"/>
                  <a:gd name="T52" fmla="*/ 185 w 412"/>
                  <a:gd name="T53" fmla="*/ 0 h 470"/>
                  <a:gd name="T54" fmla="*/ 207 w 412"/>
                  <a:gd name="T55" fmla="*/ 0 h 470"/>
                  <a:gd name="T56" fmla="*/ 227 w 412"/>
                  <a:gd name="T57" fmla="*/ 0 h 470"/>
                  <a:gd name="T58" fmla="*/ 268 w 412"/>
                  <a:gd name="T59" fmla="*/ 10 h 470"/>
                  <a:gd name="T60" fmla="*/ 305 w 412"/>
                  <a:gd name="T61" fmla="*/ 28 h 470"/>
                  <a:gd name="T62" fmla="*/ 337 w 412"/>
                  <a:gd name="T63" fmla="*/ 53 h 470"/>
                  <a:gd name="T64" fmla="*/ 365 w 412"/>
                  <a:gd name="T65" fmla="*/ 85 h 470"/>
                  <a:gd name="T66" fmla="*/ 387 w 412"/>
                  <a:gd name="T67" fmla="*/ 123 h 470"/>
                  <a:gd name="T68" fmla="*/ 402 w 412"/>
                  <a:gd name="T69" fmla="*/ 165 h 470"/>
                  <a:gd name="T70" fmla="*/ 411 w 412"/>
                  <a:gd name="T71" fmla="*/ 210 h 470"/>
                  <a:gd name="T72" fmla="*/ 412 w 412"/>
                  <a:gd name="T73" fmla="*/ 235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12" h="470">
                    <a:moveTo>
                      <a:pt x="412" y="235"/>
                    </a:moveTo>
                    <a:lnTo>
                      <a:pt x="411" y="259"/>
                    </a:lnTo>
                    <a:lnTo>
                      <a:pt x="402" y="305"/>
                    </a:lnTo>
                    <a:lnTo>
                      <a:pt x="387" y="347"/>
                    </a:lnTo>
                    <a:lnTo>
                      <a:pt x="365" y="385"/>
                    </a:lnTo>
                    <a:lnTo>
                      <a:pt x="337" y="416"/>
                    </a:lnTo>
                    <a:lnTo>
                      <a:pt x="305" y="442"/>
                    </a:lnTo>
                    <a:lnTo>
                      <a:pt x="268" y="460"/>
                    </a:lnTo>
                    <a:lnTo>
                      <a:pt x="227" y="469"/>
                    </a:lnTo>
                    <a:lnTo>
                      <a:pt x="207" y="470"/>
                    </a:lnTo>
                    <a:lnTo>
                      <a:pt x="185" y="469"/>
                    </a:lnTo>
                    <a:lnTo>
                      <a:pt x="146" y="460"/>
                    </a:lnTo>
                    <a:lnTo>
                      <a:pt x="108" y="442"/>
                    </a:lnTo>
                    <a:lnTo>
                      <a:pt x="76" y="416"/>
                    </a:lnTo>
                    <a:lnTo>
                      <a:pt x="48" y="385"/>
                    </a:lnTo>
                    <a:lnTo>
                      <a:pt x="25" y="347"/>
                    </a:lnTo>
                    <a:lnTo>
                      <a:pt x="10" y="305"/>
                    </a:lnTo>
                    <a:lnTo>
                      <a:pt x="2" y="259"/>
                    </a:lnTo>
                    <a:lnTo>
                      <a:pt x="0" y="235"/>
                    </a:lnTo>
                    <a:lnTo>
                      <a:pt x="2" y="210"/>
                    </a:lnTo>
                    <a:lnTo>
                      <a:pt x="10" y="165"/>
                    </a:lnTo>
                    <a:lnTo>
                      <a:pt x="25" y="123"/>
                    </a:lnTo>
                    <a:lnTo>
                      <a:pt x="48" y="85"/>
                    </a:lnTo>
                    <a:lnTo>
                      <a:pt x="76" y="53"/>
                    </a:lnTo>
                    <a:lnTo>
                      <a:pt x="108" y="28"/>
                    </a:lnTo>
                    <a:lnTo>
                      <a:pt x="146" y="10"/>
                    </a:lnTo>
                    <a:lnTo>
                      <a:pt x="185" y="0"/>
                    </a:lnTo>
                    <a:lnTo>
                      <a:pt x="207" y="0"/>
                    </a:lnTo>
                    <a:lnTo>
                      <a:pt x="227" y="0"/>
                    </a:lnTo>
                    <a:lnTo>
                      <a:pt x="268" y="10"/>
                    </a:lnTo>
                    <a:lnTo>
                      <a:pt x="305" y="28"/>
                    </a:lnTo>
                    <a:lnTo>
                      <a:pt x="337" y="53"/>
                    </a:lnTo>
                    <a:lnTo>
                      <a:pt x="365" y="85"/>
                    </a:lnTo>
                    <a:lnTo>
                      <a:pt x="387" y="123"/>
                    </a:lnTo>
                    <a:lnTo>
                      <a:pt x="402" y="165"/>
                    </a:lnTo>
                    <a:lnTo>
                      <a:pt x="411" y="210"/>
                    </a:lnTo>
                    <a:lnTo>
                      <a:pt x="412" y="235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65"/>
              <p:cNvSpPr>
                <a:spLocks/>
              </p:cNvSpPr>
              <p:nvPr/>
            </p:nvSpPr>
            <p:spPr bwMode="auto">
              <a:xfrm>
                <a:off x="5731" y="3226"/>
                <a:ext cx="102" cy="117"/>
              </a:xfrm>
              <a:custGeom>
                <a:avLst/>
                <a:gdLst>
                  <a:gd name="T0" fmla="*/ 410 w 410"/>
                  <a:gd name="T1" fmla="*/ 235 h 470"/>
                  <a:gd name="T2" fmla="*/ 409 w 410"/>
                  <a:gd name="T3" fmla="*/ 259 h 470"/>
                  <a:gd name="T4" fmla="*/ 402 w 410"/>
                  <a:gd name="T5" fmla="*/ 305 h 470"/>
                  <a:gd name="T6" fmla="*/ 386 w 410"/>
                  <a:gd name="T7" fmla="*/ 347 h 470"/>
                  <a:gd name="T8" fmla="*/ 364 w 410"/>
                  <a:gd name="T9" fmla="*/ 385 h 470"/>
                  <a:gd name="T10" fmla="*/ 336 w 410"/>
                  <a:gd name="T11" fmla="*/ 416 h 470"/>
                  <a:gd name="T12" fmla="*/ 303 w 410"/>
                  <a:gd name="T13" fmla="*/ 442 h 470"/>
                  <a:gd name="T14" fmla="*/ 266 w 410"/>
                  <a:gd name="T15" fmla="*/ 460 h 470"/>
                  <a:gd name="T16" fmla="*/ 226 w 410"/>
                  <a:gd name="T17" fmla="*/ 469 h 470"/>
                  <a:gd name="T18" fmla="*/ 205 w 410"/>
                  <a:gd name="T19" fmla="*/ 470 h 470"/>
                  <a:gd name="T20" fmla="*/ 184 w 410"/>
                  <a:gd name="T21" fmla="*/ 469 h 470"/>
                  <a:gd name="T22" fmla="*/ 144 w 410"/>
                  <a:gd name="T23" fmla="*/ 460 h 470"/>
                  <a:gd name="T24" fmla="*/ 106 w 410"/>
                  <a:gd name="T25" fmla="*/ 442 h 470"/>
                  <a:gd name="T26" fmla="*/ 74 w 410"/>
                  <a:gd name="T27" fmla="*/ 416 h 470"/>
                  <a:gd name="T28" fmla="*/ 46 w 410"/>
                  <a:gd name="T29" fmla="*/ 385 h 470"/>
                  <a:gd name="T30" fmla="*/ 24 w 410"/>
                  <a:gd name="T31" fmla="*/ 347 h 470"/>
                  <a:gd name="T32" fmla="*/ 9 w 410"/>
                  <a:gd name="T33" fmla="*/ 305 h 470"/>
                  <a:gd name="T34" fmla="*/ 0 w 410"/>
                  <a:gd name="T35" fmla="*/ 259 h 470"/>
                  <a:gd name="T36" fmla="*/ 0 w 410"/>
                  <a:gd name="T37" fmla="*/ 235 h 470"/>
                  <a:gd name="T38" fmla="*/ 0 w 410"/>
                  <a:gd name="T39" fmla="*/ 210 h 470"/>
                  <a:gd name="T40" fmla="*/ 9 w 410"/>
                  <a:gd name="T41" fmla="*/ 165 h 470"/>
                  <a:gd name="T42" fmla="*/ 24 w 410"/>
                  <a:gd name="T43" fmla="*/ 123 h 470"/>
                  <a:gd name="T44" fmla="*/ 46 w 410"/>
                  <a:gd name="T45" fmla="*/ 85 h 470"/>
                  <a:gd name="T46" fmla="*/ 74 w 410"/>
                  <a:gd name="T47" fmla="*/ 53 h 470"/>
                  <a:gd name="T48" fmla="*/ 106 w 410"/>
                  <a:gd name="T49" fmla="*/ 28 h 470"/>
                  <a:gd name="T50" fmla="*/ 144 w 410"/>
                  <a:gd name="T51" fmla="*/ 10 h 470"/>
                  <a:gd name="T52" fmla="*/ 184 w 410"/>
                  <a:gd name="T53" fmla="*/ 0 h 470"/>
                  <a:gd name="T54" fmla="*/ 205 w 410"/>
                  <a:gd name="T55" fmla="*/ 0 h 470"/>
                  <a:gd name="T56" fmla="*/ 226 w 410"/>
                  <a:gd name="T57" fmla="*/ 0 h 470"/>
                  <a:gd name="T58" fmla="*/ 266 w 410"/>
                  <a:gd name="T59" fmla="*/ 10 h 470"/>
                  <a:gd name="T60" fmla="*/ 303 w 410"/>
                  <a:gd name="T61" fmla="*/ 28 h 470"/>
                  <a:gd name="T62" fmla="*/ 336 w 410"/>
                  <a:gd name="T63" fmla="*/ 53 h 470"/>
                  <a:gd name="T64" fmla="*/ 364 w 410"/>
                  <a:gd name="T65" fmla="*/ 85 h 470"/>
                  <a:gd name="T66" fmla="*/ 386 w 410"/>
                  <a:gd name="T67" fmla="*/ 123 h 470"/>
                  <a:gd name="T68" fmla="*/ 402 w 410"/>
                  <a:gd name="T69" fmla="*/ 165 h 470"/>
                  <a:gd name="T70" fmla="*/ 409 w 410"/>
                  <a:gd name="T71" fmla="*/ 210 h 470"/>
                  <a:gd name="T72" fmla="*/ 410 w 410"/>
                  <a:gd name="T73" fmla="*/ 235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10" h="470">
                    <a:moveTo>
                      <a:pt x="410" y="235"/>
                    </a:moveTo>
                    <a:lnTo>
                      <a:pt x="409" y="259"/>
                    </a:lnTo>
                    <a:lnTo>
                      <a:pt x="402" y="305"/>
                    </a:lnTo>
                    <a:lnTo>
                      <a:pt x="386" y="347"/>
                    </a:lnTo>
                    <a:lnTo>
                      <a:pt x="364" y="385"/>
                    </a:lnTo>
                    <a:lnTo>
                      <a:pt x="336" y="416"/>
                    </a:lnTo>
                    <a:lnTo>
                      <a:pt x="303" y="442"/>
                    </a:lnTo>
                    <a:lnTo>
                      <a:pt x="266" y="460"/>
                    </a:lnTo>
                    <a:lnTo>
                      <a:pt x="226" y="469"/>
                    </a:lnTo>
                    <a:lnTo>
                      <a:pt x="205" y="470"/>
                    </a:lnTo>
                    <a:lnTo>
                      <a:pt x="184" y="469"/>
                    </a:lnTo>
                    <a:lnTo>
                      <a:pt x="144" y="460"/>
                    </a:lnTo>
                    <a:lnTo>
                      <a:pt x="106" y="442"/>
                    </a:lnTo>
                    <a:lnTo>
                      <a:pt x="74" y="416"/>
                    </a:lnTo>
                    <a:lnTo>
                      <a:pt x="46" y="385"/>
                    </a:lnTo>
                    <a:lnTo>
                      <a:pt x="24" y="347"/>
                    </a:lnTo>
                    <a:lnTo>
                      <a:pt x="9" y="305"/>
                    </a:lnTo>
                    <a:lnTo>
                      <a:pt x="0" y="259"/>
                    </a:lnTo>
                    <a:lnTo>
                      <a:pt x="0" y="235"/>
                    </a:lnTo>
                    <a:lnTo>
                      <a:pt x="0" y="210"/>
                    </a:lnTo>
                    <a:lnTo>
                      <a:pt x="9" y="165"/>
                    </a:lnTo>
                    <a:lnTo>
                      <a:pt x="24" y="123"/>
                    </a:lnTo>
                    <a:lnTo>
                      <a:pt x="46" y="85"/>
                    </a:lnTo>
                    <a:lnTo>
                      <a:pt x="74" y="53"/>
                    </a:lnTo>
                    <a:lnTo>
                      <a:pt x="106" y="28"/>
                    </a:lnTo>
                    <a:lnTo>
                      <a:pt x="144" y="10"/>
                    </a:lnTo>
                    <a:lnTo>
                      <a:pt x="184" y="0"/>
                    </a:lnTo>
                    <a:lnTo>
                      <a:pt x="205" y="0"/>
                    </a:lnTo>
                    <a:lnTo>
                      <a:pt x="226" y="0"/>
                    </a:lnTo>
                    <a:lnTo>
                      <a:pt x="266" y="10"/>
                    </a:lnTo>
                    <a:lnTo>
                      <a:pt x="303" y="28"/>
                    </a:lnTo>
                    <a:lnTo>
                      <a:pt x="336" y="53"/>
                    </a:lnTo>
                    <a:lnTo>
                      <a:pt x="364" y="85"/>
                    </a:lnTo>
                    <a:lnTo>
                      <a:pt x="386" y="123"/>
                    </a:lnTo>
                    <a:lnTo>
                      <a:pt x="402" y="165"/>
                    </a:lnTo>
                    <a:lnTo>
                      <a:pt x="409" y="210"/>
                    </a:lnTo>
                    <a:lnTo>
                      <a:pt x="410" y="235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66"/>
              <p:cNvSpPr>
                <a:spLocks/>
              </p:cNvSpPr>
              <p:nvPr/>
            </p:nvSpPr>
            <p:spPr bwMode="auto">
              <a:xfrm>
                <a:off x="5373" y="3023"/>
                <a:ext cx="409" cy="464"/>
              </a:xfrm>
              <a:custGeom>
                <a:avLst/>
                <a:gdLst>
                  <a:gd name="T0" fmla="*/ 1634 w 1634"/>
                  <a:gd name="T1" fmla="*/ 566 h 1855"/>
                  <a:gd name="T2" fmla="*/ 1616 w 1634"/>
                  <a:gd name="T3" fmla="*/ 443 h 1855"/>
                  <a:gd name="T4" fmla="*/ 1573 w 1634"/>
                  <a:gd name="T5" fmla="*/ 332 h 1855"/>
                  <a:gd name="T6" fmla="*/ 1505 w 1634"/>
                  <a:gd name="T7" fmla="*/ 233 h 1855"/>
                  <a:gd name="T8" fmla="*/ 1412 w 1634"/>
                  <a:gd name="T9" fmla="*/ 150 h 1855"/>
                  <a:gd name="T10" fmla="*/ 1291 w 1634"/>
                  <a:gd name="T11" fmla="*/ 83 h 1855"/>
                  <a:gd name="T12" fmla="*/ 1144 w 1634"/>
                  <a:gd name="T13" fmla="*/ 34 h 1855"/>
                  <a:gd name="T14" fmla="*/ 968 w 1634"/>
                  <a:gd name="T15" fmla="*/ 5 h 1855"/>
                  <a:gd name="T16" fmla="*/ 817 w 1634"/>
                  <a:gd name="T17" fmla="*/ 0 h 1855"/>
                  <a:gd name="T18" fmla="*/ 666 w 1634"/>
                  <a:gd name="T19" fmla="*/ 5 h 1855"/>
                  <a:gd name="T20" fmla="*/ 491 w 1634"/>
                  <a:gd name="T21" fmla="*/ 34 h 1855"/>
                  <a:gd name="T22" fmla="*/ 343 w 1634"/>
                  <a:gd name="T23" fmla="*/ 83 h 1855"/>
                  <a:gd name="T24" fmla="*/ 222 w 1634"/>
                  <a:gd name="T25" fmla="*/ 150 h 1855"/>
                  <a:gd name="T26" fmla="*/ 129 w 1634"/>
                  <a:gd name="T27" fmla="*/ 233 h 1855"/>
                  <a:gd name="T28" fmla="*/ 61 w 1634"/>
                  <a:gd name="T29" fmla="*/ 332 h 1855"/>
                  <a:gd name="T30" fmla="*/ 19 w 1634"/>
                  <a:gd name="T31" fmla="*/ 443 h 1855"/>
                  <a:gd name="T32" fmla="*/ 1 w 1634"/>
                  <a:gd name="T33" fmla="*/ 566 h 1855"/>
                  <a:gd name="T34" fmla="*/ 0 w 1634"/>
                  <a:gd name="T35" fmla="*/ 667 h 1855"/>
                  <a:gd name="T36" fmla="*/ 8 w 1634"/>
                  <a:gd name="T37" fmla="*/ 991 h 1855"/>
                  <a:gd name="T38" fmla="*/ 37 w 1634"/>
                  <a:gd name="T39" fmla="*/ 1201 h 1855"/>
                  <a:gd name="T40" fmla="*/ 99 w 1634"/>
                  <a:gd name="T41" fmla="*/ 1406 h 1855"/>
                  <a:gd name="T42" fmla="*/ 204 w 1634"/>
                  <a:gd name="T43" fmla="*/ 1593 h 1855"/>
                  <a:gd name="T44" fmla="*/ 343 w 1634"/>
                  <a:gd name="T45" fmla="*/ 1724 h 1855"/>
                  <a:gd name="T46" fmla="*/ 444 w 1634"/>
                  <a:gd name="T47" fmla="*/ 1782 h 1855"/>
                  <a:gd name="T48" fmla="*/ 562 w 1634"/>
                  <a:gd name="T49" fmla="*/ 1825 h 1855"/>
                  <a:gd name="T50" fmla="*/ 699 w 1634"/>
                  <a:gd name="T51" fmla="*/ 1850 h 1855"/>
                  <a:gd name="T52" fmla="*/ 817 w 1634"/>
                  <a:gd name="T53" fmla="*/ 1855 h 1855"/>
                  <a:gd name="T54" fmla="*/ 935 w 1634"/>
                  <a:gd name="T55" fmla="*/ 1850 h 1855"/>
                  <a:gd name="T56" fmla="*/ 1072 w 1634"/>
                  <a:gd name="T57" fmla="*/ 1825 h 1855"/>
                  <a:gd name="T58" fmla="*/ 1191 w 1634"/>
                  <a:gd name="T59" fmla="*/ 1782 h 1855"/>
                  <a:gd name="T60" fmla="*/ 1292 w 1634"/>
                  <a:gd name="T61" fmla="*/ 1724 h 1855"/>
                  <a:gd name="T62" fmla="*/ 1430 w 1634"/>
                  <a:gd name="T63" fmla="*/ 1593 h 1855"/>
                  <a:gd name="T64" fmla="*/ 1535 w 1634"/>
                  <a:gd name="T65" fmla="*/ 1406 h 1855"/>
                  <a:gd name="T66" fmla="*/ 1597 w 1634"/>
                  <a:gd name="T67" fmla="*/ 1201 h 1855"/>
                  <a:gd name="T68" fmla="*/ 1627 w 1634"/>
                  <a:gd name="T69" fmla="*/ 991 h 1855"/>
                  <a:gd name="T70" fmla="*/ 1634 w 1634"/>
                  <a:gd name="T71" fmla="*/ 667 h 18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34" h="1855">
                    <a:moveTo>
                      <a:pt x="1634" y="598"/>
                    </a:moveTo>
                    <a:lnTo>
                      <a:pt x="1634" y="566"/>
                    </a:lnTo>
                    <a:lnTo>
                      <a:pt x="1628" y="504"/>
                    </a:lnTo>
                    <a:lnTo>
                      <a:pt x="1616" y="443"/>
                    </a:lnTo>
                    <a:lnTo>
                      <a:pt x="1598" y="386"/>
                    </a:lnTo>
                    <a:lnTo>
                      <a:pt x="1573" y="332"/>
                    </a:lnTo>
                    <a:lnTo>
                      <a:pt x="1543" y="281"/>
                    </a:lnTo>
                    <a:lnTo>
                      <a:pt x="1505" y="233"/>
                    </a:lnTo>
                    <a:lnTo>
                      <a:pt x="1462" y="189"/>
                    </a:lnTo>
                    <a:lnTo>
                      <a:pt x="1412" y="150"/>
                    </a:lnTo>
                    <a:lnTo>
                      <a:pt x="1355" y="114"/>
                    </a:lnTo>
                    <a:lnTo>
                      <a:pt x="1291" y="83"/>
                    </a:lnTo>
                    <a:lnTo>
                      <a:pt x="1220" y="56"/>
                    </a:lnTo>
                    <a:lnTo>
                      <a:pt x="1144" y="34"/>
                    </a:lnTo>
                    <a:lnTo>
                      <a:pt x="1059" y="17"/>
                    </a:lnTo>
                    <a:lnTo>
                      <a:pt x="968" y="5"/>
                    </a:lnTo>
                    <a:lnTo>
                      <a:pt x="869" y="0"/>
                    </a:lnTo>
                    <a:lnTo>
                      <a:pt x="817" y="0"/>
                    </a:lnTo>
                    <a:lnTo>
                      <a:pt x="765" y="0"/>
                    </a:lnTo>
                    <a:lnTo>
                      <a:pt x="666" y="5"/>
                    </a:lnTo>
                    <a:lnTo>
                      <a:pt x="575" y="17"/>
                    </a:lnTo>
                    <a:lnTo>
                      <a:pt x="491" y="34"/>
                    </a:lnTo>
                    <a:lnTo>
                      <a:pt x="413" y="56"/>
                    </a:lnTo>
                    <a:lnTo>
                      <a:pt x="343" y="83"/>
                    </a:lnTo>
                    <a:lnTo>
                      <a:pt x="279" y="114"/>
                    </a:lnTo>
                    <a:lnTo>
                      <a:pt x="222" y="150"/>
                    </a:lnTo>
                    <a:lnTo>
                      <a:pt x="173" y="189"/>
                    </a:lnTo>
                    <a:lnTo>
                      <a:pt x="129" y="233"/>
                    </a:lnTo>
                    <a:lnTo>
                      <a:pt x="92" y="281"/>
                    </a:lnTo>
                    <a:lnTo>
                      <a:pt x="61" y="332"/>
                    </a:lnTo>
                    <a:lnTo>
                      <a:pt x="36" y="386"/>
                    </a:lnTo>
                    <a:lnTo>
                      <a:pt x="19" y="443"/>
                    </a:lnTo>
                    <a:lnTo>
                      <a:pt x="6" y="504"/>
                    </a:lnTo>
                    <a:lnTo>
                      <a:pt x="1" y="566"/>
                    </a:lnTo>
                    <a:lnTo>
                      <a:pt x="0" y="598"/>
                    </a:lnTo>
                    <a:lnTo>
                      <a:pt x="0" y="667"/>
                    </a:lnTo>
                    <a:lnTo>
                      <a:pt x="0" y="841"/>
                    </a:lnTo>
                    <a:lnTo>
                      <a:pt x="8" y="991"/>
                    </a:lnTo>
                    <a:lnTo>
                      <a:pt x="19" y="1095"/>
                    </a:lnTo>
                    <a:lnTo>
                      <a:pt x="37" y="1201"/>
                    </a:lnTo>
                    <a:lnTo>
                      <a:pt x="63" y="1305"/>
                    </a:lnTo>
                    <a:lnTo>
                      <a:pt x="99" y="1406"/>
                    </a:lnTo>
                    <a:lnTo>
                      <a:pt x="145" y="1503"/>
                    </a:lnTo>
                    <a:lnTo>
                      <a:pt x="204" y="1593"/>
                    </a:lnTo>
                    <a:lnTo>
                      <a:pt x="277" y="1672"/>
                    </a:lnTo>
                    <a:lnTo>
                      <a:pt x="343" y="1724"/>
                    </a:lnTo>
                    <a:lnTo>
                      <a:pt x="391" y="1755"/>
                    </a:lnTo>
                    <a:lnTo>
                      <a:pt x="444" y="1782"/>
                    </a:lnTo>
                    <a:lnTo>
                      <a:pt x="500" y="1806"/>
                    </a:lnTo>
                    <a:lnTo>
                      <a:pt x="562" y="1825"/>
                    </a:lnTo>
                    <a:lnTo>
                      <a:pt x="628" y="1839"/>
                    </a:lnTo>
                    <a:lnTo>
                      <a:pt x="699" y="1850"/>
                    </a:lnTo>
                    <a:lnTo>
                      <a:pt x="777" y="1855"/>
                    </a:lnTo>
                    <a:lnTo>
                      <a:pt x="817" y="1855"/>
                    </a:lnTo>
                    <a:lnTo>
                      <a:pt x="857" y="1855"/>
                    </a:lnTo>
                    <a:lnTo>
                      <a:pt x="935" y="1850"/>
                    </a:lnTo>
                    <a:lnTo>
                      <a:pt x="1006" y="1839"/>
                    </a:lnTo>
                    <a:lnTo>
                      <a:pt x="1072" y="1825"/>
                    </a:lnTo>
                    <a:lnTo>
                      <a:pt x="1134" y="1806"/>
                    </a:lnTo>
                    <a:lnTo>
                      <a:pt x="1191" y="1782"/>
                    </a:lnTo>
                    <a:lnTo>
                      <a:pt x="1244" y="1755"/>
                    </a:lnTo>
                    <a:lnTo>
                      <a:pt x="1292" y="1724"/>
                    </a:lnTo>
                    <a:lnTo>
                      <a:pt x="1357" y="1672"/>
                    </a:lnTo>
                    <a:lnTo>
                      <a:pt x="1430" y="1593"/>
                    </a:lnTo>
                    <a:lnTo>
                      <a:pt x="1489" y="1503"/>
                    </a:lnTo>
                    <a:lnTo>
                      <a:pt x="1535" y="1406"/>
                    </a:lnTo>
                    <a:lnTo>
                      <a:pt x="1571" y="1305"/>
                    </a:lnTo>
                    <a:lnTo>
                      <a:pt x="1597" y="1201"/>
                    </a:lnTo>
                    <a:lnTo>
                      <a:pt x="1615" y="1095"/>
                    </a:lnTo>
                    <a:lnTo>
                      <a:pt x="1627" y="991"/>
                    </a:lnTo>
                    <a:lnTo>
                      <a:pt x="1634" y="841"/>
                    </a:lnTo>
                    <a:lnTo>
                      <a:pt x="1634" y="667"/>
                    </a:lnTo>
                    <a:lnTo>
                      <a:pt x="1634" y="598"/>
                    </a:lnTo>
                    <a:close/>
                  </a:path>
                </a:pathLst>
              </a:custGeom>
              <a:solidFill>
                <a:srgbClr val="FDCC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 67"/>
              <p:cNvSpPr>
                <a:spLocks/>
              </p:cNvSpPr>
              <p:nvPr/>
            </p:nvSpPr>
            <p:spPr bwMode="auto">
              <a:xfrm>
                <a:off x="5456" y="3246"/>
                <a:ext cx="44" cy="49"/>
              </a:xfrm>
              <a:custGeom>
                <a:avLst/>
                <a:gdLst>
                  <a:gd name="T0" fmla="*/ 177 w 177"/>
                  <a:gd name="T1" fmla="*/ 98 h 195"/>
                  <a:gd name="T2" fmla="*/ 175 w 177"/>
                  <a:gd name="T3" fmla="*/ 117 h 195"/>
                  <a:gd name="T4" fmla="*/ 162 w 177"/>
                  <a:gd name="T5" fmla="*/ 152 h 195"/>
                  <a:gd name="T6" fmla="*/ 138 w 177"/>
                  <a:gd name="T7" fmla="*/ 179 h 195"/>
                  <a:gd name="T8" fmla="*/ 106 w 177"/>
                  <a:gd name="T9" fmla="*/ 193 h 195"/>
                  <a:gd name="T10" fmla="*/ 88 w 177"/>
                  <a:gd name="T11" fmla="*/ 195 h 195"/>
                  <a:gd name="T12" fmla="*/ 71 w 177"/>
                  <a:gd name="T13" fmla="*/ 193 h 195"/>
                  <a:gd name="T14" fmla="*/ 38 w 177"/>
                  <a:gd name="T15" fmla="*/ 179 h 195"/>
                  <a:gd name="T16" fmla="*/ 15 w 177"/>
                  <a:gd name="T17" fmla="*/ 152 h 195"/>
                  <a:gd name="T18" fmla="*/ 1 w 177"/>
                  <a:gd name="T19" fmla="*/ 117 h 195"/>
                  <a:gd name="T20" fmla="*/ 0 w 177"/>
                  <a:gd name="T21" fmla="*/ 98 h 195"/>
                  <a:gd name="T22" fmla="*/ 1 w 177"/>
                  <a:gd name="T23" fmla="*/ 78 h 195"/>
                  <a:gd name="T24" fmla="*/ 15 w 177"/>
                  <a:gd name="T25" fmla="*/ 43 h 195"/>
                  <a:gd name="T26" fmla="*/ 38 w 177"/>
                  <a:gd name="T27" fmla="*/ 16 h 195"/>
                  <a:gd name="T28" fmla="*/ 71 w 177"/>
                  <a:gd name="T29" fmla="*/ 2 h 195"/>
                  <a:gd name="T30" fmla="*/ 88 w 177"/>
                  <a:gd name="T31" fmla="*/ 0 h 195"/>
                  <a:gd name="T32" fmla="*/ 106 w 177"/>
                  <a:gd name="T33" fmla="*/ 2 h 195"/>
                  <a:gd name="T34" fmla="*/ 138 w 177"/>
                  <a:gd name="T35" fmla="*/ 16 h 195"/>
                  <a:gd name="T36" fmla="*/ 162 w 177"/>
                  <a:gd name="T37" fmla="*/ 43 h 195"/>
                  <a:gd name="T38" fmla="*/ 175 w 177"/>
                  <a:gd name="T39" fmla="*/ 78 h 195"/>
                  <a:gd name="T40" fmla="*/ 177 w 177"/>
                  <a:gd name="T41" fmla="*/ 98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7" h="195">
                    <a:moveTo>
                      <a:pt x="177" y="98"/>
                    </a:moveTo>
                    <a:lnTo>
                      <a:pt x="175" y="117"/>
                    </a:lnTo>
                    <a:lnTo>
                      <a:pt x="162" y="152"/>
                    </a:lnTo>
                    <a:lnTo>
                      <a:pt x="138" y="179"/>
                    </a:lnTo>
                    <a:lnTo>
                      <a:pt x="106" y="193"/>
                    </a:lnTo>
                    <a:lnTo>
                      <a:pt x="88" y="195"/>
                    </a:lnTo>
                    <a:lnTo>
                      <a:pt x="71" y="193"/>
                    </a:lnTo>
                    <a:lnTo>
                      <a:pt x="38" y="179"/>
                    </a:lnTo>
                    <a:lnTo>
                      <a:pt x="15" y="152"/>
                    </a:lnTo>
                    <a:lnTo>
                      <a:pt x="1" y="117"/>
                    </a:lnTo>
                    <a:lnTo>
                      <a:pt x="0" y="98"/>
                    </a:lnTo>
                    <a:lnTo>
                      <a:pt x="1" y="78"/>
                    </a:lnTo>
                    <a:lnTo>
                      <a:pt x="15" y="43"/>
                    </a:lnTo>
                    <a:lnTo>
                      <a:pt x="38" y="16"/>
                    </a:lnTo>
                    <a:lnTo>
                      <a:pt x="71" y="2"/>
                    </a:lnTo>
                    <a:lnTo>
                      <a:pt x="88" y="0"/>
                    </a:lnTo>
                    <a:lnTo>
                      <a:pt x="106" y="2"/>
                    </a:lnTo>
                    <a:lnTo>
                      <a:pt x="138" y="16"/>
                    </a:lnTo>
                    <a:lnTo>
                      <a:pt x="162" y="43"/>
                    </a:lnTo>
                    <a:lnTo>
                      <a:pt x="175" y="78"/>
                    </a:lnTo>
                    <a:lnTo>
                      <a:pt x="177" y="98"/>
                    </a:lnTo>
                    <a:close/>
                  </a:path>
                </a:pathLst>
              </a:custGeom>
              <a:solidFill>
                <a:srgbClr val="3B25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Freeform 68"/>
              <p:cNvSpPr>
                <a:spLocks/>
              </p:cNvSpPr>
              <p:nvPr/>
            </p:nvSpPr>
            <p:spPr bwMode="auto">
              <a:xfrm>
                <a:off x="5462" y="3253"/>
                <a:ext cx="13" cy="13"/>
              </a:xfrm>
              <a:custGeom>
                <a:avLst/>
                <a:gdLst>
                  <a:gd name="T0" fmla="*/ 53 w 53"/>
                  <a:gd name="T1" fmla="*/ 27 h 53"/>
                  <a:gd name="T2" fmla="*/ 52 w 53"/>
                  <a:gd name="T3" fmla="*/ 38 h 53"/>
                  <a:gd name="T4" fmla="*/ 37 w 53"/>
                  <a:gd name="T5" fmla="*/ 52 h 53"/>
                  <a:gd name="T6" fmla="*/ 26 w 53"/>
                  <a:gd name="T7" fmla="*/ 53 h 53"/>
                  <a:gd name="T8" fmla="*/ 16 w 53"/>
                  <a:gd name="T9" fmla="*/ 52 h 53"/>
                  <a:gd name="T10" fmla="*/ 1 w 53"/>
                  <a:gd name="T11" fmla="*/ 38 h 53"/>
                  <a:gd name="T12" fmla="*/ 0 w 53"/>
                  <a:gd name="T13" fmla="*/ 27 h 53"/>
                  <a:gd name="T14" fmla="*/ 1 w 53"/>
                  <a:gd name="T15" fmla="*/ 16 h 53"/>
                  <a:gd name="T16" fmla="*/ 16 w 53"/>
                  <a:gd name="T17" fmla="*/ 2 h 53"/>
                  <a:gd name="T18" fmla="*/ 26 w 53"/>
                  <a:gd name="T19" fmla="*/ 0 h 53"/>
                  <a:gd name="T20" fmla="*/ 37 w 53"/>
                  <a:gd name="T21" fmla="*/ 2 h 53"/>
                  <a:gd name="T22" fmla="*/ 52 w 53"/>
                  <a:gd name="T23" fmla="*/ 16 h 53"/>
                  <a:gd name="T24" fmla="*/ 53 w 53"/>
                  <a:gd name="T25" fmla="*/ 2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3" h="53">
                    <a:moveTo>
                      <a:pt x="53" y="27"/>
                    </a:moveTo>
                    <a:lnTo>
                      <a:pt x="52" y="38"/>
                    </a:lnTo>
                    <a:lnTo>
                      <a:pt x="37" y="52"/>
                    </a:lnTo>
                    <a:lnTo>
                      <a:pt x="26" y="53"/>
                    </a:lnTo>
                    <a:lnTo>
                      <a:pt x="16" y="52"/>
                    </a:lnTo>
                    <a:lnTo>
                      <a:pt x="1" y="38"/>
                    </a:lnTo>
                    <a:lnTo>
                      <a:pt x="0" y="27"/>
                    </a:lnTo>
                    <a:lnTo>
                      <a:pt x="1" y="16"/>
                    </a:lnTo>
                    <a:lnTo>
                      <a:pt x="16" y="2"/>
                    </a:lnTo>
                    <a:lnTo>
                      <a:pt x="26" y="0"/>
                    </a:lnTo>
                    <a:lnTo>
                      <a:pt x="37" y="2"/>
                    </a:lnTo>
                    <a:lnTo>
                      <a:pt x="52" y="16"/>
                    </a:lnTo>
                    <a:lnTo>
                      <a:pt x="53" y="2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 69"/>
              <p:cNvSpPr>
                <a:spLocks/>
              </p:cNvSpPr>
              <p:nvPr/>
            </p:nvSpPr>
            <p:spPr bwMode="auto">
              <a:xfrm>
                <a:off x="5441" y="3196"/>
                <a:ext cx="72" cy="24"/>
              </a:xfrm>
              <a:custGeom>
                <a:avLst/>
                <a:gdLst>
                  <a:gd name="T0" fmla="*/ 9 w 290"/>
                  <a:gd name="T1" fmla="*/ 88 h 97"/>
                  <a:gd name="T2" fmla="*/ 17 w 290"/>
                  <a:gd name="T3" fmla="*/ 90 h 97"/>
                  <a:gd name="T4" fmla="*/ 35 w 290"/>
                  <a:gd name="T5" fmla="*/ 90 h 97"/>
                  <a:gd name="T6" fmla="*/ 69 w 290"/>
                  <a:gd name="T7" fmla="*/ 82 h 97"/>
                  <a:gd name="T8" fmla="*/ 130 w 290"/>
                  <a:gd name="T9" fmla="*/ 70 h 97"/>
                  <a:gd name="T10" fmla="*/ 193 w 290"/>
                  <a:gd name="T11" fmla="*/ 73 h 97"/>
                  <a:gd name="T12" fmla="*/ 243 w 290"/>
                  <a:gd name="T13" fmla="*/ 85 h 97"/>
                  <a:gd name="T14" fmla="*/ 271 w 290"/>
                  <a:gd name="T15" fmla="*/ 96 h 97"/>
                  <a:gd name="T16" fmla="*/ 277 w 290"/>
                  <a:gd name="T17" fmla="*/ 97 h 97"/>
                  <a:gd name="T18" fmla="*/ 285 w 290"/>
                  <a:gd name="T19" fmla="*/ 90 h 97"/>
                  <a:gd name="T20" fmla="*/ 290 w 290"/>
                  <a:gd name="T21" fmla="*/ 79 h 97"/>
                  <a:gd name="T22" fmla="*/ 287 w 290"/>
                  <a:gd name="T23" fmla="*/ 61 h 97"/>
                  <a:gd name="T24" fmla="*/ 278 w 290"/>
                  <a:gd name="T25" fmla="*/ 42 h 97"/>
                  <a:gd name="T26" fmla="*/ 258 w 290"/>
                  <a:gd name="T27" fmla="*/ 24 h 97"/>
                  <a:gd name="T28" fmla="*/ 226 w 290"/>
                  <a:gd name="T29" fmla="*/ 10 h 97"/>
                  <a:gd name="T30" fmla="*/ 181 w 290"/>
                  <a:gd name="T31" fmla="*/ 0 h 97"/>
                  <a:gd name="T32" fmla="*/ 151 w 290"/>
                  <a:gd name="T33" fmla="*/ 0 h 97"/>
                  <a:gd name="T34" fmla="*/ 125 w 290"/>
                  <a:gd name="T35" fmla="*/ 0 h 97"/>
                  <a:gd name="T36" fmla="*/ 82 w 290"/>
                  <a:gd name="T37" fmla="*/ 6 h 97"/>
                  <a:gd name="T38" fmla="*/ 50 w 290"/>
                  <a:gd name="T39" fmla="*/ 18 h 97"/>
                  <a:gd name="T40" fmla="*/ 25 w 290"/>
                  <a:gd name="T41" fmla="*/ 32 h 97"/>
                  <a:gd name="T42" fmla="*/ 10 w 290"/>
                  <a:gd name="T43" fmla="*/ 48 h 97"/>
                  <a:gd name="T44" fmla="*/ 2 w 290"/>
                  <a:gd name="T45" fmla="*/ 63 h 97"/>
                  <a:gd name="T46" fmla="*/ 0 w 290"/>
                  <a:gd name="T47" fmla="*/ 76 h 97"/>
                  <a:gd name="T48" fmla="*/ 5 w 290"/>
                  <a:gd name="T49" fmla="*/ 86 h 97"/>
                  <a:gd name="T50" fmla="*/ 9 w 290"/>
                  <a:gd name="T51" fmla="*/ 88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90" h="97">
                    <a:moveTo>
                      <a:pt x="9" y="88"/>
                    </a:moveTo>
                    <a:lnTo>
                      <a:pt x="17" y="90"/>
                    </a:lnTo>
                    <a:lnTo>
                      <a:pt x="35" y="90"/>
                    </a:lnTo>
                    <a:lnTo>
                      <a:pt x="69" y="82"/>
                    </a:lnTo>
                    <a:lnTo>
                      <a:pt x="130" y="70"/>
                    </a:lnTo>
                    <a:lnTo>
                      <a:pt x="193" y="73"/>
                    </a:lnTo>
                    <a:lnTo>
                      <a:pt x="243" y="85"/>
                    </a:lnTo>
                    <a:lnTo>
                      <a:pt x="271" y="96"/>
                    </a:lnTo>
                    <a:lnTo>
                      <a:pt x="277" y="97"/>
                    </a:lnTo>
                    <a:lnTo>
                      <a:pt x="285" y="90"/>
                    </a:lnTo>
                    <a:lnTo>
                      <a:pt x="290" y="79"/>
                    </a:lnTo>
                    <a:lnTo>
                      <a:pt x="287" y="61"/>
                    </a:lnTo>
                    <a:lnTo>
                      <a:pt x="278" y="42"/>
                    </a:lnTo>
                    <a:lnTo>
                      <a:pt x="258" y="24"/>
                    </a:lnTo>
                    <a:lnTo>
                      <a:pt x="226" y="10"/>
                    </a:lnTo>
                    <a:lnTo>
                      <a:pt x="181" y="0"/>
                    </a:lnTo>
                    <a:lnTo>
                      <a:pt x="151" y="0"/>
                    </a:lnTo>
                    <a:lnTo>
                      <a:pt x="125" y="0"/>
                    </a:lnTo>
                    <a:lnTo>
                      <a:pt x="82" y="6"/>
                    </a:lnTo>
                    <a:lnTo>
                      <a:pt x="50" y="18"/>
                    </a:lnTo>
                    <a:lnTo>
                      <a:pt x="25" y="32"/>
                    </a:lnTo>
                    <a:lnTo>
                      <a:pt x="10" y="48"/>
                    </a:lnTo>
                    <a:lnTo>
                      <a:pt x="2" y="63"/>
                    </a:lnTo>
                    <a:lnTo>
                      <a:pt x="0" y="76"/>
                    </a:lnTo>
                    <a:lnTo>
                      <a:pt x="5" y="86"/>
                    </a:lnTo>
                    <a:lnTo>
                      <a:pt x="9" y="88"/>
                    </a:lnTo>
                    <a:close/>
                  </a:path>
                </a:pathLst>
              </a:custGeom>
              <a:solidFill>
                <a:srgbClr val="684B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 70"/>
              <p:cNvSpPr>
                <a:spLocks/>
              </p:cNvSpPr>
              <p:nvPr/>
            </p:nvSpPr>
            <p:spPr bwMode="auto">
              <a:xfrm>
                <a:off x="5658" y="3246"/>
                <a:ext cx="44" cy="49"/>
              </a:xfrm>
              <a:custGeom>
                <a:avLst/>
                <a:gdLst>
                  <a:gd name="T0" fmla="*/ 176 w 176"/>
                  <a:gd name="T1" fmla="*/ 98 h 195"/>
                  <a:gd name="T2" fmla="*/ 175 w 176"/>
                  <a:gd name="T3" fmla="*/ 117 h 195"/>
                  <a:gd name="T4" fmla="*/ 162 w 176"/>
                  <a:gd name="T5" fmla="*/ 152 h 195"/>
                  <a:gd name="T6" fmla="*/ 138 w 176"/>
                  <a:gd name="T7" fmla="*/ 179 h 195"/>
                  <a:gd name="T8" fmla="*/ 106 w 176"/>
                  <a:gd name="T9" fmla="*/ 193 h 195"/>
                  <a:gd name="T10" fmla="*/ 88 w 176"/>
                  <a:gd name="T11" fmla="*/ 195 h 195"/>
                  <a:gd name="T12" fmla="*/ 70 w 176"/>
                  <a:gd name="T13" fmla="*/ 193 h 195"/>
                  <a:gd name="T14" fmla="*/ 38 w 176"/>
                  <a:gd name="T15" fmla="*/ 179 h 195"/>
                  <a:gd name="T16" fmla="*/ 15 w 176"/>
                  <a:gd name="T17" fmla="*/ 152 h 195"/>
                  <a:gd name="T18" fmla="*/ 1 w 176"/>
                  <a:gd name="T19" fmla="*/ 117 h 195"/>
                  <a:gd name="T20" fmla="*/ 0 w 176"/>
                  <a:gd name="T21" fmla="*/ 98 h 195"/>
                  <a:gd name="T22" fmla="*/ 1 w 176"/>
                  <a:gd name="T23" fmla="*/ 78 h 195"/>
                  <a:gd name="T24" fmla="*/ 15 w 176"/>
                  <a:gd name="T25" fmla="*/ 43 h 195"/>
                  <a:gd name="T26" fmla="*/ 38 w 176"/>
                  <a:gd name="T27" fmla="*/ 16 h 195"/>
                  <a:gd name="T28" fmla="*/ 70 w 176"/>
                  <a:gd name="T29" fmla="*/ 2 h 195"/>
                  <a:gd name="T30" fmla="*/ 88 w 176"/>
                  <a:gd name="T31" fmla="*/ 0 h 195"/>
                  <a:gd name="T32" fmla="*/ 106 w 176"/>
                  <a:gd name="T33" fmla="*/ 2 h 195"/>
                  <a:gd name="T34" fmla="*/ 138 w 176"/>
                  <a:gd name="T35" fmla="*/ 16 h 195"/>
                  <a:gd name="T36" fmla="*/ 162 w 176"/>
                  <a:gd name="T37" fmla="*/ 43 h 195"/>
                  <a:gd name="T38" fmla="*/ 175 w 176"/>
                  <a:gd name="T39" fmla="*/ 78 h 195"/>
                  <a:gd name="T40" fmla="*/ 176 w 176"/>
                  <a:gd name="T41" fmla="*/ 98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95">
                    <a:moveTo>
                      <a:pt x="176" y="98"/>
                    </a:moveTo>
                    <a:lnTo>
                      <a:pt x="175" y="117"/>
                    </a:lnTo>
                    <a:lnTo>
                      <a:pt x="162" y="152"/>
                    </a:lnTo>
                    <a:lnTo>
                      <a:pt x="138" y="179"/>
                    </a:lnTo>
                    <a:lnTo>
                      <a:pt x="106" y="193"/>
                    </a:lnTo>
                    <a:lnTo>
                      <a:pt x="88" y="195"/>
                    </a:lnTo>
                    <a:lnTo>
                      <a:pt x="70" y="193"/>
                    </a:lnTo>
                    <a:lnTo>
                      <a:pt x="38" y="179"/>
                    </a:lnTo>
                    <a:lnTo>
                      <a:pt x="15" y="152"/>
                    </a:lnTo>
                    <a:lnTo>
                      <a:pt x="1" y="117"/>
                    </a:lnTo>
                    <a:lnTo>
                      <a:pt x="0" y="98"/>
                    </a:lnTo>
                    <a:lnTo>
                      <a:pt x="1" y="78"/>
                    </a:lnTo>
                    <a:lnTo>
                      <a:pt x="15" y="43"/>
                    </a:lnTo>
                    <a:lnTo>
                      <a:pt x="38" y="16"/>
                    </a:lnTo>
                    <a:lnTo>
                      <a:pt x="70" y="2"/>
                    </a:lnTo>
                    <a:lnTo>
                      <a:pt x="88" y="0"/>
                    </a:lnTo>
                    <a:lnTo>
                      <a:pt x="106" y="2"/>
                    </a:lnTo>
                    <a:lnTo>
                      <a:pt x="138" y="16"/>
                    </a:lnTo>
                    <a:lnTo>
                      <a:pt x="162" y="43"/>
                    </a:lnTo>
                    <a:lnTo>
                      <a:pt x="175" y="78"/>
                    </a:lnTo>
                    <a:lnTo>
                      <a:pt x="176" y="98"/>
                    </a:lnTo>
                    <a:close/>
                  </a:path>
                </a:pathLst>
              </a:custGeom>
              <a:solidFill>
                <a:srgbClr val="3B25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71"/>
              <p:cNvSpPr>
                <a:spLocks/>
              </p:cNvSpPr>
              <p:nvPr/>
            </p:nvSpPr>
            <p:spPr bwMode="auto">
              <a:xfrm>
                <a:off x="5664" y="3253"/>
                <a:ext cx="13" cy="13"/>
              </a:xfrm>
              <a:custGeom>
                <a:avLst/>
                <a:gdLst>
                  <a:gd name="T0" fmla="*/ 53 w 53"/>
                  <a:gd name="T1" fmla="*/ 27 h 53"/>
                  <a:gd name="T2" fmla="*/ 52 w 53"/>
                  <a:gd name="T3" fmla="*/ 38 h 53"/>
                  <a:gd name="T4" fmla="*/ 37 w 53"/>
                  <a:gd name="T5" fmla="*/ 52 h 53"/>
                  <a:gd name="T6" fmla="*/ 26 w 53"/>
                  <a:gd name="T7" fmla="*/ 53 h 53"/>
                  <a:gd name="T8" fmla="*/ 15 w 53"/>
                  <a:gd name="T9" fmla="*/ 52 h 53"/>
                  <a:gd name="T10" fmla="*/ 1 w 53"/>
                  <a:gd name="T11" fmla="*/ 38 h 53"/>
                  <a:gd name="T12" fmla="*/ 0 w 53"/>
                  <a:gd name="T13" fmla="*/ 27 h 53"/>
                  <a:gd name="T14" fmla="*/ 1 w 53"/>
                  <a:gd name="T15" fmla="*/ 16 h 53"/>
                  <a:gd name="T16" fmla="*/ 15 w 53"/>
                  <a:gd name="T17" fmla="*/ 2 h 53"/>
                  <a:gd name="T18" fmla="*/ 26 w 53"/>
                  <a:gd name="T19" fmla="*/ 0 h 53"/>
                  <a:gd name="T20" fmla="*/ 37 w 53"/>
                  <a:gd name="T21" fmla="*/ 2 h 53"/>
                  <a:gd name="T22" fmla="*/ 52 w 53"/>
                  <a:gd name="T23" fmla="*/ 16 h 53"/>
                  <a:gd name="T24" fmla="*/ 53 w 53"/>
                  <a:gd name="T25" fmla="*/ 2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3" h="53">
                    <a:moveTo>
                      <a:pt x="53" y="27"/>
                    </a:moveTo>
                    <a:lnTo>
                      <a:pt x="52" y="38"/>
                    </a:lnTo>
                    <a:lnTo>
                      <a:pt x="37" y="52"/>
                    </a:lnTo>
                    <a:lnTo>
                      <a:pt x="26" y="53"/>
                    </a:lnTo>
                    <a:lnTo>
                      <a:pt x="15" y="52"/>
                    </a:lnTo>
                    <a:lnTo>
                      <a:pt x="1" y="38"/>
                    </a:lnTo>
                    <a:lnTo>
                      <a:pt x="0" y="27"/>
                    </a:lnTo>
                    <a:lnTo>
                      <a:pt x="1" y="16"/>
                    </a:lnTo>
                    <a:lnTo>
                      <a:pt x="15" y="2"/>
                    </a:lnTo>
                    <a:lnTo>
                      <a:pt x="26" y="0"/>
                    </a:lnTo>
                    <a:lnTo>
                      <a:pt x="37" y="2"/>
                    </a:lnTo>
                    <a:lnTo>
                      <a:pt x="52" y="16"/>
                    </a:lnTo>
                    <a:lnTo>
                      <a:pt x="53" y="2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Freeform 72"/>
              <p:cNvSpPr>
                <a:spLocks/>
              </p:cNvSpPr>
              <p:nvPr/>
            </p:nvSpPr>
            <p:spPr bwMode="auto">
              <a:xfrm>
                <a:off x="5642" y="3196"/>
                <a:ext cx="73" cy="24"/>
              </a:xfrm>
              <a:custGeom>
                <a:avLst/>
                <a:gdLst>
                  <a:gd name="T0" fmla="*/ 282 w 290"/>
                  <a:gd name="T1" fmla="*/ 88 h 97"/>
                  <a:gd name="T2" fmla="*/ 273 w 290"/>
                  <a:gd name="T3" fmla="*/ 90 h 97"/>
                  <a:gd name="T4" fmla="*/ 255 w 290"/>
                  <a:gd name="T5" fmla="*/ 90 h 97"/>
                  <a:gd name="T6" fmla="*/ 222 w 290"/>
                  <a:gd name="T7" fmla="*/ 82 h 97"/>
                  <a:gd name="T8" fmla="*/ 159 w 290"/>
                  <a:gd name="T9" fmla="*/ 70 h 97"/>
                  <a:gd name="T10" fmla="*/ 97 w 290"/>
                  <a:gd name="T11" fmla="*/ 73 h 97"/>
                  <a:gd name="T12" fmla="*/ 47 w 290"/>
                  <a:gd name="T13" fmla="*/ 85 h 97"/>
                  <a:gd name="T14" fmla="*/ 19 w 290"/>
                  <a:gd name="T15" fmla="*/ 96 h 97"/>
                  <a:gd name="T16" fmla="*/ 13 w 290"/>
                  <a:gd name="T17" fmla="*/ 97 h 97"/>
                  <a:gd name="T18" fmla="*/ 6 w 290"/>
                  <a:gd name="T19" fmla="*/ 90 h 97"/>
                  <a:gd name="T20" fmla="*/ 0 w 290"/>
                  <a:gd name="T21" fmla="*/ 79 h 97"/>
                  <a:gd name="T22" fmla="*/ 3 w 290"/>
                  <a:gd name="T23" fmla="*/ 61 h 97"/>
                  <a:gd name="T24" fmla="*/ 12 w 290"/>
                  <a:gd name="T25" fmla="*/ 42 h 97"/>
                  <a:gd name="T26" fmla="*/ 32 w 290"/>
                  <a:gd name="T27" fmla="*/ 24 h 97"/>
                  <a:gd name="T28" fmla="*/ 64 w 290"/>
                  <a:gd name="T29" fmla="*/ 10 h 97"/>
                  <a:gd name="T30" fmla="*/ 110 w 290"/>
                  <a:gd name="T31" fmla="*/ 0 h 97"/>
                  <a:gd name="T32" fmla="*/ 139 w 290"/>
                  <a:gd name="T33" fmla="*/ 0 h 97"/>
                  <a:gd name="T34" fmla="*/ 165 w 290"/>
                  <a:gd name="T35" fmla="*/ 0 h 97"/>
                  <a:gd name="T36" fmla="*/ 208 w 290"/>
                  <a:gd name="T37" fmla="*/ 6 h 97"/>
                  <a:gd name="T38" fmla="*/ 241 w 290"/>
                  <a:gd name="T39" fmla="*/ 18 h 97"/>
                  <a:gd name="T40" fmla="*/ 265 w 290"/>
                  <a:gd name="T41" fmla="*/ 32 h 97"/>
                  <a:gd name="T42" fmla="*/ 281 w 290"/>
                  <a:gd name="T43" fmla="*/ 48 h 97"/>
                  <a:gd name="T44" fmla="*/ 288 w 290"/>
                  <a:gd name="T45" fmla="*/ 63 h 97"/>
                  <a:gd name="T46" fmla="*/ 290 w 290"/>
                  <a:gd name="T47" fmla="*/ 76 h 97"/>
                  <a:gd name="T48" fmla="*/ 286 w 290"/>
                  <a:gd name="T49" fmla="*/ 86 h 97"/>
                  <a:gd name="T50" fmla="*/ 282 w 290"/>
                  <a:gd name="T51" fmla="*/ 88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90" h="97">
                    <a:moveTo>
                      <a:pt x="282" y="88"/>
                    </a:moveTo>
                    <a:lnTo>
                      <a:pt x="273" y="90"/>
                    </a:lnTo>
                    <a:lnTo>
                      <a:pt x="255" y="90"/>
                    </a:lnTo>
                    <a:lnTo>
                      <a:pt x="222" y="82"/>
                    </a:lnTo>
                    <a:lnTo>
                      <a:pt x="159" y="70"/>
                    </a:lnTo>
                    <a:lnTo>
                      <a:pt x="97" y="73"/>
                    </a:lnTo>
                    <a:lnTo>
                      <a:pt x="47" y="85"/>
                    </a:lnTo>
                    <a:lnTo>
                      <a:pt x="19" y="96"/>
                    </a:lnTo>
                    <a:lnTo>
                      <a:pt x="13" y="97"/>
                    </a:lnTo>
                    <a:lnTo>
                      <a:pt x="6" y="90"/>
                    </a:lnTo>
                    <a:lnTo>
                      <a:pt x="0" y="79"/>
                    </a:lnTo>
                    <a:lnTo>
                      <a:pt x="3" y="61"/>
                    </a:lnTo>
                    <a:lnTo>
                      <a:pt x="12" y="42"/>
                    </a:lnTo>
                    <a:lnTo>
                      <a:pt x="32" y="24"/>
                    </a:lnTo>
                    <a:lnTo>
                      <a:pt x="64" y="10"/>
                    </a:lnTo>
                    <a:lnTo>
                      <a:pt x="110" y="0"/>
                    </a:lnTo>
                    <a:lnTo>
                      <a:pt x="139" y="0"/>
                    </a:lnTo>
                    <a:lnTo>
                      <a:pt x="165" y="0"/>
                    </a:lnTo>
                    <a:lnTo>
                      <a:pt x="208" y="6"/>
                    </a:lnTo>
                    <a:lnTo>
                      <a:pt x="241" y="18"/>
                    </a:lnTo>
                    <a:lnTo>
                      <a:pt x="265" y="32"/>
                    </a:lnTo>
                    <a:lnTo>
                      <a:pt x="281" y="48"/>
                    </a:lnTo>
                    <a:lnTo>
                      <a:pt x="288" y="63"/>
                    </a:lnTo>
                    <a:lnTo>
                      <a:pt x="290" y="76"/>
                    </a:lnTo>
                    <a:lnTo>
                      <a:pt x="286" y="86"/>
                    </a:lnTo>
                    <a:lnTo>
                      <a:pt x="282" y="88"/>
                    </a:lnTo>
                    <a:close/>
                  </a:path>
                </a:pathLst>
              </a:custGeom>
              <a:solidFill>
                <a:srgbClr val="684B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 73"/>
              <p:cNvSpPr>
                <a:spLocks/>
              </p:cNvSpPr>
              <p:nvPr/>
            </p:nvSpPr>
            <p:spPr bwMode="auto">
              <a:xfrm>
                <a:off x="5542" y="3345"/>
                <a:ext cx="71" cy="25"/>
              </a:xfrm>
              <a:custGeom>
                <a:avLst/>
                <a:gdLst>
                  <a:gd name="T0" fmla="*/ 140 w 280"/>
                  <a:gd name="T1" fmla="*/ 43 h 100"/>
                  <a:gd name="T2" fmla="*/ 108 w 280"/>
                  <a:gd name="T3" fmla="*/ 41 h 100"/>
                  <a:gd name="T4" fmla="*/ 57 w 280"/>
                  <a:gd name="T5" fmla="*/ 24 h 100"/>
                  <a:gd name="T6" fmla="*/ 20 w 280"/>
                  <a:gd name="T7" fmla="*/ 6 h 100"/>
                  <a:gd name="T8" fmla="*/ 5 w 280"/>
                  <a:gd name="T9" fmla="*/ 0 h 100"/>
                  <a:gd name="T10" fmla="*/ 1 w 280"/>
                  <a:gd name="T11" fmla="*/ 3 h 100"/>
                  <a:gd name="T12" fmla="*/ 0 w 280"/>
                  <a:gd name="T13" fmla="*/ 9 h 100"/>
                  <a:gd name="T14" fmla="*/ 1 w 280"/>
                  <a:gd name="T15" fmla="*/ 22 h 100"/>
                  <a:gd name="T16" fmla="*/ 14 w 280"/>
                  <a:gd name="T17" fmla="*/ 52 h 100"/>
                  <a:gd name="T18" fmla="*/ 35 w 280"/>
                  <a:gd name="T19" fmla="*/ 73 h 100"/>
                  <a:gd name="T20" fmla="*/ 57 w 280"/>
                  <a:gd name="T21" fmla="*/ 86 h 100"/>
                  <a:gd name="T22" fmla="*/ 85 w 280"/>
                  <a:gd name="T23" fmla="*/ 95 h 100"/>
                  <a:gd name="T24" fmla="*/ 119 w 280"/>
                  <a:gd name="T25" fmla="*/ 100 h 100"/>
                  <a:gd name="T26" fmla="*/ 140 w 280"/>
                  <a:gd name="T27" fmla="*/ 100 h 100"/>
                  <a:gd name="T28" fmla="*/ 161 w 280"/>
                  <a:gd name="T29" fmla="*/ 100 h 100"/>
                  <a:gd name="T30" fmla="*/ 196 w 280"/>
                  <a:gd name="T31" fmla="*/ 95 h 100"/>
                  <a:gd name="T32" fmla="*/ 223 w 280"/>
                  <a:gd name="T33" fmla="*/ 86 h 100"/>
                  <a:gd name="T34" fmla="*/ 245 w 280"/>
                  <a:gd name="T35" fmla="*/ 73 h 100"/>
                  <a:gd name="T36" fmla="*/ 267 w 280"/>
                  <a:gd name="T37" fmla="*/ 52 h 100"/>
                  <a:gd name="T38" fmla="*/ 279 w 280"/>
                  <a:gd name="T39" fmla="*/ 22 h 100"/>
                  <a:gd name="T40" fmla="*/ 280 w 280"/>
                  <a:gd name="T41" fmla="*/ 9 h 100"/>
                  <a:gd name="T42" fmla="*/ 280 w 280"/>
                  <a:gd name="T43" fmla="*/ 3 h 100"/>
                  <a:gd name="T44" fmla="*/ 275 w 280"/>
                  <a:gd name="T45" fmla="*/ 0 h 100"/>
                  <a:gd name="T46" fmla="*/ 260 w 280"/>
                  <a:gd name="T47" fmla="*/ 6 h 100"/>
                  <a:gd name="T48" fmla="*/ 223 w 280"/>
                  <a:gd name="T49" fmla="*/ 24 h 100"/>
                  <a:gd name="T50" fmla="*/ 172 w 280"/>
                  <a:gd name="T51" fmla="*/ 41 h 100"/>
                  <a:gd name="T52" fmla="*/ 140 w 280"/>
                  <a:gd name="T53" fmla="*/ 43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80" h="100">
                    <a:moveTo>
                      <a:pt x="140" y="43"/>
                    </a:moveTo>
                    <a:lnTo>
                      <a:pt x="108" y="41"/>
                    </a:lnTo>
                    <a:lnTo>
                      <a:pt x="57" y="24"/>
                    </a:lnTo>
                    <a:lnTo>
                      <a:pt x="20" y="6"/>
                    </a:lnTo>
                    <a:lnTo>
                      <a:pt x="5" y="0"/>
                    </a:lnTo>
                    <a:lnTo>
                      <a:pt x="1" y="3"/>
                    </a:lnTo>
                    <a:lnTo>
                      <a:pt x="0" y="9"/>
                    </a:lnTo>
                    <a:lnTo>
                      <a:pt x="1" y="22"/>
                    </a:lnTo>
                    <a:lnTo>
                      <a:pt x="14" y="52"/>
                    </a:lnTo>
                    <a:lnTo>
                      <a:pt x="35" y="73"/>
                    </a:lnTo>
                    <a:lnTo>
                      <a:pt x="57" y="86"/>
                    </a:lnTo>
                    <a:lnTo>
                      <a:pt x="85" y="95"/>
                    </a:lnTo>
                    <a:lnTo>
                      <a:pt x="119" y="100"/>
                    </a:lnTo>
                    <a:lnTo>
                      <a:pt x="140" y="100"/>
                    </a:lnTo>
                    <a:lnTo>
                      <a:pt x="161" y="100"/>
                    </a:lnTo>
                    <a:lnTo>
                      <a:pt x="196" y="95"/>
                    </a:lnTo>
                    <a:lnTo>
                      <a:pt x="223" y="86"/>
                    </a:lnTo>
                    <a:lnTo>
                      <a:pt x="245" y="73"/>
                    </a:lnTo>
                    <a:lnTo>
                      <a:pt x="267" y="52"/>
                    </a:lnTo>
                    <a:lnTo>
                      <a:pt x="279" y="22"/>
                    </a:lnTo>
                    <a:lnTo>
                      <a:pt x="280" y="9"/>
                    </a:lnTo>
                    <a:lnTo>
                      <a:pt x="280" y="3"/>
                    </a:lnTo>
                    <a:lnTo>
                      <a:pt x="275" y="0"/>
                    </a:lnTo>
                    <a:lnTo>
                      <a:pt x="260" y="6"/>
                    </a:lnTo>
                    <a:lnTo>
                      <a:pt x="223" y="24"/>
                    </a:lnTo>
                    <a:lnTo>
                      <a:pt x="172" y="41"/>
                    </a:lnTo>
                    <a:lnTo>
                      <a:pt x="140" y="43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Freeform 74"/>
              <p:cNvSpPr>
                <a:spLocks/>
              </p:cNvSpPr>
              <p:nvPr/>
            </p:nvSpPr>
            <p:spPr bwMode="auto">
              <a:xfrm>
                <a:off x="5566" y="3425"/>
                <a:ext cx="24" cy="9"/>
              </a:xfrm>
              <a:custGeom>
                <a:avLst/>
                <a:gdLst>
                  <a:gd name="T0" fmla="*/ 48 w 97"/>
                  <a:gd name="T1" fmla="*/ 15 h 35"/>
                  <a:gd name="T2" fmla="*/ 27 w 97"/>
                  <a:gd name="T3" fmla="*/ 12 h 35"/>
                  <a:gd name="T4" fmla="*/ 7 w 97"/>
                  <a:gd name="T5" fmla="*/ 2 h 35"/>
                  <a:gd name="T6" fmla="*/ 0 w 97"/>
                  <a:gd name="T7" fmla="*/ 0 h 35"/>
                  <a:gd name="T8" fmla="*/ 0 w 97"/>
                  <a:gd name="T9" fmla="*/ 3 h 35"/>
                  <a:gd name="T10" fmla="*/ 1 w 97"/>
                  <a:gd name="T11" fmla="*/ 13 h 35"/>
                  <a:gd name="T12" fmla="*/ 15 w 97"/>
                  <a:gd name="T13" fmla="*/ 28 h 35"/>
                  <a:gd name="T14" fmla="*/ 35 w 97"/>
                  <a:gd name="T15" fmla="*/ 34 h 35"/>
                  <a:gd name="T16" fmla="*/ 48 w 97"/>
                  <a:gd name="T17" fmla="*/ 35 h 35"/>
                  <a:gd name="T18" fmla="*/ 62 w 97"/>
                  <a:gd name="T19" fmla="*/ 34 h 35"/>
                  <a:gd name="T20" fmla="*/ 81 w 97"/>
                  <a:gd name="T21" fmla="*/ 28 h 35"/>
                  <a:gd name="T22" fmla="*/ 96 w 97"/>
                  <a:gd name="T23" fmla="*/ 13 h 35"/>
                  <a:gd name="T24" fmla="*/ 97 w 97"/>
                  <a:gd name="T25" fmla="*/ 3 h 35"/>
                  <a:gd name="T26" fmla="*/ 96 w 97"/>
                  <a:gd name="T27" fmla="*/ 0 h 35"/>
                  <a:gd name="T28" fmla="*/ 89 w 97"/>
                  <a:gd name="T29" fmla="*/ 2 h 35"/>
                  <a:gd name="T30" fmla="*/ 69 w 97"/>
                  <a:gd name="T31" fmla="*/ 12 h 35"/>
                  <a:gd name="T32" fmla="*/ 48 w 97"/>
                  <a:gd name="T33" fmla="*/ 1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7" h="35">
                    <a:moveTo>
                      <a:pt x="48" y="15"/>
                    </a:moveTo>
                    <a:lnTo>
                      <a:pt x="27" y="12"/>
                    </a:lnTo>
                    <a:lnTo>
                      <a:pt x="7" y="2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1" y="13"/>
                    </a:lnTo>
                    <a:lnTo>
                      <a:pt x="15" y="28"/>
                    </a:lnTo>
                    <a:lnTo>
                      <a:pt x="35" y="34"/>
                    </a:lnTo>
                    <a:lnTo>
                      <a:pt x="48" y="35"/>
                    </a:lnTo>
                    <a:lnTo>
                      <a:pt x="62" y="34"/>
                    </a:lnTo>
                    <a:lnTo>
                      <a:pt x="81" y="28"/>
                    </a:lnTo>
                    <a:lnTo>
                      <a:pt x="96" y="13"/>
                    </a:lnTo>
                    <a:lnTo>
                      <a:pt x="97" y="3"/>
                    </a:lnTo>
                    <a:lnTo>
                      <a:pt x="96" y="0"/>
                    </a:lnTo>
                    <a:lnTo>
                      <a:pt x="89" y="2"/>
                    </a:lnTo>
                    <a:lnTo>
                      <a:pt x="69" y="12"/>
                    </a:lnTo>
                    <a:lnTo>
                      <a:pt x="48" y="15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Freeform 75"/>
              <p:cNvSpPr>
                <a:spLocks/>
              </p:cNvSpPr>
              <p:nvPr/>
            </p:nvSpPr>
            <p:spPr bwMode="auto">
              <a:xfrm>
                <a:off x="5522" y="3397"/>
                <a:ext cx="111" cy="18"/>
              </a:xfrm>
              <a:custGeom>
                <a:avLst/>
                <a:gdLst>
                  <a:gd name="T0" fmla="*/ 222 w 444"/>
                  <a:gd name="T1" fmla="*/ 45 h 73"/>
                  <a:gd name="T2" fmla="*/ 172 w 444"/>
                  <a:gd name="T3" fmla="*/ 43 h 73"/>
                  <a:gd name="T4" fmla="*/ 90 w 444"/>
                  <a:gd name="T5" fmla="*/ 28 h 73"/>
                  <a:gd name="T6" fmla="*/ 32 w 444"/>
                  <a:gd name="T7" fmla="*/ 10 h 73"/>
                  <a:gd name="T8" fmla="*/ 3 w 444"/>
                  <a:gd name="T9" fmla="*/ 0 h 73"/>
                  <a:gd name="T10" fmla="*/ 0 w 444"/>
                  <a:gd name="T11" fmla="*/ 3 h 73"/>
                  <a:gd name="T12" fmla="*/ 1 w 444"/>
                  <a:gd name="T13" fmla="*/ 10 h 73"/>
                  <a:gd name="T14" fmla="*/ 22 w 444"/>
                  <a:gd name="T15" fmla="*/ 31 h 73"/>
                  <a:gd name="T16" fmla="*/ 70 w 444"/>
                  <a:gd name="T17" fmla="*/ 55 h 73"/>
                  <a:gd name="T18" fmla="*/ 133 w 444"/>
                  <a:gd name="T19" fmla="*/ 69 h 73"/>
                  <a:gd name="T20" fmla="*/ 189 w 444"/>
                  <a:gd name="T21" fmla="*/ 73 h 73"/>
                  <a:gd name="T22" fmla="*/ 222 w 444"/>
                  <a:gd name="T23" fmla="*/ 73 h 73"/>
                  <a:gd name="T24" fmla="*/ 255 w 444"/>
                  <a:gd name="T25" fmla="*/ 73 h 73"/>
                  <a:gd name="T26" fmla="*/ 311 w 444"/>
                  <a:gd name="T27" fmla="*/ 69 h 73"/>
                  <a:gd name="T28" fmla="*/ 374 w 444"/>
                  <a:gd name="T29" fmla="*/ 55 h 73"/>
                  <a:gd name="T30" fmla="*/ 423 w 444"/>
                  <a:gd name="T31" fmla="*/ 31 h 73"/>
                  <a:gd name="T32" fmla="*/ 443 w 444"/>
                  <a:gd name="T33" fmla="*/ 10 h 73"/>
                  <a:gd name="T34" fmla="*/ 444 w 444"/>
                  <a:gd name="T35" fmla="*/ 3 h 73"/>
                  <a:gd name="T36" fmla="*/ 442 w 444"/>
                  <a:gd name="T37" fmla="*/ 0 h 73"/>
                  <a:gd name="T38" fmla="*/ 412 w 444"/>
                  <a:gd name="T39" fmla="*/ 10 h 73"/>
                  <a:gd name="T40" fmla="*/ 355 w 444"/>
                  <a:gd name="T41" fmla="*/ 28 h 73"/>
                  <a:gd name="T42" fmla="*/ 272 w 444"/>
                  <a:gd name="T43" fmla="*/ 43 h 73"/>
                  <a:gd name="T44" fmla="*/ 222 w 444"/>
                  <a:gd name="T45" fmla="*/ 4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44" h="73">
                    <a:moveTo>
                      <a:pt x="222" y="45"/>
                    </a:moveTo>
                    <a:lnTo>
                      <a:pt x="172" y="43"/>
                    </a:lnTo>
                    <a:lnTo>
                      <a:pt x="90" y="28"/>
                    </a:lnTo>
                    <a:lnTo>
                      <a:pt x="32" y="1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" y="10"/>
                    </a:lnTo>
                    <a:lnTo>
                      <a:pt x="22" y="31"/>
                    </a:lnTo>
                    <a:lnTo>
                      <a:pt x="70" y="55"/>
                    </a:lnTo>
                    <a:lnTo>
                      <a:pt x="133" y="69"/>
                    </a:lnTo>
                    <a:lnTo>
                      <a:pt x="189" y="73"/>
                    </a:lnTo>
                    <a:lnTo>
                      <a:pt x="222" y="73"/>
                    </a:lnTo>
                    <a:lnTo>
                      <a:pt x="255" y="73"/>
                    </a:lnTo>
                    <a:lnTo>
                      <a:pt x="311" y="69"/>
                    </a:lnTo>
                    <a:lnTo>
                      <a:pt x="374" y="55"/>
                    </a:lnTo>
                    <a:lnTo>
                      <a:pt x="423" y="31"/>
                    </a:lnTo>
                    <a:lnTo>
                      <a:pt x="443" y="10"/>
                    </a:lnTo>
                    <a:lnTo>
                      <a:pt x="444" y="3"/>
                    </a:lnTo>
                    <a:lnTo>
                      <a:pt x="442" y="0"/>
                    </a:lnTo>
                    <a:lnTo>
                      <a:pt x="412" y="10"/>
                    </a:lnTo>
                    <a:lnTo>
                      <a:pt x="355" y="28"/>
                    </a:lnTo>
                    <a:lnTo>
                      <a:pt x="272" y="43"/>
                    </a:lnTo>
                    <a:lnTo>
                      <a:pt x="222" y="45"/>
                    </a:lnTo>
                    <a:close/>
                  </a:path>
                </a:pathLst>
              </a:custGeom>
              <a:solidFill>
                <a:srgbClr val="F794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3" name="Freeform 76"/>
              <p:cNvSpPr>
                <a:spLocks/>
              </p:cNvSpPr>
              <p:nvPr/>
            </p:nvSpPr>
            <p:spPr bwMode="auto">
              <a:xfrm>
                <a:off x="5420" y="3318"/>
                <a:ext cx="60" cy="60"/>
              </a:xfrm>
              <a:custGeom>
                <a:avLst/>
                <a:gdLst>
                  <a:gd name="T0" fmla="*/ 239 w 239"/>
                  <a:gd name="T1" fmla="*/ 121 h 240"/>
                  <a:gd name="T2" fmla="*/ 238 w 239"/>
                  <a:gd name="T3" fmla="*/ 145 h 240"/>
                  <a:gd name="T4" fmla="*/ 220 w 239"/>
                  <a:gd name="T5" fmla="*/ 188 h 240"/>
                  <a:gd name="T6" fmla="*/ 187 w 239"/>
                  <a:gd name="T7" fmla="*/ 221 h 240"/>
                  <a:gd name="T8" fmla="*/ 144 w 239"/>
                  <a:gd name="T9" fmla="*/ 239 h 240"/>
                  <a:gd name="T10" fmla="*/ 119 w 239"/>
                  <a:gd name="T11" fmla="*/ 240 h 240"/>
                  <a:gd name="T12" fmla="*/ 95 w 239"/>
                  <a:gd name="T13" fmla="*/ 239 h 240"/>
                  <a:gd name="T14" fmla="*/ 52 w 239"/>
                  <a:gd name="T15" fmla="*/ 221 h 240"/>
                  <a:gd name="T16" fmla="*/ 19 w 239"/>
                  <a:gd name="T17" fmla="*/ 188 h 240"/>
                  <a:gd name="T18" fmla="*/ 1 w 239"/>
                  <a:gd name="T19" fmla="*/ 145 h 240"/>
                  <a:gd name="T20" fmla="*/ 0 w 239"/>
                  <a:gd name="T21" fmla="*/ 121 h 240"/>
                  <a:gd name="T22" fmla="*/ 1 w 239"/>
                  <a:gd name="T23" fmla="*/ 96 h 240"/>
                  <a:gd name="T24" fmla="*/ 19 w 239"/>
                  <a:gd name="T25" fmla="*/ 53 h 240"/>
                  <a:gd name="T26" fmla="*/ 52 w 239"/>
                  <a:gd name="T27" fmla="*/ 20 h 240"/>
                  <a:gd name="T28" fmla="*/ 95 w 239"/>
                  <a:gd name="T29" fmla="*/ 3 h 240"/>
                  <a:gd name="T30" fmla="*/ 119 w 239"/>
                  <a:gd name="T31" fmla="*/ 0 h 240"/>
                  <a:gd name="T32" fmla="*/ 144 w 239"/>
                  <a:gd name="T33" fmla="*/ 3 h 240"/>
                  <a:gd name="T34" fmla="*/ 187 w 239"/>
                  <a:gd name="T35" fmla="*/ 20 h 240"/>
                  <a:gd name="T36" fmla="*/ 220 w 239"/>
                  <a:gd name="T37" fmla="*/ 53 h 240"/>
                  <a:gd name="T38" fmla="*/ 238 w 239"/>
                  <a:gd name="T39" fmla="*/ 96 h 240"/>
                  <a:gd name="T40" fmla="*/ 239 w 239"/>
                  <a:gd name="T41" fmla="*/ 121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39" h="240">
                    <a:moveTo>
                      <a:pt x="239" y="121"/>
                    </a:moveTo>
                    <a:lnTo>
                      <a:pt x="238" y="145"/>
                    </a:lnTo>
                    <a:lnTo>
                      <a:pt x="220" y="188"/>
                    </a:lnTo>
                    <a:lnTo>
                      <a:pt x="187" y="221"/>
                    </a:lnTo>
                    <a:lnTo>
                      <a:pt x="144" y="239"/>
                    </a:lnTo>
                    <a:lnTo>
                      <a:pt x="119" y="240"/>
                    </a:lnTo>
                    <a:lnTo>
                      <a:pt x="95" y="239"/>
                    </a:lnTo>
                    <a:lnTo>
                      <a:pt x="52" y="221"/>
                    </a:lnTo>
                    <a:lnTo>
                      <a:pt x="19" y="188"/>
                    </a:lnTo>
                    <a:lnTo>
                      <a:pt x="1" y="145"/>
                    </a:lnTo>
                    <a:lnTo>
                      <a:pt x="0" y="121"/>
                    </a:lnTo>
                    <a:lnTo>
                      <a:pt x="1" y="96"/>
                    </a:lnTo>
                    <a:lnTo>
                      <a:pt x="19" y="53"/>
                    </a:lnTo>
                    <a:lnTo>
                      <a:pt x="52" y="20"/>
                    </a:lnTo>
                    <a:lnTo>
                      <a:pt x="95" y="3"/>
                    </a:lnTo>
                    <a:lnTo>
                      <a:pt x="119" y="0"/>
                    </a:lnTo>
                    <a:lnTo>
                      <a:pt x="144" y="3"/>
                    </a:lnTo>
                    <a:lnTo>
                      <a:pt x="187" y="20"/>
                    </a:lnTo>
                    <a:lnTo>
                      <a:pt x="220" y="53"/>
                    </a:lnTo>
                    <a:lnTo>
                      <a:pt x="238" y="96"/>
                    </a:lnTo>
                    <a:lnTo>
                      <a:pt x="239" y="121"/>
                    </a:lnTo>
                    <a:close/>
                  </a:path>
                </a:pathLst>
              </a:custGeom>
              <a:solidFill>
                <a:srgbClr val="F9AA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Freeform 77"/>
              <p:cNvSpPr>
                <a:spLocks/>
              </p:cNvSpPr>
              <p:nvPr/>
            </p:nvSpPr>
            <p:spPr bwMode="auto">
              <a:xfrm>
                <a:off x="5679" y="3318"/>
                <a:ext cx="60" cy="60"/>
              </a:xfrm>
              <a:custGeom>
                <a:avLst/>
                <a:gdLst>
                  <a:gd name="T0" fmla="*/ 239 w 239"/>
                  <a:gd name="T1" fmla="*/ 121 h 240"/>
                  <a:gd name="T2" fmla="*/ 238 w 239"/>
                  <a:gd name="T3" fmla="*/ 145 h 240"/>
                  <a:gd name="T4" fmla="*/ 220 w 239"/>
                  <a:gd name="T5" fmla="*/ 188 h 240"/>
                  <a:gd name="T6" fmla="*/ 187 w 239"/>
                  <a:gd name="T7" fmla="*/ 221 h 240"/>
                  <a:gd name="T8" fmla="*/ 144 w 239"/>
                  <a:gd name="T9" fmla="*/ 239 h 240"/>
                  <a:gd name="T10" fmla="*/ 120 w 239"/>
                  <a:gd name="T11" fmla="*/ 240 h 240"/>
                  <a:gd name="T12" fmla="*/ 95 w 239"/>
                  <a:gd name="T13" fmla="*/ 239 h 240"/>
                  <a:gd name="T14" fmla="*/ 52 w 239"/>
                  <a:gd name="T15" fmla="*/ 221 h 240"/>
                  <a:gd name="T16" fmla="*/ 19 w 239"/>
                  <a:gd name="T17" fmla="*/ 188 h 240"/>
                  <a:gd name="T18" fmla="*/ 1 w 239"/>
                  <a:gd name="T19" fmla="*/ 145 h 240"/>
                  <a:gd name="T20" fmla="*/ 0 w 239"/>
                  <a:gd name="T21" fmla="*/ 121 h 240"/>
                  <a:gd name="T22" fmla="*/ 1 w 239"/>
                  <a:gd name="T23" fmla="*/ 96 h 240"/>
                  <a:gd name="T24" fmla="*/ 19 w 239"/>
                  <a:gd name="T25" fmla="*/ 53 h 240"/>
                  <a:gd name="T26" fmla="*/ 52 w 239"/>
                  <a:gd name="T27" fmla="*/ 20 h 240"/>
                  <a:gd name="T28" fmla="*/ 95 w 239"/>
                  <a:gd name="T29" fmla="*/ 3 h 240"/>
                  <a:gd name="T30" fmla="*/ 120 w 239"/>
                  <a:gd name="T31" fmla="*/ 0 h 240"/>
                  <a:gd name="T32" fmla="*/ 144 w 239"/>
                  <a:gd name="T33" fmla="*/ 3 h 240"/>
                  <a:gd name="T34" fmla="*/ 187 w 239"/>
                  <a:gd name="T35" fmla="*/ 20 h 240"/>
                  <a:gd name="T36" fmla="*/ 220 w 239"/>
                  <a:gd name="T37" fmla="*/ 53 h 240"/>
                  <a:gd name="T38" fmla="*/ 238 w 239"/>
                  <a:gd name="T39" fmla="*/ 96 h 240"/>
                  <a:gd name="T40" fmla="*/ 239 w 239"/>
                  <a:gd name="T41" fmla="*/ 121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39" h="240">
                    <a:moveTo>
                      <a:pt x="239" y="121"/>
                    </a:moveTo>
                    <a:lnTo>
                      <a:pt x="238" y="145"/>
                    </a:lnTo>
                    <a:lnTo>
                      <a:pt x="220" y="188"/>
                    </a:lnTo>
                    <a:lnTo>
                      <a:pt x="187" y="221"/>
                    </a:lnTo>
                    <a:lnTo>
                      <a:pt x="144" y="239"/>
                    </a:lnTo>
                    <a:lnTo>
                      <a:pt x="120" y="240"/>
                    </a:lnTo>
                    <a:lnTo>
                      <a:pt x="95" y="239"/>
                    </a:lnTo>
                    <a:lnTo>
                      <a:pt x="52" y="221"/>
                    </a:lnTo>
                    <a:lnTo>
                      <a:pt x="19" y="188"/>
                    </a:lnTo>
                    <a:lnTo>
                      <a:pt x="1" y="145"/>
                    </a:lnTo>
                    <a:lnTo>
                      <a:pt x="0" y="121"/>
                    </a:lnTo>
                    <a:lnTo>
                      <a:pt x="1" y="96"/>
                    </a:lnTo>
                    <a:lnTo>
                      <a:pt x="19" y="53"/>
                    </a:lnTo>
                    <a:lnTo>
                      <a:pt x="52" y="20"/>
                    </a:lnTo>
                    <a:lnTo>
                      <a:pt x="95" y="3"/>
                    </a:lnTo>
                    <a:lnTo>
                      <a:pt x="120" y="0"/>
                    </a:lnTo>
                    <a:lnTo>
                      <a:pt x="144" y="3"/>
                    </a:lnTo>
                    <a:lnTo>
                      <a:pt x="187" y="20"/>
                    </a:lnTo>
                    <a:lnTo>
                      <a:pt x="220" y="53"/>
                    </a:lnTo>
                    <a:lnTo>
                      <a:pt x="238" y="96"/>
                    </a:lnTo>
                    <a:lnTo>
                      <a:pt x="239" y="121"/>
                    </a:lnTo>
                    <a:close/>
                  </a:path>
                </a:pathLst>
              </a:custGeom>
              <a:solidFill>
                <a:srgbClr val="F9AA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5" name="Freeform 78"/>
              <p:cNvSpPr>
                <a:spLocks/>
              </p:cNvSpPr>
              <p:nvPr/>
            </p:nvSpPr>
            <p:spPr bwMode="auto">
              <a:xfrm>
                <a:off x="5347" y="3515"/>
                <a:ext cx="231" cy="133"/>
              </a:xfrm>
              <a:custGeom>
                <a:avLst/>
                <a:gdLst>
                  <a:gd name="T0" fmla="*/ 923 w 923"/>
                  <a:gd name="T1" fmla="*/ 0 h 532"/>
                  <a:gd name="T2" fmla="*/ 923 w 923"/>
                  <a:gd name="T3" fmla="*/ 532 h 532"/>
                  <a:gd name="T4" fmla="*/ 0 w 923"/>
                  <a:gd name="T5" fmla="*/ 532 h 532"/>
                  <a:gd name="T6" fmla="*/ 2 w 923"/>
                  <a:gd name="T7" fmla="*/ 511 h 532"/>
                  <a:gd name="T8" fmla="*/ 11 w 923"/>
                  <a:gd name="T9" fmla="*/ 468 h 532"/>
                  <a:gd name="T10" fmla="*/ 32 w 923"/>
                  <a:gd name="T11" fmla="*/ 425 h 532"/>
                  <a:gd name="T12" fmla="*/ 60 w 923"/>
                  <a:gd name="T13" fmla="*/ 380 h 532"/>
                  <a:gd name="T14" fmla="*/ 96 w 923"/>
                  <a:gd name="T15" fmla="*/ 335 h 532"/>
                  <a:gd name="T16" fmla="*/ 140 w 923"/>
                  <a:gd name="T17" fmla="*/ 291 h 532"/>
                  <a:gd name="T18" fmla="*/ 191 w 923"/>
                  <a:gd name="T19" fmla="*/ 247 h 532"/>
                  <a:gd name="T20" fmla="*/ 249 w 923"/>
                  <a:gd name="T21" fmla="*/ 205 h 532"/>
                  <a:gd name="T22" fmla="*/ 313 w 923"/>
                  <a:gd name="T23" fmla="*/ 166 h 532"/>
                  <a:gd name="T24" fmla="*/ 382 w 923"/>
                  <a:gd name="T25" fmla="*/ 128 h 532"/>
                  <a:gd name="T26" fmla="*/ 456 w 923"/>
                  <a:gd name="T27" fmla="*/ 95 h 532"/>
                  <a:gd name="T28" fmla="*/ 534 w 923"/>
                  <a:gd name="T29" fmla="*/ 66 h 532"/>
                  <a:gd name="T30" fmla="*/ 616 w 923"/>
                  <a:gd name="T31" fmla="*/ 41 h 532"/>
                  <a:gd name="T32" fmla="*/ 701 w 923"/>
                  <a:gd name="T33" fmla="*/ 22 h 532"/>
                  <a:gd name="T34" fmla="*/ 788 w 923"/>
                  <a:gd name="T35" fmla="*/ 8 h 532"/>
                  <a:gd name="T36" fmla="*/ 877 w 923"/>
                  <a:gd name="T37" fmla="*/ 0 h 532"/>
                  <a:gd name="T38" fmla="*/ 923 w 923"/>
                  <a:gd name="T39" fmla="*/ 0 h 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23" h="532">
                    <a:moveTo>
                      <a:pt x="923" y="0"/>
                    </a:moveTo>
                    <a:lnTo>
                      <a:pt x="923" y="532"/>
                    </a:lnTo>
                    <a:lnTo>
                      <a:pt x="0" y="532"/>
                    </a:lnTo>
                    <a:lnTo>
                      <a:pt x="2" y="511"/>
                    </a:lnTo>
                    <a:lnTo>
                      <a:pt x="11" y="468"/>
                    </a:lnTo>
                    <a:lnTo>
                      <a:pt x="32" y="425"/>
                    </a:lnTo>
                    <a:lnTo>
                      <a:pt x="60" y="380"/>
                    </a:lnTo>
                    <a:lnTo>
                      <a:pt x="96" y="335"/>
                    </a:lnTo>
                    <a:lnTo>
                      <a:pt x="140" y="291"/>
                    </a:lnTo>
                    <a:lnTo>
                      <a:pt x="191" y="247"/>
                    </a:lnTo>
                    <a:lnTo>
                      <a:pt x="249" y="205"/>
                    </a:lnTo>
                    <a:lnTo>
                      <a:pt x="313" y="166"/>
                    </a:lnTo>
                    <a:lnTo>
                      <a:pt x="382" y="128"/>
                    </a:lnTo>
                    <a:lnTo>
                      <a:pt x="456" y="95"/>
                    </a:lnTo>
                    <a:lnTo>
                      <a:pt x="534" y="66"/>
                    </a:lnTo>
                    <a:lnTo>
                      <a:pt x="616" y="41"/>
                    </a:lnTo>
                    <a:lnTo>
                      <a:pt x="701" y="22"/>
                    </a:lnTo>
                    <a:lnTo>
                      <a:pt x="788" y="8"/>
                    </a:lnTo>
                    <a:lnTo>
                      <a:pt x="877" y="0"/>
                    </a:lnTo>
                    <a:lnTo>
                      <a:pt x="923" y="0"/>
                    </a:lnTo>
                    <a:close/>
                  </a:path>
                </a:pathLst>
              </a:custGeom>
              <a:solidFill>
                <a:srgbClr val="46AC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Freeform 79"/>
              <p:cNvSpPr>
                <a:spLocks/>
              </p:cNvSpPr>
              <p:nvPr/>
            </p:nvSpPr>
            <p:spPr bwMode="auto">
              <a:xfrm>
                <a:off x="5578" y="3515"/>
                <a:ext cx="230" cy="133"/>
              </a:xfrm>
              <a:custGeom>
                <a:avLst/>
                <a:gdLst>
                  <a:gd name="T0" fmla="*/ 0 w 922"/>
                  <a:gd name="T1" fmla="*/ 0 h 532"/>
                  <a:gd name="T2" fmla="*/ 0 w 922"/>
                  <a:gd name="T3" fmla="*/ 532 h 532"/>
                  <a:gd name="T4" fmla="*/ 922 w 922"/>
                  <a:gd name="T5" fmla="*/ 532 h 532"/>
                  <a:gd name="T6" fmla="*/ 921 w 922"/>
                  <a:gd name="T7" fmla="*/ 511 h 532"/>
                  <a:gd name="T8" fmla="*/ 912 w 922"/>
                  <a:gd name="T9" fmla="*/ 468 h 532"/>
                  <a:gd name="T10" fmla="*/ 892 w 922"/>
                  <a:gd name="T11" fmla="*/ 425 h 532"/>
                  <a:gd name="T12" fmla="*/ 864 w 922"/>
                  <a:gd name="T13" fmla="*/ 380 h 532"/>
                  <a:gd name="T14" fmla="*/ 828 w 922"/>
                  <a:gd name="T15" fmla="*/ 335 h 532"/>
                  <a:gd name="T16" fmla="*/ 784 w 922"/>
                  <a:gd name="T17" fmla="*/ 291 h 532"/>
                  <a:gd name="T18" fmla="*/ 732 w 922"/>
                  <a:gd name="T19" fmla="*/ 247 h 532"/>
                  <a:gd name="T20" fmla="*/ 674 w 922"/>
                  <a:gd name="T21" fmla="*/ 205 h 532"/>
                  <a:gd name="T22" fmla="*/ 611 w 922"/>
                  <a:gd name="T23" fmla="*/ 166 h 532"/>
                  <a:gd name="T24" fmla="*/ 541 w 922"/>
                  <a:gd name="T25" fmla="*/ 128 h 532"/>
                  <a:gd name="T26" fmla="*/ 468 w 922"/>
                  <a:gd name="T27" fmla="*/ 95 h 532"/>
                  <a:gd name="T28" fmla="*/ 389 w 922"/>
                  <a:gd name="T29" fmla="*/ 66 h 532"/>
                  <a:gd name="T30" fmla="*/ 308 w 922"/>
                  <a:gd name="T31" fmla="*/ 41 h 532"/>
                  <a:gd name="T32" fmla="*/ 222 w 922"/>
                  <a:gd name="T33" fmla="*/ 22 h 532"/>
                  <a:gd name="T34" fmla="*/ 135 w 922"/>
                  <a:gd name="T35" fmla="*/ 8 h 532"/>
                  <a:gd name="T36" fmla="*/ 46 w 922"/>
                  <a:gd name="T37" fmla="*/ 0 h 532"/>
                  <a:gd name="T38" fmla="*/ 0 w 922"/>
                  <a:gd name="T39" fmla="*/ 0 h 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22" h="532">
                    <a:moveTo>
                      <a:pt x="0" y="0"/>
                    </a:moveTo>
                    <a:lnTo>
                      <a:pt x="0" y="532"/>
                    </a:lnTo>
                    <a:lnTo>
                      <a:pt x="922" y="532"/>
                    </a:lnTo>
                    <a:lnTo>
                      <a:pt x="921" y="511"/>
                    </a:lnTo>
                    <a:lnTo>
                      <a:pt x="912" y="468"/>
                    </a:lnTo>
                    <a:lnTo>
                      <a:pt x="892" y="425"/>
                    </a:lnTo>
                    <a:lnTo>
                      <a:pt x="864" y="380"/>
                    </a:lnTo>
                    <a:lnTo>
                      <a:pt x="828" y="335"/>
                    </a:lnTo>
                    <a:lnTo>
                      <a:pt x="784" y="291"/>
                    </a:lnTo>
                    <a:lnTo>
                      <a:pt x="732" y="247"/>
                    </a:lnTo>
                    <a:lnTo>
                      <a:pt x="674" y="205"/>
                    </a:lnTo>
                    <a:lnTo>
                      <a:pt x="611" y="166"/>
                    </a:lnTo>
                    <a:lnTo>
                      <a:pt x="541" y="128"/>
                    </a:lnTo>
                    <a:lnTo>
                      <a:pt x="468" y="95"/>
                    </a:lnTo>
                    <a:lnTo>
                      <a:pt x="389" y="66"/>
                    </a:lnTo>
                    <a:lnTo>
                      <a:pt x="308" y="41"/>
                    </a:lnTo>
                    <a:lnTo>
                      <a:pt x="222" y="22"/>
                    </a:lnTo>
                    <a:lnTo>
                      <a:pt x="135" y="8"/>
                    </a:lnTo>
                    <a:lnTo>
                      <a:pt x="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6AC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Freeform 80"/>
              <p:cNvSpPr>
                <a:spLocks/>
              </p:cNvSpPr>
              <p:nvPr/>
            </p:nvSpPr>
            <p:spPr bwMode="auto">
              <a:xfrm>
                <a:off x="5490" y="3518"/>
                <a:ext cx="88" cy="130"/>
              </a:xfrm>
              <a:custGeom>
                <a:avLst/>
                <a:gdLst>
                  <a:gd name="T0" fmla="*/ 173 w 349"/>
                  <a:gd name="T1" fmla="*/ 2 h 520"/>
                  <a:gd name="T2" fmla="*/ 169 w 349"/>
                  <a:gd name="T3" fmla="*/ 2 h 520"/>
                  <a:gd name="T4" fmla="*/ 165 w 349"/>
                  <a:gd name="T5" fmla="*/ 3 h 520"/>
                  <a:gd name="T6" fmla="*/ 123 w 349"/>
                  <a:gd name="T7" fmla="*/ 11 h 520"/>
                  <a:gd name="T8" fmla="*/ 40 w 349"/>
                  <a:gd name="T9" fmla="*/ 29 h 520"/>
                  <a:gd name="T10" fmla="*/ 0 w 349"/>
                  <a:gd name="T11" fmla="*/ 41 h 520"/>
                  <a:gd name="T12" fmla="*/ 349 w 349"/>
                  <a:gd name="T13" fmla="*/ 520 h 520"/>
                  <a:gd name="T14" fmla="*/ 349 w 349"/>
                  <a:gd name="T15" fmla="*/ 254 h 520"/>
                  <a:gd name="T16" fmla="*/ 192 w 349"/>
                  <a:gd name="T17" fmla="*/ 0 h 520"/>
                  <a:gd name="T18" fmla="*/ 183 w 349"/>
                  <a:gd name="T19" fmla="*/ 0 h 520"/>
                  <a:gd name="T20" fmla="*/ 173 w 349"/>
                  <a:gd name="T21" fmla="*/ 2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9" h="520">
                    <a:moveTo>
                      <a:pt x="173" y="2"/>
                    </a:moveTo>
                    <a:lnTo>
                      <a:pt x="169" y="2"/>
                    </a:lnTo>
                    <a:lnTo>
                      <a:pt x="165" y="3"/>
                    </a:lnTo>
                    <a:lnTo>
                      <a:pt x="123" y="11"/>
                    </a:lnTo>
                    <a:lnTo>
                      <a:pt x="40" y="29"/>
                    </a:lnTo>
                    <a:lnTo>
                      <a:pt x="0" y="41"/>
                    </a:lnTo>
                    <a:lnTo>
                      <a:pt x="349" y="520"/>
                    </a:lnTo>
                    <a:lnTo>
                      <a:pt x="349" y="254"/>
                    </a:lnTo>
                    <a:lnTo>
                      <a:pt x="192" y="0"/>
                    </a:lnTo>
                    <a:lnTo>
                      <a:pt x="183" y="0"/>
                    </a:lnTo>
                    <a:lnTo>
                      <a:pt x="173" y="2"/>
                    </a:lnTo>
                    <a:close/>
                  </a:path>
                </a:pathLst>
              </a:custGeom>
              <a:solidFill>
                <a:srgbClr val="3785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Freeform 81"/>
              <p:cNvSpPr>
                <a:spLocks/>
              </p:cNvSpPr>
              <p:nvPr/>
            </p:nvSpPr>
            <p:spPr bwMode="auto">
              <a:xfrm>
                <a:off x="5578" y="3518"/>
                <a:ext cx="87" cy="130"/>
              </a:xfrm>
              <a:custGeom>
                <a:avLst/>
                <a:gdLst>
                  <a:gd name="T0" fmla="*/ 176 w 350"/>
                  <a:gd name="T1" fmla="*/ 2 h 520"/>
                  <a:gd name="T2" fmla="*/ 180 w 350"/>
                  <a:gd name="T3" fmla="*/ 2 h 520"/>
                  <a:gd name="T4" fmla="*/ 184 w 350"/>
                  <a:gd name="T5" fmla="*/ 3 h 520"/>
                  <a:gd name="T6" fmla="*/ 226 w 350"/>
                  <a:gd name="T7" fmla="*/ 11 h 520"/>
                  <a:gd name="T8" fmla="*/ 309 w 350"/>
                  <a:gd name="T9" fmla="*/ 29 h 520"/>
                  <a:gd name="T10" fmla="*/ 350 w 350"/>
                  <a:gd name="T11" fmla="*/ 41 h 520"/>
                  <a:gd name="T12" fmla="*/ 0 w 350"/>
                  <a:gd name="T13" fmla="*/ 520 h 520"/>
                  <a:gd name="T14" fmla="*/ 0 w 350"/>
                  <a:gd name="T15" fmla="*/ 254 h 520"/>
                  <a:gd name="T16" fmla="*/ 157 w 350"/>
                  <a:gd name="T17" fmla="*/ 0 h 520"/>
                  <a:gd name="T18" fmla="*/ 167 w 350"/>
                  <a:gd name="T19" fmla="*/ 0 h 520"/>
                  <a:gd name="T20" fmla="*/ 176 w 350"/>
                  <a:gd name="T21" fmla="*/ 2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50" h="520">
                    <a:moveTo>
                      <a:pt x="176" y="2"/>
                    </a:moveTo>
                    <a:lnTo>
                      <a:pt x="180" y="2"/>
                    </a:lnTo>
                    <a:lnTo>
                      <a:pt x="184" y="3"/>
                    </a:lnTo>
                    <a:lnTo>
                      <a:pt x="226" y="11"/>
                    </a:lnTo>
                    <a:lnTo>
                      <a:pt x="309" y="29"/>
                    </a:lnTo>
                    <a:lnTo>
                      <a:pt x="350" y="41"/>
                    </a:lnTo>
                    <a:lnTo>
                      <a:pt x="0" y="520"/>
                    </a:lnTo>
                    <a:lnTo>
                      <a:pt x="0" y="254"/>
                    </a:lnTo>
                    <a:lnTo>
                      <a:pt x="157" y="0"/>
                    </a:lnTo>
                    <a:lnTo>
                      <a:pt x="167" y="0"/>
                    </a:lnTo>
                    <a:lnTo>
                      <a:pt x="176" y="2"/>
                    </a:lnTo>
                    <a:close/>
                  </a:path>
                </a:pathLst>
              </a:custGeom>
              <a:solidFill>
                <a:srgbClr val="3785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9" name="Freeform 82"/>
              <p:cNvSpPr>
                <a:spLocks/>
              </p:cNvSpPr>
              <p:nvPr/>
            </p:nvSpPr>
            <p:spPr bwMode="auto">
              <a:xfrm>
                <a:off x="5320" y="2917"/>
                <a:ext cx="515" cy="665"/>
              </a:xfrm>
              <a:custGeom>
                <a:avLst/>
                <a:gdLst>
                  <a:gd name="T0" fmla="*/ 942 w 2060"/>
                  <a:gd name="T1" fmla="*/ 1 h 2658"/>
                  <a:gd name="T2" fmla="*/ 643 w 2060"/>
                  <a:gd name="T3" fmla="*/ 47 h 2658"/>
                  <a:gd name="T4" fmla="*/ 410 w 2060"/>
                  <a:gd name="T5" fmla="*/ 147 h 2658"/>
                  <a:gd name="T6" fmla="*/ 240 w 2060"/>
                  <a:gd name="T7" fmla="*/ 297 h 2658"/>
                  <a:gd name="T8" fmla="*/ 121 w 2060"/>
                  <a:gd name="T9" fmla="*/ 487 h 2658"/>
                  <a:gd name="T10" fmla="*/ 47 w 2060"/>
                  <a:gd name="T11" fmla="*/ 715 h 2658"/>
                  <a:gd name="T12" fmla="*/ 10 w 2060"/>
                  <a:gd name="T13" fmla="*/ 971 h 2658"/>
                  <a:gd name="T14" fmla="*/ 0 w 2060"/>
                  <a:gd name="T15" fmla="*/ 1321 h 2658"/>
                  <a:gd name="T16" fmla="*/ 12 w 2060"/>
                  <a:gd name="T17" fmla="*/ 1543 h 2658"/>
                  <a:gd name="T18" fmla="*/ 67 w 2060"/>
                  <a:gd name="T19" fmla="*/ 1813 h 2658"/>
                  <a:gd name="T20" fmla="*/ 161 w 2060"/>
                  <a:gd name="T21" fmla="*/ 2046 h 2658"/>
                  <a:gd name="T22" fmla="*/ 282 w 2060"/>
                  <a:gd name="T23" fmla="*/ 2241 h 2658"/>
                  <a:gd name="T24" fmla="*/ 444 w 2060"/>
                  <a:gd name="T25" fmla="*/ 2433 h 2658"/>
                  <a:gd name="T26" fmla="*/ 700 w 2060"/>
                  <a:gd name="T27" fmla="*/ 2645 h 2658"/>
                  <a:gd name="T28" fmla="*/ 697 w 2060"/>
                  <a:gd name="T29" fmla="*/ 2624 h 2658"/>
                  <a:gd name="T30" fmla="*/ 539 w 2060"/>
                  <a:gd name="T31" fmla="*/ 2324 h 2658"/>
                  <a:gd name="T32" fmla="*/ 443 w 2060"/>
                  <a:gd name="T33" fmla="*/ 2070 h 2658"/>
                  <a:gd name="T34" fmla="*/ 369 w 2060"/>
                  <a:gd name="T35" fmla="*/ 1768 h 2658"/>
                  <a:gd name="T36" fmla="*/ 344 w 2060"/>
                  <a:gd name="T37" fmla="*/ 1432 h 2658"/>
                  <a:gd name="T38" fmla="*/ 364 w 2060"/>
                  <a:gd name="T39" fmla="*/ 1211 h 2658"/>
                  <a:gd name="T40" fmla="*/ 404 w 2060"/>
                  <a:gd name="T41" fmla="*/ 1031 h 2658"/>
                  <a:gd name="T42" fmla="*/ 471 w 2060"/>
                  <a:gd name="T43" fmla="*/ 851 h 2658"/>
                  <a:gd name="T44" fmla="*/ 565 w 2060"/>
                  <a:gd name="T45" fmla="*/ 672 h 2658"/>
                  <a:gd name="T46" fmla="*/ 579 w 2060"/>
                  <a:gd name="T47" fmla="*/ 652 h 2658"/>
                  <a:gd name="T48" fmla="*/ 490 w 2060"/>
                  <a:gd name="T49" fmla="*/ 902 h 2658"/>
                  <a:gd name="T50" fmla="*/ 482 w 2060"/>
                  <a:gd name="T51" fmla="*/ 1000 h 2658"/>
                  <a:gd name="T52" fmla="*/ 678 w 2060"/>
                  <a:gd name="T53" fmla="*/ 965 h 2658"/>
                  <a:gd name="T54" fmla="*/ 1030 w 2060"/>
                  <a:gd name="T55" fmla="*/ 949 h 2658"/>
                  <a:gd name="T56" fmla="*/ 1383 w 2060"/>
                  <a:gd name="T57" fmla="*/ 965 h 2658"/>
                  <a:gd name="T58" fmla="*/ 1578 w 2060"/>
                  <a:gd name="T59" fmla="*/ 1000 h 2658"/>
                  <a:gd name="T60" fmla="*/ 1571 w 2060"/>
                  <a:gd name="T61" fmla="*/ 902 h 2658"/>
                  <a:gd name="T62" fmla="*/ 1482 w 2060"/>
                  <a:gd name="T63" fmla="*/ 652 h 2658"/>
                  <a:gd name="T64" fmla="*/ 1496 w 2060"/>
                  <a:gd name="T65" fmla="*/ 672 h 2658"/>
                  <a:gd name="T66" fmla="*/ 1590 w 2060"/>
                  <a:gd name="T67" fmla="*/ 851 h 2658"/>
                  <a:gd name="T68" fmla="*/ 1656 w 2060"/>
                  <a:gd name="T69" fmla="*/ 1031 h 2658"/>
                  <a:gd name="T70" fmla="*/ 1697 w 2060"/>
                  <a:gd name="T71" fmla="*/ 1211 h 2658"/>
                  <a:gd name="T72" fmla="*/ 1717 w 2060"/>
                  <a:gd name="T73" fmla="*/ 1432 h 2658"/>
                  <a:gd name="T74" fmla="*/ 1691 w 2060"/>
                  <a:gd name="T75" fmla="*/ 1768 h 2658"/>
                  <a:gd name="T76" fmla="*/ 1617 w 2060"/>
                  <a:gd name="T77" fmla="*/ 2070 h 2658"/>
                  <a:gd name="T78" fmla="*/ 1520 w 2060"/>
                  <a:gd name="T79" fmla="*/ 2324 h 2658"/>
                  <a:gd name="T80" fmla="*/ 1364 w 2060"/>
                  <a:gd name="T81" fmla="*/ 2624 h 2658"/>
                  <a:gd name="T82" fmla="*/ 1360 w 2060"/>
                  <a:gd name="T83" fmla="*/ 2645 h 2658"/>
                  <a:gd name="T84" fmla="*/ 1617 w 2060"/>
                  <a:gd name="T85" fmla="*/ 2433 h 2658"/>
                  <a:gd name="T86" fmla="*/ 1778 w 2060"/>
                  <a:gd name="T87" fmla="*/ 2241 h 2658"/>
                  <a:gd name="T88" fmla="*/ 1899 w 2060"/>
                  <a:gd name="T89" fmla="*/ 2046 h 2658"/>
                  <a:gd name="T90" fmla="*/ 1993 w 2060"/>
                  <a:gd name="T91" fmla="*/ 1813 h 2658"/>
                  <a:gd name="T92" fmla="*/ 2048 w 2060"/>
                  <a:gd name="T93" fmla="*/ 1543 h 2658"/>
                  <a:gd name="T94" fmla="*/ 2060 w 2060"/>
                  <a:gd name="T95" fmla="*/ 1321 h 2658"/>
                  <a:gd name="T96" fmla="*/ 2051 w 2060"/>
                  <a:gd name="T97" fmla="*/ 971 h 2658"/>
                  <a:gd name="T98" fmla="*/ 2014 w 2060"/>
                  <a:gd name="T99" fmla="*/ 715 h 2658"/>
                  <a:gd name="T100" fmla="*/ 1940 w 2060"/>
                  <a:gd name="T101" fmla="*/ 487 h 2658"/>
                  <a:gd name="T102" fmla="*/ 1821 w 2060"/>
                  <a:gd name="T103" fmla="*/ 297 h 2658"/>
                  <a:gd name="T104" fmla="*/ 1649 w 2060"/>
                  <a:gd name="T105" fmla="*/ 147 h 2658"/>
                  <a:gd name="T106" fmla="*/ 1418 w 2060"/>
                  <a:gd name="T107" fmla="*/ 47 h 2658"/>
                  <a:gd name="T108" fmla="*/ 1118 w 2060"/>
                  <a:gd name="T109" fmla="*/ 1 h 2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060" h="2658">
                    <a:moveTo>
                      <a:pt x="1030" y="0"/>
                    </a:moveTo>
                    <a:lnTo>
                      <a:pt x="942" y="1"/>
                    </a:lnTo>
                    <a:lnTo>
                      <a:pt x="783" y="17"/>
                    </a:lnTo>
                    <a:lnTo>
                      <a:pt x="643" y="47"/>
                    </a:lnTo>
                    <a:lnTo>
                      <a:pt x="518" y="90"/>
                    </a:lnTo>
                    <a:lnTo>
                      <a:pt x="410" y="147"/>
                    </a:lnTo>
                    <a:lnTo>
                      <a:pt x="318" y="216"/>
                    </a:lnTo>
                    <a:lnTo>
                      <a:pt x="240" y="297"/>
                    </a:lnTo>
                    <a:lnTo>
                      <a:pt x="174" y="387"/>
                    </a:lnTo>
                    <a:lnTo>
                      <a:pt x="121" y="487"/>
                    </a:lnTo>
                    <a:lnTo>
                      <a:pt x="78" y="597"/>
                    </a:lnTo>
                    <a:lnTo>
                      <a:pt x="47" y="715"/>
                    </a:lnTo>
                    <a:lnTo>
                      <a:pt x="24" y="839"/>
                    </a:lnTo>
                    <a:lnTo>
                      <a:pt x="10" y="971"/>
                    </a:lnTo>
                    <a:lnTo>
                      <a:pt x="1" y="1107"/>
                    </a:lnTo>
                    <a:lnTo>
                      <a:pt x="0" y="1321"/>
                    </a:lnTo>
                    <a:lnTo>
                      <a:pt x="6" y="1470"/>
                    </a:lnTo>
                    <a:lnTo>
                      <a:pt x="12" y="1543"/>
                    </a:lnTo>
                    <a:lnTo>
                      <a:pt x="33" y="1683"/>
                    </a:lnTo>
                    <a:lnTo>
                      <a:pt x="67" y="1813"/>
                    </a:lnTo>
                    <a:lnTo>
                      <a:pt x="110" y="1935"/>
                    </a:lnTo>
                    <a:lnTo>
                      <a:pt x="161" y="2046"/>
                    </a:lnTo>
                    <a:lnTo>
                      <a:pt x="219" y="2148"/>
                    </a:lnTo>
                    <a:lnTo>
                      <a:pt x="282" y="2241"/>
                    </a:lnTo>
                    <a:lnTo>
                      <a:pt x="346" y="2324"/>
                    </a:lnTo>
                    <a:lnTo>
                      <a:pt x="444" y="2433"/>
                    </a:lnTo>
                    <a:lnTo>
                      <a:pt x="564" y="2544"/>
                    </a:lnTo>
                    <a:lnTo>
                      <a:pt x="700" y="2645"/>
                    </a:lnTo>
                    <a:lnTo>
                      <a:pt x="721" y="2658"/>
                    </a:lnTo>
                    <a:lnTo>
                      <a:pt x="697" y="2624"/>
                    </a:lnTo>
                    <a:lnTo>
                      <a:pt x="589" y="2429"/>
                    </a:lnTo>
                    <a:lnTo>
                      <a:pt x="539" y="2324"/>
                    </a:lnTo>
                    <a:lnTo>
                      <a:pt x="490" y="2204"/>
                    </a:lnTo>
                    <a:lnTo>
                      <a:pt x="443" y="2070"/>
                    </a:lnTo>
                    <a:lnTo>
                      <a:pt x="402" y="1924"/>
                    </a:lnTo>
                    <a:lnTo>
                      <a:pt x="369" y="1768"/>
                    </a:lnTo>
                    <a:lnTo>
                      <a:pt x="349" y="1603"/>
                    </a:lnTo>
                    <a:lnTo>
                      <a:pt x="344" y="1432"/>
                    </a:lnTo>
                    <a:lnTo>
                      <a:pt x="352" y="1300"/>
                    </a:lnTo>
                    <a:lnTo>
                      <a:pt x="364" y="1211"/>
                    </a:lnTo>
                    <a:lnTo>
                      <a:pt x="381" y="1121"/>
                    </a:lnTo>
                    <a:lnTo>
                      <a:pt x="404" y="1031"/>
                    </a:lnTo>
                    <a:lnTo>
                      <a:pt x="434" y="942"/>
                    </a:lnTo>
                    <a:lnTo>
                      <a:pt x="471" y="851"/>
                    </a:lnTo>
                    <a:lnTo>
                      <a:pt x="514" y="761"/>
                    </a:lnTo>
                    <a:lnTo>
                      <a:pt x="565" y="672"/>
                    </a:lnTo>
                    <a:lnTo>
                      <a:pt x="593" y="626"/>
                    </a:lnTo>
                    <a:lnTo>
                      <a:pt x="579" y="652"/>
                    </a:lnTo>
                    <a:lnTo>
                      <a:pt x="514" y="806"/>
                    </a:lnTo>
                    <a:lnTo>
                      <a:pt x="490" y="902"/>
                    </a:lnTo>
                    <a:lnTo>
                      <a:pt x="481" y="967"/>
                    </a:lnTo>
                    <a:lnTo>
                      <a:pt x="482" y="1000"/>
                    </a:lnTo>
                    <a:lnTo>
                      <a:pt x="501" y="993"/>
                    </a:lnTo>
                    <a:lnTo>
                      <a:pt x="678" y="965"/>
                    </a:lnTo>
                    <a:lnTo>
                      <a:pt x="888" y="950"/>
                    </a:lnTo>
                    <a:lnTo>
                      <a:pt x="1030" y="949"/>
                    </a:lnTo>
                    <a:lnTo>
                      <a:pt x="1172" y="950"/>
                    </a:lnTo>
                    <a:lnTo>
                      <a:pt x="1383" y="965"/>
                    </a:lnTo>
                    <a:lnTo>
                      <a:pt x="1559" y="993"/>
                    </a:lnTo>
                    <a:lnTo>
                      <a:pt x="1578" y="1000"/>
                    </a:lnTo>
                    <a:lnTo>
                      <a:pt x="1578" y="967"/>
                    </a:lnTo>
                    <a:lnTo>
                      <a:pt x="1571" y="902"/>
                    </a:lnTo>
                    <a:lnTo>
                      <a:pt x="1546" y="806"/>
                    </a:lnTo>
                    <a:lnTo>
                      <a:pt x="1482" y="652"/>
                    </a:lnTo>
                    <a:lnTo>
                      <a:pt x="1467" y="626"/>
                    </a:lnTo>
                    <a:lnTo>
                      <a:pt x="1496" y="672"/>
                    </a:lnTo>
                    <a:lnTo>
                      <a:pt x="1546" y="761"/>
                    </a:lnTo>
                    <a:lnTo>
                      <a:pt x="1590" y="851"/>
                    </a:lnTo>
                    <a:lnTo>
                      <a:pt x="1626" y="942"/>
                    </a:lnTo>
                    <a:lnTo>
                      <a:pt x="1656" y="1031"/>
                    </a:lnTo>
                    <a:lnTo>
                      <a:pt x="1679" y="1121"/>
                    </a:lnTo>
                    <a:lnTo>
                      <a:pt x="1697" y="1211"/>
                    </a:lnTo>
                    <a:lnTo>
                      <a:pt x="1709" y="1300"/>
                    </a:lnTo>
                    <a:lnTo>
                      <a:pt x="1717" y="1432"/>
                    </a:lnTo>
                    <a:lnTo>
                      <a:pt x="1712" y="1603"/>
                    </a:lnTo>
                    <a:lnTo>
                      <a:pt x="1691" y="1768"/>
                    </a:lnTo>
                    <a:lnTo>
                      <a:pt x="1659" y="1924"/>
                    </a:lnTo>
                    <a:lnTo>
                      <a:pt x="1617" y="2070"/>
                    </a:lnTo>
                    <a:lnTo>
                      <a:pt x="1570" y="2204"/>
                    </a:lnTo>
                    <a:lnTo>
                      <a:pt x="1520" y="2324"/>
                    </a:lnTo>
                    <a:lnTo>
                      <a:pt x="1471" y="2429"/>
                    </a:lnTo>
                    <a:lnTo>
                      <a:pt x="1364" y="2624"/>
                    </a:lnTo>
                    <a:lnTo>
                      <a:pt x="1340" y="2658"/>
                    </a:lnTo>
                    <a:lnTo>
                      <a:pt x="1360" y="2645"/>
                    </a:lnTo>
                    <a:lnTo>
                      <a:pt x="1496" y="2544"/>
                    </a:lnTo>
                    <a:lnTo>
                      <a:pt x="1617" y="2433"/>
                    </a:lnTo>
                    <a:lnTo>
                      <a:pt x="1714" y="2324"/>
                    </a:lnTo>
                    <a:lnTo>
                      <a:pt x="1778" y="2241"/>
                    </a:lnTo>
                    <a:lnTo>
                      <a:pt x="1841" y="2148"/>
                    </a:lnTo>
                    <a:lnTo>
                      <a:pt x="1899" y="2046"/>
                    </a:lnTo>
                    <a:lnTo>
                      <a:pt x="1950" y="1935"/>
                    </a:lnTo>
                    <a:lnTo>
                      <a:pt x="1993" y="1813"/>
                    </a:lnTo>
                    <a:lnTo>
                      <a:pt x="2028" y="1683"/>
                    </a:lnTo>
                    <a:lnTo>
                      <a:pt x="2048" y="1543"/>
                    </a:lnTo>
                    <a:lnTo>
                      <a:pt x="2053" y="1470"/>
                    </a:lnTo>
                    <a:lnTo>
                      <a:pt x="2060" y="1321"/>
                    </a:lnTo>
                    <a:lnTo>
                      <a:pt x="2059" y="1107"/>
                    </a:lnTo>
                    <a:lnTo>
                      <a:pt x="2051" y="971"/>
                    </a:lnTo>
                    <a:lnTo>
                      <a:pt x="2036" y="839"/>
                    </a:lnTo>
                    <a:lnTo>
                      <a:pt x="2014" y="715"/>
                    </a:lnTo>
                    <a:lnTo>
                      <a:pt x="1981" y="597"/>
                    </a:lnTo>
                    <a:lnTo>
                      <a:pt x="1940" y="487"/>
                    </a:lnTo>
                    <a:lnTo>
                      <a:pt x="1886" y="387"/>
                    </a:lnTo>
                    <a:lnTo>
                      <a:pt x="1821" y="297"/>
                    </a:lnTo>
                    <a:lnTo>
                      <a:pt x="1742" y="216"/>
                    </a:lnTo>
                    <a:lnTo>
                      <a:pt x="1649" y="147"/>
                    </a:lnTo>
                    <a:lnTo>
                      <a:pt x="1542" y="90"/>
                    </a:lnTo>
                    <a:lnTo>
                      <a:pt x="1418" y="47"/>
                    </a:lnTo>
                    <a:lnTo>
                      <a:pt x="1277" y="17"/>
                    </a:lnTo>
                    <a:lnTo>
                      <a:pt x="1118" y="1"/>
                    </a:lnTo>
                    <a:lnTo>
                      <a:pt x="103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0" name="Freeform 83"/>
              <p:cNvSpPr>
                <a:spLocks/>
              </p:cNvSpPr>
              <p:nvPr/>
            </p:nvSpPr>
            <p:spPr bwMode="auto">
              <a:xfrm>
                <a:off x="5525" y="3511"/>
                <a:ext cx="105" cy="96"/>
              </a:xfrm>
              <a:custGeom>
                <a:avLst/>
                <a:gdLst>
                  <a:gd name="T0" fmla="*/ 0 w 421"/>
                  <a:gd name="T1" fmla="*/ 36 h 385"/>
                  <a:gd name="T2" fmla="*/ 210 w 421"/>
                  <a:gd name="T3" fmla="*/ 385 h 385"/>
                  <a:gd name="T4" fmla="*/ 421 w 421"/>
                  <a:gd name="T5" fmla="*/ 36 h 385"/>
                  <a:gd name="T6" fmla="*/ 414 w 421"/>
                  <a:gd name="T7" fmla="*/ 33 h 385"/>
                  <a:gd name="T8" fmla="*/ 343 w 421"/>
                  <a:gd name="T9" fmla="*/ 14 h 385"/>
                  <a:gd name="T10" fmla="*/ 256 w 421"/>
                  <a:gd name="T11" fmla="*/ 2 h 385"/>
                  <a:gd name="T12" fmla="*/ 187 w 421"/>
                  <a:gd name="T13" fmla="*/ 0 h 385"/>
                  <a:gd name="T14" fmla="*/ 114 w 421"/>
                  <a:gd name="T15" fmla="*/ 5 h 385"/>
                  <a:gd name="T16" fmla="*/ 37 w 421"/>
                  <a:gd name="T17" fmla="*/ 22 h 385"/>
                  <a:gd name="T18" fmla="*/ 0 w 421"/>
                  <a:gd name="T19" fmla="*/ 36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21" h="385">
                    <a:moveTo>
                      <a:pt x="0" y="36"/>
                    </a:moveTo>
                    <a:lnTo>
                      <a:pt x="210" y="385"/>
                    </a:lnTo>
                    <a:lnTo>
                      <a:pt x="421" y="36"/>
                    </a:lnTo>
                    <a:lnTo>
                      <a:pt x="414" y="33"/>
                    </a:lnTo>
                    <a:lnTo>
                      <a:pt x="343" y="14"/>
                    </a:lnTo>
                    <a:lnTo>
                      <a:pt x="256" y="2"/>
                    </a:lnTo>
                    <a:lnTo>
                      <a:pt x="187" y="0"/>
                    </a:lnTo>
                    <a:lnTo>
                      <a:pt x="114" y="5"/>
                    </a:lnTo>
                    <a:lnTo>
                      <a:pt x="37" y="22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FDCC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92" name="직선 연결선 91"/>
            <p:cNvCxnSpPr>
              <a:cxnSpLocks/>
            </p:cNvCxnSpPr>
            <p:nvPr/>
          </p:nvCxnSpPr>
          <p:spPr>
            <a:xfrm flipV="1">
              <a:off x="3295413" y="5092227"/>
              <a:ext cx="5504276" cy="7143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모서리가 둥근 직사각형 92"/>
            <p:cNvSpPr/>
            <p:nvPr/>
          </p:nvSpPr>
          <p:spPr>
            <a:xfrm>
              <a:off x="5064602" y="5314660"/>
              <a:ext cx="806683" cy="278359"/>
            </a:xfrm>
            <a:prstGeom prst="roundRect">
              <a:avLst>
                <a:gd name="adj" fmla="val 50000"/>
              </a:avLst>
            </a:prstGeom>
            <a:solidFill>
              <a:srgbClr val="46AC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err="1">
                  <a:solidFill>
                    <a:prstClr val="white"/>
                  </a:solidFill>
                </a:rPr>
                <a:t>이도경</a:t>
              </a:r>
              <a:endParaRPr lang="en-US" altLang="ko-KR" sz="1200" b="1">
                <a:solidFill>
                  <a:prstClr val="white"/>
                </a:solidFill>
              </a:endParaRP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7677224" y="5314145"/>
              <a:ext cx="806683" cy="278359"/>
            </a:xfrm>
            <a:prstGeom prst="roundRect">
              <a:avLst>
                <a:gd name="adj" fmla="val 50000"/>
              </a:avLst>
            </a:prstGeom>
            <a:solidFill>
              <a:srgbClr val="46AC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err="1">
                  <a:solidFill>
                    <a:prstClr val="white"/>
                  </a:solidFill>
                </a:rPr>
                <a:t>송호영</a:t>
              </a:r>
              <a:endParaRPr lang="en-US" altLang="ko-KR" sz="1200" b="1">
                <a:solidFill>
                  <a:prstClr val="white"/>
                </a:solidFill>
              </a:endParaRPr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3700544" y="5315574"/>
              <a:ext cx="806683" cy="278359"/>
            </a:xfrm>
            <a:prstGeom prst="roundRect">
              <a:avLst>
                <a:gd name="adj" fmla="val 50000"/>
              </a:avLst>
            </a:prstGeom>
            <a:solidFill>
              <a:srgbClr val="46AC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err="1">
                  <a:solidFill>
                    <a:prstClr val="white"/>
                  </a:solidFill>
                </a:rPr>
                <a:t>이해림</a:t>
              </a:r>
              <a:endParaRPr lang="en-US" altLang="ko-KR" sz="1200" b="1">
                <a:solidFill>
                  <a:prstClr val="white"/>
                </a:solidFill>
              </a:endParaRPr>
            </a:p>
          </p:txBody>
        </p:sp>
        <p:grpSp>
          <p:nvGrpSpPr>
            <p:cNvPr id="91" name="Group 4">
              <a:extLst>
                <a:ext uri="{FF2B5EF4-FFF2-40B4-BE49-F238E27FC236}">
                  <a16:creationId xmlns:a16="http://schemas.microsoft.com/office/drawing/2014/main" id="{EB18E7B5-6657-4C5B-A494-AE6162E8277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735237" y="4134311"/>
              <a:ext cx="678747" cy="943366"/>
              <a:chOff x="2371" y="2919"/>
              <a:chExt cx="513" cy="713"/>
            </a:xfrm>
          </p:grpSpPr>
          <p:sp>
            <p:nvSpPr>
              <p:cNvPr id="96" name="Rectangle 5">
                <a:extLst>
                  <a:ext uri="{FF2B5EF4-FFF2-40B4-BE49-F238E27FC236}">
                    <a16:creationId xmlns:a16="http://schemas.microsoft.com/office/drawing/2014/main" id="{A11848DF-7853-4518-877D-F231FACE6F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5" y="3451"/>
                <a:ext cx="105" cy="118"/>
              </a:xfrm>
              <a:prstGeom prst="rect">
                <a:avLst/>
              </a:prstGeom>
              <a:solidFill>
                <a:srgbClr val="FDCC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Freeform 6">
                <a:extLst>
                  <a:ext uri="{FF2B5EF4-FFF2-40B4-BE49-F238E27FC236}">
                    <a16:creationId xmlns:a16="http://schemas.microsoft.com/office/drawing/2014/main" id="{E07399F8-4486-44F8-BA8A-056D4251A8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5" y="3451"/>
                <a:ext cx="105" cy="37"/>
              </a:xfrm>
              <a:custGeom>
                <a:avLst/>
                <a:gdLst>
                  <a:gd name="T0" fmla="*/ 0 w 423"/>
                  <a:gd name="T1" fmla="*/ 56 h 147"/>
                  <a:gd name="T2" fmla="*/ 7 w 423"/>
                  <a:gd name="T3" fmla="*/ 59 h 147"/>
                  <a:gd name="T4" fmla="*/ 68 w 423"/>
                  <a:gd name="T5" fmla="*/ 89 h 147"/>
                  <a:gd name="T6" fmla="*/ 149 w 423"/>
                  <a:gd name="T7" fmla="*/ 118 h 147"/>
                  <a:gd name="T8" fmla="*/ 216 w 423"/>
                  <a:gd name="T9" fmla="*/ 134 h 147"/>
                  <a:gd name="T10" fmla="*/ 293 w 423"/>
                  <a:gd name="T11" fmla="*/ 144 h 147"/>
                  <a:gd name="T12" fmla="*/ 377 w 423"/>
                  <a:gd name="T13" fmla="*/ 147 h 147"/>
                  <a:gd name="T14" fmla="*/ 423 w 423"/>
                  <a:gd name="T15" fmla="*/ 142 h 147"/>
                  <a:gd name="T16" fmla="*/ 423 w 423"/>
                  <a:gd name="T17" fmla="*/ 0 h 147"/>
                  <a:gd name="T18" fmla="*/ 0 w 423"/>
                  <a:gd name="T19" fmla="*/ 0 h 147"/>
                  <a:gd name="T20" fmla="*/ 0 w 423"/>
                  <a:gd name="T21" fmla="*/ 56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3" h="147">
                    <a:moveTo>
                      <a:pt x="0" y="56"/>
                    </a:moveTo>
                    <a:lnTo>
                      <a:pt x="7" y="59"/>
                    </a:lnTo>
                    <a:lnTo>
                      <a:pt x="68" y="89"/>
                    </a:lnTo>
                    <a:lnTo>
                      <a:pt x="149" y="118"/>
                    </a:lnTo>
                    <a:lnTo>
                      <a:pt x="216" y="134"/>
                    </a:lnTo>
                    <a:lnTo>
                      <a:pt x="293" y="144"/>
                    </a:lnTo>
                    <a:lnTo>
                      <a:pt x="377" y="147"/>
                    </a:lnTo>
                    <a:lnTo>
                      <a:pt x="423" y="142"/>
                    </a:lnTo>
                    <a:lnTo>
                      <a:pt x="423" y="0"/>
                    </a:lnTo>
                    <a:lnTo>
                      <a:pt x="0" y="0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Freeform 7">
                <a:extLst>
                  <a:ext uri="{FF2B5EF4-FFF2-40B4-BE49-F238E27FC236}">
                    <a16:creationId xmlns:a16="http://schemas.microsoft.com/office/drawing/2014/main" id="{28F5D404-2457-4C42-8195-E46AD0BB9F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1" y="3209"/>
                <a:ext cx="103" cy="118"/>
              </a:xfrm>
              <a:custGeom>
                <a:avLst/>
                <a:gdLst>
                  <a:gd name="T0" fmla="*/ 412 w 412"/>
                  <a:gd name="T1" fmla="*/ 234 h 469"/>
                  <a:gd name="T2" fmla="*/ 412 w 412"/>
                  <a:gd name="T3" fmla="*/ 259 h 469"/>
                  <a:gd name="T4" fmla="*/ 403 w 412"/>
                  <a:gd name="T5" fmla="*/ 304 h 469"/>
                  <a:gd name="T6" fmla="*/ 388 w 412"/>
                  <a:gd name="T7" fmla="*/ 346 h 469"/>
                  <a:gd name="T8" fmla="*/ 365 w 412"/>
                  <a:gd name="T9" fmla="*/ 384 h 469"/>
                  <a:gd name="T10" fmla="*/ 337 w 412"/>
                  <a:gd name="T11" fmla="*/ 416 h 469"/>
                  <a:gd name="T12" fmla="*/ 305 w 412"/>
                  <a:gd name="T13" fmla="*/ 441 h 469"/>
                  <a:gd name="T14" fmla="*/ 267 w 412"/>
                  <a:gd name="T15" fmla="*/ 460 h 469"/>
                  <a:gd name="T16" fmla="*/ 227 w 412"/>
                  <a:gd name="T17" fmla="*/ 469 h 469"/>
                  <a:gd name="T18" fmla="*/ 206 w 412"/>
                  <a:gd name="T19" fmla="*/ 469 h 469"/>
                  <a:gd name="T20" fmla="*/ 185 w 412"/>
                  <a:gd name="T21" fmla="*/ 469 h 469"/>
                  <a:gd name="T22" fmla="*/ 144 w 412"/>
                  <a:gd name="T23" fmla="*/ 460 h 469"/>
                  <a:gd name="T24" fmla="*/ 108 w 412"/>
                  <a:gd name="T25" fmla="*/ 441 h 469"/>
                  <a:gd name="T26" fmla="*/ 74 w 412"/>
                  <a:gd name="T27" fmla="*/ 416 h 469"/>
                  <a:gd name="T28" fmla="*/ 46 w 412"/>
                  <a:gd name="T29" fmla="*/ 384 h 469"/>
                  <a:gd name="T30" fmla="*/ 25 w 412"/>
                  <a:gd name="T31" fmla="*/ 346 h 469"/>
                  <a:gd name="T32" fmla="*/ 9 w 412"/>
                  <a:gd name="T33" fmla="*/ 304 h 469"/>
                  <a:gd name="T34" fmla="*/ 1 w 412"/>
                  <a:gd name="T35" fmla="*/ 259 h 469"/>
                  <a:gd name="T36" fmla="*/ 0 w 412"/>
                  <a:gd name="T37" fmla="*/ 234 h 469"/>
                  <a:gd name="T38" fmla="*/ 1 w 412"/>
                  <a:gd name="T39" fmla="*/ 211 h 469"/>
                  <a:gd name="T40" fmla="*/ 9 w 412"/>
                  <a:gd name="T41" fmla="*/ 164 h 469"/>
                  <a:gd name="T42" fmla="*/ 25 w 412"/>
                  <a:gd name="T43" fmla="*/ 122 h 469"/>
                  <a:gd name="T44" fmla="*/ 46 w 412"/>
                  <a:gd name="T45" fmla="*/ 85 h 469"/>
                  <a:gd name="T46" fmla="*/ 74 w 412"/>
                  <a:gd name="T47" fmla="*/ 53 h 469"/>
                  <a:gd name="T48" fmla="*/ 108 w 412"/>
                  <a:gd name="T49" fmla="*/ 28 h 469"/>
                  <a:gd name="T50" fmla="*/ 144 w 412"/>
                  <a:gd name="T51" fmla="*/ 9 h 469"/>
                  <a:gd name="T52" fmla="*/ 185 w 412"/>
                  <a:gd name="T53" fmla="*/ 1 h 469"/>
                  <a:gd name="T54" fmla="*/ 206 w 412"/>
                  <a:gd name="T55" fmla="*/ 0 h 469"/>
                  <a:gd name="T56" fmla="*/ 227 w 412"/>
                  <a:gd name="T57" fmla="*/ 1 h 469"/>
                  <a:gd name="T58" fmla="*/ 267 w 412"/>
                  <a:gd name="T59" fmla="*/ 9 h 469"/>
                  <a:gd name="T60" fmla="*/ 305 w 412"/>
                  <a:gd name="T61" fmla="*/ 28 h 469"/>
                  <a:gd name="T62" fmla="*/ 337 w 412"/>
                  <a:gd name="T63" fmla="*/ 53 h 469"/>
                  <a:gd name="T64" fmla="*/ 365 w 412"/>
                  <a:gd name="T65" fmla="*/ 85 h 469"/>
                  <a:gd name="T66" fmla="*/ 388 w 412"/>
                  <a:gd name="T67" fmla="*/ 122 h 469"/>
                  <a:gd name="T68" fmla="*/ 403 w 412"/>
                  <a:gd name="T69" fmla="*/ 164 h 469"/>
                  <a:gd name="T70" fmla="*/ 412 w 412"/>
                  <a:gd name="T71" fmla="*/ 211 h 469"/>
                  <a:gd name="T72" fmla="*/ 412 w 412"/>
                  <a:gd name="T73" fmla="*/ 234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12" h="469">
                    <a:moveTo>
                      <a:pt x="412" y="234"/>
                    </a:moveTo>
                    <a:lnTo>
                      <a:pt x="412" y="259"/>
                    </a:lnTo>
                    <a:lnTo>
                      <a:pt x="403" y="304"/>
                    </a:lnTo>
                    <a:lnTo>
                      <a:pt x="388" y="346"/>
                    </a:lnTo>
                    <a:lnTo>
                      <a:pt x="365" y="384"/>
                    </a:lnTo>
                    <a:lnTo>
                      <a:pt x="337" y="416"/>
                    </a:lnTo>
                    <a:lnTo>
                      <a:pt x="305" y="441"/>
                    </a:lnTo>
                    <a:lnTo>
                      <a:pt x="267" y="460"/>
                    </a:lnTo>
                    <a:lnTo>
                      <a:pt x="227" y="469"/>
                    </a:lnTo>
                    <a:lnTo>
                      <a:pt x="206" y="469"/>
                    </a:lnTo>
                    <a:lnTo>
                      <a:pt x="185" y="469"/>
                    </a:lnTo>
                    <a:lnTo>
                      <a:pt x="144" y="460"/>
                    </a:lnTo>
                    <a:lnTo>
                      <a:pt x="108" y="441"/>
                    </a:lnTo>
                    <a:lnTo>
                      <a:pt x="74" y="416"/>
                    </a:lnTo>
                    <a:lnTo>
                      <a:pt x="46" y="384"/>
                    </a:lnTo>
                    <a:lnTo>
                      <a:pt x="25" y="346"/>
                    </a:lnTo>
                    <a:lnTo>
                      <a:pt x="9" y="304"/>
                    </a:lnTo>
                    <a:lnTo>
                      <a:pt x="1" y="259"/>
                    </a:lnTo>
                    <a:lnTo>
                      <a:pt x="0" y="234"/>
                    </a:lnTo>
                    <a:lnTo>
                      <a:pt x="1" y="211"/>
                    </a:lnTo>
                    <a:lnTo>
                      <a:pt x="9" y="164"/>
                    </a:lnTo>
                    <a:lnTo>
                      <a:pt x="25" y="122"/>
                    </a:lnTo>
                    <a:lnTo>
                      <a:pt x="46" y="85"/>
                    </a:lnTo>
                    <a:lnTo>
                      <a:pt x="74" y="53"/>
                    </a:lnTo>
                    <a:lnTo>
                      <a:pt x="108" y="28"/>
                    </a:lnTo>
                    <a:lnTo>
                      <a:pt x="144" y="9"/>
                    </a:lnTo>
                    <a:lnTo>
                      <a:pt x="185" y="1"/>
                    </a:lnTo>
                    <a:lnTo>
                      <a:pt x="206" y="0"/>
                    </a:lnTo>
                    <a:lnTo>
                      <a:pt x="227" y="1"/>
                    </a:lnTo>
                    <a:lnTo>
                      <a:pt x="267" y="9"/>
                    </a:lnTo>
                    <a:lnTo>
                      <a:pt x="305" y="28"/>
                    </a:lnTo>
                    <a:lnTo>
                      <a:pt x="337" y="53"/>
                    </a:lnTo>
                    <a:lnTo>
                      <a:pt x="365" y="85"/>
                    </a:lnTo>
                    <a:lnTo>
                      <a:pt x="388" y="122"/>
                    </a:lnTo>
                    <a:lnTo>
                      <a:pt x="403" y="164"/>
                    </a:lnTo>
                    <a:lnTo>
                      <a:pt x="412" y="211"/>
                    </a:lnTo>
                    <a:lnTo>
                      <a:pt x="412" y="234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Freeform 8">
                <a:extLst>
                  <a:ext uri="{FF2B5EF4-FFF2-40B4-BE49-F238E27FC236}">
                    <a16:creationId xmlns:a16="http://schemas.microsoft.com/office/drawing/2014/main" id="{569A5154-D569-42F3-9615-35A5BC8E95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1" y="3209"/>
                <a:ext cx="103" cy="118"/>
              </a:xfrm>
              <a:custGeom>
                <a:avLst/>
                <a:gdLst>
                  <a:gd name="T0" fmla="*/ 412 w 412"/>
                  <a:gd name="T1" fmla="*/ 234 h 469"/>
                  <a:gd name="T2" fmla="*/ 411 w 412"/>
                  <a:gd name="T3" fmla="*/ 259 h 469"/>
                  <a:gd name="T4" fmla="*/ 402 w 412"/>
                  <a:gd name="T5" fmla="*/ 304 h 469"/>
                  <a:gd name="T6" fmla="*/ 387 w 412"/>
                  <a:gd name="T7" fmla="*/ 346 h 469"/>
                  <a:gd name="T8" fmla="*/ 365 w 412"/>
                  <a:gd name="T9" fmla="*/ 384 h 469"/>
                  <a:gd name="T10" fmla="*/ 337 w 412"/>
                  <a:gd name="T11" fmla="*/ 416 h 469"/>
                  <a:gd name="T12" fmla="*/ 304 w 412"/>
                  <a:gd name="T13" fmla="*/ 441 h 469"/>
                  <a:gd name="T14" fmla="*/ 267 w 412"/>
                  <a:gd name="T15" fmla="*/ 460 h 469"/>
                  <a:gd name="T16" fmla="*/ 227 w 412"/>
                  <a:gd name="T17" fmla="*/ 469 h 469"/>
                  <a:gd name="T18" fmla="*/ 205 w 412"/>
                  <a:gd name="T19" fmla="*/ 469 h 469"/>
                  <a:gd name="T20" fmla="*/ 185 w 412"/>
                  <a:gd name="T21" fmla="*/ 469 h 469"/>
                  <a:gd name="T22" fmla="*/ 144 w 412"/>
                  <a:gd name="T23" fmla="*/ 460 h 469"/>
                  <a:gd name="T24" fmla="*/ 107 w 412"/>
                  <a:gd name="T25" fmla="*/ 441 h 469"/>
                  <a:gd name="T26" fmla="*/ 75 w 412"/>
                  <a:gd name="T27" fmla="*/ 416 h 469"/>
                  <a:gd name="T28" fmla="*/ 47 w 412"/>
                  <a:gd name="T29" fmla="*/ 384 h 469"/>
                  <a:gd name="T30" fmla="*/ 24 w 412"/>
                  <a:gd name="T31" fmla="*/ 346 h 469"/>
                  <a:gd name="T32" fmla="*/ 9 w 412"/>
                  <a:gd name="T33" fmla="*/ 304 h 469"/>
                  <a:gd name="T34" fmla="*/ 1 w 412"/>
                  <a:gd name="T35" fmla="*/ 259 h 469"/>
                  <a:gd name="T36" fmla="*/ 0 w 412"/>
                  <a:gd name="T37" fmla="*/ 234 h 469"/>
                  <a:gd name="T38" fmla="*/ 1 w 412"/>
                  <a:gd name="T39" fmla="*/ 211 h 469"/>
                  <a:gd name="T40" fmla="*/ 9 w 412"/>
                  <a:gd name="T41" fmla="*/ 164 h 469"/>
                  <a:gd name="T42" fmla="*/ 24 w 412"/>
                  <a:gd name="T43" fmla="*/ 122 h 469"/>
                  <a:gd name="T44" fmla="*/ 47 w 412"/>
                  <a:gd name="T45" fmla="*/ 85 h 469"/>
                  <a:gd name="T46" fmla="*/ 75 w 412"/>
                  <a:gd name="T47" fmla="*/ 53 h 469"/>
                  <a:gd name="T48" fmla="*/ 107 w 412"/>
                  <a:gd name="T49" fmla="*/ 28 h 469"/>
                  <a:gd name="T50" fmla="*/ 144 w 412"/>
                  <a:gd name="T51" fmla="*/ 9 h 469"/>
                  <a:gd name="T52" fmla="*/ 185 w 412"/>
                  <a:gd name="T53" fmla="*/ 1 h 469"/>
                  <a:gd name="T54" fmla="*/ 205 w 412"/>
                  <a:gd name="T55" fmla="*/ 0 h 469"/>
                  <a:gd name="T56" fmla="*/ 227 w 412"/>
                  <a:gd name="T57" fmla="*/ 1 h 469"/>
                  <a:gd name="T58" fmla="*/ 267 w 412"/>
                  <a:gd name="T59" fmla="*/ 9 h 469"/>
                  <a:gd name="T60" fmla="*/ 304 w 412"/>
                  <a:gd name="T61" fmla="*/ 28 h 469"/>
                  <a:gd name="T62" fmla="*/ 337 w 412"/>
                  <a:gd name="T63" fmla="*/ 53 h 469"/>
                  <a:gd name="T64" fmla="*/ 365 w 412"/>
                  <a:gd name="T65" fmla="*/ 85 h 469"/>
                  <a:gd name="T66" fmla="*/ 387 w 412"/>
                  <a:gd name="T67" fmla="*/ 122 h 469"/>
                  <a:gd name="T68" fmla="*/ 402 w 412"/>
                  <a:gd name="T69" fmla="*/ 164 h 469"/>
                  <a:gd name="T70" fmla="*/ 411 w 412"/>
                  <a:gd name="T71" fmla="*/ 211 h 469"/>
                  <a:gd name="T72" fmla="*/ 412 w 412"/>
                  <a:gd name="T73" fmla="*/ 234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12" h="469">
                    <a:moveTo>
                      <a:pt x="412" y="234"/>
                    </a:moveTo>
                    <a:lnTo>
                      <a:pt x="411" y="259"/>
                    </a:lnTo>
                    <a:lnTo>
                      <a:pt x="402" y="304"/>
                    </a:lnTo>
                    <a:lnTo>
                      <a:pt x="387" y="346"/>
                    </a:lnTo>
                    <a:lnTo>
                      <a:pt x="365" y="384"/>
                    </a:lnTo>
                    <a:lnTo>
                      <a:pt x="337" y="416"/>
                    </a:lnTo>
                    <a:lnTo>
                      <a:pt x="304" y="441"/>
                    </a:lnTo>
                    <a:lnTo>
                      <a:pt x="267" y="460"/>
                    </a:lnTo>
                    <a:lnTo>
                      <a:pt x="227" y="469"/>
                    </a:lnTo>
                    <a:lnTo>
                      <a:pt x="205" y="469"/>
                    </a:lnTo>
                    <a:lnTo>
                      <a:pt x="185" y="469"/>
                    </a:lnTo>
                    <a:lnTo>
                      <a:pt x="144" y="460"/>
                    </a:lnTo>
                    <a:lnTo>
                      <a:pt x="107" y="441"/>
                    </a:lnTo>
                    <a:lnTo>
                      <a:pt x="75" y="416"/>
                    </a:lnTo>
                    <a:lnTo>
                      <a:pt x="47" y="384"/>
                    </a:lnTo>
                    <a:lnTo>
                      <a:pt x="24" y="346"/>
                    </a:lnTo>
                    <a:lnTo>
                      <a:pt x="9" y="304"/>
                    </a:lnTo>
                    <a:lnTo>
                      <a:pt x="1" y="259"/>
                    </a:lnTo>
                    <a:lnTo>
                      <a:pt x="0" y="234"/>
                    </a:lnTo>
                    <a:lnTo>
                      <a:pt x="1" y="211"/>
                    </a:lnTo>
                    <a:lnTo>
                      <a:pt x="9" y="164"/>
                    </a:lnTo>
                    <a:lnTo>
                      <a:pt x="24" y="122"/>
                    </a:lnTo>
                    <a:lnTo>
                      <a:pt x="47" y="85"/>
                    </a:lnTo>
                    <a:lnTo>
                      <a:pt x="75" y="53"/>
                    </a:lnTo>
                    <a:lnTo>
                      <a:pt x="107" y="28"/>
                    </a:lnTo>
                    <a:lnTo>
                      <a:pt x="144" y="9"/>
                    </a:lnTo>
                    <a:lnTo>
                      <a:pt x="185" y="1"/>
                    </a:lnTo>
                    <a:lnTo>
                      <a:pt x="205" y="0"/>
                    </a:lnTo>
                    <a:lnTo>
                      <a:pt x="227" y="1"/>
                    </a:lnTo>
                    <a:lnTo>
                      <a:pt x="267" y="9"/>
                    </a:lnTo>
                    <a:lnTo>
                      <a:pt x="304" y="28"/>
                    </a:lnTo>
                    <a:lnTo>
                      <a:pt x="337" y="53"/>
                    </a:lnTo>
                    <a:lnTo>
                      <a:pt x="365" y="85"/>
                    </a:lnTo>
                    <a:lnTo>
                      <a:pt x="387" y="122"/>
                    </a:lnTo>
                    <a:lnTo>
                      <a:pt x="402" y="164"/>
                    </a:lnTo>
                    <a:lnTo>
                      <a:pt x="411" y="211"/>
                    </a:lnTo>
                    <a:lnTo>
                      <a:pt x="412" y="234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Freeform 9">
                <a:extLst>
                  <a:ext uri="{FF2B5EF4-FFF2-40B4-BE49-F238E27FC236}">
                    <a16:creationId xmlns:a16="http://schemas.microsoft.com/office/drawing/2014/main" id="{42C13A04-6CBD-43FE-AD6A-AC66F8927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3" y="3006"/>
                <a:ext cx="409" cy="464"/>
              </a:xfrm>
              <a:custGeom>
                <a:avLst/>
                <a:gdLst>
                  <a:gd name="T0" fmla="*/ 1637 w 1638"/>
                  <a:gd name="T1" fmla="*/ 567 h 1857"/>
                  <a:gd name="T2" fmla="*/ 1620 w 1638"/>
                  <a:gd name="T3" fmla="*/ 445 h 1857"/>
                  <a:gd name="T4" fmla="*/ 1577 w 1638"/>
                  <a:gd name="T5" fmla="*/ 333 h 1857"/>
                  <a:gd name="T6" fmla="*/ 1509 w 1638"/>
                  <a:gd name="T7" fmla="*/ 234 h 1857"/>
                  <a:gd name="T8" fmla="*/ 1415 w 1638"/>
                  <a:gd name="T9" fmla="*/ 150 h 1857"/>
                  <a:gd name="T10" fmla="*/ 1295 w 1638"/>
                  <a:gd name="T11" fmla="*/ 83 h 1857"/>
                  <a:gd name="T12" fmla="*/ 1146 w 1638"/>
                  <a:gd name="T13" fmla="*/ 35 h 1857"/>
                  <a:gd name="T14" fmla="*/ 970 w 1638"/>
                  <a:gd name="T15" fmla="*/ 7 h 1857"/>
                  <a:gd name="T16" fmla="*/ 819 w 1638"/>
                  <a:gd name="T17" fmla="*/ 0 h 1857"/>
                  <a:gd name="T18" fmla="*/ 668 w 1638"/>
                  <a:gd name="T19" fmla="*/ 7 h 1857"/>
                  <a:gd name="T20" fmla="*/ 491 w 1638"/>
                  <a:gd name="T21" fmla="*/ 35 h 1857"/>
                  <a:gd name="T22" fmla="*/ 343 w 1638"/>
                  <a:gd name="T23" fmla="*/ 83 h 1857"/>
                  <a:gd name="T24" fmla="*/ 223 w 1638"/>
                  <a:gd name="T25" fmla="*/ 150 h 1857"/>
                  <a:gd name="T26" fmla="*/ 129 w 1638"/>
                  <a:gd name="T27" fmla="*/ 234 h 1857"/>
                  <a:gd name="T28" fmla="*/ 61 w 1638"/>
                  <a:gd name="T29" fmla="*/ 333 h 1857"/>
                  <a:gd name="T30" fmla="*/ 18 w 1638"/>
                  <a:gd name="T31" fmla="*/ 445 h 1857"/>
                  <a:gd name="T32" fmla="*/ 0 w 1638"/>
                  <a:gd name="T33" fmla="*/ 567 h 1857"/>
                  <a:gd name="T34" fmla="*/ 0 w 1638"/>
                  <a:gd name="T35" fmla="*/ 669 h 1857"/>
                  <a:gd name="T36" fmla="*/ 7 w 1638"/>
                  <a:gd name="T37" fmla="*/ 993 h 1857"/>
                  <a:gd name="T38" fmla="*/ 38 w 1638"/>
                  <a:gd name="T39" fmla="*/ 1202 h 1857"/>
                  <a:gd name="T40" fmla="*/ 99 w 1638"/>
                  <a:gd name="T41" fmla="*/ 1409 h 1857"/>
                  <a:gd name="T42" fmla="*/ 205 w 1638"/>
                  <a:gd name="T43" fmla="*/ 1595 h 1857"/>
                  <a:gd name="T44" fmla="*/ 342 w 1638"/>
                  <a:gd name="T45" fmla="*/ 1727 h 1857"/>
                  <a:gd name="T46" fmla="*/ 444 w 1638"/>
                  <a:gd name="T47" fmla="*/ 1784 h 1857"/>
                  <a:gd name="T48" fmla="*/ 563 w 1638"/>
                  <a:gd name="T49" fmla="*/ 1827 h 1857"/>
                  <a:gd name="T50" fmla="*/ 701 w 1638"/>
                  <a:gd name="T51" fmla="*/ 1852 h 1857"/>
                  <a:gd name="T52" fmla="*/ 819 w 1638"/>
                  <a:gd name="T53" fmla="*/ 1857 h 1857"/>
                  <a:gd name="T54" fmla="*/ 937 w 1638"/>
                  <a:gd name="T55" fmla="*/ 1852 h 1857"/>
                  <a:gd name="T56" fmla="*/ 1075 w 1638"/>
                  <a:gd name="T57" fmla="*/ 1827 h 1857"/>
                  <a:gd name="T58" fmla="*/ 1193 w 1638"/>
                  <a:gd name="T59" fmla="*/ 1784 h 1857"/>
                  <a:gd name="T60" fmla="*/ 1295 w 1638"/>
                  <a:gd name="T61" fmla="*/ 1727 h 1857"/>
                  <a:gd name="T62" fmla="*/ 1434 w 1638"/>
                  <a:gd name="T63" fmla="*/ 1595 h 1857"/>
                  <a:gd name="T64" fmla="*/ 1539 w 1638"/>
                  <a:gd name="T65" fmla="*/ 1409 h 1857"/>
                  <a:gd name="T66" fmla="*/ 1601 w 1638"/>
                  <a:gd name="T67" fmla="*/ 1202 h 1857"/>
                  <a:gd name="T68" fmla="*/ 1630 w 1638"/>
                  <a:gd name="T69" fmla="*/ 993 h 1857"/>
                  <a:gd name="T70" fmla="*/ 1638 w 1638"/>
                  <a:gd name="T71" fmla="*/ 669 h 18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38" h="1857">
                    <a:moveTo>
                      <a:pt x="1638" y="599"/>
                    </a:moveTo>
                    <a:lnTo>
                      <a:pt x="1637" y="567"/>
                    </a:lnTo>
                    <a:lnTo>
                      <a:pt x="1632" y="504"/>
                    </a:lnTo>
                    <a:lnTo>
                      <a:pt x="1620" y="445"/>
                    </a:lnTo>
                    <a:lnTo>
                      <a:pt x="1602" y="387"/>
                    </a:lnTo>
                    <a:lnTo>
                      <a:pt x="1577" y="333"/>
                    </a:lnTo>
                    <a:lnTo>
                      <a:pt x="1546" y="281"/>
                    </a:lnTo>
                    <a:lnTo>
                      <a:pt x="1509" y="234"/>
                    </a:lnTo>
                    <a:lnTo>
                      <a:pt x="1465" y="190"/>
                    </a:lnTo>
                    <a:lnTo>
                      <a:pt x="1415" y="150"/>
                    </a:lnTo>
                    <a:lnTo>
                      <a:pt x="1358" y="114"/>
                    </a:lnTo>
                    <a:lnTo>
                      <a:pt x="1295" y="83"/>
                    </a:lnTo>
                    <a:lnTo>
                      <a:pt x="1224" y="56"/>
                    </a:lnTo>
                    <a:lnTo>
                      <a:pt x="1146" y="35"/>
                    </a:lnTo>
                    <a:lnTo>
                      <a:pt x="1062" y="17"/>
                    </a:lnTo>
                    <a:lnTo>
                      <a:pt x="970" y="7"/>
                    </a:lnTo>
                    <a:lnTo>
                      <a:pt x="871" y="0"/>
                    </a:lnTo>
                    <a:lnTo>
                      <a:pt x="819" y="0"/>
                    </a:lnTo>
                    <a:lnTo>
                      <a:pt x="767" y="0"/>
                    </a:lnTo>
                    <a:lnTo>
                      <a:pt x="668" y="7"/>
                    </a:lnTo>
                    <a:lnTo>
                      <a:pt x="576" y="17"/>
                    </a:lnTo>
                    <a:lnTo>
                      <a:pt x="491" y="35"/>
                    </a:lnTo>
                    <a:lnTo>
                      <a:pt x="415" y="56"/>
                    </a:lnTo>
                    <a:lnTo>
                      <a:pt x="343" y="83"/>
                    </a:lnTo>
                    <a:lnTo>
                      <a:pt x="280" y="114"/>
                    </a:lnTo>
                    <a:lnTo>
                      <a:pt x="223" y="150"/>
                    </a:lnTo>
                    <a:lnTo>
                      <a:pt x="172" y="190"/>
                    </a:lnTo>
                    <a:lnTo>
                      <a:pt x="129" y="234"/>
                    </a:lnTo>
                    <a:lnTo>
                      <a:pt x="91" y="281"/>
                    </a:lnTo>
                    <a:lnTo>
                      <a:pt x="61" y="333"/>
                    </a:lnTo>
                    <a:lnTo>
                      <a:pt x="36" y="387"/>
                    </a:lnTo>
                    <a:lnTo>
                      <a:pt x="18" y="445"/>
                    </a:lnTo>
                    <a:lnTo>
                      <a:pt x="6" y="504"/>
                    </a:lnTo>
                    <a:lnTo>
                      <a:pt x="0" y="567"/>
                    </a:lnTo>
                    <a:lnTo>
                      <a:pt x="0" y="599"/>
                    </a:lnTo>
                    <a:lnTo>
                      <a:pt x="0" y="669"/>
                    </a:lnTo>
                    <a:lnTo>
                      <a:pt x="0" y="843"/>
                    </a:lnTo>
                    <a:lnTo>
                      <a:pt x="7" y="993"/>
                    </a:lnTo>
                    <a:lnTo>
                      <a:pt x="19" y="1097"/>
                    </a:lnTo>
                    <a:lnTo>
                      <a:pt x="38" y="1202"/>
                    </a:lnTo>
                    <a:lnTo>
                      <a:pt x="63" y="1307"/>
                    </a:lnTo>
                    <a:lnTo>
                      <a:pt x="99" y="1409"/>
                    </a:lnTo>
                    <a:lnTo>
                      <a:pt x="145" y="1505"/>
                    </a:lnTo>
                    <a:lnTo>
                      <a:pt x="205" y="1595"/>
                    </a:lnTo>
                    <a:lnTo>
                      <a:pt x="278" y="1674"/>
                    </a:lnTo>
                    <a:lnTo>
                      <a:pt x="342" y="1727"/>
                    </a:lnTo>
                    <a:lnTo>
                      <a:pt x="391" y="1757"/>
                    </a:lnTo>
                    <a:lnTo>
                      <a:pt x="444" y="1784"/>
                    </a:lnTo>
                    <a:lnTo>
                      <a:pt x="501" y="1808"/>
                    </a:lnTo>
                    <a:lnTo>
                      <a:pt x="563" y="1827"/>
                    </a:lnTo>
                    <a:lnTo>
                      <a:pt x="630" y="1842"/>
                    </a:lnTo>
                    <a:lnTo>
                      <a:pt x="701" y="1852"/>
                    </a:lnTo>
                    <a:lnTo>
                      <a:pt x="779" y="1857"/>
                    </a:lnTo>
                    <a:lnTo>
                      <a:pt x="819" y="1857"/>
                    </a:lnTo>
                    <a:lnTo>
                      <a:pt x="859" y="1857"/>
                    </a:lnTo>
                    <a:lnTo>
                      <a:pt x="937" y="1852"/>
                    </a:lnTo>
                    <a:lnTo>
                      <a:pt x="1008" y="1842"/>
                    </a:lnTo>
                    <a:lnTo>
                      <a:pt x="1075" y="1827"/>
                    </a:lnTo>
                    <a:lnTo>
                      <a:pt x="1136" y="1808"/>
                    </a:lnTo>
                    <a:lnTo>
                      <a:pt x="1193" y="1784"/>
                    </a:lnTo>
                    <a:lnTo>
                      <a:pt x="1246" y="1757"/>
                    </a:lnTo>
                    <a:lnTo>
                      <a:pt x="1295" y="1727"/>
                    </a:lnTo>
                    <a:lnTo>
                      <a:pt x="1360" y="1674"/>
                    </a:lnTo>
                    <a:lnTo>
                      <a:pt x="1434" y="1595"/>
                    </a:lnTo>
                    <a:lnTo>
                      <a:pt x="1493" y="1505"/>
                    </a:lnTo>
                    <a:lnTo>
                      <a:pt x="1539" y="1409"/>
                    </a:lnTo>
                    <a:lnTo>
                      <a:pt x="1575" y="1307"/>
                    </a:lnTo>
                    <a:lnTo>
                      <a:pt x="1601" y="1202"/>
                    </a:lnTo>
                    <a:lnTo>
                      <a:pt x="1619" y="1097"/>
                    </a:lnTo>
                    <a:lnTo>
                      <a:pt x="1630" y="993"/>
                    </a:lnTo>
                    <a:lnTo>
                      <a:pt x="1638" y="843"/>
                    </a:lnTo>
                    <a:lnTo>
                      <a:pt x="1638" y="669"/>
                    </a:lnTo>
                    <a:lnTo>
                      <a:pt x="1638" y="599"/>
                    </a:lnTo>
                    <a:close/>
                  </a:path>
                </a:pathLst>
              </a:custGeom>
              <a:solidFill>
                <a:srgbClr val="FDCC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Freeform 10">
                <a:extLst>
                  <a:ext uri="{FF2B5EF4-FFF2-40B4-BE49-F238E27FC236}">
                    <a16:creationId xmlns:a16="http://schemas.microsoft.com/office/drawing/2014/main" id="{36D3F258-EA81-4D0F-B8EE-832165AC2C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06" y="3230"/>
                <a:ext cx="44" cy="48"/>
              </a:xfrm>
              <a:custGeom>
                <a:avLst/>
                <a:gdLst>
                  <a:gd name="T0" fmla="*/ 176 w 176"/>
                  <a:gd name="T1" fmla="*/ 97 h 194"/>
                  <a:gd name="T2" fmla="*/ 175 w 176"/>
                  <a:gd name="T3" fmla="*/ 117 h 194"/>
                  <a:gd name="T4" fmla="*/ 162 w 176"/>
                  <a:gd name="T5" fmla="*/ 152 h 194"/>
                  <a:gd name="T6" fmla="*/ 138 w 176"/>
                  <a:gd name="T7" fmla="*/ 178 h 194"/>
                  <a:gd name="T8" fmla="*/ 106 w 176"/>
                  <a:gd name="T9" fmla="*/ 193 h 194"/>
                  <a:gd name="T10" fmla="*/ 88 w 176"/>
                  <a:gd name="T11" fmla="*/ 194 h 194"/>
                  <a:gd name="T12" fmla="*/ 70 w 176"/>
                  <a:gd name="T13" fmla="*/ 193 h 194"/>
                  <a:gd name="T14" fmla="*/ 38 w 176"/>
                  <a:gd name="T15" fmla="*/ 178 h 194"/>
                  <a:gd name="T16" fmla="*/ 14 w 176"/>
                  <a:gd name="T17" fmla="*/ 152 h 194"/>
                  <a:gd name="T18" fmla="*/ 1 w 176"/>
                  <a:gd name="T19" fmla="*/ 117 h 194"/>
                  <a:gd name="T20" fmla="*/ 0 w 176"/>
                  <a:gd name="T21" fmla="*/ 97 h 194"/>
                  <a:gd name="T22" fmla="*/ 1 w 176"/>
                  <a:gd name="T23" fmla="*/ 78 h 194"/>
                  <a:gd name="T24" fmla="*/ 14 w 176"/>
                  <a:gd name="T25" fmla="*/ 42 h 194"/>
                  <a:gd name="T26" fmla="*/ 38 w 176"/>
                  <a:gd name="T27" fmla="*/ 17 h 194"/>
                  <a:gd name="T28" fmla="*/ 70 w 176"/>
                  <a:gd name="T29" fmla="*/ 1 h 194"/>
                  <a:gd name="T30" fmla="*/ 88 w 176"/>
                  <a:gd name="T31" fmla="*/ 0 h 194"/>
                  <a:gd name="T32" fmla="*/ 106 w 176"/>
                  <a:gd name="T33" fmla="*/ 1 h 194"/>
                  <a:gd name="T34" fmla="*/ 138 w 176"/>
                  <a:gd name="T35" fmla="*/ 17 h 194"/>
                  <a:gd name="T36" fmla="*/ 162 w 176"/>
                  <a:gd name="T37" fmla="*/ 42 h 194"/>
                  <a:gd name="T38" fmla="*/ 175 w 176"/>
                  <a:gd name="T39" fmla="*/ 78 h 194"/>
                  <a:gd name="T40" fmla="*/ 176 w 176"/>
                  <a:gd name="T41" fmla="*/ 97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94">
                    <a:moveTo>
                      <a:pt x="176" y="97"/>
                    </a:moveTo>
                    <a:lnTo>
                      <a:pt x="175" y="117"/>
                    </a:lnTo>
                    <a:lnTo>
                      <a:pt x="162" y="152"/>
                    </a:lnTo>
                    <a:lnTo>
                      <a:pt x="138" y="178"/>
                    </a:lnTo>
                    <a:lnTo>
                      <a:pt x="106" y="193"/>
                    </a:lnTo>
                    <a:lnTo>
                      <a:pt x="88" y="194"/>
                    </a:lnTo>
                    <a:lnTo>
                      <a:pt x="70" y="193"/>
                    </a:lnTo>
                    <a:lnTo>
                      <a:pt x="38" y="178"/>
                    </a:lnTo>
                    <a:lnTo>
                      <a:pt x="14" y="152"/>
                    </a:lnTo>
                    <a:lnTo>
                      <a:pt x="1" y="117"/>
                    </a:lnTo>
                    <a:lnTo>
                      <a:pt x="0" y="97"/>
                    </a:lnTo>
                    <a:lnTo>
                      <a:pt x="1" y="78"/>
                    </a:lnTo>
                    <a:lnTo>
                      <a:pt x="14" y="42"/>
                    </a:lnTo>
                    <a:lnTo>
                      <a:pt x="38" y="17"/>
                    </a:lnTo>
                    <a:lnTo>
                      <a:pt x="70" y="1"/>
                    </a:lnTo>
                    <a:lnTo>
                      <a:pt x="88" y="0"/>
                    </a:lnTo>
                    <a:lnTo>
                      <a:pt x="106" y="1"/>
                    </a:lnTo>
                    <a:lnTo>
                      <a:pt x="138" y="17"/>
                    </a:lnTo>
                    <a:lnTo>
                      <a:pt x="162" y="42"/>
                    </a:lnTo>
                    <a:lnTo>
                      <a:pt x="175" y="78"/>
                    </a:lnTo>
                    <a:lnTo>
                      <a:pt x="176" y="97"/>
                    </a:lnTo>
                    <a:close/>
                  </a:path>
                </a:pathLst>
              </a:custGeom>
              <a:solidFill>
                <a:srgbClr val="3B25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Freeform 11">
                <a:extLst>
                  <a:ext uri="{FF2B5EF4-FFF2-40B4-BE49-F238E27FC236}">
                    <a16:creationId xmlns:a16="http://schemas.microsoft.com/office/drawing/2014/main" id="{52E221FD-80F2-4F39-A36C-DA99913F99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12" y="3236"/>
                <a:ext cx="13" cy="14"/>
              </a:xfrm>
              <a:custGeom>
                <a:avLst/>
                <a:gdLst>
                  <a:gd name="T0" fmla="*/ 53 w 53"/>
                  <a:gd name="T1" fmla="*/ 27 h 54"/>
                  <a:gd name="T2" fmla="*/ 51 w 53"/>
                  <a:gd name="T3" fmla="*/ 38 h 54"/>
                  <a:gd name="T4" fmla="*/ 37 w 53"/>
                  <a:gd name="T5" fmla="*/ 52 h 54"/>
                  <a:gd name="T6" fmla="*/ 26 w 53"/>
                  <a:gd name="T7" fmla="*/ 54 h 54"/>
                  <a:gd name="T8" fmla="*/ 15 w 53"/>
                  <a:gd name="T9" fmla="*/ 52 h 54"/>
                  <a:gd name="T10" fmla="*/ 1 w 53"/>
                  <a:gd name="T11" fmla="*/ 38 h 54"/>
                  <a:gd name="T12" fmla="*/ 0 w 53"/>
                  <a:gd name="T13" fmla="*/ 27 h 54"/>
                  <a:gd name="T14" fmla="*/ 1 w 53"/>
                  <a:gd name="T15" fmla="*/ 16 h 54"/>
                  <a:gd name="T16" fmla="*/ 15 w 53"/>
                  <a:gd name="T17" fmla="*/ 2 h 54"/>
                  <a:gd name="T18" fmla="*/ 26 w 53"/>
                  <a:gd name="T19" fmla="*/ 0 h 54"/>
                  <a:gd name="T20" fmla="*/ 37 w 53"/>
                  <a:gd name="T21" fmla="*/ 2 h 54"/>
                  <a:gd name="T22" fmla="*/ 51 w 53"/>
                  <a:gd name="T23" fmla="*/ 16 h 54"/>
                  <a:gd name="T24" fmla="*/ 53 w 53"/>
                  <a:gd name="T25" fmla="*/ 27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3" h="54">
                    <a:moveTo>
                      <a:pt x="53" y="27"/>
                    </a:moveTo>
                    <a:lnTo>
                      <a:pt x="51" y="38"/>
                    </a:lnTo>
                    <a:lnTo>
                      <a:pt x="37" y="52"/>
                    </a:lnTo>
                    <a:lnTo>
                      <a:pt x="26" y="54"/>
                    </a:lnTo>
                    <a:lnTo>
                      <a:pt x="15" y="52"/>
                    </a:lnTo>
                    <a:lnTo>
                      <a:pt x="1" y="38"/>
                    </a:lnTo>
                    <a:lnTo>
                      <a:pt x="0" y="27"/>
                    </a:lnTo>
                    <a:lnTo>
                      <a:pt x="1" y="16"/>
                    </a:lnTo>
                    <a:lnTo>
                      <a:pt x="15" y="2"/>
                    </a:lnTo>
                    <a:lnTo>
                      <a:pt x="26" y="0"/>
                    </a:lnTo>
                    <a:lnTo>
                      <a:pt x="37" y="2"/>
                    </a:lnTo>
                    <a:lnTo>
                      <a:pt x="51" y="16"/>
                    </a:lnTo>
                    <a:lnTo>
                      <a:pt x="53" y="2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Freeform 12">
                <a:extLst>
                  <a:ext uri="{FF2B5EF4-FFF2-40B4-BE49-F238E27FC236}">
                    <a16:creationId xmlns:a16="http://schemas.microsoft.com/office/drawing/2014/main" id="{E8D3F13C-7C50-4F39-B57F-0F04231F2E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0" y="3165"/>
                <a:ext cx="73" cy="31"/>
              </a:xfrm>
              <a:custGeom>
                <a:avLst/>
                <a:gdLst>
                  <a:gd name="T0" fmla="*/ 9 w 291"/>
                  <a:gd name="T1" fmla="*/ 115 h 126"/>
                  <a:gd name="T2" fmla="*/ 17 w 291"/>
                  <a:gd name="T3" fmla="*/ 118 h 126"/>
                  <a:gd name="T4" fmla="*/ 36 w 291"/>
                  <a:gd name="T5" fmla="*/ 117 h 126"/>
                  <a:gd name="T6" fmla="*/ 69 w 291"/>
                  <a:gd name="T7" fmla="*/ 106 h 126"/>
                  <a:gd name="T8" fmla="*/ 114 w 291"/>
                  <a:gd name="T9" fmla="*/ 95 h 126"/>
                  <a:gd name="T10" fmla="*/ 151 w 291"/>
                  <a:gd name="T11" fmla="*/ 90 h 126"/>
                  <a:gd name="T12" fmla="*/ 194 w 291"/>
                  <a:gd name="T13" fmla="*/ 96 h 126"/>
                  <a:gd name="T14" fmla="*/ 245 w 291"/>
                  <a:gd name="T15" fmla="*/ 111 h 126"/>
                  <a:gd name="T16" fmla="*/ 273 w 291"/>
                  <a:gd name="T17" fmla="*/ 125 h 126"/>
                  <a:gd name="T18" fmla="*/ 278 w 291"/>
                  <a:gd name="T19" fmla="*/ 126 h 126"/>
                  <a:gd name="T20" fmla="*/ 286 w 291"/>
                  <a:gd name="T21" fmla="*/ 118 h 126"/>
                  <a:gd name="T22" fmla="*/ 291 w 291"/>
                  <a:gd name="T23" fmla="*/ 102 h 126"/>
                  <a:gd name="T24" fmla="*/ 289 w 291"/>
                  <a:gd name="T25" fmla="*/ 79 h 126"/>
                  <a:gd name="T26" fmla="*/ 279 w 291"/>
                  <a:gd name="T27" fmla="*/ 55 h 126"/>
                  <a:gd name="T28" fmla="*/ 260 w 291"/>
                  <a:gd name="T29" fmla="*/ 31 h 126"/>
                  <a:gd name="T30" fmla="*/ 227 w 291"/>
                  <a:gd name="T31" fmla="*/ 12 h 126"/>
                  <a:gd name="T32" fmla="*/ 182 w 291"/>
                  <a:gd name="T33" fmla="*/ 1 h 126"/>
                  <a:gd name="T34" fmla="*/ 152 w 291"/>
                  <a:gd name="T35" fmla="*/ 0 h 126"/>
                  <a:gd name="T36" fmla="*/ 126 w 291"/>
                  <a:gd name="T37" fmla="*/ 0 h 126"/>
                  <a:gd name="T38" fmla="*/ 83 w 291"/>
                  <a:gd name="T39" fmla="*/ 8 h 126"/>
                  <a:gd name="T40" fmla="*/ 50 w 291"/>
                  <a:gd name="T41" fmla="*/ 23 h 126"/>
                  <a:gd name="T42" fmla="*/ 26 w 291"/>
                  <a:gd name="T43" fmla="*/ 43 h 126"/>
                  <a:gd name="T44" fmla="*/ 10 w 291"/>
                  <a:gd name="T45" fmla="*/ 63 h 126"/>
                  <a:gd name="T46" fmla="*/ 2 w 291"/>
                  <a:gd name="T47" fmla="*/ 83 h 126"/>
                  <a:gd name="T48" fmla="*/ 0 w 291"/>
                  <a:gd name="T49" fmla="*/ 100 h 126"/>
                  <a:gd name="T50" fmla="*/ 4 w 291"/>
                  <a:gd name="T51" fmla="*/ 113 h 126"/>
                  <a:gd name="T52" fmla="*/ 9 w 291"/>
                  <a:gd name="T53" fmla="*/ 115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1" h="126">
                    <a:moveTo>
                      <a:pt x="9" y="115"/>
                    </a:moveTo>
                    <a:lnTo>
                      <a:pt x="17" y="118"/>
                    </a:lnTo>
                    <a:lnTo>
                      <a:pt x="36" y="117"/>
                    </a:lnTo>
                    <a:lnTo>
                      <a:pt x="69" y="106"/>
                    </a:lnTo>
                    <a:lnTo>
                      <a:pt x="114" y="95"/>
                    </a:lnTo>
                    <a:lnTo>
                      <a:pt x="151" y="90"/>
                    </a:lnTo>
                    <a:lnTo>
                      <a:pt x="194" y="96"/>
                    </a:lnTo>
                    <a:lnTo>
                      <a:pt x="245" y="111"/>
                    </a:lnTo>
                    <a:lnTo>
                      <a:pt x="273" y="125"/>
                    </a:lnTo>
                    <a:lnTo>
                      <a:pt x="278" y="126"/>
                    </a:lnTo>
                    <a:lnTo>
                      <a:pt x="286" y="118"/>
                    </a:lnTo>
                    <a:lnTo>
                      <a:pt x="291" y="102"/>
                    </a:lnTo>
                    <a:lnTo>
                      <a:pt x="289" y="79"/>
                    </a:lnTo>
                    <a:lnTo>
                      <a:pt x="279" y="55"/>
                    </a:lnTo>
                    <a:lnTo>
                      <a:pt x="260" y="31"/>
                    </a:lnTo>
                    <a:lnTo>
                      <a:pt x="227" y="12"/>
                    </a:lnTo>
                    <a:lnTo>
                      <a:pt x="182" y="1"/>
                    </a:lnTo>
                    <a:lnTo>
                      <a:pt x="152" y="0"/>
                    </a:lnTo>
                    <a:lnTo>
                      <a:pt x="126" y="0"/>
                    </a:lnTo>
                    <a:lnTo>
                      <a:pt x="83" y="8"/>
                    </a:lnTo>
                    <a:lnTo>
                      <a:pt x="50" y="23"/>
                    </a:lnTo>
                    <a:lnTo>
                      <a:pt x="26" y="43"/>
                    </a:lnTo>
                    <a:lnTo>
                      <a:pt x="10" y="63"/>
                    </a:lnTo>
                    <a:lnTo>
                      <a:pt x="2" y="83"/>
                    </a:lnTo>
                    <a:lnTo>
                      <a:pt x="0" y="100"/>
                    </a:lnTo>
                    <a:lnTo>
                      <a:pt x="4" y="113"/>
                    </a:lnTo>
                    <a:lnTo>
                      <a:pt x="9" y="115"/>
                    </a:lnTo>
                    <a:close/>
                  </a:path>
                </a:pathLst>
              </a:custGeom>
              <a:solidFill>
                <a:srgbClr val="5136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Freeform 13">
                <a:extLst>
                  <a:ext uri="{FF2B5EF4-FFF2-40B4-BE49-F238E27FC236}">
                    <a16:creationId xmlns:a16="http://schemas.microsoft.com/office/drawing/2014/main" id="{1D94176A-F1DE-49E9-BF95-23FF8F4788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8" y="3230"/>
                <a:ext cx="44" cy="48"/>
              </a:xfrm>
              <a:custGeom>
                <a:avLst/>
                <a:gdLst>
                  <a:gd name="T0" fmla="*/ 176 w 176"/>
                  <a:gd name="T1" fmla="*/ 97 h 194"/>
                  <a:gd name="T2" fmla="*/ 175 w 176"/>
                  <a:gd name="T3" fmla="*/ 117 h 194"/>
                  <a:gd name="T4" fmla="*/ 162 w 176"/>
                  <a:gd name="T5" fmla="*/ 152 h 194"/>
                  <a:gd name="T6" fmla="*/ 138 w 176"/>
                  <a:gd name="T7" fmla="*/ 178 h 194"/>
                  <a:gd name="T8" fmla="*/ 106 w 176"/>
                  <a:gd name="T9" fmla="*/ 193 h 194"/>
                  <a:gd name="T10" fmla="*/ 88 w 176"/>
                  <a:gd name="T11" fmla="*/ 194 h 194"/>
                  <a:gd name="T12" fmla="*/ 70 w 176"/>
                  <a:gd name="T13" fmla="*/ 193 h 194"/>
                  <a:gd name="T14" fmla="*/ 38 w 176"/>
                  <a:gd name="T15" fmla="*/ 178 h 194"/>
                  <a:gd name="T16" fmla="*/ 14 w 176"/>
                  <a:gd name="T17" fmla="*/ 152 h 194"/>
                  <a:gd name="T18" fmla="*/ 1 w 176"/>
                  <a:gd name="T19" fmla="*/ 117 h 194"/>
                  <a:gd name="T20" fmla="*/ 0 w 176"/>
                  <a:gd name="T21" fmla="*/ 97 h 194"/>
                  <a:gd name="T22" fmla="*/ 1 w 176"/>
                  <a:gd name="T23" fmla="*/ 78 h 194"/>
                  <a:gd name="T24" fmla="*/ 14 w 176"/>
                  <a:gd name="T25" fmla="*/ 42 h 194"/>
                  <a:gd name="T26" fmla="*/ 38 w 176"/>
                  <a:gd name="T27" fmla="*/ 17 h 194"/>
                  <a:gd name="T28" fmla="*/ 70 w 176"/>
                  <a:gd name="T29" fmla="*/ 1 h 194"/>
                  <a:gd name="T30" fmla="*/ 88 w 176"/>
                  <a:gd name="T31" fmla="*/ 0 h 194"/>
                  <a:gd name="T32" fmla="*/ 106 w 176"/>
                  <a:gd name="T33" fmla="*/ 1 h 194"/>
                  <a:gd name="T34" fmla="*/ 138 w 176"/>
                  <a:gd name="T35" fmla="*/ 17 h 194"/>
                  <a:gd name="T36" fmla="*/ 162 w 176"/>
                  <a:gd name="T37" fmla="*/ 42 h 194"/>
                  <a:gd name="T38" fmla="*/ 175 w 176"/>
                  <a:gd name="T39" fmla="*/ 78 h 194"/>
                  <a:gd name="T40" fmla="*/ 176 w 176"/>
                  <a:gd name="T41" fmla="*/ 97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94">
                    <a:moveTo>
                      <a:pt x="176" y="97"/>
                    </a:moveTo>
                    <a:lnTo>
                      <a:pt x="175" y="117"/>
                    </a:lnTo>
                    <a:lnTo>
                      <a:pt x="162" y="152"/>
                    </a:lnTo>
                    <a:lnTo>
                      <a:pt x="138" y="178"/>
                    </a:lnTo>
                    <a:lnTo>
                      <a:pt x="106" y="193"/>
                    </a:lnTo>
                    <a:lnTo>
                      <a:pt x="88" y="194"/>
                    </a:lnTo>
                    <a:lnTo>
                      <a:pt x="70" y="193"/>
                    </a:lnTo>
                    <a:lnTo>
                      <a:pt x="38" y="178"/>
                    </a:lnTo>
                    <a:lnTo>
                      <a:pt x="14" y="152"/>
                    </a:lnTo>
                    <a:lnTo>
                      <a:pt x="1" y="117"/>
                    </a:lnTo>
                    <a:lnTo>
                      <a:pt x="0" y="97"/>
                    </a:lnTo>
                    <a:lnTo>
                      <a:pt x="1" y="78"/>
                    </a:lnTo>
                    <a:lnTo>
                      <a:pt x="14" y="42"/>
                    </a:lnTo>
                    <a:lnTo>
                      <a:pt x="38" y="17"/>
                    </a:lnTo>
                    <a:lnTo>
                      <a:pt x="70" y="1"/>
                    </a:lnTo>
                    <a:lnTo>
                      <a:pt x="88" y="0"/>
                    </a:lnTo>
                    <a:lnTo>
                      <a:pt x="106" y="1"/>
                    </a:lnTo>
                    <a:lnTo>
                      <a:pt x="138" y="17"/>
                    </a:lnTo>
                    <a:lnTo>
                      <a:pt x="162" y="42"/>
                    </a:lnTo>
                    <a:lnTo>
                      <a:pt x="175" y="78"/>
                    </a:lnTo>
                    <a:lnTo>
                      <a:pt x="176" y="97"/>
                    </a:lnTo>
                    <a:close/>
                  </a:path>
                </a:pathLst>
              </a:custGeom>
              <a:solidFill>
                <a:srgbClr val="3B25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5" name="Freeform 14">
                <a:extLst>
                  <a:ext uri="{FF2B5EF4-FFF2-40B4-BE49-F238E27FC236}">
                    <a16:creationId xmlns:a16="http://schemas.microsoft.com/office/drawing/2014/main" id="{2504FDCE-EEB6-4D15-9902-3C812BAC40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4" y="3236"/>
                <a:ext cx="13" cy="14"/>
              </a:xfrm>
              <a:custGeom>
                <a:avLst/>
                <a:gdLst>
                  <a:gd name="T0" fmla="*/ 54 w 54"/>
                  <a:gd name="T1" fmla="*/ 27 h 54"/>
                  <a:gd name="T2" fmla="*/ 52 w 54"/>
                  <a:gd name="T3" fmla="*/ 38 h 54"/>
                  <a:gd name="T4" fmla="*/ 38 w 54"/>
                  <a:gd name="T5" fmla="*/ 52 h 54"/>
                  <a:gd name="T6" fmla="*/ 27 w 54"/>
                  <a:gd name="T7" fmla="*/ 54 h 54"/>
                  <a:gd name="T8" fmla="*/ 16 w 54"/>
                  <a:gd name="T9" fmla="*/ 52 h 54"/>
                  <a:gd name="T10" fmla="*/ 2 w 54"/>
                  <a:gd name="T11" fmla="*/ 38 h 54"/>
                  <a:gd name="T12" fmla="*/ 0 w 54"/>
                  <a:gd name="T13" fmla="*/ 27 h 54"/>
                  <a:gd name="T14" fmla="*/ 2 w 54"/>
                  <a:gd name="T15" fmla="*/ 16 h 54"/>
                  <a:gd name="T16" fmla="*/ 16 w 54"/>
                  <a:gd name="T17" fmla="*/ 2 h 54"/>
                  <a:gd name="T18" fmla="*/ 27 w 54"/>
                  <a:gd name="T19" fmla="*/ 0 h 54"/>
                  <a:gd name="T20" fmla="*/ 38 w 54"/>
                  <a:gd name="T21" fmla="*/ 2 h 54"/>
                  <a:gd name="T22" fmla="*/ 52 w 54"/>
                  <a:gd name="T23" fmla="*/ 16 h 54"/>
                  <a:gd name="T24" fmla="*/ 54 w 54"/>
                  <a:gd name="T25" fmla="*/ 27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" h="54">
                    <a:moveTo>
                      <a:pt x="54" y="27"/>
                    </a:moveTo>
                    <a:lnTo>
                      <a:pt x="52" y="38"/>
                    </a:lnTo>
                    <a:lnTo>
                      <a:pt x="38" y="52"/>
                    </a:lnTo>
                    <a:lnTo>
                      <a:pt x="27" y="54"/>
                    </a:lnTo>
                    <a:lnTo>
                      <a:pt x="16" y="52"/>
                    </a:lnTo>
                    <a:lnTo>
                      <a:pt x="2" y="38"/>
                    </a:lnTo>
                    <a:lnTo>
                      <a:pt x="0" y="27"/>
                    </a:lnTo>
                    <a:lnTo>
                      <a:pt x="2" y="16"/>
                    </a:lnTo>
                    <a:lnTo>
                      <a:pt x="16" y="2"/>
                    </a:lnTo>
                    <a:lnTo>
                      <a:pt x="27" y="0"/>
                    </a:lnTo>
                    <a:lnTo>
                      <a:pt x="38" y="2"/>
                    </a:lnTo>
                    <a:lnTo>
                      <a:pt x="52" y="16"/>
                    </a:lnTo>
                    <a:lnTo>
                      <a:pt x="54" y="2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6" name="Freeform 15">
                <a:extLst>
                  <a:ext uri="{FF2B5EF4-FFF2-40B4-BE49-F238E27FC236}">
                    <a16:creationId xmlns:a16="http://schemas.microsoft.com/office/drawing/2014/main" id="{88AADB30-C022-45C2-B9A3-FB8EBA537A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2" y="3165"/>
                <a:ext cx="73" cy="31"/>
              </a:xfrm>
              <a:custGeom>
                <a:avLst/>
                <a:gdLst>
                  <a:gd name="T0" fmla="*/ 281 w 290"/>
                  <a:gd name="T1" fmla="*/ 115 h 126"/>
                  <a:gd name="T2" fmla="*/ 274 w 290"/>
                  <a:gd name="T3" fmla="*/ 118 h 126"/>
                  <a:gd name="T4" fmla="*/ 255 w 290"/>
                  <a:gd name="T5" fmla="*/ 117 h 126"/>
                  <a:gd name="T6" fmla="*/ 221 w 290"/>
                  <a:gd name="T7" fmla="*/ 106 h 126"/>
                  <a:gd name="T8" fmla="*/ 176 w 290"/>
                  <a:gd name="T9" fmla="*/ 95 h 126"/>
                  <a:gd name="T10" fmla="*/ 139 w 290"/>
                  <a:gd name="T11" fmla="*/ 90 h 126"/>
                  <a:gd name="T12" fmla="*/ 97 w 290"/>
                  <a:gd name="T13" fmla="*/ 96 h 126"/>
                  <a:gd name="T14" fmla="*/ 46 w 290"/>
                  <a:gd name="T15" fmla="*/ 111 h 126"/>
                  <a:gd name="T16" fmla="*/ 18 w 290"/>
                  <a:gd name="T17" fmla="*/ 125 h 126"/>
                  <a:gd name="T18" fmla="*/ 13 w 290"/>
                  <a:gd name="T19" fmla="*/ 126 h 126"/>
                  <a:gd name="T20" fmla="*/ 4 w 290"/>
                  <a:gd name="T21" fmla="*/ 118 h 126"/>
                  <a:gd name="T22" fmla="*/ 0 w 290"/>
                  <a:gd name="T23" fmla="*/ 102 h 126"/>
                  <a:gd name="T24" fmla="*/ 2 w 290"/>
                  <a:gd name="T25" fmla="*/ 79 h 126"/>
                  <a:gd name="T26" fmla="*/ 12 w 290"/>
                  <a:gd name="T27" fmla="*/ 55 h 126"/>
                  <a:gd name="T28" fmla="*/ 31 w 290"/>
                  <a:gd name="T29" fmla="*/ 31 h 126"/>
                  <a:gd name="T30" fmla="*/ 64 w 290"/>
                  <a:gd name="T31" fmla="*/ 12 h 126"/>
                  <a:gd name="T32" fmla="*/ 109 w 290"/>
                  <a:gd name="T33" fmla="*/ 1 h 126"/>
                  <a:gd name="T34" fmla="*/ 139 w 290"/>
                  <a:gd name="T35" fmla="*/ 0 h 126"/>
                  <a:gd name="T36" fmla="*/ 165 w 290"/>
                  <a:gd name="T37" fmla="*/ 0 h 126"/>
                  <a:gd name="T38" fmla="*/ 208 w 290"/>
                  <a:gd name="T39" fmla="*/ 8 h 126"/>
                  <a:gd name="T40" fmla="*/ 240 w 290"/>
                  <a:gd name="T41" fmla="*/ 23 h 126"/>
                  <a:gd name="T42" fmla="*/ 265 w 290"/>
                  <a:gd name="T43" fmla="*/ 43 h 126"/>
                  <a:gd name="T44" fmla="*/ 280 w 290"/>
                  <a:gd name="T45" fmla="*/ 63 h 126"/>
                  <a:gd name="T46" fmla="*/ 289 w 290"/>
                  <a:gd name="T47" fmla="*/ 83 h 126"/>
                  <a:gd name="T48" fmla="*/ 290 w 290"/>
                  <a:gd name="T49" fmla="*/ 100 h 126"/>
                  <a:gd name="T50" fmla="*/ 286 w 290"/>
                  <a:gd name="T51" fmla="*/ 113 h 126"/>
                  <a:gd name="T52" fmla="*/ 281 w 290"/>
                  <a:gd name="T53" fmla="*/ 115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0" h="126">
                    <a:moveTo>
                      <a:pt x="281" y="115"/>
                    </a:moveTo>
                    <a:lnTo>
                      <a:pt x="274" y="118"/>
                    </a:lnTo>
                    <a:lnTo>
                      <a:pt x="255" y="117"/>
                    </a:lnTo>
                    <a:lnTo>
                      <a:pt x="221" y="106"/>
                    </a:lnTo>
                    <a:lnTo>
                      <a:pt x="176" y="95"/>
                    </a:lnTo>
                    <a:lnTo>
                      <a:pt x="139" y="90"/>
                    </a:lnTo>
                    <a:lnTo>
                      <a:pt x="97" y="96"/>
                    </a:lnTo>
                    <a:lnTo>
                      <a:pt x="46" y="111"/>
                    </a:lnTo>
                    <a:lnTo>
                      <a:pt x="18" y="125"/>
                    </a:lnTo>
                    <a:lnTo>
                      <a:pt x="13" y="126"/>
                    </a:lnTo>
                    <a:lnTo>
                      <a:pt x="4" y="118"/>
                    </a:lnTo>
                    <a:lnTo>
                      <a:pt x="0" y="102"/>
                    </a:lnTo>
                    <a:lnTo>
                      <a:pt x="2" y="79"/>
                    </a:lnTo>
                    <a:lnTo>
                      <a:pt x="12" y="55"/>
                    </a:lnTo>
                    <a:lnTo>
                      <a:pt x="31" y="31"/>
                    </a:lnTo>
                    <a:lnTo>
                      <a:pt x="64" y="12"/>
                    </a:lnTo>
                    <a:lnTo>
                      <a:pt x="109" y="1"/>
                    </a:lnTo>
                    <a:lnTo>
                      <a:pt x="139" y="0"/>
                    </a:lnTo>
                    <a:lnTo>
                      <a:pt x="165" y="0"/>
                    </a:lnTo>
                    <a:lnTo>
                      <a:pt x="208" y="8"/>
                    </a:lnTo>
                    <a:lnTo>
                      <a:pt x="240" y="23"/>
                    </a:lnTo>
                    <a:lnTo>
                      <a:pt x="265" y="43"/>
                    </a:lnTo>
                    <a:lnTo>
                      <a:pt x="280" y="63"/>
                    </a:lnTo>
                    <a:lnTo>
                      <a:pt x="289" y="83"/>
                    </a:lnTo>
                    <a:lnTo>
                      <a:pt x="290" y="100"/>
                    </a:lnTo>
                    <a:lnTo>
                      <a:pt x="286" y="113"/>
                    </a:lnTo>
                    <a:lnTo>
                      <a:pt x="281" y="115"/>
                    </a:lnTo>
                    <a:close/>
                  </a:path>
                </a:pathLst>
              </a:custGeom>
              <a:solidFill>
                <a:srgbClr val="5136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Freeform 16">
                <a:extLst>
                  <a:ext uri="{FF2B5EF4-FFF2-40B4-BE49-F238E27FC236}">
                    <a16:creationId xmlns:a16="http://schemas.microsoft.com/office/drawing/2014/main" id="{3AD87DF5-065A-4047-88D0-278D9B20B2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2" y="3328"/>
                <a:ext cx="71" cy="26"/>
              </a:xfrm>
              <a:custGeom>
                <a:avLst/>
                <a:gdLst>
                  <a:gd name="T0" fmla="*/ 141 w 282"/>
                  <a:gd name="T1" fmla="*/ 43 h 101"/>
                  <a:gd name="T2" fmla="*/ 109 w 282"/>
                  <a:gd name="T3" fmla="*/ 41 h 101"/>
                  <a:gd name="T4" fmla="*/ 58 w 282"/>
                  <a:gd name="T5" fmla="*/ 23 h 101"/>
                  <a:gd name="T6" fmla="*/ 21 w 282"/>
                  <a:gd name="T7" fmla="*/ 5 h 101"/>
                  <a:gd name="T8" fmla="*/ 6 w 282"/>
                  <a:gd name="T9" fmla="*/ 0 h 101"/>
                  <a:gd name="T10" fmla="*/ 0 w 282"/>
                  <a:gd name="T11" fmla="*/ 4 h 101"/>
                  <a:gd name="T12" fmla="*/ 0 w 282"/>
                  <a:gd name="T13" fmla="*/ 9 h 101"/>
                  <a:gd name="T14" fmla="*/ 2 w 282"/>
                  <a:gd name="T15" fmla="*/ 21 h 101"/>
                  <a:gd name="T16" fmla="*/ 13 w 282"/>
                  <a:gd name="T17" fmla="*/ 53 h 101"/>
                  <a:gd name="T18" fmla="*/ 36 w 282"/>
                  <a:gd name="T19" fmla="*/ 74 h 101"/>
                  <a:gd name="T20" fmla="*/ 58 w 282"/>
                  <a:gd name="T21" fmla="*/ 86 h 101"/>
                  <a:gd name="T22" fmla="*/ 85 w 282"/>
                  <a:gd name="T23" fmla="*/ 96 h 101"/>
                  <a:gd name="T24" fmla="*/ 120 w 282"/>
                  <a:gd name="T25" fmla="*/ 100 h 101"/>
                  <a:gd name="T26" fmla="*/ 141 w 282"/>
                  <a:gd name="T27" fmla="*/ 101 h 101"/>
                  <a:gd name="T28" fmla="*/ 162 w 282"/>
                  <a:gd name="T29" fmla="*/ 100 h 101"/>
                  <a:gd name="T30" fmla="*/ 197 w 282"/>
                  <a:gd name="T31" fmla="*/ 96 h 101"/>
                  <a:gd name="T32" fmla="*/ 225 w 282"/>
                  <a:gd name="T33" fmla="*/ 86 h 101"/>
                  <a:gd name="T34" fmla="*/ 246 w 282"/>
                  <a:gd name="T35" fmla="*/ 74 h 101"/>
                  <a:gd name="T36" fmla="*/ 268 w 282"/>
                  <a:gd name="T37" fmla="*/ 53 h 101"/>
                  <a:gd name="T38" fmla="*/ 281 w 282"/>
                  <a:gd name="T39" fmla="*/ 21 h 101"/>
                  <a:gd name="T40" fmla="*/ 282 w 282"/>
                  <a:gd name="T41" fmla="*/ 9 h 101"/>
                  <a:gd name="T42" fmla="*/ 281 w 282"/>
                  <a:gd name="T43" fmla="*/ 4 h 101"/>
                  <a:gd name="T44" fmla="*/ 276 w 282"/>
                  <a:gd name="T45" fmla="*/ 0 h 101"/>
                  <a:gd name="T46" fmla="*/ 261 w 282"/>
                  <a:gd name="T47" fmla="*/ 5 h 101"/>
                  <a:gd name="T48" fmla="*/ 225 w 282"/>
                  <a:gd name="T49" fmla="*/ 23 h 101"/>
                  <a:gd name="T50" fmla="*/ 173 w 282"/>
                  <a:gd name="T51" fmla="*/ 41 h 101"/>
                  <a:gd name="T52" fmla="*/ 141 w 282"/>
                  <a:gd name="T53" fmla="*/ 43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82" h="101">
                    <a:moveTo>
                      <a:pt x="141" y="43"/>
                    </a:moveTo>
                    <a:lnTo>
                      <a:pt x="109" y="41"/>
                    </a:lnTo>
                    <a:lnTo>
                      <a:pt x="58" y="23"/>
                    </a:lnTo>
                    <a:lnTo>
                      <a:pt x="21" y="5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0" y="9"/>
                    </a:lnTo>
                    <a:lnTo>
                      <a:pt x="2" y="21"/>
                    </a:lnTo>
                    <a:lnTo>
                      <a:pt x="13" y="53"/>
                    </a:lnTo>
                    <a:lnTo>
                      <a:pt x="36" y="74"/>
                    </a:lnTo>
                    <a:lnTo>
                      <a:pt x="58" y="86"/>
                    </a:lnTo>
                    <a:lnTo>
                      <a:pt x="85" y="96"/>
                    </a:lnTo>
                    <a:lnTo>
                      <a:pt x="120" y="100"/>
                    </a:lnTo>
                    <a:lnTo>
                      <a:pt x="141" y="101"/>
                    </a:lnTo>
                    <a:lnTo>
                      <a:pt x="162" y="100"/>
                    </a:lnTo>
                    <a:lnTo>
                      <a:pt x="197" y="96"/>
                    </a:lnTo>
                    <a:lnTo>
                      <a:pt x="225" y="86"/>
                    </a:lnTo>
                    <a:lnTo>
                      <a:pt x="246" y="74"/>
                    </a:lnTo>
                    <a:lnTo>
                      <a:pt x="268" y="53"/>
                    </a:lnTo>
                    <a:lnTo>
                      <a:pt x="281" y="21"/>
                    </a:lnTo>
                    <a:lnTo>
                      <a:pt x="282" y="9"/>
                    </a:lnTo>
                    <a:lnTo>
                      <a:pt x="281" y="4"/>
                    </a:lnTo>
                    <a:lnTo>
                      <a:pt x="276" y="0"/>
                    </a:lnTo>
                    <a:lnTo>
                      <a:pt x="261" y="5"/>
                    </a:lnTo>
                    <a:lnTo>
                      <a:pt x="225" y="23"/>
                    </a:lnTo>
                    <a:lnTo>
                      <a:pt x="173" y="41"/>
                    </a:lnTo>
                    <a:lnTo>
                      <a:pt x="141" y="43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Freeform 17">
                <a:extLst>
                  <a:ext uri="{FF2B5EF4-FFF2-40B4-BE49-F238E27FC236}">
                    <a16:creationId xmlns:a16="http://schemas.microsoft.com/office/drawing/2014/main" id="{D2DD0354-CFAC-45F5-BD5B-05F6800D93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5" y="3408"/>
                <a:ext cx="25" cy="9"/>
              </a:xfrm>
              <a:custGeom>
                <a:avLst/>
                <a:gdLst>
                  <a:gd name="T0" fmla="*/ 49 w 97"/>
                  <a:gd name="T1" fmla="*/ 14 h 34"/>
                  <a:gd name="T2" fmla="*/ 28 w 97"/>
                  <a:gd name="T3" fmla="*/ 12 h 34"/>
                  <a:gd name="T4" fmla="*/ 8 w 97"/>
                  <a:gd name="T5" fmla="*/ 1 h 34"/>
                  <a:gd name="T6" fmla="*/ 1 w 97"/>
                  <a:gd name="T7" fmla="*/ 0 h 34"/>
                  <a:gd name="T8" fmla="*/ 0 w 97"/>
                  <a:gd name="T9" fmla="*/ 2 h 34"/>
                  <a:gd name="T10" fmla="*/ 1 w 97"/>
                  <a:gd name="T11" fmla="*/ 12 h 34"/>
                  <a:gd name="T12" fmla="*/ 16 w 97"/>
                  <a:gd name="T13" fmla="*/ 27 h 34"/>
                  <a:gd name="T14" fmla="*/ 35 w 97"/>
                  <a:gd name="T15" fmla="*/ 33 h 34"/>
                  <a:gd name="T16" fmla="*/ 49 w 97"/>
                  <a:gd name="T17" fmla="*/ 34 h 34"/>
                  <a:gd name="T18" fmla="*/ 63 w 97"/>
                  <a:gd name="T19" fmla="*/ 33 h 34"/>
                  <a:gd name="T20" fmla="*/ 82 w 97"/>
                  <a:gd name="T21" fmla="*/ 27 h 34"/>
                  <a:gd name="T22" fmla="*/ 96 w 97"/>
                  <a:gd name="T23" fmla="*/ 12 h 34"/>
                  <a:gd name="T24" fmla="*/ 97 w 97"/>
                  <a:gd name="T25" fmla="*/ 2 h 34"/>
                  <a:gd name="T26" fmla="*/ 97 w 97"/>
                  <a:gd name="T27" fmla="*/ 0 h 34"/>
                  <a:gd name="T28" fmla="*/ 91 w 97"/>
                  <a:gd name="T29" fmla="*/ 1 h 34"/>
                  <a:gd name="T30" fmla="*/ 70 w 97"/>
                  <a:gd name="T31" fmla="*/ 12 h 34"/>
                  <a:gd name="T32" fmla="*/ 49 w 97"/>
                  <a:gd name="T33" fmla="*/ 1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7" h="34">
                    <a:moveTo>
                      <a:pt x="49" y="14"/>
                    </a:moveTo>
                    <a:lnTo>
                      <a:pt x="28" y="12"/>
                    </a:lnTo>
                    <a:lnTo>
                      <a:pt x="8" y="1"/>
                    </a:lnTo>
                    <a:lnTo>
                      <a:pt x="1" y="0"/>
                    </a:lnTo>
                    <a:lnTo>
                      <a:pt x="0" y="2"/>
                    </a:lnTo>
                    <a:lnTo>
                      <a:pt x="1" y="12"/>
                    </a:lnTo>
                    <a:lnTo>
                      <a:pt x="16" y="27"/>
                    </a:lnTo>
                    <a:lnTo>
                      <a:pt x="35" y="33"/>
                    </a:lnTo>
                    <a:lnTo>
                      <a:pt x="49" y="34"/>
                    </a:lnTo>
                    <a:lnTo>
                      <a:pt x="63" y="33"/>
                    </a:lnTo>
                    <a:lnTo>
                      <a:pt x="82" y="27"/>
                    </a:lnTo>
                    <a:lnTo>
                      <a:pt x="96" y="12"/>
                    </a:lnTo>
                    <a:lnTo>
                      <a:pt x="97" y="2"/>
                    </a:lnTo>
                    <a:lnTo>
                      <a:pt x="97" y="0"/>
                    </a:lnTo>
                    <a:lnTo>
                      <a:pt x="91" y="1"/>
                    </a:lnTo>
                    <a:lnTo>
                      <a:pt x="70" y="12"/>
                    </a:lnTo>
                    <a:lnTo>
                      <a:pt x="49" y="14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Freeform 18">
                <a:extLst>
                  <a:ext uri="{FF2B5EF4-FFF2-40B4-BE49-F238E27FC236}">
                    <a16:creationId xmlns:a16="http://schemas.microsoft.com/office/drawing/2014/main" id="{28E10555-0CFC-446D-85A0-1A529ADD84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2" y="3380"/>
                <a:ext cx="111" cy="19"/>
              </a:xfrm>
              <a:custGeom>
                <a:avLst/>
                <a:gdLst>
                  <a:gd name="T0" fmla="*/ 222 w 445"/>
                  <a:gd name="T1" fmla="*/ 45 h 74"/>
                  <a:gd name="T2" fmla="*/ 172 w 445"/>
                  <a:gd name="T3" fmla="*/ 44 h 74"/>
                  <a:gd name="T4" fmla="*/ 89 w 445"/>
                  <a:gd name="T5" fmla="*/ 29 h 74"/>
                  <a:gd name="T6" fmla="*/ 32 w 445"/>
                  <a:gd name="T7" fmla="*/ 9 h 74"/>
                  <a:gd name="T8" fmla="*/ 2 w 445"/>
                  <a:gd name="T9" fmla="*/ 0 h 74"/>
                  <a:gd name="T10" fmla="*/ 0 w 445"/>
                  <a:gd name="T11" fmla="*/ 3 h 74"/>
                  <a:gd name="T12" fmla="*/ 1 w 445"/>
                  <a:gd name="T13" fmla="*/ 9 h 74"/>
                  <a:gd name="T14" fmla="*/ 20 w 445"/>
                  <a:gd name="T15" fmla="*/ 32 h 74"/>
                  <a:gd name="T16" fmla="*/ 70 w 445"/>
                  <a:gd name="T17" fmla="*/ 56 h 74"/>
                  <a:gd name="T18" fmla="*/ 133 w 445"/>
                  <a:gd name="T19" fmla="*/ 69 h 74"/>
                  <a:gd name="T20" fmla="*/ 189 w 445"/>
                  <a:gd name="T21" fmla="*/ 73 h 74"/>
                  <a:gd name="T22" fmla="*/ 222 w 445"/>
                  <a:gd name="T23" fmla="*/ 74 h 74"/>
                  <a:gd name="T24" fmla="*/ 255 w 445"/>
                  <a:gd name="T25" fmla="*/ 73 h 74"/>
                  <a:gd name="T26" fmla="*/ 311 w 445"/>
                  <a:gd name="T27" fmla="*/ 69 h 74"/>
                  <a:gd name="T28" fmla="*/ 375 w 445"/>
                  <a:gd name="T29" fmla="*/ 56 h 74"/>
                  <a:gd name="T30" fmla="*/ 423 w 445"/>
                  <a:gd name="T31" fmla="*/ 32 h 74"/>
                  <a:gd name="T32" fmla="*/ 443 w 445"/>
                  <a:gd name="T33" fmla="*/ 9 h 74"/>
                  <a:gd name="T34" fmla="*/ 445 w 445"/>
                  <a:gd name="T35" fmla="*/ 3 h 74"/>
                  <a:gd name="T36" fmla="*/ 441 w 445"/>
                  <a:gd name="T37" fmla="*/ 0 h 74"/>
                  <a:gd name="T38" fmla="*/ 412 w 445"/>
                  <a:gd name="T39" fmla="*/ 9 h 74"/>
                  <a:gd name="T40" fmla="*/ 354 w 445"/>
                  <a:gd name="T41" fmla="*/ 29 h 74"/>
                  <a:gd name="T42" fmla="*/ 272 w 445"/>
                  <a:gd name="T43" fmla="*/ 44 h 74"/>
                  <a:gd name="T44" fmla="*/ 222 w 445"/>
                  <a:gd name="T45" fmla="*/ 45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45" h="74">
                    <a:moveTo>
                      <a:pt x="222" y="45"/>
                    </a:moveTo>
                    <a:lnTo>
                      <a:pt x="172" y="44"/>
                    </a:lnTo>
                    <a:lnTo>
                      <a:pt x="89" y="29"/>
                    </a:lnTo>
                    <a:lnTo>
                      <a:pt x="32" y="9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" y="9"/>
                    </a:lnTo>
                    <a:lnTo>
                      <a:pt x="20" y="32"/>
                    </a:lnTo>
                    <a:lnTo>
                      <a:pt x="70" y="56"/>
                    </a:lnTo>
                    <a:lnTo>
                      <a:pt x="133" y="69"/>
                    </a:lnTo>
                    <a:lnTo>
                      <a:pt x="189" y="73"/>
                    </a:lnTo>
                    <a:lnTo>
                      <a:pt x="222" y="74"/>
                    </a:lnTo>
                    <a:lnTo>
                      <a:pt x="255" y="73"/>
                    </a:lnTo>
                    <a:lnTo>
                      <a:pt x="311" y="69"/>
                    </a:lnTo>
                    <a:lnTo>
                      <a:pt x="375" y="56"/>
                    </a:lnTo>
                    <a:lnTo>
                      <a:pt x="423" y="32"/>
                    </a:lnTo>
                    <a:lnTo>
                      <a:pt x="443" y="9"/>
                    </a:lnTo>
                    <a:lnTo>
                      <a:pt x="445" y="3"/>
                    </a:lnTo>
                    <a:lnTo>
                      <a:pt x="441" y="0"/>
                    </a:lnTo>
                    <a:lnTo>
                      <a:pt x="412" y="9"/>
                    </a:lnTo>
                    <a:lnTo>
                      <a:pt x="354" y="29"/>
                    </a:lnTo>
                    <a:lnTo>
                      <a:pt x="272" y="44"/>
                    </a:lnTo>
                    <a:lnTo>
                      <a:pt x="222" y="45"/>
                    </a:lnTo>
                    <a:close/>
                  </a:path>
                </a:pathLst>
              </a:custGeom>
              <a:solidFill>
                <a:srgbClr val="F794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Freeform 19">
                <a:extLst>
                  <a:ext uri="{FF2B5EF4-FFF2-40B4-BE49-F238E27FC236}">
                    <a16:creationId xmlns:a16="http://schemas.microsoft.com/office/drawing/2014/main" id="{FE2A5C36-4150-4629-B0AD-F1F016EBD6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1" y="3499"/>
                <a:ext cx="256" cy="133"/>
              </a:xfrm>
              <a:custGeom>
                <a:avLst/>
                <a:gdLst>
                  <a:gd name="T0" fmla="*/ 1026 w 1026"/>
                  <a:gd name="T1" fmla="*/ 0 h 532"/>
                  <a:gd name="T2" fmla="*/ 1026 w 1026"/>
                  <a:gd name="T3" fmla="*/ 532 h 532"/>
                  <a:gd name="T4" fmla="*/ 0 w 1026"/>
                  <a:gd name="T5" fmla="*/ 532 h 532"/>
                  <a:gd name="T6" fmla="*/ 1 w 1026"/>
                  <a:gd name="T7" fmla="*/ 511 h 532"/>
                  <a:gd name="T8" fmla="*/ 13 w 1026"/>
                  <a:gd name="T9" fmla="*/ 469 h 532"/>
                  <a:gd name="T10" fmla="*/ 37 w 1026"/>
                  <a:gd name="T11" fmla="*/ 425 h 532"/>
                  <a:gd name="T12" fmla="*/ 71 w 1026"/>
                  <a:gd name="T13" fmla="*/ 380 h 532"/>
                  <a:gd name="T14" fmla="*/ 114 w 1026"/>
                  <a:gd name="T15" fmla="*/ 336 h 532"/>
                  <a:gd name="T16" fmla="*/ 167 w 1026"/>
                  <a:gd name="T17" fmla="*/ 290 h 532"/>
                  <a:gd name="T18" fmla="*/ 227 w 1026"/>
                  <a:gd name="T19" fmla="*/ 247 h 532"/>
                  <a:gd name="T20" fmla="*/ 295 w 1026"/>
                  <a:gd name="T21" fmla="*/ 205 h 532"/>
                  <a:gd name="T22" fmla="*/ 406 w 1026"/>
                  <a:gd name="T23" fmla="*/ 146 h 532"/>
                  <a:gd name="T24" fmla="*/ 530 w 1026"/>
                  <a:gd name="T25" fmla="*/ 94 h 532"/>
                  <a:gd name="T26" fmla="*/ 616 w 1026"/>
                  <a:gd name="T27" fmla="*/ 65 h 532"/>
                  <a:gd name="T28" fmla="*/ 706 w 1026"/>
                  <a:gd name="T29" fmla="*/ 41 h 532"/>
                  <a:gd name="T30" fmla="*/ 796 w 1026"/>
                  <a:gd name="T31" fmla="*/ 21 h 532"/>
                  <a:gd name="T32" fmla="*/ 889 w 1026"/>
                  <a:gd name="T33" fmla="*/ 7 h 532"/>
                  <a:gd name="T34" fmla="*/ 980 w 1026"/>
                  <a:gd name="T35" fmla="*/ 1 h 532"/>
                  <a:gd name="T36" fmla="*/ 1026 w 1026"/>
                  <a:gd name="T37" fmla="*/ 0 h 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26" h="532">
                    <a:moveTo>
                      <a:pt x="1026" y="0"/>
                    </a:moveTo>
                    <a:lnTo>
                      <a:pt x="1026" y="532"/>
                    </a:lnTo>
                    <a:lnTo>
                      <a:pt x="0" y="532"/>
                    </a:lnTo>
                    <a:lnTo>
                      <a:pt x="1" y="511"/>
                    </a:lnTo>
                    <a:lnTo>
                      <a:pt x="13" y="469"/>
                    </a:lnTo>
                    <a:lnTo>
                      <a:pt x="37" y="425"/>
                    </a:lnTo>
                    <a:lnTo>
                      <a:pt x="71" y="380"/>
                    </a:lnTo>
                    <a:lnTo>
                      <a:pt x="114" y="336"/>
                    </a:lnTo>
                    <a:lnTo>
                      <a:pt x="167" y="290"/>
                    </a:lnTo>
                    <a:lnTo>
                      <a:pt x="227" y="247"/>
                    </a:lnTo>
                    <a:lnTo>
                      <a:pt x="295" y="205"/>
                    </a:lnTo>
                    <a:lnTo>
                      <a:pt x="406" y="146"/>
                    </a:lnTo>
                    <a:lnTo>
                      <a:pt x="530" y="94"/>
                    </a:lnTo>
                    <a:lnTo>
                      <a:pt x="616" y="65"/>
                    </a:lnTo>
                    <a:lnTo>
                      <a:pt x="706" y="41"/>
                    </a:lnTo>
                    <a:lnTo>
                      <a:pt x="796" y="21"/>
                    </a:lnTo>
                    <a:lnTo>
                      <a:pt x="889" y="7"/>
                    </a:lnTo>
                    <a:lnTo>
                      <a:pt x="980" y="1"/>
                    </a:lnTo>
                    <a:lnTo>
                      <a:pt x="1026" y="0"/>
                    </a:lnTo>
                    <a:close/>
                  </a:path>
                </a:pathLst>
              </a:custGeom>
              <a:solidFill>
                <a:srgbClr val="46AC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Freeform 20">
                <a:extLst>
                  <a:ext uri="{FF2B5EF4-FFF2-40B4-BE49-F238E27FC236}">
                    <a16:creationId xmlns:a16="http://schemas.microsoft.com/office/drawing/2014/main" id="{CB34D03E-9AEF-4F4A-8E20-8AB6D92514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7" y="3499"/>
                <a:ext cx="257" cy="133"/>
              </a:xfrm>
              <a:custGeom>
                <a:avLst/>
                <a:gdLst>
                  <a:gd name="T0" fmla="*/ 0 w 1026"/>
                  <a:gd name="T1" fmla="*/ 0 h 532"/>
                  <a:gd name="T2" fmla="*/ 0 w 1026"/>
                  <a:gd name="T3" fmla="*/ 532 h 532"/>
                  <a:gd name="T4" fmla="*/ 1026 w 1026"/>
                  <a:gd name="T5" fmla="*/ 532 h 532"/>
                  <a:gd name="T6" fmla="*/ 1025 w 1026"/>
                  <a:gd name="T7" fmla="*/ 511 h 532"/>
                  <a:gd name="T8" fmla="*/ 1012 w 1026"/>
                  <a:gd name="T9" fmla="*/ 469 h 532"/>
                  <a:gd name="T10" fmla="*/ 988 w 1026"/>
                  <a:gd name="T11" fmla="*/ 425 h 532"/>
                  <a:gd name="T12" fmla="*/ 955 w 1026"/>
                  <a:gd name="T13" fmla="*/ 380 h 532"/>
                  <a:gd name="T14" fmla="*/ 911 w 1026"/>
                  <a:gd name="T15" fmla="*/ 336 h 532"/>
                  <a:gd name="T16" fmla="*/ 859 w 1026"/>
                  <a:gd name="T17" fmla="*/ 290 h 532"/>
                  <a:gd name="T18" fmla="*/ 799 w 1026"/>
                  <a:gd name="T19" fmla="*/ 247 h 532"/>
                  <a:gd name="T20" fmla="*/ 731 w 1026"/>
                  <a:gd name="T21" fmla="*/ 205 h 532"/>
                  <a:gd name="T22" fmla="*/ 620 w 1026"/>
                  <a:gd name="T23" fmla="*/ 146 h 532"/>
                  <a:gd name="T24" fmla="*/ 496 w 1026"/>
                  <a:gd name="T25" fmla="*/ 94 h 532"/>
                  <a:gd name="T26" fmla="*/ 410 w 1026"/>
                  <a:gd name="T27" fmla="*/ 65 h 532"/>
                  <a:gd name="T28" fmla="*/ 321 w 1026"/>
                  <a:gd name="T29" fmla="*/ 41 h 532"/>
                  <a:gd name="T30" fmla="*/ 229 w 1026"/>
                  <a:gd name="T31" fmla="*/ 21 h 532"/>
                  <a:gd name="T32" fmla="*/ 137 w 1026"/>
                  <a:gd name="T33" fmla="*/ 7 h 532"/>
                  <a:gd name="T34" fmla="*/ 46 w 1026"/>
                  <a:gd name="T35" fmla="*/ 1 h 532"/>
                  <a:gd name="T36" fmla="*/ 0 w 1026"/>
                  <a:gd name="T37" fmla="*/ 0 h 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26" h="532">
                    <a:moveTo>
                      <a:pt x="0" y="0"/>
                    </a:moveTo>
                    <a:lnTo>
                      <a:pt x="0" y="532"/>
                    </a:lnTo>
                    <a:lnTo>
                      <a:pt x="1026" y="532"/>
                    </a:lnTo>
                    <a:lnTo>
                      <a:pt x="1025" y="511"/>
                    </a:lnTo>
                    <a:lnTo>
                      <a:pt x="1012" y="469"/>
                    </a:lnTo>
                    <a:lnTo>
                      <a:pt x="988" y="425"/>
                    </a:lnTo>
                    <a:lnTo>
                      <a:pt x="955" y="380"/>
                    </a:lnTo>
                    <a:lnTo>
                      <a:pt x="911" y="336"/>
                    </a:lnTo>
                    <a:lnTo>
                      <a:pt x="859" y="290"/>
                    </a:lnTo>
                    <a:lnTo>
                      <a:pt x="799" y="247"/>
                    </a:lnTo>
                    <a:lnTo>
                      <a:pt x="731" y="205"/>
                    </a:lnTo>
                    <a:lnTo>
                      <a:pt x="620" y="146"/>
                    </a:lnTo>
                    <a:lnTo>
                      <a:pt x="496" y="94"/>
                    </a:lnTo>
                    <a:lnTo>
                      <a:pt x="410" y="65"/>
                    </a:lnTo>
                    <a:lnTo>
                      <a:pt x="321" y="41"/>
                    </a:lnTo>
                    <a:lnTo>
                      <a:pt x="229" y="21"/>
                    </a:lnTo>
                    <a:lnTo>
                      <a:pt x="137" y="7"/>
                    </a:lnTo>
                    <a:lnTo>
                      <a:pt x="46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6AC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2" name="Freeform 21">
                <a:extLst>
                  <a:ext uri="{FF2B5EF4-FFF2-40B4-BE49-F238E27FC236}">
                    <a16:creationId xmlns:a16="http://schemas.microsoft.com/office/drawing/2014/main" id="{D2FE2DAF-D02A-4825-84FC-C88DCD6DE3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0" y="3499"/>
                <a:ext cx="158" cy="46"/>
              </a:xfrm>
              <a:custGeom>
                <a:avLst/>
                <a:gdLst>
                  <a:gd name="T0" fmla="*/ 312 w 635"/>
                  <a:gd name="T1" fmla="*/ 0 h 186"/>
                  <a:gd name="T2" fmla="*/ 234 w 635"/>
                  <a:gd name="T3" fmla="*/ 2 h 186"/>
                  <a:gd name="T4" fmla="*/ 78 w 635"/>
                  <a:gd name="T5" fmla="*/ 21 h 186"/>
                  <a:gd name="T6" fmla="*/ 0 w 635"/>
                  <a:gd name="T7" fmla="*/ 38 h 186"/>
                  <a:gd name="T8" fmla="*/ 5 w 635"/>
                  <a:gd name="T9" fmla="*/ 44 h 186"/>
                  <a:gd name="T10" fmla="*/ 45 w 635"/>
                  <a:gd name="T11" fmla="*/ 85 h 186"/>
                  <a:gd name="T12" fmla="*/ 103 w 635"/>
                  <a:gd name="T13" fmla="*/ 127 h 186"/>
                  <a:gd name="T14" fmla="*/ 152 w 635"/>
                  <a:gd name="T15" fmla="*/ 151 h 186"/>
                  <a:gd name="T16" fmla="*/ 209 w 635"/>
                  <a:gd name="T17" fmla="*/ 172 h 186"/>
                  <a:gd name="T18" fmla="*/ 276 w 635"/>
                  <a:gd name="T19" fmla="*/ 185 h 186"/>
                  <a:gd name="T20" fmla="*/ 312 w 635"/>
                  <a:gd name="T21" fmla="*/ 186 h 186"/>
                  <a:gd name="T22" fmla="*/ 346 w 635"/>
                  <a:gd name="T23" fmla="*/ 185 h 186"/>
                  <a:gd name="T24" fmla="*/ 408 w 635"/>
                  <a:gd name="T25" fmla="*/ 174 h 186"/>
                  <a:gd name="T26" fmla="*/ 465 w 635"/>
                  <a:gd name="T27" fmla="*/ 156 h 186"/>
                  <a:gd name="T28" fmla="*/ 514 w 635"/>
                  <a:gd name="T29" fmla="*/ 133 h 186"/>
                  <a:gd name="T30" fmla="*/ 574 w 635"/>
                  <a:gd name="T31" fmla="*/ 95 h 186"/>
                  <a:gd name="T32" fmla="*/ 625 w 635"/>
                  <a:gd name="T33" fmla="*/ 52 h 186"/>
                  <a:gd name="T34" fmla="*/ 635 w 635"/>
                  <a:gd name="T35" fmla="*/ 42 h 186"/>
                  <a:gd name="T36" fmla="*/ 555 w 635"/>
                  <a:gd name="T37" fmla="*/ 23 h 186"/>
                  <a:gd name="T38" fmla="*/ 433 w 635"/>
                  <a:gd name="T39" fmla="*/ 6 h 186"/>
                  <a:gd name="T40" fmla="*/ 352 w 635"/>
                  <a:gd name="T41" fmla="*/ 1 h 186"/>
                  <a:gd name="T42" fmla="*/ 312 w 635"/>
                  <a:gd name="T43" fmla="*/ 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35" h="186">
                    <a:moveTo>
                      <a:pt x="312" y="0"/>
                    </a:moveTo>
                    <a:lnTo>
                      <a:pt x="234" y="2"/>
                    </a:lnTo>
                    <a:lnTo>
                      <a:pt x="78" y="21"/>
                    </a:lnTo>
                    <a:lnTo>
                      <a:pt x="0" y="38"/>
                    </a:lnTo>
                    <a:lnTo>
                      <a:pt x="5" y="44"/>
                    </a:lnTo>
                    <a:lnTo>
                      <a:pt x="45" y="85"/>
                    </a:lnTo>
                    <a:lnTo>
                      <a:pt x="103" y="127"/>
                    </a:lnTo>
                    <a:lnTo>
                      <a:pt x="152" y="151"/>
                    </a:lnTo>
                    <a:lnTo>
                      <a:pt x="209" y="172"/>
                    </a:lnTo>
                    <a:lnTo>
                      <a:pt x="276" y="185"/>
                    </a:lnTo>
                    <a:lnTo>
                      <a:pt x="312" y="186"/>
                    </a:lnTo>
                    <a:lnTo>
                      <a:pt x="346" y="185"/>
                    </a:lnTo>
                    <a:lnTo>
                      <a:pt x="408" y="174"/>
                    </a:lnTo>
                    <a:lnTo>
                      <a:pt x="465" y="156"/>
                    </a:lnTo>
                    <a:lnTo>
                      <a:pt x="514" y="133"/>
                    </a:lnTo>
                    <a:lnTo>
                      <a:pt x="574" y="95"/>
                    </a:lnTo>
                    <a:lnTo>
                      <a:pt x="625" y="52"/>
                    </a:lnTo>
                    <a:lnTo>
                      <a:pt x="635" y="42"/>
                    </a:lnTo>
                    <a:lnTo>
                      <a:pt x="555" y="23"/>
                    </a:lnTo>
                    <a:lnTo>
                      <a:pt x="433" y="6"/>
                    </a:lnTo>
                    <a:lnTo>
                      <a:pt x="352" y="1"/>
                    </a:lnTo>
                    <a:lnTo>
                      <a:pt x="312" y="0"/>
                    </a:lnTo>
                    <a:close/>
                  </a:path>
                </a:pathLst>
              </a:custGeom>
              <a:solidFill>
                <a:srgbClr val="3785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Freeform 22">
                <a:extLst>
                  <a:ext uri="{FF2B5EF4-FFF2-40B4-BE49-F238E27FC236}">
                    <a16:creationId xmlns:a16="http://schemas.microsoft.com/office/drawing/2014/main" id="{6F77B584-659A-40C5-98CF-3ABC9678E8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5" y="3494"/>
                <a:ext cx="105" cy="28"/>
              </a:xfrm>
              <a:custGeom>
                <a:avLst/>
                <a:gdLst>
                  <a:gd name="T0" fmla="*/ 0 w 423"/>
                  <a:gd name="T1" fmla="*/ 36 h 112"/>
                  <a:gd name="T2" fmla="*/ 9 w 423"/>
                  <a:gd name="T3" fmla="*/ 46 h 112"/>
                  <a:gd name="T4" fmla="*/ 78 w 423"/>
                  <a:gd name="T5" fmla="*/ 89 h 112"/>
                  <a:gd name="T6" fmla="*/ 136 w 423"/>
                  <a:gd name="T7" fmla="*/ 106 h 112"/>
                  <a:gd name="T8" fmla="*/ 185 w 423"/>
                  <a:gd name="T9" fmla="*/ 112 h 112"/>
                  <a:gd name="T10" fmla="*/ 212 w 423"/>
                  <a:gd name="T11" fmla="*/ 112 h 112"/>
                  <a:gd name="T12" fmla="*/ 240 w 423"/>
                  <a:gd name="T13" fmla="*/ 112 h 112"/>
                  <a:gd name="T14" fmla="*/ 287 w 423"/>
                  <a:gd name="T15" fmla="*/ 106 h 112"/>
                  <a:gd name="T16" fmla="*/ 345 w 423"/>
                  <a:gd name="T17" fmla="*/ 89 h 112"/>
                  <a:gd name="T18" fmla="*/ 415 w 423"/>
                  <a:gd name="T19" fmla="*/ 46 h 112"/>
                  <a:gd name="T20" fmla="*/ 423 w 423"/>
                  <a:gd name="T21" fmla="*/ 36 h 112"/>
                  <a:gd name="T22" fmla="*/ 416 w 423"/>
                  <a:gd name="T23" fmla="*/ 34 h 112"/>
                  <a:gd name="T24" fmla="*/ 345 w 423"/>
                  <a:gd name="T25" fmla="*/ 15 h 112"/>
                  <a:gd name="T26" fmla="*/ 257 w 423"/>
                  <a:gd name="T27" fmla="*/ 3 h 112"/>
                  <a:gd name="T28" fmla="*/ 189 w 423"/>
                  <a:gd name="T29" fmla="*/ 0 h 112"/>
                  <a:gd name="T30" fmla="*/ 116 w 423"/>
                  <a:gd name="T31" fmla="*/ 6 h 112"/>
                  <a:gd name="T32" fmla="*/ 39 w 423"/>
                  <a:gd name="T33" fmla="*/ 23 h 112"/>
                  <a:gd name="T34" fmla="*/ 0 w 423"/>
                  <a:gd name="T35" fmla="*/ 36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23" h="112">
                    <a:moveTo>
                      <a:pt x="0" y="36"/>
                    </a:moveTo>
                    <a:lnTo>
                      <a:pt x="9" y="46"/>
                    </a:lnTo>
                    <a:lnTo>
                      <a:pt x="78" y="89"/>
                    </a:lnTo>
                    <a:lnTo>
                      <a:pt x="136" y="106"/>
                    </a:lnTo>
                    <a:lnTo>
                      <a:pt x="185" y="112"/>
                    </a:lnTo>
                    <a:lnTo>
                      <a:pt x="212" y="112"/>
                    </a:lnTo>
                    <a:lnTo>
                      <a:pt x="240" y="112"/>
                    </a:lnTo>
                    <a:lnTo>
                      <a:pt x="287" y="106"/>
                    </a:lnTo>
                    <a:lnTo>
                      <a:pt x="345" y="89"/>
                    </a:lnTo>
                    <a:lnTo>
                      <a:pt x="415" y="46"/>
                    </a:lnTo>
                    <a:lnTo>
                      <a:pt x="423" y="36"/>
                    </a:lnTo>
                    <a:lnTo>
                      <a:pt x="416" y="34"/>
                    </a:lnTo>
                    <a:lnTo>
                      <a:pt x="345" y="15"/>
                    </a:lnTo>
                    <a:lnTo>
                      <a:pt x="257" y="3"/>
                    </a:lnTo>
                    <a:lnTo>
                      <a:pt x="189" y="0"/>
                    </a:lnTo>
                    <a:lnTo>
                      <a:pt x="116" y="6"/>
                    </a:lnTo>
                    <a:lnTo>
                      <a:pt x="39" y="23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FDCC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Freeform 23">
                <a:extLst>
                  <a:ext uri="{FF2B5EF4-FFF2-40B4-BE49-F238E27FC236}">
                    <a16:creationId xmlns:a16="http://schemas.microsoft.com/office/drawing/2014/main" id="{302AF6C7-7C0F-4BCD-B66A-4431814D99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6" y="2919"/>
                <a:ext cx="472" cy="373"/>
              </a:xfrm>
              <a:custGeom>
                <a:avLst/>
                <a:gdLst>
                  <a:gd name="T0" fmla="*/ 1590 w 1886"/>
                  <a:gd name="T1" fmla="*/ 262 h 1491"/>
                  <a:gd name="T2" fmla="*/ 1424 w 1886"/>
                  <a:gd name="T3" fmla="*/ 130 h 1491"/>
                  <a:gd name="T4" fmla="*/ 1273 w 1886"/>
                  <a:gd name="T5" fmla="*/ 57 h 1491"/>
                  <a:gd name="T6" fmla="*/ 1119 w 1886"/>
                  <a:gd name="T7" fmla="*/ 16 h 1491"/>
                  <a:gd name="T8" fmla="*/ 936 w 1886"/>
                  <a:gd name="T9" fmla="*/ 0 h 1491"/>
                  <a:gd name="T10" fmla="*/ 722 w 1886"/>
                  <a:gd name="T11" fmla="*/ 21 h 1491"/>
                  <a:gd name="T12" fmla="*/ 606 w 1886"/>
                  <a:gd name="T13" fmla="*/ 48 h 1491"/>
                  <a:gd name="T14" fmla="*/ 407 w 1886"/>
                  <a:gd name="T15" fmla="*/ 118 h 1491"/>
                  <a:gd name="T16" fmla="*/ 258 w 1886"/>
                  <a:gd name="T17" fmla="*/ 206 h 1491"/>
                  <a:gd name="T18" fmla="*/ 148 w 1886"/>
                  <a:gd name="T19" fmla="*/ 310 h 1491"/>
                  <a:gd name="T20" fmla="*/ 73 w 1886"/>
                  <a:gd name="T21" fmla="*/ 427 h 1491"/>
                  <a:gd name="T22" fmla="*/ 28 w 1886"/>
                  <a:gd name="T23" fmla="*/ 554 h 1491"/>
                  <a:gd name="T24" fmla="*/ 2 w 1886"/>
                  <a:gd name="T25" fmla="*/ 721 h 1491"/>
                  <a:gd name="T26" fmla="*/ 3 w 1886"/>
                  <a:gd name="T27" fmla="*/ 929 h 1491"/>
                  <a:gd name="T28" fmla="*/ 37 w 1886"/>
                  <a:gd name="T29" fmla="*/ 1279 h 1491"/>
                  <a:gd name="T30" fmla="*/ 80 w 1886"/>
                  <a:gd name="T31" fmla="*/ 1446 h 1491"/>
                  <a:gd name="T32" fmla="*/ 117 w 1886"/>
                  <a:gd name="T33" fmla="*/ 1490 h 1491"/>
                  <a:gd name="T34" fmla="*/ 133 w 1886"/>
                  <a:gd name="T35" fmla="*/ 1489 h 1491"/>
                  <a:gd name="T36" fmla="*/ 159 w 1886"/>
                  <a:gd name="T37" fmla="*/ 1453 h 1491"/>
                  <a:gd name="T38" fmla="*/ 168 w 1886"/>
                  <a:gd name="T39" fmla="*/ 1227 h 1491"/>
                  <a:gd name="T40" fmla="*/ 171 w 1886"/>
                  <a:gd name="T41" fmla="*/ 1135 h 1491"/>
                  <a:gd name="T42" fmla="*/ 227 w 1886"/>
                  <a:gd name="T43" fmla="*/ 1015 h 1491"/>
                  <a:gd name="T44" fmla="*/ 324 w 1886"/>
                  <a:gd name="T45" fmla="*/ 933 h 1491"/>
                  <a:gd name="T46" fmla="*/ 407 w 1886"/>
                  <a:gd name="T47" fmla="*/ 900 h 1491"/>
                  <a:gd name="T48" fmla="*/ 516 w 1886"/>
                  <a:gd name="T49" fmla="*/ 885 h 1491"/>
                  <a:gd name="T50" fmla="*/ 615 w 1886"/>
                  <a:gd name="T51" fmla="*/ 889 h 1491"/>
                  <a:gd name="T52" fmla="*/ 824 w 1886"/>
                  <a:gd name="T53" fmla="*/ 893 h 1491"/>
                  <a:gd name="T54" fmla="*/ 1063 w 1886"/>
                  <a:gd name="T55" fmla="*/ 863 h 1491"/>
                  <a:gd name="T56" fmla="*/ 1313 w 1886"/>
                  <a:gd name="T57" fmla="*/ 792 h 1491"/>
                  <a:gd name="T58" fmla="*/ 1340 w 1886"/>
                  <a:gd name="T59" fmla="*/ 808 h 1491"/>
                  <a:gd name="T60" fmla="*/ 1488 w 1886"/>
                  <a:gd name="T61" fmla="*/ 954 h 1491"/>
                  <a:gd name="T62" fmla="*/ 1540 w 1886"/>
                  <a:gd name="T63" fmla="*/ 984 h 1491"/>
                  <a:gd name="T64" fmla="*/ 1583 w 1886"/>
                  <a:gd name="T65" fmla="*/ 1010 h 1491"/>
                  <a:gd name="T66" fmla="*/ 1624 w 1886"/>
                  <a:gd name="T67" fmla="*/ 1068 h 1491"/>
                  <a:gd name="T68" fmla="*/ 1663 w 1886"/>
                  <a:gd name="T69" fmla="*/ 1207 h 1491"/>
                  <a:gd name="T70" fmla="*/ 1695 w 1886"/>
                  <a:gd name="T71" fmla="*/ 1429 h 1491"/>
                  <a:gd name="T72" fmla="*/ 1716 w 1886"/>
                  <a:gd name="T73" fmla="*/ 1466 h 1491"/>
                  <a:gd name="T74" fmla="*/ 1729 w 1886"/>
                  <a:gd name="T75" fmla="*/ 1465 h 1491"/>
                  <a:gd name="T76" fmla="*/ 1780 w 1886"/>
                  <a:gd name="T77" fmla="*/ 1378 h 1491"/>
                  <a:gd name="T78" fmla="*/ 1860 w 1886"/>
                  <a:gd name="T79" fmla="*/ 1102 h 1491"/>
                  <a:gd name="T80" fmla="*/ 1885 w 1886"/>
                  <a:gd name="T81" fmla="*/ 903 h 1491"/>
                  <a:gd name="T82" fmla="*/ 1880 w 1886"/>
                  <a:gd name="T83" fmla="*/ 698 h 1491"/>
                  <a:gd name="T84" fmla="*/ 1830 w 1886"/>
                  <a:gd name="T85" fmla="*/ 509 h 1491"/>
                  <a:gd name="T86" fmla="*/ 1741 w 1886"/>
                  <a:gd name="T87" fmla="*/ 372 h 1491"/>
                  <a:gd name="T88" fmla="*/ 1667 w 1886"/>
                  <a:gd name="T89" fmla="*/ 309 h 1491"/>
                  <a:gd name="T90" fmla="*/ 1599 w 1886"/>
                  <a:gd name="T91" fmla="*/ 274 h 14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886" h="1491">
                    <a:moveTo>
                      <a:pt x="1599" y="274"/>
                    </a:moveTo>
                    <a:lnTo>
                      <a:pt x="1590" y="262"/>
                    </a:lnTo>
                    <a:lnTo>
                      <a:pt x="1510" y="190"/>
                    </a:lnTo>
                    <a:lnTo>
                      <a:pt x="1424" y="130"/>
                    </a:lnTo>
                    <a:lnTo>
                      <a:pt x="1339" y="84"/>
                    </a:lnTo>
                    <a:lnTo>
                      <a:pt x="1273" y="57"/>
                    </a:lnTo>
                    <a:lnTo>
                      <a:pt x="1200" y="35"/>
                    </a:lnTo>
                    <a:lnTo>
                      <a:pt x="1119" y="16"/>
                    </a:lnTo>
                    <a:lnTo>
                      <a:pt x="1032" y="5"/>
                    </a:lnTo>
                    <a:lnTo>
                      <a:pt x="936" y="0"/>
                    </a:lnTo>
                    <a:lnTo>
                      <a:pt x="833" y="6"/>
                    </a:lnTo>
                    <a:lnTo>
                      <a:pt x="722" y="21"/>
                    </a:lnTo>
                    <a:lnTo>
                      <a:pt x="664" y="34"/>
                    </a:lnTo>
                    <a:lnTo>
                      <a:pt x="606" y="48"/>
                    </a:lnTo>
                    <a:lnTo>
                      <a:pt x="500" y="80"/>
                    </a:lnTo>
                    <a:lnTo>
                      <a:pt x="407" y="118"/>
                    </a:lnTo>
                    <a:lnTo>
                      <a:pt x="327" y="160"/>
                    </a:lnTo>
                    <a:lnTo>
                      <a:pt x="258" y="206"/>
                    </a:lnTo>
                    <a:lnTo>
                      <a:pt x="197" y="257"/>
                    </a:lnTo>
                    <a:lnTo>
                      <a:pt x="148" y="310"/>
                    </a:lnTo>
                    <a:lnTo>
                      <a:pt x="107" y="368"/>
                    </a:lnTo>
                    <a:lnTo>
                      <a:pt x="73" y="427"/>
                    </a:lnTo>
                    <a:lnTo>
                      <a:pt x="48" y="489"/>
                    </a:lnTo>
                    <a:lnTo>
                      <a:pt x="28" y="554"/>
                    </a:lnTo>
                    <a:lnTo>
                      <a:pt x="14" y="620"/>
                    </a:lnTo>
                    <a:lnTo>
                      <a:pt x="2" y="721"/>
                    </a:lnTo>
                    <a:lnTo>
                      <a:pt x="0" y="860"/>
                    </a:lnTo>
                    <a:lnTo>
                      <a:pt x="3" y="929"/>
                    </a:lnTo>
                    <a:lnTo>
                      <a:pt x="11" y="1062"/>
                    </a:lnTo>
                    <a:lnTo>
                      <a:pt x="37" y="1279"/>
                    </a:lnTo>
                    <a:lnTo>
                      <a:pt x="62" y="1392"/>
                    </a:lnTo>
                    <a:lnTo>
                      <a:pt x="80" y="1446"/>
                    </a:lnTo>
                    <a:lnTo>
                      <a:pt x="100" y="1479"/>
                    </a:lnTo>
                    <a:lnTo>
                      <a:pt x="117" y="1490"/>
                    </a:lnTo>
                    <a:lnTo>
                      <a:pt x="127" y="1491"/>
                    </a:lnTo>
                    <a:lnTo>
                      <a:pt x="133" y="1489"/>
                    </a:lnTo>
                    <a:lnTo>
                      <a:pt x="143" y="1481"/>
                    </a:lnTo>
                    <a:lnTo>
                      <a:pt x="159" y="1453"/>
                    </a:lnTo>
                    <a:lnTo>
                      <a:pt x="169" y="1389"/>
                    </a:lnTo>
                    <a:lnTo>
                      <a:pt x="168" y="1227"/>
                    </a:lnTo>
                    <a:lnTo>
                      <a:pt x="168" y="1162"/>
                    </a:lnTo>
                    <a:lnTo>
                      <a:pt x="171" y="1135"/>
                    </a:lnTo>
                    <a:lnTo>
                      <a:pt x="196" y="1066"/>
                    </a:lnTo>
                    <a:lnTo>
                      <a:pt x="227" y="1015"/>
                    </a:lnTo>
                    <a:lnTo>
                      <a:pt x="275" y="965"/>
                    </a:lnTo>
                    <a:lnTo>
                      <a:pt x="324" y="933"/>
                    </a:lnTo>
                    <a:lnTo>
                      <a:pt x="362" y="915"/>
                    </a:lnTo>
                    <a:lnTo>
                      <a:pt x="407" y="900"/>
                    </a:lnTo>
                    <a:lnTo>
                      <a:pt x="458" y="890"/>
                    </a:lnTo>
                    <a:lnTo>
                      <a:pt x="516" y="885"/>
                    </a:lnTo>
                    <a:lnTo>
                      <a:pt x="580" y="886"/>
                    </a:lnTo>
                    <a:lnTo>
                      <a:pt x="615" y="889"/>
                    </a:lnTo>
                    <a:lnTo>
                      <a:pt x="687" y="894"/>
                    </a:lnTo>
                    <a:lnTo>
                      <a:pt x="824" y="893"/>
                    </a:lnTo>
                    <a:lnTo>
                      <a:pt x="950" y="883"/>
                    </a:lnTo>
                    <a:lnTo>
                      <a:pt x="1063" y="863"/>
                    </a:lnTo>
                    <a:lnTo>
                      <a:pt x="1205" y="829"/>
                    </a:lnTo>
                    <a:lnTo>
                      <a:pt x="1313" y="792"/>
                    </a:lnTo>
                    <a:lnTo>
                      <a:pt x="1324" y="787"/>
                    </a:lnTo>
                    <a:lnTo>
                      <a:pt x="1340" y="808"/>
                    </a:lnTo>
                    <a:lnTo>
                      <a:pt x="1433" y="907"/>
                    </a:lnTo>
                    <a:lnTo>
                      <a:pt x="1488" y="954"/>
                    </a:lnTo>
                    <a:lnTo>
                      <a:pt x="1523" y="976"/>
                    </a:lnTo>
                    <a:lnTo>
                      <a:pt x="1540" y="984"/>
                    </a:lnTo>
                    <a:lnTo>
                      <a:pt x="1556" y="990"/>
                    </a:lnTo>
                    <a:lnTo>
                      <a:pt x="1583" y="1010"/>
                    </a:lnTo>
                    <a:lnTo>
                      <a:pt x="1605" y="1035"/>
                    </a:lnTo>
                    <a:lnTo>
                      <a:pt x="1624" y="1068"/>
                    </a:lnTo>
                    <a:lnTo>
                      <a:pt x="1645" y="1123"/>
                    </a:lnTo>
                    <a:lnTo>
                      <a:pt x="1663" y="1207"/>
                    </a:lnTo>
                    <a:lnTo>
                      <a:pt x="1681" y="1333"/>
                    </a:lnTo>
                    <a:lnTo>
                      <a:pt x="1695" y="1429"/>
                    </a:lnTo>
                    <a:lnTo>
                      <a:pt x="1707" y="1457"/>
                    </a:lnTo>
                    <a:lnTo>
                      <a:pt x="1716" y="1466"/>
                    </a:lnTo>
                    <a:lnTo>
                      <a:pt x="1723" y="1467"/>
                    </a:lnTo>
                    <a:lnTo>
                      <a:pt x="1729" y="1465"/>
                    </a:lnTo>
                    <a:lnTo>
                      <a:pt x="1746" y="1444"/>
                    </a:lnTo>
                    <a:lnTo>
                      <a:pt x="1780" y="1378"/>
                    </a:lnTo>
                    <a:lnTo>
                      <a:pt x="1828" y="1237"/>
                    </a:lnTo>
                    <a:lnTo>
                      <a:pt x="1860" y="1102"/>
                    </a:lnTo>
                    <a:lnTo>
                      <a:pt x="1876" y="1004"/>
                    </a:lnTo>
                    <a:lnTo>
                      <a:pt x="1885" y="903"/>
                    </a:lnTo>
                    <a:lnTo>
                      <a:pt x="1886" y="800"/>
                    </a:lnTo>
                    <a:lnTo>
                      <a:pt x="1880" y="698"/>
                    </a:lnTo>
                    <a:lnTo>
                      <a:pt x="1862" y="600"/>
                    </a:lnTo>
                    <a:lnTo>
                      <a:pt x="1830" y="509"/>
                    </a:lnTo>
                    <a:lnTo>
                      <a:pt x="1785" y="426"/>
                    </a:lnTo>
                    <a:lnTo>
                      <a:pt x="1741" y="372"/>
                    </a:lnTo>
                    <a:lnTo>
                      <a:pt x="1707" y="338"/>
                    </a:lnTo>
                    <a:lnTo>
                      <a:pt x="1667" y="309"/>
                    </a:lnTo>
                    <a:lnTo>
                      <a:pt x="1624" y="285"/>
                    </a:lnTo>
                    <a:lnTo>
                      <a:pt x="1599" y="27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5" name="모서리가 둥근 직사각형 94">
              <a:extLst>
                <a:ext uri="{FF2B5EF4-FFF2-40B4-BE49-F238E27FC236}">
                  <a16:creationId xmlns:a16="http://schemas.microsoft.com/office/drawing/2014/main" id="{EA103AA2-780E-4F2F-9A1B-E3C09ADA6F50}"/>
                </a:ext>
              </a:extLst>
            </p:cNvPr>
            <p:cNvSpPr/>
            <p:nvPr/>
          </p:nvSpPr>
          <p:spPr>
            <a:xfrm>
              <a:off x="6374413" y="5314145"/>
              <a:ext cx="806683" cy="278359"/>
            </a:xfrm>
            <a:prstGeom prst="roundRect">
              <a:avLst>
                <a:gd name="adj" fmla="val 50000"/>
              </a:avLst>
            </a:prstGeom>
            <a:solidFill>
              <a:srgbClr val="46AC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>
                  <a:solidFill>
                    <a:prstClr val="white"/>
                  </a:solidFill>
                </a:rPr>
                <a:t>이해인</a:t>
              </a:r>
              <a:endParaRPr lang="en-US" altLang="ko-KR" sz="1200" b="1">
                <a:solidFill>
                  <a:prstClr val="white"/>
                </a:solidFill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472BF49F-2B70-4883-8137-A230DD73F465}"/>
                </a:ext>
              </a:extLst>
            </p:cNvPr>
            <p:cNvSpPr txBox="1"/>
            <p:nvPr/>
          </p:nvSpPr>
          <p:spPr>
            <a:xfrm>
              <a:off x="3628508" y="5080418"/>
              <a:ext cx="102545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201710240</a:t>
              </a:r>
              <a:endPara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1FA3FF25-363C-40A0-A7E2-060A9B6D839F}"/>
                </a:ext>
              </a:extLst>
            </p:cNvPr>
            <p:cNvSpPr txBox="1"/>
            <p:nvPr/>
          </p:nvSpPr>
          <p:spPr>
            <a:xfrm>
              <a:off x="4988293" y="5079893"/>
              <a:ext cx="102545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201511212</a:t>
              </a:r>
              <a:endPara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523616C-E6D5-4C3B-836A-6A4D9EAAD41A}"/>
                </a:ext>
              </a:extLst>
            </p:cNvPr>
            <p:cNvSpPr txBox="1"/>
            <p:nvPr/>
          </p:nvSpPr>
          <p:spPr>
            <a:xfrm>
              <a:off x="6245548" y="5080634"/>
              <a:ext cx="102545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201811217</a:t>
              </a:r>
              <a:endPara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529E5066-538D-4D53-B442-E2C17EE0EA43}"/>
                </a:ext>
              </a:extLst>
            </p:cNvPr>
            <p:cNvSpPr txBox="1"/>
            <p:nvPr/>
          </p:nvSpPr>
          <p:spPr>
            <a:xfrm>
              <a:off x="7559839" y="5079892"/>
              <a:ext cx="102545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201711836</a:t>
              </a:r>
              <a:endPara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120" name="Group 59">
              <a:extLst>
                <a:ext uri="{FF2B5EF4-FFF2-40B4-BE49-F238E27FC236}">
                  <a16:creationId xmlns:a16="http://schemas.microsoft.com/office/drawing/2014/main" id="{EE7D6A59-6A23-47CF-BD9E-347BA066814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127246" y="4104539"/>
              <a:ext cx="681393" cy="967180"/>
              <a:chOff x="5320" y="2917"/>
              <a:chExt cx="515" cy="731"/>
            </a:xfrm>
          </p:grpSpPr>
          <p:sp>
            <p:nvSpPr>
              <p:cNvPr id="121" name="Freeform 60">
                <a:extLst>
                  <a:ext uri="{FF2B5EF4-FFF2-40B4-BE49-F238E27FC236}">
                    <a16:creationId xmlns:a16="http://schemas.microsoft.com/office/drawing/2014/main" id="{93DDBC98-1A5D-4967-BCBA-BE468087C0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78" y="3154"/>
                <a:ext cx="255" cy="472"/>
              </a:xfrm>
              <a:custGeom>
                <a:avLst/>
                <a:gdLst>
                  <a:gd name="T0" fmla="*/ 0 w 1023"/>
                  <a:gd name="T1" fmla="*/ 0 h 1886"/>
                  <a:gd name="T2" fmla="*/ 0 w 1023"/>
                  <a:gd name="T3" fmla="*/ 1886 h 1886"/>
                  <a:gd name="T4" fmla="*/ 863 w 1023"/>
                  <a:gd name="T5" fmla="*/ 1886 h 1886"/>
                  <a:gd name="T6" fmla="*/ 884 w 1023"/>
                  <a:gd name="T7" fmla="*/ 1779 h 1886"/>
                  <a:gd name="T8" fmla="*/ 960 w 1023"/>
                  <a:gd name="T9" fmla="*/ 1289 h 1886"/>
                  <a:gd name="T10" fmla="*/ 988 w 1023"/>
                  <a:gd name="T11" fmla="*/ 1064 h 1886"/>
                  <a:gd name="T12" fmla="*/ 1011 w 1023"/>
                  <a:gd name="T13" fmla="*/ 836 h 1886"/>
                  <a:gd name="T14" fmla="*/ 1022 w 1023"/>
                  <a:gd name="T15" fmla="*/ 620 h 1886"/>
                  <a:gd name="T16" fmla="*/ 1023 w 1023"/>
                  <a:gd name="T17" fmla="*/ 521 h 1886"/>
                  <a:gd name="T18" fmla="*/ 1022 w 1023"/>
                  <a:gd name="T19" fmla="*/ 497 h 1886"/>
                  <a:gd name="T20" fmla="*/ 1017 w 1023"/>
                  <a:gd name="T21" fmla="*/ 452 h 1886"/>
                  <a:gd name="T22" fmla="*/ 1005 w 1023"/>
                  <a:gd name="T23" fmla="*/ 409 h 1886"/>
                  <a:gd name="T24" fmla="*/ 989 w 1023"/>
                  <a:gd name="T25" fmla="*/ 370 h 1886"/>
                  <a:gd name="T26" fmla="*/ 956 w 1023"/>
                  <a:gd name="T27" fmla="*/ 315 h 1886"/>
                  <a:gd name="T28" fmla="*/ 897 w 1023"/>
                  <a:gd name="T29" fmla="*/ 251 h 1886"/>
                  <a:gd name="T30" fmla="*/ 825 w 1023"/>
                  <a:gd name="T31" fmla="*/ 196 h 1886"/>
                  <a:gd name="T32" fmla="*/ 742 w 1023"/>
                  <a:gd name="T33" fmla="*/ 151 h 1886"/>
                  <a:gd name="T34" fmla="*/ 653 w 1023"/>
                  <a:gd name="T35" fmla="*/ 112 h 1886"/>
                  <a:gd name="T36" fmla="*/ 558 w 1023"/>
                  <a:gd name="T37" fmla="*/ 81 h 1886"/>
                  <a:gd name="T38" fmla="*/ 414 w 1023"/>
                  <a:gd name="T39" fmla="*/ 45 h 1886"/>
                  <a:gd name="T40" fmla="*/ 235 w 1023"/>
                  <a:gd name="T41" fmla="*/ 17 h 1886"/>
                  <a:gd name="T42" fmla="*/ 32 w 1023"/>
                  <a:gd name="T43" fmla="*/ 0 h 1886"/>
                  <a:gd name="T44" fmla="*/ 0 w 1023"/>
                  <a:gd name="T45" fmla="*/ 0 h 18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23" h="1886">
                    <a:moveTo>
                      <a:pt x="0" y="0"/>
                    </a:moveTo>
                    <a:lnTo>
                      <a:pt x="0" y="1886"/>
                    </a:lnTo>
                    <a:lnTo>
                      <a:pt x="863" y="1886"/>
                    </a:lnTo>
                    <a:lnTo>
                      <a:pt x="884" y="1779"/>
                    </a:lnTo>
                    <a:lnTo>
                      <a:pt x="960" y="1289"/>
                    </a:lnTo>
                    <a:lnTo>
                      <a:pt x="988" y="1064"/>
                    </a:lnTo>
                    <a:lnTo>
                      <a:pt x="1011" y="836"/>
                    </a:lnTo>
                    <a:lnTo>
                      <a:pt x="1022" y="620"/>
                    </a:lnTo>
                    <a:lnTo>
                      <a:pt x="1023" y="521"/>
                    </a:lnTo>
                    <a:lnTo>
                      <a:pt x="1022" y="497"/>
                    </a:lnTo>
                    <a:lnTo>
                      <a:pt x="1017" y="452"/>
                    </a:lnTo>
                    <a:lnTo>
                      <a:pt x="1005" y="409"/>
                    </a:lnTo>
                    <a:lnTo>
                      <a:pt x="989" y="370"/>
                    </a:lnTo>
                    <a:lnTo>
                      <a:pt x="956" y="315"/>
                    </a:lnTo>
                    <a:lnTo>
                      <a:pt x="897" y="251"/>
                    </a:lnTo>
                    <a:lnTo>
                      <a:pt x="825" y="196"/>
                    </a:lnTo>
                    <a:lnTo>
                      <a:pt x="742" y="151"/>
                    </a:lnTo>
                    <a:lnTo>
                      <a:pt x="653" y="112"/>
                    </a:lnTo>
                    <a:lnTo>
                      <a:pt x="558" y="81"/>
                    </a:lnTo>
                    <a:lnTo>
                      <a:pt x="414" y="45"/>
                    </a:lnTo>
                    <a:lnTo>
                      <a:pt x="235" y="17"/>
                    </a:lnTo>
                    <a:lnTo>
                      <a:pt x="3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2" name="Freeform 61">
                <a:extLst>
                  <a:ext uri="{FF2B5EF4-FFF2-40B4-BE49-F238E27FC236}">
                    <a16:creationId xmlns:a16="http://schemas.microsoft.com/office/drawing/2014/main" id="{BF37C80A-3F1F-4A01-8214-92A4C5D60C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2" y="3154"/>
                <a:ext cx="256" cy="472"/>
              </a:xfrm>
              <a:custGeom>
                <a:avLst/>
                <a:gdLst>
                  <a:gd name="T0" fmla="*/ 1024 w 1024"/>
                  <a:gd name="T1" fmla="*/ 0 h 1886"/>
                  <a:gd name="T2" fmla="*/ 1024 w 1024"/>
                  <a:gd name="T3" fmla="*/ 1886 h 1886"/>
                  <a:gd name="T4" fmla="*/ 161 w 1024"/>
                  <a:gd name="T5" fmla="*/ 1886 h 1886"/>
                  <a:gd name="T6" fmla="*/ 140 w 1024"/>
                  <a:gd name="T7" fmla="*/ 1779 h 1886"/>
                  <a:gd name="T8" fmla="*/ 64 w 1024"/>
                  <a:gd name="T9" fmla="*/ 1289 h 1886"/>
                  <a:gd name="T10" fmla="*/ 36 w 1024"/>
                  <a:gd name="T11" fmla="*/ 1064 h 1886"/>
                  <a:gd name="T12" fmla="*/ 13 w 1024"/>
                  <a:gd name="T13" fmla="*/ 836 h 1886"/>
                  <a:gd name="T14" fmla="*/ 2 w 1024"/>
                  <a:gd name="T15" fmla="*/ 620 h 1886"/>
                  <a:gd name="T16" fmla="*/ 0 w 1024"/>
                  <a:gd name="T17" fmla="*/ 521 h 1886"/>
                  <a:gd name="T18" fmla="*/ 2 w 1024"/>
                  <a:gd name="T19" fmla="*/ 497 h 1886"/>
                  <a:gd name="T20" fmla="*/ 8 w 1024"/>
                  <a:gd name="T21" fmla="*/ 452 h 1886"/>
                  <a:gd name="T22" fmla="*/ 19 w 1024"/>
                  <a:gd name="T23" fmla="*/ 409 h 1886"/>
                  <a:gd name="T24" fmla="*/ 36 w 1024"/>
                  <a:gd name="T25" fmla="*/ 370 h 1886"/>
                  <a:gd name="T26" fmla="*/ 68 w 1024"/>
                  <a:gd name="T27" fmla="*/ 315 h 1886"/>
                  <a:gd name="T28" fmla="*/ 127 w 1024"/>
                  <a:gd name="T29" fmla="*/ 251 h 1886"/>
                  <a:gd name="T30" fmla="*/ 199 w 1024"/>
                  <a:gd name="T31" fmla="*/ 196 h 1886"/>
                  <a:gd name="T32" fmla="*/ 282 w 1024"/>
                  <a:gd name="T33" fmla="*/ 151 h 1886"/>
                  <a:gd name="T34" fmla="*/ 372 w 1024"/>
                  <a:gd name="T35" fmla="*/ 112 h 1886"/>
                  <a:gd name="T36" fmla="*/ 466 w 1024"/>
                  <a:gd name="T37" fmla="*/ 81 h 1886"/>
                  <a:gd name="T38" fmla="*/ 610 w 1024"/>
                  <a:gd name="T39" fmla="*/ 45 h 1886"/>
                  <a:gd name="T40" fmla="*/ 789 w 1024"/>
                  <a:gd name="T41" fmla="*/ 17 h 1886"/>
                  <a:gd name="T42" fmla="*/ 992 w 1024"/>
                  <a:gd name="T43" fmla="*/ 0 h 1886"/>
                  <a:gd name="T44" fmla="*/ 1024 w 1024"/>
                  <a:gd name="T45" fmla="*/ 0 h 18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24" h="1886">
                    <a:moveTo>
                      <a:pt x="1024" y="0"/>
                    </a:moveTo>
                    <a:lnTo>
                      <a:pt x="1024" y="1886"/>
                    </a:lnTo>
                    <a:lnTo>
                      <a:pt x="161" y="1886"/>
                    </a:lnTo>
                    <a:lnTo>
                      <a:pt x="140" y="1779"/>
                    </a:lnTo>
                    <a:lnTo>
                      <a:pt x="64" y="1289"/>
                    </a:lnTo>
                    <a:lnTo>
                      <a:pt x="36" y="1064"/>
                    </a:lnTo>
                    <a:lnTo>
                      <a:pt x="13" y="836"/>
                    </a:lnTo>
                    <a:lnTo>
                      <a:pt x="2" y="620"/>
                    </a:lnTo>
                    <a:lnTo>
                      <a:pt x="0" y="521"/>
                    </a:lnTo>
                    <a:lnTo>
                      <a:pt x="2" y="497"/>
                    </a:lnTo>
                    <a:lnTo>
                      <a:pt x="8" y="452"/>
                    </a:lnTo>
                    <a:lnTo>
                      <a:pt x="19" y="409"/>
                    </a:lnTo>
                    <a:lnTo>
                      <a:pt x="36" y="370"/>
                    </a:lnTo>
                    <a:lnTo>
                      <a:pt x="68" y="315"/>
                    </a:lnTo>
                    <a:lnTo>
                      <a:pt x="127" y="251"/>
                    </a:lnTo>
                    <a:lnTo>
                      <a:pt x="199" y="196"/>
                    </a:lnTo>
                    <a:lnTo>
                      <a:pt x="282" y="151"/>
                    </a:lnTo>
                    <a:lnTo>
                      <a:pt x="372" y="112"/>
                    </a:lnTo>
                    <a:lnTo>
                      <a:pt x="466" y="81"/>
                    </a:lnTo>
                    <a:lnTo>
                      <a:pt x="610" y="45"/>
                    </a:lnTo>
                    <a:lnTo>
                      <a:pt x="789" y="17"/>
                    </a:lnTo>
                    <a:lnTo>
                      <a:pt x="992" y="0"/>
                    </a:lnTo>
                    <a:lnTo>
                      <a:pt x="1024" y="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3" name="Rectangle 62">
                <a:extLst>
                  <a:ext uri="{FF2B5EF4-FFF2-40B4-BE49-F238E27FC236}">
                    <a16:creationId xmlns:a16="http://schemas.microsoft.com/office/drawing/2014/main" id="{D0DC80A1-F7B7-4A9E-91B9-413FCB491E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5" y="3467"/>
                <a:ext cx="105" cy="119"/>
              </a:xfrm>
              <a:prstGeom prst="rect">
                <a:avLst/>
              </a:prstGeom>
              <a:solidFill>
                <a:srgbClr val="FDCC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4" name="Freeform 63">
                <a:extLst>
                  <a:ext uri="{FF2B5EF4-FFF2-40B4-BE49-F238E27FC236}">
                    <a16:creationId xmlns:a16="http://schemas.microsoft.com/office/drawing/2014/main" id="{8A8275BF-AC51-4D17-9859-63E0DF82A6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25" y="3467"/>
                <a:ext cx="105" cy="37"/>
              </a:xfrm>
              <a:custGeom>
                <a:avLst/>
                <a:gdLst>
                  <a:gd name="T0" fmla="*/ 0 w 421"/>
                  <a:gd name="T1" fmla="*/ 56 h 146"/>
                  <a:gd name="T2" fmla="*/ 5 w 421"/>
                  <a:gd name="T3" fmla="*/ 59 h 146"/>
                  <a:gd name="T4" fmla="*/ 66 w 421"/>
                  <a:gd name="T5" fmla="*/ 90 h 146"/>
                  <a:gd name="T6" fmla="*/ 147 w 421"/>
                  <a:gd name="T7" fmla="*/ 118 h 146"/>
                  <a:gd name="T8" fmla="*/ 215 w 421"/>
                  <a:gd name="T9" fmla="*/ 134 h 146"/>
                  <a:gd name="T10" fmla="*/ 291 w 421"/>
                  <a:gd name="T11" fmla="*/ 145 h 146"/>
                  <a:gd name="T12" fmla="*/ 376 w 421"/>
                  <a:gd name="T13" fmla="*/ 146 h 146"/>
                  <a:gd name="T14" fmla="*/ 421 w 421"/>
                  <a:gd name="T15" fmla="*/ 143 h 146"/>
                  <a:gd name="T16" fmla="*/ 421 w 421"/>
                  <a:gd name="T17" fmla="*/ 0 h 146"/>
                  <a:gd name="T18" fmla="*/ 0 w 421"/>
                  <a:gd name="T19" fmla="*/ 0 h 146"/>
                  <a:gd name="T20" fmla="*/ 0 w 421"/>
                  <a:gd name="T21" fmla="*/ 5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146">
                    <a:moveTo>
                      <a:pt x="0" y="56"/>
                    </a:moveTo>
                    <a:lnTo>
                      <a:pt x="5" y="59"/>
                    </a:lnTo>
                    <a:lnTo>
                      <a:pt x="66" y="90"/>
                    </a:lnTo>
                    <a:lnTo>
                      <a:pt x="147" y="118"/>
                    </a:lnTo>
                    <a:lnTo>
                      <a:pt x="215" y="134"/>
                    </a:lnTo>
                    <a:lnTo>
                      <a:pt x="291" y="145"/>
                    </a:lnTo>
                    <a:lnTo>
                      <a:pt x="376" y="146"/>
                    </a:lnTo>
                    <a:lnTo>
                      <a:pt x="421" y="143"/>
                    </a:lnTo>
                    <a:lnTo>
                      <a:pt x="421" y="0"/>
                    </a:lnTo>
                    <a:lnTo>
                      <a:pt x="0" y="0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5" name="Freeform 64">
                <a:extLst>
                  <a:ext uri="{FF2B5EF4-FFF2-40B4-BE49-F238E27FC236}">
                    <a16:creationId xmlns:a16="http://schemas.microsoft.com/office/drawing/2014/main" id="{34C9F065-9157-4F46-AEDD-F5F86B7067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2" y="3226"/>
                <a:ext cx="102" cy="117"/>
              </a:xfrm>
              <a:custGeom>
                <a:avLst/>
                <a:gdLst>
                  <a:gd name="T0" fmla="*/ 412 w 412"/>
                  <a:gd name="T1" fmla="*/ 235 h 470"/>
                  <a:gd name="T2" fmla="*/ 411 w 412"/>
                  <a:gd name="T3" fmla="*/ 259 h 470"/>
                  <a:gd name="T4" fmla="*/ 402 w 412"/>
                  <a:gd name="T5" fmla="*/ 305 h 470"/>
                  <a:gd name="T6" fmla="*/ 387 w 412"/>
                  <a:gd name="T7" fmla="*/ 347 h 470"/>
                  <a:gd name="T8" fmla="*/ 365 w 412"/>
                  <a:gd name="T9" fmla="*/ 385 h 470"/>
                  <a:gd name="T10" fmla="*/ 337 w 412"/>
                  <a:gd name="T11" fmla="*/ 416 h 470"/>
                  <a:gd name="T12" fmla="*/ 305 w 412"/>
                  <a:gd name="T13" fmla="*/ 442 h 470"/>
                  <a:gd name="T14" fmla="*/ 268 w 412"/>
                  <a:gd name="T15" fmla="*/ 460 h 470"/>
                  <a:gd name="T16" fmla="*/ 227 w 412"/>
                  <a:gd name="T17" fmla="*/ 469 h 470"/>
                  <a:gd name="T18" fmla="*/ 207 w 412"/>
                  <a:gd name="T19" fmla="*/ 470 h 470"/>
                  <a:gd name="T20" fmla="*/ 185 w 412"/>
                  <a:gd name="T21" fmla="*/ 469 h 470"/>
                  <a:gd name="T22" fmla="*/ 146 w 412"/>
                  <a:gd name="T23" fmla="*/ 460 h 470"/>
                  <a:gd name="T24" fmla="*/ 108 w 412"/>
                  <a:gd name="T25" fmla="*/ 442 h 470"/>
                  <a:gd name="T26" fmla="*/ 76 w 412"/>
                  <a:gd name="T27" fmla="*/ 416 h 470"/>
                  <a:gd name="T28" fmla="*/ 48 w 412"/>
                  <a:gd name="T29" fmla="*/ 385 h 470"/>
                  <a:gd name="T30" fmla="*/ 25 w 412"/>
                  <a:gd name="T31" fmla="*/ 347 h 470"/>
                  <a:gd name="T32" fmla="*/ 10 w 412"/>
                  <a:gd name="T33" fmla="*/ 305 h 470"/>
                  <a:gd name="T34" fmla="*/ 2 w 412"/>
                  <a:gd name="T35" fmla="*/ 259 h 470"/>
                  <a:gd name="T36" fmla="*/ 0 w 412"/>
                  <a:gd name="T37" fmla="*/ 235 h 470"/>
                  <a:gd name="T38" fmla="*/ 2 w 412"/>
                  <a:gd name="T39" fmla="*/ 210 h 470"/>
                  <a:gd name="T40" fmla="*/ 10 w 412"/>
                  <a:gd name="T41" fmla="*/ 165 h 470"/>
                  <a:gd name="T42" fmla="*/ 25 w 412"/>
                  <a:gd name="T43" fmla="*/ 123 h 470"/>
                  <a:gd name="T44" fmla="*/ 48 w 412"/>
                  <a:gd name="T45" fmla="*/ 85 h 470"/>
                  <a:gd name="T46" fmla="*/ 76 w 412"/>
                  <a:gd name="T47" fmla="*/ 53 h 470"/>
                  <a:gd name="T48" fmla="*/ 108 w 412"/>
                  <a:gd name="T49" fmla="*/ 28 h 470"/>
                  <a:gd name="T50" fmla="*/ 146 w 412"/>
                  <a:gd name="T51" fmla="*/ 10 h 470"/>
                  <a:gd name="T52" fmla="*/ 185 w 412"/>
                  <a:gd name="T53" fmla="*/ 0 h 470"/>
                  <a:gd name="T54" fmla="*/ 207 w 412"/>
                  <a:gd name="T55" fmla="*/ 0 h 470"/>
                  <a:gd name="T56" fmla="*/ 227 w 412"/>
                  <a:gd name="T57" fmla="*/ 0 h 470"/>
                  <a:gd name="T58" fmla="*/ 268 w 412"/>
                  <a:gd name="T59" fmla="*/ 10 h 470"/>
                  <a:gd name="T60" fmla="*/ 305 w 412"/>
                  <a:gd name="T61" fmla="*/ 28 h 470"/>
                  <a:gd name="T62" fmla="*/ 337 w 412"/>
                  <a:gd name="T63" fmla="*/ 53 h 470"/>
                  <a:gd name="T64" fmla="*/ 365 w 412"/>
                  <a:gd name="T65" fmla="*/ 85 h 470"/>
                  <a:gd name="T66" fmla="*/ 387 w 412"/>
                  <a:gd name="T67" fmla="*/ 123 h 470"/>
                  <a:gd name="T68" fmla="*/ 402 w 412"/>
                  <a:gd name="T69" fmla="*/ 165 h 470"/>
                  <a:gd name="T70" fmla="*/ 411 w 412"/>
                  <a:gd name="T71" fmla="*/ 210 h 470"/>
                  <a:gd name="T72" fmla="*/ 412 w 412"/>
                  <a:gd name="T73" fmla="*/ 235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12" h="470">
                    <a:moveTo>
                      <a:pt x="412" y="235"/>
                    </a:moveTo>
                    <a:lnTo>
                      <a:pt x="411" y="259"/>
                    </a:lnTo>
                    <a:lnTo>
                      <a:pt x="402" y="305"/>
                    </a:lnTo>
                    <a:lnTo>
                      <a:pt x="387" y="347"/>
                    </a:lnTo>
                    <a:lnTo>
                      <a:pt x="365" y="385"/>
                    </a:lnTo>
                    <a:lnTo>
                      <a:pt x="337" y="416"/>
                    </a:lnTo>
                    <a:lnTo>
                      <a:pt x="305" y="442"/>
                    </a:lnTo>
                    <a:lnTo>
                      <a:pt x="268" y="460"/>
                    </a:lnTo>
                    <a:lnTo>
                      <a:pt x="227" y="469"/>
                    </a:lnTo>
                    <a:lnTo>
                      <a:pt x="207" y="470"/>
                    </a:lnTo>
                    <a:lnTo>
                      <a:pt x="185" y="469"/>
                    </a:lnTo>
                    <a:lnTo>
                      <a:pt x="146" y="460"/>
                    </a:lnTo>
                    <a:lnTo>
                      <a:pt x="108" y="442"/>
                    </a:lnTo>
                    <a:lnTo>
                      <a:pt x="76" y="416"/>
                    </a:lnTo>
                    <a:lnTo>
                      <a:pt x="48" y="385"/>
                    </a:lnTo>
                    <a:lnTo>
                      <a:pt x="25" y="347"/>
                    </a:lnTo>
                    <a:lnTo>
                      <a:pt x="10" y="305"/>
                    </a:lnTo>
                    <a:lnTo>
                      <a:pt x="2" y="259"/>
                    </a:lnTo>
                    <a:lnTo>
                      <a:pt x="0" y="235"/>
                    </a:lnTo>
                    <a:lnTo>
                      <a:pt x="2" y="210"/>
                    </a:lnTo>
                    <a:lnTo>
                      <a:pt x="10" y="165"/>
                    </a:lnTo>
                    <a:lnTo>
                      <a:pt x="25" y="123"/>
                    </a:lnTo>
                    <a:lnTo>
                      <a:pt x="48" y="85"/>
                    </a:lnTo>
                    <a:lnTo>
                      <a:pt x="76" y="53"/>
                    </a:lnTo>
                    <a:lnTo>
                      <a:pt x="108" y="28"/>
                    </a:lnTo>
                    <a:lnTo>
                      <a:pt x="146" y="10"/>
                    </a:lnTo>
                    <a:lnTo>
                      <a:pt x="185" y="0"/>
                    </a:lnTo>
                    <a:lnTo>
                      <a:pt x="207" y="0"/>
                    </a:lnTo>
                    <a:lnTo>
                      <a:pt x="227" y="0"/>
                    </a:lnTo>
                    <a:lnTo>
                      <a:pt x="268" y="10"/>
                    </a:lnTo>
                    <a:lnTo>
                      <a:pt x="305" y="28"/>
                    </a:lnTo>
                    <a:lnTo>
                      <a:pt x="337" y="53"/>
                    </a:lnTo>
                    <a:lnTo>
                      <a:pt x="365" y="85"/>
                    </a:lnTo>
                    <a:lnTo>
                      <a:pt x="387" y="123"/>
                    </a:lnTo>
                    <a:lnTo>
                      <a:pt x="402" y="165"/>
                    </a:lnTo>
                    <a:lnTo>
                      <a:pt x="411" y="210"/>
                    </a:lnTo>
                    <a:lnTo>
                      <a:pt x="412" y="235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6" name="Freeform 65">
                <a:extLst>
                  <a:ext uri="{FF2B5EF4-FFF2-40B4-BE49-F238E27FC236}">
                    <a16:creationId xmlns:a16="http://schemas.microsoft.com/office/drawing/2014/main" id="{DE9904E6-77E5-4280-A292-8EF4D0811B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31" y="3226"/>
                <a:ext cx="102" cy="117"/>
              </a:xfrm>
              <a:custGeom>
                <a:avLst/>
                <a:gdLst>
                  <a:gd name="T0" fmla="*/ 410 w 410"/>
                  <a:gd name="T1" fmla="*/ 235 h 470"/>
                  <a:gd name="T2" fmla="*/ 409 w 410"/>
                  <a:gd name="T3" fmla="*/ 259 h 470"/>
                  <a:gd name="T4" fmla="*/ 402 w 410"/>
                  <a:gd name="T5" fmla="*/ 305 h 470"/>
                  <a:gd name="T6" fmla="*/ 386 w 410"/>
                  <a:gd name="T7" fmla="*/ 347 h 470"/>
                  <a:gd name="T8" fmla="*/ 364 w 410"/>
                  <a:gd name="T9" fmla="*/ 385 h 470"/>
                  <a:gd name="T10" fmla="*/ 336 w 410"/>
                  <a:gd name="T11" fmla="*/ 416 h 470"/>
                  <a:gd name="T12" fmla="*/ 303 w 410"/>
                  <a:gd name="T13" fmla="*/ 442 h 470"/>
                  <a:gd name="T14" fmla="*/ 266 w 410"/>
                  <a:gd name="T15" fmla="*/ 460 h 470"/>
                  <a:gd name="T16" fmla="*/ 226 w 410"/>
                  <a:gd name="T17" fmla="*/ 469 h 470"/>
                  <a:gd name="T18" fmla="*/ 205 w 410"/>
                  <a:gd name="T19" fmla="*/ 470 h 470"/>
                  <a:gd name="T20" fmla="*/ 184 w 410"/>
                  <a:gd name="T21" fmla="*/ 469 h 470"/>
                  <a:gd name="T22" fmla="*/ 144 w 410"/>
                  <a:gd name="T23" fmla="*/ 460 h 470"/>
                  <a:gd name="T24" fmla="*/ 106 w 410"/>
                  <a:gd name="T25" fmla="*/ 442 h 470"/>
                  <a:gd name="T26" fmla="*/ 74 w 410"/>
                  <a:gd name="T27" fmla="*/ 416 h 470"/>
                  <a:gd name="T28" fmla="*/ 46 w 410"/>
                  <a:gd name="T29" fmla="*/ 385 h 470"/>
                  <a:gd name="T30" fmla="*/ 24 w 410"/>
                  <a:gd name="T31" fmla="*/ 347 h 470"/>
                  <a:gd name="T32" fmla="*/ 9 w 410"/>
                  <a:gd name="T33" fmla="*/ 305 h 470"/>
                  <a:gd name="T34" fmla="*/ 0 w 410"/>
                  <a:gd name="T35" fmla="*/ 259 h 470"/>
                  <a:gd name="T36" fmla="*/ 0 w 410"/>
                  <a:gd name="T37" fmla="*/ 235 h 470"/>
                  <a:gd name="T38" fmla="*/ 0 w 410"/>
                  <a:gd name="T39" fmla="*/ 210 h 470"/>
                  <a:gd name="T40" fmla="*/ 9 w 410"/>
                  <a:gd name="T41" fmla="*/ 165 h 470"/>
                  <a:gd name="T42" fmla="*/ 24 w 410"/>
                  <a:gd name="T43" fmla="*/ 123 h 470"/>
                  <a:gd name="T44" fmla="*/ 46 w 410"/>
                  <a:gd name="T45" fmla="*/ 85 h 470"/>
                  <a:gd name="T46" fmla="*/ 74 w 410"/>
                  <a:gd name="T47" fmla="*/ 53 h 470"/>
                  <a:gd name="T48" fmla="*/ 106 w 410"/>
                  <a:gd name="T49" fmla="*/ 28 h 470"/>
                  <a:gd name="T50" fmla="*/ 144 w 410"/>
                  <a:gd name="T51" fmla="*/ 10 h 470"/>
                  <a:gd name="T52" fmla="*/ 184 w 410"/>
                  <a:gd name="T53" fmla="*/ 0 h 470"/>
                  <a:gd name="T54" fmla="*/ 205 w 410"/>
                  <a:gd name="T55" fmla="*/ 0 h 470"/>
                  <a:gd name="T56" fmla="*/ 226 w 410"/>
                  <a:gd name="T57" fmla="*/ 0 h 470"/>
                  <a:gd name="T58" fmla="*/ 266 w 410"/>
                  <a:gd name="T59" fmla="*/ 10 h 470"/>
                  <a:gd name="T60" fmla="*/ 303 w 410"/>
                  <a:gd name="T61" fmla="*/ 28 h 470"/>
                  <a:gd name="T62" fmla="*/ 336 w 410"/>
                  <a:gd name="T63" fmla="*/ 53 h 470"/>
                  <a:gd name="T64" fmla="*/ 364 w 410"/>
                  <a:gd name="T65" fmla="*/ 85 h 470"/>
                  <a:gd name="T66" fmla="*/ 386 w 410"/>
                  <a:gd name="T67" fmla="*/ 123 h 470"/>
                  <a:gd name="T68" fmla="*/ 402 w 410"/>
                  <a:gd name="T69" fmla="*/ 165 h 470"/>
                  <a:gd name="T70" fmla="*/ 409 w 410"/>
                  <a:gd name="T71" fmla="*/ 210 h 470"/>
                  <a:gd name="T72" fmla="*/ 410 w 410"/>
                  <a:gd name="T73" fmla="*/ 235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10" h="470">
                    <a:moveTo>
                      <a:pt x="410" y="235"/>
                    </a:moveTo>
                    <a:lnTo>
                      <a:pt x="409" y="259"/>
                    </a:lnTo>
                    <a:lnTo>
                      <a:pt x="402" y="305"/>
                    </a:lnTo>
                    <a:lnTo>
                      <a:pt x="386" y="347"/>
                    </a:lnTo>
                    <a:lnTo>
                      <a:pt x="364" y="385"/>
                    </a:lnTo>
                    <a:lnTo>
                      <a:pt x="336" y="416"/>
                    </a:lnTo>
                    <a:lnTo>
                      <a:pt x="303" y="442"/>
                    </a:lnTo>
                    <a:lnTo>
                      <a:pt x="266" y="460"/>
                    </a:lnTo>
                    <a:lnTo>
                      <a:pt x="226" y="469"/>
                    </a:lnTo>
                    <a:lnTo>
                      <a:pt x="205" y="470"/>
                    </a:lnTo>
                    <a:lnTo>
                      <a:pt x="184" y="469"/>
                    </a:lnTo>
                    <a:lnTo>
                      <a:pt x="144" y="460"/>
                    </a:lnTo>
                    <a:lnTo>
                      <a:pt x="106" y="442"/>
                    </a:lnTo>
                    <a:lnTo>
                      <a:pt x="74" y="416"/>
                    </a:lnTo>
                    <a:lnTo>
                      <a:pt x="46" y="385"/>
                    </a:lnTo>
                    <a:lnTo>
                      <a:pt x="24" y="347"/>
                    </a:lnTo>
                    <a:lnTo>
                      <a:pt x="9" y="305"/>
                    </a:lnTo>
                    <a:lnTo>
                      <a:pt x="0" y="259"/>
                    </a:lnTo>
                    <a:lnTo>
                      <a:pt x="0" y="235"/>
                    </a:lnTo>
                    <a:lnTo>
                      <a:pt x="0" y="210"/>
                    </a:lnTo>
                    <a:lnTo>
                      <a:pt x="9" y="165"/>
                    </a:lnTo>
                    <a:lnTo>
                      <a:pt x="24" y="123"/>
                    </a:lnTo>
                    <a:lnTo>
                      <a:pt x="46" y="85"/>
                    </a:lnTo>
                    <a:lnTo>
                      <a:pt x="74" y="53"/>
                    </a:lnTo>
                    <a:lnTo>
                      <a:pt x="106" y="28"/>
                    </a:lnTo>
                    <a:lnTo>
                      <a:pt x="144" y="10"/>
                    </a:lnTo>
                    <a:lnTo>
                      <a:pt x="184" y="0"/>
                    </a:lnTo>
                    <a:lnTo>
                      <a:pt x="205" y="0"/>
                    </a:lnTo>
                    <a:lnTo>
                      <a:pt x="226" y="0"/>
                    </a:lnTo>
                    <a:lnTo>
                      <a:pt x="266" y="10"/>
                    </a:lnTo>
                    <a:lnTo>
                      <a:pt x="303" y="28"/>
                    </a:lnTo>
                    <a:lnTo>
                      <a:pt x="336" y="53"/>
                    </a:lnTo>
                    <a:lnTo>
                      <a:pt x="364" y="85"/>
                    </a:lnTo>
                    <a:lnTo>
                      <a:pt x="386" y="123"/>
                    </a:lnTo>
                    <a:lnTo>
                      <a:pt x="402" y="165"/>
                    </a:lnTo>
                    <a:lnTo>
                      <a:pt x="409" y="210"/>
                    </a:lnTo>
                    <a:lnTo>
                      <a:pt x="410" y="235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7" name="Freeform 66">
                <a:extLst>
                  <a:ext uri="{FF2B5EF4-FFF2-40B4-BE49-F238E27FC236}">
                    <a16:creationId xmlns:a16="http://schemas.microsoft.com/office/drawing/2014/main" id="{1361ED33-1674-4921-9EA6-6E55724392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3" y="3023"/>
                <a:ext cx="409" cy="464"/>
              </a:xfrm>
              <a:custGeom>
                <a:avLst/>
                <a:gdLst>
                  <a:gd name="T0" fmla="*/ 1634 w 1634"/>
                  <a:gd name="T1" fmla="*/ 566 h 1855"/>
                  <a:gd name="T2" fmla="*/ 1616 w 1634"/>
                  <a:gd name="T3" fmla="*/ 443 h 1855"/>
                  <a:gd name="T4" fmla="*/ 1573 w 1634"/>
                  <a:gd name="T5" fmla="*/ 332 h 1855"/>
                  <a:gd name="T6" fmla="*/ 1505 w 1634"/>
                  <a:gd name="T7" fmla="*/ 233 h 1855"/>
                  <a:gd name="T8" fmla="*/ 1412 w 1634"/>
                  <a:gd name="T9" fmla="*/ 150 h 1855"/>
                  <a:gd name="T10" fmla="*/ 1291 w 1634"/>
                  <a:gd name="T11" fmla="*/ 83 h 1855"/>
                  <a:gd name="T12" fmla="*/ 1144 w 1634"/>
                  <a:gd name="T13" fmla="*/ 34 h 1855"/>
                  <a:gd name="T14" fmla="*/ 968 w 1634"/>
                  <a:gd name="T15" fmla="*/ 5 h 1855"/>
                  <a:gd name="T16" fmla="*/ 817 w 1634"/>
                  <a:gd name="T17" fmla="*/ 0 h 1855"/>
                  <a:gd name="T18" fmla="*/ 666 w 1634"/>
                  <a:gd name="T19" fmla="*/ 5 h 1855"/>
                  <a:gd name="T20" fmla="*/ 491 w 1634"/>
                  <a:gd name="T21" fmla="*/ 34 h 1855"/>
                  <a:gd name="T22" fmla="*/ 343 w 1634"/>
                  <a:gd name="T23" fmla="*/ 83 h 1855"/>
                  <a:gd name="T24" fmla="*/ 222 w 1634"/>
                  <a:gd name="T25" fmla="*/ 150 h 1855"/>
                  <a:gd name="T26" fmla="*/ 129 w 1634"/>
                  <a:gd name="T27" fmla="*/ 233 h 1855"/>
                  <a:gd name="T28" fmla="*/ 61 w 1634"/>
                  <a:gd name="T29" fmla="*/ 332 h 1855"/>
                  <a:gd name="T30" fmla="*/ 19 w 1634"/>
                  <a:gd name="T31" fmla="*/ 443 h 1855"/>
                  <a:gd name="T32" fmla="*/ 1 w 1634"/>
                  <a:gd name="T33" fmla="*/ 566 h 1855"/>
                  <a:gd name="T34" fmla="*/ 0 w 1634"/>
                  <a:gd name="T35" fmla="*/ 667 h 1855"/>
                  <a:gd name="T36" fmla="*/ 8 w 1634"/>
                  <a:gd name="T37" fmla="*/ 991 h 1855"/>
                  <a:gd name="T38" fmla="*/ 37 w 1634"/>
                  <a:gd name="T39" fmla="*/ 1201 h 1855"/>
                  <a:gd name="T40" fmla="*/ 99 w 1634"/>
                  <a:gd name="T41" fmla="*/ 1406 h 1855"/>
                  <a:gd name="T42" fmla="*/ 204 w 1634"/>
                  <a:gd name="T43" fmla="*/ 1593 h 1855"/>
                  <a:gd name="T44" fmla="*/ 343 w 1634"/>
                  <a:gd name="T45" fmla="*/ 1724 h 1855"/>
                  <a:gd name="T46" fmla="*/ 444 w 1634"/>
                  <a:gd name="T47" fmla="*/ 1782 h 1855"/>
                  <a:gd name="T48" fmla="*/ 562 w 1634"/>
                  <a:gd name="T49" fmla="*/ 1825 h 1855"/>
                  <a:gd name="T50" fmla="*/ 699 w 1634"/>
                  <a:gd name="T51" fmla="*/ 1850 h 1855"/>
                  <a:gd name="T52" fmla="*/ 817 w 1634"/>
                  <a:gd name="T53" fmla="*/ 1855 h 1855"/>
                  <a:gd name="T54" fmla="*/ 935 w 1634"/>
                  <a:gd name="T55" fmla="*/ 1850 h 1855"/>
                  <a:gd name="T56" fmla="*/ 1072 w 1634"/>
                  <a:gd name="T57" fmla="*/ 1825 h 1855"/>
                  <a:gd name="T58" fmla="*/ 1191 w 1634"/>
                  <a:gd name="T59" fmla="*/ 1782 h 1855"/>
                  <a:gd name="T60" fmla="*/ 1292 w 1634"/>
                  <a:gd name="T61" fmla="*/ 1724 h 1855"/>
                  <a:gd name="T62" fmla="*/ 1430 w 1634"/>
                  <a:gd name="T63" fmla="*/ 1593 h 1855"/>
                  <a:gd name="T64" fmla="*/ 1535 w 1634"/>
                  <a:gd name="T65" fmla="*/ 1406 h 1855"/>
                  <a:gd name="T66" fmla="*/ 1597 w 1634"/>
                  <a:gd name="T67" fmla="*/ 1201 h 1855"/>
                  <a:gd name="T68" fmla="*/ 1627 w 1634"/>
                  <a:gd name="T69" fmla="*/ 991 h 1855"/>
                  <a:gd name="T70" fmla="*/ 1634 w 1634"/>
                  <a:gd name="T71" fmla="*/ 667 h 18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34" h="1855">
                    <a:moveTo>
                      <a:pt x="1634" y="598"/>
                    </a:moveTo>
                    <a:lnTo>
                      <a:pt x="1634" y="566"/>
                    </a:lnTo>
                    <a:lnTo>
                      <a:pt x="1628" y="504"/>
                    </a:lnTo>
                    <a:lnTo>
                      <a:pt x="1616" y="443"/>
                    </a:lnTo>
                    <a:lnTo>
                      <a:pt x="1598" y="386"/>
                    </a:lnTo>
                    <a:lnTo>
                      <a:pt x="1573" y="332"/>
                    </a:lnTo>
                    <a:lnTo>
                      <a:pt x="1543" y="281"/>
                    </a:lnTo>
                    <a:lnTo>
                      <a:pt x="1505" y="233"/>
                    </a:lnTo>
                    <a:lnTo>
                      <a:pt x="1462" y="189"/>
                    </a:lnTo>
                    <a:lnTo>
                      <a:pt x="1412" y="150"/>
                    </a:lnTo>
                    <a:lnTo>
                      <a:pt x="1355" y="114"/>
                    </a:lnTo>
                    <a:lnTo>
                      <a:pt x="1291" y="83"/>
                    </a:lnTo>
                    <a:lnTo>
                      <a:pt x="1220" y="56"/>
                    </a:lnTo>
                    <a:lnTo>
                      <a:pt x="1144" y="34"/>
                    </a:lnTo>
                    <a:lnTo>
                      <a:pt x="1059" y="17"/>
                    </a:lnTo>
                    <a:lnTo>
                      <a:pt x="968" y="5"/>
                    </a:lnTo>
                    <a:lnTo>
                      <a:pt x="869" y="0"/>
                    </a:lnTo>
                    <a:lnTo>
                      <a:pt x="817" y="0"/>
                    </a:lnTo>
                    <a:lnTo>
                      <a:pt x="765" y="0"/>
                    </a:lnTo>
                    <a:lnTo>
                      <a:pt x="666" y="5"/>
                    </a:lnTo>
                    <a:lnTo>
                      <a:pt x="575" y="17"/>
                    </a:lnTo>
                    <a:lnTo>
                      <a:pt x="491" y="34"/>
                    </a:lnTo>
                    <a:lnTo>
                      <a:pt x="413" y="56"/>
                    </a:lnTo>
                    <a:lnTo>
                      <a:pt x="343" y="83"/>
                    </a:lnTo>
                    <a:lnTo>
                      <a:pt x="279" y="114"/>
                    </a:lnTo>
                    <a:lnTo>
                      <a:pt x="222" y="150"/>
                    </a:lnTo>
                    <a:lnTo>
                      <a:pt x="173" y="189"/>
                    </a:lnTo>
                    <a:lnTo>
                      <a:pt x="129" y="233"/>
                    </a:lnTo>
                    <a:lnTo>
                      <a:pt x="92" y="281"/>
                    </a:lnTo>
                    <a:lnTo>
                      <a:pt x="61" y="332"/>
                    </a:lnTo>
                    <a:lnTo>
                      <a:pt x="36" y="386"/>
                    </a:lnTo>
                    <a:lnTo>
                      <a:pt x="19" y="443"/>
                    </a:lnTo>
                    <a:lnTo>
                      <a:pt x="6" y="504"/>
                    </a:lnTo>
                    <a:lnTo>
                      <a:pt x="1" y="566"/>
                    </a:lnTo>
                    <a:lnTo>
                      <a:pt x="0" y="598"/>
                    </a:lnTo>
                    <a:lnTo>
                      <a:pt x="0" y="667"/>
                    </a:lnTo>
                    <a:lnTo>
                      <a:pt x="0" y="841"/>
                    </a:lnTo>
                    <a:lnTo>
                      <a:pt x="8" y="991"/>
                    </a:lnTo>
                    <a:lnTo>
                      <a:pt x="19" y="1095"/>
                    </a:lnTo>
                    <a:lnTo>
                      <a:pt x="37" y="1201"/>
                    </a:lnTo>
                    <a:lnTo>
                      <a:pt x="63" y="1305"/>
                    </a:lnTo>
                    <a:lnTo>
                      <a:pt x="99" y="1406"/>
                    </a:lnTo>
                    <a:lnTo>
                      <a:pt x="145" y="1503"/>
                    </a:lnTo>
                    <a:lnTo>
                      <a:pt x="204" y="1593"/>
                    </a:lnTo>
                    <a:lnTo>
                      <a:pt x="277" y="1672"/>
                    </a:lnTo>
                    <a:lnTo>
                      <a:pt x="343" y="1724"/>
                    </a:lnTo>
                    <a:lnTo>
                      <a:pt x="391" y="1755"/>
                    </a:lnTo>
                    <a:lnTo>
                      <a:pt x="444" y="1782"/>
                    </a:lnTo>
                    <a:lnTo>
                      <a:pt x="500" y="1806"/>
                    </a:lnTo>
                    <a:lnTo>
                      <a:pt x="562" y="1825"/>
                    </a:lnTo>
                    <a:lnTo>
                      <a:pt x="628" y="1839"/>
                    </a:lnTo>
                    <a:lnTo>
                      <a:pt x="699" y="1850"/>
                    </a:lnTo>
                    <a:lnTo>
                      <a:pt x="777" y="1855"/>
                    </a:lnTo>
                    <a:lnTo>
                      <a:pt x="817" y="1855"/>
                    </a:lnTo>
                    <a:lnTo>
                      <a:pt x="857" y="1855"/>
                    </a:lnTo>
                    <a:lnTo>
                      <a:pt x="935" y="1850"/>
                    </a:lnTo>
                    <a:lnTo>
                      <a:pt x="1006" y="1839"/>
                    </a:lnTo>
                    <a:lnTo>
                      <a:pt x="1072" y="1825"/>
                    </a:lnTo>
                    <a:lnTo>
                      <a:pt x="1134" y="1806"/>
                    </a:lnTo>
                    <a:lnTo>
                      <a:pt x="1191" y="1782"/>
                    </a:lnTo>
                    <a:lnTo>
                      <a:pt x="1244" y="1755"/>
                    </a:lnTo>
                    <a:lnTo>
                      <a:pt x="1292" y="1724"/>
                    </a:lnTo>
                    <a:lnTo>
                      <a:pt x="1357" y="1672"/>
                    </a:lnTo>
                    <a:lnTo>
                      <a:pt x="1430" y="1593"/>
                    </a:lnTo>
                    <a:lnTo>
                      <a:pt x="1489" y="1503"/>
                    </a:lnTo>
                    <a:lnTo>
                      <a:pt x="1535" y="1406"/>
                    </a:lnTo>
                    <a:lnTo>
                      <a:pt x="1571" y="1305"/>
                    </a:lnTo>
                    <a:lnTo>
                      <a:pt x="1597" y="1201"/>
                    </a:lnTo>
                    <a:lnTo>
                      <a:pt x="1615" y="1095"/>
                    </a:lnTo>
                    <a:lnTo>
                      <a:pt x="1627" y="991"/>
                    </a:lnTo>
                    <a:lnTo>
                      <a:pt x="1634" y="841"/>
                    </a:lnTo>
                    <a:lnTo>
                      <a:pt x="1634" y="667"/>
                    </a:lnTo>
                    <a:lnTo>
                      <a:pt x="1634" y="598"/>
                    </a:lnTo>
                    <a:close/>
                  </a:path>
                </a:pathLst>
              </a:custGeom>
              <a:solidFill>
                <a:srgbClr val="FDCC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8" name="Freeform 67">
                <a:extLst>
                  <a:ext uri="{FF2B5EF4-FFF2-40B4-BE49-F238E27FC236}">
                    <a16:creationId xmlns:a16="http://schemas.microsoft.com/office/drawing/2014/main" id="{B8CD6574-905A-436F-B94A-3FEAA85332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6" y="3246"/>
                <a:ext cx="44" cy="49"/>
              </a:xfrm>
              <a:custGeom>
                <a:avLst/>
                <a:gdLst>
                  <a:gd name="T0" fmla="*/ 177 w 177"/>
                  <a:gd name="T1" fmla="*/ 98 h 195"/>
                  <a:gd name="T2" fmla="*/ 175 w 177"/>
                  <a:gd name="T3" fmla="*/ 117 h 195"/>
                  <a:gd name="T4" fmla="*/ 162 w 177"/>
                  <a:gd name="T5" fmla="*/ 152 h 195"/>
                  <a:gd name="T6" fmla="*/ 138 w 177"/>
                  <a:gd name="T7" fmla="*/ 179 h 195"/>
                  <a:gd name="T8" fmla="*/ 106 w 177"/>
                  <a:gd name="T9" fmla="*/ 193 h 195"/>
                  <a:gd name="T10" fmla="*/ 88 w 177"/>
                  <a:gd name="T11" fmla="*/ 195 h 195"/>
                  <a:gd name="T12" fmla="*/ 71 w 177"/>
                  <a:gd name="T13" fmla="*/ 193 h 195"/>
                  <a:gd name="T14" fmla="*/ 38 w 177"/>
                  <a:gd name="T15" fmla="*/ 179 h 195"/>
                  <a:gd name="T16" fmla="*/ 15 w 177"/>
                  <a:gd name="T17" fmla="*/ 152 h 195"/>
                  <a:gd name="T18" fmla="*/ 1 w 177"/>
                  <a:gd name="T19" fmla="*/ 117 h 195"/>
                  <a:gd name="T20" fmla="*/ 0 w 177"/>
                  <a:gd name="T21" fmla="*/ 98 h 195"/>
                  <a:gd name="T22" fmla="*/ 1 w 177"/>
                  <a:gd name="T23" fmla="*/ 78 h 195"/>
                  <a:gd name="T24" fmla="*/ 15 w 177"/>
                  <a:gd name="T25" fmla="*/ 43 h 195"/>
                  <a:gd name="T26" fmla="*/ 38 w 177"/>
                  <a:gd name="T27" fmla="*/ 16 h 195"/>
                  <a:gd name="T28" fmla="*/ 71 w 177"/>
                  <a:gd name="T29" fmla="*/ 2 h 195"/>
                  <a:gd name="T30" fmla="*/ 88 w 177"/>
                  <a:gd name="T31" fmla="*/ 0 h 195"/>
                  <a:gd name="T32" fmla="*/ 106 w 177"/>
                  <a:gd name="T33" fmla="*/ 2 h 195"/>
                  <a:gd name="T34" fmla="*/ 138 w 177"/>
                  <a:gd name="T35" fmla="*/ 16 h 195"/>
                  <a:gd name="T36" fmla="*/ 162 w 177"/>
                  <a:gd name="T37" fmla="*/ 43 h 195"/>
                  <a:gd name="T38" fmla="*/ 175 w 177"/>
                  <a:gd name="T39" fmla="*/ 78 h 195"/>
                  <a:gd name="T40" fmla="*/ 177 w 177"/>
                  <a:gd name="T41" fmla="*/ 98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7" h="195">
                    <a:moveTo>
                      <a:pt x="177" y="98"/>
                    </a:moveTo>
                    <a:lnTo>
                      <a:pt x="175" y="117"/>
                    </a:lnTo>
                    <a:lnTo>
                      <a:pt x="162" y="152"/>
                    </a:lnTo>
                    <a:lnTo>
                      <a:pt x="138" y="179"/>
                    </a:lnTo>
                    <a:lnTo>
                      <a:pt x="106" y="193"/>
                    </a:lnTo>
                    <a:lnTo>
                      <a:pt x="88" y="195"/>
                    </a:lnTo>
                    <a:lnTo>
                      <a:pt x="71" y="193"/>
                    </a:lnTo>
                    <a:lnTo>
                      <a:pt x="38" y="179"/>
                    </a:lnTo>
                    <a:lnTo>
                      <a:pt x="15" y="152"/>
                    </a:lnTo>
                    <a:lnTo>
                      <a:pt x="1" y="117"/>
                    </a:lnTo>
                    <a:lnTo>
                      <a:pt x="0" y="98"/>
                    </a:lnTo>
                    <a:lnTo>
                      <a:pt x="1" y="78"/>
                    </a:lnTo>
                    <a:lnTo>
                      <a:pt x="15" y="43"/>
                    </a:lnTo>
                    <a:lnTo>
                      <a:pt x="38" y="16"/>
                    </a:lnTo>
                    <a:lnTo>
                      <a:pt x="71" y="2"/>
                    </a:lnTo>
                    <a:lnTo>
                      <a:pt x="88" y="0"/>
                    </a:lnTo>
                    <a:lnTo>
                      <a:pt x="106" y="2"/>
                    </a:lnTo>
                    <a:lnTo>
                      <a:pt x="138" y="16"/>
                    </a:lnTo>
                    <a:lnTo>
                      <a:pt x="162" y="43"/>
                    </a:lnTo>
                    <a:lnTo>
                      <a:pt x="175" y="78"/>
                    </a:lnTo>
                    <a:lnTo>
                      <a:pt x="177" y="98"/>
                    </a:lnTo>
                    <a:close/>
                  </a:path>
                </a:pathLst>
              </a:custGeom>
              <a:solidFill>
                <a:srgbClr val="3B25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9" name="Freeform 68">
                <a:extLst>
                  <a:ext uri="{FF2B5EF4-FFF2-40B4-BE49-F238E27FC236}">
                    <a16:creationId xmlns:a16="http://schemas.microsoft.com/office/drawing/2014/main" id="{CB57A5B7-20E2-4690-9628-349A87A831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62" y="3253"/>
                <a:ext cx="13" cy="13"/>
              </a:xfrm>
              <a:custGeom>
                <a:avLst/>
                <a:gdLst>
                  <a:gd name="T0" fmla="*/ 53 w 53"/>
                  <a:gd name="T1" fmla="*/ 27 h 53"/>
                  <a:gd name="T2" fmla="*/ 52 w 53"/>
                  <a:gd name="T3" fmla="*/ 38 h 53"/>
                  <a:gd name="T4" fmla="*/ 37 w 53"/>
                  <a:gd name="T5" fmla="*/ 52 h 53"/>
                  <a:gd name="T6" fmla="*/ 26 w 53"/>
                  <a:gd name="T7" fmla="*/ 53 h 53"/>
                  <a:gd name="T8" fmla="*/ 16 w 53"/>
                  <a:gd name="T9" fmla="*/ 52 h 53"/>
                  <a:gd name="T10" fmla="*/ 1 w 53"/>
                  <a:gd name="T11" fmla="*/ 38 h 53"/>
                  <a:gd name="T12" fmla="*/ 0 w 53"/>
                  <a:gd name="T13" fmla="*/ 27 h 53"/>
                  <a:gd name="T14" fmla="*/ 1 w 53"/>
                  <a:gd name="T15" fmla="*/ 16 h 53"/>
                  <a:gd name="T16" fmla="*/ 16 w 53"/>
                  <a:gd name="T17" fmla="*/ 2 h 53"/>
                  <a:gd name="T18" fmla="*/ 26 w 53"/>
                  <a:gd name="T19" fmla="*/ 0 h 53"/>
                  <a:gd name="T20" fmla="*/ 37 w 53"/>
                  <a:gd name="T21" fmla="*/ 2 h 53"/>
                  <a:gd name="T22" fmla="*/ 52 w 53"/>
                  <a:gd name="T23" fmla="*/ 16 h 53"/>
                  <a:gd name="T24" fmla="*/ 53 w 53"/>
                  <a:gd name="T25" fmla="*/ 2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3" h="53">
                    <a:moveTo>
                      <a:pt x="53" y="27"/>
                    </a:moveTo>
                    <a:lnTo>
                      <a:pt x="52" y="38"/>
                    </a:lnTo>
                    <a:lnTo>
                      <a:pt x="37" y="52"/>
                    </a:lnTo>
                    <a:lnTo>
                      <a:pt x="26" y="53"/>
                    </a:lnTo>
                    <a:lnTo>
                      <a:pt x="16" y="52"/>
                    </a:lnTo>
                    <a:lnTo>
                      <a:pt x="1" y="38"/>
                    </a:lnTo>
                    <a:lnTo>
                      <a:pt x="0" y="27"/>
                    </a:lnTo>
                    <a:lnTo>
                      <a:pt x="1" y="16"/>
                    </a:lnTo>
                    <a:lnTo>
                      <a:pt x="16" y="2"/>
                    </a:lnTo>
                    <a:lnTo>
                      <a:pt x="26" y="0"/>
                    </a:lnTo>
                    <a:lnTo>
                      <a:pt x="37" y="2"/>
                    </a:lnTo>
                    <a:lnTo>
                      <a:pt x="52" y="16"/>
                    </a:lnTo>
                    <a:lnTo>
                      <a:pt x="53" y="2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0" name="Freeform 69">
                <a:extLst>
                  <a:ext uri="{FF2B5EF4-FFF2-40B4-BE49-F238E27FC236}">
                    <a16:creationId xmlns:a16="http://schemas.microsoft.com/office/drawing/2014/main" id="{F603F057-6472-4973-93E0-F52BF7D2FA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41" y="3196"/>
                <a:ext cx="72" cy="24"/>
              </a:xfrm>
              <a:custGeom>
                <a:avLst/>
                <a:gdLst>
                  <a:gd name="T0" fmla="*/ 9 w 290"/>
                  <a:gd name="T1" fmla="*/ 88 h 97"/>
                  <a:gd name="T2" fmla="*/ 17 w 290"/>
                  <a:gd name="T3" fmla="*/ 90 h 97"/>
                  <a:gd name="T4" fmla="*/ 35 w 290"/>
                  <a:gd name="T5" fmla="*/ 90 h 97"/>
                  <a:gd name="T6" fmla="*/ 69 w 290"/>
                  <a:gd name="T7" fmla="*/ 82 h 97"/>
                  <a:gd name="T8" fmla="*/ 130 w 290"/>
                  <a:gd name="T9" fmla="*/ 70 h 97"/>
                  <a:gd name="T10" fmla="*/ 193 w 290"/>
                  <a:gd name="T11" fmla="*/ 73 h 97"/>
                  <a:gd name="T12" fmla="*/ 243 w 290"/>
                  <a:gd name="T13" fmla="*/ 85 h 97"/>
                  <a:gd name="T14" fmla="*/ 271 w 290"/>
                  <a:gd name="T15" fmla="*/ 96 h 97"/>
                  <a:gd name="T16" fmla="*/ 277 w 290"/>
                  <a:gd name="T17" fmla="*/ 97 h 97"/>
                  <a:gd name="T18" fmla="*/ 285 w 290"/>
                  <a:gd name="T19" fmla="*/ 90 h 97"/>
                  <a:gd name="T20" fmla="*/ 290 w 290"/>
                  <a:gd name="T21" fmla="*/ 79 h 97"/>
                  <a:gd name="T22" fmla="*/ 287 w 290"/>
                  <a:gd name="T23" fmla="*/ 61 h 97"/>
                  <a:gd name="T24" fmla="*/ 278 w 290"/>
                  <a:gd name="T25" fmla="*/ 42 h 97"/>
                  <a:gd name="T26" fmla="*/ 258 w 290"/>
                  <a:gd name="T27" fmla="*/ 24 h 97"/>
                  <a:gd name="T28" fmla="*/ 226 w 290"/>
                  <a:gd name="T29" fmla="*/ 10 h 97"/>
                  <a:gd name="T30" fmla="*/ 181 w 290"/>
                  <a:gd name="T31" fmla="*/ 0 h 97"/>
                  <a:gd name="T32" fmla="*/ 151 w 290"/>
                  <a:gd name="T33" fmla="*/ 0 h 97"/>
                  <a:gd name="T34" fmla="*/ 125 w 290"/>
                  <a:gd name="T35" fmla="*/ 0 h 97"/>
                  <a:gd name="T36" fmla="*/ 82 w 290"/>
                  <a:gd name="T37" fmla="*/ 6 h 97"/>
                  <a:gd name="T38" fmla="*/ 50 w 290"/>
                  <a:gd name="T39" fmla="*/ 18 h 97"/>
                  <a:gd name="T40" fmla="*/ 25 w 290"/>
                  <a:gd name="T41" fmla="*/ 32 h 97"/>
                  <a:gd name="T42" fmla="*/ 10 w 290"/>
                  <a:gd name="T43" fmla="*/ 48 h 97"/>
                  <a:gd name="T44" fmla="*/ 2 w 290"/>
                  <a:gd name="T45" fmla="*/ 63 h 97"/>
                  <a:gd name="T46" fmla="*/ 0 w 290"/>
                  <a:gd name="T47" fmla="*/ 76 h 97"/>
                  <a:gd name="T48" fmla="*/ 5 w 290"/>
                  <a:gd name="T49" fmla="*/ 86 h 97"/>
                  <a:gd name="T50" fmla="*/ 9 w 290"/>
                  <a:gd name="T51" fmla="*/ 88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90" h="97">
                    <a:moveTo>
                      <a:pt x="9" y="88"/>
                    </a:moveTo>
                    <a:lnTo>
                      <a:pt x="17" y="90"/>
                    </a:lnTo>
                    <a:lnTo>
                      <a:pt x="35" y="90"/>
                    </a:lnTo>
                    <a:lnTo>
                      <a:pt x="69" y="82"/>
                    </a:lnTo>
                    <a:lnTo>
                      <a:pt x="130" y="70"/>
                    </a:lnTo>
                    <a:lnTo>
                      <a:pt x="193" y="73"/>
                    </a:lnTo>
                    <a:lnTo>
                      <a:pt x="243" y="85"/>
                    </a:lnTo>
                    <a:lnTo>
                      <a:pt x="271" y="96"/>
                    </a:lnTo>
                    <a:lnTo>
                      <a:pt x="277" y="97"/>
                    </a:lnTo>
                    <a:lnTo>
                      <a:pt x="285" y="90"/>
                    </a:lnTo>
                    <a:lnTo>
                      <a:pt x="290" y="79"/>
                    </a:lnTo>
                    <a:lnTo>
                      <a:pt x="287" y="61"/>
                    </a:lnTo>
                    <a:lnTo>
                      <a:pt x="278" y="42"/>
                    </a:lnTo>
                    <a:lnTo>
                      <a:pt x="258" y="24"/>
                    </a:lnTo>
                    <a:lnTo>
                      <a:pt x="226" y="10"/>
                    </a:lnTo>
                    <a:lnTo>
                      <a:pt x="181" y="0"/>
                    </a:lnTo>
                    <a:lnTo>
                      <a:pt x="151" y="0"/>
                    </a:lnTo>
                    <a:lnTo>
                      <a:pt x="125" y="0"/>
                    </a:lnTo>
                    <a:lnTo>
                      <a:pt x="82" y="6"/>
                    </a:lnTo>
                    <a:lnTo>
                      <a:pt x="50" y="18"/>
                    </a:lnTo>
                    <a:lnTo>
                      <a:pt x="25" y="32"/>
                    </a:lnTo>
                    <a:lnTo>
                      <a:pt x="10" y="48"/>
                    </a:lnTo>
                    <a:lnTo>
                      <a:pt x="2" y="63"/>
                    </a:lnTo>
                    <a:lnTo>
                      <a:pt x="0" y="76"/>
                    </a:lnTo>
                    <a:lnTo>
                      <a:pt x="5" y="86"/>
                    </a:lnTo>
                    <a:lnTo>
                      <a:pt x="9" y="88"/>
                    </a:lnTo>
                    <a:close/>
                  </a:path>
                </a:pathLst>
              </a:custGeom>
              <a:solidFill>
                <a:srgbClr val="684B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1" name="Freeform 70">
                <a:extLst>
                  <a:ext uri="{FF2B5EF4-FFF2-40B4-BE49-F238E27FC236}">
                    <a16:creationId xmlns:a16="http://schemas.microsoft.com/office/drawing/2014/main" id="{E37600A2-45A7-4FAA-ABDA-D6B0B3EF1E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58" y="3246"/>
                <a:ext cx="44" cy="49"/>
              </a:xfrm>
              <a:custGeom>
                <a:avLst/>
                <a:gdLst>
                  <a:gd name="T0" fmla="*/ 176 w 176"/>
                  <a:gd name="T1" fmla="*/ 98 h 195"/>
                  <a:gd name="T2" fmla="*/ 175 w 176"/>
                  <a:gd name="T3" fmla="*/ 117 h 195"/>
                  <a:gd name="T4" fmla="*/ 162 w 176"/>
                  <a:gd name="T5" fmla="*/ 152 h 195"/>
                  <a:gd name="T6" fmla="*/ 138 w 176"/>
                  <a:gd name="T7" fmla="*/ 179 h 195"/>
                  <a:gd name="T8" fmla="*/ 106 w 176"/>
                  <a:gd name="T9" fmla="*/ 193 h 195"/>
                  <a:gd name="T10" fmla="*/ 88 w 176"/>
                  <a:gd name="T11" fmla="*/ 195 h 195"/>
                  <a:gd name="T12" fmla="*/ 70 w 176"/>
                  <a:gd name="T13" fmla="*/ 193 h 195"/>
                  <a:gd name="T14" fmla="*/ 38 w 176"/>
                  <a:gd name="T15" fmla="*/ 179 h 195"/>
                  <a:gd name="T16" fmla="*/ 15 w 176"/>
                  <a:gd name="T17" fmla="*/ 152 h 195"/>
                  <a:gd name="T18" fmla="*/ 1 w 176"/>
                  <a:gd name="T19" fmla="*/ 117 h 195"/>
                  <a:gd name="T20" fmla="*/ 0 w 176"/>
                  <a:gd name="T21" fmla="*/ 98 h 195"/>
                  <a:gd name="T22" fmla="*/ 1 w 176"/>
                  <a:gd name="T23" fmla="*/ 78 h 195"/>
                  <a:gd name="T24" fmla="*/ 15 w 176"/>
                  <a:gd name="T25" fmla="*/ 43 h 195"/>
                  <a:gd name="T26" fmla="*/ 38 w 176"/>
                  <a:gd name="T27" fmla="*/ 16 h 195"/>
                  <a:gd name="T28" fmla="*/ 70 w 176"/>
                  <a:gd name="T29" fmla="*/ 2 h 195"/>
                  <a:gd name="T30" fmla="*/ 88 w 176"/>
                  <a:gd name="T31" fmla="*/ 0 h 195"/>
                  <a:gd name="T32" fmla="*/ 106 w 176"/>
                  <a:gd name="T33" fmla="*/ 2 h 195"/>
                  <a:gd name="T34" fmla="*/ 138 w 176"/>
                  <a:gd name="T35" fmla="*/ 16 h 195"/>
                  <a:gd name="T36" fmla="*/ 162 w 176"/>
                  <a:gd name="T37" fmla="*/ 43 h 195"/>
                  <a:gd name="T38" fmla="*/ 175 w 176"/>
                  <a:gd name="T39" fmla="*/ 78 h 195"/>
                  <a:gd name="T40" fmla="*/ 176 w 176"/>
                  <a:gd name="T41" fmla="*/ 98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95">
                    <a:moveTo>
                      <a:pt x="176" y="98"/>
                    </a:moveTo>
                    <a:lnTo>
                      <a:pt x="175" y="117"/>
                    </a:lnTo>
                    <a:lnTo>
                      <a:pt x="162" y="152"/>
                    </a:lnTo>
                    <a:lnTo>
                      <a:pt x="138" y="179"/>
                    </a:lnTo>
                    <a:lnTo>
                      <a:pt x="106" y="193"/>
                    </a:lnTo>
                    <a:lnTo>
                      <a:pt x="88" y="195"/>
                    </a:lnTo>
                    <a:lnTo>
                      <a:pt x="70" y="193"/>
                    </a:lnTo>
                    <a:lnTo>
                      <a:pt x="38" y="179"/>
                    </a:lnTo>
                    <a:lnTo>
                      <a:pt x="15" y="152"/>
                    </a:lnTo>
                    <a:lnTo>
                      <a:pt x="1" y="117"/>
                    </a:lnTo>
                    <a:lnTo>
                      <a:pt x="0" y="98"/>
                    </a:lnTo>
                    <a:lnTo>
                      <a:pt x="1" y="78"/>
                    </a:lnTo>
                    <a:lnTo>
                      <a:pt x="15" y="43"/>
                    </a:lnTo>
                    <a:lnTo>
                      <a:pt x="38" y="16"/>
                    </a:lnTo>
                    <a:lnTo>
                      <a:pt x="70" y="2"/>
                    </a:lnTo>
                    <a:lnTo>
                      <a:pt x="88" y="0"/>
                    </a:lnTo>
                    <a:lnTo>
                      <a:pt x="106" y="2"/>
                    </a:lnTo>
                    <a:lnTo>
                      <a:pt x="138" y="16"/>
                    </a:lnTo>
                    <a:lnTo>
                      <a:pt x="162" y="43"/>
                    </a:lnTo>
                    <a:lnTo>
                      <a:pt x="175" y="78"/>
                    </a:lnTo>
                    <a:lnTo>
                      <a:pt x="176" y="98"/>
                    </a:lnTo>
                    <a:close/>
                  </a:path>
                </a:pathLst>
              </a:custGeom>
              <a:solidFill>
                <a:srgbClr val="3B25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2" name="Freeform 71">
                <a:extLst>
                  <a:ext uri="{FF2B5EF4-FFF2-40B4-BE49-F238E27FC236}">
                    <a16:creationId xmlns:a16="http://schemas.microsoft.com/office/drawing/2014/main" id="{A923F6B6-5CAB-49B2-9ADC-DD992E13F2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64" y="3253"/>
                <a:ext cx="13" cy="13"/>
              </a:xfrm>
              <a:custGeom>
                <a:avLst/>
                <a:gdLst>
                  <a:gd name="T0" fmla="*/ 53 w 53"/>
                  <a:gd name="T1" fmla="*/ 27 h 53"/>
                  <a:gd name="T2" fmla="*/ 52 w 53"/>
                  <a:gd name="T3" fmla="*/ 38 h 53"/>
                  <a:gd name="T4" fmla="*/ 37 w 53"/>
                  <a:gd name="T5" fmla="*/ 52 h 53"/>
                  <a:gd name="T6" fmla="*/ 26 w 53"/>
                  <a:gd name="T7" fmla="*/ 53 h 53"/>
                  <a:gd name="T8" fmla="*/ 15 w 53"/>
                  <a:gd name="T9" fmla="*/ 52 h 53"/>
                  <a:gd name="T10" fmla="*/ 1 w 53"/>
                  <a:gd name="T11" fmla="*/ 38 h 53"/>
                  <a:gd name="T12" fmla="*/ 0 w 53"/>
                  <a:gd name="T13" fmla="*/ 27 h 53"/>
                  <a:gd name="T14" fmla="*/ 1 w 53"/>
                  <a:gd name="T15" fmla="*/ 16 h 53"/>
                  <a:gd name="T16" fmla="*/ 15 w 53"/>
                  <a:gd name="T17" fmla="*/ 2 h 53"/>
                  <a:gd name="T18" fmla="*/ 26 w 53"/>
                  <a:gd name="T19" fmla="*/ 0 h 53"/>
                  <a:gd name="T20" fmla="*/ 37 w 53"/>
                  <a:gd name="T21" fmla="*/ 2 h 53"/>
                  <a:gd name="T22" fmla="*/ 52 w 53"/>
                  <a:gd name="T23" fmla="*/ 16 h 53"/>
                  <a:gd name="T24" fmla="*/ 53 w 53"/>
                  <a:gd name="T25" fmla="*/ 2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3" h="53">
                    <a:moveTo>
                      <a:pt x="53" y="27"/>
                    </a:moveTo>
                    <a:lnTo>
                      <a:pt x="52" y="38"/>
                    </a:lnTo>
                    <a:lnTo>
                      <a:pt x="37" y="52"/>
                    </a:lnTo>
                    <a:lnTo>
                      <a:pt x="26" y="53"/>
                    </a:lnTo>
                    <a:lnTo>
                      <a:pt x="15" y="52"/>
                    </a:lnTo>
                    <a:lnTo>
                      <a:pt x="1" y="38"/>
                    </a:lnTo>
                    <a:lnTo>
                      <a:pt x="0" y="27"/>
                    </a:lnTo>
                    <a:lnTo>
                      <a:pt x="1" y="16"/>
                    </a:lnTo>
                    <a:lnTo>
                      <a:pt x="15" y="2"/>
                    </a:lnTo>
                    <a:lnTo>
                      <a:pt x="26" y="0"/>
                    </a:lnTo>
                    <a:lnTo>
                      <a:pt x="37" y="2"/>
                    </a:lnTo>
                    <a:lnTo>
                      <a:pt x="52" y="16"/>
                    </a:lnTo>
                    <a:lnTo>
                      <a:pt x="53" y="2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3" name="Freeform 72">
                <a:extLst>
                  <a:ext uri="{FF2B5EF4-FFF2-40B4-BE49-F238E27FC236}">
                    <a16:creationId xmlns:a16="http://schemas.microsoft.com/office/drawing/2014/main" id="{537A352F-8060-4D9B-B42A-F985B18641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2" y="3196"/>
                <a:ext cx="73" cy="24"/>
              </a:xfrm>
              <a:custGeom>
                <a:avLst/>
                <a:gdLst>
                  <a:gd name="T0" fmla="*/ 282 w 290"/>
                  <a:gd name="T1" fmla="*/ 88 h 97"/>
                  <a:gd name="T2" fmla="*/ 273 w 290"/>
                  <a:gd name="T3" fmla="*/ 90 h 97"/>
                  <a:gd name="T4" fmla="*/ 255 w 290"/>
                  <a:gd name="T5" fmla="*/ 90 h 97"/>
                  <a:gd name="T6" fmla="*/ 222 w 290"/>
                  <a:gd name="T7" fmla="*/ 82 h 97"/>
                  <a:gd name="T8" fmla="*/ 159 w 290"/>
                  <a:gd name="T9" fmla="*/ 70 h 97"/>
                  <a:gd name="T10" fmla="*/ 97 w 290"/>
                  <a:gd name="T11" fmla="*/ 73 h 97"/>
                  <a:gd name="T12" fmla="*/ 47 w 290"/>
                  <a:gd name="T13" fmla="*/ 85 h 97"/>
                  <a:gd name="T14" fmla="*/ 19 w 290"/>
                  <a:gd name="T15" fmla="*/ 96 h 97"/>
                  <a:gd name="T16" fmla="*/ 13 w 290"/>
                  <a:gd name="T17" fmla="*/ 97 h 97"/>
                  <a:gd name="T18" fmla="*/ 6 w 290"/>
                  <a:gd name="T19" fmla="*/ 90 h 97"/>
                  <a:gd name="T20" fmla="*/ 0 w 290"/>
                  <a:gd name="T21" fmla="*/ 79 h 97"/>
                  <a:gd name="T22" fmla="*/ 3 w 290"/>
                  <a:gd name="T23" fmla="*/ 61 h 97"/>
                  <a:gd name="T24" fmla="*/ 12 w 290"/>
                  <a:gd name="T25" fmla="*/ 42 h 97"/>
                  <a:gd name="T26" fmla="*/ 32 w 290"/>
                  <a:gd name="T27" fmla="*/ 24 h 97"/>
                  <a:gd name="T28" fmla="*/ 64 w 290"/>
                  <a:gd name="T29" fmla="*/ 10 h 97"/>
                  <a:gd name="T30" fmla="*/ 110 w 290"/>
                  <a:gd name="T31" fmla="*/ 0 h 97"/>
                  <a:gd name="T32" fmla="*/ 139 w 290"/>
                  <a:gd name="T33" fmla="*/ 0 h 97"/>
                  <a:gd name="T34" fmla="*/ 165 w 290"/>
                  <a:gd name="T35" fmla="*/ 0 h 97"/>
                  <a:gd name="T36" fmla="*/ 208 w 290"/>
                  <a:gd name="T37" fmla="*/ 6 h 97"/>
                  <a:gd name="T38" fmla="*/ 241 w 290"/>
                  <a:gd name="T39" fmla="*/ 18 h 97"/>
                  <a:gd name="T40" fmla="*/ 265 w 290"/>
                  <a:gd name="T41" fmla="*/ 32 h 97"/>
                  <a:gd name="T42" fmla="*/ 281 w 290"/>
                  <a:gd name="T43" fmla="*/ 48 h 97"/>
                  <a:gd name="T44" fmla="*/ 288 w 290"/>
                  <a:gd name="T45" fmla="*/ 63 h 97"/>
                  <a:gd name="T46" fmla="*/ 290 w 290"/>
                  <a:gd name="T47" fmla="*/ 76 h 97"/>
                  <a:gd name="T48" fmla="*/ 286 w 290"/>
                  <a:gd name="T49" fmla="*/ 86 h 97"/>
                  <a:gd name="T50" fmla="*/ 282 w 290"/>
                  <a:gd name="T51" fmla="*/ 88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90" h="97">
                    <a:moveTo>
                      <a:pt x="282" y="88"/>
                    </a:moveTo>
                    <a:lnTo>
                      <a:pt x="273" y="90"/>
                    </a:lnTo>
                    <a:lnTo>
                      <a:pt x="255" y="90"/>
                    </a:lnTo>
                    <a:lnTo>
                      <a:pt x="222" y="82"/>
                    </a:lnTo>
                    <a:lnTo>
                      <a:pt x="159" y="70"/>
                    </a:lnTo>
                    <a:lnTo>
                      <a:pt x="97" y="73"/>
                    </a:lnTo>
                    <a:lnTo>
                      <a:pt x="47" y="85"/>
                    </a:lnTo>
                    <a:lnTo>
                      <a:pt x="19" y="96"/>
                    </a:lnTo>
                    <a:lnTo>
                      <a:pt x="13" y="97"/>
                    </a:lnTo>
                    <a:lnTo>
                      <a:pt x="6" y="90"/>
                    </a:lnTo>
                    <a:lnTo>
                      <a:pt x="0" y="79"/>
                    </a:lnTo>
                    <a:lnTo>
                      <a:pt x="3" y="61"/>
                    </a:lnTo>
                    <a:lnTo>
                      <a:pt x="12" y="42"/>
                    </a:lnTo>
                    <a:lnTo>
                      <a:pt x="32" y="24"/>
                    </a:lnTo>
                    <a:lnTo>
                      <a:pt x="64" y="10"/>
                    </a:lnTo>
                    <a:lnTo>
                      <a:pt x="110" y="0"/>
                    </a:lnTo>
                    <a:lnTo>
                      <a:pt x="139" y="0"/>
                    </a:lnTo>
                    <a:lnTo>
                      <a:pt x="165" y="0"/>
                    </a:lnTo>
                    <a:lnTo>
                      <a:pt x="208" y="6"/>
                    </a:lnTo>
                    <a:lnTo>
                      <a:pt x="241" y="18"/>
                    </a:lnTo>
                    <a:lnTo>
                      <a:pt x="265" y="32"/>
                    </a:lnTo>
                    <a:lnTo>
                      <a:pt x="281" y="48"/>
                    </a:lnTo>
                    <a:lnTo>
                      <a:pt x="288" y="63"/>
                    </a:lnTo>
                    <a:lnTo>
                      <a:pt x="290" y="76"/>
                    </a:lnTo>
                    <a:lnTo>
                      <a:pt x="286" y="86"/>
                    </a:lnTo>
                    <a:lnTo>
                      <a:pt x="282" y="88"/>
                    </a:lnTo>
                    <a:close/>
                  </a:path>
                </a:pathLst>
              </a:custGeom>
              <a:solidFill>
                <a:srgbClr val="684B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4" name="Freeform 73">
                <a:extLst>
                  <a:ext uri="{FF2B5EF4-FFF2-40B4-BE49-F238E27FC236}">
                    <a16:creationId xmlns:a16="http://schemas.microsoft.com/office/drawing/2014/main" id="{13120ABD-A5FA-4A00-8CF5-326A51FB3C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2" y="3345"/>
                <a:ext cx="71" cy="25"/>
              </a:xfrm>
              <a:custGeom>
                <a:avLst/>
                <a:gdLst>
                  <a:gd name="T0" fmla="*/ 140 w 280"/>
                  <a:gd name="T1" fmla="*/ 43 h 100"/>
                  <a:gd name="T2" fmla="*/ 108 w 280"/>
                  <a:gd name="T3" fmla="*/ 41 h 100"/>
                  <a:gd name="T4" fmla="*/ 57 w 280"/>
                  <a:gd name="T5" fmla="*/ 24 h 100"/>
                  <a:gd name="T6" fmla="*/ 20 w 280"/>
                  <a:gd name="T7" fmla="*/ 6 h 100"/>
                  <a:gd name="T8" fmla="*/ 5 w 280"/>
                  <a:gd name="T9" fmla="*/ 0 h 100"/>
                  <a:gd name="T10" fmla="*/ 1 w 280"/>
                  <a:gd name="T11" fmla="*/ 3 h 100"/>
                  <a:gd name="T12" fmla="*/ 0 w 280"/>
                  <a:gd name="T13" fmla="*/ 9 h 100"/>
                  <a:gd name="T14" fmla="*/ 1 w 280"/>
                  <a:gd name="T15" fmla="*/ 22 h 100"/>
                  <a:gd name="T16" fmla="*/ 14 w 280"/>
                  <a:gd name="T17" fmla="*/ 52 h 100"/>
                  <a:gd name="T18" fmla="*/ 35 w 280"/>
                  <a:gd name="T19" fmla="*/ 73 h 100"/>
                  <a:gd name="T20" fmla="*/ 57 w 280"/>
                  <a:gd name="T21" fmla="*/ 86 h 100"/>
                  <a:gd name="T22" fmla="*/ 85 w 280"/>
                  <a:gd name="T23" fmla="*/ 95 h 100"/>
                  <a:gd name="T24" fmla="*/ 119 w 280"/>
                  <a:gd name="T25" fmla="*/ 100 h 100"/>
                  <a:gd name="T26" fmla="*/ 140 w 280"/>
                  <a:gd name="T27" fmla="*/ 100 h 100"/>
                  <a:gd name="T28" fmla="*/ 161 w 280"/>
                  <a:gd name="T29" fmla="*/ 100 h 100"/>
                  <a:gd name="T30" fmla="*/ 196 w 280"/>
                  <a:gd name="T31" fmla="*/ 95 h 100"/>
                  <a:gd name="T32" fmla="*/ 223 w 280"/>
                  <a:gd name="T33" fmla="*/ 86 h 100"/>
                  <a:gd name="T34" fmla="*/ 245 w 280"/>
                  <a:gd name="T35" fmla="*/ 73 h 100"/>
                  <a:gd name="T36" fmla="*/ 267 w 280"/>
                  <a:gd name="T37" fmla="*/ 52 h 100"/>
                  <a:gd name="T38" fmla="*/ 279 w 280"/>
                  <a:gd name="T39" fmla="*/ 22 h 100"/>
                  <a:gd name="T40" fmla="*/ 280 w 280"/>
                  <a:gd name="T41" fmla="*/ 9 h 100"/>
                  <a:gd name="T42" fmla="*/ 280 w 280"/>
                  <a:gd name="T43" fmla="*/ 3 h 100"/>
                  <a:gd name="T44" fmla="*/ 275 w 280"/>
                  <a:gd name="T45" fmla="*/ 0 h 100"/>
                  <a:gd name="T46" fmla="*/ 260 w 280"/>
                  <a:gd name="T47" fmla="*/ 6 h 100"/>
                  <a:gd name="T48" fmla="*/ 223 w 280"/>
                  <a:gd name="T49" fmla="*/ 24 h 100"/>
                  <a:gd name="T50" fmla="*/ 172 w 280"/>
                  <a:gd name="T51" fmla="*/ 41 h 100"/>
                  <a:gd name="T52" fmla="*/ 140 w 280"/>
                  <a:gd name="T53" fmla="*/ 43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80" h="100">
                    <a:moveTo>
                      <a:pt x="140" y="43"/>
                    </a:moveTo>
                    <a:lnTo>
                      <a:pt x="108" y="41"/>
                    </a:lnTo>
                    <a:lnTo>
                      <a:pt x="57" y="24"/>
                    </a:lnTo>
                    <a:lnTo>
                      <a:pt x="20" y="6"/>
                    </a:lnTo>
                    <a:lnTo>
                      <a:pt x="5" y="0"/>
                    </a:lnTo>
                    <a:lnTo>
                      <a:pt x="1" y="3"/>
                    </a:lnTo>
                    <a:lnTo>
                      <a:pt x="0" y="9"/>
                    </a:lnTo>
                    <a:lnTo>
                      <a:pt x="1" y="22"/>
                    </a:lnTo>
                    <a:lnTo>
                      <a:pt x="14" y="52"/>
                    </a:lnTo>
                    <a:lnTo>
                      <a:pt x="35" y="73"/>
                    </a:lnTo>
                    <a:lnTo>
                      <a:pt x="57" y="86"/>
                    </a:lnTo>
                    <a:lnTo>
                      <a:pt x="85" y="95"/>
                    </a:lnTo>
                    <a:lnTo>
                      <a:pt x="119" y="100"/>
                    </a:lnTo>
                    <a:lnTo>
                      <a:pt x="140" y="100"/>
                    </a:lnTo>
                    <a:lnTo>
                      <a:pt x="161" y="100"/>
                    </a:lnTo>
                    <a:lnTo>
                      <a:pt x="196" y="95"/>
                    </a:lnTo>
                    <a:lnTo>
                      <a:pt x="223" y="86"/>
                    </a:lnTo>
                    <a:lnTo>
                      <a:pt x="245" y="73"/>
                    </a:lnTo>
                    <a:lnTo>
                      <a:pt x="267" y="52"/>
                    </a:lnTo>
                    <a:lnTo>
                      <a:pt x="279" y="22"/>
                    </a:lnTo>
                    <a:lnTo>
                      <a:pt x="280" y="9"/>
                    </a:lnTo>
                    <a:lnTo>
                      <a:pt x="280" y="3"/>
                    </a:lnTo>
                    <a:lnTo>
                      <a:pt x="275" y="0"/>
                    </a:lnTo>
                    <a:lnTo>
                      <a:pt x="260" y="6"/>
                    </a:lnTo>
                    <a:lnTo>
                      <a:pt x="223" y="24"/>
                    </a:lnTo>
                    <a:lnTo>
                      <a:pt x="172" y="41"/>
                    </a:lnTo>
                    <a:lnTo>
                      <a:pt x="140" y="43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5" name="Freeform 74">
                <a:extLst>
                  <a:ext uri="{FF2B5EF4-FFF2-40B4-BE49-F238E27FC236}">
                    <a16:creationId xmlns:a16="http://schemas.microsoft.com/office/drawing/2014/main" id="{D22A10B2-967D-46EF-9326-F3E6E39373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6" y="3425"/>
                <a:ext cx="24" cy="9"/>
              </a:xfrm>
              <a:custGeom>
                <a:avLst/>
                <a:gdLst>
                  <a:gd name="T0" fmla="*/ 48 w 97"/>
                  <a:gd name="T1" fmla="*/ 15 h 35"/>
                  <a:gd name="T2" fmla="*/ 27 w 97"/>
                  <a:gd name="T3" fmla="*/ 12 h 35"/>
                  <a:gd name="T4" fmla="*/ 7 w 97"/>
                  <a:gd name="T5" fmla="*/ 2 h 35"/>
                  <a:gd name="T6" fmla="*/ 0 w 97"/>
                  <a:gd name="T7" fmla="*/ 0 h 35"/>
                  <a:gd name="T8" fmla="*/ 0 w 97"/>
                  <a:gd name="T9" fmla="*/ 3 h 35"/>
                  <a:gd name="T10" fmla="*/ 1 w 97"/>
                  <a:gd name="T11" fmla="*/ 13 h 35"/>
                  <a:gd name="T12" fmla="*/ 15 w 97"/>
                  <a:gd name="T13" fmla="*/ 28 h 35"/>
                  <a:gd name="T14" fmla="*/ 35 w 97"/>
                  <a:gd name="T15" fmla="*/ 34 h 35"/>
                  <a:gd name="T16" fmla="*/ 48 w 97"/>
                  <a:gd name="T17" fmla="*/ 35 h 35"/>
                  <a:gd name="T18" fmla="*/ 62 w 97"/>
                  <a:gd name="T19" fmla="*/ 34 h 35"/>
                  <a:gd name="T20" fmla="*/ 81 w 97"/>
                  <a:gd name="T21" fmla="*/ 28 h 35"/>
                  <a:gd name="T22" fmla="*/ 96 w 97"/>
                  <a:gd name="T23" fmla="*/ 13 h 35"/>
                  <a:gd name="T24" fmla="*/ 97 w 97"/>
                  <a:gd name="T25" fmla="*/ 3 h 35"/>
                  <a:gd name="T26" fmla="*/ 96 w 97"/>
                  <a:gd name="T27" fmla="*/ 0 h 35"/>
                  <a:gd name="T28" fmla="*/ 89 w 97"/>
                  <a:gd name="T29" fmla="*/ 2 h 35"/>
                  <a:gd name="T30" fmla="*/ 69 w 97"/>
                  <a:gd name="T31" fmla="*/ 12 h 35"/>
                  <a:gd name="T32" fmla="*/ 48 w 97"/>
                  <a:gd name="T33" fmla="*/ 1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7" h="35">
                    <a:moveTo>
                      <a:pt x="48" y="15"/>
                    </a:moveTo>
                    <a:lnTo>
                      <a:pt x="27" y="12"/>
                    </a:lnTo>
                    <a:lnTo>
                      <a:pt x="7" y="2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1" y="13"/>
                    </a:lnTo>
                    <a:lnTo>
                      <a:pt x="15" y="28"/>
                    </a:lnTo>
                    <a:lnTo>
                      <a:pt x="35" y="34"/>
                    </a:lnTo>
                    <a:lnTo>
                      <a:pt x="48" y="35"/>
                    </a:lnTo>
                    <a:lnTo>
                      <a:pt x="62" y="34"/>
                    </a:lnTo>
                    <a:lnTo>
                      <a:pt x="81" y="28"/>
                    </a:lnTo>
                    <a:lnTo>
                      <a:pt x="96" y="13"/>
                    </a:lnTo>
                    <a:lnTo>
                      <a:pt x="97" y="3"/>
                    </a:lnTo>
                    <a:lnTo>
                      <a:pt x="96" y="0"/>
                    </a:lnTo>
                    <a:lnTo>
                      <a:pt x="89" y="2"/>
                    </a:lnTo>
                    <a:lnTo>
                      <a:pt x="69" y="12"/>
                    </a:lnTo>
                    <a:lnTo>
                      <a:pt x="48" y="15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6" name="Freeform 75">
                <a:extLst>
                  <a:ext uri="{FF2B5EF4-FFF2-40B4-BE49-F238E27FC236}">
                    <a16:creationId xmlns:a16="http://schemas.microsoft.com/office/drawing/2014/main" id="{58F5FBFB-8C1B-4B9B-8A5F-E641039DD2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22" y="3397"/>
                <a:ext cx="111" cy="18"/>
              </a:xfrm>
              <a:custGeom>
                <a:avLst/>
                <a:gdLst>
                  <a:gd name="T0" fmla="*/ 222 w 444"/>
                  <a:gd name="T1" fmla="*/ 45 h 73"/>
                  <a:gd name="T2" fmla="*/ 172 w 444"/>
                  <a:gd name="T3" fmla="*/ 43 h 73"/>
                  <a:gd name="T4" fmla="*/ 90 w 444"/>
                  <a:gd name="T5" fmla="*/ 28 h 73"/>
                  <a:gd name="T6" fmla="*/ 32 w 444"/>
                  <a:gd name="T7" fmla="*/ 10 h 73"/>
                  <a:gd name="T8" fmla="*/ 3 w 444"/>
                  <a:gd name="T9" fmla="*/ 0 h 73"/>
                  <a:gd name="T10" fmla="*/ 0 w 444"/>
                  <a:gd name="T11" fmla="*/ 3 h 73"/>
                  <a:gd name="T12" fmla="*/ 1 w 444"/>
                  <a:gd name="T13" fmla="*/ 10 h 73"/>
                  <a:gd name="T14" fmla="*/ 22 w 444"/>
                  <a:gd name="T15" fmla="*/ 31 h 73"/>
                  <a:gd name="T16" fmla="*/ 70 w 444"/>
                  <a:gd name="T17" fmla="*/ 55 h 73"/>
                  <a:gd name="T18" fmla="*/ 133 w 444"/>
                  <a:gd name="T19" fmla="*/ 69 h 73"/>
                  <a:gd name="T20" fmla="*/ 189 w 444"/>
                  <a:gd name="T21" fmla="*/ 73 h 73"/>
                  <a:gd name="T22" fmla="*/ 222 w 444"/>
                  <a:gd name="T23" fmla="*/ 73 h 73"/>
                  <a:gd name="T24" fmla="*/ 255 w 444"/>
                  <a:gd name="T25" fmla="*/ 73 h 73"/>
                  <a:gd name="T26" fmla="*/ 311 w 444"/>
                  <a:gd name="T27" fmla="*/ 69 h 73"/>
                  <a:gd name="T28" fmla="*/ 374 w 444"/>
                  <a:gd name="T29" fmla="*/ 55 h 73"/>
                  <a:gd name="T30" fmla="*/ 423 w 444"/>
                  <a:gd name="T31" fmla="*/ 31 h 73"/>
                  <a:gd name="T32" fmla="*/ 443 w 444"/>
                  <a:gd name="T33" fmla="*/ 10 h 73"/>
                  <a:gd name="T34" fmla="*/ 444 w 444"/>
                  <a:gd name="T35" fmla="*/ 3 h 73"/>
                  <a:gd name="T36" fmla="*/ 442 w 444"/>
                  <a:gd name="T37" fmla="*/ 0 h 73"/>
                  <a:gd name="T38" fmla="*/ 412 w 444"/>
                  <a:gd name="T39" fmla="*/ 10 h 73"/>
                  <a:gd name="T40" fmla="*/ 355 w 444"/>
                  <a:gd name="T41" fmla="*/ 28 h 73"/>
                  <a:gd name="T42" fmla="*/ 272 w 444"/>
                  <a:gd name="T43" fmla="*/ 43 h 73"/>
                  <a:gd name="T44" fmla="*/ 222 w 444"/>
                  <a:gd name="T45" fmla="*/ 4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44" h="73">
                    <a:moveTo>
                      <a:pt x="222" y="45"/>
                    </a:moveTo>
                    <a:lnTo>
                      <a:pt x="172" y="43"/>
                    </a:lnTo>
                    <a:lnTo>
                      <a:pt x="90" y="28"/>
                    </a:lnTo>
                    <a:lnTo>
                      <a:pt x="32" y="1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" y="10"/>
                    </a:lnTo>
                    <a:lnTo>
                      <a:pt x="22" y="31"/>
                    </a:lnTo>
                    <a:lnTo>
                      <a:pt x="70" y="55"/>
                    </a:lnTo>
                    <a:lnTo>
                      <a:pt x="133" y="69"/>
                    </a:lnTo>
                    <a:lnTo>
                      <a:pt x="189" y="73"/>
                    </a:lnTo>
                    <a:lnTo>
                      <a:pt x="222" y="73"/>
                    </a:lnTo>
                    <a:lnTo>
                      <a:pt x="255" y="73"/>
                    </a:lnTo>
                    <a:lnTo>
                      <a:pt x="311" y="69"/>
                    </a:lnTo>
                    <a:lnTo>
                      <a:pt x="374" y="55"/>
                    </a:lnTo>
                    <a:lnTo>
                      <a:pt x="423" y="31"/>
                    </a:lnTo>
                    <a:lnTo>
                      <a:pt x="443" y="10"/>
                    </a:lnTo>
                    <a:lnTo>
                      <a:pt x="444" y="3"/>
                    </a:lnTo>
                    <a:lnTo>
                      <a:pt x="442" y="0"/>
                    </a:lnTo>
                    <a:lnTo>
                      <a:pt x="412" y="10"/>
                    </a:lnTo>
                    <a:lnTo>
                      <a:pt x="355" y="28"/>
                    </a:lnTo>
                    <a:lnTo>
                      <a:pt x="272" y="43"/>
                    </a:lnTo>
                    <a:lnTo>
                      <a:pt x="222" y="45"/>
                    </a:lnTo>
                    <a:close/>
                  </a:path>
                </a:pathLst>
              </a:custGeom>
              <a:solidFill>
                <a:srgbClr val="F794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7" name="Freeform 76">
                <a:extLst>
                  <a:ext uri="{FF2B5EF4-FFF2-40B4-BE49-F238E27FC236}">
                    <a16:creationId xmlns:a16="http://schemas.microsoft.com/office/drawing/2014/main" id="{08A47B6D-5E25-44C2-B878-EC50D35237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0" y="3318"/>
                <a:ext cx="60" cy="60"/>
              </a:xfrm>
              <a:custGeom>
                <a:avLst/>
                <a:gdLst>
                  <a:gd name="T0" fmla="*/ 239 w 239"/>
                  <a:gd name="T1" fmla="*/ 121 h 240"/>
                  <a:gd name="T2" fmla="*/ 238 w 239"/>
                  <a:gd name="T3" fmla="*/ 145 h 240"/>
                  <a:gd name="T4" fmla="*/ 220 w 239"/>
                  <a:gd name="T5" fmla="*/ 188 h 240"/>
                  <a:gd name="T6" fmla="*/ 187 w 239"/>
                  <a:gd name="T7" fmla="*/ 221 h 240"/>
                  <a:gd name="T8" fmla="*/ 144 w 239"/>
                  <a:gd name="T9" fmla="*/ 239 h 240"/>
                  <a:gd name="T10" fmla="*/ 119 w 239"/>
                  <a:gd name="T11" fmla="*/ 240 h 240"/>
                  <a:gd name="T12" fmla="*/ 95 w 239"/>
                  <a:gd name="T13" fmla="*/ 239 h 240"/>
                  <a:gd name="T14" fmla="*/ 52 w 239"/>
                  <a:gd name="T15" fmla="*/ 221 h 240"/>
                  <a:gd name="T16" fmla="*/ 19 w 239"/>
                  <a:gd name="T17" fmla="*/ 188 h 240"/>
                  <a:gd name="T18" fmla="*/ 1 w 239"/>
                  <a:gd name="T19" fmla="*/ 145 h 240"/>
                  <a:gd name="T20" fmla="*/ 0 w 239"/>
                  <a:gd name="T21" fmla="*/ 121 h 240"/>
                  <a:gd name="T22" fmla="*/ 1 w 239"/>
                  <a:gd name="T23" fmla="*/ 96 h 240"/>
                  <a:gd name="T24" fmla="*/ 19 w 239"/>
                  <a:gd name="T25" fmla="*/ 53 h 240"/>
                  <a:gd name="T26" fmla="*/ 52 w 239"/>
                  <a:gd name="T27" fmla="*/ 20 h 240"/>
                  <a:gd name="T28" fmla="*/ 95 w 239"/>
                  <a:gd name="T29" fmla="*/ 3 h 240"/>
                  <a:gd name="T30" fmla="*/ 119 w 239"/>
                  <a:gd name="T31" fmla="*/ 0 h 240"/>
                  <a:gd name="T32" fmla="*/ 144 w 239"/>
                  <a:gd name="T33" fmla="*/ 3 h 240"/>
                  <a:gd name="T34" fmla="*/ 187 w 239"/>
                  <a:gd name="T35" fmla="*/ 20 h 240"/>
                  <a:gd name="T36" fmla="*/ 220 w 239"/>
                  <a:gd name="T37" fmla="*/ 53 h 240"/>
                  <a:gd name="T38" fmla="*/ 238 w 239"/>
                  <a:gd name="T39" fmla="*/ 96 h 240"/>
                  <a:gd name="T40" fmla="*/ 239 w 239"/>
                  <a:gd name="T41" fmla="*/ 121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39" h="240">
                    <a:moveTo>
                      <a:pt x="239" y="121"/>
                    </a:moveTo>
                    <a:lnTo>
                      <a:pt x="238" y="145"/>
                    </a:lnTo>
                    <a:lnTo>
                      <a:pt x="220" y="188"/>
                    </a:lnTo>
                    <a:lnTo>
                      <a:pt x="187" y="221"/>
                    </a:lnTo>
                    <a:lnTo>
                      <a:pt x="144" y="239"/>
                    </a:lnTo>
                    <a:lnTo>
                      <a:pt x="119" y="240"/>
                    </a:lnTo>
                    <a:lnTo>
                      <a:pt x="95" y="239"/>
                    </a:lnTo>
                    <a:lnTo>
                      <a:pt x="52" y="221"/>
                    </a:lnTo>
                    <a:lnTo>
                      <a:pt x="19" y="188"/>
                    </a:lnTo>
                    <a:lnTo>
                      <a:pt x="1" y="145"/>
                    </a:lnTo>
                    <a:lnTo>
                      <a:pt x="0" y="121"/>
                    </a:lnTo>
                    <a:lnTo>
                      <a:pt x="1" y="96"/>
                    </a:lnTo>
                    <a:lnTo>
                      <a:pt x="19" y="53"/>
                    </a:lnTo>
                    <a:lnTo>
                      <a:pt x="52" y="20"/>
                    </a:lnTo>
                    <a:lnTo>
                      <a:pt x="95" y="3"/>
                    </a:lnTo>
                    <a:lnTo>
                      <a:pt x="119" y="0"/>
                    </a:lnTo>
                    <a:lnTo>
                      <a:pt x="144" y="3"/>
                    </a:lnTo>
                    <a:lnTo>
                      <a:pt x="187" y="20"/>
                    </a:lnTo>
                    <a:lnTo>
                      <a:pt x="220" y="53"/>
                    </a:lnTo>
                    <a:lnTo>
                      <a:pt x="238" y="96"/>
                    </a:lnTo>
                    <a:lnTo>
                      <a:pt x="239" y="121"/>
                    </a:lnTo>
                    <a:close/>
                  </a:path>
                </a:pathLst>
              </a:custGeom>
              <a:solidFill>
                <a:srgbClr val="F9AA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8" name="Freeform 77">
                <a:extLst>
                  <a:ext uri="{FF2B5EF4-FFF2-40B4-BE49-F238E27FC236}">
                    <a16:creationId xmlns:a16="http://schemas.microsoft.com/office/drawing/2014/main" id="{049A7667-AB92-4F58-AEB8-89ECB2CA67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9" y="3318"/>
                <a:ext cx="60" cy="60"/>
              </a:xfrm>
              <a:custGeom>
                <a:avLst/>
                <a:gdLst>
                  <a:gd name="T0" fmla="*/ 239 w 239"/>
                  <a:gd name="T1" fmla="*/ 121 h 240"/>
                  <a:gd name="T2" fmla="*/ 238 w 239"/>
                  <a:gd name="T3" fmla="*/ 145 h 240"/>
                  <a:gd name="T4" fmla="*/ 220 w 239"/>
                  <a:gd name="T5" fmla="*/ 188 h 240"/>
                  <a:gd name="T6" fmla="*/ 187 w 239"/>
                  <a:gd name="T7" fmla="*/ 221 h 240"/>
                  <a:gd name="T8" fmla="*/ 144 w 239"/>
                  <a:gd name="T9" fmla="*/ 239 h 240"/>
                  <a:gd name="T10" fmla="*/ 120 w 239"/>
                  <a:gd name="T11" fmla="*/ 240 h 240"/>
                  <a:gd name="T12" fmla="*/ 95 w 239"/>
                  <a:gd name="T13" fmla="*/ 239 h 240"/>
                  <a:gd name="T14" fmla="*/ 52 w 239"/>
                  <a:gd name="T15" fmla="*/ 221 h 240"/>
                  <a:gd name="T16" fmla="*/ 19 w 239"/>
                  <a:gd name="T17" fmla="*/ 188 h 240"/>
                  <a:gd name="T18" fmla="*/ 1 w 239"/>
                  <a:gd name="T19" fmla="*/ 145 h 240"/>
                  <a:gd name="T20" fmla="*/ 0 w 239"/>
                  <a:gd name="T21" fmla="*/ 121 h 240"/>
                  <a:gd name="T22" fmla="*/ 1 w 239"/>
                  <a:gd name="T23" fmla="*/ 96 h 240"/>
                  <a:gd name="T24" fmla="*/ 19 w 239"/>
                  <a:gd name="T25" fmla="*/ 53 h 240"/>
                  <a:gd name="T26" fmla="*/ 52 w 239"/>
                  <a:gd name="T27" fmla="*/ 20 h 240"/>
                  <a:gd name="T28" fmla="*/ 95 w 239"/>
                  <a:gd name="T29" fmla="*/ 3 h 240"/>
                  <a:gd name="T30" fmla="*/ 120 w 239"/>
                  <a:gd name="T31" fmla="*/ 0 h 240"/>
                  <a:gd name="T32" fmla="*/ 144 w 239"/>
                  <a:gd name="T33" fmla="*/ 3 h 240"/>
                  <a:gd name="T34" fmla="*/ 187 w 239"/>
                  <a:gd name="T35" fmla="*/ 20 h 240"/>
                  <a:gd name="T36" fmla="*/ 220 w 239"/>
                  <a:gd name="T37" fmla="*/ 53 h 240"/>
                  <a:gd name="T38" fmla="*/ 238 w 239"/>
                  <a:gd name="T39" fmla="*/ 96 h 240"/>
                  <a:gd name="T40" fmla="*/ 239 w 239"/>
                  <a:gd name="T41" fmla="*/ 121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39" h="240">
                    <a:moveTo>
                      <a:pt x="239" y="121"/>
                    </a:moveTo>
                    <a:lnTo>
                      <a:pt x="238" y="145"/>
                    </a:lnTo>
                    <a:lnTo>
                      <a:pt x="220" y="188"/>
                    </a:lnTo>
                    <a:lnTo>
                      <a:pt x="187" y="221"/>
                    </a:lnTo>
                    <a:lnTo>
                      <a:pt x="144" y="239"/>
                    </a:lnTo>
                    <a:lnTo>
                      <a:pt x="120" y="240"/>
                    </a:lnTo>
                    <a:lnTo>
                      <a:pt x="95" y="239"/>
                    </a:lnTo>
                    <a:lnTo>
                      <a:pt x="52" y="221"/>
                    </a:lnTo>
                    <a:lnTo>
                      <a:pt x="19" y="188"/>
                    </a:lnTo>
                    <a:lnTo>
                      <a:pt x="1" y="145"/>
                    </a:lnTo>
                    <a:lnTo>
                      <a:pt x="0" y="121"/>
                    </a:lnTo>
                    <a:lnTo>
                      <a:pt x="1" y="96"/>
                    </a:lnTo>
                    <a:lnTo>
                      <a:pt x="19" y="53"/>
                    </a:lnTo>
                    <a:lnTo>
                      <a:pt x="52" y="20"/>
                    </a:lnTo>
                    <a:lnTo>
                      <a:pt x="95" y="3"/>
                    </a:lnTo>
                    <a:lnTo>
                      <a:pt x="120" y="0"/>
                    </a:lnTo>
                    <a:lnTo>
                      <a:pt x="144" y="3"/>
                    </a:lnTo>
                    <a:lnTo>
                      <a:pt x="187" y="20"/>
                    </a:lnTo>
                    <a:lnTo>
                      <a:pt x="220" y="53"/>
                    </a:lnTo>
                    <a:lnTo>
                      <a:pt x="238" y="96"/>
                    </a:lnTo>
                    <a:lnTo>
                      <a:pt x="239" y="121"/>
                    </a:lnTo>
                    <a:close/>
                  </a:path>
                </a:pathLst>
              </a:custGeom>
              <a:solidFill>
                <a:srgbClr val="F9AA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9" name="Freeform 78">
                <a:extLst>
                  <a:ext uri="{FF2B5EF4-FFF2-40B4-BE49-F238E27FC236}">
                    <a16:creationId xmlns:a16="http://schemas.microsoft.com/office/drawing/2014/main" id="{1707F38D-1ED3-4264-82C4-4203610BA8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7" y="3515"/>
                <a:ext cx="231" cy="133"/>
              </a:xfrm>
              <a:custGeom>
                <a:avLst/>
                <a:gdLst>
                  <a:gd name="T0" fmla="*/ 923 w 923"/>
                  <a:gd name="T1" fmla="*/ 0 h 532"/>
                  <a:gd name="T2" fmla="*/ 923 w 923"/>
                  <a:gd name="T3" fmla="*/ 532 h 532"/>
                  <a:gd name="T4" fmla="*/ 0 w 923"/>
                  <a:gd name="T5" fmla="*/ 532 h 532"/>
                  <a:gd name="T6" fmla="*/ 2 w 923"/>
                  <a:gd name="T7" fmla="*/ 511 h 532"/>
                  <a:gd name="T8" fmla="*/ 11 w 923"/>
                  <a:gd name="T9" fmla="*/ 468 h 532"/>
                  <a:gd name="T10" fmla="*/ 32 w 923"/>
                  <a:gd name="T11" fmla="*/ 425 h 532"/>
                  <a:gd name="T12" fmla="*/ 60 w 923"/>
                  <a:gd name="T13" fmla="*/ 380 h 532"/>
                  <a:gd name="T14" fmla="*/ 96 w 923"/>
                  <a:gd name="T15" fmla="*/ 335 h 532"/>
                  <a:gd name="T16" fmla="*/ 140 w 923"/>
                  <a:gd name="T17" fmla="*/ 291 h 532"/>
                  <a:gd name="T18" fmla="*/ 191 w 923"/>
                  <a:gd name="T19" fmla="*/ 247 h 532"/>
                  <a:gd name="T20" fmla="*/ 249 w 923"/>
                  <a:gd name="T21" fmla="*/ 205 h 532"/>
                  <a:gd name="T22" fmla="*/ 313 w 923"/>
                  <a:gd name="T23" fmla="*/ 166 h 532"/>
                  <a:gd name="T24" fmla="*/ 382 w 923"/>
                  <a:gd name="T25" fmla="*/ 128 h 532"/>
                  <a:gd name="T26" fmla="*/ 456 w 923"/>
                  <a:gd name="T27" fmla="*/ 95 h 532"/>
                  <a:gd name="T28" fmla="*/ 534 w 923"/>
                  <a:gd name="T29" fmla="*/ 66 h 532"/>
                  <a:gd name="T30" fmla="*/ 616 w 923"/>
                  <a:gd name="T31" fmla="*/ 41 h 532"/>
                  <a:gd name="T32" fmla="*/ 701 w 923"/>
                  <a:gd name="T33" fmla="*/ 22 h 532"/>
                  <a:gd name="T34" fmla="*/ 788 w 923"/>
                  <a:gd name="T35" fmla="*/ 8 h 532"/>
                  <a:gd name="T36" fmla="*/ 877 w 923"/>
                  <a:gd name="T37" fmla="*/ 0 h 532"/>
                  <a:gd name="T38" fmla="*/ 923 w 923"/>
                  <a:gd name="T39" fmla="*/ 0 h 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23" h="532">
                    <a:moveTo>
                      <a:pt x="923" y="0"/>
                    </a:moveTo>
                    <a:lnTo>
                      <a:pt x="923" y="532"/>
                    </a:lnTo>
                    <a:lnTo>
                      <a:pt x="0" y="532"/>
                    </a:lnTo>
                    <a:lnTo>
                      <a:pt x="2" y="511"/>
                    </a:lnTo>
                    <a:lnTo>
                      <a:pt x="11" y="468"/>
                    </a:lnTo>
                    <a:lnTo>
                      <a:pt x="32" y="425"/>
                    </a:lnTo>
                    <a:lnTo>
                      <a:pt x="60" y="380"/>
                    </a:lnTo>
                    <a:lnTo>
                      <a:pt x="96" y="335"/>
                    </a:lnTo>
                    <a:lnTo>
                      <a:pt x="140" y="291"/>
                    </a:lnTo>
                    <a:lnTo>
                      <a:pt x="191" y="247"/>
                    </a:lnTo>
                    <a:lnTo>
                      <a:pt x="249" y="205"/>
                    </a:lnTo>
                    <a:lnTo>
                      <a:pt x="313" y="166"/>
                    </a:lnTo>
                    <a:lnTo>
                      <a:pt x="382" y="128"/>
                    </a:lnTo>
                    <a:lnTo>
                      <a:pt x="456" y="95"/>
                    </a:lnTo>
                    <a:lnTo>
                      <a:pt x="534" y="66"/>
                    </a:lnTo>
                    <a:lnTo>
                      <a:pt x="616" y="41"/>
                    </a:lnTo>
                    <a:lnTo>
                      <a:pt x="701" y="22"/>
                    </a:lnTo>
                    <a:lnTo>
                      <a:pt x="788" y="8"/>
                    </a:lnTo>
                    <a:lnTo>
                      <a:pt x="877" y="0"/>
                    </a:lnTo>
                    <a:lnTo>
                      <a:pt x="923" y="0"/>
                    </a:lnTo>
                    <a:close/>
                  </a:path>
                </a:pathLst>
              </a:custGeom>
              <a:solidFill>
                <a:srgbClr val="46AC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0" name="Freeform 79">
                <a:extLst>
                  <a:ext uri="{FF2B5EF4-FFF2-40B4-BE49-F238E27FC236}">
                    <a16:creationId xmlns:a16="http://schemas.microsoft.com/office/drawing/2014/main" id="{AD82D2F7-181F-47CF-B88E-9D968B1431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78" y="3515"/>
                <a:ext cx="230" cy="133"/>
              </a:xfrm>
              <a:custGeom>
                <a:avLst/>
                <a:gdLst>
                  <a:gd name="T0" fmla="*/ 0 w 922"/>
                  <a:gd name="T1" fmla="*/ 0 h 532"/>
                  <a:gd name="T2" fmla="*/ 0 w 922"/>
                  <a:gd name="T3" fmla="*/ 532 h 532"/>
                  <a:gd name="T4" fmla="*/ 922 w 922"/>
                  <a:gd name="T5" fmla="*/ 532 h 532"/>
                  <a:gd name="T6" fmla="*/ 921 w 922"/>
                  <a:gd name="T7" fmla="*/ 511 h 532"/>
                  <a:gd name="T8" fmla="*/ 912 w 922"/>
                  <a:gd name="T9" fmla="*/ 468 h 532"/>
                  <a:gd name="T10" fmla="*/ 892 w 922"/>
                  <a:gd name="T11" fmla="*/ 425 h 532"/>
                  <a:gd name="T12" fmla="*/ 864 w 922"/>
                  <a:gd name="T13" fmla="*/ 380 h 532"/>
                  <a:gd name="T14" fmla="*/ 828 w 922"/>
                  <a:gd name="T15" fmla="*/ 335 h 532"/>
                  <a:gd name="T16" fmla="*/ 784 w 922"/>
                  <a:gd name="T17" fmla="*/ 291 h 532"/>
                  <a:gd name="T18" fmla="*/ 732 w 922"/>
                  <a:gd name="T19" fmla="*/ 247 h 532"/>
                  <a:gd name="T20" fmla="*/ 674 w 922"/>
                  <a:gd name="T21" fmla="*/ 205 h 532"/>
                  <a:gd name="T22" fmla="*/ 611 w 922"/>
                  <a:gd name="T23" fmla="*/ 166 h 532"/>
                  <a:gd name="T24" fmla="*/ 541 w 922"/>
                  <a:gd name="T25" fmla="*/ 128 h 532"/>
                  <a:gd name="T26" fmla="*/ 468 w 922"/>
                  <a:gd name="T27" fmla="*/ 95 h 532"/>
                  <a:gd name="T28" fmla="*/ 389 w 922"/>
                  <a:gd name="T29" fmla="*/ 66 h 532"/>
                  <a:gd name="T30" fmla="*/ 308 w 922"/>
                  <a:gd name="T31" fmla="*/ 41 h 532"/>
                  <a:gd name="T32" fmla="*/ 222 w 922"/>
                  <a:gd name="T33" fmla="*/ 22 h 532"/>
                  <a:gd name="T34" fmla="*/ 135 w 922"/>
                  <a:gd name="T35" fmla="*/ 8 h 532"/>
                  <a:gd name="T36" fmla="*/ 46 w 922"/>
                  <a:gd name="T37" fmla="*/ 0 h 532"/>
                  <a:gd name="T38" fmla="*/ 0 w 922"/>
                  <a:gd name="T39" fmla="*/ 0 h 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22" h="532">
                    <a:moveTo>
                      <a:pt x="0" y="0"/>
                    </a:moveTo>
                    <a:lnTo>
                      <a:pt x="0" y="532"/>
                    </a:lnTo>
                    <a:lnTo>
                      <a:pt x="922" y="532"/>
                    </a:lnTo>
                    <a:lnTo>
                      <a:pt x="921" y="511"/>
                    </a:lnTo>
                    <a:lnTo>
                      <a:pt x="912" y="468"/>
                    </a:lnTo>
                    <a:lnTo>
                      <a:pt x="892" y="425"/>
                    </a:lnTo>
                    <a:lnTo>
                      <a:pt x="864" y="380"/>
                    </a:lnTo>
                    <a:lnTo>
                      <a:pt x="828" y="335"/>
                    </a:lnTo>
                    <a:lnTo>
                      <a:pt x="784" y="291"/>
                    </a:lnTo>
                    <a:lnTo>
                      <a:pt x="732" y="247"/>
                    </a:lnTo>
                    <a:lnTo>
                      <a:pt x="674" y="205"/>
                    </a:lnTo>
                    <a:lnTo>
                      <a:pt x="611" y="166"/>
                    </a:lnTo>
                    <a:lnTo>
                      <a:pt x="541" y="128"/>
                    </a:lnTo>
                    <a:lnTo>
                      <a:pt x="468" y="95"/>
                    </a:lnTo>
                    <a:lnTo>
                      <a:pt x="389" y="66"/>
                    </a:lnTo>
                    <a:lnTo>
                      <a:pt x="308" y="41"/>
                    </a:lnTo>
                    <a:lnTo>
                      <a:pt x="222" y="22"/>
                    </a:lnTo>
                    <a:lnTo>
                      <a:pt x="135" y="8"/>
                    </a:lnTo>
                    <a:lnTo>
                      <a:pt x="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6AC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1" name="Freeform 80">
                <a:extLst>
                  <a:ext uri="{FF2B5EF4-FFF2-40B4-BE49-F238E27FC236}">
                    <a16:creationId xmlns:a16="http://schemas.microsoft.com/office/drawing/2014/main" id="{F9BA32AA-4FF0-43FE-9EA7-0EFE7E90BE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90" y="3518"/>
                <a:ext cx="88" cy="130"/>
              </a:xfrm>
              <a:custGeom>
                <a:avLst/>
                <a:gdLst>
                  <a:gd name="T0" fmla="*/ 173 w 349"/>
                  <a:gd name="T1" fmla="*/ 2 h 520"/>
                  <a:gd name="T2" fmla="*/ 169 w 349"/>
                  <a:gd name="T3" fmla="*/ 2 h 520"/>
                  <a:gd name="T4" fmla="*/ 165 w 349"/>
                  <a:gd name="T5" fmla="*/ 3 h 520"/>
                  <a:gd name="T6" fmla="*/ 123 w 349"/>
                  <a:gd name="T7" fmla="*/ 11 h 520"/>
                  <a:gd name="T8" fmla="*/ 40 w 349"/>
                  <a:gd name="T9" fmla="*/ 29 h 520"/>
                  <a:gd name="T10" fmla="*/ 0 w 349"/>
                  <a:gd name="T11" fmla="*/ 41 h 520"/>
                  <a:gd name="T12" fmla="*/ 349 w 349"/>
                  <a:gd name="T13" fmla="*/ 520 h 520"/>
                  <a:gd name="T14" fmla="*/ 349 w 349"/>
                  <a:gd name="T15" fmla="*/ 254 h 520"/>
                  <a:gd name="T16" fmla="*/ 192 w 349"/>
                  <a:gd name="T17" fmla="*/ 0 h 520"/>
                  <a:gd name="T18" fmla="*/ 183 w 349"/>
                  <a:gd name="T19" fmla="*/ 0 h 520"/>
                  <a:gd name="T20" fmla="*/ 173 w 349"/>
                  <a:gd name="T21" fmla="*/ 2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9" h="520">
                    <a:moveTo>
                      <a:pt x="173" y="2"/>
                    </a:moveTo>
                    <a:lnTo>
                      <a:pt x="169" y="2"/>
                    </a:lnTo>
                    <a:lnTo>
                      <a:pt x="165" y="3"/>
                    </a:lnTo>
                    <a:lnTo>
                      <a:pt x="123" y="11"/>
                    </a:lnTo>
                    <a:lnTo>
                      <a:pt x="40" y="29"/>
                    </a:lnTo>
                    <a:lnTo>
                      <a:pt x="0" y="41"/>
                    </a:lnTo>
                    <a:lnTo>
                      <a:pt x="349" y="520"/>
                    </a:lnTo>
                    <a:lnTo>
                      <a:pt x="349" y="254"/>
                    </a:lnTo>
                    <a:lnTo>
                      <a:pt x="192" y="0"/>
                    </a:lnTo>
                    <a:lnTo>
                      <a:pt x="183" y="0"/>
                    </a:lnTo>
                    <a:lnTo>
                      <a:pt x="173" y="2"/>
                    </a:lnTo>
                    <a:close/>
                  </a:path>
                </a:pathLst>
              </a:custGeom>
              <a:solidFill>
                <a:srgbClr val="3785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2" name="Freeform 81">
                <a:extLst>
                  <a:ext uri="{FF2B5EF4-FFF2-40B4-BE49-F238E27FC236}">
                    <a16:creationId xmlns:a16="http://schemas.microsoft.com/office/drawing/2014/main" id="{E9F81752-91A8-4CAF-A49F-1DDC92ABA2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78" y="3518"/>
                <a:ext cx="87" cy="130"/>
              </a:xfrm>
              <a:custGeom>
                <a:avLst/>
                <a:gdLst>
                  <a:gd name="T0" fmla="*/ 176 w 350"/>
                  <a:gd name="T1" fmla="*/ 2 h 520"/>
                  <a:gd name="T2" fmla="*/ 180 w 350"/>
                  <a:gd name="T3" fmla="*/ 2 h 520"/>
                  <a:gd name="T4" fmla="*/ 184 w 350"/>
                  <a:gd name="T5" fmla="*/ 3 h 520"/>
                  <a:gd name="T6" fmla="*/ 226 w 350"/>
                  <a:gd name="T7" fmla="*/ 11 h 520"/>
                  <a:gd name="T8" fmla="*/ 309 w 350"/>
                  <a:gd name="T9" fmla="*/ 29 h 520"/>
                  <a:gd name="T10" fmla="*/ 350 w 350"/>
                  <a:gd name="T11" fmla="*/ 41 h 520"/>
                  <a:gd name="T12" fmla="*/ 0 w 350"/>
                  <a:gd name="T13" fmla="*/ 520 h 520"/>
                  <a:gd name="T14" fmla="*/ 0 w 350"/>
                  <a:gd name="T15" fmla="*/ 254 h 520"/>
                  <a:gd name="T16" fmla="*/ 157 w 350"/>
                  <a:gd name="T17" fmla="*/ 0 h 520"/>
                  <a:gd name="T18" fmla="*/ 167 w 350"/>
                  <a:gd name="T19" fmla="*/ 0 h 520"/>
                  <a:gd name="T20" fmla="*/ 176 w 350"/>
                  <a:gd name="T21" fmla="*/ 2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50" h="520">
                    <a:moveTo>
                      <a:pt x="176" y="2"/>
                    </a:moveTo>
                    <a:lnTo>
                      <a:pt x="180" y="2"/>
                    </a:lnTo>
                    <a:lnTo>
                      <a:pt x="184" y="3"/>
                    </a:lnTo>
                    <a:lnTo>
                      <a:pt x="226" y="11"/>
                    </a:lnTo>
                    <a:lnTo>
                      <a:pt x="309" y="29"/>
                    </a:lnTo>
                    <a:lnTo>
                      <a:pt x="350" y="41"/>
                    </a:lnTo>
                    <a:lnTo>
                      <a:pt x="0" y="520"/>
                    </a:lnTo>
                    <a:lnTo>
                      <a:pt x="0" y="254"/>
                    </a:lnTo>
                    <a:lnTo>
                      <a:pt x="157" y="0"/>
                    </a:lnTo>
                    <a:lnTo>
                      <a:pt x="167" y="0"/>
                    </a:lnTo>
                    <a:lnTo>
                      <a:pt x="176" y="2"/>
                    </a:lnTo>
                    <a:close/>
                  </a:path>
                </a:pathLst>
              </a:custGeom>
              <a:solidFill>
                <a:srgbClr val="3785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3" name="Freeform 82">
                <a:extLst>
                  <a:ext uri="{FF2B5EF4-FFF2-40B4-BE49-F238E27FC236}">
                    <a16:creationId xmlns:a16="http://schemas.microsoft.com/office/drawing/2014/main" id="{85A7FBE4-16A5-4066-B0B9-47C4E88DB8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0" y="2917"/>
                <a:ext cx="515" cy="665"/>
              </a:xfrm>
              <a:custGeom>
                <a:avLst/>
                <a:gdLst>
                  <a:gd name="T0" fmla="*/ 942 w 2060"/>
                  <a:gd name="T1" fmla="*/ 1 h 2658"/>
                  <a:gd name="T2" fmla="*/ 643 w 2060"/>
                  <a:gd name="T3" fmla="*/ 47 h 2658"/>
                  <a:gd name="T4" fmla="*/ 410 w 2060"/>
                  <a:gd name="T5" fmla="*/ 147 h 2658"/>
                  <a:gd name="T6" fmla="*/ 240 w 2060"/>
                  <a:gd name="T7" fmla="*/ 297 h 2658"/>
                  <a:gd name="T8" fmla="*/ 121 w 2060"/>
                  <a:gd name="T9" fmla="*/ 487 h 2658"/>
                  <a:gd name="T10" fmla="*/ 47 w 2060"/>
                  <a:gd name="T11" fmla="*/ 715 h 2658"/>
                  <a:gd name="T12" fmla="*/ 10 w 2060"/>
                  <a:gd name="T13" fmla="*/ 971 h 2658"/>
                  <a:gd name="T14" fmla="*/ 0 w 2060"/>
                  <a:gd name="T15" fmla="*/ 1321 h 2658"/>
                  <a:gd name="T16" fmla="*/ 12 w 2060"/>
                  <a:gd name="T17" fmla="*/ 1543 h 2658"/>
                  <a:gd name="T18" fmla="*/ 67 w 2060"/>
                  <a:gd name="T19" fmla="*/ 1813 h 2658"/>
                  <a:gd name="T20" fmla="*/ 161 w 2060"/>
                  <a:gd name="T21" fmla="*/ 2046 h 2658"/>
                  <a:gd name="T22" fmla="*/ 282 w 2060"/>
                  <a:gd name="T23" fmla="*/ 2241 h 2658"/>
                  <a:gd name="T24" fmla="*/ 444 w 2060"/>
                  <a:gd name="T25" fmla="*/ 2433 h 2658"/>
                  <a:gd name="T26" fmla="*/ 700 w 2060"/>
                  <a:gd name="T27" fmla="*/ 2645 h 2658"/>
                  <a:gd name="T28" fmla="*/ 697 w 2060"/>
                  <a:gd name="T29" fmla="*/ 2624 h 2658"/>
                  <a:gd name="T30" fmla="*/ 539 w 2060"/>
                  <a:gd name="T31" fmla="*/ 2324 h 2658"/>
                  <a:gd name="T32" fmla="*/ 443 w 2060"/>
                  <a:gd name="T33" fmla="*/ 2070 h 2658"/>
                  <a:gd name="T34" fmla="*/ 369 w 2060"/>
                  <a:gd name="T35" fmla="*/ 1768 h 2658"/>
                  <a:gd name="T36" fmla="*/ 344 w 2060"/>
                  <a:gd name="T37" fmla="*/ 1432 h 2658"/>
                  <a:gd name="T38" fmla="*/ 364 w 2060"/>
                  <a:gd name="T39" fmla="*/ 1211 h 2658"/>
                  <a:gd name="T40" fmla="*/ 404 w 2060"/>
                  <a:gd name="T41" fmla="*/ 1031 h 2658"/>
                  <a:gd name="T42" fmla="*/ 471 w 2060"/>
                  <a:gd name="T43" fmla="*/ 851 h 2658"/>
                  <a:gd name="T44" fmla="*/ 565 w 2060"/>
                  <a:gd name="T45" fmla="*/ 672 h 2658"/>
                  <a:gd name="T46" fmla="*/ 579 w 2060"/>
                  <a:gd name="T47" fmla="*/ 652 h 2658"/>
                  <a:gd name="T48" fmla="*/ 490 w 2060"/>
                  <a:gd name="T49" fmla="*/ 902 h 2658"/>
                  <a:gd name="T50" fmla="*/ 482 w 2060"/>
                  <a:gd name="T51" fmla="*/ 1000 h 2658"/>
                  <a:gd name="T52" fmla="*/ 678 w 2060"/>
                  <a:gd name="T53" fmla="*/ 965 h 2658"/>
                  <a:gd name="T54" fmla="*/ 1030 w 2060"/>
                  <a:gd name="T55" fmla="*/ 949 h 2658"/>
                  <a:gd name="T56" fmla="*/ 1383 w 2060"/>
                  <a:gd name="T57" fmla="*/ 965 h 2658"/>
                  <a:gd name="T58" fmla="*/ 1578 w 2060"/>
                  <a:gd name="T59" fmla="*/ 1000 h 2658"/>
                  <a:gd name="T60" fmla="*/ 1571 w 2060"/>
                  <a:gd name="T61" fmla="*/ 902 h 2658"/>
                  <a:gd name="T62" fmla="*/ 1482 w 2060"/>
                  <a:gd name="T63" fmla="*/ 652 h 2658"/>
                  <a:gd name="T64" fmla="*/ 1496 w 2060"/>
                  <a:gd name="T65" fmla="*/ 672 h 2658"/>
                  <a:gd name="T66" fmla="*/ 1590 w 2060"/>
                  <a:gd name="T67" fmla="*/ 851 h 2658"/>
                  <a:gd name="T68" fmla="*/ 1656 w 2060"/>
                  <a:gd name="T69" fmla="*/ 1031 h 2658"/>
                  <a:gd name="T70" fmla="*/ 1697 w 2060"/>
                  <a:gd name="T71" fmla="*/ 1211 h 2658"/>
                  <a:gd name="T72" fmla="*/ 1717 w 2060"/>
                  <a:gd name="T73" fmla="*/ 1432 h 2658"/>
                  <a:gd name="T74" fmla="*/ 1691 w 2060"/>
                  <a:gd name="T75" fmla="*/ 1768 h 2658"/>
                  <a:gd name="T76" fmla="*/ 1617 w 2060"/>
                  <a:gd name="T77" fmla="*/ 2070 h 2658"/>
                  <a:gd name="T78" fmla="*/ 1520 w 2060"/>
                  <a:gd name="T79" fmla="*/ 2324 h 2658"/>
                  <a:gd name="T80" fmla="*/ 1364 w 2060"/>
                  <a:gd name="T81" fmla="*/ 2624 h 2658"/>
                  <a:gd name="T82" fmla="*/ 1360 w 2060"/>
                  <a:gd name="T83" fmla="*/ 2645 h 2658"/>
                  <a:gd name="T84" fmla="*/ 1617 w 2060"/>
                  <a:gd name="T85" fmla="*/ 2433 h 2658"/>
                  <a:gd name="T86" fmla="*/ 1778 w 2060"/>
                  <a:gd name="T87" fmla="*/ 2241 h 2658"/>
                  <a:gd name="T88" fmla="*/ 1899 w 2060"/>
                  <a:gd name="T89" fmla="*/ 2046 h 2658"/>
                  <a:gd name="T90" fmla="*/ 1993 w 2060"/>
                  <a:gd name="T91" fmla="*/ 1813 h 2658"/>
                  <a:gd name="T92" fmla="*/ 2048 w 2060"/>
                  <a:gd name="T93" fmla="*/ 1543 h 2658"/>
                  <a:gd name="T94" fmla="*/ 2060 w 2060"/>
                  <a:gd name="T95" fmla="*/ 1321 h 2658"/>
                  <a:gd name="T96" fmla="*/ 2051 w 2060"/>
                  <a:gd name="T97" fmla="*/ 971 h 2658"/>
                  <a:gd name="T98" fmla="*/ 2014 w 2060"/>
                  <a:gd name="T99" fmla="*/ 715 h 2658"/>
                  <a:gd name="T100" fmla="*/ 1940 w 2060"/>
                  <a:gd name="T101" fmla="*/ 487 h 2658"/>
                  <a:gd name="T102" fmla="*/ 1821 w 2060"/>
                  <a:gd name="T103" fmla="*/ 297 h 2658"/>
                  <a:gd name="T104" fmla="*/ 1649 w 2060"/>
                  <a:gd name="T105" fmla="*/ 147 h 2658"/>
                  <a:gd name="T106" fmla="*/ 1418 w 2060"/>
                  <a:gd name="T107" fmla="*/ 47 h 2658"/>
                  <a:gd name="T108" fmla="*/ 1118 w 2060"/>
                  <a:gd name="T109" fmla="*/ 1 h 2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060" h="2658">
                    <a:moveTo>
                      <a:pt x="1030" y="0"/>
                    </a:moveTo>
                    <a:lnTo>
                      <a:pt x="942" y="1"/>
                    </a:lnTo>
                    <a:lnTo>
                      <a:pt x="783" y="17"/>
                    </a:lnTo>
                    <a:lnTo>
                      <a:pt x="643" y="47"/>
                    </a:lnTo>
                    <a:lnTo>
                      <a:pt x="518" y="90"/>
                    </a:lnTo>
                    <a:lnTo>
                      <a:pt x="410" y="147"/>
                    </a:lnTo>
                    <a:lnTo>
                      <a:pt x="318" y="216"/>
                    </a:lnTo>
                    <a:lnTo>
                      <a:pt x="240" y="297"/>
                    </a:lnTo>
                    <a:lnTo>
                      <a:pt x="174" y="387"/>
                    </a:lnTo>
                    <a:lnTo>
                      <a:pt x="121" y="487"/>
                    </a:lnTo>
                    <a:lnTo>
                      <a:pt x="78" y="597"/>
                    </a:lnTo>
                    <a:lnTo>
                      <a:pt x="47" y="715"/>
                    </a:lnTo>
                    <a:lnTo>
                      <a:pt x="24" y="839"/>
                    </a:lnTo>
                    <a:lnTo>
                      <a:pt x="10" y="971"/>
                    </a:lnTo>
                    <a:lnTo>
                      <a:pt x="1" y="1107"/>
                    </a:lnTo>
                    <a:lnTo>
                      <a:pt x="0" y="1321"/>
                    </a:lnTo>
                    <a:lnTo>
                      <a:pt x="6" y="1470"/>
                    </a:lnTo>
                    <a:lnTo>
                      <a:pt x="12" y="1543"/>
                    </a:lnTo>
                    <a:lnTo>
                      <a:pt x="33" y="1683"/>
                    </a:lnTo>
                    <a:lnTo>
                      <a:pt x="67" y="1813"/>
                    </a:lnTo>
                    <a:lnTo>
                      <a:pt x="110" y="1935"/>
                    </a:lnTo>
                    <a:lnTo>
                      <a:pt x="161" y="2046"/>
                    </a:lnTo>
                    <a:lnTo>
                      <a:pt x="219" y="2148"/>
                    </a:lnTo>
                    <a:lnTo>
                      <a:pt x="282" y="2241"/>
                    </a:lnTo>
                    <a:lnTo>
                      <a:pt x="346" y="2324"/>
                    </a:lnTo>
                    <a:lnTo>
                      <a:pt x="444" y="2433"/>
                    </a:lnTo>
                    <a:lnTo>
                      <a:pt x="564" y="2544"/>
                    </a:lnTo>
                    <a:lnTo>
                      <a:pt x="700" y="2645"/>
                    </a:lnTo>
                    <a:lnTo>
                      <a:pt x="721" y="2658"/>
                    </a:lnTo>
                    <a:lnTo>
                      <a:pt x="697" y="2624"/>
                    </a:lnTo>
                    <a:lnTo>
                      <a:pt x="589" y="2429"/>
                    </a:lnTo>
                    <a:lnTo>
                      <a:pt x="539" y="2324"/>
                    </a:lnTo>
                    <a:lnTo>
                      <a:pt x="490" y="2204"/>
                    </a:lnTo>
                    <a:lnTo>
                      <a:pt x="443" y="2070"/>
                    </a:lnTo>
                    <a:lnTo>
                      <a:pt x="402" y="1924"/>
                    </a:lnTo>
                    <a:lnTo>
                      <a:pt x="369" y="1768"/>
                    </a:lnTo>
                    <a:lnTo>
                      <a:pt x="349" y="1603"/>
                    </a:lnTo>
                    <a:lnTo>
                      <a:pt x="344" y="1432"/>
                    </a:lnTo>
                    <a:lnTo>
                      <a:pt x="352" y="1300"/>
                    </a:lnTo>
                    <a:lnTo>
                      <a:pt x="364" y="1211"/>
                    </a:lnTo>
                    <a:lnTo>
                      <a:pt x="381" y="1121"/>
                    </a:lnTo>
                    <a:lnTo>
                      <a:pt x="404" y="1031"/>
                    </a:lnTo>
                    <a:lnTo>
                      <a:pt x="434" y="942"/>
                    </a:lnTo>
                    <a:lnTo>
                      <a:pt x="471" y="851"/>
                    </a:lnTo>
                    <a:lnTo>
                      <a:pt x="514" y="761"/>
                    </a:lnTo>
                    <a:lnTo>
                      <a:pt x="565" y="672"/>
                    </a:lnTo>
                    <a:lnTo>
                      <a:pt x="593" y="626"/>
                    </a:lnTo>
                    <a:lnTo>
                      <a:pt x="579" y="652"/>
                    </a:lnTo>
                    <a:lnTo>
                      <a:pt x="514" y="806"/>
                    </a:lnTo>
                    <a:lnTo>
                      <a:pt x="490" y="902"/>
                    </a:lnTo>
                    <a:lnTo>
                      <a:pt x="481" y="967"/>
                    </a:lnTo>
                    <a:lnTo>
                      <a:pt x="482" y="1000"/>
                    </a:lnTo>
                    <a:lnTo>
                      <a:pt x="501" y="993"/>
                    </a:lnTo>
                    <a:lnTo>
                      <a:pt x="678" y="965"/>
                    </a:lnTo>
                    <a:lnTo>
                      <a:pt x="888" y="950"/>
                    </a:lnTo>
                    <a:lnTo>
                      <a:pt x="1030" y="949"/>
                    </a:lnTo>
                    <a:lnTo>
                      <a:pt x="1172" y="950"/>
                    </a:lnTo>
                    <a:lnTo>
                      <a:pt x="1383" y="965"/>
                    </a:lnTo>
                    <a:lnTo>
                      <a:pt x="1559" y="993"/>
                    </a:lnTo>
                    <a:lnTo>
                      <a:pt x="1578" y="1000"/>
                    </a:lnTo>
                    <a:lnTo>
                      <a:pt x="1578" y="967"/>
                    </a:lnTo>
                    <a:lnTo>
                      <a:pt x="1571" y="902"/>
                    </a:lnTo>
                    <a:lnTo>
                      <a:pt x="1546" y="806"/>
                    </a:lnTo>
                    <a:lnTo>
                      <a:pt x="1482" y="652"/>
                    </a:lnTo>
                    <a:lnTo>
                      <a:pt x="1467" y="626"/>
                    </a:lnTo>
                    <a:lnTo>
                      <a:pt x="1496" y="672"/>
                    </a:lnTo>
                    <a:lnTo>
                      <a:pt x="1546" y="761"/>
                    </a:lnTo>
                    <a:lnTo>
                      <a:pt x="1590" y="851"/>
                    </a:lnTo>
                    <a:lnTo>
                      <a:pt x="1626" y="942"/>
                    </a:lnTo>
                    <a:lnTo>
                      <a:pt x="1656" y="1031"/>
                    </a:lnTo>
                    <a:lnTo>
                      <a:pt x="1679" y="1121"/>
                    </a:lnTo>
                    <a:lnTo>
                      <a:pt x="1697" y="1211"/>
                    </a:lnTo>
                    <a:lnTo>
                      <a:pt x="1709" y="1300"/>
                    </a:lnTo>
                    <a:lnTo>
                      <a:pt x="1717" y="1432"/>
                    </a:lnTo>
                    <a:lnTo>
                      <a:pt x="1712" y="1603"/>
                    </a:lnTo>
                    <a:lnTo>
                      <a:pt x="1691" y="1768"/>
                    </a:lnTo>
                    <a:lnTo>
                      <a:pt x="1659" y="1924"/>
                    </a:lnTo>
                    <a:lnTo>
                      <a:pt x="1617" y="2070"/>
                    </a:lnTo>
                    <a:lnTo>
                      <a:pt x="1570" y="2204"/>
                    </a:lnTo>
                    <a:lnTo>
                      <a:pt x="1520" y="2324"/>
                    </a:lnTo>
                    <a:lnTo>
                      <a:pt x="1471" y="2429"/>
                    </a:lnTo>
                    <a:lnTo>
                      <a:pt x="1364" y="2624"/>
                    </a:lnTo>
                    <a:lnTo>
                      <a:pt x="1340" y="2658"/>
                    </a:lnTo>
                    <a:lnTo>
                      <a:pt x="1360" y="2645"/>
                    </a:lnTo>
                    <a:lnTo>
                      <a:pt x="1496" y="2544"/>
                    </a:lnTo>
                    <a:lnTo>
                      <a:pt x="1617" y="2433"/>
                    </a:lnTo>
                    <a:lnTo>
                      <a:pt x="1714" y="2324"/>
                    </a:lnTo>
                    <a:lnTo>
                      <a:pt x="1778" y="2241"/>
                    </a:lnTo>
                    <a:lnTo>
                      <a:pt x="1841" y="2148"/>
                    </a:lnTo>
                    <a:lnTo>
                      <a:pt x="1899" y="2046"/>
                    </a:lnTo>
                    <a:lnTo>
                      <a:pt x="1950" y="1935"/>
                    </a:lnTo>
                    <a:lnTo>
                      <a:pt x="1993" y="1813"/>
                    </a:lnTo>
                    <a:lnTo>
                      <a:pt x="2028" y="1683"/>
                    </a:lnTo>
                    <a:lnTo>
                      <a:pt x="2048" y="1543"/>
                    </a:lnTo>
                    <a:lnTo>
                      <a:pt x="2053" y="1470"/>
                    </a:lnTo>
                    <a:lnTo>
                      <a:pt x="2060" y="1321"/>
                    </a:lnTo>
                    <a:lnTo>
                      <a:pt x="2059" y="1107"/>
                    </a:lnTo>
                    <a:lnTo>
                      <a:pt x="2051" y="971"/>
                    </a:lnTo>
                    <a:lnTo>
                      <a:pt x="2036" y="839"/>
                    </a:lnTo>
                    <a:lnTo>
                      <a:pt x="2014" y="715"/>
                    </a:lnTo>
                    <a:lnTo>
                      <a:pt x="1981" y="597"/>
                    </a:lnTo>
                    <a:lnTo>
                      <a:pt x="1940" y="487"/>
                    </a:lnTo>
                    <a:lnTo>
                      <a:pt x="1886" y="387"/>
                    </a:lnTo>
                    <a:lnTo>
                      <a:pt x="1821" y="297"/>
                    </a:lnTo>
                    <a:lnTo>
                      <a:pt x="1742" y="216"/>
                    </a:lnTo>
                    <a:lnTo>
                      <a:pt x="1649" y="147"/>
                    </a:lnTo>
                    <a:lnTo>
                      <a:pt x="1542" y="90"/>
                    </a:lnTo>
                    <a:lnTo>
                      <a:pt x="1418" y="47"/>
                    </a:lnTo>
                    <a:lnTo>
                      <a:pt x="1277" y="17"/>
                    </a:lnTo>
                    <a:lnTo>
                      <a:pt x="1118" y="1"/>
                    </a:lnTo>
                    <a:lnTo>
                      <a:pt x="103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4" name="Freeform 83">
                <a:extLst>
                  <a:ext uri="{FF2B5EF4-FFF2-40B4-BE49-F238E27FC236}">
                    <a16:creationId xmlns:a16="http://schemas.microsoft.com/office/drawing/2014/main" id="{9C9D85C3-CC92-43A2-9BA8-B6D381F9AB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25" y="3511"/>
                <a:ext cx="105" cy="96"/>
              </a:xfrm>
              <a:custGeom>
                <a:avLst/>
                <a:gdLst>
                  <a:gd name="T0" fmla="*/ 0 w 421"/>
                  <a:gd name="T1" fmla="*/ 36 h 385"/>
                  <a:gd name="T2" fmla="*/ 210 w 421"/>
                  <a:gd name="T3" fmla="*/ 385 h 385"/>
                  <a:gd name="T4" fmla="*/ 421 w 421"/>
                  <a:gd name="T5" fmla="*/ 36 h 385"/>
                  <a:gd name="T6" fmla="*/ 414 w 421"/>
                  <a:gd name="T7" fmla="*/ 33 h 385"/>
                  <a:gd name="T8" fmla="*/ 343 w 421"/>
                  <a:gd name="T9" fmla="*/ 14 h 385"/>
                  <a:gd name="T10" fmla="*/ 256 w 421"/>
                  <a:gd name="T11" fmla="*/ 2 h 385"/>
                  <a:gd name="T12" fmla="*/ 187 w 421"/>
                  <a:gd name="T13" fmla="*/ 0 h 385"/>
                  <a:gd name="T14" fmla="*/ 114 w 421"/>
                  <a:gd name="T15" fmla="*/ 5 h 385"/>
                  <a:gd name="T16" fmla="*/ 37 w 421"/>
                  <a:gd name="T17" fmla="*/ 22 h 385"/>
                  <a:gd name="T18" fmla="*/ 0 w 421"/>
                  <a:gd name="T19" fmla="*/ 36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21" h="385">
                    <a:moveTo>
                      <a:pt x="0" y="36"/>
                    </a:moveTo>
                    <a:lnTo>
                      <a:pt x="210" y="385"/>
                    </a:lnTo>
                    <a:lnTo>
                      <a:pt x="421" y="36"/>
                    </a:lnTo>
                    <a:lnTo>
                      <a:pt x="414" y="33"/>
                    </a:lnTo>
                    <a:lnTo>
                      <a:pt x="343" y="14"/>
                    </a:lnTo>
                    <a:lnTo>
                      <a:pt x="256" y="2"/>
                    </a:lnTo>
                    <a:lnTo>
                      <a:pt x="187" y="0"/>
                    </a:lnTo>
                    <a:lnTo>
                      <a:pt x="114" y="5"/>
                    </a:lnTo>
                    <a:lnTo>
                      <a:pt x="37" y="22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FDCC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96111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9E73423-BFFA-4958-92C9-5336F0E9C43D}"/>
              </a:ext>
            </a:extLst>
          </p:cNvPr>
          <p:cNvGrpSpPr/>
          <p:nvPr/>
        </p:nvGrpSpPr>
        <p:grpSpPr>
          <a:xfrm>
            <a:off x="213730" y="241300"/>
            <a:ext cx="11772000" cy="6408000"/>
            <a:chOff x="213730" y="241300"/>
            <a:chExt cx="11772000" cy="640800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27580" y="349300"/>
              <a:ext cx="11544301" cy="6192000"/>
            </a:xfrm>
            <a:prstGeom prst="roundRect">
              <a:avLst>
                <a:gd name="adj" fmla="val 3862"/>
              </a:avLst>
            </a:prstGeom>
            <a:noFill/>
            <a:ln w="3175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13730" y="241300"/>
              <a:ext cx="11772000" cy="6408000"/>
            </a:xfrm>
            <a:prstGeom prst="roundRect">
              <a:avLst>
                <a:gd name="adj" fmla="val 5051"/>
              </a:avLst>
            </a:prstGeom>
            <a:noFill/>
            <a:ln w="317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59093" y="357946"/>
              <a:ext cx="1128129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600">
                  <a:solidFill>
                    <a:srgbClr val="46ACA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Activity 1002</a:t>
              </a:r>
              <a:r>
                <a:rPr lang="en-US" altLang="ko-KR" sz="360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 Create Preliminary Investigation Report</a:t>
              </a:r>
            </a:p>
          </p:txBody>
        </p:sp>
        <p:cxnSp>
          <p:nvCxnSpPr>
            <p:cNvPr id="92" name="직선 연결선 91"/>
            <p:cNvCxnSpPr/>
            <p:nvPr/>
          </p:nvCxnSpPr>
          <p:spPr>
            <a:xfrm>
              <a:off x="723159" y="1309779"/>
              <a:ext cx="10800000" cy="0"/>
            </a:xfrm>
            <a:prstGeom prst="line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9CB02706-262F-B440-A0B3-082CFCEBA16F}"/>
              </a:ext>
            </a:extLst>
          </p:cNvPr>
          <p:cNvSpPr/>
          <p:nvPr/>
        </p:nvSpPr>
        <p:spPr>
          <a:xfrm>
            <a:off x="723159" y="1496143"/>
            <a:ext cx="23741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sz="2400">
                <a:latin typeface="Malgun Gothic" panose="020B0503020000020004" pitchFamily="34" charset="-127"/>
                <a:ea typeface="Malgun Gothic" panose="020B0503020000020004" pitchFamily="34" charset="-127"/>
              </a:rPr>
              <a:t>Market Analysis</a:t>
            </a:r>
            <a:endParaRPr lang="ko-Kore-KR" altLang="en-US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11E719-79CA-8240-A8B8-1701668156FD}"/>
              </a:ext>
            </a:extLst>
          </p:cNvPr>
          <p:cNvSpPr txBox="1"/>
          <p:nvPr/>
        </p:nvSpPr>
        <p:spPr>
          <a:xfrm>
            <a:off x="3187536" y="4169147"/>
            <a:ext cx="477246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>
                <a:latin typeface="+mj-ea"/>
                <a:ea typeface="+mj-ea"/>
              </a:rPr>
              <a:t>-&gt;</a:t>
            </a:r>
            <a:r>
              <a:rPr kumimoji="1" lang="ko-KR" altLang="en-US">
                <a:latin typeface="+mj-ea"/>
                <a:ea typeface="+mj-ea"/>
              </a:rPr>
              <a:t> </a:t>
            </a:r>
            <a:r>
              <a:rPr lang="ko-KR" altLang="en-US" err="1"/>
              <a:t>자판기간</a:t>
            </a:r>
            <a:r>
              <a:rPr lang="ko-KR" altLang="en-US"/>
              <a:t> 연계 네트워크</a:t>
            </a:r>
            <a:endParaRPr lang="ko-KR" altLang="en-US">
              <a:effectLst/>
            </a:endParaRPr>
          </a:p>
          <a:p>
            <a:pPr algn="ctr"/>
            <a:endParaRPr kumimoji="1" lang="en-US" altLang="ko-KR">
              <a:latin typeface="+mj-ea"/>
              <a:ea typeface="+mj-ea"/>
            </a:endParaRPr>
          </a:p>
          <a:p>
            <a:pPr algn="ctr"/>
            <a:r>
              <a:rPr lang="ko-KR" altLang="en-US"/>
              <a:t>한대의 자판기가 갖는 용적 한계 극복</a:t>
            </a:r>
            <a:r>
              <a:rPr lang="en-US" altLang="ko-KR"/>
              <a:t>:</a:t>
            </a:r>
          </a:p>
          <a:p>
            <a:pPr algn="ctr"/>
            <a:r>
              <a:rPr lang="ko-KR" altLang="en-US"/>
              <a:t>소비자 선택의 폭을 넓혀준다</a:t>
            </a:r>
            <a:r>
              <a:rPr lang="en-US" altLang="ko-KR"/>
              <a:t>.</a:t>
            </a:r>
          </a:p>
          <a:p>
            <a:pPr algn="ctr"/>
            <a:endParaRPr lang="en-US" altLang="ko-KR"/>
          </a:p>
          <a:p>
            <a:pPr algn="ctr"/>
            <a:r>
              <a:rPr lang="ko-KR" altLang="en-US"/>
              <a:t>자판기 서버 데이터 베이스를 통해 재고 관리</a:t>
            </a:r>
            <a:r>
              <a:rPr lang="en-US" altLang="ko-KR"/>
              <a:t>:</a:t>
            </a:r>
          </a:p>
          <a:p>
            <a:pPr algn="ctr"/>
            <a:r>
              <a:rPr lang="ko-KR" altLang="en-US"/>
              <a:t>관리 인력 절감을 통한 비용 절감</a:t>
            </a:r>
          </a:p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CB54E33-AC34-7343-8709-287BA12D5F7A}"/>
              </a:ext>
            </a:extLst>
          </p:cNvPr>
          <p:cNvGrpSpPr/>
          <p:nvPr/>
        </p:nvGrpSpPr>
        <p:grpSpPr>
          <a:xfrm>
            <a:off x="6096000" y="1985975"/>
            <a:ext cx="2054182" cy="2054182"/>
            <a:chOff x="7274708" y="1211034"/>
            <a:chExt cx="3063834" cy="3063834"/>
          </a:xfrm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FFAFAAD9-D9EF-794C-AA95-A7232511D0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8908" y="2742951"/>
              <a:ext cx="12573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7A53598F-4513-C24E-B2D5-D448687AB2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1608" y="2177098"/>
              <a:ext cx="12573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B54F0336-9E8A-4342-BF22-EC2792AAFC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9836" y="1448080"/>
              <a:ext cx="12573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F98B571-0CF3-2E42-BFF7-6C11AE5BFC66}"/>
                </a:ext>
              </a:extLst>
            </p:cNvPr>
            <p:cNvSpPr/>
            <p:nvPr/>
          </p:nvSpPr>
          <p:spPr>
            <a:xfrm>
              <a:off x="7274708" y="1211034"/>
              <a:ext cx="3063834" cy="30638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pic>
        <p:nvPicPr>
          <p:cNvPr id="20" name="Picture 2">
            <a:extLst>
              <a:ext uri="{FF2B5EF4-FFF2-40B4-BE49-F238E27FC236}">
                <a16:creationId xmlns:a16="http://schemas.microsoft.com/office/drawing/2014/main" id="{41F16041-3CD3-3845-8570-E1A6877B2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707" y="2390887"/>
            <a:ext cx="1230735" cy="1201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EBF668D-EFBD-A04F-B7C4-E5178F865702}"/>
              </a:ext>
            </a:extLst>
          </p:cNvPr>
          <p:cNvCxnSpPr/>
          <p:nvPr/>
        </p:nvCxnSpPr>
        <p:spPr>
          <a:xfrm>
            <a:off x="5115437" y="2864463"/>
            <a:ext cx="4681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EB258D5-72B4-AB4D-84CD-ABECEA70C106}"/>
              </a:ext>
            </a:extLst>
          </p:cNvPr>
          <p:cNvCxnSpPr>
            <a:cxnSpLocks/>
          </p:cNvCxnSpPr>
          <p:nvPr/>
        </p:nvCxnSpPr>
        <p:spPr>
          <a:xfrm flipH="1">
            <a:off x="5100733" y="3108366"/>
            <a:ext cx="473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987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9E73423-BFFA-4958-92C9-5336F0E9C43D}"/>
              </a:ext>
            </a:extLst>
          </p:cNvPr>
          <p:cNvGrpSpPr/>
          <p:nvPr/>
        </p:nvGrpSpPr>
        <p:grpSpPr>
          <a:xfrm>
            <a:off x="213730" y="241300"/>
            <a:ext cx="11772000" cy="6408000"/>
            <a:chOff x="213730" y="241300"/>
            <a:chExt cx="11772000" cy="640800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27580" y="349300"/>
              <a:ext cx="11544301" cy="6192000"/>
            </a:xfrm>
            <a:prstGeom prst="roundRect">
              <a:avLst>
                <a:gd name="adj" fmla="val 3862"/>
              </a:avLst>
            </a:prstGeom>
            <a:noFill/>
            <a:ln w="3175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13730" y="241300"/>
              <a:ext cx="11772000" cy="6408000"/>
            </a:xfrm>
            <a:prstGeom prst="roundRect">
              <a:avLst>
                <a:gd name="adj" fmla="val 5051"/>
              </a:avLst>
            </a:prstGeom>
            <a:noFill/>
            <a:ln w="317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59093" y="357946"/>
              <a:ext cx="1128129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600">
                  <a:solidFill>
                    <a:srgbClr val="46ACA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Activity 1002</a:t>
              </a:r>
              <a:r>
                <a:rPr lang="en-US" altLang="ko-KR" sz="360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 Create Preliminary Investigation Report</a:t>
              </a:r>
            </a:p>
          </p:txBody>
        </p:sp>
        <p:cxnSp>
          <p:nvCxnSpPr>
            <p:cNvPr id="92" name="직선 연결선 91"/>
            <p:cNvCxnSpPr/>
            <p:nvPr/>
          </p:nvCxnSpPr>
          <p:spPr>
            <a:xfrm>
              <a:off x="723159" y="1309779"/>
              <a:ext cx="10800000" cy="0"/>
            </a:xfrm>
            <a:prstGeom prst="line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9CB02706-262F-B440-A0B3-082CFCEBA16F}"/>
              </a:ext>
            </a:extLst>
          </p:cNvPr>
          <p:cNvSpPr/>
          <p:nvPr/>
        </p:nvSpPr>
        <p:spPr>
          <a:xfrm>
            <a:off x="723159" y="1496143"/>
            <a:ext cx="34355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2400">
                <a:latin typeface="Malgun Gothic" panose="020B0503020000020004" pitchFamily="34" charset="-127"/>
                <a:ea typeface="Malgun Gothic" panose="020B0503020000020004" pitchFamily="34" charset="-127"/>
              </a:rPr>
              <a:t>Other Man</a:t>
            </a:r>
            <a:r>
              <a:rPr lang="en-US" altLang="ko-Kore-KR" sz="2400">
                <a:latin typeface="Malgun Gothic" panose="020B0503020000020004" pitchFamily="34" charset="-127"/>
                <a:ea typeface="Malgun Gothic" panose="020B0503020000020004" pitchFamily="34" charset="-127"/>
              </a:rPr>
              <a:t>a</a:t>
            </a:r>
            <a:r>
              <a:rPr lang="en" altLang="ko-Kore-KR" sz="2400">
                <a:latin typeface="Malgun Gothic" panose="020B0503020000020004" pitchFamily="34" charset="-127"/>
                <a:ea typeface="Malgun Gothic" panose="020B0503020000020004" pitchFamily="34" charset="-127"/>
              </a:rPr>
              <a:t>gerial issue</a:t>
            </a:r>
            <a:endParaRPr lang="ko-Kore-KR" altLang="en-US" sz="240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067311-078E-1643-A8D6-9BC8CB65DA73}"/>
              </a:ext>
            </a:extLst>
          </p:cNvPr>
          <p:cNvSpPr/>
          <p:nvPr/>
        </p:nvSpPr>
        <p:spPr>
          <a:xfrm>
            <a:off x="1451597" y="3464724"/>
            <a:ext cx="9373079" cy="523220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ko-KR" altLang="en-US" sz="2800">
                <a:latin typeface="Malgun Gothic"/>
                <a:ea typeface="Malgun Gothic"/>
              </a:rPr>
              <a:t>프로젝트는 3개월 내에 구현 및 검토가 완료되어야 한다</a:t>
            </a:r>
            <a:r>
              <a:rPr lang="en-US" altLang="ko-KR" sz="2800">
                <a:latin typeface="Malgun Gothic"/>
                <a:ea typeface="Malgun Gothic"/>
              </a:rPr>
              <a:t>. </a:t>
            </a:r>
            <a:endParaRPr lang="ko-KR" altLang="en-US" sz="280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5755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9E73423-BFFA-4958-92C9-5336F0E9C43D}"/>
              </a:ext>
            </a:extLst>
          </p:cNvPr>
          <p:cNvGrpSpPr/>
          <p:nvPr/>
        </p:nvGrpSpPr>
        <p:grpSpPr>
          <a:xfrm>
            <a:off x="213730" y="241300"/>
            <a:ext cx="11772000" cy="6408000"/>
            <a:chOff x="213730" y="241300"/>
            <a:chExt cx="11772000" cy="640800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27580" y="349300"/>
              <a:ext cx="11544301" cy="6192000"/>
            </a:xfrm>
            <a:prstGeom prst="roundRect">
              <a:avLst>
                <a:gd name="adj" fmla="val 3862"/>
              </a:avLst>
            </a:prstGeom>
            <a:noFill/>
            <a:ln w="3175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13730" y="241300"/>
              <a:ext cx="11772000" cy="6408000"/>
            </a:xfrm>
            <a:prstGeom prst="roundRect">
              <a:avLst>
                <a:gd name="adj" fmla="val 5051"/>
              </a:avLst>
            </a:prstGeom>
            <a:noFill/>
            <a:ln w="317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390073" y="357946"/>
              <a:ext cx="741933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600">
                  <a:solidFill>
                    <a:srgbClr val="46ACA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Activity 1003</a:t>
              </a:r>
              <a:r>
                <a:rPr lang="en-US" altLang="ko-KR" sz="360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 Define Requirements</a:t>
              </a:r>
            </a:p>
          </p:txBody>
        </p:sp>
        <p:cxnSp>
          <p:nvCxnSpPr>
            <p:cNvPr id="92" name="직선 연결선 91"/>
            <p:cNvCxnSpPr/>
            <p:nvPr/>
          </p:nvCxnSpPr>
          <p:spPr>
            <a:xfrm>
              <a:off x="723159" y="1309779"/>
              <a:ext cx="10800000" cy="0"/>
            </a:xfrm>
            <a:prstGeom prst="line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9CB02706-262F-B440-A0B3-082CFCEBA16F}"/>
              </a:ext>
            </a:extLst>
          </p:cNvPr>
          <p:cNvSpPr/>
          <p:nvPr/>
        </p:nvSpPr>
        <p:spPr>
          <a:xfrm>
            <a:off x="723159" y="1496143"/>
            <a:ext cx="36334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2400">
                <a:latin typeface="Malgun Gothic" panose="020B0503020000020004" pitchFamily="34" charset="-127"/>
                <a:ea typeface="Malgun Gothic" panose="020B0503020000020004" pitchFamily="34" charset="-127"/>
              </a:rPr>
              <a:t>Functional Requirements</a:t>
            </a:r>
            <a:endParaRPr lang="ko-Kore-KR" altLang="en-US" sz="240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14DB053-8193-1647-8C74-F7603A5A8E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781678"/>
              </p:ext>
            </p:extLst>
          </p:nvPr>
        </p:nvGraphicFramePr>
        <p:xfrm>
          <a:off x="850810" y="1966749"/>
          <a:ext cx="10490379" cy="4314783"/>
        </p:xfrm>
        <a:graphic>
          <a:graphicData uri="http://schemas.openxmlformats.org/drawingml/2006/table">
            <a:tbl>
              <a:tblPr firstRow="1" firstCol="1">
                <a:tableStyleId>{EB344D84-9AFB-497E-A393-DC336BA19D2E}</a:tableStyleId>
              </a:tblPr>
              <a:tblGrid>
                <a:gridCol w="3596726">
                  <a:extLst>
                    <a:ext uri="{9D8B030D-6E8A-4147-A177-3AD203B41FA5}">
                      <a16:colId xmlns:a16="http://schemas.microsoft.com/office/drawing/2014/main" val="2773875408"/>
                    </a:ext>
                  </a:extLst>
                </a:gridCol>
                <a:gridCol w="6893653">
                  <a:extLst>
                    <a:ext uri="{9D8B030D-6E8A-4147-A177-3AD203B41FA5}">
                      <a16:colId xmlns:a16="http://schemas.microsoft.com/office/drawing/2014/main" val="246129305"/>
                    </a:ext>
                  </a:extLst>
                </a:gridCol>
              </a:tblGrid>
              <a:tr h="5943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ore-KR" sz="1800" kern="1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Function</a:t>
                      </a:r>
                      <a:endParaRPr lang="ko-Kore-KR" sz="1800" kern="10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ore-KR" sz="1800" kern="1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Description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7199141"/>
                  </a:ext>
                </a:extLst>
              </a:tr>
              <a:tr h="7552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800" b="1" kern="1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음료</a:t>
                      </a:r>
                      <a:r>
                        <a:rPr lang="ko-KR" altLang="en-US" sz="1800" kern="1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리스트 화면 출력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>
                          <a:solidFill>
                            <a:schemeClr val="dk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현재 자판기에서 재고 여부에 상관 없이 구매 가능한 음료 리스트를 출력한다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.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689515"/>
                  </a:ext>
                </a:extLst>
              </a:tr>
              <a:tr h="801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800" kern="1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사용자 음료 선택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>
                          <a:solidFill>
                            <a:schemeClr val="dk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자판기의 터치스크린을 통해 사용자가 원하는 음료를 선택한다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58851"/>
                  </a:ext>
                </a:extLst>
              </a:tr>
              <a:tr h="13371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800" kern="1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사용자 인증번호</a:t>
                      </a:r>
                      <a:r>
                        <a:rPr lang="en-US" altLang="ko-KR" sz="1800" kern="1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1800" kern="1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바코드 입력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만약 사용자가 </a:t>
                      </a:r>
                      <a:r>
                        <a:rPr lang="ko-KR" altLang="en-US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선결제를</a:t>
                      </a:r>
                      <a:r>
                        <a:rPr lang="ko-KR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했다면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선결제</a:t>
                      </a:r>
                      <a:r>
                        <a:rPr lang="ko-KR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시 발급받은 인증번호 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바코드를 입력한다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바코드는 자판기 외부에 존재하는 바코드 인식기로 진행이 되며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인증번호는 터치스크린에 띄워진 숫자 패드를 통해 입력한다</a:t>
                      </a:r>
                      <a:endParaRPr lang="ko-KR" altLang="en-US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750310"/>
                  </a:ext>
                </a:extLst>
              </a:tr>
              <a:tr h="8268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800" kern="1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해당 제품 재고 확인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음료 선택으로 전달받은 음료 고유 번호에 해당하는 제품의 재고를 확인한다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909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0660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9E73423-BFFA-4958-92C9-5336F0E9C43D}"/>
              </a:ext>
            </a:extLst>
          </p:cNvPr>
          <p:cNvGrpSpPr/>
          <p:nvPr/>
        </p:nvGrpSpPr>
        <p:grpSpPr>
          <a:xfrm>
            <a:off x="213730" y="241300"/>
            <a:ext cx="11772000" cy="6408000"/>
            <a:chOff x="213730" y="241300"/>
            <a:chExt cx="11772000" cy="640800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27580" y="349300"/>
              <a:ext cx="11544301" cy="6192000"/>
            </a:xfrm>
            <a:prstGeom prst="roundRect">
              <a:avLst>
                <a:gd name="adj" fmla="val 3862"/>
              </a:avLst>
            </a:prstGeom>
            <a:noFill/>
            <a:ln w="3175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13730" y="241300"/>
              <a:ext cx="11772000" cy="6408000"/>
            </a:xfrm>
            <a:prstGeom prst="roundRect">
              <a:avLst>
                <a:gd name="adj" fmla="val 5051"/>
              </a:avLst>
            </a:prstGeom>
            <a:noFill/>
            <a:ln w="317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390073" y="357946"/>
              <a:ext cx="741933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600">
                  <a:solidFill>
                    <a:srgbClr val="46ACA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Activity 1003</a:t>
              </a:r>
              <a:r>
                <a:rPr lang="en-US" altLang="ko-KR" sz="360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 Define Requirements</a:t>
              </a:r>
            </a:p>
          </p:txBody>
        </p:sp>
        <p:cxnSp>
          <p:nvCxnSpPr>
            <p:cNvPr id="92" name="직선 연결선 91"/>
            <p:cNvCxnSpPr/>
            <p:nvPr/>
          </p:nvCxnSpPr>
          <p:spPr>
            <a:xfrm>
              <a:off x="723159" y="1309779"/>
              <a:ext cx="10800000" cy="0"/>
            </a:xfrm>
            <a:prstGeom prst="line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9CB02706-262F-B440-A0B3-082CFCEBA16F}"/>
              </a:ext>
            </a:extLst>
          </p:cNvPr>
          <p:cNvSpPr/>
          <p:nvPr/>
        </p:nvSpPr>
        <p:spPr>
          <a:xfrm>
            <a:off x="723159" y="1496143"/>
            <a:ext cx="36334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2400">
                <a:latin typeface="Malgun Gothic" panose="020B0503020000020004" pitchFamily="34" charset="-127"/>
                <a:ea typeface="Malgun Gothic" panose="020B0503020000020004" pitchFamily="34" charset="-127"/>
              </a:rPr>
              <a:t>Functional Requirements</a:t>
            </a:r>
            <a:endParaRPr lang="ko-Kore-KR" altLang="en-US" sz="240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FB62BFE7-E5A7-2549-81AC-4C7D854AFE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899446"/>
              </p:ext>
            </p:extLst>
          </p:nvPr>
        </p:nvGraphicFramePr>
        <p:xfrm>
          <a:off x="850810" y="2185411"/>
          <a:ext cx="10490379" cy="3837703"/>
        </p:xfrm>
        <a:graphic>
          <a:graphicData uri="http://schemas.openxmlformats.org/drawingml/2006/table">
            <a:tbl>
              <a:tblPr firstRow="1" firstCol="1">
                <a:tableStyleId>{EB344D84-9AFB-497E-A393-DC336BA19D2E}</a:tableStyleId>
              </a:tblPr>
              <a:tblGrid>
                <a:gridCol w="3596726">
                  <a:extLst>
                    <a:ext uri="{9D8B030D-6E8A-4147-A177-3AD203B41FA5}">
                      <a16:colId xmlns:a16="http://schemas.microsoft.com/office/drawing/2014/main" val="2773875408"/>
                    </a:ext>
                  </a:extLst>
                </a:gridCol>
                <a:gridCol w="6893653">
                  <a:extLst>
                    <a:ext uri="{9D8B030D-6E8A-4147-A177-3AD203B41FA5}">
                      <a16:colId xmlns:a16="http://schemas.microsoft.com/office/drawing/2014/main" val="246129305"/>
                    </a:ext>
                  </a:extLst>
                </a:gridCol>
              </a:tblGrid>
              <a:tr h="5778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ore-KR" sz="1800" kern="1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Function</a:t>
                      </a:r>
                      <a:endParaRPr lang="ko-Kore-KR" sz="1800" kern="10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ore-KR" sz="1800" kern="1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Description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7199141"/>
                  </a:ext>
                </a:extLst>
              </a:tr>
              <a:tr h="5705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800" kern="1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결제 요청 메시지 출력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구매 요청된 제품의 결제 요청메시지를 출력한다</a:t>
                      </a:r>
                      <a:r>
                        <a:rPr lang="en-US" altLang="ko-KR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689515"/>
                  </a:ext>
                </a:extLst>
              </a:tr>
              <a:tr h="12588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800" kern="1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사용자 결제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구매 요청된 제품 금액 및 카드정보를 전달한다</a:t>
                      </a:r>
                      <a:r>
                        <a:rPr lang="en-US" altLang="ko-KR" sz="180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. </a:t>
                      </a:r>
                      <a:r>
                        <a:rPr lang="ko-KR" altLang="en-US" sz="180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결제는 자판기 외부에 존재하는 결제 시스템</a:t>
                      </a:r>
                      <a:r>
                        <a:rPr lang="en-US" altLang="ko-KR" sz="180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(</a:t>
                      </a:r>
                      <a:r>
                        <a:rPr lang="ko-KR" altLang="en-US" sz="180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카드</a:t>
                      </a:r>
                      <a:r>
                        <a:rPr lang="en-US" altLang="ko-KR" sz="180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180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카카오페이 결제 가능</a:t>
                      </a:r>
                      <a:r>
                        <a:rPr lang="en-US" altLang="ko-KR" sz="180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)</a:t>
                      </a:r>
                      <a:r>
                        <a:rPr lang="ko-KR" altLang="en-US" sz="180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에 의해 결제가 진행된다</a:t>
                      </a:r>
                      <a:r>
                        <a:rPr lang="en-US" altLang="ko-KR" sz="180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.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58851"/>
                  </a:ext>
                </a:extLst>
              </a:tr>
              <a:tr h="87925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800" kern="1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구매 가능한 자판기 안내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사용자로 인해 구매 요청된 제품의 재고가 없는 경우 구매 가능한 자판기 위치 출력 및 구매할 위치 선택한다</a:t>
                      </a:r>
                      <a:r>
                        <a:rPr lang="en-US" altLang="ko-KR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750310"/>
                  </a:ext>
                </a:extLst>
              </a:tr>
              <a:tr h="5512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800" kern="1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음료 전달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결제 완료된 상품을 전달한다</a:t>
                      </a:r>
                      <a:r>
                        <a:rPr lang="en-US" altLang="ko-KR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909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9135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9E73423-BFFA-4958-92C9-5336F0E9C43D}"/>
              </a:ext>
            </a:extLst>
          </p:cNvPr>
          <p:cNvGrpSpPr/>
          <p:nvPr/>
        </p:nvGrpSpPr>
        <p:grpSpPr>
          <a:xfrm>
            <a:off x="213730" y="241300"/>
            <a:ext cx="11772000" cy="6408000"/>
            <a:chOff x="213730" y="241300"/>
            <a:chExt cx="11772000" cy="640800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27580" y="349300"/>
              <a:ext cx="11544301" cy="6192000"/>
            </a:xfrm>
            <a:prstGeom prst="roundRect">
              <a:avLst>
                <a:gd name="adj" fmla="val 3862"/>
              </a:avLst>
            </a:prstGeom>
            <a:noFill/>
            <a:ln w="3175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13730" y="241300"/>
              <a:ext cx="11772000" cy="6408000"/>
            </a:xfrm>
            <a:prstGeom prst="roundRect">
              <a:avLst>
                <a:gd name="adj" fmla="val 5051"/>
              </a:avLst>
            </a:prstGeom>
            <a:noFill/>
            <a:ln w="317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390073" y="357946"/>
              <a:ext cx="741933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600">
                  <a:solidFill>
                    <a:srgbClr val="46ACA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Activity 1003</a:t>
              </a:r>
              <a:r>
                <a:rPr lang="en-US" altLang="ko-KR" sz="360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 Define Requirements</a:t>
              </a:r>
            </a:p>
          </p:txBody>
        </p:sp>
        <p:cxnSp>
          <p:nvCxnSpPr>
            <p:cNvPr id="92" name="직선 연결선 91"/>
            <p:cNvCxnSpPr/>
            <p:nvPr/>
          </p:nvCxnSpPr>
          <p:spPr>
            <a:xfrm>
              <a:off x="723159" y="1309779"/>
              <a:ext cx="10800000" cy="0"/>
            </a:xfrm>
            <a:prstGeom prst="line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9CB02706-262F-B440-A0B3-082CFCEBA16F}"/>
              </a:ext>
            </a:extLst>
          </p:cNvPr>
          <p:cNvSpPr/>
          <p:nvPr/>
        </p:nvSpPr>
        <p:spPr>
          <a:xfrm>
            <a:off x="723159" y="1496143"/>
            <a:ext cx="36334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2400">
                <a:latin typeface="Malgun Gothic" panose="020B0503020000020004" pitchFamily="34" charset="-127"/>
                <a:ea typeface="Malgun Gothic" panose="020B0503020000020004" pitchFamily="34" charset="-127"/>
              </a:rPr>
              <a:t>Functional Requirements</a:t>
            </a:r>
            <a:endParaRPr lang="ko-Kore-KR" altLang="en-US" sz="240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382B5B0E-2E2A-B043-AAD1-31A464E6F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596882"/>
              </p:ext>
            </p:extLst>
          </p:nvPr>
        </p:nvGraphicFramePr>
        <p:xfrm>
          <a:off x="850810" y="2065808"/>
          <a:ext cx="10490379" cy="4194715"/>
        </p:xfrm>
        <a:graphic>
          <a:graphicData uri="http://schemas.openxmlformats.org/drawingml/2006/table">
            <a:tbl>
              <a:tblPr firstRow="1" firstCol="1">
                <a:tableStyleId>{EB344D84-9AFB-497E-A393-DC336BA19D2E}</a:tableStyleId>
              </a:tblPr>
              <a:tblGrid>
                <a:gridCol w="3596726">
                  <a:extLst>
                    <a:ext uri="{9D8B030D-6E8A-4147-A177-3AD203B41FA5}">
                      <a16:colId xmlns:a16="http://schemas.microsoft.com/office/drawing/2014/main" val="2773875408"/>
                    </a:ext>
                  </a:extLst>
                </a:gridCol>
                <a:gridCol w="6893653">
                  <a:extLst>
                    <a:ext uri="{9D8B030D-6E8A-4147-A177-3AD203B41FA5}">
                      <a16:colId xmlns:a16="http://schemas.microsoft.com/office/drawing/2014/main" val="246129305"/>
                    </a:ext>
                  </a:extLst>
                </a:gridCol>
              </a:tblGrid>
              <a:tr h="6019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ore-KR" sz="1800" kern="1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Function</a:t>
                      </a:r>
                      <a:endParaRPr lang="ko-Kore-KR" sz="1800" kern="1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ore-KR" sz="1800" kern="1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Description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7199141"/>
                  </a:ext>
                </a:extLst>
              </a:tr>
              <a:tr h="9800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인증번호 출력 </a:t>
                      </a:r>
                      <a:endParaRPr lang="ko-KR" alt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선결제가 완료된 경우 인증번호를 화면에 출력하며</a:t>
                      </a:r>
                      <a:r>
                        <a:rPr lang="en-US" altLang="ko-KR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자판기 외부에 있는 영수증 출력기로 인증번호 및 바코드가 인쇄된 영수증이 출력된다</a:t>
                      </a:r>
                      <a:r>
                        <a:rPr lang="en-US" altLang="ko-KR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214367"/>
                  </a:ext>
                </a:extLst>
              </a:tr>
              <a:tr h="8708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800" kern="1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재고 수량 업데이트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판매된 음료의 개수에 따라 현재 자판기에 존재하는 재고를 조정한다</a:t>
                      </a:r>
                      <a:r>
                        <a:rPr lang="en-US" altLang="ko-KR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689515"/>
                  </a:ext>
                </a:extLst>
              </a:tr>
              <a:tr h="8708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800" kern="1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관리자 메뉴 출력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관리자가 로그인하면</a:t>
                      </a:r>
                      <a:r>
                        <a:rPr lang="en-US" altLang="ko-KR" sz="180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. </a:t>
                      </a:r>
                      <a:r>
                        <a:rPr lang="ko-KR" altLang="en-US" sz="180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현재 자판기에 존재하는 재고 수량</a:t>
                      </a:r>
                      <a:r>
                        <a:rPr lang="en-US" altLang="ko-KR" sz="180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180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음료의 종류 등을 보여주는 관리제 메뉴를 출력한다</a:t>
                      </a:r>
                      <a:r>
                        <a:rPr lang="en-US" altLang="ko-KR" sz="180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.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58851"/>
                  </a:ext>
                </a:extLst>
              </a:tr>
              <a:tr h="8708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800" kern="1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재고 변경</a:t>
                      </a:r>
                      <a:r>
                        <a:rPr lang="en-US" altLang="ko-KR" sz="1800" kern="1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1800" kern="1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관리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관리자가 현재 자판기 음료의 재고를 늘리거나 줄이는 기능을 제공한다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750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688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9E73423-BFFA-4958-92C9-5336F0E9C43D}"/>
              </a:ext>
            </a:extLst>
          </p:cNvPr>
          <p:cNvGrpSpPr/>
          <p:nvPr/>
        </p:nvGrpSpPr>
        <p:grpSpPr>
          <a:xfrm>
            <a:off x="213730" y="241300"/>
            <a:ext cx="11772000" cy="6408000"/>
            <a:chOff x="213730" y="241300"/>
            <a:chExt cx="11772000" cy="640800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27580" y="349300"/>
              <a:ext cx="11544301" cy="6192000"/>
            </a:xfrm>
            <a:prstGeom prst="roundRect">
              <a:avLst>
                <a:gd name="adj" fmla="val 3862"/>
              </a:avLst>
            </a:prstGeom>
            <a:noFill/>
            <a:ln w="3175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13730" y="241300"/>
              <a:ext cx="11772000" cy="6408000"/>
            </a:xfrm>
            <a:prstGeom prst="roundRect">
              <a:avLst>
                <a:gd name="adj" fmla="val 5051"/>
              </a:avLst>
            </a:prstGeom>
            <a:noFill/>
            <a:ln w="317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390073" y="357946"/>
              <a:ext cx="741933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600">
                  <a:solidFill>
                    <a:srgbClr val="46ACA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Activity 1003</a:t>
              </a:r>
              <a:r>
                <a:rPr lang="en-US" altLang="ko-KR" sz="360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 Define Requirements</a:t>
              </a:r>
            </a:p>
          </p:txBody>
        </p:sp>
        <p:cxnSp>
          <p:nvCxnSpPr>
            <p:cNvPr id="92" name="직선 연결선 91"/>
            <p:cNvCxnSpPr/>
            <p:nvPr/>
          </p:nvCxnSpPr>
          <p:spPr>
            <a:xfrm>
              <a:off x="723159" y="1309779"/>
              <a:ext cx="10800000" cy="0"/>
            </a:xfrm>
            <a:prstGeom prst="line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9CB02706-262F-B440-A0B3-082CFCEBA16F}"/>
              </a:ext>
            </a:extLst>
          </p:cNvPr>
          <p:cNvSpPr/>
          <p:nvPr/>
        </p:nvSpPr>
        <p:spPr>
          <a:xfrm>
            <a:off x="723159" y="1496143"/>
            <a:ext cx="64266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2400">
                <a:latin typeface="Malgun Gothic" panose="020B0503020000020004" pitchFamily="34" charset="-127"/>
                <a:ea typeface="Malgun Gothic" panose="020B0503020000020004" pitchFamily="34" charset="-127"/>
              </a:rPr>
              <a:t>Functional Requirements </a:t>
            </a:r>
            <a:r>
              <a:rPr lang="en-US" altLang="ko-KR" sz="2400">
                <a:latin typeface="Malgun Gothic" panose="020B0503020000020004" pitchFamily="34" charset="-127"/>
                <a:ea typeface="Malgun Gothic" panose="020B0503020000020004" pitchFamily="34" charset="-127"/>
              </a:rPr>
              <a:t>(Categorized Table)</a:t>
            </a:r>
            <a:endParaRPr lang="ko-Kore-KR" altLang="en-US" sz="240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CB2CB14F-4274-6E40-82B5-67F05BB36A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908710"/>
              </p:ext>
            </p:extLst>
          </p:nvPr>
        </p:nvGraphicFramePr>
        <p:xfrm>
          <a:off x="723159" y="2144171"/>
          <a:ext cx="10147740" cy="3960000"/>
        </p:xfrm>
        <a:graphic>
          <a:graphicData uri="http://schemas.openxmlformats.org/drawingml/2006/table">
            <a:tbl>
              <a:tblPr firstRow="1" firstCol="1">
                <a:tableStyleId>{EB344D84-9AFB-497E-A393-DC336BA19D2E}</a:tableStyleId>
              </a:tblPr>
              <a:tblGrid>
                <a:gridCol w="1158367">
                  <a:extLst>
                    <a:ext uri="{9D8B030D-6E8A-4147-A177-3AD203B41FA5}">
                      <a16:colId xmlns:a16="http://schemas.microsoft.com/office/drawing/2014/main" val="438122577"/>
                    </a:ext>
                  </a:extLst>
                </a:gridCol>
                <a:gridCol w="5567994">
                  <a:extLst>
                    <a:ext uri="{9D8B030D-6E8A-4147-A177-3AD203B41FA5}">
                      <a16:colId xmlns:a16="http://schemas.microsoft.com/office/drawing/2014/main" val="3806405025"/>
                    </a:ext>
                  </a:extLst>
                </a:gridCol>
                <a:gridCol w="3421379">
                  <a:extLst>
                    <a:ext uri="{9D8B030D-6E8A-4147-A177-3AD203B41FA5}">
                      <a16:colId xmlns:a16="http://schemas.microsoft.com/office/drawing/2014/main" val="1718230857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</a:rPr>
                        <a:t>Ref,#</a:t>
                      </a:r>
                      <a:endParaRPr lang="ko-Kore-KR" sz="2000" kern="10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</a:rPr>
                        <a:t>Function</a:t>
                      </a:r>
                      <a:endParaRPr lang="ko-Kore-KR" sz="2000" kern="10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</a:rPr>
                        <a:t>Category</a:t>
                      </a:r>
                      <a:endParaRPr lang="ko-Kore-KR" sz="2000" kern="10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611045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</a:rPr>
                        <a:t>R1.1</a:t>
                      </a:r>
                      <a:endParaRPr lang="ko-Kore-KR" sz="2000" kern="10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ore-KR" sz="1400" kern="100">
                          <a:solidFill>
                            <a:schemeClr val="tx1"/>
                          </a:solidFill>
                          <a:effectLst/>
                        </a:rPr>
                        <a:t>음료 리스트 화면 출력</a:t>
                      </a:r>
                      <a:endParaRPr lang="ko-Kore-KR" sz="2000" kern="10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</a:rPr>
                        <a:t>Evident</a:t>
                      </a:r>
                      <a:endParaRPr lang="ko-Kore-KR" sz="2000" kern="10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15695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</a:rPr>
                        <a:t>R1.2.1</a:t>
                      </a:r>
                      <a:endParaRPr lang="ko-Kore-KR" sz="2000" kern="10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sz="1400" kern="100">
                          <a:solidFill>
                            <a:schemeClr val="tx1"/>
                          </a:solidFill>
                          <a:effectLst/>
                        </a:rPr>
                        <a:t>사용자의 음료 선택</a:t>
                      </a:r>
                      <a:endParaRPr lang="ko-Kore-KR" sz="2000" kern="10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</a:rPr>
                        <a:t>Evident</a:t>
                      </a:r>
                      <a:endParaRPr lang="ko-Kore-KR" sz="2000" kern="10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21533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</a:rPr>
                        <a:t>R1.2.2</a:t>
                      </a:r>
                      <a:endParaRPr lang="ko-Kore-KR" sz="2000" kern="10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sz="1400" kern="100">
                          <a:solidFill>
                            <a:schemeClr val="tx1"/>
                          </a:solidFill>
                          <a:effectLst/>
                        </a:rPr>
                        <a:t>사용자 인증번호</a:t>
                      </a: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ore-KR" sz="1400" kern="100">
                          <a:solidFill>
                            <a:schemeClr val="tx1"/>
                          </a:solidFill>
                          <a:effectLst/>
                        </a:rPr>
                        <a:t>바코드 입력</a:t>
                      </a:r>
                      <a:endParaRPr lang="ko-Kore-KR" sz="2000" kern="10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</a:rPr>
                        <a:t>Evident</a:t>
                      </a:r>
                      <a:endParaRPr lang="ko-Kore-KR" sz="2000" kern="10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31400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</a:rPr>
                        <a:t>R1.3</a:t>
                      </a:r>
                      <a:endParaRPr lang="ko-Kore-KR" sz="2000" kern="10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sz="1400" kern="100">
                          <a:solidFill>
                            <a:schemeClr val="tx1"/>
                          </a:solidFill>
                          <a:effectLst/>
                        </a:rPr>
                        <a:t>해당 제품 재고 확인</a:t>
                      </a:r>
                      <a:endParaRPr lang="ko-Kore-KR" sz="2000" kern="10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</a:rPr>
                        <a:t>Hidden</a:t>
                      </a:r>
                      <a:endParaRPr lang="ko-Kore-KR" sz="2000" kern="10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44553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</a:rPr>
                        <a:t>R1.4</a:t>
                      </a:r>
                      <a:endParaRPr lang="ko-Kore-KR" sz="2000" kern="10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sz="1400" kern="100">
                          <a:solidFill>
                            <a:schemeClr val="tx1"/>
                          </a:solidFill>
                          <a:effectLst/>
                        </a:rPr>
                        <a:t>구매 가능한 자판기 안내</a:t>
                      </a:r>
                      <a:endParaRPr lang="ko-Kore-KR" sz="2000" kern="10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</a:rPr>
                        <a:t>Evident</a:t>
                      </a:r>
                      <a:endParaRPr lang="ko-Kore-KR" sz="2000" kern="10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53775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</a:rPr>
                        <a:t>R1.5.1</a:t>
                      </a:r>
                      <a:endParaRPr lang="ko-Kore-KR" sz="2000" kern="10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sz="1400" kern="100">
                          <a:solidFill>
                            <a:schemeClr val="tx1"/>
                          </a:solidFill>
                          <a:effectLst/>
                        </a:rPr>
                        <a:t>결제 요청 메시지 출력</a:t>
                      </a:r>
                      <a:endParaRPr lang="ko-Kore-KR" sz="2000" kern="10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</a:rPr>
                        <a:t>Evident</a:t>
                      </a:r>
                      <a:endParaRPr lang="ko-Kore-KR" sz="2000" kern="10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68961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</a:rPr>
                        <a:t>R1.5.2</a:t>
                      </a:r>
                      <a:endParaRPr lang="ko-Kore-KR" sz="2000" kern="10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sz="1400" kern="100">
                          <a:solidFill>
                            <a:schemeClr val="tx1"/>
                          </a:solidFill>
                          <a:effectLst/>
                        </a:rPr>
                        <a:t>사용자 결제</a:t>
                      </a:r>
                      <a:endParaRPr lang="ko-Kore-KR" sz="2000" kern="10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</a:rPr>
                        <a:t>Hidden</a:t>
                      </a:r>
                      <a:endParaRPr lang="ko-Kore-KR" sz="2000" kern="10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67714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</a:rPr>
                        <a:t>R1.6.1</a:t>
                      </a:r>
                      <a:endParaRPr lang="ko-Kore-KR" sz="2000" kern="10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sz="1400" kern="100">
                          <a:solidFill>
                            <a:schemeClr val="tx1"/>
                          </a:solidFill>
                          <a:effectLst/>
                        </a:rPr>
                        <a:t>음료 전달</a:t>
                      </a:r>
                      <a:endParaRPr lang="ko-Kore-KR" sz="2000" kern="10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</a:rPr>
                        <a:t>Hidden</a:t>
                      </a:r>
                      <a:endParaRPr lang="ko-Kore-KR" sz="2000" kern="10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10448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</a:rPr>
                        <a:t>R1.6.2</a:t>
                      </a:r>
                      <a:endParaRPr lang="ko-Kore-KR" sz="2000" kern="10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sz="1400" kern="100">
                          <a:solidFill>
                            <a:schemeClr val="tx1"/>
                          </a:solidFill>
                          <a:effectLst/>
                        </a:rPr>
                        <a:t>인증번호 출력</a:t>
                      </a:r>
                      <a:endParaRPr lang="ko-Kore-KR" sz="2000" kern="10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</a:rPr>
                        <a:t>Evident</a:t>
                      </a:r>
                      <a:endParaRPr lang="ko-Kore-KR" sz="2000" kern="10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092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8593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9E73423-BFFA-4958-92C9-5336F0E9C43D}"/>
              </a:ext>
            </a:extLst>
          </p:cNvPr>
          <p:cNvGrpSpPr/>
          <p:nvPr/>
        </p:nvGrpSpPr>
        <p:grpSpPr>
          <a:xfrm>
            <a:off x="213730" y="241300"/>
            <a:ext cx="11772000" cy="6408000"/>
            <a:chOff x="213730" y="241300"/>
            <a:chExt cx="11772000" cy="640800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27580" y="349300"/>
              <a:ext cx="11544301" cy="6192000"/>
            </a:xfrm>
            <a:prstGeom prst="roundRect">
              <a:avLst>
                <a:gd name="adj" fmla="val 3862"/>
              </a:avLst>
            </a:prstGeom>
            <a:noFill/>
            <a:ln w="3175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13730" y="241300"/>
              <a:ext cx="11772000" cy="6408000"/>
            </a:xfrm>
            <a:prstGeom prst="roundRect">
              <a:avLst>
                <a:gd name="adj" fmla="val 5051"/>
              </a:avLst>
            </a:prstGeom>
            <a:noFill/>
            <a:ln w="317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390073" y="357946"/>
              <a:ext cx="741933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600">
                  <a:solidFill>
                    <a:srgbClr val="46ACA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Activity 1003</a:t>
              </a:r>
              <a:r>
                <a:rPr lang="en-US" altLang="ko-KR" sz="360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 Define Requirements</a:t>
              </a:r>
            </a:p>
          </p:txBody>
        </p:sp>
        <p:cxnSp>
          <p:nvCxnSpPr>
            <p:cNvPr id="92" name="직선 연결선 91"/>
            <p:cNvCxnSpPr/>
            <p:nvPr/>
          </p:nvCxnSpPr>
          <p:spPr>
            <a:xfrm>
              <a:off x="723159" y="1309779"/>
              <a:ext cx="10800000" cy="0"/>
            </a:xfrm>
            <a:prstGeom prst="line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9CB02706-262F-B440-A0B3-082CFCEBA16F}"/>
              </a:ext>
            </a:extLst>
          </p:cNvPr>
          <p:cNvSpPr/>
          <p:nvPr/>
        </p:nvSpPr>
        <p:spPr>
          <a:xfrm>
            <a:off x="723159" y="1496143"/>
            <a:ext cx="64266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2400">
                <a:latin typeface="Malgun Gothic" panose="020B0503020000020004" pitchFamily="34" charset="-127"/>
                <a:ea typeface="Malgun Gothic" panose="020B0503020000020004" pitchFamily="34" charset="-127"/>
              </a:rPr>
              <a:t>Functional Requirements </a:t>
            </a:r>
            <a:r>
              <a:rPr lang="en-US" altLang="ko-KR" sz="2400">
                <a:latin typeface="Malgun Gothic" panose="020B0503020000020004" pitchFamily="34" charset="-127"/>
                <a:ea typeface="Malgun Gothic" panose="020B0503020000020004" pitchFamily="34" charset="-127"/>
              </a:rPr>
              <a:t>(Categorized Table)</a:t>
            </a:r>
            <a:endParaRPr lang="ko-Kore-KR" altLang="en-US" sz="240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6355491-3724-FF40-A5A0-75486B6600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379425"/>
              </p:ext>
            </p:extLst>
          </p:nvPr>
        </p:nvGraphicFramePr>
        <p:xfrm>
          <a:off x="843148" y="2843456"/>
          <a:ext cx="10147740" cy="1872000"/>
        </p:xfrm>
        <a:graphic>
          <a:graphicData uri="http://schemas.openxmlformats.org/drawingml/2006/table">
            <a:tbl>
              <a:tblPr firstRow="1" firstCol="1">
                <a:tableStyleId>{EB344D84-9AFB-497E-A393-DC336BA19D2E}</a:tableStyleId>
              </a:tblPr>
              <a:tblGrid>
                <a:gridCol w="1158367">
                  <a:extLst>
                    <a:ext uri="{9D8B030D-6E8A-4147-A177-3AD203B41FA5}">
                      <a16:colId xmlns:a16="http://schemas.microsoft.com/office/drawing/2014/main" val="438122577"/>
                    </a:ext>
                  </a:extLst>
                </a:gridCol>
                <a:gridCol w="5567994">
                  <a:extLst>
                    <a:ext uri="{9D8B030D-6E8A-4147-A177-3AD203B41FA5}">
                      <a16:colId xmlns:a16="http://schemas.microsoft.com/office/drawing/2014/main" val="3806405025"/>
                    </a:ext>
                  </a:extLst>
                </a:gridCol>
                <a:gridCol w="3421379">
                  <a:extLst>
                    <a:ext uri="{9D8B030D-6E8A-4147-A177-3AD203B41FA5}">
                      <a16:colId xmlns:a16="http://schemas.microsoft.com/office/drawing/2014/main" val="1718230857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</a:rPr>
                        <a:t>Ref,#</a:t>
                      </a:r>
                      <a:endParaRPr lang="ko-Kore-KR" sz="2000" kern="10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</a:rPr>
                        <a:t>Function</a:t>
                      </a:r>
                      <a:endParaRPr lang="ko-Kore-KR" sz="2000" kern="10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</a:rPr>
                        <a:t>Category</a:t>
                      </a:r>
                      <a:endParaRPr lang="ko-Kore-KR" sz="2000" kern="10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6110459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</a:rPr>
                        <a:t>R2.1</a:t>
                      </a:r>
                      <a:endParaRPr lang="ko-Kore-KR" sz="2000" kern="10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sz="1400" kern="100">
                          <a:solidFill>
                            <a:schemeClr val="tx1"/>
                          </a:solidFill>
                          <a:effectLst/>
                        </a:rPr>
                        <a:t>재고 수량 업데이트</a:t>
                      </a:r>
                      <a:endParaRPr lang="ko-Kore-KR" sz="2000" kern="10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</a:rPr>
                        <a:t>Hidden</a:t>
                      </a:r>
                      <a:endParaRPr lang="ko-Kore-KR" sz="2000" kern="10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8286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</a:rPr>
                        <a:t>R2.2</a:t>
                      </a:r>
                      <a:endParaRPr lang="ko-Kore-KR" sz="2000" kern="10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sz="1400" kern="100">
                          <a:solidFill>
                            <a:schemeClr val="tx1"/>
                          </a:solidFill>
                          <a:effectLst/>
                        </a:rPr>
                        <a:t>관리자 메뉴 출력</a:t>
                      </a:r>
                      <a:endParaRPr lang="ko-Kore-KR" sz="2000" kern="10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</a:rPr>
                        <a:t>Evident</a:t>
                      </a:r>
                      <a:endParaRPr lang="ko-Kore-KR" sz="2000" kern="10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822405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</a:rPr>
                        <a:t>R2.3</a:t>
                      </a:r>
                      <a:endParaRPr lang="ko-Kore-KR" sz="2000" kern="10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sz="1400" kern="100">
                          <a:solidFill>
                            <a:schemeClr val="tx1"/>
                          </a:solidFill>
                          <a:effectLst/>
                        </a:rPr>
                        <a:t>재고 변경</a:t>
                      </a: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ore-KR" sz="1400" kern="100">
                          <a:solidFill>
                            <a:schemeClr val="tx1"/>
                          </a:solidFill>
                          <a:effectLst/>
                        </a:rPr>
                        <a:t>관리</a:t>
                      </a:r>
                      <a:endParaRPr lang="ko-Kore-KR" sz="2000" kern="10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</a:rPr>
                        <a:t>Evident</a:t>
                      </a:r>
                      <a:endParaRPr lang="ko-Kore-KR" sz="2000" kern="10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094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1292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9E73423-BFFA-4958-92C9-5336F0E9C43D}"/>
              </a:ext>
            </a:extLst>
          </p:cNvPr>
          <p:cNvGrpSpPr/>
          <p:nvPr/>
        </p:nvGrpSpPr>
        <p:grpSpPr>
          <a:xfrm>
            <a:off x="213730" y="241300"/>
            <a:ext cx="11772000" cy="6408000"/>
            <a:chOff x="213730" y="241300"/>
            <a:chExt cx="11772000" cy="640800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27580" y="349300"/>
              <a:ext cx="11544301" cy="6192000"/>
            </a:xfrm>
            <a:prstGeom prst="roundRect">
              <a:avLst>
                <a:gd name="adj" fmla="val 3862"/>
              </a:avLst>
            </a:prstGeom>
            <a:noFill/>
            <a:ln w="3175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13730" y="241300"/>
              <a:ext cx="11772000" cy="6408000"/>
            </a:xfrm>
            <a:prstGeom prst="roundRect">
              <a:avLst>
                <a:gd name="adj" fmla="val 5051"/>
              </a:avLst>
            </a:prstGeom>
            <a:noFill/>
            <a:ln w="317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390073" y="357946"/>
              <a:ext cx="741933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600">
                  <a:solidFill>
                    <a:srgbClr val="46ACA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Activity 1003</a:t>
              </a:r>
              <a:r>
                <a:rPr lang="en-US" altLang="ko-KR" sz="360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 Define Requirements</a:t>
              </a:r>
            </a:p>
          </p:txBody>
        </p:sp>
        <p:cxnSp>
          <p:nvCxnSpPr>
            <p:cNvPr id="92" name="직선 연결선 91"/>
            <p:cNvCxnSpPr/>
            <p:nvPr/>
          </p:nvCxnSpPr>
          <p:spPr>
            <a:xfrm>
              <a:off x="723159" y="1309779"/>
              <a:ext cx="10800000" cy="0"/>
            </a:xfrm>
            <a:prstGeom prst="line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B8994D-2613-3747-AA57-72DAA22C49AE}"/>
              </a:ext>
            </a:extLst>
          </p:cNvPr>
          <p:cNvSpPr/>
          <p:nvPr/>
        </p:nvSpPr>
        <p:spPr>
          <a:xfrm>
            <a:off x="1644647" y="1851735"/>
            <a:ext cx="5884944" cy="3553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Malgun Gothic" panose="020B0503020000020004" pitchFamily="34" charset="-127"/>
                <a:ea typeface="Malgun Gothic" panose="020B0503020000020004" pitchFamily="34" charset="-127"/>
              </a:rPr>
              <a:t>Performance Requirements </a:t>
            </a:r>
          </a:p>
          <a:p>
            <a:pPr>
              <a:lnSpc>
                <a:spcPct val="150000"/>
              </a:lnSpc>
            </a:pPr>
            <a:endParaRPr lang="en-US" altLang="ko-KR" sz="160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>
                <a:latin typeface="Malgun Gothic" panose="020B0503020000020004" pitchFamily="34" charset="-127"/>
                <a:ea typeface="Malgun Gothic" panose="020B0503020000020004" pitchFamily="34" charset="-127"/>
              </a:rPr>
              <a:t>평균응답시간은</a:t>
            </a:r>
            <a:r>
              <a:rPr lang="en-US" altLang="ko-KR" sz="1600">
                <a:latin typeface="Malgun Gothic" panose="020B0503020000020004" pitchFamily="34" charset="-127"/>
                <a:ea typeface="Malgun Gothic" panose="020B0503020000020004" pitchFamily="34" charset="-127"/>
              </a:rPr>
              <a:t> 2</a:t>
            </a:r>
            <a:r>
              <a:rPr lang="ko-KR" altLang="en-US" sz="1600">
                <a:latin typeface="Malgun Gothic" panose="020B0503020000020004" pitchFamily="34" charset="-127"/>
                <a:ea typeface="Malgun Gothic" panose="020B0503020000020004" pitchFamily="34" charset="-127"/>
              </a:rPr>
              <a:t>초</a:t>
            </a:r>
            <a:r>
              <a:rPr lang="en-US" altLang="ko-KR" sz="160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600">
                <a:latin typeface="Malgun Gothic" panose="020B0503020000020004" pitchFamily="34" charset="-127"/>
                <a:ea typeface="Malgun Gothic" panose="020B0503020000020004" pitchFamily="34" charset="-127"/>
              </a:rPr>
              <a:t>이내여야</a:t>
            </a:r>
            <a:r>
              <a:rPr lang="en-US" altLang="ko-KR" sz="160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600">
                <a:latin typeface="Malgun Gothic" panose="020B0503020000020004" pitchFamily="34" charset="-127"/>
                <a:ea typeface="Malgun Gothic" panose="020B0503020000020004" pitchFamily="34" charset="-127"/>
              </a:rPr>
              <a:t>함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>
                <a:latin typeface="Malgun Gothic" panose="020B0503020000020004" pitchFamily="34" charset="-127"/>
                <a:ea typeface="Malgun Gothic" panose="020B0503020000020004" pitchFamily="34" charset="-127"/>
              </a:rPr>
              <a:t>구매</a:t>
            </a:r>
            <a:r>
              <a:rPr lang="en-US" altLang="ko-KR" sz="160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600">
                <a:latin typeface="Malgun Gothic" panose="020B0503020000020004" pitchFamily="34" charset="-127"/>
                <a:ea typeface="Malgun Gothic" panose="020B0503020000020004" pitchFamily="34" charset="-127"/>
              </a:rPr>
              <a:t>금액</a:t>
            </a:r>
            <a:r>
              <a:rPr lang="en-US" altLang="ko-KR" sz="160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600">
                <a:latin typeface="Malgun Gothic" panose="020B0503020000020004" pitchFamily="34" charset="-127"/>
                <a:ea typeface="Malgun Gothic" panose="020B0503020000020004" pitchFamily="34" charset="-127"/>
              </a:rPr>
              <a:t>계산은</a:t>
            </a:r>
            <a:r>
              <a:rPr lang="en-US" altLang="ko-KR" sz="160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600">
                <a:latin typeface="Malgun Gothic" panose="020B0503020000020004" pitchFamily="34" charset="-127"/>
                <a:ea typeface="Malgun Gothic" panose="020B0503020000020004" pitchFamily="34" charset="-127"/>
              </a:rPr>
              <a:t>정확해야</a:t>
            </a:r>
            <a:r>
              <a:rPr lang="en-US" altLang="ko-KR" sz="160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600">
                <a:latin typeface="Malgun Gothic" panose="020B0503020000020004" pitchFamily="34" charset="-127"/>
                <a:ea typeface="Malgun Gothic" panose="020B0503020000020004" pitchFamily="34" charset="-127"/>
              </a:rPr>
              <a:t>함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>
                <a:latin typeface="Malgun Gothic" panose="020B0503020000020004" pitchFamily="34" charset="-127"/>
                <a:ea typeface="Malgun Gothic" panose="020B0503020000020004" pitchFamily="34" charset="-127"/>
              </a:rPr>
              <a:t>구매한 품목에 대한 정확한 물품을 제공해야 함</a:t>
            </a:r>
            <a:endParaRPr lang="en-US" altLang="ko-KR" sz="160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50000"/>
              </a:lnSpc>
            </a:pPr>
            <a:r>
              <a:rPr lang="en" altLang="ko-Kore-KR" sz="2000">
                <a:latin typeface="Malgun Gothic" panose="020B0503020000020004" pitchFamily="34" charset="-127"/>
                <a:ea typeface="Malgun Gothic" panose="020B0503020000020004" pitchFamily="34" charset="-127"/>
              </a:rPr>
              <a:t>Operating Environment </a:t>
            </a:r>
          </a:p>
          <a:p>
            <a:pPr>
              <a:lnSpc>
                <a:spcPct val="150000"/>
              </a:lnSpc>
            </a:pPr>
            <a:endParaRPr lang="en-US" altLang="ko-KR" sz="160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160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600">
                <a:latin typeface="Malgun Gothic" panose="020B0503020000020004" pitchFamily="34" charset="-127"/>
                <a:ea typeface="Malgun Gothic" panose="020B0503020000020004" pitchFamily="34" charset="-127"/>
              </a:rPr>
              <a:t>MS </a:t>
            </a:r>
            <a:r>
              <a:rPr lang="ko-KR" altLang="en-US" sz="1600">
                <a:latin typeface="Malgun Gothic" panose="020B0503020000020004" pitchFamily="34" charset="-127"/>
                <a:ea typeface="Malgun Gothic" panose="020B0503020000020004" pitchFamily="34" charset="-127"/>
              </a:rPr>
              <a:t>윈도우 </a:t>
            </a:r>
            <a:r>
              <a:rPr lang="en-US" altLang="ko-KR" sz="1600">
                <a:latin typeface="Malgun Gothic" panose="020B0503020000020004" pitchFamily="34" charset="-127"/>
                <a:ea typeface="Malgun Gothic" panose="020B0503020000020004" pitchFamily="34" charset="-127"/>
              </a:rPr>
              <a:t>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5676DE-8F83-49B5-955D-D0371A3FBC76}"/>
              </a:ext>
            </a:extLst>
          </p:cNvPr>
          <p:cNvSpPr txBox="1"/>
          <p:nvPr/>
        </p:nvSpPr>
        <p:spPr>
          <a:xfrm>
            <a:off x="6619074" y="1848038"/>
            <a:ext cx="4566377" cy="1614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Malgun Gothic" panose="020B0503020000020004" pitchFamily="34" charset="-127"/>
                <a:ea typeface="야놀자 야체 B" panose="02020603020101020101"/>
              </a:rPr>
              <a:t>Interface Requirements </a:t>
            </a:r>
          </a:p>
          <a:p>
            <a:pPr>
              <a:lnSpc>
                <a:spcPct val="150000"/>
              </a:lnSpc>
            </a:pPr>
            <a:endParaRPr lang="en-US" altLang="ko-KR" sz="1600">
              <a:latin typeface="Malgun Gothic" panose="020B0503020000020004" pitchFamily="34" charset="-127"/>
              <a:ea typeface="야놀자 야체 B" panose="02020603020101020101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>
                <a:latin typeface="Malgun Gothic" panose="020B0503020000020004" pitchFamily="34" charset="-127"/>
                <a:ea typeface="야놀자 야체 B" panose="02020603020101020101"/>
              </a:rPr>
              <a:t>2</a:t>
            </a:r>
            <a:r>
              <a:rPr lang="ko-KR" altLang="en-US" sz="1600">
                <a:latin typeface="Malgun Gothic" panose="020B0503020000020004" pitchFamily="34" charset="-127"/>
                <a:ea typeface="야놀자 야체 B" panose="02020603020101020101"/>
              </a:rPr>
              <a:t>개의 메뉴</a:t>
            </a:r>
            <a:endParaRPr lang="en-US" altLang="ko-KR" sz="1600">
              <a:latin typeface="Malgun Gothic" panose="020B0503020000020004" pitchFamily="34" charset="-127"/>
              <a:ea typeface="야놀자 야체 B" panose="02020603020101020101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>
                <a:latin typeface="Malgun Gothic" panose="020B0503020000020004" pitchFamily="34" charset="-127"/>
                <a:ea typeface="야놀자 야체 B" panose="02020603020101020101"/>
              </a:rPr>
              <a:t>20</a:t>
            </a:r>
            <a:r>
              <a:rPr lang="ko-KR" altLang="en-US" sz="1600">
                <a:latin typeface="Malgun Gothic" panose="020B0503020000020004" pitchFamily="34" charset="-127"/>
                <a:ea typeface="야놀자 야체 B" panose="02020603020101020101"/>
              </a:rPr>
              <a:t>개의 음료 메뉴 </a:t>
            </a:r>
            <a:r>
              <a:rPr lang="en-US" altLang="ko-KR" sz="1600">
                <a:latin typeface="Malgun Gothic" panose="020B0503020000020004" pitchFamily="34" charset="-127"/>
                <a:ea typeface="야놀자 야체 B" panose="02020603020101020101"/>
              </a:rPr>
              <a:t>or </a:t>
            </a:r>
            <a:r>
              <a:rPr lang="ko-KR" altLang="en-US" sz="1600">
                <a:latin typeface="Malgun Gothic" panose="020B0503020000020004" pitchFamily="34" charset="-127"/>
                <a:ea typeface="야놀자 야체 B" panose="02020603020101020101"/>
              </a:rPr>
              <a:t>인증 번호 입력 화면</a:t>
            </a:r>
            <a:endParaRPr lang="en-US" altLang="ko-KR" sz="1600">
              <a:latin typeface="Malgun Gothic" panose="020B0503020000020004" pitchFamily="34" charset="-127"/>
              <a:ea typeface="야놀자 야체 B" panose="02020603020101020101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4A371D-1078-4CB0-85E2-658B878B0D79}"/>
              </a:ext>
            </a:extLst>
          </p:cNvPr>
          <p:cNvSpPr txBox="1"/>
          <p:nvPr/>
        </p:nvSpPr>
        <p:spPr>
          <a:xfrm>
            <a:off x="6619074" y="4098570"/>
            <a:ext cx="4970414" cy="1614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2000">
                <a:latin typeface="Malgun Gothic" panose="020B0503020000020004" pitchFamily="34" charset="-127"/>
                <a:ea typeface="야놀자 야체 B" panose="02020603020101020101"/>
              </a:rPr>
              <a:t>O</a:t>
            </a:r>
            <a:r>
              <a:rPr lang="en-US" altLang="ko-Kore-KR" sz="2000" err="1">
                <a:latin typeface="Malgun Gothic" panose="020B0503020000020004" pitchFamily="34" charset="-127"/>
                <a:ea typeface="야놀자 야체 B" panose="02020603020101020101"/>
              </a:rPr>
              <a:t>ther</a:t>
            </a:r>
            <a:r>
              <a:rPr lang="en-US" altLang="ko-Kore-KR" sz="2000">
                <a:latin typeface="Malgun Gothic" panose="020B0503020000020004" pitchFamily="34" charset="-127"/>
                <a:ea typeface="야놀자 야체 B" panose="02020603020101020101"/>
              </a:rPr>
              <a:t> Requirements</a:t>
            </a:r>
          </a:p>
          <a:p>
            <a:pPr>
              <a:lnSpc>
                <a:spcPct val="150000"/>
              </a:lnSpc>
            </a:pPr>
            <a:endParaRPr lang="en" altLang="ko-Kore-KR" sz="1600">
              <a:latin typeface="Malgun Gothic" panose="020B0503020000020004" pitchFamily="34" charset="-127"/>
              <a:ea typeface="야놀자 야체 B" panose="02020603020101020101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>
                <a:latin typeface="Malgun Gothic" panose="020B0503020000020004" pitchFamily="34" charset="-127"/>
                <a:ea typeface="야놀자 야체 B" panose="02020603020101020101"/>
              </a:rPr>
              <a:t>누구라도 사용할 수 있도록 직관적으로</a:t>
            </a:r>
            <a:endParaRPr lang="en-US" altLang="ko-KR" sz="1600">
              <a:latin typeface="Malgun Gothic" panose="020B0503020000020004" pitchFamily="34" charset="-127"/>
              <a:ea typeface="야놀자 야체 B" panose="02020603020101020101"/>
            </a:endParaRPr>
          </a:p>
          <a:p>
            <a:pPr>
              <a:lnSpc>
                <a:spcPct val="150000"/>
              </a:lnSpc>
            </a:pPr>
            <a:r>
              <a:rPr lang="en-US" altLang="ko-KR" sz="1600">
                <a:latin typeface="Malgun Gothic" panose="020B0503020000020004" pitchFamily="34" charset="-127"/>
                <a:ea typeface="야놀자 야체 B" panose="02020603020101020101"/>
              </a:rPr>
              <a:t>  </a:t>
            </a:r>
            <a:r>
              <a:rPr lang="ko-KR" altLang="en-US" sz="1600">
                <a:latin typeface="Malgun Gothic" panose="020B0503020000020004" pitchFamily="34" charset="-127"/>
                <a:ea typeface="야놀자 야체 B" panose="02020603020101020101"/>
              </a:rPr>
              <a:t> 디자인 되어야 함</a:t>
            </a:r>
          </a:p>
        </p:txBody>
      </p:sp>
    </p:spTree>
    <p:extLst>
      <p:ext uri="{BB962C8B-B14F-4D97-AF65-F5344CB8AC3E}">
        <p14:creationId xmlns:p14="http://schemas.microsoft.com/office/powerpoint/2010/main" val="3499085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9E73423-BFFA-4958-92C9-5336F0E9C43D}"/>
              </a:ext>
            </a:extLst>
          </p:cNvPr>
          <p:cNvGrpSpPr/>
          <p:nvPr/>
        </p:nvGrpSpPr>
        <p:grpSpPr>
          <a:xfrm>
            <a:off x="213730" y="241300"/>
            <a:ext cx="11772000" cy="6408000"/>
            <a:chOff x="213730" y="241300"/>
            <a:chExt cx="11772000" cy="640800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27580" y="349300"/>
              <a:ext cx="11544301" cy="6192000"/>
            </a:xfrm>
            <a:prstGeom prst="roundRect">
              <a:avLst>
                <a:gd name="adj" fmla="val 3862"/>
              </a:avLst>
            </a:prstGeom>
            <a:noFill/>
            <a:ln w="3175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13730" y="241300"/>
              <a:ext cx="11772000" cy="6408000"/>
            </a:xfrm>
            <a:prstGeom prst="roundRect">
              <a:avLst>
                <a:gd name="adj" fmla="val 5051"/>
              </a:avLst>
            </a:prstGeom>
            <a:noFill/>
            <a:ln w="317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930909" y="357946"/>
              <a:ext cx="833766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600">
                  <a:solidFill>
                    <a:srgbClr val="46ACA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Activity 1004</a:t>
              </a:r>
              <a:r>
                <a:rPr lang="en-US" altLang="ko-KR" sz="360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 </a:t>
              </a:r>
              <a:r>
                <a:rPr lang="en-US" altLang="ko-KR" sz="3600"/>
                <a:t>Record Terms in Glossary</a:t>
              </a:r>
              <a:endParaRPr lang="en-US" altLang="ko-KR" sz="360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cxnSp>
          <p:nvCxnSpPr>
            <p:cNvPr id="92" name="직선 연결선 91"/>
            <p:cNvCxnSpPr/>
            <p:nvPr/>
          </p:nvCxnSpPr>
          <p:spPr>
            <a:xfrm>
              <a:off x="723159" y="1309779"/>
              <a:ext cx="10800000" cy="0"/>
            </a:xfrm>
            <a:prstGeom prst="line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" name="내용 개체 틀 9">
            <a:extLst>
              <a:ext uri="{FF2B5EF4-FFF2-40B4-BE49-F238E27FC236}">
                <a16:creationId xmlns:a16="http://schemas.microsoft.com/office/drawing/2014/main" id="{7D0A3966-4261-0348-923D-5C13D872F4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8239007"/>
              </p:ext>
            </p:extLst>
          </p:nvPr>
        </p:nvGraphicFramePr>
        <p:xfrm>
          <a:off x="1554217" y="1825625"/>
          <a:ext cx="9083566" cy="4351339"/>
        </p:xfrm>
        <a:graphic>
          <a:graphicData uri="http://schemas.openxmlformats.org/drawingml/2006/table">
            <a:tbl>
              <a:tblPr firstRow="1" firstCol="1">
                <a:noFill/>
                <a:tableStyleId>{5C22544A-7EE6-4342-B048-85BDC9FD1C3A}</a:tableStyleId>
              </a:tblPr>
              <a:tblGrid>
                <a:gridCol w="1966151">
                  <a:extLst>
                    <a:ext uri="{9D8B030D-6E8A-4147-A177-3AD203B41FA5}">
                      <a16:colId xmlns:a16="http://schemas.microsoft.com/office/drawing/2014/main" val="3944139599"/>
                    </a:ext>
                  </a:extLst>
                </a:gridCol>
                <a:gridCol w="5378707">
                  <a:extLst>
                    <a:ext uri="{9D8B030D-6E8A-4147-A177-3AD203B41FA5}">
                      <a16:colId xmlns:a16="http://schemas.microsoft.com/office/drawing/2014/main" val="103844173"/>
                    </a:ext>
                  </a:extLst>
                </a:gridCol>
                <a:gridCol w="1738708">
                  <a:extLst>
                    <a:ext uri="{9D8B030D-6E8A-4147-A177-3AD203B41FA5}">
                      <a16:colId xmlns:a16="http://schemas.microsoft.com/office/drawing/2014/main" val="396373421"/>
                    </a:ext>
                  </a:extLst>
                </a:gridCol>
              </a:tblGrid>
              <a:tr h="624322">
                <a:tc>
                  <a:txBody>
                    <a:bodyPr/>
                    <a:lstStyle/>
                    <a:p>
                      <a:pPr algn="ctr"/>
                      <a:r>
                        <a:rPr lang="en-US" sz="23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Term</a:t>
                      </a:r>
                      <a:endParaRPr lang="ko-KR" sz="23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1029" marR="173272" marT="115515" marB="115515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23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Descripton</a:t>
                      </a:r>
                      <a:endParaRPr lang="ko-KR" sz="23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1029" marR="173272" marT="115515" marB="11551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23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Remarks</a:t>
                      </a:r>
                      <a:endParaRPr lang="ko-KR" sz="23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1029" marR="173272" marT="115515" marB="115515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957373"/>
                  </a:ext>
                </a:extLst>
              </a:tr>
              <a:tr h="532431">
                <a:tc>
                  <a:txBody>
                    <a:bodyPr/>
                    <a:lstStyle/>
                    <a:p>
                      <a:pPr algn="ctr"/>
                      <a:r>
                        <a:rPr lang="en-US" sz="1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Title</a:t>
                      </a:r>
                      <a:endParaRPr lang="ko-KR" sz="17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1029" marR="173272" marT="115515" marB="115515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자판기에 등록된 음료 목록</a:t>
                      </a:r>
                      <a:endParaRPr lang="ko-KR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1029" marR="173272" marT="115515" marB="115515">
                    <a:lnL w="9525" cap="flat" cmpd="sng" algn="ctr">
                      <a:solidFill>
                        <a:srgbClr val="C7C6C1"/>
                      </a:solidFill>
                      <a:prstDash val="soli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ko-KR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1029" marR="173272" marT="115515" marB="115515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176164"/>
                  </a:ext>
                </a:extLst>
              </a:tr>
              <a:tr h="532431">
                <a:tc>
                  <a:txBody>
                    <a:bodyPr/>
                    <a:lstStyle/>
                    <a:p>
                      <a:pPr algn="ctr"/>
                      <a:r>
                        <a:rPr lang="en-US" sz="1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item</a:t>
                      </a:r>
                      <a:endParaRPr lang="ko-KR" sz="17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1029" marR="173272" marT="115515" marB="115515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각각의 자판기의 </a:t>
                      </a:r>
                      <a:r>
                        <a:rPr lang="en-US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title</a:t>
                      </a:r>
                      <a:r>
                        <a:rPr lang="ko-KR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의 재고들</a:t>
                      </a:r>
                      <a:endParaRPr lang="ko-KR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1029" marR="173272" marT="115515" marB="115515">
                    <a:lnL w="9525" cap="flat" cmpd="sng" algn="ctr">
                      <a:solidFill>
                        <a:srgbClr val="C7C6C1"/>
                      </a:solidFill>
                      <a:prstDash val="soli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ko-KR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1029" marR="173272" marT="115515" marB="115515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197784"/>
                  </a:ext>
                </a:extLst>
              </a:tr>
              <a:tr h="532431">
                <a:tc>
                  <a:txBody>
                    <a:bodyPr/>
                    <a:lstStyle/>
                    <a:p>
                      <a:pPr algn="ctr"/>
                      <a:r>
                        <a:rPr lang="en-US" sz="1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C_Number</a:t>
                      </a:r>
                      <a:endParaRPr lang="ko-KR" sz="17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1029" marR="173272" marT="115515" marB="115515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선결제 시 제공되는 인증번호</a:t>
                      </a:r>
                      <a:endParaRPr lang="ko-KR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1029" marR="173272" marT="115515" marB="115515">
                    <a:lnL w="9525" cap="flat" cmpd="sng" algn="ctr">
                      <a:solidFill>
                        <a:srgbClr val="C7C6C1"/>
                      </a:solidFill>
                      <a:prstDash val="soli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ko-KR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1029" marR="173272" marT="115515" marB="115515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704747"/>
                  </a:ext>
                </a:extLst>
              </a:tr>
              <a:tr h="532431">
                <a:tc>
                  <a:txBody>
                    <a:bodyPr/>
                    <a:lstStyle/>
                    <a:p>
                      <a:pPr algn="ctr"/>
                      <a:r>
                        <a:rPr lang="en-US" sz="1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purchase</a:t>
                      </a:r>
                      <a:endParaRPr lang="ko-KR" sz="17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1029" marR="173272" marT="115515" marB="115515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해당 </a:t>
                      </a:r>
                      <a:r>
                        <a:rPr lang="en-US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item</a:t>
                      </a:r>
                      <a:r>
                        <a:rPr lang="ko-KR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을 구매하는 행위</a:t>
                      </a:r>
                      <a:endParaRPr lang="ko-KR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1029" marR="173272" marT="115515" marB="115515">
                    <a:lnL w="9525" cap="flat" cmpd="sng" algn="ctr">
                      <a:solidFill>
                        <a:srgbClr val="C7C6C1"/>
                      </a:solidFill>
                      <a:prstDash val="soli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ko-KR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1029" marR="173272" marT="115515" marB="115515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775996"/>
                  </a:ext>
                </a:extLst>
              </a:tr>
              <a:tr h="532431">
                <a:tc>
                  <a:txBody>
                    <a:bodyPr/>
                    <a:lstStyle/>
                    <a:p>
                      <a:pPr algn="ctr"/>
                      <a:r>
                        <a:rPr lang="en-US" sz="1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customer</a:t>
                      </a:r>
                      <a:endParaRPr lang="ko-KR" sz="17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1029" marR="173272" marT="115515" marB="115515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현재 자판기의 </a:t>
                      </a:r>
                      <a:r>
                        <a:rPr lang="en-US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Item</a:t>
                      </a:r>
                      <a:r>
                        <a:rPr lang="ko-KR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을 구매하는 사람</a:t>
                      </a:r>
                      <a:endParaRPr lang="ko-KR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1029" marR="173272" marT="115515" marB="115515">
                    <a:lnL w="9525" cap="flat" cmpd="sng" algn="ctr">
                      <a:solidFill>
                        <a:srgbClr val="C7C6C1"/>
                      </a:solidFill>
                      <a:prstDash val="soli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ko-KR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1029" marR="173272" marT="115515" marB="115515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683076"/>
                  </a:ext>
                </a:extLst>
              </a:tr>
              <a:tr h="532431">
                <a:tc>
                  <a:txBody>
                    <a:bodyPr/>
                    <a:lstStyle/>
                    <a:p>
                      <a:pPr algn="ctr"/>
                      <a:r>
                        <a:rPr lang="en-US" sz="1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maintenance</a:t>
                      </a:r>
                      <a:endParaRPr lang="ko-KR" sz="17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1029" marR="173272" marT="115515" marB="115515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Item</a:t>
                      </a:r>
                      <a:r>
                        <a:rPr lang="ko-KR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의 수량을 관리하는 행위</a:t>
                      </a:r>
                      <a:endParaRPr lang="ko-KR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1029" marR="173272" marT="115515" marB="115515">
                    <a:lnL w="9525" cap="flat" cmpd="sng" algn="ctr">
                      <a:solidFill>
                        <a:srgbClr val="C7C6C1"/>
                      </a:solidFill>
                      <a:prstDash val="soli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ko-KR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1029" marR="173272" marT="115515" marB="115515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73699"/>
                  </a:ext>
                </a:extLst>
              </a:tr>
              <a:tr h="532431">
                <a:tc>
                  <a:txBody>
                    <a:bodyPr/>
                    <a:lstStyle/>
                    <a:p>
                      <a:pPr algn="ctr"/>
                      <a:r>
                        <a:rPr lang="en-US" sz="1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manager</a:t>
                      </a:r>
                      <a:endParaRPr lang="ko-KR" sz="17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1029" marR="173272" marT="115515" marB="115515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Item</a:t>
                      </a:r>
                      <a:r>
                        <a:rPr lang="ko-KR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의 관리자</a:t>
                      </a:r>
                      <a:endParaRPr lang="ko-KR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1029" marR="173272" marT="115515" marB="115515">
                    <a:lnL w="9525" cap="flat" cmpd="sng" algn="ctr">
                      <a:solidFill>
                        <a:srgbClr val="C7C6C1"/>
                      </a:solidFill>
                      <a:prstDash val="soli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ko-KR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1029" marR="173272" marT="115515" marB="115515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913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9034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9E73423-BFFA-4958-92C9-5336F0E9C43D}"/>
              </a:ext>
            </a:extLst>
          </p:cNvPr>
          <p:cNvGrpSpPr/>
          <p:nvPr/>
        </p:nvGrpSpPr>
        <p:grpSpPr>
          <a:xfrm>
            <a:off x="213730" y="241300"/>
            <a:ext cx="11772000" cy="6408000"/>
            <a:chOff x="213730" y="241300"/>
            <a:chExt cx="11772000" cy="640800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27580" y="349300"/>
              <a:ext cx="11544301" cy="6192000"/>
            </a:xfrm>
            <a:prstGeom prst="roundRect">
              <a:avLst>
                <a:gd name="adj" fmla="val 3862"/>
              </a:avLst>
            </a:prstGeom>
            <a:noFill/>
            <a:ln w="3175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13730" y="241300"/>
              <a:ext cx="11772000" cy="6408000"/>
            </a:xfrm>
            <a:prstGeom prst="roundRect">
              <a:avLst>
                <a:gd name="adj" fmla="val 5051"/>
              </a:avLst>
            </a:prstGeom>
            <a:noFill/>
            <a:ln w="317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351344" y="357946"/>
              <a:ext cx="749679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600">
                  <a:solidFill>
                    <a:srgbClr val="46ACA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Activity 1005</a:t>
              </a:r>
              <a:r>
                <a:rPr lang="en-US" altLang="ko-KR" sz="360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 </a:t>
              </a:r>
              <a:r>
                <a:rPr lang="en-US" altLang="ko-KR" sz="3600"/>
                <a:t>Implement Prototype</a:t>
              </a:r>
              <a:endParaRPr lang="en-US" altLang="ko-KR" sz="360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cxnSp>
          <p:nvCxnSpPr>
            <p:cNvPr id="92" name="직선 연결선 91"/>
            <p:cNvCxnSpPr/>
            <p:nvPr/>
          </p:nvCxnSpPr>
          <p:spPr>
            <a:xfrm>
              <a:off x="723159" y="1309779"/>
              <a:ext cx="10800000" cy="0"/>
            </a:xfrm>
            <a:prstGeom prst="line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" name="내용 개체 틀 3">
            <a:extLst>
              <a:ext uri="{FF2B5EF4-FFF2-40B4-BE49-F238E27FC236}">
                <a16:creationId xmlns:a16="http://schemas.microsoft.com/office/drawing/2014/main" id="{C632ADAE-E8C1-D04A-86B0-8B7CE6B0F1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8264816"/>
              </p:ext>
            </p:extLst>
          </p:nvPr>
        </p:nvGraphicFramePr>
        <p:xfrm>
          <a:off x="1809524" y="2301381"/>
          <a:ext cx="8572954" cy="3027045"/>
        </p:xfrm>
        <a:graphic>
          <a:graphicData uri="http://schemas.openxmlformats.org/drawingml/2006/table">
            <a:tbl>
              <a:tblPr firstRow="1" firstCol="1"/>
              <a:tblGrid>
                <a:gridCol w="2548759">
                  <a:extLst>
                    <a:ext uri="{9D8B030D-6E8A-4147-A177-3AD203B41FA5}">
                      <a16:colId xmlns:a16="http://schemas.microsoft.com/office/drawing/2014/main" val="615697234"/>
                    </a:ext>
                  </a:extLst>
                </a:gridCol>
                <a:gridCol w="2807359">
                  <a:extLst>
                    <a:ext uri="{9D8B030D-6E8A-4147-A177-3AD203B41FA5}">
                      <a16:colId xmlns:a16="http://schemas.microsoft.com/office/drawing/2014/main" val="3615005535"/>
                    </a:ext>
                  </a:extLst>
                </a:gridCol>
                <a:gridCol w="3216836">
                  <a:extLst>
                    <a:ext uri="{9D8B030D-6E8A-4147-A177-3AD203B41FA5}">
                      <a16:colId xmlns:a16="http://schemas.microsoft.com/office/drawing/2014/main" val="23753744"/>
                    </a:ext>
                  </a:extLst>
                </a:gridCol>
              </a:tblGrid>
              <a:tr h="605409"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kern="1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Times New Roman" panose="02020603050405020304" pitchFamily="18" charset="0"/>
                        </a:rPr>
                        <a:t>Authority</a:t>
                      </a:r>
                      <a:endParaRPr lang="en-US" altLang="ko-KR" sz="4400" b="1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47" marR="228647" marT="31757" marB="0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kern="1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Times New Roman" panose="02020603050405020304" pitchFamily="18" charset="0"/>
                        </a:rPr>
                        <a:t>Purchase</a:t>
                      </a:r>
                      <a:endParaRPr lang="en-US" altLang="ko-KR" sz="4400" b="1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47" marR="228647" marT="31757" marB="0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kern="1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Times New Roman" panose="02020603050405020304" pitchFamily="18" charset="0"/>
                        </a:rPr>
                        <a:t>Maintenance</a:t>
                      </a:r>
                      <a:endParaRPr lang="en-US" altLang="ko-KR" sz="4400" b="1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47" marR="228647" marT="31757" marB="0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019956"/>
                  </a:ext>
                </a:extLst>
              </a:tr>
              <a:tr h="605409"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Times New Roman" panose="02020603050405020304" pitchFamily="18" charset="0"/>
                        </a:rPr>
                        <a:t>Exit</a:t>
                      </a:r>
                      <a:endParaRPr lang="en-US" altLang="ko-KR" sz="4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47" marR="228647" marT="31757" marB="0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0" i="0" u="none" strike="noStrike" kern="100">
                          <a:effectLst/>
                          <a:latin typeface="Times New Roman" panose="02020603050405020304" pitchFamily="18" charset="0"/>
                          <a:ea typeface="맑은 고딕" panose="020B0503020000020004" pitchFamily="34" charset="-127"/>
                        </a:rPr>
                        <a:t>음료수 선택</a:t>
                      </a:r>
                      <a:endParaRPr lang="ko-KR" altLang="en-US" sz="4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47" marR="228647" marT="31757" marB="0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0" i="0" u="none" strike="noStrike" kern="100">
                          <a:effectLst/>
                          <a:latin typeface="Times New Roman" panose="02020603050405020304" pitchFamily="18" charset="0"/>
                          <a:ea typeface="맑은 고딕" panose="020B0503020000020004" pitchFamily="34" charset="-127"/>
                        </a:rPr>
                        <a:t>재고 추가</a:t>
                      </a:r>
                      <a:endParaRPr lang="ko-KR" altLang="en-US" sz="4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47" marR="228647" marT="31757" marB="0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826118"/>
                  </a:ext>
                </a:extLst>
              </a:tr>
              <a:tr h="605409"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kern="100">
                          <a:effectLst/>
                          <a:latin typeface="맑은 고딕" panose="020B0503020000020004" pitchFamily="34" charset="-127"/>
                          <a:ea typeface="Times New Roman" panose="02020603050405020304" pitchFamily="18" charset="0"/>
                        </a:rPr>
                        <a:t> </a:t>
                      </a:r>
                      <a:endParaRPr lang="en-US" altLang="ko-KR" sz="4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47" marR="228647" marT="31757" marB="0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0" i="0" u="none" strike="noStrike" kern="100">
                          <a:effectLst/>
                          <a:latin typeface="Times New Roman" panose="02020603050405020304" pitchFamily="18" charset="0"/>
                          <a:ea typeface="맑은 고딕" panose="020B0503020000020004" pitchFamily="34" charset="-127"/>
                        </a:rPr>
                        <a:t>인증번호 입력</a:t>
                      </a:r>
                      <a:endParaRPr lang="ko-KR" altLang="en-US" sz="4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47" marR="228647" marT="31757" marB="0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0" i="0" u="none" strike="noStrike" kern="100">
                          <a:effectLst/>
                          <a:latin typeface="Times New Roman" panose="02020603050405020304" pitchFamily="18" charset="0"/>
                          <a:ea typeface="맑은 고딕" panose="020B0503020000020004" pitchFamily="34" charset="-127"/>
                        </a:rPr>
                        <a:t>재고 업데이트</a:t>
                      </a:r>
                      <a:endParaRPr lang="ko-KR" altLang="en-US" sz="4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47" marR="228647" marT="31757" marB="0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39178"/>
                  </a:ext>
                </a:extLst>
              </a:tr>
              <a:tr h="605409"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kern="100">
                          <a:effectLst/>
                          <a:latin typeface="맑은 고딕" panose="020B0503020000020004" pitchFamily="34" charset="-127"/>
                          <a:ea typeface="Times New Roman" panose="02020603050405020304" pitchFamily="18" charset="0"/>
                        </a:rPr>
                        <a:t> </a:t>
                      </a:r>
                      <a:endParaRPr lang="en-US" altLang="ko-KR" sz="4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47" marR="228647" marT="31757" marB="0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0" i="0" u="none" strike="noStrike" kern="100">
                          <a:effectLst/>
                          <a:latin typeface="Times New Roman" panose="02020603050405020304" pitchFamily="18" charset="0"/>
                          <a:ea typeface="맑은 고딕" panose="020B0503020000020004" pitchFamily="34" charset="-127"/>
                        </a:rPr>
                        <a:t>결제 진행</a:t>
                      </a:r>
                      <a:endParaRPr lang="ko-KR" altLang="en-US" sz="4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47" marR="228647" marT="31757" marB="0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0" i="0" u="none" strike="noStrike" kern="100">
                          <a:effectLst/>
                          <a:latin typeface="Times New Roman" panose="02020603050405020304" pitchFamily="18" charset="0"/>
                          <a:ea typeface="맑은 고딕" panose="020B0503020000020004" pitchFamily="34" charset="-127"/>
                        </a:rPr>
                        <a:t>재고 삭제</a:t>
                      </a:r>
                      <a:endParaRPr lang="ko-KR" altLang="en-US" sz="4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47" marR="228647" marT="31757" marB="0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444915"/>
                  </a:ext>
                </a:extLst>
              </a:tr>
              <a:tr h="605409"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kern="100">
                          <a:effectLst/>
                          <a:latin typeface="맑은 고딕" panose="020B0503020000020004" pitchFamily="34" charset="-127"/>
                          <a:ea typeface="Times New Roman" panose="02020603050405020304" pitchFamily="18" charset="0"/>
                        </a:rPr>
                        <a:t> </a:t>
                      </a:r>
                      <a:endParaRPr lang="en-US" altLang="ko-KR" sz="4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47" marR="228647" marT="31757" marB="0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0" i="0" u="none" strike="noStrike" kern="100">
                          <a:effectLst/>
                          <a:latin typeface="Times New Roman" panose="02020603050405020304" pitchFamily="18" charset="0"/>
                          <a:ea typeface="맑은 고딕" panose="020B0503020000020004" pitchFamily="34" charset="-127"/>
                        </a:rPr>
                        <a:t>선결제 진행</a:t>
                      </a:r>
                      <a:endParaRPr lang="ko-KR" altLang="en-US" sz="4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47" marR="228647" marT="31757" marB="0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kern="100">
                          <a:effectLst/>
                          <a:latin typeface="맑은 고딕" panose="020B0503020000020004" pitchFamily="34" charset="-127"/>
                          <a:ea typeface="Times New Roman" panose="02020603050405020304" pitchFamily="18" charset="0"/>
                        </a:rPr>
                        <a:t> </a:t>
                      </a:r>
                      <a:endParaRPr lang="en-US" altLang="ko-KR" sz="4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47" marR="228647" marT="31757" marB="0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757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8194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91DEECC0-F36C-4C2A-8793-B669760C608C}"/>
              </a:ext>
            </a:extLst>
          </p:cNvPr>
          <p:cNvGrpSpPr/>
          <p:nvPr/>
        </p:nvGrpSpPr>
        <p:grpSpPr>
          <a:xfrm>
            <a:off x="213730" y="241300"/>
            <a:ext cx="11772000" cy="6408000"/>
            <a:chOff x="213730" y="241300"/>
            <a:chExt cx="11772000" cy="6408000"/>
          </a:xfrm>
        </p:grpSpPr>
        <p:sp>
          <p:nvSpPr>
            <p:cNvPr id="7" name="모서리가 둥근 직사각형 4">
              <a:extLst>
                <a:ext uri="{FF2B5EF4-FFF2-40B4-BE49-F238E27FC236}">
                  <a16:creationId xmlns:a16="http://schemas.microsoft.com/office/drawing/2014/main" id="{FF2266B5-1A76-43C3-A677-4E12C990874F}"/>
                </a:ext>
              </a:extLst>
            </p:cNvPr>
            <p:cNvSpPr/>
            <p:nvPr/>
          </p:nvSpPr>
          <p:spPr>
            <a:xfrm>
              <a:off x="327580" y="349300"/>
              <a:ext cx="11544301" cy="6192000"/>
            </a:xfrm>
            <a:prstGeom prst="roundRect">
              <a:avLst>
                <a:gd name="adj" fmla="val 3862"/>
              </a:avLst>
            </a:prstGeom>
            <a:noFill/>
            <a:ln w="3175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모서리가 둥근 직사각형 5">
              <a:extLst>
                <a:ext uri="{FF2B5EF4-FFF2-40B4-BE49-F238E27FC236}">
                  <a16:creationId xmlns:a16="http://schemas.microsoft.com/office/drawing/2014/main" id="{CD438994-1317-40A6-8ECD-83879C30AAD7}"/>
                </a:ext>
              </a:extLst>
            </p:cNvPr>
            <p:cNvSpPr/>
            <p:nvPr/>
          </p:nvSpPr>
          <p:spPr>
            <a:xfrm>
              <a:off x="213730" y="241300"/>
              <a:ext cx="11772000" cy="6408000"/>
            </a:xfrm>
            <a:prstGeom prst="roundRect">
              <a:avLst>
                <a:gd name="adj" fmla="val 5051"/>
              </a:avLst>
            </a:prstGeom>
            <a:noFill/>
            <a:ln w="317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3108123-9AE1-4F00-A4DF-51C60D543A68}"/>
                </a:ext>
              </a:extLst>
            </p:cNvPr>
            <p:cNvSpPr/>
            <p:nvPr/>
          </p:nvSpPr>
          <p:spPr>
            <a:xfrm>
              <a:off x="895836" y="841809"/>
              <a:ext cx="131638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" altLang="ko-Kore-KR" sz="3600">
                  <a:latin typeface="Malgun Gothic" panose="020B0503020000020004" pitchFamily="34" charset="-127"/>
                  <a:ea typeface="야놀자 야체 B" panose="02020603020101020101"/>
                </a:rPr>
                <a:t>Index</a:t>
              </a:r>
              <a:endParaRPr lang="en-US" altLang="ko-KR" sz="360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CAA0400-86A5-D842-9FFF-958A32BC9488}"/>
              </a:ext>
            </a:extLst>
          </p:cNvPr>
          <p:cNvSpPr txBox="1"/>
          <p:nvPr/>
        </p:nvSpPr>
        <p:spPr>
          <a:xfrm>
            <a:off x="895836" y="1747899"/>
            <a:ext cx="6403100" cy="4147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2000"/>
              <a:t>Activity 1001. Define Draft plan</a:t>
            </a:r>
          </a:p>
          <a:p>
            <a:pPr>
              <a:lnSpc>
                <a:spcPct val="150000"/>
              </a:lnSpc>
            </a:pPr>
            <a:r>
              <a:rPr lang="en" altLang="ko-Kore-KR" sz="2000"/>
              <a:t>Activity 1002. Create Preliminary Investigation Report</a:t>
            </a:r>
          </a:p>
          <a:p>
            <a:pPr>
              <a:lnSpc>
                <a:spcPct val="150000"/>
              </a:lnSpc>
            </a:pPr>
            <a:r>
              <a:rPr lang="en" altLang="ko-Kore-KR" sz="2000"/>
              <a:t>Activity 1003. Define Requirements</a:t>
            </a:r>
          </a:p>
          <a:p>
            <a:pPr>
              <a:lnSpc>
                <a:spcPct val="150000"/>
              </a:lnSpc>
            </a:pPr>
            <a:r>
              <a:rPr lang="en" altLang="ko-Kore-KR" sz="2000"/>
              <a:t>Activity 1004. Record Terms in Glossary</a:t>
            </a:r>
          </a:p>
          <a:p>
            <a:pPr>
              <a:lnSpc>
                <a:spcPct val="150000"/>
              </a:lnSpc>
            </a:pPr>
            <a:r>
              <a:rPr lang="en" altLang="ko-Kore-KR" sz="2000"/>
              <a:t>Activity 1005. Implement Prototype</a:t>
            </a:r>
          </a:p>
          <a:p>
            <a:pPr>
              <a:lnSpc>
                <a:spcPct val="150000"/>
              </a:lnSpc>
            </a:pPr>
            <a:r>
              <a:rPr lang="en" altLang="ko-Kore-KR" sz="2000"/>
              <a:t>Activity 1006. Define Business Use Case</a:t>
            </a:r>
          </a:p>
          <a:p>
            <a:pPr>
              <a:lnSpc>
                <a:spcPct val="150000"/>
              </a:lnSpc>
            </a:pPr>
            <a:r>
              <a:rPr lang="en" altLang="ko-Kore-KR" sz="2000"/>
              <a:t>Activity 1007. Define Business Concept Model</a:t>
            </a:r>
          </a:p>
          <a:p>
            <a:pPr>
              <a:lnSpc>
                <a:spcPct val="150000"/>
              </a:lnSpc>
            </a:pPr>
            <a:r>
              <a:rPr lang="en" altLang="ko-Kore-KR" sz="2000"/>
              <a:t>Activity 1008. Draft System Architecture</a:t>
            </a:r>
          </a:p>
          <a:p>
            <a:pPr>
              <a:lnSpc>
                <a:spcPct val="150000"/>
              </a:lnSpc>
            </a:pPr>
            <a:r>
              <a:rPr lang="en" altLang="ko-Kore-KR" sz="2000"/>
              <a:t>Activity 1009. Define System Test Plan</a:t>
            </a:r>
            <a:endParaRPr kumimoji="1" lang="ko-Kore-KR" altLang="en-US" sz="2000"/>
          </a:p>
        </p:txBody>
      </p:sp>
    </p:spTree>
    <p:extLst>
      <p:ext uri="{BB962C8B-B14F-4D97-AF65-F5344CB8AC3E}">
        <p14:creationId xmlns:p14="http://schemas.microsoft.com/office/powerpoint/2010/main" val="13692109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9E73423-BFFA-4958-92C9-5336F0E9C43D}"/>
              </a:ext>
            </a:extLst>
          </p:cNvPr>
          <p:cNvGrpSpPr/>
          <p:nvPr/>
        </p:nvGrpSpPr>
        <p:grpSpPr>
          <a:xfrm>
            <a:off x="213730" y="241300"/>
            <a:ext cx="11772000" cy="6408000"/>
            <a:chOff x="213730" y="241300"/>
            <a:chExt cx="11772000" cy="640800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27580" y="349300"/>
              <a:ext cx="11544301" cy="6192000"/>
            </a:xfrm>
            <a:prstGeom prst="roundRect">
              <a:avLst>
                <a:gd name="adj" fmla="val 3862"/>
              </a:avLst>
            </a:prstGeom>
            <a:noFill/>
            <a:ln w="3175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13730" y="241300"/>
              <a:ext cx="11772000" cy="6408000"/>
            </a:xfrm>
            <a:prstGeom prst="roundRect">
              <a:avLst>
                <a:gd name="adj" fmla="val 5051"/>
              </a:avLst>
            </a:prstGeom>
            <a:noFill/>
            <a:ln w="317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897310" y="357946"/>
              <a:ext cx="840486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600">
                  <a:solidFill>
                    <a:srgbClr val="46ACA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Activity 1006</a:t>
              </a:r>
              <a:r>
                <a:rPr lang="en-US" altLang="ko-KR" sz="360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 </a:t>
              </a:r>
              <a:r>
                <a:rPr lang="en-US" altLang="ko-KR" sz="3600"/>
                <a:t>Define Business Use Case</a:t>
              </a:r>
              <a:endParaRPr lang="en-US" altLang="ko-KR" sz="360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cxnSp>
          <p:nvCxnSpPr>
            <p:cNvPr id="92" name="직선 연결선 91"/>
            <p:cNvCxnSpPr/>
            <p:nvPr/>
          </p:nvCxnSpPr>
          <p:spPr>
            <a:xfrm>
              <a:off x="723159" y="1309779"/>
              <a:ext cx="10800000" cy="0"/>
            </a:xfrm>
            <a:prstGeom prst="line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084737401">
            <a:extLst>
              <a:ext uri="{FF2B5EF4-FFF2-40B4-BE49-F238E27FC236}">
                <a16:creationId xmlns:a16="http://schemas.microsoft.com/office/drawing/2014/main" id="{070864E7-DD08-6B4B-A6BC-F204CCA8295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76" y="2270259"/>
            <a:ext cx="5375275" cy="316420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BF1372C-3A64-408E-A8E7-7027E0B04832}"/>
              </a:ext>
            </a:extLst>
          </p:cNvPr>
          <p:cNvSpPr txBox="1"/>
          <p:nvPr/>
        </p:nvSpPr>
        <p:spPr>
          <a:xfrm>
            <a:off x="683076" y="178700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 panose="02020603020101020101"/>
              </a:rPr>
              <a:t>Step 1 </a:t>
            </a:r>
            <a:r>
              <a:rPr lang="en-US" altLang="ko-KR">
                <a:ea typeface="야놀자 야체 B" panose="02020603020101020101"/>
              </a:rPr>
              <a:t>Define System Boundary</a:t>
            </a:r>
            <a:r>
              <a:rPr lang="en-US" altLang="ko-KR" sz="180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/>
              </a:rPr>
              <a:t> </a:t>
            </a:r>
            <a:endParaRPr lang="ko-KR" altLang="en-US">
              <a:ea typeface="야놀자 야체 B" panose="02020603020101020101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0D8EA2-9D8C-4C36-97A3-B7BB70CDE584}"/>
              </a:ext>
            </a:extLst>
          </p:cNvPr>
          <p:cNvSpPr txBox="1"/>
          <p:nvPr/>
        </p:nvSpPr>
        <p:spPr>
          <a:xfrm>
            <a:off x="6512623" y="1778267"/>
            <a:ext cx="4304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 panose="02020603020101020101"/>
              </a:rPr>
              <a:t>Step 2 </a:t>
            </a:r>
            <a:r>
              <a:rPr lang="en-US" altLang="ko-KR">
                <a:ea typeface="야놀자 야체 B" panose="02020603020101020101"/>
              </a:rPr>
              <a:t>Identify and Describe Actors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215BE2-73A9-40AB-85B7-A6975F9D7F28}"/>
              </a:ext>
            </a:extLst>
          </p:cNvPr>
          <p:cNvSpPr txBox="1"/>
          <p:nvPr/>
        </p:nvSpPr>
        <p:spPr>
          <a:xfrm>
            <a:off x="6512623" y="2698199"/>
            <a:ext cx="451758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ea typeface="야놀자 야체 B" panose="02020603020101020101"/>
              </a:rPr>
              <a:t>Customer</a:t>
            </a:r>
          </a:p>
          <a:p>
            <a:r>
              <a:rPr lang="ko-KR" altLang="en-US">
                <a:ea typeface="야놀자 야체 B" panose="02020603020101020101"/>
              </a:rPr>
              <a:t>자판기 시스템과 상호작용을 통해 음료를 </a:t>
            </a:r>
            <a:endParaRPr lang="en-US" altLang="ko-KR">
              <a:ea typeface="야놀자 야체 B" panose="02020603020101020101"/>
            </a:endParaRPr>
          </a:p>
          <a:p>
            <a:r>
              <a:rPr lang="ko-KR" altLang="en-US">
                <a:ea typeface="야놀자 야체 B" panose="02020603020101020101"/>
              </a:rPr>
              <a:t>구매하는 행위자</a:t>
            </a:r>
            <a:endParaRPr lang="en-US" altLang="ko-KR">
              <a:ea typeface="야놀자 야체 B" panose="02020603020101020101"/>
            </a:endParaRPr>
          </a:p>
          <a:p>
            <a:endParaRPr lang="en-US" altLang="ko-KR">
              <a:ea typeface="야놀자 야체 B" panose="02020603020101020101"/>
            </a:endParaRPr>
          </a:p>
          <a:p>
            <a:r>
              <a:rPr lang="en-US" altLang="ko-KR" b="1">
                <a:ea typeface="야놀자 야체 B" panose="02020603020101020101"/>
              </a:rPr>
              <a:t>Manager</a:t>
            </a:r>
          </a:p>
          <a:p>
            <a:r>
              <a:rPr lang="ko-KR" altLang="en-US">
                <a:ea typeface="야놀자 야체 B" panose="02020603020101020101"/>
              </a:rPr>
              <a:t>자판기 시스템과 상호작용을 통해 재고를 </a:t>
            </a:r>
            <a:endParaRPr lang="en-US" altLang="ko-KR">
              <a:ea typeface="야놀자 야체 B" panose="02020603020101020101"/>
            </a:endParaRPr>
          </a:p>
          <a:p>
            <a:r>
              <a:rPr lang="ko-KR" altLang="en-US">
                <a:ea typeface="야놀자 야체 B" panose="02020603020101020101"/>
              </a:rPr>
              <a:t>관리하는 행위자</a:t>
            </a:r>
            <a:endParaRPr lang="en-US" altLang="ko-KR">
              <a:ea typeface="야놀자 야체 B" panose="02020603020101020101"/>
            </a:endParaRP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31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63708618">
            <a:extLst>
              <a:ext uri="{FF2B5EF4-FFF2-40B4-BE49-F238E27FC236}">
                <a16:creationId xmlns:a16="http://schemas.microsoft.com/office/drawing/2014/main" id="{BEEAEFD2-1D93-4656-8ED2-006F89F40D42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10" y="1579418"/>
            <a:ext cx="10388018" cy="4597545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34B5163E-FB78-4FCE-9313-BE1F40D8BEBE}"/>
              </a:ext>
            </a:extLst>
          </p:cNvPr>
          <p:cNvGrpSpPr/>
          <p:nvPr/>
        </p:nvGrpSpPr>
        <p:grpSpPr>
          <a:xfrm>
            <a:off x="213730" y="241300"/>
            <a:ext cx="11772000" cy="6408000"/>
            <a:chOff x="213730" y="241300"/>
            <a:chExt cx="11772000" cy="6408000"/>
          </a:xfrm>
        </p:grpSpPr>
        <p:sp>
          <p:nvSpPr>
            <p:cNvPr id="8" name="모서리가 둥근 직사각형 4">
              <a:extLst>
                <a:ext uri="{FF2B5EF4-FFF2-40B4-BE49-F238E27FC236}">
                  <a16:creationId xmlns:a16="http://schemas.microsoft.com/office/drawing/2014/main" id="{F13925AF-39C4-4E3E-9EB1-D59DB801D03D}"/>
                </a:ext>
              </a:extLst>
            </p:cNvPr>
            <p:cNvSpPr/>
            <p:nvPr/>
          </p:nvSpPr>
          <p:spPr>
            <a:xfrm>
              <a:off x="327580" y="349300"/>
              <a:ext cx="11544301" cy="6192000"/>
            </a:xfrm>
            <a:prstGeom prst="roundRect">
              <a:avLst>
                <a:gd name="adj" fmla="val 3862"/>
              </a:avLst>
            </a:prstGeom>
            <a:noFill/>
            <a:ln w="3175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모서리가 둥근 직사각형 5">
              <a:extLst>
                <a:ext uri="{FF2B5EF4-FFF2-40B4-BE49-F238E27FC236}">
                  <a16:creationId xmlns:a16="http://schemas.microsoft.com/office/drawing/2014/main" id="{BEC15DE4-343E-451D-99BB-BA9C1C1CFDC8}"/>
                </a:ext>
              </a:extLst>
            </p:cNvPr>
            <p:cNvSpPr/>
            <p:nvPr/>
          </p:nvSpPr>
          <p:spPr>
            <a:xfrm>
              <a:off x="213730" y="241300"/>
              <a:ext cx="11772000" cy="6408000"/>
            </a:xfrm>
            <a:prstGeom prst="roundRect">
              <a:avLst>
                <a:gd name="adj" fmla="val 5051"/>
              </a:avLst>
            </a:prstGeom>
            <a:noFill/>
            <a:ln w="317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6676ECB-94AB-480F-B5F3-C20C6B90D66F}"/>
                </a:ext>
              </a:extLst>
            </p:cNvPr>
            <p:cNvSpPr/>
            <p:nvPr/>
          </p:nvSpPr>
          <p:spPr>
            <a:xfrm>
              <a:off x="1846800" y="357946"/>
              <a:ext cx="8505854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600">
                  <a:solidFill>
                    <a:srgbClr val="46ACA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Activi</a:t>
              </a:r>
              <a:r>
                <a:rPr lang="en-US" altLang="ko-KR" sz="3600">
                  <a:solidFill>
                    <a:srgbClr val="57B4A9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t</a:t>
              </a:r>
              <a:r>
                <a:rPr lang="en-US" altLang="ko-KR" sz="3600">
                  <a:solidFill>
                    <a:srgbClr val="46ACA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y 1006.</a:t>
              </a:r>
              <a:r>
                <a:rPr lang="en-US" altLang="ko-KR" sz="360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 </a:t>
              </a:r>
              <a:r>
                <a:rPr lang="en-US" altLang="ko-KR" sz="3600">
                  <a:ea typeface="야놀자 야체 B" panose="02020603020101020101"/>
                </a:rPr>
                <a:t>Define Business Use Case</a:t>
              </a:r>
            </a:p>
            <a:p>
              <a:pPr algn="ctr"/>
              <a:r>
                <a:rPr lang="en-US" altLang="ko-KR" sz="2000">
                  <a:solidFill>
                    <a:srgbClr val="57B4A9"/>
                  </a:solidFill>
                  <a:latin typeface="야놀자 야체 B" panose="02020603020101020101" pitchFamily="18" charset="-127"/>
                  <a:ea typeface="야놀자 야체 B" panose="02020603020101020101"/>
                </a:rPr>
                <a:t>Step 3</a:t>
              </a:r>
              <a:r>
                <a:rPr lang="en-US" altLang="ko-KR" sz="200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/>
                </a:rPr>
                <a:t> </a:t>
              </a:r>
              <a:r>
                <a:rPr lang="en-US" altLang="ko-KR" sz="2000" kern="1200">
                  <a:latin typeface="+mj-lt"/>
                  <a:ea typeface="+mj-ea"/>
                  <a:cs typeface="+mj-cs"/>
                </a:rPr>
                <a:t>identify Use Cases</a:t>
              </a:r>
              <a:endPara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5C6CFD1-67A8-4978-BAEB-5EE6D066DC0D}"/>
                </a:ext>
              </a:extLst>
            </p:cNvPr>
            <p:cNvCxnSpPr/>
            <p:nvPr/>
          </p:nvCxnSpPr>
          <p:spPr>
            <a:xfrm>
              <a:off x="696000" y="1309779"/>
              <a:ext cx="10800000" cy="0"/>
            </a:xfrm>
            <a:prstGeom prst="line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22901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135547D0-6117-4BA1-BEF6-4E4CAA5489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1410072"/>
              </p:ext>
            </p:extLst>
          </p:nvPr>
        </p:nvGraphicFramePr>
        <p:xfrm>
          <a:off x="854015" y="1843835"/>
          <a:ext cx="10434858" cy="4314921"/>
        </p:xfrm>
        <a:graphic>
          <a:graphicData uri="http://schemas.openxmlformats.org/drawingml/2006/table">
            <a:tbl>
              <a:tblPr firstRow="1" firstCol="1"/>
              <a:tblGrid>
                <a:gridCol w="963219">
                  <a:extLst>
                    <a:ext uri="{9D8B030D-6E8A-4147-A177-3AD203B41FA5}">
                      <a16:colId xmlns:a16="http://schemas.microsoft.com/office/drawing/2014/main" val="3093683254"/>
                    </a:ext>
                  </a:extLst>
                </a:gridCol>
                <a:gridCol w="3281024">
                  <a:extLst>
                    <a:ext uri="{9D8B030D-6E8A-4147-A177-3AD203B41FA5}">
                      <a16:colId xmlns:a16="http://schemas.microsoft.com/office/drawing/2014/main" val="3330221375"/>
                    </a:ext>
                  </a:extLst>
                </a:gridCol>
                <a:gridCol w="3533143">
                  <a:extLst>
                    <a:ext uri="{9D8B030D-6E8A-4147-A177-3AD203B41FA5}">
                      <a16:colId xmlns:a16="http://schemas.microsoft.com/office/drawing/2014/main" val="2493632365"/>
                    </a:ext>
                  </a:extLst>
                </a:gridCol>
                <a:gridCol w="1328736">
                  <a:extLst>
                    <a:ext uri="{9D8B030D-6E8A-4147-A177-3AD203B41FA5}">
                      <a16:colId xmlns:a16="http://schemas.microsoft.com/office/drawing/2014/main" val="2292227404"/>
                    </a:ext>
                  </a:extLst>
                </a:gridCol>
                <a:gridCol w="1328736">
                  <a:extLst>
                    <a:ext uri="{9D8B030D-6E8A-4147-A177-3AD203B41FA5}">
                      <a16:colId xmlns:a16="http://schemas.microsoft.com/office/drawing/2014/main" val="182750409"/>
                    </a:ext>
                  </a:extLst>
                </a:gridCol>
              </a:tblGrid>
              <a:tr h="331917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Times New Roman" panose="02020603050405020304" pitchFamily="18" charset="0"/>
                        </a:rPr>
                        <a:t>Ref,#</a:t>
                      </a:r>
                      <a:endParaRPr lang="en-US" altLang="ko-KR" sz="3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591" marR="121591" marT="16887" marB="0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Times New Roman" panose="02020603050405020304" pitchFamily="18" charset="0"/>
                        </a:rPr>
                        <a:t>Function</a:t>
                      </a:r>
                      <a:endParaRPr lang="en-US" altLang="ko-KR" sz="3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591" marR="121591" marT="16887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Times New Roman" panose="02020603050405020304" pitchFamily="18" charset="0"/>
                        </a:rPr>
                        <a:t>Use case Number &amp; Name</a:t>
                      </a:r>
                      <a:endParaRPr lang="en-US" altLang="ko-KR" sz="3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591" marR="121591" marT="16887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Times New Roman" panose="02020603050405020304" pitchFamily="18" charset="0"/>
                        </a:rPr>
                        <a:t>category</a:t>
                      </a:r>
                      <a:endParaRPr lang="en-US" altLang="ko-KR" sz="3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591" marR="121591" marT="16887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Times New Roman" panose="02020603050405020304" pitchFamily="18" charset="0"/>
                        </a:rPr>
                        <a:t>category</a:t>
                      </a:r>
                      <a:endParaRPr lang="en-US" altLang="ko-KR" sz="3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591" marR="121591" marT="16887" marB="0">
                    <a:lnL>
                      <a:noFill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427824"/>
                  </a:ext>
                </a:extLst>
              </a:tr>
              <a:tr h="331917"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00">
                          <a:effectLst/>
                          <a:latin typeface="맑은 고딕" panose="020B0503020000020004" pitchFamily="34" charset="-127"/>
                          <a:ea typeface="Times New Roman" panose="02020603050405020304" pitchFamily="18" charset="0"/>
                        </a:rPr>
                        <a:t>R1.1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591" marR="121591" marT="16887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 kern="100">
                          <a:effectLst/>
                          <a:latin typeface="Times New Roman" panose="02020603050405020304" pitchFamily="18" charset="0"/>
                          <a:ea typeface="맑은 고딕" panose="020B0503020000020004" pitchFamily="34" charset="-127"/>
                        </a:rPr>
                        <a:t>음료 리스트 화면 출력</a:t>
                      </a:r>
                      <a:endParaRPr lang="ko-KR" alt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591" marR="121591" marT="16887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i="0" u="none" strike="noStrike" kern="100">
                          <a:effectLst/>
                          <a:latin typeface="맑은 고딕" panose="020B0503020000020004" pitchFamily="34" charset="-127"/>
                          <a:ea typeface="Times New Roman" panose="02020603050405020304" pitchFamily="18" charset="0"/>
                        </a:rPr>
                        <a:t>1. </a:t>
                      </a:r>
                      <a:r>
                        <a:rPr lang="ko-KR" altLang="en-US" sz="1800" b="0" i="0" u="none" strike="noStrike" kern="100">
                          <a:effectLst/>
                          <a:latin typeface="Times New Roman" panose="02020603050405020304" pitchFamily="18" charset="0"/>
                          <a:ea typeface="맑은 고딕" panose="020B0503020000020004" pitchFamily="34" charset="-127"/>
                        </a:rPr>
                        <a:t>자판기 음료 종류 출력</a:t>
                      </a:r>
                      <a:endParaRPr lang="ko-KR" alt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591" marR="121591" marT="16887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00">
                          <a:effectLst/>
                          <a:latin typeface="맑은 고딕" panose="020B0503020000020004" pitchFamily="34" charset="-127"/>
                          <a:ea typeface="Times New Roman" panose="02020603050405020304" pitchFamily="18" charset="0"/>
                        </a:rPr>
                        <a:t>Primary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591" marR="121591" marT="16887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00">
                          <a:effectLst/>
                          <a:latin typeface="맑은 고딕" panose="020B0503020000020004" pitchFamily="34" charset="-127"/>
                          <a:ea typeface="Times New Roman" panose="02020603050405020304" pitchFamily="18" charset="0"/>
                        </a:rPr>
                        <a:t>Evident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591" marR="121591" marT="16887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857784"/>
                  </a:ext>
                </a:extLst>
              </a:tr>
              <a:tr h="331917"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00">
                          <a:effectLst/>
                          <a:latin typeface="맑은 고딕" panose="020B0503020000020004" pitchFamily="34" charset="-127"/>
                          <a:ea typeface="Times New Roman" panose="02020603050405020304" pitchFamily="18" charset="0"/>
                        </a:rPr>
                        <a:t>R1.2.1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591" marR="121591" marT="16887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 kern="100">
                          <a:effectLst/>
                          <a:latin typeface="Times New Roman" panose="02020603050405020304" pitchFamily="18" charset="0"/>
                          <a:ea typeface="맑은 고딕" panose="020B0503020000020004" pitchFamily="34" charset="-127"/>
                        </a:rPr>
                        <a:t>사용자의 음료 선택</a:t>
                      </a:r>
                      <a:endParaRPr lang="ko-KR" alt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591" marR="121591" marT="16887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i="0" u="none" strike="noStrike" kern="100">
                          <a:effectLst/>
                          <a:latin typeface="맑은 고딕" panose="020B0503020000020004" pitchFamily="34" charset="-127"/>
                          <a:ea typeface="Times New Roman" panose="02020603050405020304" pitchFamily="18" charset="0"/>
                        </a:rPr>
                        <a:t>2. </a:t>
                      </a:r>
                      <a:r>
                        <a:rPr lang="ko-KR" altLang="en-US" sz="1800" b="0" i="0" u="none" strike="noStrike" kern="100">
                          <a:effectLst/>
                          <a:latin typeface="Times New Roman" panose="02020603050405020304" pitchFamily="18" charset="0"/>
                          <a:ea typeface="맑은 고딕" panose="020B0503020000020004" pitchFamily="34" charset="-127"/>
                        </a:rPr>
                        <a:t>구매할 음료 입력</a:t>
                      </a:r>
                      <a:endParaRPr lang="ko-KR" alt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591" marR="121591" marT="16887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00">
                          <a:effectLst/>
                          <a:latin typeface="맑은 고딕" panose="020B0503020000020004" pitchFamily="34" charset="-127"/>
                          <a:ea typeface="Times New Roman" panose="02020603050405020304" pitchFamily="18" charset="0"/>
                        </a:rPr>
                        <a:t>Primary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591" marR="121591" marT="16887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00">
                          <a:effectLst/>
                          <a:latin typeface="맑은 고딕" panose="020B0503020000020004" pitchFamily="34" charset="-127"/>
                          <a:ea typeface="Times New Roman" panose="02020603050405020304" pitchFamily="18" charset="0"/>
                        </a:rPr>
                        <a:t>Evident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591" marR="121591" marT="16887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317552"/>
                  </a:ext>
                </a:extLst>
              </a:tr>
              <a:tr h="331917"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00">
                          <a:effectLst/>
                          <a:latin typeface="맑은 고딕" panose="020B0503020000020004" pitchFamily="34" charset="-127"/>
                          <a:ea typeface="Times New Roman" panose="02020603050405020304" pitchFamily="18" charset="0"/>
                        </a:rPr>
                        <a:t>R1.2.2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591" marR="121591" marT="16887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 kern="100">
                          <a:effectLst/>
                          <a:latin typeface="Times New Roman" panose="02020603050405020304" pitchFamily="18" charset="0"/>
                          <a:ea typeface="맑은 고딕" panose="020B0503020000020004" pitchFamily="34" charset="-127"/>
                        </a:rPr>
                        <a:t>사용자 인증번호</a:t>
                      </a:r>
                      <a:r>
                        <a:rPr lang="en-US" altLang="ko-KR" sz="1800" b="0" i="0" u="none" strike="noStrike" kern="100">
                          <a:effectLst/>
                          <a:latin typeface="맑은 고딕" panose="020B0503020000020004" pitchFamily="34" charset="-127"/>
                          <a:ea typeface="Times New Roman" panose="02020603050405020304" pitchFamily="18" charset="0"/>
                        </a:rPr>
                        <a:t>/</a:t>
                      </a:r>
                      <a:r>
                        <a:rPr lang="ko-KR" altLang="en-US" sz="1800" b="0" i="0" u="none" strike="noStrike" kern="100">
                          <a:effectLst/>
                          <a:latin typeface="Times New Roman" panose="02020603050405020304" pitchFamily="18" charset="0"/>
                          <a:ea typeface="맑은 고딕" panose="020B0503020000020004" pitchFamily="34" charset="-127"/>
                        </a:rPr>
                        <a:t>바코드 입력</a:t>
                      </a:r>
                      <a:endParaRPr lang="ko-KR" alt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591" marR="121591" marT="16887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i="0" u="none" strike="noStrike" kern="100">
                          <a:effectLst/>
                          <a:latin typeface="맑은 고딕" panose="020B0503020000020004" pitchFamily="34" charset="-127"/>
                          <a:ea typeface="Times New Roman" panose="02020603050405020304" pitchFamily="18" charset="0"/>
                        </a:rPr>
                        <a:t>3. </a:t>
                      </a:r>
                      <a:r>
                        <a:rPr lang="ko-KR" altLang="en-US" sz="1800" b="0" i="0" u="none" strike="noStrike" kern="100">
                          <a:effectLst/>
                          <a:latin typeface="Times New Roman" panose="02020603050405020304" pitchFamily="18" charset="0"/>
                          <a:ea typeface="맑은 고딕" panose="020B0503020000020004" pitchFamily="34" charset="-127"/>
                        </a:rPr>
                        <a:t>사용자 인증번호</a:t>
                      </a:r>
                      <a:r>
                        <a:rPr lang="en-US" altLang="ko-KR" sz="1800" b="0" i="0" u="none" strike="noStrike" kern="100">
                          <a:effectLst/>
                          <a:latin typeface="맑은 고딕" panose="020B0503020000020004" pitchFamily="34" charset="-127"/>
                          <a:ea typeface="Times New Roman" panose="02020603050405020304" pitchFamily="18" charset="0"/>
                        </a:rPr>
                        <a:t>/</a:t>
                      </a:r>
                      <a:r>
                        <a:rPr lang="ko-KR" altLang="en-US" sz="1800" b="0" i="0" u="none" strike="noStrike" kern="100">
                          <a:effectLst/>
                          <a:latin typeface="Times New Roman" panose="02020603050405020304" pitchFamily="18" charset="0"/>
                          <a:ea typeface="맑은 고딕" panose="020B0503020000020004" pitchFamily="34" charset="-127"/>
                        </a:rPr>
                        <a:t>바코드 입력</a:t>
                      </a:r>
                      <a:endParaRPr lang="ko-KR" alt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591" marR="121591" marT="16887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00">
                          <a:effectLst/>
                          <a:latin typeface="맑은 고딕" panose="020B0503020000020004" pitchFamily="34" charset="-127"/>
                          <a:ea typeface="Times New Roman" panose="02020603050405020304" pitchFamily="18" charset="0"/>
                        </a:rPr>
                        <a:t>Primary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591" marR="121591" marT="16887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00">
                          <a:effectLst/>
                          <a:latin typeface="맑은 고딕" panose="020B0503020000020004" pitchFamily="34" charset="-127"/>
                          <a:ea typeface="Times New Roman" panose="02020603050405020304" pitchFamily="18" charset="0"/>
                        </a:rPr>
                        <a:t>Evident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591" marR="121591" marT="16887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116680"/>
                  </a:ext>
                </a:extLst>
              </a:tr>
              <a:tr h="331917"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00">
                          <a:effectLst/>
                          <a:latin typeface="맑은 고딕" panose="020B0503020000020004" pitchFamily="34" charset="-127"/>
                          <a:ea typeface="Times New Roman" panose="02020603050405020304" pitchFamily="18" charset="0"/>
                        </a:rPr>
                        <a:t>R1.3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591" marR="121591" marT="16887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 kern="100">
                          <a:effectLst/>
                          <a:latin typeface="Times New Roman" panose="02020603050405020304" pitchFamily="18" charset="0"/>
                          <a:ea typeface="맑은 고딕" panose="020B0503020000020004" pitchFamily="34" charset="-127"/>
                        </a:rPr>
                        <a:t>해당 제품 재고 확인</a:t>
                      </a:r>
                      <a:endParaRPr lang="ko-KR" alt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591" marR="121591" marT="16887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i="0" u="none" strike="noStrike" kern="100">
                          <a:effectLst/>
                          <a:latin typeface="맑은 고딕" panose="020B0503020000020004" pitchFamily="34" charset="-127"/>
                          <a:ea typeface="Times New Roman" panose="02020603050405020304" pitchFamily="18" charset="0"/>
                        </a:rPr>
                        <a:t>4. </a:t>
                      </a:r>
                      <a:r>
                        <a:rPr lang="ko-KR" altLang="en-US" sz="1800" b="0" i="0" u="none" strike="noStrike" kern="100">
                          <a:effectLst/>
                          <a:latin typeface="Times New Roman" panose="02020603050405020304" pitchFamily="18" charset="0"/>
                          <a:ea typeface="맑은 고딕" panose="020B0503020000020004" pitchFamily="34" charset="-127"/>
                        </a:rPr>
                        <a:t>해당 제품 재고 확인</a:t>
                      </a:r>
                      <a:endParaRPr lang="ko-KR" alt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591" marR="121591" marT="16887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00">
                          <a:effectLst/>
                          <a:latin typeface="맑은 고딕" panose="020B0503020000020004" pitchFamily="34" charset="-127"/>
                          <a:ea typeface="Times New Roman" panose="02020603050405020304" pitchFamily="18" charset="0"/>
                        </a:rPr>
                        <a:t>Primary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591" marR="121591" marT="16887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0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34" charset="-127"/>
                          <a:ea typeface="Times New Roman" panose="02020603050405020304" pitchFamily="18" charset="0"/>
                        </a:rPr>
                        <a:t>Hidden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591" marR="121591" marT="16887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72080"/>
                  </a:ext>
                </a:extLst>
              </a:tr>
              <a:tr h="331917"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00">
                          <a:effectLst/>
                          <a:latin typeface="맑은 고딕" panose="020B0503020000020004" pitchFamily="34" charset="-127"/>
                          <a:ea typeface="Times New Roman" panose="02020603050405020304" pitchFamily="18" charset="0"/>
                        </a:rPr>
                        <a:t>R1.4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591" marR="121591" marT="16887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 kern="100">
                          <a:effectLst/>
                          <a:latin typeface="Times New Roman" panose="02020603050405020304" pitchFamily="18" charset="0"/>
                          <a:ea typeface="맑은 고딕" panose="020B0503020000020004" pitchFamily="34" charset="-127"/>
                        </a:rPr>
                        <a:t>구매 가능한 자판기 안내</a:t>
                      </a:r>
                      <a:endParaRPr lang="ko-KR" alt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591" marR="121591" marT="16887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i="0" u="none" strike="noStrike" kern="100">
                          <a:effectLst/>
                          <a:latin typeface="맑은 고딕" panose="020B0503020000020004" pitchFamily="34" charset="-127"/>
                          <a:ea typeface="Times New Roman" panose="02020603050405020304" pitchFamily="18" charset="0"/>
                        </a:rPr>
                        <a:t>5. </a:t>
                      </a:r>
                      <a:r>
                        <a:rPr lang="ko-KR" altLang="en-US" sz="1800" b="0" i="0" u="none" strike="noStrike" kern="100">
                          <a:effectLst/>
                          <a:latin typeface="Times New Roman" panose="02020603050405020304" pitchFamily="18" charset="0"/>
                          <a:ea typeface="맑은 고딕" panose="020B0503020000020004" pitchFamily="34" charset="-127"/>
                        </a:rPr>
                        <a:t>구매 가능한 자판기 안내</a:t>
                      </a:r>
                      <a:endParaRPr lang="ko-KR" alt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591" marR="121591" marT="16887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00">
                          <a:effectLst/>
                          <a:latin typeface="맑은 고딕" panose="020B0503020000020004" pitchFamily="34" charset="-127"/>
                          <a:ea typeface="Times New Roman" panose="02020603050405020304" pitchFamily="18" charset="0"/>
                        </a:rPr>
                        <a:t>Primary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591" marR="121591" marT="16887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00">
                          <a:effectLst/>
                          <a:latin typeface="맑은 고딕" panose="020B0503020000020004" pitchFamily="34" charset="-127"/>
                          <a:ea typeface="Times New Roman" panose="02020603050405020304" pitchFamily="18" charset="0"/>
                        </a:rPr>
                        <a:t>Evident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591" marR="121591" marT="16887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5634976"/>
                  </a:ext>
                </a:extLst>
              </a:tr>
              <a:tr h="331917"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00">
                          <a:effectLst/>
                          <a:latin typeface="맑은 고딕" panose="020B0503020000020004" pitchFamily="34" charset="-127"/>
                          <a:ea typeface="Times New Roman" panose="02020603050405020304" pitchFamily="18" charset="0"/>
                        </a:rPr>
                        <a:t>R1.5.1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591" marR="121591" marT="16887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 kern="100">
                          <a:effectLst/>
                          <a:latin typeface="Times New Roman" panose="02020603050405020304" pitchFamily="18" charset="0"/>
                          <a:ea typeface="맑은 고딕" panose="020B0503020000020004" pitchFamily="34" charset="-127"/>
                        </a:rPr>
                        <a:t>결제 요청 메시지 출력</a:t>
                      </a:r>
                      <a:endParaRPr lang="ko-KR" alt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591" marR="121591" marT="16887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i="0" u="none" strike="noStrike" kern="100">
                          <a:effectLst/>
                          <a:latin typeface="맑은 고딕" panose="020B0503020000020004" pitchFamily="34" charset="-127"/>
                          <a:ea typeface="Times New Roman" panose="02020603050405020304" pitchFamily="18" charset="0"/>
                        </a:rPr>
                        <a:t>6. </a:t>
                      </a:r>
                      <a:r>
                        <a:rPr lang="ko-KR" altLang="en-US" sz="1800" b="0" i="0" u="none" strike="noStrike" kern="100">
                          <a:effectLst/>
                          <a:latin typeface="Times New Roman" panose="02020603050405020304" pitchFamily="18" charset="0"/>
                          <a:ea typeface="맑은 고딕" panose="020B0503020000020004" pitchFamily="34" charset="-127"/>
                        </a:rPr>
                        <a:t>결제 요청 메시지 출력</a:t>
                      </a:r>
                      <a:endParaRPr lang="ko-KR" alt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591" marR="121591" marT="16887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00">
                          <a:effectLst/>
                          <a:latin typeface="맑은 고딕" panose="020B0503020000020004" pitchFamily="34" charset="-127"/>
                          <a:ea typeface="Times New Roman" panose="02020603050405020304" pitchFamily="18" charset="0"/>
                        </a:rPr>
                        <a:t>Primary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591" marR="121591" marT="16887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0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34" charset="-127"/>
                          <a:ea typeface="Times New Roman" panose="02020603050405020304" pitchFamily="18" charset="0"/>
                        </a:rPr>
                        <a:t>Hidden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591" marR="121591" marT="16887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399032"/>
                  </a:ext>
                </a:extLst>
              </a:tr>
              <a:tr h="331917"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00">
                          <a:effectLst/>
                          <a:latin typeface="맑은 고딕" panose="020B0503020000020004" pitchFamily="34" charset="-127"/>
                          <a:ea typeface="Times New Roman" panose="02020603050405020304" pitchFamily="18" charset="0"/>
                        </a:rPr>
                        <a:t>R1.5.2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591" marR="121591" marT="16887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 kern="100">
                          <a:effectLst/>
                          <a:latin typeface="Times New Roman" panose="02020603050405020304" pitchFamily="18" charset="0"/>
                          <a:ea typeface="맑은 고딕" panose="020B0503020000020004" pitchFamily="34" charset="-127"/>
                        </a:rPr>
                        <a:t>사용자 결제</a:t>
                      </a:r>
                      <a:endParaRPr lang="ko-KR" alt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591" marR="121591" marT="16887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i="0" u="none" strike="noStrike" kern="100">
                          <a:effectLst/>
                          <a:latin typeface="맑은 고딕" panose="020B0503020000020004" pitchFamily="34" charset="-127"/>
                          <a:ea typeface="Times New Roman" panose="02020603050405020304" pitchFamily="18" charset="0"/>
                        </a:rPr>
                        <a:t>7. </a:t>
                      </a:r>
                      <a:r>
                        <a:rPr lang="ko-KR" altLang="en-US" sz="1800" b="0" i="0" u="none" strike="noStrike" kern="100">
                          <a:effectLst/>
                          <a:latin typeface="Times New Roman" panose="02020603050405020304" pitchFamily="18" charset="0"/>
                          <a:ea typeface="맑은 고딕" panose="020B0503020000020004" pitchFamily="34" charset="-127"/>
                        </a:rPr>
                        <a:t>사용자 결제</a:t>
                      </a:r>
                      <a:endParaRPr lang="ko-KR" alt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591" marR="121591" marT="16887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00">
                          <a:effectLst/>
                          <a:latin typeface="맑은 고딕" panose="020B0503020000020004" pitchFamily="34" charset="-127"/>
                          <a:ea typeface="Times New Roman" panose="02020603050405020304" pitchFamily="18" charset="0"/>
                        </a:rPr>
                        <a:t>Primary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591" marR="121591" marT="16887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00">
                          <a:effectLst/>
                          <a:latin typeface="맑은 고딕" panose="020B0503020000020004" pitchFamily="34" charset="-127"/>
                          <a:ea typeface="Times New Roman" panose="02020603050405020304" pitchFamily="18" charset="0"/>
                        </a:rPr>
                        <a:t>Evident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591" marR="121591" marT="16887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092447"/>
                  </a:ext>
                </a:extLst>
              </a:tr>
              <a:tr h="331917"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00">
                          <a:effectLst/>
                          <a:latin typeface="맑은 고딕" panose="020B0503020000020004" pitchFamily="34" charset="-127"/>
                          <a:ea typeface="Times New Roman" panose="02020603050405020304" pitchFamily="18" charset="0"/>
                        </a:rPr>
                        <a:t>R1.6.1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591" marR="121591" marT="16887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 kern="100">
                          <a:effectLst/>
                          <a:latin typeface="Times New Roman" panose="02020603050405020304" pitchFamily="18" charset="0"/>
                          <a:ea typeface="맑은 고딕" panose="020B0503020000020004" pitchFamily="34" charset="-127"/>
                        </a:rPr>
                        <a:t>음료 전달</a:t>
                      </a:r>
                      <a:endParaRPr lang="ko-KR" alt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591" marR="121591" marT="16887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i="0" u="none" strike="noStrike" kern="100">
                          <a:effectLst/>
                          <a:latin typeface="맑은 고딕" panose="020B0503020000020004" pitchFamily="34" charset="-127"/>
                          <a:ea typeface="Times New Roman" panose="02020603050405020304" pitchFamily="18" charset="0"/>
                        </a:rPr>
                        <a:t>8. </a:t>
                      </a:r>
                      <a:r>
                        <a:rPr lang="ko-KR" altLang="en-US" sz="1800" b="0" i="0" u="none" strike="noStrike" kern="100">
                          <a:effectLst/>
                          <a:latin typeface="Times New Roman" panose="02020603050405020304" pitchFamily="18" charset="0"/>
                          <a:ea typeface="맑은 고딕" panose="020B0503020000020004" pitchFamily="34" charset="-127"/>
                        </a:rPr>
                        <a:t>음료 전달</a:t>
                      </a:r>
                      <a:endParaRPr lang="ko-KR" alt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591" marR="121591" marT="16887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00">
                          <a:effectLst/>
                          <a:latin typeface="맑은 고딕" panose="020B0503020000020004" pitchFamily="34" charset="-127"/>
                          <a:ea typeface="Times New Roman" panose="02020603050405020304" pitchFamily="18" charset="0"/>
                        </a:rPr>
                        <a:t>Primary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591" marR="121591" marT="16887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0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34" charset="-127"/>
                          <a:ea typeface="Times New Roman" panose="02020603050405020304" pitchFamily="18" charset="0"/>
                        </a:rPr>
                        <a:t>Hidden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591" marR="121591" marT="16887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440364"/>
                  </a:ext>
                </a:extLst>
              </a:tr>
              <a:tr h="331917"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00">
                          <a:effectLst/>
                          <a:latin typeface="맑은 고딕" panose="020B0503020000020004" pitchFamily="34" charset="-127"/>
                          <a:ea typeface="Times New Roman" panose="02020603050405020304" pitchFamily="18" charset="0"/>
                        </a:rPr>
                        <a:t>R1.6.2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591" marR="121591" marT="16887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 kern="100">
                          <a:effectLst/>
                          <a:latin typeface="Times New Roman" panose="02020603050405020304" pitchFamily="18" charset="0"/>
                          <a:ea typeface="맑은 고딕" panose="020B0503020000020004" pitchFamily="34" charset="-127"/>
                        </a:rPr>
                        <a:t>인증번호 출력</a:t>
                      </a:r>
                      <a:endParaRPr lang="ko-KR" alt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591" marR="121591" marT="16887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i="0" u="none" strike="noStrike" kern="100">
                          <a:effectLst/>
                          <a:latin typeface="맑은 고딕" panose="020B0503020000020004" pitchFamily="34" charset="-127"/>
                          <a:ea typeface="Times New Roman" panose="02020603050405020304" pitchFamily="18" charset="0"/>
                        </a:rPr>
                        <a:t>9. </a:t>
                      </a:r>
                      <a:r>
                        <a:rPr lang="ko-KR" altLang="en-US" sz="1800" b="0" i="0" u="none" strike="noStrike" kern="100">
                          <a:effectLst/>
                          <a:latin typeface="Times New Roman" panose="02020603050405020304" pitchFamily="18" charset="0"/>
                          <a:ea typeface="맑은 고딕" panose="020B0503020000020004" pitchFamily="34" charset="-127"/>
                        </a:rPr>
                        <a:t>인증번호 출력</a:t>
                      </a:r>
                      <a:endParaRPr lang="ko-KR" alt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591" marR="121591" marT="16887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00">
                          <a:effectLst/>
                          <a:latin typeface="맑은 고딕" panose="020B0503020000020004" pitchFamily="34" charset="-127"/>
                          <a:ea typeface="Times New Roman" panose="02020603050405020304" pitchFamily="18" charset="0"/>
                        </a:rPr>
                        <a:t>Primary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591" marR="121591" marT="16887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00">
                          <a:effectLst/>
                          <a:latin typeface="맑은 고딕" panose="020B0503020000020004" pitchFamily="34" charset="-127"/>
                          <a:ea typeface="Times New Roman" panose="02020603050405020304" pitchFamily="18" charset="0"/>
                        </a:rPr>
                        <a:t>Evident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591" marR="121591" marT="16887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905941"/>
                  </a:ext>
                </a:extLst>
              </a:tr>
              <a:tr h="331917"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00">
                          <a:effectLst/>
                          <a:latin typeface="맑은 고딕" panose="020B0503020000020004" pitchFamily="34" charset="-127"/>
                          <a:ea typeface="Times New Roman" panose="02020603050405020304" pitchFamily="18" charset="0"/>
                        </a:rPr>
                        <a:t>R2.1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591" marR="121591" marT="16887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 kern="100">
                          <a:effectLst/>
                          <a:latin typeface="Times New Roman" panose="02020603050405020304" pitchFamily="18" charset="0"/>
                          <a:ea typeface="맑은 고딕" panose="020B0503020000020004" pitchFamily="34" charset="-127"/>
                        </a:rPr>
                        <a:t>재고 수량 업데이트</a:t>
                      </a:r>
                      <a:endParaRPr lang="ko-KR" alt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591" marR="121591" marT="16887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i="0" u="none" strike="noStrike" kern="100">
                          <a:effectLst/>
                          <a:latin typeface="맑은 고딕" panose="020B0503020000020004" pitchFamily="34" charset="-127"/>
                          <a:ea typeface="Times New Roman" panose="02020603050405020304" pitchFamily="18" charset="0"/>
                        </a:rPr>
                        <a:t>10. </a:t>
                      </a:r>
                      <a:r>
                        <a:rPr lang="ko-KR" altLang="en-US" sz="1800" b="0" i="0" u="none" strike="noStrike" kern="100">
                          <a:effectLst/>
                          <a:latin typeface="Times New Roman" panose="02020603050405020304" pitchFamily="18" charset="0"/>
                          <a:ea typeface="맑은 고딕" panose="020B0503020000020004" pitchFamily="34" charset="-127"/>
                        </a:rPr>
                        <a:t>재고 수량 업데이트</a:t>
                      </a:r>
                      <a:endParaRPr lang="ko-KR" alt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591" marR="121591" marT="16887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00">
                          <a:effectLst/>
                          <a:latin typeface="맑은 고딕" panose="020B0503020000020004" pitchFamily="34" charset="-127"/>
                          <a:ea typeface="Times New Roman" panose="02020603050405020304" pitchFamily="18" charset="0"/>
                        </a:rPr>
                        <a:t>Primary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591" marR="121591" marT="16887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0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34" charset="-127"/>
                          <a:ea typeface="Times New Roman" panose="02020603050405020304" pitchFamily="18" charset="0"/>
                        </a:rPr>
                        <a:t>Hidden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591" marR="121591" marT="16887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786739"/>
                  </a:ext>
                </a:extLst>
              </a:tr>
              <a:tr h="331917"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00">
                          <a:effectLst/>
                          <a:latin typeface="맑은 고딕" panose="020B0503020000020004" pitchFamily="34" charset="-127"/>
                          <a:ea typeface="Times New Roman" panose="02020603050405020304" pitchFamily="18" charset="0"/>
                        </a:rPr>
                        <a:t>R2.2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591" marR="121591" marT="16887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 kern="100">
                          <a:effectLst/>
                          <a:latin typeface="Times New Roman" panose="02020603050405020304" pitchFamily="18" charset="0"/>
                          <a:ea typeface="맑은 고딕" panose="020B0503020000020004" pitchFamily="34" charset="-127"/>
                        </a:rPr>
                        <a:t>관리자 메뉴 출력</a:t>
                      </a:r>
                      <a:endParaRPr lang="ko-KR" alt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591" marR="121591" marT="16887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i="0" u="none" strike="noStrike" kern="100">
                          <a:effectLst/>
                          <a:latin typeface="맑은 고딕" panose="020B0503020000020004" pitchFamily="34" charset="-127"/>
                          <a:ea typeface="Times New Roman" panose="02020603050405020304" pitchFamily="18" charset="0"/>
                        </a:rPr>
                        <a:t>11. </a:t>
                      </a:r>
                      <a:r>
                        <a:rPr lang="ko-KR" altLang="en-US" sz="1800" b="0" i="0" u="none" strike="noStrike" kern="100">
                          <a:effectLst/>
                          <a:latin typeface="Times New Roman" panose="02020603050405020304" pitchFamily="18" charset="0"/>
                          <a:ea typeface="맑은 고딕" panose="020B0503020000020004" pitchFamily="34" charset="-127"/>
                        </a:rPr>
                        <a:t>관리자 메뉴 출력</a:t>
                      </a:r>
                      <a:endParaRPr lang="ko-KR" alt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591" marR="121591" marT="16887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00">
                          <a:effectLst/>
                          <a:latin typeface="맑은 고딕" panose="020B0503020000020004" pitchFamily="34" charset="-127"/>
                          <a:ea typeface="Times New Roman" panose="02020603050405020304" pitchFamily="18" charset="0"/>
                        </a:rPr>
                        <a:t>Primary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591" marR="121591" marT="16887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00">
                          <a:effectLst/>
                          <a:latin typeface="맑은 고딕" panose="020B0503020000020004" pitchFamily="34" charset="-127"/>
                          <a:ea typeface="Times New Roman" panose="02020603050405020304" pitchFamily="18" charset="0"/>
                        </a:rPr>
                        <a:t>Evident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591" marR="121591" marT="16887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503267"/>
                  </a:ext>
                </a:extLst>
              </a:tr>
              <a:tr h="331917"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00">
                          <a:effectLst/>
                          <a:latin typeface="맑은 고딕" panose="020B0503020000020004" pitchFamily="34" charset="-127"/>
                          <a:ea typeface="Times New Roman" panose="02020603050405020304" pitchFamily="18" charset="0"/>
                        </a:rPr>
                        <a:t>R2.3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591" marR="121591" marT="16887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 kern="100">
                          <a:effectLst/>
                          <a:latin typeface="Times New Roman" panose="02020603050405020304" pitchFamily="18" charset="0"/>
                          <a:ea typeface="맑은 고딕" panose="020B0503020000020004" pitchFamily="34" charset="-127"/>
                        </a:rPr>
                        <a:t>재고 변경</a:t>
                      </a:r>
                      <a:r>
                        <a:rPr lang="en-US" altLang="ko-KR" sz="1800" b="0" i="0" u="none" strike="noStrike" kern="100">
                          <a:effectLst/>
                          <a:latin typeface="맑은 고딕" panose="020B0503020000020004" pitchFamily="34" charset="-127"/>
                          <a:ea typeface="Times New Roman" panose="02020603050405020304" pitchFamily="18" charset="0"/>
                        </a:rPr>
                        <a:t>/</a:t>
                      </a:r>
                      <a:r>
                        <a:rPr lang="ko-KR" altLang="en-US" sz="1800" b="0" i="0" u="none" strike="noStrike" kern="100">
                          <a:effectLst/>
                          <a:latin typeface="Times New Roman" panose="02020603050405020304" pitchFamily="18" charset="0"/>
                          <a:ea typeface="맑은 고딕" panose="020B0503020000020004" pitchFamily="34" charset="-127"/>
                        </a:rPr>
                        <a:t>관리</a:t>
                      </a:r>
                      <a:endParaRPr lang="ko-KR" alt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591" marR="121591" marT="16887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i="0" u="none" strike="noStrike" kern="100">
                          <a:effectLst/>
                          <a:latin typeface="맑은 고딕" panose="020B0503020000020004" pitchFamily="34" charset="-127"/>
                          <a:ea typeface="Times New Roman" panose="02020603050405020304" pitchFamily="18" charset="0"/>
                        </a:rPr>
                        <a:t>12. </a:t>
                      </a:r>
                      <a:r>
                        <a:rPr lang="ko-KR" altLang="en-US" sz="1800" b="0" i="0" u="none" strike="noStrike" kern="100">
                          <a:effectLst/>
                          <a:latin typeface="Times New Roman" panose="02020603050405020304" pitchFamily="18" charset="0"/>
                          <a:ea typeface="맑은 고딕" panose="020B0503020000020004" pitchFamily="34" charset="-127"/>
                        </a:rPr>
                        <a:t>재고 변경</a:t>
                      </a:r>
                      <a:r>
                        <a:rPr lang="en-US" altLang="ko-KR" sz="1800" b="0" i="0" u="none" strike="noStrike" kern="100">
                          <a:effectLst/>
                          <a:latin typeface="맑은 고딕" panose="020B0503020000020004" pitchFamily="34" charset="-127"/>
                          <a:ea typeface="Times New Roman" panose="02020603050405020304" pitchFamily="18" charset="0"/>
                        </a:rPr>
                        <a:t>/</a:t>
                      </a:r>
                      <a:r>
                        <a:rPr lang="ko-KR" altLang="en-US" sz="1800" b="0" i="0" u="none" strike="noStrike" kern="100">
                          <a:effectLst/>
                          <a:latin typeface="Times New Roman" panose="02020603050405020304" pitchFamily="18" charset="0"/>
                          <a:ea typeface="맑은 고딕" panose="020B0503020000020004" pitchFamily="34" charset="-127"/>
                        </a:rPr>
                        <a:t>관리</a:t>
                      </a:r>
                      <a:endParaRPr lang="ko-KR" alt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591" marR="121591" marT="16887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00">
                          <a:effectLst/>
                          <a:latin typeface="맑은 고딕" panose="020B0503020000020004" pitchFamily="34" charset="-127"/>
                          <a:ea typeface="Times New Roman" panose="02020603050405020304" pitchFamily="18" charset="0"/>
                        </a:rPr>
                        <a:t>Primary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591" marR="121591" marT="16887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00">
                          <a:effectLst/>
                          <a:latin typeface="맑은 고딕" panose="020B0503020000020004" pitchFamily="34" charset="-127"/>
                          <a:ea typeface="Times New Roman" panose="02020603050405020304" pitchFamily="18" charset="0"/>
                        </a:rPr>
                        <a:t>Evident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591" marR="121591" marT="16887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450145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94A9C492-50B9-4CA2-9CDA-A947DF639FDB}"/>
              </a:ext>
            </a:extLst>
          </p:cNvPr>
          <p:cNvGrpSpPr/>
          <p:nvPr/>
        </p:nvGrpSpPr>
        <p:grpSpPr>
          <a:xfrm>
            <a:off x="213730" y="241300"/>
            <a:ext cx="11772000" cy="6408000"/>
            <a:chOff x="213730" y="241300"/>
            <a:chExt cx="11772000" cy="6408000"/>
          </a:xfrm>
        </p:grpSpPr>
        <p:sp>
          <p:nvSpPr>
            <p:cNvPr id="7" name="모서리가 둥근 직사각형 4">
              <a:extLst>
                <a:ext uri="{FF2B5EF4-FFF2-40B4-BE49-F238E27FC236}">
                  <a16:creationId xmlns:a16="http://schemas.microsoft.com/office/drawing/2014/main" id="{78217928-B625-4AD9-8E78-022C6B074648}"/>
                </a:ext>
              </a:extLst>
            </p:cNvPr>
            <p:cNvSpPr/>
            <p:nvPr/>
          </p:nvSpPr>
          <p:spPr>
            <a:xfrm>
              <a:off x="327580" y="349300"/>
              <a:ext cx="11544301" cy="6192000"/>
            </a:xfrm>
            <a:prstGeom prst="roundRect">
              <a:avLst>
                <a:gd name="adj" fmla="val 3862"/>
              </a:avLst>
            </a:prstGeom>
            <a:noFill/>
            <a:ln w="3175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모서리가 둥근 직사각형 5">
              <a:extLst>
                <a:ext uri="{FF2B5EF4-FFF2-40B4-BE49-F238E27FC236}">
                  <a16:creationId xmlns:a16="http://schemas.microsoft.com/office/drawing/2014/main" id="{39631F5B-3658-4292-99FB-87303E6F1F80}"/>
                </a:ext>
              </a:extLst>
            </p:cNvPr>
            <p:cNvSpPr/>
            <p:nvPr/>
          </p:nvSpPr>
          <p:spPr>
            <a:xfrm>
              <a:off x="213730" y="241300"/>
              <a:ext cx="11772000" cy="6408000"/>
            </a:xfrm>
            <a:prstGeom prst="roundRect">
              <a:avLst>
                <a:gd name="adj" fmla="val 5051"/>
              </a:avLst>
            </a:prstGeom>
            <a:noFill/>
            <a:ln w="317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2E1FF7A-BF61-47CC-A2D1-9B3AE2110D09}"/>
                </a:ext>
              </a:extLst>
            </p:cNvPr>
            <p:cNvSpPr/>
            <p:nvPr/>
          </p:nvSpPr>
          <p:spPr>
            <a:xfrm>
              <a:off x="1846800" y="357946"/>
              <a:ext cx="8505854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600">
                  <a:solidFill>
                    <a:srgbClr val="46ACA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Activi</a:t>
              </a:r>
              <a:r>
                <a:rPr lang="en-US" altLang="ko-KR" sz="3600">
                  <a:solidFill>
                    <a:srgbClr val="57B4A9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t</a:t>
              </a:r>
              <a:r>
                <a:rPr lang="en-US" altLang="ko-KR" sz="3600">
                  <a:solidFill>
                    <a:srgbClr val="46ACA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y 1006.</a:t>
              </a:r>
              <a:r>
                <a:rPr lang="en-US" altLang="ko-KR" sz="360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 </a:t>
              </a:r>
              <a:r>
                <a:rPr lang="en-US" altLang="ko-KR" sz="3600">
                  <a:ea typeface="야놀자 야체 B" panose="02020603020101020101"/>
                </a:rPr>
                <a:t>Define Business Use Case</a:t>
              </a:r>
            </a:p>
            <a:p>
              <a:pPr algn="ctr"/>
              <a:r>
                <a:rPr lang="en-US" altLang="ko-KR" sz="2000">
                  <a:solidFill>
                    <a:srgbClr val="57B4A9"/>
                  </a:solidFill>
                  <a:latin typeface="야놀자 야체 B" panose="02020603020101020101" pitchFamily="18" charset="-127"/>
                  <a:ea typeface="야놀자 야체 B" panose="02020603020101020101"/>
                </a:rPr>
                <a:t>Step 4,5</a:t>
              </a:r>
              <a:r>
                <a:rPr lang="en-US" altLang="ko-KR" sz="200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/>
                </a:rPr>
                <a:t> </a:t>
              </a:r>
              <a:r>
                <a:rPr lang="en-US" altLang="ko-KR" sz="2000">
                  <a:effectLst/>
                  <a:latin typeface="맑은 고딕" panose="020B0503020000020004" pitchFamily="50" charset="-127"/>
                  <a:ea typeface="야놀자 야체 B" panose="02020603020101020101"/>
                </a:rPr>
                <a:t>Allocate and categorize use cases</a:t>
              </a:r>
              <a:endPara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/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5F8B60E-DB5D-4A38-80C5-79A584B09455}"/>
                </a:ext>
              </a:extLst>
            </p:cNvPr>
            <p:cNvCxnSpPr/>
            <p:nvPr/>
          </p:nvCxnSpPr>
          <p:spPr>
            <a:xfrm>
              <a:off x="696000" y="1309779"/>
              <a:ext cx="10800000" cy="0"/>
            </a:xfrm>
            <a:prstGeom prst="line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60355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6577580">
            <a:extLst>
              <a:ext uri="{FF2B5EF4-FFF2-40B4-BE49-F238E27FC236}">
                <a16:creationId xmlns:a16="http://schemas.microsoft.com/office/drawing/2014/main" id="{5F20D4A0-1E14-4AC9-A20B-06D0007A3E03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2" b="1744"/>
          <a:stretch/>
        </p:blipFill>
        <p:spPr>
          <a:xfrm>
            <a:off x="1311770" y="1397831"/>
            <a:ext cx="9299524" cy="5010057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700F5B7C-DD4A-4A8E-8C3D-8C4D7BAF2D77}"/>
              </a:ext>
            </a:extLst>
          </p:cNvPr>
          <p:cNvGrpSpPr/>
          <p:nvPr/>
        </p:nvGrpSpPr>
        <p:grpSpPr>
          <a:xfrm>
            <a:off x="213730" y="241300"/>
            <a:ext cx="11772000" cy="6408000"/>
            <a:chOff x="213730" y="241300"/>
            <a:chExt cx="11772000" cy="6408000"/>
          </a:xfrm>
        </p:grpSpPr>
        <p:sp>
          <p:nvSpPr>
            <p:cNvPr id="6" name="모서리가 둥근 직사각형 4">
              <a:extLst>
                <a:ext uri="{FF2B5EF4-FFF2-40B4-BE49-F238E27FC236}">
                  <a16:creationId xmlns:a16="http://schemas.microsoft.com/office/drawing/2014/main" id="{9D072591-6878-49F5-B8B1-3224CD4C6AF7}"/>
                </a:ext>
              </a:extLst>
            </p:cNvPr>
            <p:cNvSpPr/>
            <p:nvPr/>
          </p:nvSpPr>
          <p:spPr>
            <a:xfrm>
              <a:off x="327580" y="349300"/>
              <a:ext cx="11544301" cy="6192000"/>
            </a:xfrm>
            <a:prstGeom prst="roundRect">
              <a:avLst>
                <a:gd name="adj" fmla="val 3862"/>
              </a:avLst>
            </a:prstGeom>
            <a:noFill/>
            <a:ln w="3175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5">
              <a:extLst>
                <a:ext uri="{FF2B5EF4-FFF2-40B4-BE49-F238E27FC236}">
                  <a16:creationId xmlns:a16="http://schemas.microsoft.com/office/drawing/2014/main" id="{B398174F-D20D-4C39-AB22-C0523BB46983}"/>
                </a:ext>
              </a:extLst>
            </p:cNvPr>
            <p:cNvSpPr/>
            <p:nvPr/>
          </p:nvSpPr>
          <p:spPr>
            <a:xfrm>
              <a:off x="213730" y="241300"/>
              <a:ext cx="11772000" cy="6408000"/>
            </a:xfrm>
            <a:prstGeom prst="roundRect">
              <a:avLst>
                <a:gd name="adj" fmla="val 5051"/>
              </a:avLst>
            </a:prstGeom>
            <a:noFill/>
            <a:ln w="317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C1833B4-2D04-4E79-8E65-FE85A0C8E194}"/>
                </a:ext>
              </a:extLst>
            </p:cNvPr>
            <p:cNvSpPr/>
            <p:nvPr/>
          </p:nvSpPr>
          <p:spPr>
            <a:xfrm>
              <a:off x="1622539" y="357946"/>
              <a:ext cx="8954374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600">
                  <a:solidFill>
                    <a:srgbClr val="46ACA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Activi</a:t>
              </a:r>
              <a:r>
                <a:rPr lang="en-US" altLang="ko-KR" sz="3600">
                  <a:solidFill>
                    <a:srgbClr val="57B4A9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t</a:t>
              </a:r>
              <a:r>
                <a:rPr lang="en-US" altLang="ko-KR" sz="3600">
                  <a:solidFill>
                    <a:srgbClr val="46ACA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y 1006.</a:t>
              </a:r>
              <a:r>
                <a:rPr lang="en-US" altLang="ko-KR" sz="360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 </a:t>
              </a:r>
              <a:r>
                <a:rPr lang="en-US" altLang="ko-KR" sz="3600">
                  <a:ea typeface="야놀자 야체 B" panose="02020603020101020101"/>
                </a:rPr>
                <a:t>Define Business Use Case</a:t>
              </a:r>
            </a:p>
            <a:p>
              <a:pPr algn="ctr"/>
              <a:r>
                <a:rPr lang="en-US" altLang="ko-KR" sz="2000">
                  <a:solidFill>
                    <a:srgbClr val="57B4A9"/>
                  </a:solidFill>
                  <a:latin typeface="야놀자 야체 B" panose="02020603020101020101" pitchFamily="18" charset="-127"/>
                  <a:ea typeface="야놀자 야체 B" panose="02020603020101020101"/>
                </a:rPr>
                <a:t>Step 6,7</a:t>
              </a:r>
              <a:r>
                <a:rPr lang="en-US" altLang="ko-KR" sz="200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/>
                </a:rPr>
                <a:t> </a:t>
              </a:r>
              <a:r>
                <a:rPr lang="en-US" altLang="ko-KR" sz="2000" kern="1200">
                  <a:effectLst/>
                  <a:latin typeface="+mj-lt"/>
                  <a:ea typeface="+mj-ea"/>
                  <a:cs typeface="+mj-cs"/>
                </a:rPr>
                <a:t>Identify relationships between use cases/Draw a use case diagram</a:t>
              </a:r>
              <a:endPara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722D8B5-994A-4EA1-BD80-D6103DAB3651}"/>
                </a:ext>
              </a:extLst>
            </p:cNvPr>
            <p:cNvCxnSpPr/>
            <p:nvPr/>
          </p:nvCxnSpPr>
          <p:spPr>
            <a:xfrm>
              <a:off x="696000" y="1309779"/>
              <a:ext cx="10800000" cy="0"/>
            </a:xfrm>
            <a:prstGeom prst="line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82122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B7C4A63-3717-48E8-88C1-438AF91CD30F}"/>
              </a:ext>
            </a:extLst>
          </p:cNvPr>
          <p:cNvGrpSpPr/>
          <p:nvPr/>
        </p:nvGrpSpPr>
        <p:grpSpPr>
          <a:xfrm>
            <a:off x="213730" y="241300"/>
            <a:ext cx="11772000" cy="6408000"/>
            <a:chOff x="213730" y="241300"/>
            <a:chExt cx="11772000" cy="6408000"/>
          </a:xfrm>
        </p:grpSpPr>
        <p:sp>
          <p:nvSpPr>
            <p:cNvPr id="7" name="모서리가 둥근 직사각형 4">
              <a:extLst>
                <a:ext uri="{FF2B5EF4-FFF2-40B4-BE49-F238E27FC236}">
                  <a16:creationId xmlns:a16="http://schemas.microsoft.com/office/drawing/2014/main" id="{3ACB17B6-544A-4A0F-AB68-B867981ED599}"/>
                </a:ext>
              </a:extLst>
            </p:cNvPr>
            <p:cNvSpPr/>
            <p:nvPr/>
          </p:nvSpPr>
          <p:spPr>
            <a:xfrm>
              <a:off x="327580" y="349300"/>
              <a:ext cx="11544301" cy="6192000"/>
            </a:xfrm>
            <a:prstGeom prst="roundRect">
              <a:avLst>
                <a:gd name="adj" fmla="val 3862"/>
              </a:avLst>
            </a:prstGeom>
            <a:noFill/>
            <a:ln w="3175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모서리가 둥근 직사각형 5">
              <a:extLst>
                <a:ext uri="{FF2B5EF4-FFF2-40B4-BE49-F238E27FC236}">
                  <a16:creationId xmlns:a16="http://schemas.microsoft.com/office/drawing/2014/main" id="{CC82C5BA-52BE-44CE-88F7-055750C917EE}"/>
                </a:ext>
              </a:extLst>
            </p:cNvPr>
            <p:cNvSpPr/>
            <p:nvPr/>
          </p:nvSpPr>
          <p:spPr>
            <a:xfrm>
              <a:off x="213730" y="241300"/>
              <a:ext cx="11772000" cy="6408000"/>
            </a:xfrm>
            <a:prstGeom prst="roundRect">
              <a:avLst>
                <a:gd name="adj" fmla="val 5051"/>
              </a:avLst>
            </a:prstGeom>
            <a:noFill/>
            <a:ln w="317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A6D1939-6341-4A3E-AC8E-A9B413D03586}"/>
                </a:ext>
              </a:extLst>
            </p:cNvPr>
            <p:cNvSpPr/>
            <p:nvPr/>
          </p:nvSpPr>
          <p:spPr>
            <a:xfrm>
              <a:off x="1846800" y="357946"/>
              <a:ext cx="8505854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600">
                  <a:solidFill>
                    <a:srgbClr val="46ACA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Activi</a:t>
              </a:r>
              <a:r>
                <a:rPr lang="en-US" altLang="ko-KR" sz="3600">
                  <a:solidFill>
                    <a:srgbClr val="57B4A9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t</a:t>
              </a:r>
              <a:r>
                <a:rPr lang="en-US" altLang="ko-KR" sz="3600">
                  <a:solidFill>
                    <a:srgbClr val="46ACA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y 1006.</a:t>
              </a:r>
              <a:r>
                <a:rPr lang="en-US" altLang="ko-KR" sz="360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 </a:t>
              </a:r>
              <a:r>
                <a:rPr lang="en-US" altLang="ko-KR" sz="3600">
                  <a:ea typeface="야놀자 야체 B" panose="02020603020101020101"/>
                </a:rPr>
                <a:t>Define Business Use Case</a:t>
              </a:r>
            </a:p>
            <a:p>
              <a:pPr algn="ctr"/>
              <a:r>
                <a:rPr lang="en-US" altLang="ko-KR" sz="2000">
                  <a:solidFill>
                    <a:srgbClr val="57B4A9"/>
                  </a:solidFill>
                  <a:latin typeface="야놀자 야체 B" panose="02020603020101020101" pitchFamily="18" charset="-127"/>
                  <a:ea typeface="야놀자 야체 B" panose="02020603020101020101"/>
                </a:rPr>
                <a:t>Step 8</a:t>
              </a:r>
              <a:r>
                <a:rPr lang="en-US" altLang="ko-KR" sz="200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/>
                </a:rPr>
                <a:t> </a:t>
              </a:r>
              <a:r>
                <a:rPr lang="en-US" altLang="ko-KR" sz="2000">
                  <a:solidFill>
                    <a:srgbClr val="080808"/>
                  </a:solidFill>
                  <a:ea typeface="야놀자 야체 B" panose="02020603020101020101"/>
                </a:rPr>
                <a:t>Describe Use Cases</a:t>
              </a:r>
              <a:endPara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2ECBE56E-0614-4610-BF20-392BFE6893B3}"/>
                </a:ext>
              </a:extLst>
            </p:cNvPr>
            <p:cNvCxnSpPr/>
            <p:nvPr/>
          </p:nvCxnSpPr>
          <p:spPr>
            <a:xfrm>
              <a:off x="696000" y="1309779"/>
              <a:ext cx="10800000" cy="0"/>
            </a:xfrm>
            <a:prstGeom prst="line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3" name="내용 개체 틀 3">
            <a:extLst>
              <a:ext uri="{FF2B5EF4-FFF2-40B4-BE49-F238E27FC236}">
                <a16:creationId xmlns:a16="http://schemas.microsoft.com/office/drawing/2014/main" id="{7816B72E-D154-466F-A5E4-599D213B77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2457407"/>
              </p:ext>
            </p:extLst>
          </p:nvPr>
        </p:nvGraphicFramePr>
        <p:xfrm>
          <a:off x="2496000" y="1504265"/>
          <a:ext cx="7200000" cy="147864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494660">
                  <a:extLst>
                    <a:ext uri="{9D8B030D-6E8A-4147-A177-3AD203B41FA5}">
                      <a16:colId xmlns:a16="http://schemas.microsoft.com/office/drawing/2014/main" val="156141694"/>
                    </a:ext>
                  </a:extLst>
                </a:gridCol>
                <a:gridCol w="5705340">
                  <a:extLst>
                    <a:ext uri="{9D8B030D-6E8A-4147-A177-3AD203B41FA5}">
                      <a16:colId xmlns:a16="http://schemas.microsoft.com/office/drawing/2014/main" val="2158189315"/>
                    </a:ext>
                  </a:extLst>
                </a:gridCol>
              </a:tblGrid>
              <a:tr h="223431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Use Case</a:t>
                      </a:r>
                      <a:endParaRPr lang="ko-KR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00">
                          <a:solidFill>
                            <a:schemeClr val="tx1"/>
                          </a:solidFill>
                          <a:effectLst/>
                        </a:rPr>
                        <a:t>1. 자판기 음료 종류 출력</a:t>
                      </a:r>
                      <a:endParaRPr lang="ko-KR" altLang="ko-KR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346762"/>
                  </a:ext>
                </a:extLst>
              </a:tr>
              <a:tr h="309600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Actor</a:t>
                      </a:r>
                      <a:endParaRPr lang="ko-KR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System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937403"/>
                  </a:ext>
                </a:extLst>
              </a:tr>
              <a:tr h="925200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description</a:t>
                      </a:r>
                      <a:endParaRPr lang="ko-KR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buFont typeface="맑은 고딕" panose="020B0503020000020004" pitchFamily="50" charset="-127"/>
                        <a:buChar char="-"/>
                      </a:pPr>
                      <a:r>
                        <a:rPr lang="en-US" sz="1600" kern="100" err="1">
                          <a:solidFill>
                            <a:schemeClr val="tx1"/>
                          </a:solidFill>
                          <a:effectLst/>
                        </a:rPr>
                        <a:t>Customer의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kern="100" err="1">
                          <a:solidFill>
                            <a:schemeClr val="tx1"/>
                          </a:solidFill>
                          <a:effectLst/>
                        </a:rPr>
                        <a:t>화면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kern="100" err="1">
                          <a:solidFill>
                            <a:schemeClr val="tx1"/>
                          </a:solidFill>
                          <a:effectLst/>
                        </a:rPr>
                        <a:t>터치로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kern="100" err="1">
                          <a:solidFill>
                            <a:schemeClr val="tx1"/>
                          </a:solidFill>
                          <a:effectLst/>
                        </a:rPr>
                        <a:t>인한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kern="100" err="1">
                          <a:solidFill>
                            <a:schemeClr val="tx1"/>
                          </a:solidFill>
                          <a:effectLst/>
                        </a:rPr>
                        <a:t>프로그램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kern="100" err="1">
                          <a:solidFill>
                            <a:schemeClr val="tx1"/>
                          </a:solidFill>
                          <a:effectLst/>
                        </a:rPr>
                        <a:t>시작</a:t>
                      </a:r>
                      <a:endParaRPr lang="ko-KR" sz="1600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lvl="0" indent="-342900" algn="l">
                        <a:buFont typeface="맑은 고딕" panose="020B0503020000020004" pitchFamily="50" charset="-127"/>
                        <a:buChar char="-"/>
                      </a:pPr>
                      <a:r>
                        <a:rPr lang="en-US" sz="1600" kern="100" err="1">
                          <a:solidFill>
                            <a:schemeClr val="tx1"/>
                          </a:solidFill>
                          <a:effectLst/>
                        </a:rPr>
                        <a:t>System이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kern="100" err="1">
                          <a:solidFill>
                            <a:schemeClr val="tx1"/>
                          </a:solidFill>
                          <a:effectLst/>
                        </a:rPr>
                        <a:t>메뉴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kern="100" err="1">
                          <a:solidFill>
                            <a:schemeClr val="tx1"/>
                          </a:solidFill>
                          <a:effectLst/>
                        </a:rPr>
                        <a:t>화면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kern="100" err="1">
                          <a:solidFill>
                            <a:schemeClr val="tx1"/>
                          </a:solidFill>
                          <a:effectLst/>
                        </a:rPr>
                        <a:t>출력</a:t>
                      </a:r>
                      <a:endParaRPr lang="ko-KR" sz="1600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lvl="0" indent="-342900" algn="l">
                        <a:buFont typeface="맑은 고딕" panose="020B0503020000020004" pitchFamily="50" charset="-127"/>
                        <a:buChar char="-"/>
                      </a:pPr>
                      <a:r>
                        <a:rPr lang="en-US" sz="1600" kern="100" err="1">
                          <a:solidFill>
                            <a:schemeClr val="tx1"/>
                          </a:solidFill>
                          <a:effectLst/>
                        </a:rPr>
                        <a:t>System이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kern="100" err="1">
                          <a:solidFill>
                            <a:schemeClr val="tx1"/>
                          </a:solidFill>
                          <a:effectLst/>
                        </a:rPr>
                        <a:t>구매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kern="100" err="1">
                          <a:solidFill>
                            <a:schemeClr val="tx1"/>
                          </a:solidFill>
                          <a:effectLst/>
                        </a:rPr>
                        <a:t>가능한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title </a:t>
                      </a:r>
                      <a:r>
                        <a:rPr lang="en-US" sz="1600" kern="100" err="1">
                          <a:solidFill>
                            <a:schemeClr val="tx1"/>
                          </a:solidFill>
                          <a:effectLst/>
                        </a:rPr>
                        <a:t>리스트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kern="100" err="1">
                          <a:solidFill>
                            <a:schemeClr val="tx1"/>
                          </a:solidFill>
                          <a:effectLst/>
                        </a:rPr>
                        <a:t>출력</a:t>
                      </a:r>
                      <a:endParaRPr lang="ko-KR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5584557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50903C67-88E1-48BF-ABC5-89964DAA12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616040"/>
              </p:ext>
            </p:extLst>
          </p:nvPr>
        </p:nvGraphicFramePr>
        <p:xfrm>
          <a:off x="2496000" y="3127031"/>
          <a:ext cx="7200000" cy="1542804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473544">
                  <a:extLst>
                    <a:ext uri="{9D8B030D-6E8A-4147-A177-3AD203B41FA5}">
                      <a16:colId xmlns:a16="http://schemas.microsoft.com/office/drawing/2014/main" val="776902155"/>
                    </a:ext>
                  </a:extLst>
                </a:gridCol>
                <a:gridCol w="5726456">
                  <a:extLst>
                    <a:ext uri="{9D8B030D-6E8A-4147-A177-3AD203B41FA5}">
                      <a16:colId xmlns:a16="http://schemas.microsoft.com/office/drawing/2014/main" val="1302507445"/>
                    </a:ext>
                  </a:extLst>
                </a:gridCol>
              </a:tblGrid>
              <a:tr h="308561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Use Case</a:t>
                      </a:r>
                      <a:endParaRPr lang="ko-KR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2. 구매할 음료 입력</a:t>
                      </a:r>
                      <a:endParaRPr lang="ko-KR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6537901"/>
                  </a:ext>
                </a:extLst>
              </a:tr>
              <a:tr h="308561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Actor</a:t>
                      </a:r>
                      <a:endParaRPr lang="ko-KR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Customer</a:t>
                      </a:r>
                      <a:endParaRPr lang="ko-KR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681262"/>
                  </a:ext>
                </a:extLst>
              </a:tr>
              <a:tr h="925682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description</a:t>
                      </a:r>
                      <a:endParaRPr lang="ko-KR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buFont typeface="맑은 고딕" panose="020B0503020000020004" pitchFamily="50" charset="-127"/>
                        <a:buChar char="-"/>
                      </a:pPr>
                      <a:r>
                        <a:rPr lang="en-US" sz="1600" kern="100" err="1">
                          <a:solidFill>
                            <a:schemeClr val="tx1"/>
                          </a:solidFill>
                          <a:effectLst/>
                        </a:rPr>
                        <a:t>Customer가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kern="100" err="1">
                          <a:solidFill>
                            <a:schemeClr val="tx1"/>
                          </a:solidFill>
                          <a:effectLst/>
                        </a:rPr>
                        <a:t>구매할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kern="100" err="1">
                          <a:solidFill>
                            <a:schemeClr val="tx1"/>
                          </a:solidFill>
                          <a:effectLst/>
                        </a:rPr>
                        <a:t>title을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kern="100" err="1">
                          <a:solidFill>
                            <a:schemeClr val="tx1"/>
                          </a:solidFill>
                          <a:effectLst/>
                        </a:rPr>
                        <a:t>선택</a:t>
                      </a:r>
                      <a:endParaRPr lang="ko-KR" sz="1600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lvl="0" indent="-342900" algn="just">
                        <a:buFont typeface="맑은 고딕" panose="020B0503020000020004" pitchFamily="50" charset="-127"/>
                        <a:buChar char="-"/>
                      </a:pPr>
                      <a:r>
                        <a:rPr lang="en-US" sz="1600" kern="100" err="1">
                          <a:solidFill>
                            <a:schemeClr val="tx1"/>
                          </a:solidFill>
                          <a:effectLst/>
                        </a:rPr>
                        <a:t>외부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kern="100" err="1">
                          <a:solidFill>
                            <a:schemeClr val="tx1"/>
                          </a:solidFill>
                          <a:effectLst/>
                        </a:rPr>
                        <a:t>번호키를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kern="100" err="1">
                          <a:solidFill>
                            <a:schemeClr val="tx1"/>
                          </a:solidFill>
                          <a:effectLst/>
                        </a:rPr>
                        <a:t>이용하여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kern="100" err="1">
                          <a:solidFill>
                            <a:schemeClr val="tx1"/>
                          </a:solidFill>
                          <a:effectLst/>
                        </a:rPr>
                        <a:t>구매할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kern="100" err="1">
                          <a:solidFill>
                            <a:schemeClr val="tx1"/>
                          </a:solidFill>
                          <a:effectLst/>
                        </a:rPr>
                        <a:t>title에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kern="100" err="1">
                          <a:solidFill>
                            <a:schemeClr val="tx1"/>
                          </a:solidFill>
                          <a:effectLst/>
                        </a:rPr>
                        <a:t>해당하는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kern="100" err="1">
                          <a:solidFill>
                            <a:schemeClr val="tx1"/>
                          </a:solidFill>
                          <a:effectLst/>
                        </a:rPr>
                        <a:t>고유번호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(1-20사이의 </a:t>
                      </a:r>
                      <a:r>
                        <a:rPr lang="en-US" sz="1600" kern="100" err="1">
                          <a:solidFill>
                            <a:schemeClr val="tx1"/>
                          </a:solidFill>
                          <a:effectLst/>
                        </a:rPr>
                        <a:t>정수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) </a:t>
                      </a:r>
                      <a:r>
                        <a:rPr lang="en-US" sz="1600" kern="100" err="1">
                          <a:solidFill>
                            <a:schemeClr val="tx1"/>
                          </a:solidFill>
                          <a:effectLst/>
                        </a:rPr>
                        <a:t>입력</a:t>
                      </a:r>
                      <a:endParaRPr lang="ko-KR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2286009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7D962C1F-A132-48BC-AB5A-8439FDF4F3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519750"/>
              </p:ext>
            </p:extLst>
          </p:nvPr>
        </p:nvGraphicFramePr>
        <p:xfrm>
          <a:off x="2496000" y="4815290"/>
          <a:ext cx="7200000" cy="15444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473544">
                  <a:extLst>
                    <a:ext uri="{9D8B030D-6E8A-4147-A177-3AD203B41FA5}">
                      <a16:colId xmlns:a16="http://schemas.microsoft.com/office/drawing/2014/main" val="1082378861"/>
                    </a:ext>
                  </a:extLst>
                </a:gridCol>
                <a:gridCol w="5726456">
                  <a:extLst>
                    <a:ext uri="{9D8B030D-6E8A-4147-A177-3AD203B41FA5}">
                      <a16:colId xmlns:a16="http://schemas.microsoft.com/office/drawing/2014/main" val="1924586760"/>
                    </a:ext>
                  </a:extLst>
                </a:gridCol>
              </a:tblGrid>
              <a:tr h="309600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Use Case</a:t>
                      </a:r>
                      <a:endParaRPr lang="ko-KR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3. 사용자 인증번호/바코드 입력</a:t>
                      </a:r>
                      <a:endParaRPr lang="ko-KR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133116"/>
                  </a:ext>
                </a:extLst>
              </a:tr>
              <a:tr h="309600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Actor</a:t>
                      </a:r>
                      <a:endParaRPr lang="ko-KR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Customer</a:t>
                      </a:r>
                      <a:endParaRPr lang="ko-KR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5729452"/>
                  </a:ext>
                </a:extLst>
              </a:tr>
              <a:tr h="925200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description</a:t>
                      </a:r>
                      <a:endParaRPr lang="ko-KR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buFont typeface="맑은 고딕" panose="020B0503020000020004" pitchFamily="50" charset="-127"/>
                        <a:buChar char="-"/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선결제를 한 Customer가 인증번호 입력창을 선택</a:t>
                      </a:r>
                      <a:endParaRPr lang="ko-KR" sz="1600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lvl="0" indent="-342900" algn="just">
                        <a:buFont typeface="맑은 고딕" panose="020B0503020000020004" pitchFamily="50" charset="-127"/>
                        <a:buChar char="-"/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Customer가 인증번호/바코드를 입력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815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70639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758D46E4-6C4C-43AC-ABCD-6B69A7A89BDA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0496029"/>
              </p:ext>
            </p:extLst>
          </p:nvPr>
        </p:nvGraphicFramePr>
        <p:xfrm>
          <a:off x="2507109" y="1480860"/>
          <a:ext cx="7177781" cy="1496648"/>
        </p:xfrm>
        <a:graphic>
          <a:graphicData uri="http://schemas.openxmlformats.org/drawingml/2006/table">
            <a:tbl>
              <a:tblPr/>
              <a:tblGrid>
                <a:gridCol w="1471444">
                  <a:extLst>
                    <a:ext uri="{9D8B030D-6E8A-4147-A177-3AD203B41FA5}">
                      <a16:colId xmlns:a16="http://schemas.microsoft.com/office/drawing/2014/main" val="2472620594"/>
                    </a:ext>
                  </a:extLst>
                </a:gridCol>
                <a:gridCol w="5706337">
                  <a:extLst>
                    <a:ext uri="{9D8B030D-6E8A-4147-A177-3AD203B41FA5}">
                      <a16:colId xmlns:a16="http://schemas.microsoft.com/office/drawing/2014/main" val="248614058"/>
                    </a:ext>
                  </a:extLst>
                </a:gridCol>
              </a:tblGrid>
              <a:tr h="299363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1" i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Use Case</a:t>
                      </a:r>
                      <a:r>
                        <a:rPr lang="en-US" sz="1600" b="1" i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sz="1600" b="1" i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altLang="ko-KR" sz="1600" b="1" i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</a:rPr>
                        <a:t>4. </a:t>
                      </a:r>
                      <a:r>
                        <a:rPr lang="ko-KR" altLang="en-US" sz="1600" b="1" i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</a:rPr>
                        <a:t>해당 제품 재고 확인</a:t>
                      </a:r>
                      <a:r>
                        <a:rPr lang="ko-KR" altLang="en-US" sz="1600" b="1" i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R" altLang="en-US" sz="1600" b="1" i="0">
                        <a:ln>
                          <a:noFill/>
                        </a:ln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820431"/>
                  </a:ext>
                </a:extLst>
              </a:tr>
              <a:tr h="299363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1" i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Actor</a:t>
                      </a:r>
                      <a:r>
                        <a:rPr lang="en-US" sz="1600" b="0" i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sz="1600" b="0" i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b="0" i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</a:rPr>
                        <a:t>System</a:t>
                      </a:r>
                      <a:r>
                        <a:rPr lang="en-US" sz="1600" b="0" i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sz="1600" b="0" i="0">
                        <a:ln>
                          <a:noFill/>
                        </a:ln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9687731"/>
                  </a:ext>
                </a:extLst>
              </a:tr>
              <a:tr h="826088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1" i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description</a:t>
                      </a:r>
                      <a:r>
                        <a:rPr lang="en-US" sz="1600" b="0" i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sz="1600" b="0" i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buFont typeface="Arial" panose="020B0604020202020204" pitchFamily="34" charset="0"/>
                        <a:buChar char="•"/>
                      </a:pPr>
                      <a:endParaRPr lang="en-US" altLang="ko-KR" sz="1600" b="0" i="0">
                        <a:ln>
                          <a:noFill/>
                        </a:ln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b="0" i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</a:t>
                      </a:r>
                      <a:r>
                        <a:rPr lang="ko-KR" altLang="en-US" sz="1600" b="0" i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입력받은 정수에 해당하는 </a:t>
                      </a:r>
                      <a:r>
                        <a:rPr lang="en-US" altLang="ko-KR" sz="1600" b="0" i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item</a:t>
                      </a:r>
                      <a:r>
                        <a:rPr lang="ko-KR" altLang="en-US" sz="1600" b="0" i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개수 확인 및 출력 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865233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4ACD5D8-EC4B-4C01-95AC-0BACF3888C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658425"/>
              </p:ext>
            </p:extLst>
          </p:nvPr>
        </p:nvGraphicFramePr>
        <p:xfrm>
          <a:off x="2507110" y="3159574"/>
          <a:ext cx="7177780" cy="1595760"/>
        </p:xfrm>
        <a:graphic>
          <a:graphicData uri="http://schemas.openxmlformats.org/drawingml/2006/table">
            <a:tbl>
              <a:tblPr/>
              <a:tblGrid>
                <a:gridCol w="1471445">
                  <a:extLst>
                    <a:ext uri="{9D8B030D-6E8A-4147-A177-3AD203B41FA5}">
                      <a16:colId xmlns:a16="http://schemas.microsoft.com/office/drawing/2014/main" val="1590738215"/>
                    </a:ext>
                  </a:extLst>
                </a:gridCol>
                <a:gridCol w="5706335">
                  <a:extLst>
                    <a:ext uri="{9D8B030D-6E8A-4147-A177-3AD203B41FA5}">
                      <a16:colId xmlns:a16="http://schemas.microsoft.com/office/drawing/2014/main" val="454278106"/>
                    </a:ext>
                  </a:extLst>
                </a:gridCol>
              </a:tblGrid>
              <a:tr h="24480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1" i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Use Case</a:t>
                      </a:r>
                      <a:r>
                        <a:rPr lang="en-US" sz="1600" b="0" i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sz="1600" b="0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altLang="ko-KR" sz="1600" b="1" i="0">
                          <a:effectLst/>
                          <a:latin typeface="맑은 고딕" panose="020B0503020000020004" pitchFamily="50" charset="-127"/>
                        </a:rPr>
                        <a:t>5. </a:t>
                      </a:r>
                      <a:r>
                        <a:rPr lang="ko-KR" altLang="en-US" sz="1600" b="1" i="0">
                          <a:effectLst/>
                          <a:latin typeface="맑은 고딕" panose="020B0503020000020004" pitchFamily="50" charset="-127"/>
                        </a:rPr>
                        <a:t>구매 가능한 자판기 안내</a:t>
                      </a:r>
                      <a:r>
                        <a:rPr lang="ko-KR" altLang="en-US" sz="1600" b="1" i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R" altLang="en-US" sz="1600" b="1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14363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1" i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Actor</a:t>
                      </a:r>
                      <a:r>
                        <a:rPr lang="en-US" sz="1600" b="0" i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sz="1600" b="0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b="0" i="0">
                          <a:effectLst/>
                          <a:latin typeface="맑은 고딕" panose="020B0503020000020004" pitchFamily="50" charset="-127"/>
                        </a:rPr>
                        <a:t>System</a:t>
                      </a:r>
                      <a:r>
                        <a:rPr lang="en-US" sz="1600" b="0" i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sz="1600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352658"/>
                  </a:ext>
                </a:extLst>
              </a:tr>
              <a:tr h="92520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1" i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description</a:t>
                      </a:r>
                      <a:r>
                        <a:rPr lang="en-US" sz="1600" b="0" i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sz="1600" b="0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b="0" i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</a:t>
                      </a:r>
                      <a:r>
                        <a:rPr lang="ko-KR" altLang="en-US" sz="1600" b="0" i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존재하는 해당 </a:t>
                      </a:r>
                      <a:r>
                        <a:rPr lang="en-US" altLang="ko-KR" sz="1600" b="0" i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item </a:t>
                      </a:r>
                      <a:r>
                        <a:rPr lang="ko-KR" altLang="en-US" sz="1600" b="0" i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개수가 </a:t>
                      </a:r>
                      <a:r>
                        <a:rPr lang="en-US" altLang="ko-KR" sz="1600" b="0" i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ko-KR" altLang="en-US" sz="1600" b="0" i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 경우 네트워크 내 </a:t>
                      </a:r>
                      <a:r>
                        <a:rPr lang="en-US" altLang="ko-KR" sz="1600" b="0" i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item</a:t>
                      </a:r>
                      <a:r>
                        <a:rPr lang="ko-KR" altLang="en-US" sz="1600" b="0" i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존재하는 </a:t>
                      </a:r>
                      <a:r>
                        <a:rPr lang="en-US" altLang="ko-KR" sz="1600" b="0" i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DVM</a:t>
                      </a:r>
                      <a:r>
                        <a:rPr lang="ko-KR" altLang="en-US" sz="1600" b="0" i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위치를 출력 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66749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C00CE2A-D021-4F30-A4A2-C317EAC38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771435"/>
              </p:ext>
            </p:extLst>
          </p:nvPr>
        </p:nvGraphicFramePr>
        <p:xfrm>
          <a:off x="2507110" y="4937400"/>
          <a:ext cx="7177780" cy="1347579"/>
        </p:xfrm>
        <a:graphic>
          <a:graphicData uri="http://schemas.openxmlformats.org/drawingml/2006/table">
            <a:tbl>
              <a:tblPr/>
              <a:tblGrid>
                <a:gridCol w="1471445">
                  <a:extLst>
                    <a:ext uri="{9D8B030D-6E8A-4147-A177-3AD203B41FA5}">
                      <a16:colId xmlns:a16="http://schemas.microsoft.com/office/drawing/2014/main" val="63913111"/>
                    </a:ext>
                  </a:extLst>
                </a:gridCol>
                <a:gridCol w="5706335">
                  <a:extLst>
                    <a:ext uri="{9D8B030D-6E8A-4147-A177-3AD203B41FA5}">
                      <a16:colId xmlns:a16="http://schemas.microsoft.com/office/drawing/2014/main" val="3455757552"/>
                    </a:ext>
                  </a:extLst>
                </a:gridCol>
              </a:tblGrid>
              <a:tr h="24480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1" i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Use Case</a:t>
                      </a:r>
                      <a:r>
                        <a:rPr lang="en-US" sz="1600" b="0" i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sz="1600" b="0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altLang="ko-KR" sz="1600" b="1" i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6. </a:t>
                      </a:r>
                      <a:r>
                        <a:rPr lang="ko-KR" altLang="en-US" sz="1600" b="1" i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결제 요청 메시지 출력</a:t>
                      </a:r>
                      <a:r>
                        <a:rPr lang="ko-KR" altLang="en-US" sz="1600" b="1" i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R" altLang="en-US" sz="1600" b="1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487514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1" i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Actor</a:t>
                      </a:r>
                      <a:r>
                        <a:rPr lang="en-US" sz="1600" b="0" i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sz="1600" b="0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b="0" i="0">
                          <a:effectLst/>
                          <a:latin typeface="맑은 고딕" panose="020B0503020000020004" pitchFamily="50" charset="-127"/>
                        </a:rPr>
                        <a:t>System</a:t>
                      </a:r>
                      <a:r>
                        <a:rPr lang="en-US" sz="1600" b="0" i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sz="1600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552617"/>
                  </a:ext>
                </a:extLst>
              </a:tr>
              <a:tr h="677019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1" i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description</a:t>
                      </a:r>
                      <a:r>
                        <a:rPr lang="en-US" sz="1600" b="0" i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sz="1600" b="0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b="0" i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</a:t>
                      </a:r>
                      <a:r>
                        <a:rPr lang="ko-KR" altLang="en-US" sz="1600" b="0" i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해당 </a:t>
                      </a:r>
                      <a:r>
                        <a:rPr lang="en-US" altLang="ko-KR" sz="1600" b="0" i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title</a:t>
                      </a:r>
                      <a:r>
                        <a:rPr lang="ko-KR" altLang="en-US" sz="1600" b="0" i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가격과 결제 요청 메세지를 출력 </a:t>
                      </a:r>
                    </a:p>
                    <a:p>
                      <a:pPr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i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 </a:t>
                      </a:r>
                      <a:r>
                        <a:rPr lang="en-US" altLang="ko-KR" sz="1600" b="0" i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Item</a:t>
                      </a:r>
                      <a:r>
                        <a:rPr lang="ko-KR" altLang="en-US" sz="1600" b="0" i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 없는 경우 선결제 여부 메세지를 출력 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159705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87753290-D695-4045-A1E5-7DEC70CEC60C}"/>
              </a:ext>
            </a:extLst>
          </p:cNvPr>
          <p:cNvGrpSpPr/>
          <p:nvPr/>
        </p:nvGrpSpPr>
        <p:grpSpPr>
          <a:xfrm>
            <a:off x="213730" y="241300"/>
            <a:ext cx="11772000" cy="6408000"/>
            <a:chOff x="213730" y="241300"/>
            <a:chExt cx="11772000" cy="6408000"/>
          </a:xfrm>
        </p:grpSpPr>
        <p:sp>
          <p:nvSpPr>
            <p:cNvPr id="9" name="모서리가 둥근 직사각형 4">
              <a:extLst>
                <a:ext uri="{FF2B5EF4-FFF2-40B4-BE49-F238E27FC236}">
                  <a16:creationId xmlns:a16="http://schemas.microsoft.com/office/drawing/2014/main" id="{2CC8B536-5AC1-4703-8AB1-9B32A75D6A0F}"/>
                </a:ext>
              </a:extLst>
            </p:cNvPr>
            <p:cNvSpPr/>
            <p:nvPr/>
          </p:nvSpPr>
          <p:spPr>
            <a:xfrm>
              <a:off x="327580" y="349300"/>
              <a:ext cx="11544301" cy="6192000"/>
            </a:xfrm>
            <a:prstGeom prst="roundRect">
              <a:avLst>
                <a:gd name="adj" fmla="val 3862"/>
              </a:avLst>
            </a:prstGeom>
            <a:noFill/>
            <a:ln w="3175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모서리가 둥근 직사각형 5">
              <a:extLst>
                <a:ext uri="{FF2B5EF4-FFF2-40B4-BE49-F238E27FC236}">
                  <a16:creationId xmlns:a16="http://schemas.microsoft.com/office/drawing/2014/main" id="{9C7AF5B8-2FCE-42CE-BE87-6066E3F0E8AC}"/>
                </a:ext>
              </a:extLst>
            </p:cNvPr>
            <p:cNvSpPr/>
            <p:nvPr/>
          </p:nvSpPr>
          <p:spPr>
            <a:xfrm>
              <a:off x="213730" y="241300"/>
              <a:ext cx="11772000" cy="6408000"/>
            </a:xfrm>
            <a:prstGeom prst="roundRect">
              <a:avLst>
                <a:gd name="adj" fmla="val 5051"/>
              </a:avLst>
            </a:prstGeom>
            <a:noFill/>
            <a:ln w="317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ADC9F90-798A-4BCF-AF44-7A6AFADCD6BC}"/>
                </a:ext>
              </a:extLst>
            </p:cNvPr>
            <p:cNvSpPr/>
            <p:nvPr/>
          </p:nvSpPr>
          <p:spPr>
            <a:xfrm>
              <a:off x="1846800" y="357946"/>
              <a:ext cx="8505854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600">
                  <a:solidFill>
                    <a:srgbClr val="46ACA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Activi</a:t>
              </a:r>
              <a:r>
                <a:rPr lang="en-US" altLang="ko-KR" sz="3600">
                  <a:solidFill>
                    <a:srgbClr val="57B4A9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t</a:t>
              </a:r>
              <a:r>
                <a:rPr lang="en-US" altLang="ko-KR" sz="3600">
                  <a:solidFill>
                    <a:srgbClr val="46ACA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y 1006.</a:t>
              </a:r>
              <a:r>
                <a:rPr lang="en-US" altLang="ko-KR" sz="360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 </a:t>
              </a:r>
              <a:r>
                <a:rPr lang="en-US" altLang="ko-KR" sz="3600">
                  <a:ea typeface="야놀자 야체 B" panose="02020603020101020101"/>
                </a:rPr>
                <a:t>Define Business Use Case</a:t>
              </a:r>
            </a:p>
            <a:p>
              <a:pPr algn="ctr"/>
              <a:r>
                <a:rPr lang="en-US" altLang="ko-KR" sz="2000">
                  <a:solidFill>
                    <a:srgbClr val="57B4A9"/>
                  </a:solidFill>
                  <a:latin typeface="야놀자 야체 B" panose="02020603020101020101" pitchFamily="18" charset="-127"/>
                  <a:ea typeface="야놀자 야체 B" panose="02020603020101020101"/>
                </a:rPr>
                <a:t>Step 8</a:t>
              </a:r>
              <a:r>
                <a:rPr lang="en-US" altLang="ko-KR" sz="200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/>
                </a:rPr>
                <a:t> </a:t>
              </a:r>
              <a:r>
                <a:rPr lang="en-US" altLang="ko-KR" sz="2000">
                  <a:solidFill>
                    <a:srgbClr val="080808"/>
                  </a:solidFill>
                  <a:ea typeface="야놀자 야체 B" panose="02020603020101020101"/>
                </a:rPr>
                <a:t>Describe Use Cases</a:t>
              </a:r>
              <a:endPara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2156BC30-6E23-486F-ADDA-113571188964}"/>
                </a:ext>
              </a:extLst>
            </p:cNvPr>
            <p:cNvCxnSpPr/>
            <p:nvPr/>
          </p:nvCxnSpPr>
          <p:spPr>
            <a:xfrm>
              <a:off x="696000" y="1309779"/>
              <a:ext cx="10800000" cy="0"/>
            </a:xfrm>
            <a:prstGeom prst="line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58592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F350A164-B582-44B6-8E17-C342188010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3012806"/>
              </p:ext>
            </p:extLst>
          </p:nvPr>
        </p:nvGraphicFramePr>
        <p:xfrm>
          <a:off x="2495527" y="1549033"/>
          <a:ext cx="7200946" cy="1663496"/>
        </p:xfrm>
        <a:graphic>
          <a:graphicData uri="http://schemas.openxmlformats.org/drawingml/2006/table">
            <a:tbl>
              <a:tblPr/>
              <a:tblGrid>
                <a:gridCol w="1476193">
                  <a:extLst>
                    <a:ext uri="{9D8B030D-6E8A-4147-A177-3AD203B41FA5}">
                      <a16:colId xmlns:a16="http://schemas.microsoft.com/office/drawing/2014/main" val="1197152598"/>
                    </a:ext>
                  </a:extLst>
                </a:gridCol>
                <a:gridCol w="5724753">
                  <a:extLst>
                    <a:ext uri="{9D8B030D-6E8A-4147-A177-3AD203B41FA5}">
                      <a16:colId xmlns:a16="http://schemas.microsoft.com/office/drawing/2014/main" val="780986911"/>
                    </a:ext>
                  </a:extLst>
                </a:gridCol>
              </a:tblGrid>
              <a:tr h="391411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1" i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Use Case</a:t>
                      </a:r>
                      <a:r>
                        <a:rPr lang="en-US" sz="1600" b="0" i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sz="1600" b="0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altLang="ko-KR" sz="1600" b="1" i="0">
                          <a:effectLst/>
                          <a:latin typeface="맑은 고딕" panose="020B0503020000020004" pitchFamily="50" charset="-127"/>
                        </a:rPr>
                        <a:t>7. </a:t>
                      </a:r>
                      <a:r>
                        <a:rPr lang="ko-KR" altLang="en-US" sz="1600" b="1" i="0">
                          <a:effectLst/>
                          <a:latin typeface="맑은 고딕" panose="020B0503020000020004" pitchFamily="50" charset="-127"/>
                        </a:rPr>
                        <a:t>사용자 결제</a:t>
                      </a:r>
                      <a:r>
                        <a:rPr lang="ko-KR" altLang="en-US" sz="1600" b="1" i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R" altLang="en-US" sz="1600" b="1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409726"/>
                  </a:ext>
                </a:extLst>
              </a:tr>
              <a:tr h="391411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1" i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Actor</a:t>
                      </a:r>
                      <a:r>
                        <a:rPr lang="en-US" sz="1600" b="0" i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sz="1600" b="0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b="0" i="0">
                          <a:effectLst/>
                          <a:latin typeface="맑은 고딕" panose="020B0503020000020004" pitchFamily="50" charset="-127"/>
                        </a:rPr>
                        <a:t>Customer</a:t>
                      </a:r>
                      <a:r>
                        <a:rPr lang="en-US" sz="1600" b="0" i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sz="1600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516283"/>
                  </a:ext>
                </a:extLst>
              </a:tr>
              <a:tr h="88067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r>
                        <a:rPr lang="en-US" sz="1600" b="0" i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sz="1600" b="0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b="0" i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Customer</a:t>
                      </a:r>
                      <a:r>
                        <a:rPr lang="ko-KR" altLang="en-US" sz="1600" b="0" i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 결제 수단을 선택 </a:t>
                      </a:r>
                    </a:p>
                    <a:p>
                      <a:pPr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i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선택한 결제 방식에 따라 결제 소프트웨어가 결제 진행 </a:t>
                      </a:r>
                    </a:p>
                    <a:p>
                      <a:pPr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i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요청된 메뉴얼에 따라 </a:t>
                      </a:r>
                      <a:r>
                        <a:rPr lang="en-US" altLang="ko-KR" sz="1600" b="0" i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Customer</a:t>
                      </a:r>
                      <a:r>
                        <a:rPr lang="ko-KR" altLang="en-US" sz="1600" b="0" i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결제를 진행 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667907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743AAFB-D3F5-48A8-9ED0-3F052B8B1D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838180"/>
              </p:ext>
            </p:extLst>
          </p:nvPr>
        </p:nvGraphicFramePr>
        <p:xfrm>
          <a:off x="2495527" y="3355378"/>
          <a:ext cx="7200946" cy="1162687"/>
        </p:xfrm>
        <a:graphic>
          <a:graphicData uri="http://schemas.openxmlformats.org/drawingml/2006/table">
            <a:tbl>
              <a:tblPr/>
              <a:tblGrid>
                <a:gridCol w="1476195">
                  <a:extLst>
                    <a:ext uri="{9D8B030D-6E8A-4147-A177-3AD203B41FA5}">
                      <a16:colId xmlns:a16="http://schemas.microsoft.com/office/drawing/2014/main" val="1187328588"/>
                    </a:ext>
                  </a:extLst>
                </a:gridCol>
                <a:gridCol w="5724751">
                  <a:extLst>
                    <a:ext uri="{9D8B030D-6E8A-4147-A177-3AD203B41FA5}">
                      <a16:colId xmlns:a16="http://schemas.microsoft.com/office/drawing/2014/main" val="1852163526"/>
                    </a:ext>
                  </a:extLst>
                </a:gridCol>
              </a:tblGrid>
              <a:tr h="302848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1" i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Use Case</a:t>
                      </a:r>
                      <a:r>
                        <a:rPr lang="en-US" sz="1600" b="0" i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sz="1600" b="0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altLang="ko-KR" sz="1600" b="1" i="0">
                          <a:effectLst/>
                          <a:latin typeface="맑은 고딕" panose="020B0503020000020004" pitchFamily="50" charset="-127"/>
                        </a:rPr>
                        <a:t>8. </a:t>
                      </a:r>
                      <a:r>
                        <a:rPr lang="ko-KR" altLang="en-US" sz="1600" b="1" i="0">
                          <a:effectLst/>
                          <a:latin typeface="맑은 고딕" panose="020B0503020000020004" pitchFamily="50" charset="-127"/>
                        </a:rPr>
                        <a:t>음료 전달</a:t>
                      </a:r>
                      <a:r>
                        <a:rPr lang="ko-KR" altLang="en-US" sz="1600" b="1" i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R" altLang="en-US" sz="1600" b="1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476700"/>
                  </a:ext>
                </a:extLst>
              </a:tr>
              <a:tr h="302848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1" i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Actor</a:t>
                      </a:r>
                      <a:r>
                        <a:rPr lang="en-US" sz="1600" b="0" i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sz="1600" b="0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b="0" i="0">
                          <a:effectLst/>
                          <a:latin typeface="맑은 고딕" panose="020B0503020000020004" pitchFamily="50" charset="-127"/>
                        </a:rPr>
                        <a:t>System</a:t>
                      </a:r>
                      <a:r>
                        <a:rPr lang="en-US" sz="1600" b="0" i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sz="1600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793351"/>
                  </a:ext>
                </a:extLst>
              </a:tr>
              <a:tr h="49212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1" i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description</a:t>
                      </a:r>
                      <a:r>
                        <a:rPr lang="en-US" sz="1600" b="0" i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sz="1600" b="0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i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결제된 해당 </a:t>
                      </a:r>
                      <a:r>
                        <a:rPr lang="en-US" altLang="ko-KR" sz="1600" b="0" i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title</a:t>
                      </a:r>
                      <a:r>
                        <a:rPr lang="ko-KR" altLang="en-US" sz="1600" b="0" i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</a:t>
                      </a:r>
                      <a:r>
                        <a:rPr lang="en-US" altLang="ko-KR" sz="1600" b="0" i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item</a:t>
                      </a:r>
                      <a:r>
                        <a:rPr lang="ko-KR" altLang="en-US" sz="1600" b="0" i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전달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608489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F083334-FA0E-43A1-AEBC-150FFDA997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052891"/>
              </p:ext>
            </p:extLst>
          </p:nvPr>
        </p:nvGraphicFramePr>
        <p:xfrm>
          <a:off x="2495527" y="4660914"/>
          <a:ext cx="7200946" cy="1774614"/>
        </p:xfrm>
        <a:graphic>
          <a:graphicData uri="http://schemas.openxmlformats.org/drawingml/2006/table">
            <a:tbl>
              <a:tblPr/>
              <a:tblGrid>
                <a:gridCol w="1476193">
                  <a:extLst>
                    <a:ext uri="{9D8B030D-6E8A-4147-A177-3AD203B41FA5}">
                      <a16:colId xmlns:a16="http://schemas.microsoft.com/office/drawing/2014/main" val="3881171070"/>
                    </a:ext>
                  </a:extLst>
                </a:gridCol>
                <a:gridCol w="5724753">
                  <a:extLst>
                    <a:ext uri="{9D8B030D-6E8A-4147-A177-3AD203B41FA5}">
                      <a16:colId xmlns:a16="http://schemas.microsoft.com/office/drawing/2014/main" val="481692376"/>
                    </a:ext>
                  </a:extLst>
                </a:gridCol>
              </a:tblGrid>
              <a:tr h="35390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1" i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Use Case</a:t>
                      </a:r>
                      <a:r>
                        <a:rPr lang="en-US" sz="1600" b="0" i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sz="1600" b="0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altLang="ko-KR" sz="1600" b="1" i="0">
                          <a:effectLst/>
                          <a:latin typeface="맑은 고딕" panose="020B0503020000020004" pitchFamily="50" charset="-127"/>
                        </a:rPr>
                        <a:t>9. </a:t>
                      </a:r>
                      <a:r>
                        <a:rPr lang="ko-KR" altLang="en-US" sz="1600" b="1" i="0">
                          <a:effectLst/>
                          <a:latin typeface="맑은 고딕" panose="020B0503020000020004" pitchFamily="50" charset="-127"/>
                        </a:rPr>
                        <a:t>인증번호 출력</a:t>
                      </a:r>
                      <a:r>
                        <a:rPr lang="ko-KR" altLang="en-US" sz="1600" b="1" i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R" altLang="en-US" sz="1600" b="1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121164"/>
                  </a:ext>
                </a:extLst>
              </a:tr>
              <a:tr h="35390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1" i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Actor</a:t>
                      </a:r>
                      <a:r>
                        <a:rPr lang="en-US" sz="1600" b="0" i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sz="1600" b="0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b="0" i="0">
                          <a:effectLst/>
                          <a:latin typeface="맑은 고딕" panose="020B0503020000020004" pitchFamily="50" charset="-127"/>
                        </a:rPr>
                        <a:t>System</a:t>
                      </a:r>
                      <a:r>
                        <a:rPr lang="en-US" sz="1600" b="0" i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sz="1600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181665"/>
                  </a:ext>
                </a:extLst>
              </a:tr>
              <a:tr h="955681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1" i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description</a:t>
                      </a:r>
                      <a:r>
                        <a:rPr lang="en-US" sz="1600" b="0" i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sz="1600" b="0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i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선결제를 진행한 경우 해당 음료의 인증번호인 </a:t>
                      </a:r>
                      <a:r>
                        <a:rPr lang="en-US" altLang="ko-KR" sz="1600" b="0" i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C_Number</a:t>
                      </a:r>
                      <a:r>
                        <a:rPr lang="ko-KR" altLang="en-US" sz="1600" b="0" i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 화면에 출력 </a:t>
                      </a:r>
                    </a:p>
                    <a:p>
                      <a:pPr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i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출력과 함께 인증번호와 바코드가 포함된 영수증 출력 </a:t>
                      </a:r>
                    </a:p>
                    <a:p>
                      <a:pPr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i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목표 자판기의 </a:t>
                      </a:r>
                      <a:r>
                        <a:rPr lang="en-US" altLang="ko-KR" sz="1600" b="0" i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item </a:t>
                      </a:r>
                      <a:r>
                        <a:rPr lang="ko-KR" altLang="en-US" sz="1600" b="0" i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 수량을 동결 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785829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B5C0062A-7244-44E2-91CE-74B18239F4F0}"/>
              </a:ext>
            </a:extLst>
          </p:cNvPr>
          <p:cNvGrpSpPr/>
          <p:nvPr/>
        </p:nvGrpSpPr>
        <p:grpSpPr>
          <a:xfrm>
            <a:off x="213730" y="241300"/>
            <a:ext cx="11772000" cy="6408000"/>
            <a:chOff x="213730" y="241300"/>
            <a:chExt cx="11772000" cy="6408000"/>
          </a:xfrm>
        </p:grpSpPr>
        <p:sp>
          <p:nvSpPr>
            <p:cNvPr id="8" name="모서리가 둥근 직사각형 4">
              <a:extLst>
                <a:ext uri="{FF2B5EF4-FFF2-40B4-BE49-F238E27FC236}">
                  <a16:creationId xmlns:a16="http://schemas.microsoft.com/office/drawing/2014/main" id="{C1119E54-6C07-4D62-BD4E-70ED914D58DA}"/>
                </a:ext>
              </a:extLst>
            </p:cNvPr>
            <p:cNvSpPr/>
            <p:nvPr/>
          </p:nvSpPr>
          <p:spPr>
            <a:xfrm>
              <a:off x="327580" y="349300"/>
              <a:ext cx="11544301" cy="6192000"/>
            </a:xfrm>
            <a:prstGeom prst="roundRect">
              <a:avLst>
                <a:gd name="adj" fmla="val 3862"/>
              </a:avLst>
            </a:prstGeom>
            <a:noFill/>
            <a:ln w="3175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모서리가 둥근 직사각형 5">
              <a:extLst>
                <a:ext uri="{FF2B5EF4-FFF2-40B4-BE49-F238E27FC236}">
                  <a16:creationId xmlns:a16="http://schemas.microsoft.com/office/drawing/2014/main" id="{4BE4B18D-9BE8-446B-997E-2C42E00546BC}"/>
                </a:ext>
              </a:extLst>
            </p:cNvPr>
            <p:cNvSpPr/>
            <p:nvPr/>
          </p:nvSpPr>
          <p:spPr>
            <a:xfrm>
              <a:off x="213730" y="241300"/>
              <a:ext cx="11772000" cy="6408000"/>
            </a:xfrm>
            <a:prstGeom prst="roundRect">
              <a:avLst>
                <a:gd name="adj" fmla="val 5051"/>
              </a:avLst>
            </a:prstGeom>
            <a:noFill/>
            <a:ln w="317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FE5CD72-0768-49B8-AF0B-D243BCCDF9B6}"/>
                </a:ext>
              </a:extLst>
            </p:cNvPr>
            <p:cNvSpPr/>
            <p:nvPr/>
          </p:nvSpPr>
          <p:spPr>
            <a:xfrm>
              <a:off x="1846800" y="357946"/>
              <a:ext cx="8505854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600">
                  <a:solidFill>
                    <a:srgbClr val="46ACA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Activi</a:t>
              </a:r>
              <a:r>
                <a:rPr lang="en-US" altLang="ko-KR" sz="3600">
                  <a:solidFill>
                    <a:srgbClr val="57B4A9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t</a:t>
              </a:r>
              <a:r>
                <a:rPr lang="en-US" altLang="ko-KR" sz="3600">
                  <a:solidFill>
                    <a:srgbClr val="46ACA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y 1006.</a:t>
              </a:r>
              <a:r>
                <a:rPr lang="en-US" altLang="ko-KR" sz="360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 </a:t>
              </a:r>
              <a:r>
                <a:rPr lang="en-US" altLang="ko-KR" sz="3600">
                  <a:ea typeface="야놀자 야체 B" panose="02020603020101020101"/>
                </a:rPr>
                <a:t>Define Business Use Case</a:t>
              </a:r>
            </a:p>
            <a:p>
              <a:pPr algn="ctr"/>
              <a:r>
                <a:rPr lang="en-US" altLang="ko-KR" sz="2000">
                  <a:solidFill>
                    <a:srgbClr val="57B4A9"/>
                  </a:solidFill>
                  <a:latin typeface="야놀자 야체 B" panose="02020603020101020101" pitchFamily="18" charset="-127"/>
                  <a:ea typeface="야놀자 야체 B" panose="02020603020101020101"/>
                </a:rPr>
                <a:t>Step 8</a:t>
              </a:r>
              <a:r>
                <a:rPr lang="en-US" altLang="ko-KR" sz="200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/>
                </a:rPr>
                <a:t> </a:t>
              </a:r>
              <a:r>
                <a:rPr lang="en-US" altLang="ko-KR" sz="2000">
                  <a:solidFill>
                    <a:srgbClr val="080808"/>
                  </a:solidFill>
                  <a:ea typeface="야놀자 야체 B" panose="02020603020101020101"/>
                </a:rPr>
                <a:t>Describe Use Cases</a:t>
              </a:r>
              <a:endPara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49C8DF8D-6C06-4D6E-A685-C8B2150653E5}"/>
                </a:ext>
              </a:extLst>
            </p:cNvPr>
            <p:cNvCxnSpPr/>
            <p:nvPr/>
          </p:nvCxnSpPr>
          <p:spPr>
            <a:xfrm>
              <a:off x="696000" y="1309779"/>
              <a:ext cx="10800000" cy="0"/>
            </a:xfrm>
            <a:prstGeom prst="line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09425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2A57C4A9-6DD6-4C16-8BDA-74146EE1BC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2920780"/>
              </p:ext>
            </p:extLst>
          </p:nvPr>
        </p:nvGraphicFramePr>
        <p:xfrm>
          <a:off x="2478682" y="1449247"/>
          <a:ext cx="7234633" cy="1166923"/>
        </p:xfrm>
        <a:graphic>
          <a:graphicData uri="http://schemas.openxmlformats.org/drawingml/2006/table">
            <a:tbl>
              <a:tblPr/>
              <a:tblGrid>
                <a:gridCol w="1483101">
                  <a:extLst>
                    <a:ext uri="{9D8B030D-6E8A-4147-A177-3AD203B41FA5}">
                      <a16:colId xmlns:a16="http://schemas.microsoft.com/office/drawing/2014/main" val="2905962817"/>
                    </a:ext>
                  </a:extLst>
                </a:gridCol>
                <a:gridCol w="5751532">
                  <a:extLst>
                    <a:ext uri="{9D8B030D-6E8A-4147-A177-3AD203B41FA5}">
                      <a16:colId xmlns:a16="http://schemas.microsoft.com/office/drawing/2014/main" val="1222625452"/>
                    </a:ext>
                  </a:extLst>
                </a:gridCol>
              </a:tblGrid>
              <a:tr h="24480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1" i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Use Case</a:t>
                      </a:r>
                      <a:r>
                        <a:rPr lang="en-US" sz="1600" b="0" i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sz="1600" b="0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altLang="ko-KR" sz="1600" b="1" i="0">
                          <a:effectLst/>
                          <a:latin typeface="맑은 고딕" panose="020B0503020000020004" pitchFamily="50" charset="-127"/>
                        </a:rPr>
                        <a:t>10. </a:t>
                      </a:r>
                      <a:r>
                        <a:rPr lang="ko-KR" altLang="en-US" sz="1600" b="1" i="0">
                          <a:effectLst/>
                          <a:latin typeface="맑은 고딕" panose="020B0503020000020004" pitchFamily="50" charset="-127"/>
                        </a:rPr>
                        <a:t>재고 수량 업데이트</a:t>
                      </a:r>
                      <a:r>
                        <a:rPr lang="ko-KR" altLang="en-US" sz="1600" b="1" i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R" altLang="en-US" sz="1600" b="1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218544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1" i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Actor</a:t>
                      </a:r>
                      <a:r>
                        <a:rPr lang="en-US" sz="1600" b="0" i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sz="1600" b="0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b="0" i="0">
                          <a:effectLst/>
                          <a:latin typeface="맑은 고딕" panose="020B0503020000020004" pitchFamily="50" charset="-127"/>
                        </a:rPr>
                        <a:t>System</a:t>
                      </a:r>
                      <a:r>
                        <a:rPr lang="en-US" sz="1600" b="0" i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sz="1600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107939"/>
                  </a:ext>
                </a:extLst>
              </a:tr>
              <a:tr h="496363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1" i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description</a:t>
                      </a:r>
                      <a:r>
                        <a:rPr lang="en-US" sz="1600" b="0" i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sz="1600" b="0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b="0" i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item</a:t>
                      </a:r>
                      <a:r>
                        <a:rPr lang="ko-KR" altLang="en-US" sz="1600" b="0" i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전달된 경우 해당 </a:t>
                      </a:r>
                      <a:r>
                        <a:rPr lang="en-US" altLang="ko-KR" sz="1600" b="0" i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item</a:t>
                      </a:r>
                      <a:r>
                        <a:rPr lang="ko-KR" altLang="en-US" sz="1600" b="0" i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수량을 최신 상태로 갱신 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26333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6C96340-8B68-4762-86E2-7FA940798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441938"/>
              </p:ext>
            </p:extLst>
          </p:nvPr>
        </p:nvGraphicFramePr>
        <p:xfrm>
          <a:off x="2478682" y="2716251"/>
          <a:ext cx="7234633" cy="2200290"/>
        </p:xfrm>
        <a:graphic>
          <a:graphicData uri="http://schemas.openxmlformats.org/drawingml/2006/table">
            <a:tbl>
              <a:tblPr/>
              <a:tblGrid>
                <a:gridCol w="1483100">
                  <a:extLst>
                    <a:ext uri="{9D8B030D-6E8A-4147-A177-3AD203B41FA5}">
                      <a16:colId xmlns:a16="http://schemas.microsoft.com/office/drawing/2014/main" val="1764473803"/>
                    </a:ext>
                  </a:extLst>
                </a:gridCol>
                <a:gridCol w="5751533">
                  <a:extLst>
                    <a:ext uri="{9D8B030D-6E8A-4147-A177-3AD203B41FA5}">
                      <a16:colId xmlns:a16="http://schemas.microsoft.com/office/drawing/2014/main" val="582733645"/>
                    </a:ext>
                  </a:extLst>
                </a:gridCol>
              </a:tblGrid>
              <a:tr h="44482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1" i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Use Case</a:t>
                      </a:r>
                      <a:r>
                        <a:rPr lang="en-US" sz="1600" b="0" i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sz="1600" b="0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altLang="ko-KR" sz="1600" b="1" i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11. </a:t>
                      </a:r>
                      <a:r>
                        <a:rPr lang="ko-KR" altLang="en-US" sz="1600" b="1" i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관리자 메뉴 출력</a:t>
                      </a:r>
                      <a:r>
                        <a:rPr lang="ko-KR" altLang="en-US" sz="1600" b="1" i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R" altLang="en-US" sz="1600" b="1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424233"/>
                  </a:ext>
                </a:extLst>
              </a:tr>
              <a:tr h="44482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1" i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Actor</a:t>
                      </a:r>
                      <a:r>
                        <a:rPr lang="en-US" sz="1600" b="0" i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sz="1600" b="0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b="0" i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System</a:t>
                      </a:r>
                      <a:r>
                        <a:rPr lang="en-US" sz="1600" b="0" i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sz="1600" b="0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866667"/>
                  </a:ext>
                </a:extLst>
              </a:tr>
              <a:tr h="1023868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1" i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description</a:t>
                      </a:r>
                      <a:r>
                        <a:rPr lang="en-US" sz="1600" b="0" i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sz="1600" b="0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b="0" i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Manager</a:t>
                      </a:r>
                      <a:r>
                        <a:rPr lang="ko-KR" altLang="en-US" sz="1600" b="0" i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 선결제 인증번호 입력 창에 고유 식별 번호를 입력한 후 관리증을 바코드 화면에 인식한 경우 관리자 메뉴를 출력 </a:t>
                      </a:r>
                    </a:p>
                    <a:p>
                      <a:pPr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i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 사항에는 </a:t>
                      </a:r>
                      <a:r>
                        <a:rPr lang="en-US" altLang="ko-KR" sz="1600" b="0" i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title </a:t>
                      </a:r>
                      <a:r>
                        <a:rPr lang="ko-KR" altLang="en-US" sz="1600" b="0" i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 및 그에 해당하는 </a:t>
                      </a:r>
                      <a:r>
                        <a:rPr lang="en-US" altLang="ko-KR" sz="1600" b="0" i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item</a:t>
                      </a:r>
                      <a:r>
                        <a:rPr lang="ko-KR" altLang="en-US" sz="1600" b="0" i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수량이 존재 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229475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03184DC-9811-47F2-8DFD-2E9D8D3EA6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921484"/>
              </p:ext>
            </p:extLst>
          </p:nvPr>
        </p:nvGraphicFramePr>
        <p:xfrm>
          <a:off x="2478682" y="5024541"/>
          <a:ext cx="7234633" cy="1251132"/>
        </p:xfrm>
        <a:graphic>
          <a:graphicData uri="http://schemas.openxmlformats.org/drawingml/2006/table">
            <a:tbl>
              <a:tblPr/>
              <a:tblGrid>
                <a:gridCol w="1483100">
                  <a:extLst>
                    <a:ext uri="{9D8B030D-6E8A-4147-A177-3AD203B41FA5}">
                      <a16:colId xmlns:a16="http://schemas.microsoft.com/office/drawing/2014/main" val="613784902"/>
                    </a:ext>
                  </a:extLst>
                </a:gridCol>
                <a:gridCol w="5751533">
                  <a:extLst>
                    <a:ext uri="{9D8B030D-6E8A-4147-A177-3AD203B41FA5}">
                      <a16:colId xmlns:a16="http://schemas.microsoft.com/office/drawing/2014/main" val="3981861644"/>
                    </a:ext>
                  </a:extLst>
                </a:gridCol>
              </a:tblGrid>
              <a:tr h="34514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1" i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Use Case</a:t>
                      </a:r>
                      <a:r>
                        <a:rPr lang="en-US" sz="1600" b="1" i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sz="1600" b="1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altLang="ko-KR" sz="1600" b="1" i="0">
                          <a:effectLst/>
                          <a:latin typeface="맑은 고딕" panose="020B0503020000020004" pitchFamily="50" charset="-127"/>
                        </a:rPr>
                        <a:t>12. </a:t>
                      </a:r>
                      <a:r>
                        <a:rPr lang="ko-KR" altLang="en-US" sz="1600" b="1" i="0">
                          <a:effectLst/>
                          <a:latin typeface="맑은 고딕" panose="020B0503020000020004" pitchFamily="50" charset="-127"/>
                        </a:rPr>
                        <a:t>재고 변경</a:t>
                      </a:r>
                      <a:r>
                        <a:rPr lang="en-US" altLang="ko-KR" sz="1600" b="1" i="0">
                          <a:effectLst/>
                          <a:latin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600" b="1" i="0">
                          <a:effectLst/>
                          <a:latin typeface="맑은 고딕" panose="020B0503020000020004" pitchFamily="50" charset="-127"/>
                        </a:rPr>
                        <a:t>관리</a:t>
                      </a:r>
                      <a:r>
                        <a:rPr lang="ko-KR" altLang="en-US" sz="1600" b="1" i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R" altLang="en-US" sz="1600" b="1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772628"/>
                  </a:ext>
                </a:extLst>
              </a:tr>
              <a:tr h="34514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1" i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Actor</a:t>
                      </a:r>
                      <a:r>
                        <a:rPr lang="en-US" sz="1600" b="1" i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sz="1600" b="1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b="0" i="0">
                          <a:effectLst/>
                          <a:latin typeface="맑은 고딕" panose="020B0503020000020004" pitchFamily="50" charset="-127"/>
                        </a:rPr>
                        <a:t>Manger</a:t>
                      </a:r>
                      <a:r>
                        <a:rPr lang="en-US" sz="1600" b="0" i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sz="1600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442482"/>
                  </a:ext>
                </a:extLst>
              </a:tr>
              <a:tr h="560852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1" i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description</a:t>
                      </a:r>
                      <a:r>
                        <a:rPr lang="en-US" sz="1600" b="1" i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sz="1600" b="1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b="0" i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Manager</a:t>
                      </a:r>
                      <a:r>
                        <a:rPr lang="ko-KR" altLang="en-US" sz="1600" b="0" i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</a:t>
                      </a:r>
                      <a:r>
                        <a:rPr lang="en-US" altLang="ko-KR" sz="1600" b="0" i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item</a:t>
                      </a:r>
                      <a:r>
                        <a:rPr lang="ko-KR" altLang="en-US" sz="1600" b="0" i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수량을 추가 혹은 감소 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403563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6FF66A0F-424A-408F-B3BB-B430B1F6CDDA}"/>
              </a:ext>
            </a:extLst>
          </p:cNvPr>
          <p:cNvGrpSpPr/>
          <p:nvPr/>
        </p:nvGrpSpPr>
        <p:grpSpPr>
          <a:xfrm>
            <a:off x="213730" y="241300"/>
            <a:ext cx="11772000" cy="6408000"/>
            <a:chOff x="213730" y="241300"/>
            <a:chExt cx="11772000" cy="6408000"/>
          </a:xfrm>
        </p:grpSpPr>
        <p:sp>
          <p:nvSpPr>
            <p:cNvPr id="10" name="모서리가 둥근 직사각형 4">
              <a:extLst>
                <a:ext uri="{FF2B5EF4-FFF2-40B4-BE49-F238E27FC236}">
                  <a16:creationId xmlns:a16="http://schemas.microsoft.com/office/drawing/2014/main" id="{2ECA8CC3-71E7-4942-89F4-D4E064CBCCBF}"/>
                </a:ext>
              </a:extLst>
            </p:cNvPr>
            <p:cNvSpPr/>
            <p:nvPr/>
          </p:nvSpPr>
          <p:spPr>
            <a:xfrm>
              <a:off x="327580" y="349300"/>
              <a:ext cx="11544301" cy="6192000"/>
            </a:xfrm>
            <a:prstGeom prst="roundRect">
              <a:avLst>
                <a:gd name="adj" fmla="val 3862"/>
              </a:avLst>
            </a:prstGeom>
            <a:noFill/>
            <a:ln w="3175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5">
              <a:extLst>
                <a:ext uri="{FF2B5EF4-FFF2-40B4-BE49-F238E27FC236}">
                  <a16:creationId xmlns:a16="http://schemas.microsoft.com/office/drawing/2014/main" id="{D3C50973-F233-4EAD-9AF7-FE65BB82E552}"/>
                </a:ext>
              </a:extLst>
            </p:cNvPr>
            <p:cNvSpPr/>
            <p:nvPr/>
          </p:nvSpPr>
          <p:spPr>
            <a:xfrm>
              <a:off x="213730" y="241300"/>
              <a:ext cx="11772000" cy="6408000"/>
            </a:xfrm>
            <a:prstGeom prst="roundRect">
              <a:avLst>
                <a:gd name="adj" fmla="val 5051"/>
              </a:avLst>
            </a:prstGeom>
            <a:noFill/>
            <a:ln w="317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BC4936C-E425-4D07-834C-D9A76D4E63E4}"/>
                </a:ext>
              </a:extLst>
            </p:cNvPr>
            <p:cNvSpPr/>
            <p:nvPr/>
          </p:nvSpPr>
          <p:spPr>
            <a:xfrm>
              <a:off x="1846800" y="357946"/>
              <a:ext cx="8505854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600">
                  <a:solidFill>
                    <a:srgbClr val="46ACA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Activi</a:t>
              </a:r>
              <a:r>
                <a:rPr lang="en-US" altLang="ko-KR" sz="3600">
                  <a:solidFill>
                    <a:srgbClr val="57B4A9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t</a:t>
              </a:r>
              <a:r>
                <a:rPr lang="en-US" altLang="ko-KR" sz="3600">
                  <a:solidFill>
                    <a:srgbClr val="46ACA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y 1006.</a:t>
              </a:r>
              <a:r>
                <a:rPr lang="en-US" altLang="ko-KR" sz="360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 </a:t>
              </a:r>
              <a:r>
                <a:rPr lang="en-US" altLang="ko-KR" sz="3600">
                  <a:ea typeface="야놀자 야체 B" panose="02020603020101020101"/>
                </a:rPr>
                <a:t>Define Business Use Case</a:t>
              </a:r>
            </a:p>
            <a:p>
              <a:pPr algn="ctr"/>
              <a:r>
                <a:rPr lang="en-US" altLang="ko-KR" sz="2000">
                  <a:solidFill>
                    <a:srgbClr val="57B4A9"/>
                  </a:solidFill>
                  <a:latin typeface="야놀자 야체 B" panose="02020603020101020101" pitchFamily="18" charset="-127"/>
                  <a:ea typeface="야놀자 야체 B" panose="02020603020101020101"/>
                </a:rPr>
                <a:t>Step 8</a:t>
              </a:r>
              <a:r>
                <a:rPr lang="en-US" altLang="ko-KR" sz="200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/>
                </a:rPr>
                <a:t> </a:t>
              </a:r>
              <a:r>
                <a:rPr lang="en-US" altLang="ko-KR" sz="2000">
                  <a:solidFill>
                    <a:srgbClr val="080808"/>
                  </a:solidFill>
                  <a:ea typeface="야놀자 야체 B" panose="02020603020101020101"/>
                </a:rPr>
                <a:t>Describe Use Cases</a:t>
              </a:r>
              <a:endPara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/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556387FE-7F96-4205-84CB-59E0242A94BD}"/>
                </a:ext>
              </a:extLst>
            </p:cNvPr>
            <p:cNvCxnSpPr/>
            <p:nvPr/>
          </p:nvCxnSpPr>
          <p:spPr>
            <a:xfrm>
              <a:off x="696000" y="1309779"/>
              <a:ext cx="10800000" cy="0"/>
            </a:xfrm>
            <a:prstGeom prst="line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91555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591A15B4-AABA-4A88-AD18-D13516202DED}"/>
              </a:ext>
            </a:extLst>
          </p:cNvPr>
          <p:cNvGrpSpPr/>
          <p:nvPr/>
        </p:nvGrpSpPr>
        <p:grpSpPr>
          <a:xfrm>
            <a:off x="3493469" y="1977708"/>
            <a:ext cx="4908323" cy="4179647"/>
            <a:chOff x="3267838" y="606109"/>
            <a:chExt cx="5092176" cy="4518874"/>
          </a:xfrm>
          <a:solidFill>
            <a:srgbClr val="BDE5E3"/>
          </a:solidFill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56F98195-B3B1-4437-9B70-20F84E49F9EB}"/>
                </a:ext>
              </a:extLst>
            </p:cNvPr>
            <p:cNvSpPr/>
            <p:nvPr/>
          </p:nvSpPr>
          <p:spPr>
            <a:xfrm>
              <a:off x="3268652" y="1882017"/>
              <a:ext cx="2265688" cy="735352"/>
            </a:xfrm>
            <a:prstGeom prst="ellipse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b="1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Title</a:t>
              </a:r>
              <a:r>
                <a:rPr lang="ko-KR" altLang="en-US" b="1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(음료)</a:t>
              </a: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59B9EB15-3E8B-47C4-BEAF-327AAC543DE6}"/>
                </a:ext>
              </a:extLst>
            </p:cNvPr>
            <p:cNvSpPr/>
            <p:nvPr/>
          </p:nvSpPr>
          <p:spPr>
            <a:xfrm>
              <a:off x="3267838" y="606110"/>
              <a:ext cx="2265688" cy="735352"/>
            </a:xfrm>
            <a:prstGeom prst="ellipse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b="1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Customer</a:t>
              </a:r>
              <a:endPara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64D352F3-05CC-4301-9DC2-33ACEB545E4F}"/>
                </a:ext>
              </a:extLst>
            </p:cNvPr>
            <p:cNvSpPr/>
            <p:nvPr/>
          </p:nvSpPr>
          <p:spPr>
            <a:xfrm>
              <a:off x="3269366" y="4389631"/>
              <a:ext cx="2265688" cy="735352"/>
            </a:xfrm>
            <a:prstGeom prst="ellipse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b="1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C</a:t>
              </a:r>
              <a:r>
                <a:rPr lang="ko-KR" altLang="en-US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_</a:t>
              </a:r>
              <a:r>
                <a:rPr lang="ko-KR" altLang="en-US" b="1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Number</a:t>
              </a:r>
              <a:endPara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A9C4A09-2B35-430A-BC75-FA079B0CC2D5}"/>
                </a:ext>
              </a:extLst>
            </p:cNvPr>
            <p:cNvSpPr/>
            <p:nvPr/>
          </p:nvSpPr>
          <p:spPr>
            <a:xfrm>
              <a:off x="3268652" y="3140203"/>
              <a:ext cx="2265688" cy="735352"/>
            </a:xfrm>
            <a:prstGeom prst="ellipse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b="1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Sale</a:t>
              </a:r>
              <a:endPara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EC41A0B5-1DA1-44C6-86D7-9256AE25BDBF}"/>
                </a:ext>
              </a:extLst>
            </p:cNvPr>
            <p:cNvSpPr/>
            <p:nvPr/>
          </p:nvSpPr>
          <p:spPr>
            <a:xfrm>
              <a:off x="6094326" y="1882016"/>
              <a:ext cx="2265688" cy="735352"/>
            </a:xfrm>
            <a:prstGeom prst="ellipse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b="1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Manager</a:t>
              </a:r>
              <a:endPara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633DB14C-B30B-4E1C-AEDA-169B1DD613F3}"/>
                </a:ext>
              </a:extLst>
            </p:cNvPr>
            <p:cNvSpPr/>
            <p:nvPr/>
          </p:nvSpPr>
          <p:spPr>
            <a:xfrm>
              <a:off x="6094326" y="3143257"/>
              <a:ext cx="2265688" cy="735352"/>
            </a:xfrm>
            <a:prstGeom prst="ellipse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b="1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Notification</a:t>
              </a:r>
              <a:endPara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4DEE938C-A48E-41F6-A8D7-109E02905796}"/>
                </a:ext>
              </a:extLst>
            </p:cNvPr>
            <p:cNvSpPr/>
            <p:nvPr/>
          </p:nvSpPr>
          <p:spPr>
            <a:xfrm>
              <a:off x="6088113" y="606109"/>
              <a:ext cx="2265688" cy="735352"/>
            </a:xfrm>
            <a:prstGeom prst="ellipse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b="1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Payment</a:t>
              </a:r>
              <a:endPara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B97B951-5C5D-4617-98EE-1703630AF4CB}"/>
              </a:ext>
            </a:extLst>
          </p:cNvPr>
          <p:cNvGrpSpPr/>
          <p:nvPr/>
        </p:nvGrpSpPr>
        <p:grpSpPr>
          <a:xfrm>
            <a:off x="213730" y="241300"/>
            <a:ext cx="11772000" cy="6408000"/>
            <a:chOff x="213730" y="241300"/>
            <a:chExt cx="11772000" cy="6408000"/>
          </a:xfrm>
        </p:grpSpPr>
        <p:sp>
          <p:nvSpPr>
            <p:cNvPr id="19" name="모서리가 둥근 직사각형 4">
              <a:extLst>
                <a:ext uri="{FF2B5EF4-FFF2-40B4-BE49-F238E27FC236}">
                  <a16:creationId xmlns:a16="http://schemas.microsoft.com/office/drawing/2014/main" id="{55C02F2F-0D59-491C-A172-AB940A172CB3}"/>
                </a:ext>
              </a:extLst>
            </p:cNvPr>
            <p:cNvSpPr/>
            <p:nvPr/>
          </p:nvSpPr>
          <p:spPr>
            <a:xfrm>
              <a:off x="327580" y="349300"/>
              <a:ext cx="11544301" cy="6192000"/>
            </a:xfrm>
            <a:prstGeom prst="roundRect">
              <a:avLst>
                <a:gd name="adj" fmla="val 3862"/>
              </a:avLst>
            </a:prstGeom>
            <a:noFill/>
            <a:ln w="3175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모서리가 둥근 직사각형 5">
              <a:extLst>
                <a:ext uri="{FF2B5EF4-FFF2-40B4-BE49-F238E27FC236}">
                  <a16:creationId xmlns:a16="http://schemas.microsoft.com/office/drawing/2014/main" id="{5FA291B7-FF32-43C3-B34D-8939C359CC81}"/>
                </a:ext>
              </a:extLst>
            </p:cNvPr>
            <p:cNvSpPr/>
            <p:nvPr/>
          </p:nvSpPr>
          <p:spPr>
            <a:xfrm>
              <a:off x="213730" y="241300"/>
              <a:ext cx="11772000" cy="6408000"/>
            </a:xfrm>
            <a:prstGeom prst="roundRect">
              <a:avLst>
                <a:gd name="adj" fmla="val 5051"/>
              </a:avLst>
            </a:prstGeom>
            <a:noFill/>
            <a:ln w="317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A63B20E-5678-4DB7-AF39-06C587AF5A44}"/>
                </a:ext>
              </a:extLst>
            </p:cNvPr>
            <p:cNvSpPr/>
            <p:nvPr/>
          </p:nvSpPr>
          <p:spPr>
            <a:xfrm>
              <a:off x="1183960" y="357946"/>
              <a:ext cx="983153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600">
                  <a:solidFill>
                    <a:srgbClr val="46ACA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Activity 1007.</a:t>
              </a:r>
              <a:r>
                <a:rPr lang="en-US" altLang="ko-KR" sz="360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 </a:t>
              </a:r>
              <a:r>
                <a:rPr lang="en-US" altLang="ko-Kore-KR" sz="3600">
                  <a:latin typeface="Malgun Gothic" panose="020B0503020000020004" pitchFamily="34" charset="-127"/>
                  <a:ea typeface="야놀자 야체 B" panose="02020603020101020101"/>
                </a:rPr>
                <a:t>Define Business Concept Model</a:t>
              </a:r>
              <a:endParaRPr lang="en-US" altLang="ko-KR" sz="360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/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4372E317-20B7-40FE-B08E-3C82963279BD}"/>
                </a:ext>
              </a:extLst>
            </p:cNvPr>
            <p:cNvCxnSpPr/>
            <p:nvPr/>
          </p:nvCxnSpPr>
          <p:spPr>
            <a:xfrm>
              <a:off x="696000" y="1309779"/>
              <a:ext cx="10800000" cy="0"/>
            </a:xfrm>
            <a:prstGeom prst="line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95858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748C777C-D623-46A1-9680-938F6D3E2030}"/>
              </a:ext>
            </a:extLst>
          </p:cNvPr>
          <p:cNvGrpSpPr/>
          <p:nvPr/>
        </p:nvGrpSpPr>
        <p:grpSpPr>
          <a:xfrm>
            <a:off x="2038777" y="2114597"/>
            <a:ext cx="3716388" cy="3716388"/>
            <a:chOff x="1966722" y="2071540"/>
            <a:chExt cx="3716388" cy="3716388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FF14E0CE-D442-4979-ABF8-73F917E383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6722" y="2071540"/>
              <a:ext cx="3716388" cy="3716388"/>
            </a:xfrm>
            <a:prstGeom prst="rect">
              <a:avLst/>
            </a:prstGeom>
          </p:spPr>
        </p:pic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4351055A-17E6-47FE-8BB8-A7285F44D02A}"/>
                </a:ext>
              </a:extLst>
            </p:cNvPr>
            <p:cNvSpPr/>
            <p:nvPr/>
          </p:nvSpPr>
          <p:spPr>
            <a:xfrm>
              <a:off x="4462279" y="2337059"/>
              <a:ext cx="543034" cy="726965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a typeface="맑은 고딕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AB91204-395B-4D74-A3EA-F6D39A52A155}"/>
                </a:ext>
              </a:extLst>
            </p:cNvPr>
            <p:cNvSpPr/>
            <p:nvPr/>
          </p:nvSpPr>
          <p:spPr>
            <a:xfrm>
              <a:off x="4386318" y="3383455"/>
              <a:ext cx="718207" cy="9459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008A8449-DCEB-4605-8116-96B529755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7802" y="2662588"/>
              <a:ext cx="411988" cy="411988"/>
            </a:xfrm>
            <a:prstGeom prst="rect">
              <a:avLst/>
            </a:prstGeom>
          </p:spPr>
        </p:pic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93136CE-EC85-4320-8570-7332743E5FEA}"/>
              </a:ext>
            </a:extLst>
          </p:cNvPr>
          <p:cNvGrpSpPr/>
          <p:nvPr/>
        </p:nvGrpSpPr>
        <p:grpSpPr>
          <a:xfrm>
            <a:off x="854572" y="3181973"/>
            <a:ext cx="1189340" cy="1531148"/>
            <a:chOff x="1589488" y="1938338"/>
            <a:chExt cx="1364152" cy="1784120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B713BC7D-0741-4B17-B53C-A5651645F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9488" y="1938338"/>
              <a:ext cx="1364152" cy="1364152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E725692-931F-481B-9035-1DAFF065011A}"/>
                </a:ext>
              </a:extLst>
            </p:cNvPr>
            <p:cNvSpPr txBox="1"/>
            <p:nvPr/>
          </p:nvSpPr>
          <p:spPr>
            <a:xfrm>
              <a:off x="1591223" y="3292106"/>
              <a:ext cx="211883" cy="430352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endParaRPr lang="en-US" altLang="ko-KR">
                <a:ea typeface="맑은 고딕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D0ACCC0-3AF1-4947-A3C4-FB0382607BAA}"/>
              </a:ext>
            </a:extLst>
          </p:cNvPr>
          <p:cNvGrpSpPr/>
          <p:nvPr/>
        </p:nvGrpSpPr>
        <p:grpSpPr>
          <a:xfrm>
            <a:off x="1923344" y="3618527"/>
            <a:ext cx="409860" cy="241549"/>
            <a:chOff x="1336298" y="3479083"/>
            <a:chExt cx="714037" cy="285145"/>
          </a:xfrm>
        </p:grpSpPr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D56FACC8-E7BC-47EC-BFDA-ED8D9D86A8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5723" y="3761860"/>
              <a:ext cx="674612" cy="2368"/>
            </a:xfrm>
            <a:prstGeom prst="straightConnector1">
              <a:avLst/>
            </a:prstGeom>
            <a:ln w="28575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E39FFF99-1892-4879-87AF-8ED8CD36B0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36298" y="3479083"/>
              <a:ext cx="630424" cy="2367"/>
            </a:xfrm>
            <a:prstGeom prst="straightConnector1">
              <a:avLst/>
            </a:prstGeom>
            <a:ln w="28575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5128752D-1271-40A2-9C51-6C0D7F8B1308}"/>
              </a:ext>
            </a:extLst>
          </p:cNvPr>
          <p:cNvGraphicFramePr>
            <a:graphicFrameLocks noGrp="1"/>
          </p:cNvGraphicFramePr>
          <p:nvPr/>
        </p:nvGraphicFramePr>
        <p:xfrm>
          <a:off x="5773525" y="2208714"/>
          <a:ext cx="1371600" cy="1190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219134292"/>
                    </a:ext>
                  </a:extLst>
                </a:gridCol>
              </a:tblGrid>
              <a:tr h="36786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b="1">
                          <a:effectLst/>
                          <a:ea typeface="맑은 고딕"/>
                        </a:rPr>
                        <a:t>GUI </a:t>
                      </a:r>
                      <a:r>
                        <a:rPr lang="ko-KR" altLang="en-US" sz="1400" b="1" err="1">
                          <a:effectLst/>
                          <a:ea typeface="맑은 고딕"/>
                        </a:rPr>
                        <a:t>Layer</a:t>
                      </a:r>
                      <a:endParaRPr lang="ko-KR" sz="1400" b="1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685606"/>
                  </a:ext>
                </a:extLst>
              </a:tr>
              <a:tr h="30217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b="1" err="1">
                          <a:solidFill>
                            <a:schemeClr val="bg1"/>
                          </a:solidFill>
                          <a:effectLst/>
                        </a:rPr>
                        <a:t>Logic</a:t>
                      </a:r>
                      <a:r>
                        <a:rPr lang="ko-KR" altLang="en-US" sz="1400" b="1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ko-KR" altLang="en-US" sz="1400" b="1" err="1">
                          <a:solidFill>
                            <a:schemeClr val="bg1"/>
                          </a:solidFill>
                          <a:effectLst/>
                        </a:rPr>
                        <a:t>Layer</a:t>
                      </a:r>
                      <a:endParaRPr lang="ko-KR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804625"/>
                  </a:ext>
                </a:extLst>
              </a:tr>
              <a:tr h="42606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b="1">
                          <a:solidFill>
                            <a:schemeClr val="bg1"/>
                          </a:solidFill>
                          <a:effectLst/>
                        </a:rPr>
                        <a:t>DVM Network</a:t>
                      </a:r>
                      <a:endParaRPr lang="ko-KR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742068"/>
                  </a:ext>
                </a:extLst>
              </a:tr>
            </a:tbl>
          </a:graphicData>
        </a:graphic>
      </p:graphicFrame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779AAEF-8BFF-4A69-99EC-E79B5E67F98C}"/>
              </a:ext>
            </a:extLst>
          </p:cNvPr>
          <p:cNvCxnSpPr>
            <a:cxnSpLocks/>
          </p:cNvCxnSpPr>
          <p:nvPr/>
        </p:nvCxnSpPr>
        <p:spPr>
          <a:xfrm flipV="1">
            <a:off x="4810986" y="1965140"/>
            <a:ext cx="0" cy="647431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8648EE8-6A40-481C-995A-50061F1ABBA2}"/>
              </a:ext>
            </a:extLst>
          </p:cNvPr>
          <p:cNvSpPr/>
          <p:nvPr/>
        </p:nvSpPr>
        <p:spPr>
          <a:xfrm>
            <a:off x="5532809" y="2128658"/>
            <a:ext cx="1830660" cy="1318984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271A979-E8C1-4888-A807-48BCE4B54B2B}"/>
              </a:ext>
            </a:extLst>
          </p:cNvPr>
          <p:cNvCxnSpPr>
            <a:cxnSpLocks/>
          </p:cNvCxnSpPr>
          <p:nvPr/>
        </p:nvCxnSpPr>
        <p:spPr>
          <a:xfrm flipH="1" flipV="1">
            <a:off x="4987442" y="3408337"/>
            <a:ext cx="584422" cy="564454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7823718C-A325-483A-B1D5-E8C9A7A95314}"/>
              </a:ext>
            </a:extLst>
          </p:cNvPr>
          <p:cNvGrpSpPr/>
          <p:nvPr/>
        </p:nvGrpSpPr>
        <p:grpSpPr>
          <a:xfrm>
            <a:off x="5488892" y="3779573"/>
            <a:ext cx="1806489" cy="551737"/>
            <a:chOff x="5553524" y="3779573"/>
            <a:chExt cx="1806489" cy="55173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9DD63EF-5CFB-402A-A879-B3A39ECC9DB7}"/>
                </a:ext>
              </a:extLst>
            </p:cNvPr>
            <p:cNvSpPr txBox="1"/>
            <p:nvPr/>
          </p:nvSpPr>
          <p:spPr>
            <a:xfrm>
              <a:off x="5945077" y="3932393"/>
              <a:ext cx="1414936" cy="36596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b="1">
                  <a:ea typeface="맑은 고딕"/>
                </a:rPr>
                <a:t>카드 투입구</a:t>
              </a:r>
            </a:p>
          </p:txBody>
        </p: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9E054348-77CB-4580-81BE-1942D0CC1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3524" y="3779573"/>
              <a:ext cx="551737" cy="551737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3D4A3D4-30B2-43B4-94BF-3A3FEFCFCEAE}"/>
              </a:ext>
            </a:extLst>
          </p:cNvPr>
          <p:cNvSpPr txBox="1"/>
          <p:nvPr/>
        </p:nvSpPr>
        <p:spPr>
          <a:xfrm>
            <a:off x="6245344" y="496989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ea typeface="맑은 고딕"/>
              </a:rPr>
              <a:t>바코드 인식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2083446-F1AE-4B27-AFA3-392451F81696}"/>
              </a:ext>
            </a:extLst>
          </p:cNvPr>
          <p:cNvCxnSpPr>
            <a:cxnSpLocks/>
          </p:cNvCxnSpPr>
          <p:nvPr/>
        </p:nvCxnSpPr>
        <p:spPr>
          <a:xfrm flipH="1" flipV="1">
            <a:off x="4829378" y="4985889"/>
            <a:ext cx="721072" cy="77216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그림 40" descr="텍스트이(가) 표시된 사진&#10;&#10;자동 생성된 설명">
            <a:extLst>
              <a:ext uri="{FF2B5EF4-FFF2-40B4-BE49-F238E27FC236}">
                <a16:creationId xmlns:a16="http://schemas.microsoft.com/office/drawing/2014/main" id="{97080E9C-90DF-406F-B2E3-27FB970CDE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265" y="4802515"/>
            <a:ext cx="557264" cy="557264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CCF3EDAF-4E5F-4562-9522-73E2BFA946BD}"/>
              </a:ext>
            </a:extLst>
          </p:cNvPr>
          <p:cNvSpPr txBox="1"/>
          <p:nvPr/>
        </p:nvSpPr>
        <p:spPr>
          <a:xfrm>
            <a:off x="5550450" y="5379119"/>
            <a:ext cx="26516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휴대폰 결제 및 관리자모드</a:t>
            </a:r>
            <a:endParaRPr lang="en-US" altLang="ko-KR" sz="1400" dirty="0"/>
          </a:p>
          <a:p>
            <a:r>
              <a:rPr lang="ko-KR" altLang="en-US" sz="1400" dirty="0"/>
              <a:t>선택 시 인증 바코드 입력 진행</a:t>
            </a: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5480125D-2E4E-42AC-89C5-4B55B269BC3A}"/>
              </a:ext>
            </a:extLst>
          </p:cNvPr>
          <p:cNvGrpSpPr/>
          <p:nvPr/>
        </p:nvGrpSpPr>
        <p:grpSpPr>
          <a:xfrm>
            <a:off x="8714343" y="2242051"/>
            <a:ext cx="2964265" cy="3427617"/>
            <a:chOff x="8889946" y="2105718"/>
            <a:chExt cx="2964265" cy="3427617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5C638C0E-9C61-4BD5-810C-0A4310EEFDC7}"/>
                </a:ext>
              </a:extLst>
            </p:cNvPr>
            <p:cNvSpPr/>
            <p:nvPr/>
          </p:nvSpPr>
          <p:spPr>
            <a:xfrm>
              <a:off x="8889946" y="2105718"/>
              <a:ext cx="2889927" cy="278816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DDEF038-78C2-4C2A-8136-6A714C834135}"/>
                </a:ext>
              </a:extLst>
            </p:cNvPr>
            <p:cNvSpPr txBox="1"/>
            <p:nvPr/>
          </p:nvSpPr>
          <p:spPr>
            <a:xfrm>
              <a:off x="8962116" y="4889933"/>
              <a:ext cx="2892095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b="1" err="1">
                  <a:ea typeface="맑은 고딕"/>
                </a:rPr>
                <a:t>Other</a:t>
              </a:r>
              <a:r>
                <a:rPr lang="ko-KR" altLang="en-US" b="1">
                  <a:ea typeface="맑은 고딕"/>
                </a:rPr>
                <a:t> </a:t>
              </a:r>
              <a:r>
                <a:rPr lang="ko-KR" altLang="en-US" b="1" err="1">
                  <a:ea typeface="맑은 고딕"/>
                </a:rPr>
                <a:t>vending</a:t>
              </a:r>
              <a:r>
                <a:rPr lang="ko-KR" altLang="en-US" b="1">
                  <a:ea typeface="맑은 고딕"/>
                </a:rPr>
                <a:t> </a:t>
              </a:r>
              <a:r>
                <a:rPr lang="ko-KR" altLang="en-US" b="1" err="1">
                  <a:ea typeface="맑은 고딕"/>
                </a:rPr>
                <a:t>machines</a:t>
              </a:r>
              <a:endParaRPr lang="ko-KR" altLang="en-US" b="1">
                <a:ea typeface="맑은 고딕"/>
              </a:endParaRP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F5A99ECC-3111-479D-9BC6-E8E690A74C62}"/>
                </a:ext>
              </a:extLst>
            </p:cNvPr>
            <p:cNvGrpSpPr/>
            <p:nvPr/>
          </p:nvGrpSpPr>
          <p:grpSpPr>
            <a:xfrm>
              <a:off x="9175410" y="3034651"/>
              <a:ext cx="958389" cy="1017088"/>
              <a:chOff x="1966722" y="2071540"/>
              <a:chExt cx="3716388" cy="3716388"/>
            </a:xfrm>
          </p:grpSpPr>
          <p:pic>
            <p:nvPicPr>
              <p:cNvPr id="49" name="그림 48">
                <a:extLst>
                  <a:ext uri="{FF2B5EF4-FFF2-40B4-BE49-F238E27FC236}">
                    <a16:creationId xmlns:a16="http://schemas.microsoft.com/office/drawing/2014/main" id="{242DC950-291D-42CE-9B87-C9E4E72629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66722" y="2071540"/>
                <a:ext cx="3716388" cy="3716388"/>
              </a:xfrm>
              <a:prstGeom prst="rect">
                <a:avLst/>
              </a:prstGeom>
            </p:spPr>
          </p:pic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7637B2E3-71D6-48AA-87B6-BD422C8667FC}"/>
                  </a:ext>
                </a:extLst>
              </p:cNvPr>
              <p:cNvSpPr/>
              <p:nvPr/>
            </p:nvSpPr>
            <p:spPr>
              <a:xfrm>
                <a:off x="4462279" y="2337059"/>
                <a:ext cx="543034" cy="726965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ea typeface="맑은 고딕"/>
                </a:endParaRPr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9A26459D-6529-4C5A-BF85-EBE96807D75A}"/>
                  </a:ext>
                </a:extLst>
              </p:cNvPr>
              <p:cNvSpPr/>
              <p:nvPr/>
            </p:nvSpPr>
            <p:spPr>
              <a:xfrm>
                <a:off x="4386318" y="3383455"/>
                <a:ext cx="718207" cy="9459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2" name="그림 51">
                <a:extLst>
                  <a:ext uri="{FF2B5EF4-FFF2-40B4-BE49-F238E27FC236}">
                    <a16:creationId xmlns:a16="http://schemas.microsoft.com/office/drawing/2014/main" id="{BED63C70-81AE-4483-962D-08FF4E40EF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27802" y="2662588"/>
                <a:ext cx="411988" cy="411988"/>
              </a:xfrm>
              <a:prstGeom prst="rect">
                <a:avLst/>
              </a:prstGeom>
            </p:spPr>
          </p:pic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27A506C3-9CE4-4DB4-8D57-D547CBDAA4F7}"/>
                </a:ext>
              </a:extLst>
            </p:cNvPr>
            <p:cNvGrpSpPr/>
            <p:nvPr/>
          </p:nvGrpSpPr>
          <p:grpSpPr>
            <a:xfrm>
              <a:off x="10197996" y="2391249"/>
              <a:ext cx="958389" cy="1017088"/>
              <a:chOff x="1966722" y="2071540"/>
              <a:chExt cx="3716388" cy="3716388"/>
            </a:xfrm>
          </p:grpSpPr>
          <p:pic>
            <p:nvPicPr>
              <p:cNvPr id="54" name="그림 53">
                <a:extLst>
                  <a:ext uri="{FF2B5EF4-FFF2-40B4-BE49-F238E27FC236}">
                    <a16:creationId xmlns:a16="http://schemas.microsoft.com/office/drawing/2014/main" id="{29126DBE-F293-47A1-AE7A-D3531879FB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66722" y="2071540"/>
                <a:ext cx="3716388" cy="3716388"/>
              </a:xfrm>
              <a:prstGeom prst="rect">
                <a:avLst/>
              </a:prstGeom>
            </p:spPr>
          </p:pic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F67EF68D-9DE1-412A-B07F-B3E0C14D46D8}"/>
                  </a:ext>
                </a:extLst>
              </p:cNvPr>
              <p:cNvSpPr/>
              <p:nvPr/>
            </p:nvSpPr>
            <p:spPr>
              <a:xfrm>
                <a:off x="4462279" y="2337059"/>
                <a:ext cx="543034" cy="726965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ea typeface="맑은 고딕"/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7A013A8E-3D76-49BE-AA5D-0EEB2BDEE718}"/>
                  </a:ext>
                </a:extLst>
              </p:cNvPr>
              <p:cNvSpPr/>
              <p:nvPr/>
            </p:nvSpPr>
            <p:spPr>
              <a:xfrm>
                <a:off x="4386318" y="3383455"/>
                <a:ext cx="718207" cy="9459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7" name="그림 56">
                <a:extLst>
                  <a:ext uri="{FF2B5EF4-FFF2-40B4-BE49-F238E27FC236}">
                    <a16:creationId xmlns:a16="http://schemas.microsoft.com/office/drawing/2014/main" id="{752493CD-66FE-4B05-86C3-47C5C66E96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27802" y="2662588"/>
                <a:ext cx="411988" cy="411988"/>
              </a:xfrm>
              <a:prstGeom prst="rect">
                <a:avLst/>
              </a:prstGeom>
            </p:spPr>
          </p:pic>
        </p:grp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0DC8757A-2596-41CA-A53D-8C436DCDA89C}"/>
                </a:ext>
              </a:extLst>
            </p:cNvPr>
            <p:cNvGrpSpPr/>
            <p:nvPr/>
          </p:nvGrpSpPr>
          <p:grpSpPr>
            <a:xfrm>
              <a:off x="10197995" y="3567832"/>
              <a:ext cx="958389" cy="1017088"/>
              <a:chOff x="1966722" y="2071540"/>
              <a:chExt cx="3716388" cy="3716388"/>
            </a:xfrm>
          </p:grpSpPr>
          <p:pic>
            <p:nvPicPr>
              <p:cNvPr id="59" name="그림 58">
                <a:extLst>
                  <a:ext uri="{FF2B5EF4-FFF2-40B4-BE49-F238E27FC236}">
                    <a16:creationId xmlns:a16="http://schemas.microsoft.com/office/drawing/2014/main" id="{ECDF6250-F893-4056-8BF7-33F7D96B5C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66722" y="2071540"/>
                <a:ext cx="3716388" cy="3716388"/>
              </a:xfrm>
              <a:prstGeom prst="rect">
                <a:avLst/>
              </a:prstGeom>
            </p:spPr>
          </p:pic>
          <p:sp>
            <p:nvSpPr>
              <p:cNvPr id="60" name="사각형: 둥근 모서리 59">
                <a:extLst>
                  <a:ext uri="{FF2B5EF4-FFF2-40B4-BE49-F238E27FC236}">
                    <a16:creationId xmlns:a16="http://schemas.microsoft.com/office/drawing/2014/main" id="{5EBD8620-45F9-48A6-98E7-59373BABA77C}"/>
                  </a:ext>
                </a:extLst>
              </p:cNvPr>
              <p:cNvSpPr/>
              <p:nvPr/>
            </p:nvSpPr>
            <p:spPr>
              <a:xfrm>
                <a:off x="4462279" y="2337059"/>
                <a:ext cx="543034" cy="726965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ea typeface="맑은 고딕"/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56CD74B5-90A0-4B2F-9CF0-E8376FE4265D}"/>
                  </a:ext>
                </a:extLst>
              </p:cNvPr>
              <p:cNvSpPr/>
              <p:nvPr/>
            </p:nvSpPr>
            <p:spPr>
              <a:xfrm>
                <a:off x="4386318" y="3383455"/>
                <a:ext cx="718207" cy="9459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62" name="그림 61">
                <a:extLst>
                  <a:ext uri="{FF2B5EF4-FFF2-40B4-BE49-F238E27FC236}">
                    <a16:creationId xmlns:a16="http://schemas.microsoft.com/office/drawing/2014/main" id="{BE34C7D8-1049-4965-98D1-CEB9EDCC94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27802" y="2662588"/>
                <a:ext cx="411988" cy="411988"/>
              </a:xfrm>
              <a:prstGeom prst="rect">
                <a:avLst/>
              </a:prstGeom>
            </p:spPr>
          </p:pic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F2E549C-0053-424F-B37C-307859FAD044}"/>
                </a:ext>
              </a:extLst>
            </p:cNvPr>
            <p:cNvSpPr txBox="1"/>
            <p:nvPr/>
          </p:nvSpPr>
          <p:spPr>
            <a:xfrm>
              <a:off x="9370863" y="5225558"/>
              <a:ext cx="192809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err="1">
                  <a:ea typeface="맑은 고딕"/>
                </a:rPr>
                <a:t>위치</a:t>
              </a:r>
              <a:r>
                <a:rPr lang="en-US" altLang="ko-KR" sz="1400">
                  <a:ea typeface="맑은 고딕"/>
                </a:rPr>
                <a:t>, </a:t>
              </a:r>
              <a:r>
                <a:rPr lang="ko-KR" altLang="en-US" sz="1400">
                  <a:ea typeface="맑은 고딕"/>
                </a:rPr>
                <a:t>재고 정보 공유</a:t>
              </a: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AD8B4B6E-0F3F-4448-A8B6-DFD2F7010980}"/>
              </a:ext>
            </a:extLst>
          </p:cNvPr>
          <p:cNvGrpSpPr/>
          <p:nvPr/>
        </p:nvGrpSpPr>
        <p:grpSpPr>
          <a:xfrm>
            <a:off x="7710249" y="3458092"/>
            <a:ext cx="710931" cy="321481"/>
            <a:chOff x="1336298" y="3479083"/>
            <a:chExt cx="714037" cy="285145"/>
          </a:xfrm>
        </p:grpSpPr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2CD6AAFB-1303-4A52-8DFA-29DE9FE0D7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5723" y="3761860"/>
              <a:ext cx="674612" cy="2368"/>
            </a:xfrm>
            <a:prstGeom prst="straightConnector1">
              <a:avLst/>
            </a:prstGeom>
            <a:ln w="28575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059A5247-79D0-4F80-AF16-16996BA631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36298" y="3479083"/>
              <a:ext cx="630424" cy="2367"/>
            </a:xfrm>
            <a:prstGeom prst="straightConnector1">
              <a:avLst/>
            </a:prstGeom>
            <a:ln w="28575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146A1E07-7AB6-49AF-86C4-4A920DB18B8D}"/>
              </a:ext>
            </a:extLst>
          </p:cNvPr>
          <p:cNvGrpSpPr/>
          <p:nvPr/>
        </p:nvGrpSpPr>
        <p:grpSpPr>
          <a:xfrm>
            <a:off x="4445436" y="1369469"/>
            <a:ext cx="4116255" cy="606354"/>
            <a:chOff x="4445436" y="1369469"/>
            <a:chExt cx="4116255" cy="606354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C0E919C-9653-46E4-8ABC-189C2B1192D0}"/>
                </a:ext>
              </a:extLst>
            </p:cNvPr>
            <p:cNvSpPr txBox="1"/>
            <p:nvPr/>
          </p:nvSpPr>
          <p:spPr>
            <a:xfrm>
              <a:off x="4445436" y="1369469"/>
              <a:ext cx="1260467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b="1" err="1">
                  <a:ea typeface="맑은 고딕"/>
                </a:rPr>
                <a:t>Touch</a:t>
              </a:r>
              <a:r>
                <a:rPr lang="ko-KR" altLang="en-US" b="1">
                  <a:ea typeface="맑은 고딕"/>
                </a:rPr>
                <a:t> PC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AFF487C-129F-403A-9F6D-7155FC34E562}"/>
                </a:ext>
              </a:extLst>
            </p:cNvPr>
            <p:cNvSpPr txBox="1"/>
            <p:nvPr/>
          </p:nvSpPr>
          <p:spPr>
            <a:xfrm>
              <a:off x="4445436" y="1668046"/>
              <a:ext cx="41162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/>
                <a:t>Start </a:t>
              </a:r>
              <a:r>
                <a:rPr lang="ko-KR" altLang="en-US" sz="1400"/>
                <a:t>및</a:t>
              </a:r>
              <a:r>
                <a:rPr lang="en-US" altLang="ko-KR" sz="1400"/>
                <a:t> </a:t>
              </a:r>
              <a:r>
                <a:rPr lang="ko-KR" altLang="en-US" sz="1400"/>
                <a:t>대부분의 입출력 기능 및 결제 기능 수행</a:t>
              </a: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F014D97E-9178-444D-8E5B-B8F2886BEE19}"/>
              </a:ext>
            </a:extLst>
          </p:cNvPr>
          <p:cNvGrpSpPr/>
          <p:nvPr/>
        </p:nvGrpSpPr>
        <p:grpSpPr>
          <a:xfrm>
            <a:off x="213730" y="241300"/>
            <a:ext cx="11772000" cy="6408000"/>
            <a:chOff x="213730" y="241300"/>
            <a:chExt cx="11772000" cy="6408000"/>
          </a:xfrm>
        </p:grpSpPr>
        <p:sp>
          <p:nvSpPr>
            <p:cNvPr id="71" name="모서리가 둥근 직사각형 4">
              <a:extLst>
                <a:ext uri="{FF2B5EF4-FFF2-40B4-BE49-F238E27FC236}">
                  <a16:creationId xmlns:a16="http://schemas.microsoft.com/office/drawing/2014/main" id="{42E8F837-4822-4691-8207-BA262AA0F223}"/>
                </a:ext>
              </a:extLst>
            </p:cNvPr>
            <p:cNvSpPr/>
            <p:nvPr/>
          </p:nvSpPr>
          <p:spPr>
            <a:xfrm>
              <a:off x="327580" y="349300"/>
              <a:ext cx="11544301" cy="6192000"/>
            </a:xfrm>
            <a:prstGeom prst="roundRect">
              <a:avLst>
                <a:gd name="adj" fmla="val 3862"/>
              </a:avLst>
            </a:prstGeom>
            <a:noFill/>
            <a:ln w="3175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모서리가 둥근 직사각형 5">
              <a:extLst>
                <a:ext uri="{FF2B5EF4-FFF2-40B4-BE49-F238E27FC236}">
                  <a16:creationId xmlns:a16="http://schemas.microsoft.com/office/drawing/2014/main" id="{E8F3ECAF-FB19-45A5-90ED-F794E417BF09}"/>
                </a:ext>
              </a:extLst>
            </p:cNvPr>
            <p:cNvSpPr/>
            <p:nvPr/>
          </p:nvSpPr>
          <p:spPr>
            <a:xfrm>
              <a:off x="213730" y="241300"/>
              <a:ext cx="11772000" cy="6408000"/>
            </a:xfrm>
            <a:prstGeom prst="roundRect">
              <a:avLst>
                <a:gd name="adj" fmla="val 5051"/>
              </a:avLst>
            </a:prstGeom>
            <a:noFill/>
            <a:ln w="317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F00F9207-8D54-4D4C-8F3E-BDC86A1E1045}"/>
                </a:ext>
              </a:extLst>
            </p:cNvPr>
            <p:cNvSpPr/>
            <p:nvPr/>
          </p:nvSpPr>
          <p:spPr>
            <a:xfrm>
              <a:off x="1980235" y="357946"/>
              <a:ext cx="823898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600">
                  <a:solidFill>
                    <a:srgbClr val="46ACA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Activity 1008.</a:t>
              </a:r>
              <a:r>
                <a:rPr lang="en-US" altLang="ko-KR" sz="360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 </a:t>
              </a:r>
              <a:r>
                <a:rPr lang="en-US" altLang="ko-KR" sz="3600">
                  <a:effectLst/>
                  <a:latin typeface="맑은 고딕" panose="020B0503020000020004" pitchFamily="50" charset="-127"/>
                  <a:ea typeface="야놀자 야체 B" panose="02020603020101020101"/>
                </a:rPr>
                <a:t>Draft System </a:t>
              </a:r>
              <a:r>
                <a:rPr lang="en-US" altLang="ko-KR" sz="3600" err="1">
                  <a:effectLst/>
                  <a:latin typeface="맑은 고딕" panose="020B0503020000020004" pitchFamily="50" charset="-127"/>
                  <a:ea typeface="야놀자 야체 B" panose="02020603020101020101"/>
                </a:rPr>
                <a:t>Arcitecture</a:t>
              </a:r>
              <a:endParaRPr lang="en-US" altLang="ko-KR" sz="360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/>
              </a:endParaRPr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8889C64F-09CC-4E79-A298-F5A16B67E374}"/>
                </a:ext>
              </a:extLst>
            </p:cNvPr>
            <p:cNvCxnSpPr/>
            <p:nvPr/>
          </p:nvCxnSpPr>
          <p:spPr>
            <a:xfrm>
              <a:off x="696000" y="1309779"/>
              <a:ext cx="10800000" cy="0"/>
            </a:xfrm>
            <a:prstGeom prst="line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4510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7D6A41FE-2F0D-C847-B9E9-C37777415AE9}"/>
              </a:ext>
            </a:extLst>
          </p:cNvPr>
          <p:cNvSpPr/>
          <p:nvPr/>
        </p:nvSpPr>
        <p:spPr>
          <a:xfrm>
            <a:off x="1094232" y="1191103"/>
            <a:ext cx="9020746" cy="5301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>
                <a:latin typeface="Malgun Gothic" panose="020B0503020000020004" pitchFamily="34" charset="-127"/>
                <a:ea typeface="야놀자 야체 B" panose="02020603020101020101"/>
              </a:rPr>
              <a:t>Motivation</a:t>
            </a:r>
            <a:endParaRPr lang="en-US" altLang="ko-KR" sz="2000">
              <a:latin typeface="Malgun Gothic" panose="020B0503020000020004" pitchFamily="34" charset="-127"/>
              <a:ea typeface="야놀자 야체 B" panose="02020603020101020101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>
                <a:latin typeface="Malgun Gothic" panose="020B0503020000020004" pitchFamily="34" charset="-127"/>
                <a:ea typeface="야놀자 야체 B" panose="02020603020101020101"/>
              </a:rPr>
              <a:t>편리해진 자판기 관리를 통한 관리 인력 절감</a:t>
            </a:r>
            <a:endParaRPr lang="en-US" altLang="ko-KR">
              <a:latin typeface="Malgun Gothic" panose="020B0503020000020004" pitchFamily="34" charset="-127"/>
              <a:ea typeface="야놀자 야체 B" panose="02020603020101020101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>
                <a:latin typeface="Malgun Gothic" panose="020B0503020000020004" pitchFamily="34" charset="-127"/>
                <a:ea typeface="야놀자 야체 B" panose="02020603020101020101"/>
              </a:rPr>
              <a:t>사용자 편의 증진을 통한 수익 창출</a:t>
            </a:r>
            <a:endParaRPr lang="en-US" altLang="ko-KR">
              <a:latin typeface="Malgun Gothic" panose="020B0503020000020004" pitchFamily="34" charset="-127"/>
              <a:ea typeface="야놀자 야체 B" panose="02020603020101020101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>
                <a:latin typeface="Malgun Gothic" panose="020B0503020000020004" pitchFamily="34" charset="-127"/>
                <a:ea typeface="야놀자 야체 B" panose="02020603020101020101"/>
              </a:rPr>
              <a:t>기존 자판기의 용적 한계 증강</a:t>
            </a:r>
            <a:endParaRPr lang="en-US" altLang="ko-KR">
              <a:latin typeface="Malgun Gothic" panose="020B0503020000020004" pitchFamily="34" charset="-127"/>
              <a:ea typeface="야놀자 야체 B" panose="02020603020101020101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>
              <a:latin typeface="Malgun Gothic" panose="020B0503020000020004" pitchFamily="34" charset="-127"/>
              <a:ea typeface="야놀자 야체 B" panose="02020603020101020101"/>
            </a:endParaRPr>
          </a:p>
          <a:p>
            <a:pPr>
              <a:lnSpc>
                <a:spcPct val="150000"/>
              </a:lnSpc>
            </a:pPr>
            <a:r>
              <a:rPr lang="en" altLang="ko-Kore-KR" sz="3200">
                <a:latin typeface="Malgun Gothic" panose="020B0503020000020004" pitchFamily="34" charset="-127"/>
                <a:ea typeface="야놀자 야체 B" panose="02020603020101020101"/>
              </a:rPr>
              <a:t>Project Objective</a:t>
            </a:r>
            <a:endParaRPr lang="en-US" altLang="ko-KR" sz="2000">
              <a:latin typeface="Malgun Gothic" panose="020B0503020000020004" pitchFamily="34" charset="-127"/>
              <a:ea typeface="야놀자 야체 B" panose="02020603020101020101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>
                <a:latin typeface="Malgun Gothic" panose="020B0503020000020004" pitchFamily="34" charset="-127"/>
                <a:ea typeface="야놀자 야체 B" panose="02020603020101020101"/>
              </a:rPr>
              <a:t>소비자가 제품 선택하고 결제할 수 있게 한다</a:t>
            </a:r>
            <a:r>
              <a:rPr lang="en-US" altLang="ko-KR">
                <a:latin typeface="Malgun Gothic" panose="020B0503020000020004" pitchFamily="34" charset="-127"/>
                <a:ea typeface="야놀자 야체 B" panose="02020603020101020101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>
                <a:latin typeface="Malgun Gothic" panose="020B0503020000020004" pitchFamily="34" charset="-127"/>
                <a:ea typeface="야놀자 야체 B" panose="02020603020101020101"/>
              </a:rPr>
              <a:t>소비자가 현재 자판기 외 다른 자판기의 제품도 구매 가능하게 한다</a:t>
            </a:r>
            <a:endParaRPr lang="en-US" altLang="ko-KR">
              <a:latin typeface="Malgun Gothic" panose="020B0503020000020004" pitchFamily="34" charset="-127"/>
              <a:ea typeface="야놀자 야체 B" panose="02020603020101020101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>
                <a:latin typeface="Malgun Gothic" panose="020B0503020000020004" pitchFamily="34" charset="-127"/>
                <a:ea typeface="야놀자 야체 B" panose="02020603020101020101"/>
              </a:rPr>
              <a:t>소비자에게 여러 스마트 결제 수단을 제공한다</a:t>
            </a:r>
            <a:r>
              <a:rPr lang="en-US" altLang="ko-KR">
                <a:latin typeface="Malgun Gothic" panose="020B0503020000020004" pitchFamily="34" charset="-127"/>
                <a:ea typeface="야놀자 야체 B" panose="02020603020101020101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>
                <a:latin typeface="Malgun Gothic" panose="020B0503020000020004" pitchFamily="34" charset="-127"/>
                <a:ea typeface="야놀자 야체 B" panose="02020603020101020101"/>
              </a:rPr>
              <a:t>관리자가 자판기 소프트웨어를 통해 재고를 관리할 수 있게 한다</a:t>
            </a:r>
            <a:r>
              <a:rPr lang="en-US" altLang="ko-KR">
                <a:latin typeface="Malgun Gothic" panose="020B0503020000020004" pitchFamily="34" charset="-127"/>
                <a:ea typeface="야놀자 야체 B" panose="02020603020101020101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>
                <a:latin typeface="Malgun Gothic" panose="020B0503020000020004" pitchFamily="34" charset="-127"/>
                <a:ea typeface="야놀자 야체 B" panose="02020603020101020101"/>
              </a:rPr>
              <a:t>사용자가 쉽게 사용할 수 있는 </a:t>
            </a:r>
            <a:r>
              <a:rPr lang="en-US" altLang="ko-KR">
                <a:latin typeface="Malgun Gothic" panose="020B0503020000020004" pitchFamily="34" charset="-127"/>
                <a:ea typeface="야놀자 야체 B" panose="02020603020101020101"/>
              </a:rPr>
              <a:t>GUI</a:t>
            </a:r>
            <a:r>
              <a:rPr lang="ko-KR" altLang="en-US">
                <a:latin typeface="Malgun Gothic" panose="020B0503020000020004" pitchFamily="34" charset="-127"/>
                <a:ea typeface="야놀자 야체 B" panose="02020603020101020101"/>
              </a:rPr>
              <a:t>를 구축한다</a:t>
            </a:r>
            <a:r>
              <a:rPr lang="en-US" altLang="ko-KR">
                <a:latin typeface="Malgun Gothic" panose="020B0503020000020004" pitchFamily="34" charset="-127"/>
                <a:ea typeface="야놀자 야체 B" panose="02020603020101020101"/>
              </a:rPr>
              <a:t>.</a:t>
            </a:r>
            <a:endParaRPr lang="ko-KR" altLang="en-US">
              <a:latin typeface="Malgun Gothic" panose="020B0503020000020004" pitchFamily="34" charset="-127"/>
              <a:ea typeface="야놀자 야체 B" panose="02020603020101020101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1DEECC0-F36C-4C2A-8793-B669760C608C}"/>
              </a:ext>
            </a:extLst>
          </p:cNvPr>
          <p:cNvGrpSpPr/>
          <p:nvPr/>
        </p:nvGrpSpPr>
        <p:grpSpPr>
          <a:xfrm>
            <a:off x="213730" y="241300"/>
            <a:ext cx="11772000" cy="6408000"/>
            <a:chOff x="213730" y="241300"/>
            <a:chExt cx="11772000" cy="6408000"/>
          </a:xfrm>
        </p:grpSpPr>
        <p:sp>
          <p:nvSpPr>
            <p:cNvPr id="7" name="모서리가 둥근 직사각형 4">
              <a:extLst>
                <a:ext uri="{FF2B5EF4-FFF2-40B4-BE49-F238E27FC236}">
                  <a16:creationId xmlns:a16="http://schemas.microsoft.com/office/drawing/2014/main" id="{FF2266B5-1A76-43C3-A677-4E12C990874F}"/>
                </a:ext>
              </a:extLst>
            </p:cNvPr>
            <p:cNvSpPr/>
            <p:nvPr/>
          </p:nvSpPr>
          <p:spPr>
            <a:xfrm>
              <a:off x="327580" y="349300"/>
              <a:ext cx="11544301" cy="6192000"/>
            </a:xfrm>
            <a:prstGeom prst="roundRect">
              <a:avLst>
                <a:gd name="adj" fmla="val 3862"/>
              </a:avLst>
            </a:prstGeom>
            <a:noFill/>
            <a:ln w="3175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모서리가 둥근 직사각형 5">
              <a:extLst>
                <a:ext uri="{FF2B5EF4-FFF2-40B4-BE49-F238E27FC236}">
                  <a16:creationId xmlns:a16="http://schemas.microsoft.com/office/drawing/2014/main" id="{CD438994-1317-40A6-8ECD-83879C30AAD7}"/>
                </a:ext>
              </a:extLst>
            </p:cNvPr>
            <p:cNvSpPr/>
            <p:nvPr/>
          </p:nvSpPr>
          <p:spPr>
            <a:xfrm>
              <a:off x="213730" y="241300"/>
              <a:ext cx="11772000" cy="6408000"/>
            </a:xfrm>
            <a:prstGeom prst="roundRect">
              <a:avLst>
                <a:gd name="adj" fmla="val 5051"/>
              </a:avLst>
            </a:prstGeom>
            <a:noFill/>
            <a:ln w="317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13A7BA5C-51C1-4C00-8874-75B5717ADFC4}"/>
                </a:ext>
              </a:extLst>
            </p:cNvPr>
            <p:cNvCxnSpPr/>
            <p:nvPr/>
          </p:nvCxnSpPr>
          <p:spPr>
            <a:xfrm>
              <a:off x="723159" y="1309779"/>
              <a:ext cx="10800000" cy="0"/>
            </a:xfrm>
            <a:prstGeom prst="line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1CCF9E0-CD65-754F-BF16-316D70034E52}"/>
              </a:ext>
            </a:extLst>
          </p:cNvPr>
          <p:cNvSpPr/>
          <p:nvPr/>
        </p:nvSpPr>
        <p:spPr>
          <a:xfrm>
            <a:off x="2770422" y="357946"/>
            <a:ext cx="66586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Activity 1001</a:t>
            </a:r>
            <a:r>
              <a:rPr lang="en-US" altLang="ko-KR" sz="360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Define Draft Plan</a:t>
            </a:r>
          </a:p>
        </p:txBody>
      </p:sp>
    </p:spTree>
    <p:extLst>
      <p:ext uri="{BB962C8B-B14F-4D97-AF65-F5344CB8AC3E}">
        <p14:creationId xmlns:p14="http://schemas.microsoft.com/office/powerpoint/2010/main" val="22777867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748C777C-D623-46A1-9680-938F6D3E2030}"/>
              </a:ext>
            </a:extLst>
          </p:cNvPr>
          <p:cNvGrpSpPr/>
          <p:nvPr/>
        </p:nvGrpSpPr>
        <p:grpSpPr>
          <a:xfrm>
            <a:off x="2038777" y="2412253"/>
            <a:ext cx="3716388" cy="3716388"/>
            <a:chOff x="1966722" y="2071540"/>
            <a:chExt cx="3716388" cy="3716388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FF14E0CE-D442-4979-ABF8-73F917E383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6722" y="2071540"/>
              <a:ext cx="3716388" cy="3716388"/>
            </a:xfrm>
            <a:prstGeom prst="rect">
              <a:avLst/>
            </a:prstGeom>
          </p:spPr>
        </p:pic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4351055A-17E6-47FE-8BB8-A7285F44D02A}"/>
                </a:ext>
              </a:extLst>
            </p:cNvPr>
            <p:cNvSpPr/>
            <p:nvPr/>
          </p:nvSpPr>
          <p:spPr>
            <a:xfrm>
              <a:off x="4462279" y="2337059"/>
              <a:ext cx="543034" cy="726965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a typeface="맑은 고딕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AB91204-395B-4D74-A3EA-F6D39A52A155}"/>
                </a:ext>
              </a:extLst>
            </p:cNvPr>
            <p:cNvSpPr/>
            <p:nvPr/>
          </p:nvSpPr>
          <p:spPr>
            <a:xfrm>
              <a:off x="4386318" y="3383455"/>
              <a:ext cx="718207" cy="9459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008A8449-DCEB-4605-8116-96B529755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7802" y="3234088"/>
              <a:ext cx="411988" cy="411988"/>
            </a:xfrm>
            <a:prstGeom prst="rect">
              <a:avLst/>
            </a:prstGeom>
          </p:spPr>
        </p:pic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93136CE-EC85-4320-8570-7332743E5FEA}"/>
              </a:ext>
            </a:extLst>
          </p:cNvPr>
          <p:cNvGrpSpPr/>
          <p:nvPr/>
        </p:nvGrpSpPr>
        <p:grpSpPr>
          <a:xfrm>
            <a:off x="854572" y="3479629"/>
            <a:ext cx="1189340" cy="1531148"/>
            <a:chOff x="1589488" y="1938338"/>
            <a:chExt cx="1364152" cy="1784120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B713BC7D-0741-4B17-B53C-A5651645F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9488" y="1938338"/>
              <a:ext cx="1364152" cy="1364152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E725692-931F-481B-9035-1DAFF065011A}"/>
                </a:ext>
              </a:extLst>
            </p:cNvPr>
            <p:cNvSpPr txBox="1"/>
            <p:nvPr/>
          </p:nvSpPr>
          <p:spPr>
            <a:xfrm>
              <a:off x="1591223" y="3292106"/>
              <a:ext cx="211883" cy="430352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endParaRPr lang="en-US" altLang="ko-KR">
                <a:ea typeface="맑은 고딕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D0ACCC0-3AF1-4947-A3C4-FB0382607BAA}"/>
              </a:ext>
            </a:extLst>
          </p:cNvPr>
          <p:cNvGrpSpPr/>
          <p:nvPr/>
        </p:nvGrpSpPr>
        <p:grpSpPr>
          <a:xfrm>
            <a:off x="1923344" y="3916183"/>
            <a:ext cx="409860" cy="241549"/>
            <a:chOff x="1336298" y="3479083"/>
            <a:chExt cx="714037" cy="285145"/>
          </a:xfrm>
        </p:grpSpPr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D56FACC8-E7BC-47EC-BFDA-ED8D9D86A8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5723" y="3761860"/>
              <a:ext cx="674612" cy="2368"/>
            </a:xfrm>
            <a:prstGeom prst="straightConnector1">
              <a:avLst/>
            </a:prstGeom>
            <a:ln w="28575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E39FFF99-1892-4879-87AF-8ED8CD36B0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36298" y="3479083"/>
              <a:ext cx="630424" cy="2367"/>
            </a:xfrm>
            <a:prstGeom prst="straightConnector1">
              <a:avLst/>
            </a:prstGeom>
            <a:ln w="28575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5128752D-1271-40A2-9C51-6C0D7F8B13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924261"/>
              </p:ext>
            </p:extLst>
          </p:nvPr>
        </p:nvGraphicFramePr>
        <p:xfrm>
          <a:off x="5773525" y="2530183"/>
          <a:ext cx="13716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21913429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effectLst/>
                        </a:rPr>
                        <a:t>GUI </a:t>
                      </a:r>
                      <a:r>
                        <a:rPr lang="ko-KR" altLang="en-US" sz="1400" b="1" dirty="0" err="1">
                          <a:solidFill>
                            <a:schemeClr val="bg1"/>
                          </a:solidFill>
                          <a:effectLst/>
                        </a:rPr>
                        <a:t>Layer</a:t>
                      </a:r>
                      <a:endParaRPr lang="ko-KR" sz="14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6856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b="1" dirty="0" err="1">
                          <a:solidFill>
                            <a:schemeClr val="bg1"/>
                          </a:solidFill>
                          <a:effectLst/>
                        </a:rPr>
                        <a:t>Logic</a:t>
                      </a:r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ko-KR" altLang="en-US" sz="1400" b="1" dirty="0" err="1">
                          <a:solidFill>
                            <a:schemeClr val="bg1"/>
                          </a:solidFill>
                          <a:effectLst/>
                        </a:rPr>
                        <a:t>Layer</a:t>
                      </a:r>
                      <a:endParaRPr lang="ko-KR" sz="14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804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effectLst/>
                        </a:rPr>
                        <a:t>OS </a:t>
                      </a:r>
                      <a:r>
                        <a:rPr lang="ko-KR" altLang="en-US" sz="1400" b="1" dirty="0" err="1">
                          <a:solidFill>
                            <a:schemeClr val="bg1"/>
                          </a:solidFill>
                          <a:effectLst/>
                        </a:rPr>
                        <a:t>Layer</a:t>
                      </a: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742068"/>
                  </a:ext>
                </a:extLst>
              </a:tr>
            </a:tbl>
          </a:graphicData>
        </a:graphic>
      </p:graphicFrame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779AAEF-8BFF-4A69-99EC-E79B5E67F98C}"/>
              </a:ext>
            </a:extLst>
          </p:cNvPr>
          <p:cNvCxnSpPr>
            <a:cxnSpLocks/>
          </p:cNvCxnSpPr>
          <p:nvPr/>
        </p:nvCxnSpPr>
        <p:spPr>
          <a:xfrm flipV="1">
            <a:off x="4810986" y="2262796"/>
            <a:ext cx="0" cy="647431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8648EE8-6A40-481C-995A-50061F1ABBA2}"/>
              </a:ext>
            </a:extLst>
          </p:cNvPr>
          <p:cNvSpPr/>
          <p:nvPr/>
        </p:nvSpPr>
        <p:spPr>
          <a:xfrm>
            <a:off x="5532809" y="2426314"/>
            <a:ext cx="1830660" cy="1318984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271A979-E8C1-4888-A807-48BCE4B54B2B}"/>
              </a:ext>
            </a:extLst>
          </p:cNvPr>
          <p:cNvCxnSpPr>
            <a:cxnSpLocks/>
          </p:cNvCxnSpPr>
          <p:nvPr/>
        </p:nvCxnSpPr>
        <p:spPr>
          <a:xfrm flipH="1" flipV="1">
            <a:off x="5046973" y="3729805"/>
            <a:ext cx="584422" cy="564454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7823718C-A325-483A-B1D5-E8C9A7A95314}"/>
              </a:ext>
            </a:extLst>
          </p:cNvPr>
          <p:cNvGrpSpPr/>
          <p:nvPr/>
        </p:nvGrpSpPr>
        <p:grpSpPr>
          <a:xfrm>
            <a:off x="5536517" y="4196291"/>
            <a:ext cx="1806489" cy="551737"/>
            <a:chOff x="5553524" y="3779573"/>
            <a:chExt cx="1806489" cy="55173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9DD63EF-5CFB-402A-A879-B3A39ECC9DB7}"/>
                </a:ext>
              </a:extLst>
            </p:cNvPr>
            <p:cNvSpPr txBox="1"/>
            <p:nvPr/>
          </p:nvSpPr>
          <p:spPr>
            <a:xfrm>
              <a:off x="5945077" y="3932393"/>
              <a:ext cx="1414936" cy="36596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b="1" dirty="0">
                  <a:ea typeface="맑은 고딕"/>
                </a:rPr>
                <a:t>카드 리더기</a:t>
              </a:r>
            </a:p>
          </p:txBody>
        </p: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9E054348-77CB-4580-81BE-1942D0CC1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3524" y="3779573"/>
              <a:ext cx="551737" cy="551737"/>
            </a:xfrm>
            <a:prstGeom prst="rect">
              <a:avLst/>
            </a:prstGeom>
          </p:spPr>
        </p:pic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5480125D-2E4E-42AC-89C5-4B55B269BC3A}"/>
              </a:ext>
            </a:extLst>
          </p:cNvPr>
          <p:cNvGrpSpPr/>
          <p:nvPr/>
        </p:nvGrpSpPr>
        <p:grpSpPr>
          <a:xfrm>
            <a:off x="8714343" y="2539707"/>
            <a:ext cx="2964265" cy="3427617"/>
            <a:chOff x="8889946" y="2105718"/>
            <a:chExt cx="2964265" cy="3427617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5C638C0E-9C61-4BD5-810C-0A4310EEFDC7}"/>
                </a:ext>
              </a:extLst>
            </p:cNvPr>
            <p:cNvSpPr/>
            <p:nvPr/>
          </p:nvSpPr>
          <p:spPr>
            <a:xfrm>
              <a:off x="8889946" y="2105718"/>
              <a:ext cx="2889927" cy="278816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DDEF038-78C2-4C2A-8136-6A714C834135}"/>
                </a:ext>
              </a:extLst>
            </p:cNvPr>
            <p:cNvSpPr txBox="1"/>
            <p:nvPr/>
          </p:nvSpPr>
          <p:spPr>
            <a:xfrm>
              <a:off x="8962116" y="4889933"/>
              <a:ext cx="2892095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b="1" err="1">
                  <a:ea typeface="맑은 고딕"/>
                </a:rPr>
                <a:t>Other</a:t>
              </a:r>
              <a:r>
                <a:rPr lang="ko-KR" altLang="en-US" b="1">
                  <a:ea typeface="맑은 고딕"/>
                </a:rPr>
                <a:t> </a:t>
              </a:r>
              <a:r>
                <a:rPr lang="ko-KR" altLang="en-US" b="1" err="1">
                  <a:ea typeface="맑은 고딕"/>
                </a:rPr>
                <a:t>vending</a:t>
              </a:r>
              <a:r>
                <a:rPr lang="ko-KR" altLang="en-US" b="1">
                  <a:ea typeface="맑은 고딕"/>
                </a:rPr>
                <a:t> </a:t>
              </a:r>
              <a:r>
                <a:rPr lang="ko-KR" altLang="en-US" b="1" err="1">
                  <a:ea typeface="맑은 고딕"/>
                </a:rPr>
                <a:t>machines</a:t>
              </a:r>
              <a:endParaRPr lang="ko-KR" altLang="en-US" b="1">
                <a:ea typeface="맑은 고딕"/>
              </a:endParaRP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F5A99ECC-3111-479D-9BC6-E8E690A74C62}"/>
                </a:ext>
              </a:extLst>
            </p:cNvPr>
            <p:cNvGrpSpPr/>
            <p:nvPr/>
          </p:nvGrpSpPr>
          <p:grpSpPr>
            <a:xfrm>
              <a:off x="9175410" y="3034651"/>
              <a:ext cx="958389" cy="1017088"/>
              <a:chOff x="1966722" y="2071540"/>
              <a:chExt cx="3716388" cy="3716388"/>
            </a:xfrm>
          </p:grpSpPr>
          <p:pic>
            <p:nvPicPr>
              <p:cNvPr id="49" name="그림 48">
                <a:extLst>
                  <a:ext uri="{FF2B5EF4-FFF2-40B4-BE49-F238E27FC236}">
                    <a16:creationId xmlns:a16="http://schemas.microsoft.com/office/drawing/2014/main" id="{242DC950-291D-42CE-9B87-C9E4E72629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66722" y="2071540"/>
                <a:ext cx="3716388" cy="3716388"/>
              </a:xfrm>
              <a:prstGeom prst="rect">
                <a:avLst/>
              </a:prstGeom>
            </p:spPr>
          </p:pic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7637B2E3-71D6-48AA-87B6-BD422C8667FC}"/>
                  </a:ext>
                </a:extLst>
              </p:cNvPr>
              <p:cNvSpPr/>
              <p:nvPr/>
            </p:nvSpPr>
            <p:spPr>
              <a:xfrm>
                <a:off x="4462279" y="2337059"/>
                <a:ext cx="543034" cy="726965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ea typeface="맑은 고딕"/>
                </a:endParaRPr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9A26459D-6529-4C5A-BF85-EBE96807D75A}"/>
                  </a:ext>
                </a:extLst>
              </p:cNvPr>
              <p:cNvSpPr/>
              <p:nvPr/>
            </p:nvSpPr>
            <p:spPr>
              <a:xfrm>
                <a:off x="4386318" y="3383455"/>
                <a:ext cx="718207" cy="9459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2" name="그림 51">
                <a:extLst>
                  <a:ext uri="{FF2B5EF4-FFF2-40B4-BE49-F238E27FC236}">
                    <a16:creationId xmlns:a16="http://schemas.microsoft.com/office/drawing/2014/main" id="{BED63C70-81AE-4483-962D-08FF4E40EF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27802" y="2662588"/>
                <a:ext cx="411988" cy="411988"/>
              </a:xfrm>
              <a:prstGeom prst="rect">
                <a:avLst/>
              </a:prstGeom>
            </p:spPr>
          </p:pic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27A506C3-9CE4-4DB4-8D57-D547CBDAA4F7}"/>
                </a:ext>
              </a:extLst>
            </p:cNvPr>
            <p:cNvGrpSpPr/>
            <p:nvPr/>
          </p:nvGrpSpPr>
          <p:grpSpPr>
            <a:xfrm>
              <a:off x="10197996" y="2391249"/>
              <a:ext cx="958389" cy="1017088"/>
              <a:chOff x="1966722" y="2071540"/>
              <a:chExt cx="3716388" cy="3716388"/>
            </a:xfrm>
          </p:grpSpPr>
          <p:pic>
            <p:nvPicPr>
              <p:cNvPr id="54" name="그림 53">
                <a:extLst>
                  <a:ext uri="{FF2B5EF4-FFF2-40B4-BE49-F238E27FC236}">
                    <a16:creationId xmlns:a16="http://schemas.microsoft.com/office/drawing/2014/main" id="{29126DBE-F293-47A1-AE7A-D3531879FB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66722" y="2071540"/>
                <a:ext cx="3716388" cy="3716388"/>
              </a:xfrm>
              <a:prstGeom prst="rect">
                <a:avLst/>
              </a:prstGeom>
            </p:spPr>
          </p:pic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F67EF68D-9DE1-412A-B07F-B3E0C14D46D8}"/>
                  </a:ext>
                </a:extLst>
              </p:cNvPr>
              <p:cNvSpPr/>
              <p:nvPr/>
            </p:nvSpPr>
            <p:spPr>
              <a:xfrm>
                <a:off x="4462279" y="2337059"/>
                <a:ext cx="543034" cy="726965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ea typeface="맑은 고딕"/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7A013A8E-3D76-49BE-AA5D-0EEB2BDEE718}"/>
                  </a:ext>
                </a:extLst>
              </p:cNvPr>
              <p:cNvSpPr/>
              <p:nvPr/>
            </p:nvSpPr>
            <p:spPr>
              <a:xfrm>
                <a:off x="4386318" y="3383455"/>
                <a:ext cx="718207" cy="9459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7" name="그림 56">
                <a:extLst>
                  <a:ext uri="{FF2B5EF4-FFF2-40B4-BE49-F238E27FC236}">
                    <a16:creationId xmlns:a16="http://schemas.microsoft.com/office/drawing/2014/main" id="{752493CD-66FE-4B05-86C3-47C5C66E96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27802" y="2662588"/>
                <a:ext cx="411988" cy="411988"/>
              </a:xfrm>
              <a:prstGeom prst="rect">
                <a:avLst/>
              </a:prstGeom>
            </p:spPr>
          </p:pic>
        </p:grp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0DC8757A-2596-41CA-A53D-8C436DCDA89C}"/>
                </a:ext>
              </a:extLst>
            </p:cNvPr>
            <p:cNvGrpSpPr/>
            <p:nvPr/>
          </p:nvGrpSpPr>
          <p:grpSpPr>
            <a:xfrm>
              <a:off x="10197995" y="3567832"/>
              <a:ext cx="958389" cy="1017088"/>
              <a:chOff x="1966722" y="2071540"/>
              <a:chExt cx="3716388" cy="3716388"/>
            </a:xfrm>
          </p:grpSpPr>
          <p:pic>
            <p:nvPicPr>
              <p:cNvPr id="59" name="그림 58">
                <a:extLst>
                  <a:ext uri="{FF2B5EF4-FFF2-40B4-BE49-F238E27FC236}">
                    <a16:creationId xmlns:a16="http://schemas.microsoft.com/office/drawing/2014/main" id="{ECDF6250-F893-4056-8BF7-33F7D96B5C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66722" y="2071540"/>
                <a:ext cx="3716388" cy="3716388"/>
              </a:xfrm>
              <a:prstGeom prst="rect">
                <a:avLst/>
              </a:prstGeom>
            </p:spPr>
          </p:pic>
          <p:sp>
            <p:nvSpPr>
              <p:cNvPr id="60" name="사각형: 둥근 모서리 59">
                <a:extLst>
                  <a:ext uri="{FF2B5EF4-FFF2-40B4-BE49-F238E27FC236}">
                    <a16:creationId xmlns:a16="http://schemas.microsoft.com/office/drawing/2014/main" id="{5EBD8620-45F9-48A6-98E7-59373BABA77C}"/>
                  </a:ext>
                </a:extLst>
              </p:cNvPr>
              <p:cNvSpPr/>
              <p:nvPr/>
            </p:nvSpPr>
            <p:spPr>
              <a:xfrm>
                <a:off x="4462279" y="2337059"/>
                <a:ext cx="543034" cy="726965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ea typeface="맑은 고딕"/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56CD74B5-90A0-4B2F-9CF0-E8376FE4265D}"/>
                  </a:ext>
                </a:extLst>
              </p:cNvPr>
              <p:cNvSpPr/>
              <p:nvPr/>
            </p:nvSpPr>
            <p:spPr>
              <a:xfrm>
                <a:off x="4386318" y="3383455"/>
                <a:ext cx="718207" cy="9459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62" name="그림 61">
                <a:extLst>
                  <a:ext uri="{FF2B5EF4-FFF2-40B4-BE49-F238E27FC236}">
                    <a16:creationId xmlns:a16="http://schemas.microsoft.com/office/drawing/2014/main" id="{BE34C7D8-1049-4965-98D1-CEB9EDCC94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27802" y="2662588"/>
                <a:ext cx="411988" cy="411988"/>
              </a:xfrm>
              <a:prstGeom prst="rect">
                <a:avLst/>
              </a:prstGeom>
            </p:spPr>
          </p:pic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F2E549C-0053-424F-B37C-307859FAD044}"/>
                </a:ext>
              </a:extLst>
            </p:cNvPr>
            <p:cNvSpPr txBox="1"/>
            <p:nvPr/>
          </p:nvSpPr>
          <p:spPr>
            <a:xfrm>
              <a:off x="9180363" y="5225558"/>
              <a:ext cx="2571029" cy="307777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en-US" altLang="ko-KR" sz="1400" dirty="0" err="1">
                  <a:ea typeface="맑은 고딕"/>
                </a:rPr>
                <a:t>위치</a:t>
              </a:r>
              <a:r>
                <a:rPr lang="en-US" altLang="ko-KR" sz="1400" dirty="0">
                  <a:ea typeface="맑은 고딕"/>
                </a:rPr>
                <a:t>, </a:t>
              </a:r>
              <a:r>
                <a:rPr lang="ko-KR" altLang="en-US" sz="1400" dirty="0">
                  <a:ea typeface="맑은 고딕"/>
                </a:rPr>
                <a:t>재고, </a:t>
              </a:r>
              <a:r>
                <a:rPr lang="ko-KR" altLang="en-US" sz="1400" dirty="0" err="1">
                  <a:ea typeface="맑은 고딕"/>
                </a:rPr>
                <a:t>선결제</a:t>
              </a:r>
              <a:r>
                <a:rPr lang="ko-KR" altLang="en-US" sz="1400" dirty="0">
                  <a:ea typeface="맑은 고딕"/>
                </a:rPr>
                <a:t> 정보 공유</a:t>
              </a: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AD8B4B6E-0F3F-4448-A8B6-DFD2F7010980}"/>
              </a:ext>
            </a:extLst>
          </p:cNvPr>
          <p:cNvGrpSpPr/>
          <p:nvPr/>
        </p:nvGrpSpPr>
        <p:grpSpPr>
          <a:xfrm>
            <a:off x="7710249" y="3755748"/>
            <a:ext cx="710931" cy="321481"/>
            <a:chOff x="1336298" y="3479083"/>
            <a:chExt cx="714037" cy="285145"/>
          </a:xfrm>
        </p:grpSpPr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2CD6AAFB-1303-4A52-8DFA-29DE9FE0D7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5723" y="3761860"/>
              <a:ext cx="674612" cy="2368"/>
            </a:xfrm>
            <a:prstGeom prst="straightConnector1">
              <a:avLst/>
            </a:prstGeom>
            <a:ln w="28575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059A5247-79D0-4F80-AF16-16996BA631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36298" y="3479083"/>
              <a:ext cx="630424" cy="2367"/>
            </a:xfrm>
            <a:prstGeom prst="straightConnector1">
              <a:avLst/>
            </a:prstGeom>
            <a:ln w="28575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8C0E919C-9653-46E4-8ABC-189C2B1192D0}"/>
              </a:ext>
            </a:extLst>
          </p:cNvPr>
          <p:cNvSpPr txBox="1"/>
          <p:nvPr/>
        </p:nvSpPr>
        <p:spPr>
          <a:xfrm>
            <a:off x="4516873" y="1440906"/>
            <a:ext cx="18557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ea typeface="맑은 고딕"/>
              </a:rPr>
              <a:t>터치 패드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AFF487C-129F-403A-9F6D-7155FC34E562}"/>
              </a:ext>
            </a:extLst>
          </p:cNvPr>
          <p:cNvSpPr txBox="1"/>
          <p:nvPr/>
        </p:nvSpPr>
        <p:spPr>
          <a:xfrm>
            <a:off x="4516873" y="1727577"/>
            <a:ext cx="4810932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400" dirty="0">
                <a:ea typeface="맑은 고딕"/>
              </a:rPr>
              <a:t>DVM </a:t>
            </a:r>
            <a:r>
              <a:rPr lang="en-US" altLang="ko-KR" sz="1400" dirty="0" err="1">
                <a:ea typeface="맑은 고딕"/>
              </a:rPr>
              <a:t>소프트웨어가</a:t>
            </a:r>
            <a:r>
              <a:rPr lang="en-US" altLang="ko-KR" sz="1400" dirty="0">
                <a:ea typeface="맑은 고딕"/>
              </a:rPr>
              <a:t> </a:t>
            </a:r>
            <a:r>
              <a:rPr lang="en-US" altLang="ko-KR" sz="1400" dirty="0" err="1">
                <a:ea typeface="맑은 고딕"/>
              </a:rPr>
              <a:t>실행되고</a:t>
            </a:r>
            <a:r>
              <a:rPr lang="en-US" altLang="ko-KR" sz="1400" dirty="0">
                <a:ea typeface="맑은 고딕"/>
              </a:rPr>
              <a:t> </a:t>
            </a:r>
            <a:r>
              <a:rPr lang="en-US" altLang="ko-KR" sz="1400" dirty="0" err="1">
                <a:ea typeface="맑은 고딕"/>
              </a:rPr>
              <a:t>있는</a:t>
            </a:r>
            <a:r>
              <a:rPr lang="en-US" altLang="ko-KR" sz="1400" dirty="0">
                <a:ea typeface="맑은 고딕"/>
              </a:rPr>
              <a:t> PC</a:t>
            </a:r>
          </a:p>
          <a:p>
            <a:r>
              <a:rPr lang="en-US" altLang="ko-KR" sz="1400" dirty="0" err="1">
                <a:ea typeface="맑은 고딕"/>
              </a:rPr>
              <a:t>스크린을</a:t>
            </a:r>
            <a:r>
              <a:rPr lang="en-US" altLang="ko-KR" sz="1400" dirty="0">
                <a:ea typeface="맑은 고딕"/>
              </a:rPr>
              <a:t> </a:t>
            </a:r>
            <a:r>
              <a:rPr lang="en-US" altLang="ko-KR" sz="1400" dirty="0" err="1">
                <a:ea typeface="맑은 고딕"/>
              </a:rPr>
              <a:t>통해</a:t>
            </a:r>
            <a:r>
              <a:rPr lang="en-US" altLang="ko-KR" sz="1400" dirty="0">
                <a:ea typeface="맑은 고딕"/>
              </a:rPr>
              <a:t> </a:t>
            </a:r>
            <a:r>
              <a:rPr lang="en-US" altLang="ko-KR" sz="1400" dirty="0" err="1">
                <a:ea typeface="맑은 고딕"/>
              </a:rPr>
              <a:t>사용자에게</a:t>
            </a:r>
            <a:r>
              <a:rPr lang="en-US" altLang="ko-KR" sz="1400" dirty="0">
                <a:ea typeface="맑은 고딕"/>
              </a:rPr>
              <a:t> </a:t>
            </a:r>
            <a:r>
              <a:rPr lang="en-US" altLang="ko-KR" sz="1400" dirty="0" err="1">
                <a:ea typeface="맑은 고딕"/>
              </a:rPr>
              <a:t>GUI를</a:t>
            </a:r>
            <a:r>
              <a:rPr lang="en-US" altLang="ko-KR" sz="1400" dirty="0">
                <a:ea typeface="맑은 고딕"/>
              </a:rPr>
              <a:t> </a:t>
            </a:r>
            <a:r>
              <a:rPr lang="en-US" altLang="ko-KR" sz="1400" dirty="0" err="1">
                <a:ea typeface="맑은 고딕"/>
              </a:rPr>
              <a:t>제공하고</a:t>
            </a:r>
            <a:r>
              <a:rPr lang="en-US" altLang="ko-KR" sz="1400" dirty="0">
                <a:ea typeface="맑은 고딕"/>
              </a:rPr>
              <a:t> </a:t>
            </a:r>
            <a:r>
              <a:rPr lang="en-US" altLang="ko-KR" sz="1400" dirty="0" err="1">
                <a:ea typeface="맑은 고딕"/>
              </a:rPr>
              <a:t>입력을</a:t>
            </a:r>
            <a:r>
              <a:rPr lang="en-US" altLang="ko-KR" sz="1400" dirty="0">
                <a:ea typeface="맑은 고딕"/>
              </a:rPr>
              <a:t> </a:t>
            </a:r>
            <a:r>
              <a:rPr lang="en-US" altLang="ko-KR" sz="1400" dirty="0" err="1">
                <a:ea typeface="맑은 고딕"/>
              </a:rPr>
              <a:t>받는다</a:t>
            </a:r>
            <a:r>
              <a:rPr lang="en-US" altLang="ko-KR" sz="1400" dirty="0">
                <a:ea typeface="맑은 고딕"/>
              </a:rPr>
              <a:t>.</a:t>
            </a: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F014D97E-9178-444D-8E5B-B8F2886BEE19}"/>
              </a:ext>
            </a:extLst>
          </p:cNvPr>
          <p:cNvGrpSpPr/>
          <p:nvPr/>
        </p:nvGrpSpPr>
        <p:grpSpPr>
          <a:xfrm>
            <a:off x="213730" y="241300"/>
            <a:ext cx="11772000" cy="6408000"/>
            <a:chOff x="213730" y="241300"/>
            <a:chExt cx="11772000" cy="6408000"/>
          </a:xfrm>
        </p:grpSpPr>
        <p:sp>
          <p:nvSpPr>
            <p:cNvPr id="71" name="모서리가 둥근 직사각형 4">
              <a:extLst>
                <a:ext uri="{FF2B5EF4-FFF2-40B4-BE49-F238E27FC236}">
                  <a16:creationId xmlns:a16="http://schemas.microsoft.com/office/drawing/2014/main" id="{42E8F837-4822-4691-8207-BA262AA0F223}"/>
                </a:ext>
              </a:extLst>
            </p:cNvPr>
            <p:cNvSpPr/>
            <p:nvPr/>
          </p:nvSpPr>
          <p:spPr>
            <a:xfrm>
              <a:off x="327580" y="349300"/>
              <a:ext cx="11544301" cy="6192000"/>
            </a:xfrm>
            <a:prstGeom prst="roundRect">
              <a:avLst>
                <a:gd name="adj" fmla="val 3862"/>
              </a:avLst>
            </a:prstGeom>
            <a:noFill/>
            <a:ln w="3175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모서리가 둥근 직사각형 5">
              <a:extLst>
                <a:ext uri="{FF2B5EF4-FFF2-40B4-BE49-F238E27FC236}">
                  <a16:creationId xmlns:a16="http://schemas.microsoft.com/office/drawing/2014/main" id="{E8F3ECAF-FB19-45A5-90ED-F794E417BF09}"/>
                </a:ext>
              </a:extLst>
            </p:cNvPr>
            <p:cNvSpPr/>
            <p:nvPr/>
          </p:nvSpPr>
          <p:spPr>
            <a:xfrm>
              <a:off x="213730" y="241300"/>
              <a:ext cx="11772000" cy="6408000"/>
            </a:xfrm>
            <a:prstGeom prst="roundRect">
              <a:avLst>
                <a:gd name="adj" fmla="val 5051"/>
              </a:avLst>
            </a:prstGeom>
            <a:noFill/>
            <a:ln w="317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F00F9207-8D54-4D4C-8F3E-BDC86A1E1045}"/>
                </a:ext>
              </a:extLst>
            </p:cNvPr>
            <p:cNvSpPr/>
            <p:nvPr/>
          </p:nvSpPr>
          <p:spPr>
            <a:xfrm>
              <a:off x="1980235" y="357946"/>
              <a:ext cx="823898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600">
                  <a:solidFill>
                    <a:srgbClr val="46ACA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Activity 1008.</a:t>
              </a:r>
              <a:r>
                <a:rPr lang="en-US" altLang="ko-KR" sz="360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 </a:t>
              </a:r>
              <a:r>
                <a:rPr lang="en-US" altLang="ko-KR" sz="3600">
                  <a:effectLst/>
                  <a:latin typeface="맑은 고딕" panose="020B0503020000020004" pitchFamily="50" charset="-127"/>
                  <a:ea typeface="야놀자 야체 B" panose="02020603020101020101"/>
                </a:rPr>
                <a:t>Draft System </a:t>
              </a:r>
              <a:r>
                <a:rPr lang="en-US" altLang="ko-KR" sz="3600" err="1">
                  <a:effectLst/>
                  <a:latin typeface="맑은 고딕" panose="020B0503020000020004" pitchFamily="50" charset="-127"/>
                  <a:ea typeface="야놀자 야체 B" panose="02020603020101020101"/>
                </a:rPr>
                <a:t>Arcitecture</a:t>
              </a:r>
              <a:endParaRPr lang="en-US" altLang="ko-KR" sz="360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/>
              </a:endParaRPr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8889C64F-09CC-4E79-A298-F5A16B67E374}"/>
                </a:ext>
              </a:extLst>
            </p:cNvPr>
            <p:cNvCxnSpPr/>
            <p:nvPr/>
          </p:nvCxnSpPr>
          <p:spPr>
            <a:xfrm>
              <a:off x="696000" y="1309779"/>
              <a:ext cx="10800000" cy="0"/>
            </a:xfrm>
            <a:prstGeom prst="line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4ED3166B-3332-4C4F-8D6C-A854106509EA}"/>
              </a:ext>
            </a:extLst>
          </p:cNvPr>
          <p:cNvCxnSpPr>
            <a:cxnSpLocks/>
          </p:cNvCxnSpPr>
          <p:nvPr/>
        </p:nvCxnSpPr>
        <p:spPr>
          <a:xfrm flipH="1" flipV="1">
            <a:off x="3808724" y="5360960"/>
            <a:ext cx="1739328" cy="612079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3780D7C-386A-4546-81BC-714DF5ACDE86}"/>
              </a:ext>
            </a:extLst>
          </p:cNvPr>
          <p:cNvSpPr txBox="1"/>
          <p:nvPr/>
        </p:nvSpPr>
        <p:spPr>
          <a:xfrm>
            <a:off x="5580407" y="5846918"/>
            <a:ext cx="18435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ea typeface="맑은 고딕"/>
              </a:rPr>
              <a:t>음료 </a:t>
            </a:r>
            <a:r>
              <a:rPr lang="ko-KR" altLang="en-US" b="1" dirty="0" err="1">
                <a:ea typeface="맑은 고딕"/>
              </a:rPr>
              <a:t>디스펜서</a:t>
            </a: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5970B9D5-2B14-41CB-B406-62B0CB53903A}"/>
              </a:ext>
            </a:extLst>
          </p:cNvPr>
          <p:cNvCxnSpPr>
            <a:cxnSpLocks/>
          </p:cNvCxnSpPr>
          <p:nvPr/>
        </p:nvCxnSpPr>
        <p:spPr>
          <a:xfrm flipH="1" flipV="1">
            <a:off x="4844567" y="5265711"/>
            <a:ext cx="739203" cy="4861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1F4B2FD6-7C4E-4B3D-918A-0A50B2333312}"/>
              </a:ext>
            </a:extLst>
          </p:cNvPr>
          <p:cNvSpPr txBox="1"/>
          <p:nvPr/>
        </p:nvSpPr>
        <p:spPr>
          <a:xfrm>
            <a:off x="5580406" y="5096824"/>
            <a:ext cx="20697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ea typeface="맑은 고딕"/>
              </a:rPr>
              <a:t>영수증 </a:t>
            </a:r>
            <a:r>
              <a:rPr lang="ko-KR" altLang="en-US" b="1" dirty="0" err="1">
                <a:ea typeface="맑은 고딕"/>
              </a:rPr>
              <a:t>디스펜서</a:t>
            </a:r>
          </a:p>
        </p:txBody>
      </p:sp>
    </p:spTree>
    <p:extLst>
      <p:ext uri="{BB962C8B-B14F-4D97-AF65-F5344CB8AC3E}">
        <p14:creationId xmlns:p14="http://schemas.microsoft.com/office/powerpoint/2010/main" val="12226980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9CFA143-0652-4A6A-AD66-A1ECE4C61B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001687"/>
              </p:ext>
            </p:extLst>
          </p:nvPr>
        </p:nvGraphicFramePr>
        <p:xfrm>
          <a:off x="1420239" y="1512068"/>
          <a:ext cx="9351521" cy="4672940"/>
        </p:xfrm>
        <a:graphic>
          <a:graphicData uri="http://schemas.openxmlformats.org/drawingml/2006/table">
            <a:tbl>
              <a:tblPr firstRow="1" firstCol="1">
                <a:tableStyleId>{8799B23B-EC83-4686-B30A-512413B5E67A}</a:tableStyleId>
              </a:tblPr>
              <a:tblGrid>
                <a:gridCol w="990125">
                  <a:extLst>
                    <a:ext uri="{9D8B030D-6E8A-4147-A177-3AD203B41FA5}">
                      <a16:colId xmlns:a16="http://schemas.microsoft.com/office/drawing/2014/main" val="1193683278"/>
                    </a:ext>
                  </a:extLst>
                </a:gridCol>
                <a:gridCol w="2948977">
                  <a:extLst>
                    <a:ext uri="{9D8B030D-6E8A-4147-A177-3AD203B41FA5}">
                      <a16:colId xmlns:a16="http://schemas.microsoft.com/office/drawing/2014/main" val="3842488586"/>
                    </a:ext>
                  </a:extLst>
                </a:gridCol>
                <a:gridCol w="5412419">
                  <a:extLst>
                    <a:ext uri="{9D8B030D-6E8A-4147-A177-3AD203B41FA5}">
                      <a16:colId xmlns:a16="http://schemas.microsoft.com/office/drawing/2014/main" val="3449665557"/>
                    </a:ext>
                  </a:extLst>
                </a:gridCol>
              </a:tblGrid>
              <a:tr h="544444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Ref</a:t>
                      </a:r>
                      <a:endParaRPr lang="ko-KR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29" marR="51529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600" kern="100">
                          <a:effectLst/>
                        </a:rPr>
                        <a:t>Use Case name</a:t>
                      </a:r>
                      <a:endParaRPr lang="ko-KR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29" marR="51529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600" kern="100">
                          <a:effectLst/>
                        </a:rPr>
                        <a:t>Test Description</a:t>
                      </a:r>
                      <a:endParaRPr lang="ko-KR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29" marR="51529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270679"/>
                  </a:ext>
                </a:extLst>
              </a:tr>
              <a:tr h="544444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R1.1</a:t>
                      </a:r>
                      <a:endParaRPr lang="ko-KR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29" marR="51529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1. 자판기 음료 종류 출력</a:t>
                      </a:r>
                      <a:endParaRPr lang="ko-KR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29" marR="51529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- 저장되어 있는 음료를 정확히 출력하는 지 확인</a:t>
                      </a:r>
                      <a:endParaRPr lang="ko-KR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29" marR="51529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045238"/>
                  </a:ext>
                </a:extLst>
              </a:tr>
              <a:tr h="544444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R1.2.1</a:t>
                      </a:r>
                      <a:endParaRPr lang="ko-KR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29" marR="51529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2. 구매할 음료 입력</a:t>
                      </a:r>
                      <a:endParaRPr lang="ko-KR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29" marR="51529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- 손님이 올바르지 않은 음료를 선택</a:t>
                      </a:r>
                      <a:endParaRPr lang="ko-KR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29" marR="51529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464205"/>
                  </a:ext>
                </a:extLst>
              </a:tr>
              <a:tr h="798891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R1.2.2</a:t>
                      </a:r>
                      <a:endParaRPr lang="ko-KR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29" marR="51529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3. 사용자 인증번호/바코드 입력</a:t>
                      </a:r>
                      <a:endParaRPr lang="ko-KR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29" marR="51529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- 다른 인증번호가 입력된 경우 오류 메세지를 </a:t>
                      </a:r>
                      <a:endParaRPr lang="ko-KR" sz="1600" kern="100">
                        <a:effectLst/>
                      </a:endParaRPr>
                    </a:p>
                    <a:p>
                      <a:pPr indent="127000" algn="just"/>
                      <a:r>
                        <a:rPr lang="en-US" sz="1600" kern="100">
                          <a:effectLst/>
                        </a:rPr>
                        <a:t>출력하는지 확인</a:t>
                      </a:r>
                      <a:endParaRPr lang="ko-KR" sz="1600" kern="100">
                        <a:effectLst/>
                      </a:endParaRPr>
                    </a:p>
                    <a:p>
                      <a:pPr marL="127000" indent="-127000" algn="just"/>
                      <a:r>
                        <a:rPr lang="en-US" sz="1600" kern="100">
                          <a:effectLst/>
                        </a:rPr>
                        <a:t>- 올바른 인증번호가 입력된 경우 보관된 제품 중 인증 번호에 맞는 제품을 전달하는지 확인</a:t>
                      </a:r>
                      <a:endParaRPr lang="ko-KR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29" marR="51529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397660"/>
                  </a:ext>
                </a:extLst>
              </a:tr>
              <a:tr h="544444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R1.3</a:t>
                      </a:r>
                      <a:endParaRPr lang="ko-KR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29" marR="51529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4. 해당 제품 재고 확인</a:t>
                      </a:r>
                      <a:endParaRPr lang="ko-KR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29" marR="51529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- 지정된 물품의 재고가 정확한 수량으로 판단 </a:t>
                      </a:r>
                      <a:endParaRPr lang="ko-KR" sz="1600" kern="100">
                        <a:effectLst/>
                      </a:endParaRPr>
                    </a:p>
                    <a:p>
                      <a:pPr algn="just"/>
                      <a:r>
                        <a:rPr lang="en-US" sz="1600" kern="100">
                          <a:effectLst/>
                        </a:rPr>
                        <a:t> 되는지 확인</a:t>
                      </a:r>
                      <a:endParaRPr lang="ko-KR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29" marR="51529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894697"/>
                  </a:ext>
                </a:extLst>
              </a:tr>
              <a:tr h="798891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R1.4</a:t>
                      </a:r>
                      <a:endParaRPr lang="ko-KR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29" marR="51529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5. 구매 가능한 자판기 안내</a:t>
                      </a:r>
                      <a:endParaRPr lang="ko-KR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29" marR="51529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- 정확한 위치정보를 출력하는지 확인</a:t>
                      </a:r>
                      <a:endParaRPr lang="ko-KR" sz="1600" kern="100">
                        <a:effectLst/>
                      </a:endParaRPr>
                    </a:p>
                    <a:p>
                      <a:pPr algn="just"/>
                      <a:r>
                        <a:rPr lang="en-US" sz="1600" kern="100">
                          <a:effectLst/>
                        </a:rPr>
                        <a:t>- 지정된 물품의 재고가 정확히 존재하는지 확인</a:t>
                      </a:r>
                      <a:endParaRPr lang="ko-KR" sz="1600" kern="100">
                        <a:effectLst/>
                      </a:endParaRPr>
                    </a:p>
                    <a:p>
                      <a:pPr algn="just"/>
                      <a:r>
                        <a:rPr lang="en-US" sz="1600" kern="100">
                          <a:effectLst/>
                        </a:rPr>
                        <a:t>- 지정된 물품의 재고가 존재하는 자판기가 모두 </a:t>
                      </a:r>
                      <a:endParaRPr lang="ko-KR" sz="1600" kern="100">
                        <a:effectLst/>
                      </a:endParaRPr>
                    </a:p>
                    <a:p>
                      <a:pPr algn="just"/>
                      <a:r>
                        <a:rPr lang="en-US" sz="1600" kern="100">
                          <a:effectLst/>
                        </a:rPr>
                        <a:t>  출력되는지 확인</a:t>
                      </a:r>
                      <a:endParaRPr lang="ko-KR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29" marR="51529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77543"/>
                  </a:ext>
                </a:extLst>
              </a:tr>
              <a:tr h="544444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R1.5.1</a:t>
                      </a:r>
                      <a:endParaRPr lang="ko-KR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29" marR="51529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6. 결제 요청 메시지 출력</a:t>
                      </a:r>
                      <a:endParaRPr lang="ko-KR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29" marR="51529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- 결제 메세지가 잘 출력되는지 확인</a:t>
                      </a:r>
                      <a:endParaRPr lang="ko-KR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29" marR="51529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289095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661F7BD1-1E68-464D-A243-8357C8626897}"/>
              </a:ext>
            </a:extLst>
          </p:cNvPr>
          <p:cNvGrpSpPr/>
          <p:nvPr/>
        </p:nvGrpSpPr>
        <p:grpSpPr>
          <a:xfrm>
            <a:off x="213730" y="241300"/>
            <a:ext cx="11772000" cy="6408000"/>
            <a:chOff x="213730" y="241300"/>
            <a:chExt cx="11772000" cy="6408000"/>
          </a:xfrm>
        </p:grpSpPr>
        <p:sp>
          <p:nvSpPr>
            <p:cNvPr id="6" name="모서리가 둥근 직사각형 4">
              <a:extLst>
                <a:ext uri="{FF2B5EF4-FFF2-40B4-BE49-F238E27FC236}">
                  <a16:creationId xmlns:a16="http://schemas.microsoft.com/office/drawing/2014/main" id="{0824A209-F9D0-49D7-83D0-545C6775009D}"/>
                </a:ext>
              </a:extLst>
            </p:cNvPr>
            <p:cNvSpPr/>
            <p:nvPr/>
          </p:nvSpPr>
          <p:spPr>
            <a:xfrm>
              <a:off x="327580" y="349300"/>
              <a:ext cx="11544301" cy="6192000"/>
            </a:xfrm>
            <a:prstGeom prst="roundRect">
              <a:avLst>
                <a:gd name="adj" fmla="val 3862"/>
              </a:avLst>
            </a:prstGeom>
            <a:noFill/>
            <a:ln w="3175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모서리가 둥근 직사각형 5">
              <a:extLst>
                <a:ext uri="{FF2B5EF4-FFF2-40B4-BE49-F238E27FC236}">
                  <a16:creationId xmlns:a16="http://schemas.microsoft.com/office/drawing/2014/main" id="{5FA93962-60FC-43B8-A83E-389DC1CAC6FC}"/>
                </a:ext>
              </a:extLst>
            </p:cNvPr>
            <p:cNvSpPr/>
            <p:nvPr/>
          </p:nvSpPr>
          <p:spPr>
            <a:xfrm>
              <a:off x="213730" y="241300"/>
              <a:ext cx="11772000" cy="6408000"/>
            </a:xfrm>
            <a:prstGeom prst="roundRect">
              <a:avLst>
                <a:gd name="adj" fmla="val 5051"/>
              </a:avLst>
            </a:prstGeom>
            <a:noFill/>
            <a:ln w="317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C3DABDC-6721-4B50-99B1-C3E050F800E3}"/>
                </a:ext>
              </a:extLst>
            </p:cNvPr>
            <p:cNvSpPr/>
            <p:nvPr/>
          </p:nvSpPr>
          <p:spPr>
            <a:xfrm>
              <a:off x="1799513" y="357946"/>
              <a:ext cx="860043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600">
                  <a:solidFill>
                    <a:srgbClr val="46ACA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Activity 1009.</a:t>
              </a:r>
              <a:r>
                <a:rPr lang="en-US" altLang="ko-KR" sz="360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 </a:t>
              </a:r>
              <a:r>
                <a:rPr lang="en-US" altLang="ko-KR" sz="3600" kern="0">
                  <a:effectLst/>
                  <a:latin typeface="맑은 고딕" panose="020B0503020000020004" pitchFamily="50" charset="-127"/>
                  <a:ea typeface="야놀자 야체 B" panose="02020603020101020101"/>
                  <a:cs typeface="Times New Roman" panose="02020603050405020304" pitchFamily="18" charset="0"/>
                </a:rPr>
                <a:t>Develop System Test case</a:t>
              </a:r>
              <a:endParaRPr lang="en-US" altLang="ko-KR" sz="360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/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4B192CEA-4976-4613-B43B-D1AD5C14F250}"/>
                </a:ext>
              </a:extLst>
            </p:cNvPr>
            <p:cNvCxnSpPr/>
            <p:nvPr/>
          </p:nvCxnSpPr>
          <p:spPr>
            <a:xfrm>
              <a:off x="696000" y="1309779"/>
              <a:ext cx="10800000" cy="0"/>
            </a:xfrm>
            <a:prstGeom prst="line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30622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4E85AE4-204A-4FD1-9597-E0D3082B94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55209"/>
              </p:ext>
            </p:extLst>
          </p:nvPr>
        </p:nvGraphicFramePr>
        <p:xfrm>
          <a:off x="1413104" y="1502796"/>
          <a:ext cx="9365792" cy="4512991"/>
        </p:xfrm>
        <a:graphic>
          <a:graphicData uri="http://schemas.openxmlformats.org/drawingml/2006/table">
            <a:tbl>
              <a:tblPr firstRow="1" firstCol="1">
                <a:tableStyleId>{8799B23B-EC83-4686-B30A-512413B5E67A}</a:tableStyleId>
              </a:tblPr>
              <a:tblGrid>
                <a:gridCol w="991636">
                  <a:extLst>
                    <a:ext uri="{9D8B030D-6E8A-4147-A177-3AD203B41FA5}">
                      <a16:colId xmlns:a16="http://schemas.microsoft.com/office/drawing/2014/main" val="1135569374"/>
                    </a:ext>
                  </a:extLst>
                </a:gridCol>
                <a:gridCol w="2839370">
                  <a:extLst>
                    <a:ext uri="{9D8B030D-6E8A-4147-A177-3AD203B41FA5}">
                      <a16:colId xmlns:a16="http://schemas.microsoft.com/office/drawing/2014/main" val="1118474205"/>
                    </a:ext>
                  </a:extLst>
                </a:gridCol>
                <a:gridCol w="5534786">
                  <a:extLst>
                    <a:ext uri="{9D8B030D-6E8A-4147-A177-3AD203B41FA5}">
                      <a16:colId xmlns:a16="http://schemas.microsoft.com/office/drawing/2014/main" val="2809981136"/>
                    </a:ext>
                  </a:extLst>
                </a:gridCol>
              </a:tblGrid>
              <a:tr h="644713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Ref</a:t>
                      </a:r>
                      <a:endParaRPr lang="ko-KR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29" marR="51529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800" kern="100">
                          <a:effectLst/>
                        </a:rPr>
                        <a:t>Use Case name</a:t>
                      </a:r>
                      <a:endParaRPr lang="ko-KR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29" marR="51529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800" kern="100">
                          <a:effectLst/>
                        </a:rPr>
                        <a:t>Test Description</a:t>
                      </a:r>
                      <a:endParaRPr lang="ko-KR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29" marR="51529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777073"/>
                  </a:ext>
                </a:extLst>
              </a:tr>
              <a:tr h="644713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R1.5.2</a:t>
                      </a:r>
                      <a:endParaRPr lang="ko-KR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29" marR="51529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7. 사용자 결제</a:t>
                      </a:r>
                      <a:endParaRPr lang="ko-KR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29" marR="51529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- 구매품목에 맞는 가격이 결제되는지 확인</a:t>
                      </a:r>
                      <a:endParaRPr lang="ko-KR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29" marR="51529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402783"/>
                  </a:ext>
                </a:extLst>
              </a:tr>
              <a:tr h="644713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R1.6.1</a:t>
                      </a:r>
                      <a:endParaRPr lang="ko-KR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29" marR="51529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8. 음료 전달</a:t>
                      </a:r>
                      <a:endParaRPr lang="ko-KR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29" marR="51529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- 구매된 음료가 정확하게 전달되는지 확인</a:t>
                      </a:r>
                      <a:endParaRPr lang="ko-KR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29" marR="51529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142931"/>
                  </a:ext>
                </a:extLst>
              </a:tr>
              <a:tr h="644713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R1.6.2</a:t>
                      </a:r>
                      <a:endParaRPr lang="ko-KR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29" marR="51529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9. 인증번호 출력</a:t>
                      </a:r>
                      <a:endParaRPr lang="ko-KR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29" marR="51529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- 전달된 인증번호와 동일한 인증번호를 </a:t>
                      </a:r>
                      <a:endParaRPr lang="ko-KR" sz="1600" kern="100">
                        <a:effectLst/>
                      </a:endParaRPr>
                    </a:p>
                    <a:p>
                      <a:pPr algn="just"/>
                      <a:r>
                        <a:rPr lang="en-US" sz="1600" kern="100">
                          <a:effectLst/>
                        </a:rPr>
                        <a:t> 전송하는지 확인</a:t>
                      </a:r>
                      <a:endParaRPr lang="ko-KR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29" marR="51529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646291"/>
                  </a:ext>
                </a:extLst>
              </a:tr>
              <a:tr h="644713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R2.1</a:t>
                      </a:r>
                      <a:endParaRPr lang="ko-KR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29" marR="51529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10. 재고 수량 업데이트</a:t>
                      </a:r>
                      <a:endParaRPr lang="ko-KR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29" marR="51529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- 구매된 품목의 수량/보관된 품목의 수량이</a:t>
                      </a:r>
                      <a:endParaRPr lang="ko-KR" sz="1600" kern="100">
                        <a:effectLst/>
                      </a:endParaRPr>
                    </a:p>
                    <a:p>
                      <a:pPr algn="just"/>
                      <a:r>
                        <a:rPr lang="en-US" sz="1600" kern="100">
                          <a:effectLst/>
                        </a:rPr>
                        <a:t> 적절하게 변경되었는지 확인</a:t>
                      </a:r>
                      <a:endParaRPr lang="ko-KR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29" marR="51529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704324"/>
                  </a:ext>
                </a:extLst>
              </a:tr>
              <a:tr h="644713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R2.2</a:t>
                      </a:r>
                      <a:endParaRPr lang="ko-KR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29" marR="51529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11. 관리자 메뉴 출력</a:t>
                      </a:r>
                      <a:endParaRPr lang="ko-KR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29" marR="51529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- 정확한 절차가 시행됨에 따라 메뉴가 출력</a:t>
                      </a:r>
                      <a:endParaRPr lang="ko-KR" sz="1600" kern="100">
                        <a:effectLst/>
                      </a:endParaRPr>
                    </a:p>
                    <a:p>
                      <a:pPr algn="just"/>
                      <a:r>
                        <a:rPr lang="en-US" sz="1600" kern="100">
                          <a:effectLst/>
                        </a:rPr>
                        <a:t>  되는지 확인</a:t>
                      </a:r>
                      <a:endParaRPr lang="ko-KR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29" marR="51529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872576"/>
                  </a:ext>
                </a:extLst>
              </a:tr>
              <a:tr h="644713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R2.3</a:t>
                      </a:r>
                      <a:endParaRPr lang="ko-KR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29" marR="51529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12. 재고 변경/관리</a:t>
                      </a:r>
                      <a:endParaRPr lang="ko-KR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29" marR="51529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- 관리자의 동작에 따라 재고의 수량이 잘 변경되는 지 확인</a:t>
                      </a:r>
                      <a:endParaRPr lang="ko-KR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29" marR="51529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285732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3C7F6822-5E84-4875-891D-88B1FD401B6D}"/>
              </a:ext>
            </a:extLst>
          </p:cNvPr>
          <p:cNvGrpSpPr/>
          <p:nvPr/>
        </p:nvGrpSpPr>
        <p:grpSpPr>
          <a:xfrm>
            <a:off x="213730" y="241300"/>
            <a:ext cx="11772000" cy="6408000"/>
            <a:chOff x="213730" y="241300"/>
            <a:chExt cx="11772000" cy="6408000"/>
          </a:xfrm>
        </p:grpSpPr>
        <p:sp>
          <p:nvSpPr>
            <p:cNvPr id="6" name="모서리가 둥근 직사각형 4">
              <a:extLst>
                <a:ext uri="{FF2B5EF4-FFF2-40B4-BE49-F238E27FC236}">
                  <a16:creationId xmlns:a16="http://schemas.microsoft.com/office/drawing/2014/main" id="{23F9C0BD-72F5-4737-A9D5-FBAA88A68B9B}"/>
                </a:ext>
              </a:extLst>
            </p:cNvPr>
            <p:cNvSpPr/>
            <p:nvPr/>
          </p:nvSpPr>
          <p:spPr>
            <a:xfrm>
              <a:off x="327580" y="349300"/>
              <a:ext cx="11544301" cy="6192000"/>
            </a:xfrm>
            <a:prstGeom prst="roundRect">
              <a:avLst>
                <a:gd name="adj" fmla="val 3862"/>
              </a:avLst>
            </a:prstGeom>
            <a:noFill/>
            <a:ln w="3175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모서리가 둥근 직사각형 5">
              <a:extLst>
                <a:ext uri="{FF2B5EF4-FFF2-40B4-BE49-F238E27FC236}">
                  <a16:creationId xmlns:a16="http://schemas.microsoft.com/office/drawing/2014/main" id="{4BC38E1B-354A-44D9-B35D-6CA22AD65350}"/>
                </a:ext>
              </a:extLst>
            </p:cNvPr>
            <p:cNvSpPr/>
            <p:nvPr/>
          </p:nvSpPr>
          <p:spPr>
            <a:xfrm>
              <a:off x="213730" y="241300"/>
              <a:ext cx="11772000" cy="6408000"/>
            </a:xfrm>
            <a:prstGeom prst="roundRect">
              <a:avLst>
                <a:gd name="adj" fmla="val 5051"/>
              </a:avLst>
            </a:prstGeom>
            <a:noFill/>
            <a:ln w="317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5F5C5D5-B8B7-4478-A406-6E4252245BE6}"/>
                </a:ext>
              </a:extLst>
            </p:cNvPr>
            <p:cNvSpPr/>
            <p:nvPr/>
          </p:nvSpPr>
          <p:spPr>
            <a:xfrm>
              <a:off x="1799513" y="357946"/>
              <a:ext cx="860043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600">
                  <a:solidFill>
                    <a:srgbClr val="46ACA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Activity 1009.</a:t>
              </a:r>
              <a:r>
                <a:rPr lang="en-US" altLang="ko-KR" sz="360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 </a:t>
              </a:r>
              <a:r>
                <a:rPr lang="en-US" altLang="ko-KR" sz="3600" kern="0">
                  <a:effectLst/>
                  <a:latin typeface="맑은 고딕" panose="020B0503020000020004" pitchFamily="50" charset="-127"/>
                  <a:ea typeface="야놀자 야체 B" panose="02020603020101020101"/>
                  <a:cs typeface="Times New Roman" panose="02020603050405020304" pitchFamily="18" charset="0"/>
                </a:rPr>
                <a:t>Develop System Test case</a:t>
              </a:r>
              <a:endParaRPr lang="en-US" altLang="ko-KR" sz="360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/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4A9FFC9-562E-4F3E-883E-BB44CF08EE3F}"/>
                </a:ext>
              </a:extLst>
            </p:cNvPr>
            <p:cNvCxnSpPr/>
            <p:nvPr/>
          </p:nvCxnSpPr>
          <p:spPr>
            <a:xfrm>
              <a:off x="696000" y="1309779"/>
              <a:ext cx="10800000" cy="0"/>
            </a:xfrm>
            <a:prstGeom prst="line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7870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9E73423-BFFA-4958-92C9-5336F0E9C43D}"/>
              </a:ext>
            </a:extLst>
          </p:cNvPr>
          <p:cNvGrpSpPr/>
          <p:nvPr/>
        </p:nvGrpSpPr>
        <p:grpSpPr>
          <a:xfrm>
            <a:off x="213730" y="241300"/>
            <a:ext cx="11772000" cy="6408000"/>
            <a:chOff x="213730" y="241300"/>
            <a:chExt cx="11772000" cy="640800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27580" y="349300"/>
              <a:ext cx="11544301" cy="6192000"/>
            </a:xfrm>
            <a:prstGeom prst="roundRect">
              <a:avLst>
                <a:gd name="adj" fmla="val 3862"/>
              </a:avLst>
            </a:prstGeom>
            <a:noFill/>
            <a:ln w="3175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13730" y="241300"/>
              <a:ext cx="11772000" cy="6408000"/>
            </a:xfrm>
            <a:prstGeom prst="roundRect">
              <a:avLst>
                <a:gd name="adj" fmla="val 5051"/>
              </a:avLst>
            </a:prstGeom>
            <a:noFill/>
            <a:ln w="317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770422" y="357946"/>
              <a:ext cx="665861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600">
                  <a:solidFill>
                    <a:srgbClr val="46ACA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Activity 1001</a:t>
              </a:r>
              <a:r>
                <a:rPr lang="en-US" altLang="ko-KR" sz="360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 Define Draft Plan</a:t>
              </a:r>
            </a:p>
          </p:txBody>
        </p:sp>
        <p:cxnSp>
          <p:nvCxnSpPr>
            <p:cNvPr id="92" name="직선 연결선 91"/>
            <p:cNvCxnSpPr/>
            <p:nvPr/>
          </p:nvCxnSpPr>
          <p:spPr>
            <a:xfrm>
              <a:off x="723159" y="1309779"/>
              <a:ext cx="10800000" cy="0"/>
            </a:xfrm>
            <a:prstGeom prst="line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AD4B44C-405D-3141-854D-3A0234AF4920}"/>
              </a:ext>
            </a:extLst>
          </p:cNvPr>
          <p:cNvSpPr/>
          <p:nvPr/>
        </p:nvSpPr>
        <p:spPr>
          <a:xfrm>
            <a:off x="2509618" y="2392762"/>
            <a:ext cx="3498152" cy="2955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latin typeface="MalgunGothic"/>
                <a:ea typeface="야놀자 야체 B" panose="02020603020101020101"/>
              </a:rPr>
              <a:t>-  </a:t>
            </a:r>
            <a:r>
              <a:rPr lang="ko-KR" altLang="en-US">
                <a:latin typeface="MalgunGothic"/>
                <a:ea typeface="야놀자 야체 B" panose="02020603020101020101"/>
              </a:rPr>
              <a:t>물품을 선택한다 </a:t>
            </a:r>
            <a:endParaRPr lang="ko-KR" altLang="en-US">
              <a:effectLst/>
              <a:ea typeface="야놀자 야체 B" panose="02020603020101020101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MalgunGothic"/>
                <a:ea typeface="야놀자 야체 B" panose="02020603020101020101"/>
              </a:rPr>
              <a:t>-  </a:t>
            </a:r>
            <a:r>
              <a:rPr lang="ko-KR" altLang="en-US">
                <a:latin typeface="MalgunGothic"/>
                <a:ea typeface="야놀자 야체 B" panose="02020603020101020101"/>
              </a:rPr>
              <a:t>결제를 요구한다 </a:t>
            </a:r>
            <a:endParaRPr lang="ko-KR" altLang="en-US">
              <a:effectLst/>
              <a:ea typeface="야놀자 야체 B" panose="02020603020101020101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MalgunGothic"/>
                <a:ea typeface="야놀자 야체 B" panose="02020603020101020101"/>
              </a:rPr>
              <a:t>-  </a:t>
            </a:r>
            <a:r>
              <a:rPr lang="ko-KR" altLang="en-US">
                <a:latin typeface="MalgunGothic"/>
                <a:ea typeface="야놀자 야체 B" panose="02020603020101020101"/>
              </a:rPr>
              <a:t>재 결제를 요구한다 </a:t>
            </a:r>
            <a:endParaRPr lang="ko-KR" altLang="en-US">
              <a:effectLst/>
              <a:ea typeface="야놀자 야체 B" panose="02020603020101020101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MalgunGothic"/>
                <a:ea typeface="야놀자 야체 B" panose="02020603020101020101"/>
              </a:rPr>
              <a:t>-  </a:t>
            </a:r>
            <a:r>
              <a:rPr lang="ko-KR" altLang="en-US">
                <a:latin typeface="MalgunGothic"/>
                <a:ea typeface="야놀자 야체 B" panose="02020603020101020101"/>
              </a:rPr>
              <a:t>해당 물품을 제공한다 </a:t>
            </a:r>
            <a:endParaRPr lang="ko-KR" altLang="en-US">
              <a:effectLst/>
              <a:ea typeface="야놀자 야체 B" panose="02020603020101020101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MalgunGothic"/>
                <a:ea typeface="야놀자 야체 B" panose="02020603020101020101"/>
              </a:rPr>
              <a:t>-  </a:t>
            </a:r>
            <a:r>
              <a:rPr lang="ko-KR" altLang="en-US">
                <a:latin typeface="MalgunGothic"/>
                <a:ea typeface="야놀자 야체 B" panose="02020603020101020101"/>
              </a:rPr>
              <a:t>타 자판기의 위치를 표시한다 </a:t>
            </a:r>
            <a:endParaRPr lang="ko-KR" altLang="en-US">
              <a:effectLst/>
              <a:ea typeface="야놀자 야체 B" panose="02020603020101020101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MalgunGothic"/>
                <a:ea typeface="야놀자 야체 B" panose="02020603020101020101"/>
              </a:rPr>
              <a:t>-  </a:t>
            </a:r>
            <a:r>
              <a:rPr lang="ko-KR" altLang="en-US">
                <a:latin typeface="MalgunGothic"/>
                <a:ea typeface="야놀자 야체 B" panose="02020603020101020101"/>
              </a:rPr>
              <a:t>선 결제 여부를 물어본다 </a:t>
            </a:r>
            <a:endParaRPr lang="ko-KR" altLang="en-US">
              <a:effectLst/>
              <a:ea typeface="야놀자 야체 B" panose="02020603020101020101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MalgunGothic"/>
                <a:ea typeface="야놀자 야체 B" panose="02020603020101020101"/>
              </a:rPr>
              <a:t>-  </a:t>
            </a:r>
            <a:r>
              <a:rPr lang="ko-KR" altLang="en-US">
                <a:latin typeface="MalgunGothic"/>
                <a:ea typeface="야놀자 야체 B" panose="02020603020101020101"/>
              </a:rPr>
              <a:t>인증번호를 제공한다 </a:t>
            </a:r>
            <a:endParaRPr lang="ko-KR" altLang="en-US">
              <a:effectLst/>
              <a:ea typeface="야놀자 야체 B" panose="02020603020101020101"/>
            </a:endParaRPr>
          </a:p>
        </p:txBody>
      </p:sp>
      <p:pic>
        <p:nvPicPr>
          <p:cNvPr id="38" name="Picture 2">
            <a:extLst>
              <a:ext uri="{FF2B5EF4-FFF2-40B4-BE49-F238E27FC236}">
                <a16:creationId xmlns:a16="http://schemas.microsoft.com/office/drawing/2014/main" id="{76A12D9D-0B21-EA43-A38B-87FCB42BC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3" y="2842284"/>
            <a:ext cx="1230735" cy="1201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>
            <a:extLst>
              <a:ext uri="{FF2B5EF4-FFF2-40B4-BE49-F238E27FC236}">
                <a16:creationId xmlns:a16="http://schemas.microsoft.com/office/drawing/2014/main" id="{F35DA003-99A2-9647-9FA8-0A98F0AC7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50" y="2827800"/>
            <a:ext cx="1234897" cy="120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A4EF17D3-E154-B44D-8AF6-E8768C25BEFF}"/>
              </a:ext>
            </a:extLst>
          </p:cNvPr>
          <p:cNvSpPr txBox="1"/>
          <p:nvPr/>
        </p:nvSpPr>
        <p:spPr>
          <a:xfrm>
            <a:off x="892350" y="4118053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/>
              <a:t>사용자 측면</a:t>
            </a:r>
            <a:endParaRPr kumimoji="1" lang="ko-Kore-KR" altLang="en-US" sz="14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9ACA6ED-393D-AE44-96C2-5D90CE8A29CB}"/>
              </a:ext>
            </a:extLst>
          </p:cNvPr>
          <p:cNvSpPr txBox="1"/>
          <p:nvPr/>
        </p:nvSpPr>
        <p:spPr>
          <a:xfrm>
            <a:off x="6517386" y="4118052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/>
              <a:t>관리자 측면</a:t>
            </a:r>
            <a:endParaRPr kumimoji="1" lang="ko-Kore-KR" altLang="en-US" sz="140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B083229-343F-EF44-A851-A11B683CF9AE}"/>
              </a:ext>
            </a:extLst>
          </p:cNvPr>
          <p:cNvSpPr/>
          <p:nvPr/>
        </p:nvSpPr>
        <p:spPr>
          <a:xfrm>
            <a:off x="8149425" y="2604678"/>
            <a:ext cx="3498152" cy="170078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latin typeface="Malgun Gothic"/>
                <a:ea typeface="야놀자 야체 B" panose="02020603020101020101"/>
              </a:rPr>
              <a:t>-</a:t>
            </a:r>
            <a:r>
              <a:rPr lang="ko-KR" altLang="en-US">
                <a:latin typeface="Malgun Gothic"/>
                <a:ea typeface="야놀자 야체 B" panose="02020603020101020101"/>
              </a:rPr>
              <a:t>  재고를 확인한다  </a:t>
            </a:r>
            <a:endParaRPr lang="ko-KR"/>
          </a:p>
          <a:p>
            <a:pPr>
              <a:lnSpc>
                <a:spcPct val="150000"/>
              </a:lnSpc>
            </a:pPr>
            <a:r>
              <a:rPr lang="en-US" altLang="ko-KR">
                <a:latin typeface="Malgun Gothic"/>
                <a:ea typeface="야놀자 야체 B" panose="02020603020101020101"/>
              </a:rPr>
              <a:t>-  </a:t>
            </a:r>
            <a:r>
              <a:rPr lang="ko-KR" altLang="en-US">
                <a:latin typeface="Malgun Gothic"/>
                <a:ea typeface="야놀자 야체 B" panose="02020603020101020101"/>
              </a:rPr>
              <a:t>예약 재고를 보관한다</a:t>
            </a:r>
            <a:r>
              <a:rPr lang="en-US" altLang="ko-KR">
                <a:latin typeface="Malgun Gothic"/>
                <a:ea typeface="야놀자 야체 B" panose="02020603020101020101"/>
              </a:rPr>
              <a:t>. </a:t>
            </a:r>
            <a:endParaRPr lang="ko-KR" altLang="en-US">
              <a:effectLst/>
              <a:latin typeface="Malgun Gothic" panose="020B0503020000020004" pitchFamily="34" charset="-127"/>
              <a:ea typeface="야놀자 야체 B" panose="02020603020101020101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Malgun Gothic"/>
                <a:ea typeface="야놀자 야체 B" panose="02020603020101020101"/>
              </a:rPr>
              <a:t>-</a:t>
            </a:r>
            <a:r>
              <a:rPr lang="ko-KR" altLang="en-US">
                <a:latin typeface="Malgun Gothic"/>
                <a:ea typeface="야놀자 야체 B" panose="02020603020101020101"/>
              </a:rPr>
              <a:t>  인증번호 제공 시 예약</a:t>
            </a:r>
            <a:endParaRPr lang="en-US" altLang="ko-KR">
              <a:latin typeface="Malgun Gothic"/>
              <a:ea typeface="야놀자 야체 B" panose="02020603020101020101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Malgun Gothic"/>
                <a:ea typeface="야놀자 야체 B" panose="02020603020101020101"/>
              </a:rPr>
              <a:t>   재고를 전달한다 </a:t>
            </a:r>
            <a:endParaRPr lang="ko-KR" altLang="en-US">
              <a:effectLst/>
              <a:latin typeface="Malgun Gothic" panose="020B0503020000020004" pitchFamily="34" charset="-127"/>
              <a:ea typeface="야놀자 야체 B" panose="02020603020101020101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3F32CEC-9882-974B-991F-6B494ED4B35F}"/>
              </a:ext>
            </a:extLst>
          </p:cNvPr>
          <p:cNvSpPr/>
          <p:nvPr/>
        </p:nvSpPr>
        <p:spPr>
          <a:xfrm>
            <a:off x="1075739" y="1522246"/>
            <a:ext cx="47798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3200">
                <a:latin typeface="Malgun Gothic" panose="020B0503020000020004" pitchFamily="34" charset="-127"/>
                <a:ea typeface="Malgun Gothic" panose="020B0503020000020004" pitchFamily="34" charset="-127"/>
              </a:rPr>
              <a:t>Functional Requirements</a:t>
            </a:r>
            <a:endParaRPr lang="ko-Kore-KR" altLang="en-US" sz="3200"/>
          </a:p>
        </p:txBody>
      </p:sp>
    </p:spTree>
    <p:extLst>
      <p:ext uri="{BB962C8B-B14F-4D97-AF65-F5344CB8AC3E}">
        <p14:creationId xmlns:p14="http://schemas.microsoft.com/office/powerpoint/2010/main" val="119949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9E73423-BFFA-4958-92C9-5336F0E9C43D}"/>
              </a:ext>
            </a:extLst>
          </p:cNvPr>
          <p:cNvGrpSpPr/>
          <p:nvPr/>
        </p:nvGrpSpPr>
        <p:grpSpPr>
          <a:xfrm>
            <a:off x="213730" y="241300"/>
            <a:ext cx="11772000" cy="6408000"/>
            <a:chOff x="213730" y="241300"/>
            <a:chExt cx="11772000" cy="640800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27580" y="349300"/>
              <a:ext cx="11544301" cy="6192000"/>
            </a:xfrm>
            <a:prstGeom prst="roundRect">
              <a:avLst>
                <a:gd name="adj" fmla="val 3862"/>
              </a:avLst>
            </a:prstGeom>
            <a:noFill/>
            <a:ln w="3175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13730" y="241300"/>
              <a:ext cx="11772000" cy="6408000"/>
            </a:xfrm>
            <a:prstGeom prst="roundRect">
              <a:avLst>
                <a:gd name="adj" fmla="val 5051"/>
              </a:avLst>
            </a:prstGeom>
            <a:noFill/>
            <a:ln w="317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770422" y="357946"/>
              <a:ext cx="665861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600">
                  <a:solidFill>
                    <a:srgbClr val="46ACA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Activity 1001</a:t>
              </a:r>
              <a:r>
                <a:rPr lang="en-US" altLang="ko-KR" sz="360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 Define Draft Plan</a:t>
              </a:r>
            </a:p>
          </p:txBody>
        </p:sp>
        <p:cxnSp>
          <p:nvCxnSpPr>
            <p:cNvPr id="92" name="직선 연결선 91"/>
            <p:cNvCxnSpPr/>
            <p:nvPr/>
          </p:nvCxnSpPr>
          <p:spPr>
            <a:xfrm>
              <a:off x="723159" y="1309779"/>
              <a:ext cx="10800000" cy="0"/>
            </a:xfrm>
            <a:prstGeom prst="line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52C9AB3-E00C-A041-8AEE-A8BAC56B16C9}"/>
              </a:ext>
            </a:extLst>
          </p:cNvPr>
          <p:cNvSpPr/>
          <p:nvPr/>
        </p:nvSpPr>
        <p:spPr>
          <a:xfrm>
            <a:off x="1094232" y="1462080"/>
            <a:ext cx="6454011" cy="474181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>
                <a:latin typeface="Malgun Gothic"/>
                <a:ea typeface="야놀자 야체 B" panose="02020603020101020101"/>
              </a:rPr>
              <a:t>Non-Functional Requirements</a:t>
            </a:r>
            <a:endParaRPr lang="en-US" altLang="ko-KR" sz="2000">
              <a:latin typeface="Malgun Gothic"/>
              <a:ea typeface="야놀자 야체 B" panose="02020603020101020101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>
                <a:latin typeface="Malgun Gothic"/>
                <a:ea typeface="야놀자 야체 B" panose="02020603020101020101"/>
              </a:rPr>
              <a:t>계산은 정확해야 하고</a:t>
            </a:r>
            <a:r>
              <a:rPr lang="en-US" altLang="ko-KR" sz="2000">
                <a:latin typeface="Malgun Gothic"/>
                <a:ea typeface="야놀자 야체 B" panose="02020603020101020101"/>
              </a:rPr>
              <a:t>, </a:t>
            </a:r>
            <a:r>
              <a:rPr lang="ko-KR" altLang="en-US" sz="2000">
                <a:latin typeface="Malgun Gothic"/>
                <a:ea typeface="야놀자 야체 B" panose="02020603020101020101"/>
              </a:rPr>
              <a:t>정보</a:t>
            </a:r>
            <a:r>
              <a:rPr lang="en-US" altLang="ko-KR" sz="2000">
                <a:latin typeface="Malgun Gothic"/>
                <a:ea typeface="야놀자 야체 B" panose="02020603020101020101"/>
              </a:rPr>
              <a:t> </a:t>
            </a:r>
            <a:r>
              <a:rPr lang="ko-KR" altLang="en-US" sz="2000">
                <a:latin typeface="Malgun Gothic"/>
                <a:ea typeface="야놀자 야체 B" panose="02020603020101020101"/>
              </a:rPr>
              <a:t>전송은 확실해야 한다</a:t>
            </a:r>
            <a:r>
              <a:rPr lang="en-US" altLang="ko-KR" sz="2000">
                <a:latin typeface="Malgun Gothic"/>
                <a:ea typeface="야놀자 야체 B" panose="02020603020101020101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2000">
              <a:latin typeface="Malgun Gothic" panose="020B0503020000020004" pitchFamily="34" charset="-127"/>
              <a:ea typeface="야놀자 야체 B" panose="02020603020101020101"/>
            </a:endParaRPr>
          </a:p>
          <a:p>
            <a:pPr>
              <a:lnSpc>
                <a:spcPct val="150000"/>
              </a:lnSpc>
            </a:pPr>
            <a:r>
              <a:rPr lang="en" sz="3200">
                <a:latin typeface="Malgun Gothic"/>
                <a:ea typeface="야놀자 야체 B" panose="02020603020101020101"/>
              </a:rPr>
              <a:t>Resource Estimation </a:t>
            </a:r>
            <a:endParaRPr lang="en-US" altLang="ko-KR" sz="2000">
              <a:latin typeface="Malgun Gothic" panose="020B0503020000020004" pitchFamily="34" charset="-127"/>
              <a:ea typeface="야놀자 야체 B" panose="02020603020101020101"/>
            </a:endParaRPr>
          </a:p>
          <a:p>
            <a:pPr>
              <a:lnSpc>
                <a:spcPct val="150000"/>
              </a:lnSpc>
            </a:pPr>
            <a:r>
              <a:rPr lang="en" sz="2000">
                <a:latin typeface="Malgun Gothic"/>
                <a:ea typeface="야놀자 야체 B" panose="02020603020101020101"/>
              </a:rPr>
              <a:t>-  Human effort(Man-Month) : 4 x 0.8 x4 12.8MM </a:t>
            </a:r>
            <a:endParaRPr lang="en" sz="2000">
              <a:effectLst/>
              <a:latin typeface="Malgun Gothic" panose="020B0503020000020004" pitchFamily="34" charset="-127"/>
              <a:ea typeface="야놀자 야체 B" panose="02020603020101020101"/>
            </a:endParaRPr>
          </a:p>
          <a:p>
            <a:pPr>
              <a:lnSpc>
                <a:spcPct val="150000"/>
              </a:lnSpc>
            </a:pPr>
            <a:r>
              <a:rPr lang="en" sz="2000">
                <a:latin typeface="Malgun Gothic"/>
                <a:ea typeface="야놀자 야체 B" panose="02020603020101020101"/>
              </a:rPr>
              <a:t>-  Human Resource : 4 </a:t>
            </a:r>
            <a:r>
              <a:rPr lang="ko-KR" altLang="en-US" sz="2000">
                <a:latin typeface="Malgun Gothic"/>
                <a:ea typeface="야놀자 야체 B" panose="02020603020101020101"/>
              </a:rPr>
              <a:t>인 </a:t>
            </a:r>
            <a:endParaRPr lang="ko-KR" altLang="en-US" sz="2000">
              <a:effectLst/>
              <a:latin typeface="Malgun Gothic" panose="020B0503020000020004" pitchFamily="34" charset="-127"/>
              <a:ea typeface="야놀자 야체 B" panose="02020603020101020101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Malgun Gothic"/>
                <a:ea typeface="야놀자 야체 B" panose="02020603020101020101"/>
              </a:rPr>
              <a:t>-  </a:t>
            </a:r>
            <a:r>
              <a:rPr lang="en" sz="2000">
                <a:latin typeface="Malgun Gothic"/>
                <a:ea typeface="야놀자 야체 B" panose="02020603020101020101"/>
              </a:rPr>
              <a:t>Project Duration : 3 </a:t>
            </a:r>
            <a:r>
              <a:rPr lang="ko-KR" altLang="en-US" sz="2000">
                <a:latin typeface="Malgun Gothic"/>
                <a:ea typeface="야놀자 야체 B" panose="02020603020101020101"/>
              </a:rPr>
              <a:t>달 </a:t>
            </a:r>
            <a:endParaRPr lang="ko-KR" altLang="en-US" sz="2000">
              <a:effectLst/>
              <a:latin typeface="Malgun Gothic" panose="020B0503020000020004" pitchFamily="34" charset="-127"/>
              <a:ea typeface="야놀자 야체 B" panose="02020603020101020101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Malgun Gothic"/>
                <a:ea typeface="야놀자 야체 B" panose="02020603020101020101"/>
              </a:rPr>
              <a:t>-  </a:t>
            </a:r>
            <a:r>
              <a:rPr lang="en" sz="2000">
                <a:latin typeface="Malgun Gothic"/>
                <a:ea typeface="야놀자 야체 B" panose="02020603020101020101"/>
              </a:rPr>
              <a:t>Cost : </a:t>
            </a:r>
            <a:r>
              <a:rPr lang="ko-KR" altLang="en-US" sz="2000">
                <a:latin typeface="Malgun Gothic"/>
                <a:ea typeface="야놀자 야체 B" panose="02020603020101020101"/>
              </a:rPr>
              <a:t>학점 </a:t>
            </a:r>
            <a:r>
              <a:rPr lang="en" sz="2000">
                <a:latin typeface="Malgun Gothic"/>
                <a:ea typeface="야놀자 야체 B" panose="02020603020101020101"/>
              </a:rPr>
              <a:t>A+</a:t>
            </a:r>
            <a:endParaRPr lang="en" sz="2000">
              <a:effectLst/>
              <a:latin typeface="Malgun Gothic" panose="020B0503020000020004" pitchFamily="34" charset="-127"/>
              <a:ea typeface="야놀자 야체 B" panose="02020603020101020101"/>
            </a:endParaRPr>
          </a:p>
          <a:p>
            <a:pPr>
              <a:lnSpc>
                <a:spcPct val="150000"/>
              </a:lnSpc>
            </a:pPr>
            <a:endParaRPr lang="ko-KR" altLang="en-US" sz="200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7849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9E73423-BFFA-4958-92C9-5336F0E9C43D}"/>
              </a:ext>
            </a:extLst>
          </p:cNvPr>
          <p:cNvGrpSpPr/>
          <p:nvPr/>
        </p:nvGrpSpPr>
        <p:grpSpPr>
          <a:xfrm>
            <a:off x="213730" y="241300"/>
            <a:ext cx="11772000" cy="6408000"/>
            <a:chOff x="213730" y="241300"/>
            <a:chExt cx="11772000" cy="640800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27580" y="349300"/>
              <a:ext cx="11544301" cy="6192000"/>
            </a:xfrm>
            <a:prstGeom prst="roundRect">
              <a:avLst>
                <a:gd name="adj" fmla="val 3862"/>
              </a:avLst>
            </a:prstGeom>
            <a:noFill/>
            <a:ln w="3175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13730" y="241300"/>
              <a:ext cx="11772000" cy="6408000"/>
            </a:xfrm>
            <a:prstGeom prst="roundRect">
              <a:avLst>
                <a:gd name="adj" fmla="val 5051"/>
              </a:avLst>
            </a:prstGeom>
            <a:noFill/>
            <a:ln w="317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59093" y="357946"/>
              <a:ext cx="1128129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600">
                  <a:solidFill>
                    <a:srgbClr val="46ACA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Activity 1002</a:t>
              </a:r>
              <a:r>
                <a:rPr lang="en-US" altLang="ko-KR" sz="360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 Create Preliminary Investigation Report</a:t>
              </a:r>
            </a:p>
          </p:txBody>
        </p:sp>
        <p:cxnSp>
          <p:nvCxnSpPr>
            <p:cNvPr id="92" name="직선 연결선 91"/>
            <p:cNvCxnSpPr/>
            <p:nvPr/>
          </p:nvCxnSpPr>
          <p:spPr>
            <a:xfrm>
              <a:off x="723159" y="1309779"/>
              <a:ext cx="10800000" cy="0"/>
            </a:xfrm>
            <a:prstGeom prst="line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7B56CEAF-2450-FC42-8BE4-13BA0E5DBCBF}"/>
              </a:ext>
            </a:extLst>
          </p:cNvPr>
          <p:cNvSpPr/>
          <p:nvPr/>
        </p:nvSpPr>
        <p:spPr>
          <a:xfrm>
            <a:off x="1129094" y="2043222"/>
            <a:ext cx="7749237" cy="42801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>
                <a:latin typeface="Malgun Gothic" panose="020B0503020000020004" pitchFamily="34" charset="-127"/>
                <a:ea typeface="야놀자 야체 B" panose="02020603020101020101"/>
              </a:rPr>
              <a:t>Alternative Solutions</a:t>
            </a:r>
            <a:endParaRPr lang="en-US" altLang="ko-KR" sz="2000">
              <a:latin typeface="Malgun Gothic" panose="020B0503020000020004" pitchFamily="34" charset="-127"/>
              <a:ea typeface="야놀자 야체 B" panose="02020603020101020101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>
                <a:latin typeface="Malgun Gothic" panose="020B0503020000020004" pitchFamily="34" charset="-127"/>
                <a:ea typeface="야놀자 야체 B" panose="02020603020101020101"/>
              </a:rPr>
              <a:t>타 회사의 </a:t>
            </a:r>
            <a:r>
              <a:rPr lang="en" altLang="ko-KR" sz="2000">
                <a:latin typeface="Malgun Gothic" panose="020B0503020000020004" pitchFamily="34" charset="-127"/>
                <a:ea typeface="야놀자 야체 B" panose="02020603020101020101"/>
              </a:rPr>
              <a:t>DVM </a:t>
            </a:r>
            <a:r>
              <a:rPr lang="ko-KR" altLang="en-US" sz="2000">
                <a:latin typeface="Malgun Gothic" panose="020B0503020000020004" pitchFamily="34" charset="-127"/>
                <a:ea typeface="야놀자 야체 B" panose="02020603020101020101"/>
              </a:rPr>
              <a:t>소프트웨어를 구매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>
                <a:latin typeface="Malgun Gothic" panose="020B0503020000020004" pitchFamily="34" charset="-127"/>
                <a:ea typeface="야놀자 야체 B" panose="02020603020101020101"/>
              </a:rPr>
              <a:t>아웃소싱을 통한 소프트웨어 제작 </a:t>
            </a:r>
            <a:endParaRPr lang="en-US" altLang="ko-KR" sz="2000">
              <a:latin typeface="Malgun Gothic" panose="020B0503020000020004" pitchFamily="34" charset="-127"/>
              <a:ea typeface="야놀자 야체 B" panose="02020603020101020101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2000">
              <a:latin typeface="Malgun Gothic" panose="020B0503020000020004" pitchFamily="34" charset="-127"/>
              <a:ea typeface="야놀자 야체 B" panose="02020603020101020101"/>
            </a:endParaRPr>
          </a:p>
          <a:p>
            <a:pPr>
              <a:lnSpc>
                <a:spcPct val="150000"/>
              </a:lnSpc>
            </a:pPr>
            <a:r>
              <a:rPr lang="en" altLang="ko-Kore-KR" sz="3200">
                <a:latin typeface="Malgun Gothic" panose="020B0503020000020004" pitchFamily="34" charset="-127"/>
                <a:ea typeface="야놀자 야체 B" panose="02020603020101020101"/>
              </a:rPr>
              <a:t>Project Justification </a:t>
            </a:r>
            <a:endParaRPr lang="en-US" altLang="ko-KR" sz="2000">
              <a:latin typeface="Malgun Gothic" panose="020B0503020000020004" pitchFamily="34" charset="-127"/>
              <a:ea typeface="야놀자 야체 B" panose="02020603020101020101"/>
            </a:endParaRPr>
          </a:p>
          <a:p>
            <a:pPr>
              <a:lnSpc>
                <a:spcPct val="150000"/>
              </a:lnSpc>
            </a:pPr>
            <a:r>
              <a:rPr lang="en" altLang="ko-Kore-KR" sz="2000">
                <a:latin typeface="Malgun Gothic" panose="020B0503020000020004" pitchFamily="34" charset="-127"/>
                <a:ea typeface="야놀자 야체 B" panose="02020603020101020101"/>
              </a:rPr>
              <a:t>-  </a:t>
            </a:r>
            <a:r>
              <a:rPr lang="en-US" altLang="ko-Kore-KR" sz="2000">
                <a:latin typeface="Malgun Gothic" panose="020B0503020000020004" pitchFamily="34" charset="-127"/>
                <a:ea typeface="야놀자 야체 B" panose="02020603020101020101"/>
              </a:rPr>
              <a:t>Cost </a:t>
            </a:r>
            <a:r>
              <a:rPr lang="en" altLang="ko-Kore-KR" sz="2000">
                <a:latin typeface="Malgun Gothic" panose="020B0503020000020004" pitchFamily="34" charset="-127"/>
                <a:ea typeface="야놀자 야체 B" panose="02020603020101020101"/>
              </a:rPr>
              <a:t>: </a:t>
            </a:r>
            <a:r>
              <a:rPr lang="ko-KR" altLang="en-US" sz="2000">
                <a:latin typeface="Malgun Gothic" panose="020B0503020000020004" pitchFamily="34" charset="-127"/>
                <a:ea typeface="야놀자 야체 B" panose="02020603020101020101"/>
              </a:rPr>
              <a:t>프로젝트 예상 인건비 </a:t>
            </a:r>
            <a:r>
              <a:rPr lang="en-US" altLang="ko-KR" sz="2000">
                <a:latin typeface="Malgun Gothic" panose="020B0503020000020004" pitchFamily="34" charset="-127"/>
                <a:ea typeface="야놀자 야체 B" panose="02020603020101020101"/>
              </a:rPr>
              <a:t>0 </a:t>
            </a:r>
            <a:r>
              <a:rPr lang="ko-KR" altLang="en-US" sz="2000">
                <a:latin typeface="Malgun Gothic" panose="020B0503020000020004" pitchFamily="34" charset="-127"/>
                <a:ea typeface="야놀자 야체 B" panose="02020603020101020101"/>
              </a:rPr>
              <a:t>원</a:t>
            </a:r>
            <a:r>
              <a:rPr lang="en-US" altLang="ko-KR" sz="2000">
                <a:latin typeface="Malgun Gothic" panose="020B0503020000020004" pitchFamily="34" charset="-127"/>
                <a:ea typeface="야놀자 야체 B" panose="02020603020101020101"/>
              </a:rPr>
              <a:t>, </a:t>
            </a:r>
            <a:r>
              <a:rPr lang="ko-KR" altLang="en-US" sz="2000">
                <a:latin typeface="Malgun Gothic" panose="020B0503020000020004" pitchFamily="34" charset="-127"/>
                <a:ea typeface="야놀자 야체 B" panose="02020603020101020101"/>
              </a:rPr>
              <a:t>압도적인 </a:t>
            </a:r>
            <a:r>
              <a:rPr lang="ko-KR" altLang="en-US" sz="2000" err="1">
                <a:latin typeface="Malgun Gothic" panose="020B0503020000020004" pitchFamily="34" charset="-127"/>
                <a:ea typeface="야놀자 야체 B" panose="02020603020101020101"/>
              </a:rPr>
              <a:t>교환비</a:t>
            </a:r>
            <a:endParaRPr lang="ko-KR" altLang="en-US" sz="2000">
              <a:latin typeface="Malgun Gothic" panose="020B0503020000020004" pitchFamily="34" charset="-127"/>
              <a:ea typeface="야놀자 야체 B" panose="02020603020101020101"/>
            </a:endParaRPr>
          </a:p>
          <a:p>
            <a:pPr>
              <a:lnSpc>
                <a:spcPct val="150000"/>
              </a:lnSpc>
            </a:pPr>
            <a:r>
              <a:rPr lang="en" altLang="ko-Kore-KR" sz="2000">
                <a:latin typeface="Malgun Gothic" panose="020B0503020000020004" pitchFamily="34" charset="-127"/>
                <a:ea typeface="야놀자 야체 B" panose="02020603020101020101"/>
              </a:rPr>
              <a:t>-  Risk : </a:t>
            </a:r>
            <a:r>
              <a:rPr lang="ko-KR" altLang="en-US" sz="2000">
                <a:latin typeface="Malgun Gothic" panose="020B0503020000020004" pitchFamily="34" charset="-127"/>
                <a:ea typeface="야놀자 야체 B" panose="02020603020101020101"/>
              </a:rPr>
              <a:t>유지보수의 용이성</a:t>
            </a:r>
            <a:r>
              <a:rPr lang="en-US" altLang="ko-KR" sz="2000">
                <a:latin typeface="Malgun Gothic" panose="020B0503020000020004" pitchFamily="34" charset="-127"/>
                <a:ea typeface="야놀자 야체 B" panose="02020603020101020101"/>
              </a:rPr>
              <a:t>, </a:t>
            </a:r>
            <a:r>
              <a:rPr lang="ko-KR" altLang="en-US" sz="2000">
                <a:latin typeface="Malgun Gothic" panose="020B0503020000020004" pitchFamily="34" charset="-127"/>
                <a:ea typeface="야놀자 야체 B" panose="02020603020101020101"/>
              </a:rPr>
              <a:t>정확한 요구사항에 따른 제작이 가능 </a:t>
            </a:r>
          </a:p>
          <a:p>
            <a:pPr>
              <a:lnSpc>
                <a:spcPct val="150000"/>
              </a:lnSpc>
            </a:pPr>
            <a:endParaRPr lang="ko-KR" altLang="en-US" sz="2000"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4082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9E73423-BFFA-4958-92C9-5336F0E9C43D}"/>
              </a:ext>
            </a:extLst>
          </p:cNvPr>
          <p:cNvGrpSpPr/>
          <p:nvPr/>
        </p:nvGrpSpPr>
        <p:grpSpPr>
          <a:xfrm>
            <a:off x="213730" y="241300"/>
            <a:ext cx="11772000" cy="6408000"/>
            <a:chOff x="213730" y="241300"/>
            <a:chExt cx="11772000" cy="640800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27580" y="349300"/>
              <a:ext cx="11544301" cy="6192000"/>
            </a:xfrm>
            <a:prstGeom prst="roundRect">
              <a:avLst>
                <a:gd name="adj" fmla="val 3862"/>
              </a:avLst>
            </a:prstGeom>
            <a:noFill/>
            <a:ln w="3175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13730" y="241300"/>
              <a:ext cx="11772000" cy="6408000"/>
            </a:xfrm>
            <a:prstGeom prst="roundRect">
              <a:avLst>
                <a:gd name="adj" fmla="val 5051"/>
              </a:avLst>
            </a:prstGeom>
            <a:noFill/>
            <a:ln w="317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59093" y="357946"/>
              <a:ext cx="1128129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600">
                  <a:solidFill>
                    <a:srgbClr val="46ACA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Activity 1002</a:t>
              </a:r>
              <a:r>
                <a:rPr lang="en-US" altLang="ko-KR" sz="360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 Create Preliminary Investigation Report</a:t>
              </a:r>
            </a:p>
          </p:txBody>
        </p:sp>
        <p:cxnSp>
          <p:nvCxnSpPr>
            <p:cNvPr id="92" name="직선 연결선 91"/>
            <p:cNvCxnSpPr/>
            <p:nvPr/>
          </p:nvCxnSpPr>
          <p:spPr>
            <a:xfrm>
              <a:off x="723159" y="1309779"/>
              <a:ext cx="10800000" cy="0"/>
            </a:xfrm>
            <a:prstGeom prst="line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F422B931-5350-1344-9B32-ADD714EE1D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044480"/>
              </p:ext>
            </p:extLst>
          </p:nvPr>
        </p:nvGraphicFramePr>
        <p:xfrm>
          <a:off x="949847" y="2287540"/>
          <a:ext cx="10346624" cy="3276000"/>
        </p:xfrm>
        <a:graphic>
          <a:graphicData uri="http://schemas.openxmlformats.org/drawingml/2006/table">
            <a:tbl>
              <a:tblPr firstRow="1" firstCol="1">
                <a:tableStyleId>{EB344D84-9AFB-497E-A393-DC336BA19D2E}</a:tableStyleId>
              </a:tblPr>
              <a:tblGrid>
                <a:gridCol w="4077380">
                  <a:extLst>
                    <a:ext uri="{9D8B030D-6E8A-4147-A177-3AD203B41FA5}">
                      <a16:colId xmlns:a16="http://schemas.microsoft.com/office/drawing/2014/main" val="2773875408"/>
                    </a:ext>
                  </a:extLst>
                </a:gridCol>
                <a:gridCol w="2089748">
                  <a:extLst>
                    <a:ext uri="{9D8B030D-6E8A-4147-A177-3AD203B41FA5}">
                      <a16:colId xmlns:a16="http://schemas.microsoft.com/office/drawing/2014/main" val="246129305"/>
                    </a:ext>
                  </a:extLst>
                </a:gridCol>
                <a:gridCol w="2089748">
                  <a:extLst>
                    <a:ext uri="{9D8B030D-6E8A-4147-A177-3AD203B41FA5}">
                      <a16:colId xmlns:a16="http://schemas.microsoft.com/office/drawing/2014/main" val="2288349719"/>
                    </a:ext>
                  </a:extLst>
                </a:gridCol>
                <a:gridCol w="2089748">
                  <a:extLst>
                    <a:ext uri="{9D8B030D-6E8A-4147-A177-3AD203B41FA5}">
                      <a16:colId xmlns:a16="http://schemas.microsoft.com/office/drawing/2014/main" val="1797541229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Risk</a:t>
                      </a:r>
                      <a:endParaRPr lang="ko-Kore-KR" sz="16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Probability</a:t>
                      </a:r>
                      <a:endParaRPr lang="ko-Kore-KR" sz="16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Significance</a:t>
                      </a:r>
                      <a:endParaRPr lang="ko-Kore-KR" sz="16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Weight</a:t>
                      </a:r>
                      <a:endParaRPr lang="ko-Kore-KR" sz="16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719914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ko-Kore-KR" sz="16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코로나 바이러스로 인한 협업 제한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</a:t>
                      </a:r>
                      <a:endParaRPr lang="ko-Kore-KR" sz="1600" kern="1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</a:t>
                      </a:r>
                      <a:endParaRPr lang="ko-Kore-KR" sz="1600" kern="1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</a:t>
                      </a:r>
                      <a:endParaRPr lang="ko-Kore-KR" sz="1600" kern="1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8689515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ko-Kore-KR" sz="16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과중한 과제량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</a:t>
                      </a:r>
                      <a:endParaRPr lang="ko-Kore-KR" sz="1600" kern="1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  <a:endParaRPr lang="ko-Kore-KR" sz="1600" kern="1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15</a:t>
                      </a:r>
                      <a:endParaRPr lang="ko-Kore-KR" sz="1600" kern="1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5885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ko-Kore-KR" sz="16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객체지향 개발의 미숙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  <a:endParaRPr lang="ko-Kore-KR" sz="1600" kern="1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</a:t>
                      </a:r>
                      <a:endParaRPr lang="ko-Kore-KR" sz="1600" kern="1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</a:t>
                      </a:r>
                      <a:endParaRPr lang="ko-Kore-KR" sz="1600" kern="1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775031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 </a:t>
                      </a:r>
                      <a:r>
                        <a:rPr lang="ko-Kore-KR" sz="16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언어 미숙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</a:t>
                      </a:r>
                      <a:endParaRPr lang="ko-Kore-KR" sz="1600" kern="1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</a:t>
                      </a:r>
                      <a:endParaRPr lang="ko-Kore-KR" sz="1600" kern="1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</a:t>
                      </a:r>
                      <a:endParaRPr lang="ko-Kore-KR" sz="1600" kern="1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190927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ko-Kore-KR" sz="16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팀원의 멘탈 케어 실패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  <a:endParaRPr lang="ko-Kore-KR" sz="1600" kern="1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  <a:endParaRPr lang="ko-Kore-KR" sz="1600" kern="1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  <a:endParaRPr lang="ko-Kore-KR" sz="1600" kern="1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04173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ko-Kore-KR" sz="16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팀원 도주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  <a:endParaRPr lang="ko-Kore-KR" sz="1600" kern="1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</a:t>
                      </a:r>
                      <a:endParaRPr lang="ko-Kore-KR" sz="1600" kern="1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</a:t>
                      </a:r>
                      <a:endParaRPr lang="ko-Kore-KR" sz="1600" kern="1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9196349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9CB02706-262F-B440-A0B3-082CFCEBA16F}"/>
              </a:ext>
            </a:extLst>
          </p:cNvPr>
          <p:cNvSpPr/>
          <p:nvPr/>
        </p:nvSpPr>
        <p:spPr>
          <a:xfrm>
            <a:off x="949847" y="1660913"/>
            <a:ext cx="26965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2400">
                <a:latin typeface="Malgun Gothic" panose="020B0503020000020004" pitchFamily="34" charset="-127"/>
                <a:ea typeface="야놀자 야체 B" panose="02020603020101020101"/>
              </a:rPr>
              <a:t>Risk Management</a:t>
            </a:r>
            <a:endParaRPr lang="ko-Kore-KR" altLang="en-US" sz="2400">
              <a:ea typeface="야놀자 야체 B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166077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9E73423-BFFA-4958-92C9-5336F0E9C43D}"/>
              </a:ext>
            </a:extLst>
          </p:cNvPr>
          <p:cNvGrpSpPr/>
          <p:nvPr/>
        </p:nvGrpSpPr>
        <p:grpSpPr>
          <a:xfrm>
            <a:off x="213730" y="241300"/>
            <a:ext cx="11772000" cy="6408000"/>
            <a:chOff x="213730" y="241300"/>
            <a:chExt cx="11772000" cy="640800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27580" y="349300"/>
              <a:ext cx="11544301" cy="6192000"/>
            </a:xfrm>
            <a:prstGeom prst="roundRect">
              <a:avLst>
                <a:gd name="adj" fmla="val 3862"/>
              </a:avLst>
            </a:prstGeom>
            <a:noFill/>
            <a:ln w="3175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13730" y="241300"/>
              <a:ext cx="11772000" cy="6408000"/>
            </a:xfrm>
            <a:prstGeom prst="roundRect">
              <a:avLst>
                <a:gd name="adj" fmla="val 5051"/>
              </a:avLst>
            </a:prstGeom>
            <a:noFill/>
            <a:ln w="317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59093" y="357946"/>
              <a:ext cx="1128129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600">
                  <a:solidFill>
                    <a:srgbClr val="46ACA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Activity 1002</a:t>
              </a:r>
              <a:r>
                <a:rPr lang="en-US" altLang="ko-KR" sz="360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 Create Preliminary Investigation Report</a:t>
              </a:r>
            </a:p>
          </p:txBody>
        </p:sp>
        <p:cxnSp>
          <p:nvCxnSpPr>
            <p:cNvPr id="92" name="직선 연결선 91"/>
            <p:cNvCxnSpPr/>
            <p:nvPr/>
          </p:nvCxnSpPr>
          <p:spPr>
            <a:xfrm>
              <a:off x="723159" y="1309779"/>
              <a:ext cx="10800000" cy="0"/>
            </a:xfrm>
            <a:prstGeom prst="line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9CB02706-262F-B440-A0B3-082CFCEBA16F}"/>
              </a:ext>
            </a:extLst>
          </p:cNvPr>
          <p:cNvSpPr/>
          <p:nvPr/>
        </p:nvSpPr>
        <p:spPr>
          <a:xfrm>
            <a:off x="1178169" y="1849221"/>
            <a:ext cx="2940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2400">
                <a:latin typeface="Malgun Gothic" panose="020B0503020000020004" pitchFamily="34" charset="-127"/>
                <a:ea typeface="Malgun Gothic" panose="020B0503020000020004" pitchFamily="34" charset="-127"/>
              </a:rPr>
              <a:t>Risk Reduction Plan</a:t>
            </a:r>
            <a:endParaRPr lang="ko-Kore-KR" altLang="en-US" sz="240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7A2DDFE-B829-DA4E-96EB-6F345263A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346285"/>
              </p:ext>
            </p:extLst>
          </p:nvPr>
        </p:nvGraphicFramePr>
        <p:xfrm>
          <a:off x="1178169" y="2438249"/>
          <a:ext cx="9889980" cy="3276000"/>
        </p:xfrm>
        <a:graphic>
          <a:graphicData uri="http://schemas.openxmlformats.org/drawingml/2006/table">
            <a:tbl>
              <a:tblPr firstRow="1" firstCol="1">
                <a:tableStyleId>{EB344D84-9AFB-497E-A393-DC336BA19D2E}</a:tableStyleId>
              </a:tblPr>
              <a:tblGrid>
                <a:gridCol w="4461163">
                  <a:extLst>
                    <a:ext uri="{9D8B030D-6E8A-4147-A177-3AD203B41FA5}">
                      <a16:colId xmlns:a16="http://schemas.microsoft.com/office/drawing/2014/main" val="2773875408"/>
                    </a:ext>
                  </a:extLst>
                </a:gridCol>
                <a:gridCol w="5428817">
                  <a:extLst>
                    <a:ext uri="{9D8B030D-6E8A-4147-A177-3AD203B41FA5}">
                      <a16:colId xmlns:a16="http://schemas.microsoft.com/office/drawing/2014/main" val="246129305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Risk</a:t>
                      </a:r>
                      <a:endParaRPr lang="ko-Kore-KR" sz="16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Risk Reduction Plan</a:t>
                      </a:r>
                      <a:endParaRPr lang="ko-Kore-KR" altLang="en-US" sz="16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719914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6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과중한</a:t>
                      </a:r>
                      <a:r>
                        <a:rPr lang="ko-KR" altLang="en-US" sz="16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과제량</a:t>
                      </a:r>
                      <a:endParaRPr lang="ko-Kore-KR" sz="16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카페인 남용을 통한 수면 배제 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8689515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6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코로나</a:t>
                      </a:r>
                      <a:r>
                        <a:rPr lang="ko-KR" altLang="en-US" sz="16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바이러스로 인한 협업 제한</a:t>
                      </a:r>
                      <a:endParaRPr lang="ko-Kore-KR" sz="16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다양한 커뮤니케이션 수단 확보 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5885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 </a:t>
                      </a:r>
                      <a:r>
                        <a:rPr lang="ko-KR" altLang="en-US" sz="16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언어 미숙</a:t>
                      </a:r>
                      <a:endParaRPr lang="ko-Kore-KR" sz="16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구글링을 통해 학습한다</a:t>
                      </a:r>
                      <a:r>
                        <a:rPr lang="en-US" altLang="ko-KR" sz="160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.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775031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객체지향 개발의 미숙</a:t>
                      </a:r>
                      <a:endParaRPr lang="ko-Kore-KR" sz="16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수업을 여러 번 복습한다</a:t>
                      </a:r>
                      <a:r>
                        <a:rPr lang="en-US" altLang="ko-KR" sz="160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.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190927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6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팀원</a:t>
                      </a:r>
                      <a:r>
                        <a:rPr lang="ko-KR" altLang="en-US" sz="16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도주</a:t>
                      </a:r>
                      <a:endParaRPr lang="ko-Kore-KR" sz="16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부모님 연락처 및 집주소를 확보해 둔다</a:t>
                      </a:r>
                      <a:r>
                        <a:rPr lang="en-US" altLang="ko-KR" sz="160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. 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04173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ko-Kore-KR" sz="16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팀원</a:t>
                      </a:r>
                      <a:r>
                        <a:rPr lang="ko-Kore-KR" altLang="en-US" sz="16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의</a:t>
                      </a:r>
                      <a:r>
                        <a:rPr lang="ko-KR" altLang="en-US" sz="16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멘탈 케어 실패</a:t>
                      </a:r>
                      <a:endParaRPr lang="ko-Kore-KR" sz="16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서로 칭찬으로 사기를 북돋워준다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9196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1709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9E73423-BFFA-4958-92C9-5336F0E9C43D}"/>
              </a:ext>
            </a:extLst>
          </p:cNvPr>
          <p:cNvGrpSpPr/>
          <p:nvPr/>
        </p:nvGrpSpPr>
        <p:grpSpPr>
          <a:xfrm>
            <a:off x="213730" y="241300"/>
            <a:ext cx="11772000" cy="6408000"/>
            <a:chOff x="213730" y="241300"/>
            <a:chExt cx="11772000" cy="640800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27580" y="349300"/>
              <a:ext cx="11544301" cy="6192000"/>
            </a:xfrm>
            <a:prstGeom prst="roundRect">
              <a:avLst>
                <a:gd name="adj" fmla="val 3862"/>
              </a:avLst>
            </a:prstGeom>
            <a:noFill/>
            <a:ln w="3175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13730" y="241300"/>
              <a:ext cx="11772000" cy="6408000"/>
            </a:xfrm>
            <a:prstGeom prst="roundRect">
              <a:avLst>
                <a:gd name="adj" fmla="val 5051"/>
              </a:avLst>
            </a:prstGeom>
            <a:noFill/>
            <a:ln w="317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59093" y="357946"/>
              <a:ext cx="1128129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600">
                  <a:solidFill>
                    <a:srgbClr val="46ACA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Activity 1002</a:t>
              </a:r>
              <a:r>
                <a:rPr lang="en-US" altLang="ko-KR" sz="360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 Create Preliminary Investigation Report</a:t>
              </a:r>
            </a:p>
          </p:txBody>
        </p:sp>
        <p:cxnSp>
          <p:nvCxnSpPr>
            <p:cNvPr id="92" name="직선 연결선 91"/>
            <p:cNvCxnSpPr/>
            <p:nvPr/>
          </p:nvCxnSpPr>
          <p:spPr>
            <a:xfrm>
              <a:off x="723159" y="1309779"/>
              <a:ext cx="10800000" cy="0"/>
            </a:xfrm>
            <a:prstGeom prst="line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9CB02706-262F-B440-A0B3-082CFCEBA16F}"/>
              </a:ext>
            </a:extLst>
          </p:cNvPr>
          <p:cNvSpPr/>
          <p:nvPr/>
        </p:nvSpPr>
        <p:spPr>
          <a:xfrm>
            <a:off x="723159" y="1496143"/>
            <a:ext cx="23741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sz="2400">
                <a:latin typeface="Malgun Gothic" panose="020B0503020000020004" pitchFamily="34" charset="-127"/>
                <a:ea typeface="Malgun Gothic" panose="020B0503020000020004" pitchFamily="34" charset="-127"/>
              </a:rPr>
              <a:t>Market Analysis</a:t>
            </a:r>
            <a:endParaRPr lang="ko-Kore-KR" altLang="en-US" sz="2400"/>
          </a:p>
        </p:txBody>
      </p:sp>
      <p:pic>
        <p:nvPicPr>
          <p:cNvPr id="10" name="Picture 2" descr="[카드뉴스] 점점 줄어드는 현금 결제, '현금 없는 사회' 올까? - 4">
            <a:extLst>
              <a:ext uri="{FF2B5EF4-FFF2-40B4-BE49-F238E27FC236}">
                <a16:creationId xmlns:a16="http://schemas.microsoft.com/office/drawing/2014/main" id="{8DCB6905-9515-9C47-B1B2-C72FEDDD89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8" t="34133" r="5822" b="5334"/>
          <a:stretch/>
        </p:blipFill>
        <p:spPr bwMode="auto">
          <a:xfrm>
            <a:off x="1563149" y="2151767"/>
            <a:ext cx="3549095" cy="2419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8AD79747-0A1B-F045-B139-9D6E64082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159" y="2186613"/>
            <a:ext cx="3650741" cy="240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8BC1F00-7A6D-D84A-AA94-274B2D3B9863}"/>
              </a:ext>
            </a:extLst>
          </p:cNvPr>
          <p:cNvSpPr txBox="1"/>
          <p:nvPr/>
        </p:nvSpPr>
        <p:spPr>
          <a:xfrm>
            <a:off x="4024407" y="6084334"/>
            <a:ext cx="70023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자료 출처</a:t>
            </a:r>
            <a:r>
              <a:rPr kumimoji="1"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kumimoji="1"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https://www.yna.co.kr/view/AKR20180705109900797</a:t>
            </a:r>
            <a:r>
              <a:rPr kumimoji="1"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kumimoji="1"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https://news.joins.com/article/23325340</a:t>
            </a:r>
            <a:endParaRPr kumimoji="1" lang="en-US" altLang="ko-KR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200DF3-11B6-8B4F-9D03-B9A31DB24ED7}"/>
              </a:ext>
            </a:extLst>
          </p:cNvPr>
          <p:cNvSpPr txBox="1"/>
          <p:nvPr/>
        </p:nvSpPr>
        <p:spPr>
          <a:xfrm>
            <a:off x="2106508" y="4757483"/>
            <a:ext cx="76402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>
                <a:latin typeface="+mj-ea"/>
                <a:ea typeface="+mj-ea"/>
              </a:rPr>
              <a:t>-&gt;</a:t>
            </a:r>
            <a:r>
              <a:rPr kumimoji="1" lang="ko-KR" altLang="en-US">
                <a:latin typeface="+mj-ea"/>
                <a:ea typeface="+mj-ea"/>
              </a:rPr>
              <a:t> 현금 사용은 점차 줄어들고 간편 결제수단의 사용량이 증가하는 추세</a:t>
            </a:r>
            <a:endParaRPr kumimoji="1" lang="en-US" altLang="ko-KR">
              <a:latin typeface="+mj-ea"/>
              <a:ea typeface="+mj-ea"/>
            </a:endParaRPr>
          </a:p>
          <a:p>
            <a:pPr algn="ctr"/>
            <a:endParaRPr kumimoji="1" lang="en-US" altLang="ko-KR">
              <a:latin typeface="+mj-ea"/>
              <a:ea typeface="+mj-ea"/>
            </a:endParaRPr>
          </a:p>
          <a:p>
            <a:pPr algn="ctr"/>
            <a:r>
              <a:rPr kumimoji="1" lang="ko-KR" altLang="en-US">
                <a:latin typeface="+mj-ea"/>
                <a:ea typeface="+mj-ea"/>
              </a:rPr>
              <a:t>카드결제와 간편결제</a:t>
            </a:r>
            <a:r>
              <a:rPr kumimoji="1" lang="en-US" altLang="ko-KR">
                <a:latin typeface="+mj-ea"/>
                <a:ea typeface="+mj-ea"/>
              </a:rPr>
              <a:t>(</a:t>
            </a:r>
            <a:r>
              <a:rPr kumimoji="1" lang="ko-KR" altLang="en-US">
                <a:latin typeface="+mj-ea"/>
                <a:ea typeface="+mj-ea"/>
              </a:rPr>
              <a:t>카카오페이</a:t>
            </a:r>
            <a:r>
              <a:rPr kumimoji="1" lang="en-US" altLang="ko-KR">
                <a:latin typeface="+mj-ea"/>
                <a:ea typeface="+mj-ea"/>
              </a:rPr>
              <a:t>)</a:t>
            </a:r>
            <a:r>
              <a:rPr kumimoji="1" lang="ko-KR" altLang="en-US">
                <a:latin typeface="+mj-ea"/>
                <a:ea typeface="+mj-ea"/>
              </a:rPr>
              <a:t>만을 지원</a:t>
            </a:r>
            <a:r>
              <a:rPr kumimoji="1" lang="en-US" altLang="ko-KR">
                <a:latin typeface="+mj-ea"/>
                <a:ea typeface="+mj-ea"/>
              </a:rPr>
              <a:t>:</a:t>
            </a:r>
          </a:p>
          <a:p>
            <a:pPr algn="ctr"/>
            <a:r>
              <a:rPr kumimoji="1" lang="ko-KR" altLang="en-US">
                <a:latin typeface="+mj-ea"/>
                <a:ea typeface="+mj-ea"/>
              </a:rPr>
              <a:t>사용자 접근성 증가</a:t>
            </a:r>
            <a:r>
              <a:rPr kumimoji="1" lang="en-US" altLang="ko-KR">
                <a:latin typeface="+mj-ea"/>
                <a:ea typeface="+mj-ea"/>
              </a:rPr>
              <a:t>/</a:t>
            </a:r>
            <a:r>
              <a:rPr kumimoji="1" lang="ko-KR" altLang="en-US">
                <a:latin typeface="+mj-ea"/>
                <a:ea typeface="+mj-ea"/>
              </a:rPr>
              <a:t>현금 관리 비용 절감 면에서 경쟁력 확보</a:t>
            </a:r>
            <a:endParaRPr kumimoji="1" lang="ko-Kore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92331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31646DCF6E22584D8D118061DDF88ADC" ma:contentTypeVersion="7" ma:contentTypeDescription="새 문서를 만듭니다." ma:contentTypeScope="" ma:versionID="5f03562a6bcf17bbac673273f47a1f00">
  <xsd:schema xmlns:xsd="http://www.w3.org/2001/XMLSchema" xmlns:xs="http://www.w3.org/2001/XMLSchema" xmlns:p="http://schemas.microsoft.com/office/2006/metadata/properties" xmlns:ns2="f0a853a8-2c4b-4fb1-8492-7adeedf661a8" targetNamespace="http://schemas.microsoft.com/office/2006/metadata/properties" ma:root="true" ma:fieldsID="77a6c5d90ad4bf56b149343d113fd1d6" ns2:_="">
    <xsd:import namespace="f0a853a8-2c4b-4fb1-8492-7adeedf661a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a853a8-2c4b-4fb1-8492-7adeedf661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8BA5533-C6F5-40C2-B835-82F90A079915}">
  <ds:schemaRefs>
    <ds:schemaRef ds:uri="http://purl.org/dc/terms/"/>
    <ds:schemaRef ds:uri="http://purl.org/dc/elements/1.1/"/>
    <ds:schemaRef ds:uri="f0a853a8-2c4b-4fb1-8492-7adeedf661a8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7178B7D-8C93-4845-9312-55863F345B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0a853a8-2c4b-4fb1-8492-7adeedf661a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0BAAB87-3E73-499B-BE5A-8517C9DF27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1890</Words>
  <Application>Microsoft Office PowerPoint</Application>
  <PresentationFormat>와이드스크린</PresentationFormat>
  <Paragraphs>516</Paragraphs>
  <Slides>32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이해림</cp:lastModifiedBy>
  <cp:revision>100</cp:revision>
  <dcterms:created xsi:type="dcterms:W3CDTF">2021-04-01T05:05:36Z</dcterms:created>
  <dcterms:modified xsi:type="dcterms:W3CDTF">2021-05-22T18:16:57Z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0x01010031646DCF6E22584D8D118061DDF88ADC</vt:lpwstr>
  </property>
</Properties>
</file>