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6" r:id="rId3"/>
    <p:sldId id="424" r:id="rId4"/>
    <p:sldId id="423" r:id="rId5"/>
    <p:sldId id="425" r:id="rId6"/>
    <p:sldId id="427" r:id="rId7"/>
    <p:sldId id="430" r:id="rId8"/>
    <p:sldId id="428" r:id="rId9"/>
    <p:sldId id="429" r:id="rId10"/>
  </p:sldIdLst>
  <p:sldSz cx="97932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9" userDrawn="1">
          <p15:clr>
            <a:srgbClr val="A4A3A4"/>
          </p15:clr>
        </p15:guide>
        <p15:guide id="2" pos="3085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3659" userDrawn="1">
          <p15:clr>
            <a:srgbClr val="A4A3A4"/>
          </p15:clr>
        </p15:guide>
        <p15:guide id="5" pos="30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58ED5"/>
    <a:srgbClr val="EB7A67"/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9920" autoAdjust="0"/>
  </p:normalViewPr>
  <p:slideViewPr>
    <p:cSldViewPr>
      <p:cViewPr varScale="1">
        <p:scale>
          <a:sx n="121" d="100"/>
          <a:sy n="121" d="100"/>
        </p:scale>
        <p:origin x="1308" y="90"/>
      </p:cViewPr>
      <p:guideLst>
        <p:guide orient="horz" pos="2019"/>
        <p:guide pos="3085"/>
        <p:guide orient="horz" pos="1620"/>
        <p:guide orient="horz" pos="3659"/>
        <p:guide pos="3084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-5094" y="-96"/>
      </p:cViewPr>
      <p:guideLst>
        <p:guide orient="horz" pos="3223"/>
        <p:guide pos="2238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74959256-2054-4F9D-AB76-9B63877416F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4AED0A27-95B7-406B-9FA3-6DA230EA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8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C3678A6B-5F59-430F-A0DB-B64309FEEBD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739775"/>
            <a:ext cx="56530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1" y="4686301"/>
            <a:ext cx="5389563" cy="4440238"/>
          </a:xfrm>
          <a:prstGeom prst="rect">
            <a:avLst/>
          </a:prstGeom>
        </p:spPr>
        <p:txBody>
          <a:bodyPr vert="horz" lIns="91415" tIns="45708" rIns="91415" bIns="4570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013"/>
            <a:ext cx="2919413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1D7A0704-81CC-4687-A272-168C74E49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124" y="1795957"/>
            <a:ext cx="9360000" cy="161949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129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132" y="3908576"/>
            <a:ext cx="9217024" cy="1360832"/>
          </a:xfrm>
        </p:spPr>
        <p:txBody>
          <a:bodyPr>
            <a:normAutofit/>
          </a:bodyPr>
          <a:lstStyle>
            <a:lvl1pPr marL="0" indent="0" algn="r">
              <a:buNone/>
              <a:defRPr sz="1956" b="1">
                <a:solidFill>
                  <a:schemeClr val="tx1">
                    <a:tint val="75000"/>
                  </a:schemeClr>
                </a:solidFill>
              </a:defRPr>
            </a:lvl1pPr>
            <a:lvl2pPr marL="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593-FFB9-46D1-8F07-2D866424212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C:\Users\dclab\Desktop\Emblem_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29" y="4816528"/>
            <a:ext cx="1989634" cy="19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1266"/>
      </p:ext>
    </p:extLst>
  </p:cSld>
  <p:clrMapOvr>
    <a:masterClrMapping/>
  </p:clrMapOvr>
  <p:transition spd="slow" advClick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55" y="4486117"/>
            <a:ext cx="5875973" cy="529612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555" y="572633"/>
            <a:ext cx="5875973" cy="3845243"/>
          </a:xfrm>
        </p:spPr>
        <p:txBody>
          <a:bodyPr/>
          <a:lstStyle>
            <a:lvl1pPr marL="0" indent="0">
              <a:buNone/>
              <a:defRPr sz="3129"/>
            </a:lvl1pPr>
            <a:lvl2pPr marL="447152" indent="0">
              <a:buNone/>
              <a:defRPr sz="2739"/>
            </a:lvl2pPr>
            <a:lvl3pPr marL="894303" indent="0">
              <a:buNone/>
              <a:defRPr sz="2347"/>
            </a:lvl3pPr>
            <a:lvl4pPr marL="1341455" indent="0">
              <a:buNone/>
              <a:defRPr sz="1956"/>
            </a:lvl4pPr>
            <a:lvl5pPr marL="1788607" indent="0">
              <a:buNone/>
              <a:defRPr sz="1956"/>
            </a:lvl5pPr>
            <a:lvl6pPr marL="2235758" indent="0">
              <a:buNone/>
              <a:defRPr sz="1956"/>
            </a:lvl6pPr>
            <a:lvl7pPr marL="2682910" indent="0">
              <a:buNone/>
              <a:defRPr sz="1956"/>
            </a:lvl7pPr>
            <a:lvl8pPr marL="3130062" indent="0">
              <a:buNone/>
              <a:defRPr sz="1956"/>
            </a:lvl8pPr>
            <a:lvl9pPr marL="3577214" indent="0">
              <a:buNone/>
              <a:defRPr sz="195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555" y="5015729"/>
            <a:ext cx="5875973" cy="752136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F76-B875-4596-A54C-08C67B6E235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09524"/>
      </p:ext>
    </p:extLst>
  </p:cSld>
  <p:clrMapOvr>
    <a:masterClrMapping/>
  </p:clrMapOvr>
  <p:transition spd="slow" advClick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B4BD-60D0-4FEB-A051-01F7F8ABD80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64411"/>
      </p:ext>
    </p:extLst>
  </p:cSld>
  <p:clrMapOvr>
    <a:masterClrMapping/>
  </p:clrMapOvr>
  <p:transition spd="slow" advClick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134" y="256648"/>
            <a:ext cx="2203490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9664" y="256648"/>
            <a:ext cx="6447248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C0-56A0-46F2-A370-E2AAA3037AB9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05786"/>
      </p:ext>
    </p:extLst>
  </p:cSld>
  <p:clrMapOvr>
    <a:masterClrMapping/>
  </p:clrMapOvr>
  <p:transition spd="slow" advClick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0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894364"/>
      </p:ext>
    </p:extLst>
  </p:cSld>
  <p:clrMapOvr>
    <a:masterClrMapping/>
  </p:clrMapOvr>
  <p:transition spd="slow" advClick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604" y="4118208"/>
            <a:ext cx="8324295" cy="1272846"/>
          </a:xfrm>
        </p:spPr>
        <p:txBody>
          <a:bodyPr anchor="t"/>
          <a:lstStyle>
            <a:lvl1pPr algn="l">
              <a:defRPr sz="391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604" y="2716297"/>
            <a:ext cx="8324295" cy="1401911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1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303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3pPr>
            <a:lvl4pPr marL="134145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60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758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91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3006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721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F96-9799-4EF8-8D29-D35C85BCD63A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6502"/>
      </p:ext>
    </p:extLst>
  </p:cSld>
  <p:clrMapOvr>
    <a:masterClrMapping/>
  </p:clrMapOvr>
  <p:transition spd="slow" advClick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9666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8257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5942-3147-4CB9-A690-5FF60E2D1F3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2853"/>
      </p:ext>
    </p:extLst>
  </p:cSld>
  <p:clrMapOvr>
    <a:masterClrMapping/>
  </p:clrMapOvr>
  <p:transition spd="slow" advClick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4" y="1434549"/>
            <a:ext cx="4327070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664" y="2032402"/>
            <a:ext cx="4327070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4856" y="1434549"/>
            <a:ext cx="4328769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4856" y="2032402"/>
            <a:ext cx="4328769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876-858B-4C13-A328-270308DF5BC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1153"/>
      </p:ext>
    </p:extLst>
  </p:cSld>
  <p:clrMapOvr>
    <a:masterClrMapping/>
  </p:clrMapOvr>
  <p:transition spd="slow" advClick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DD85-808A-4913-BD1C-395A6E8D036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3808" y="825097"/>
            <a:ext cx="936104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16126" y="176282"/>
            <a:ext cx="9361039" cy="553421"/>
          </a:xfrm>
        </p:spPr>
        <p:txBody>
          <a:bodyPr lIns="36000">
            <a:normAutofit/>
          </a:bodyPr>
          <a:lstStyle>
            <a:lvl1pPr algn="l">
              <a:defRPr sz="2739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" y="5924035"/>
            <a:ext cx="3937620" cy="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2065"/>
      </p:ext>
    </p:extLst>
  </p:cSld>
  <p:clrMapOvr>
    <a:masterClrMapping/>
  </p:clrMapOvr>
  <p:transition spd="slow" advClick="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5D46-FBBB-4DA3-9E24-418E323D3CB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75470"/>
      </p:ext>
    </p:extLst>
  </p:cSld>
  <p:clrMapOvr>
    <a:masterClrMapping/>
  </p:clrMapOvr>
  <p:transition spd="slow" advClick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665" y="255164"/>
            <a:ext cx="3221924" cy="1085924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8904" y="255164"/>
            <a:ext cx="5474720" cy="5469680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9665" y="1341088"/>
            <a:ext cx="3221924" cy="4383755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70A8-0134-44E3-B118-1F5A3493BB03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20549"/>
      </p:ext>
    </p:extLst>
  </p:cSld>
  <p:clrMapOvr>
    <a:masterClrMapping/>
  </p:clrMapOvr>
  <p:transition spd="slow" advClick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9667" y="256648"/>
            <a:ext cx="881395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7" y="1495373"/>
            <a:ext cx="881395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9666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0672-8527-40C3-BABC-979037CE216F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46040" y="5939952"/>
            <a:ext cx="3101208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8524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>
    <p:push/>
  </p:transition>
  <p:hf hdr="0" ftr="0" dt="0"/>
  <p:txStyles>
    <p:titleStyle>
      <a:lvl1pPr algn="ctr" defTabSz="894303" rtl="0" eaLnBrk="1" latinLnBrk="1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364" indent="-335364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621" indent="-279470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880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5031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2183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9334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6486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3638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800789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5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303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55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607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58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1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6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7214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42170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8684"/>
      </p:ext>
    </p:extLst>
  </p:cSld>
  <p:clrMapOvr>
    <a:masterClrMapping/>
  </p:clrMapOvr>
  <p:transition spd="slow" advClick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065B55B-1661-4374-9912-1E0885929030}"/>
              </a:ext>
            </a:extLst>
          </p:cNvPr>
          <p:cNvGrpSpPr/>
          <p:nvPr/>
        </p:nvGrpSpPr>
        <p:grpSpPr>
          <a:xfrm>
            <a:off x="648172" y="900113"/>
            <a:ext cx="7848872" cy="3528392"/>
            <a:chOff x="1800300" y="900113"/>
            <a:chExt cx="7848872" cy="35283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1" name="그림 20" descr="음식이(가) 표시된 사진&#10;&#10;자동 생성된 설명">
              <a:extLst>
                <a:ext uri="{FF2B5EF4-FFF2-40B4-BE49-F238E27FC236}">
                  <a16:creationId xmlns:a16="http://schemas.microsoft.com/office/drawing/2014/main" id="{BF16D7F8-4A20-4914-98EA-1E7768C0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98" y="900113"/>
              <a:ext cx="1428750" cy="1685925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94192"/>
      </p:ext>
    </p:extLst>
  </p:cSld>
  <p:clrMapOvr>
    <a:masterClrMapping/>
  </p:clrMapOvr>
  <p:transition spd="slow" advClick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5F0F31-B731-4C9F-B5E5-EF5837FD4115}"/>
              </a:ext>
            </a:extLst>
          </p:cNvPr>
          <p:cNvSpPr/>
          <p:nvPr/>
        </p:nvSpPr>
        <p:spPr>
          <a:xfrm>
            <a:off x="1800300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A0C83-542E-4938-AFC6-03566F64D34C}"/>
              </a:ext>
            </a:extLst>
          </p:cNvPr>
          <p:cNvSpPr/>
          <p:nvPr/>
        </p:nvSpPr>
        <p:spPr>
          <a:xfrm>
            <a:off x="6696844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A5929-EBA8-4FD2-A3FC-699A33148CEA}"/>
              </a:ext>
            </a:extLst>
          </p:cNvPr>
          <p:cNvSpPr/>
          <p:nvPr/>
        </p:nvSpPr>
        <p:spPr>
          <a:xfrm>
            <a:off x="3024436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E9C74-A6CB-4880-AB22-C758DD7FA181}"/>
              </a:ext>
            </a:extLst>
          </p:cNvPr>
          <p:cNvSpPr/>
          <p:nvPr/>
        </p:nvSpPr>
        <p:spPr>
          <a:xfrm>
            <a:off x="6912868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42F1D4F8-7E95-4D92-9958-19401A37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904" y="1044129"/>
            <a:ext cx="1872208" cy="1872208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D75EAFDF-937B-40FE-978C-C09D4DAED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pic>
        <p:nvPicPr>
          <p:cNvPr id="8" name="그림 7" descr="디스플레이, 건물, 창문이(가) 표시된 사진&#10;&#10;자동 생성된 설명">
            <a:extLst>
              <a:ext uri="{FF2B5EF4-FFF2-40B4-BE49-F238E27FC236}">
                <a16:creationId xmlns:a16="http://schemas.microsoft.com/office/drawing/2014/main" id="{8A070E0C-1195-4775-BAFA-A536D2A96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8" y="1138558"/>
            <a:ext cx="898622" cy="985691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345C199-B862-421B-BA25-727DD6DA83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0" y="1132755"/>
            <a:ext cx="689282" cy="847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690C6F-A8A3-4B49-A56D-819F909DA87E}"/>
              </a:ext>
            </a:extLst>
          </p:cNvPr>
          <p:cNvCxnSpPr>
            <a:cxnSpLocks/>
          </p:cNvCxnSpPr>
          <p:nvPr/>
        </p:nvCxnSpPr>
        <p:spPr>
          <a:xfrm flipV="1">
            <a:off x="3240460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ED3E5-1FC5-4A93-B410-5706CD1381C4}"/>
              </a:ext>
            </a:extLst>
          </p:cNvPr>
          <p:cNvSpPr/>
          <p:nvPr/>
        </p:nvSpPr>
        <p:spPr>
          <a:xfrm>
            <a:off x="3240460" y="2700313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Send graphic data to VNC Server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4B391-3CB7-45E4-B37A-6733170F2D3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536604" y="3704233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0D4F-EC3A-46E8-B6AF-0840073F35D2}"/>
              </a:ext>
            </a:extLst>
          </p:cNvPr>
          <p:cNvCxnSpPr>
            <a:cxnSpLocks/>
          </p:cNvCxnSpPr>
          <p:nvPr/>
        </p:nvCxnSpPr>
        <p:spPr>
          <a:xfrm>
            <a:off x="8148418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56BE8-5060-4EB9-8154-8CFCA24A7A64}"/>
              </a:ext>
            </a:extLst>
          </p:cNvPr>
          <p:cNvSpPr/>
          <p:nvPr/>
        </p:nvSpPr>
        <p:spPr>
          <a:xfrm>
            <a:off x="8148418" y="2772321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1. Transform frame buffer and display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4412B-C829-4036-AD0A-F4667C8E121B}"/>
              </a:ext>
            </a:extLst>
          </p:cNvPr>
          <p:cNvSpPr/>
          <p:nvPr/>
        </p:nvSpPr>
        <p:spPr>
          <a:xfrm>
            <a:off x="4608612" y="3277674"/>
            <a:ext cx="2232248" cy="35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2. Convert graphic data to RBF and send them to clients.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06100"/>
      </p:ext>
    </p:extLst>
  </p:cSld>
  <p:clrMapOvr>
    <a:masterClrMapping/>
  </p:clrMapOvr>
  <p:transition spd="slow" advClick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6E0D39-7D5D-44BA-84EA-2C03ED479F87}"/>
              </a:ext>
            </a:extLst>
          </p:cNvPr>
          <p:cNvGrpSpPr/>
          <p:nvPr/>
        </p:nvGrpSpPr>
        <p:grpSpPr>
          <a:xfrm>
            <a:off x="2124336" y="1476177"/>
            <a:ext cx="5545777" cy="3384376"/>
            <a:chOff x="2124336" y="1476177"/>
            <a:chExt cx="5545777" cy="338437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0F6F02-3324-4A15-875C-5DCC46BAC3A0}"/>
                </a:ext>
              </a:extLst>
            </p:cNvPr>
            <p:cNvSpPr/>
            <p:nvPr/>
          </p:nvSpPr>
          <p:spPr>
            <a:xfrm>
              <a:off x="2124336" y="4500513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TCP/IP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CE93D7-2831-4D6A-A21C-4B5B8A31A69C}"/>
                </a:ext>
              </a:extLst>
            </p:cNvPr>
            <p:cNvSpPr/>
            <p:nvPr/>
          </p:nvSpPr>
          <p:spPr>
            <a:xfrm>
              <a:off x="2124336" y="3996457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EE788B-2134-4D13-92FA-4796E5750C9C}"/>
                </a:ext>
              </a:extLst>
            </p:cNvPr>
            <p:cNvSpPr/>
            <p:nvPr/>
          </p:nvSpPr>
          <p:spPr>
            <a:xfrm>
              <a:off x="2124336" y="3024349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Session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C960C3-C429-42E6-83B5-34C5BD2FB383}"/>
                </a:ext>
              </a:extLst>
            </p:cNvPr>
            <p:cNvSpPr/>
            <p:nvPr/>
          </p:nvSpPr>
          <p:spPr>
            <a:xfrm>
              <a:off x="4536604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85A007-F518-4334-AC27-20542C1A89F2}"/>
                </a:ext>
              </a:extLst>
            </p:cNvPr>
            <p:cNvSpPr/>
            <p:nvPr/>
          </p:nvSpPr>
          <p:spPr>
            <a:xfrm>
              <a:off x="4608612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DA5B30-B875-4DBB-8089-AB0FF063ABA3}"/>
                </a:ext>
              </a:extLst>
            </p:cNvPr>
            <p:cNvSpPr/>
            <p:nvPr/>
          </p:nvSpPr>
          <p:spPr>
            <a:xfrm>
              <a:off x="5723575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BCE3B0-649A-4DE1-BD1D-C2B61CB90FC9}"/>
                </a:ext>
              </a:extLst>
            </p:cNvPr>
            <p:cNvSpPr/>
            <p:nvPr/>
          </p:nvSpPr>
          <p:spPr>
            <a:xfrm>
              <a:off x="2124336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0350049-BF8E-4631-8D7D-E5A36F3EF412}"/>
                </a:ext>
              </a:extLst>
            </p:cNvPr>
            <p:cNvSpPr/>
            <p:nvPr/>
          </p:nvSpPr>
          <p:spPr>
            <a:xfrm>
              <a:off x="2196344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1A5544-55EE-420D-BEF0-679244985554}"/>
                </a:ext>
              </a:extLst>
            </p:cNvPr>
            <p:cNvSpPr/>
            <p:nvPr/>
          </p:nvSpPr>
          <p:spPr>
            <a:xfrm>
              <a:off x="3311307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32E742-A1CA-45B2-82C2-9097B98F63DB}"/>
                </a:ext>
              </a:extLst>
            </p:cNvPr>
            <p:cNvSpPr/>
            <p:nvPr/>
          </p:nvSpPr>
          <p:spPr>
            <a:xfrm>
              <a:off x="6696844" y="1709946"/>
              <a:ext cx="973269" cy="639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8BFC1BF-9D84-4F18-8CD0-70A13778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48612B-17D0-4B8A-80A4-933313DDF9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8732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42FFAA-18D1-4BD2-BC7F-685D8C6403F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788632" y="3852441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28A546-8DBF-4D89-A619-9831A83A198F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>
              <a:off x="4788632" y="4356497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F6E565-6012-4B61-9B9C-BECA0604D1E1}"/>
                </a:ext>
              </a:extLst>
            </p:cNvPr>
            <p:cNvSpPr/>
            <p:nvPr/>
          </p:nvSpPr>
          <p:spPr>
            <a:xfrm>
              <a:off x="2124336" y="3503922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Graphic Driver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847AEE6-08FD-44DB-8A4F-7558BBA399B7}"/>
                </a:ext>
              </a:extLst>
            </p:cNvPr>
            <p:cNvCxnSpPr>
              <a:cxnSpLocks/>
              <a:stCxn id="18" idx="2"/>
              <a:endCxn id="42" idx="0"/>
            </p:cNvCxnSpPr>
            <p:nvPr/>
          </p:nvCxnSpPr>
          <p:spPr>
            <a:xfrm>
              <a:off x="4788632" y="3384389"/>
              <a:ext cx="0" cy="11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386995"/>
      </p:ext>
    </p:extLst>
  </p:cSld>
  <p:clrMapOvr>
    <a:masterClrMapping/>
  </p:clrMapOvr>
  <p:transition spd="slow" advClick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93502A-6150-406A-8097-5B7BE5E11E88}"/>
              </a:ext>
            </a:extLst>
          </p:cNvPr>
          <p:cNvSpPr/>
          <p:nvPr/>
        </p:nvSpPr>
        <p:spPr>
          <a:xfrm>
            <a:off x="216124" y="2844329"/>
            <a:ext cx="2016224" cy="30243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4DFD27-E02F-491A-B1F8-01952EE19A7A}"/>
              </a:ext>
            </a:extLst>
          </p:cNvPr>
          <p:cNvSpPr/>
          <p:nvPr/>
        </p:nvSpPr>
        <p:spPr>
          <a:xfrm>
            <a:off x="327547" y="2980962"/>
            <a:ext cx="1791816" cy="23555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5DF440-A4F0-4F2E-B01C-BF965534B3D1}"/>
              </a:ext>
            </a:extLst>
          </p:cNvPr>
          <p:cNvSpPr/>
          <p:nvPr/>
        </p:nvSpPr>
        <p:spPr>
          <a:xfrm>
            <a:off x="1043044" y="5436617"/>
            <a:ext cx="360821" cy="331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43534A-0DBC-46CF-BE72-8B121B4B2C2C}"/>
              </a:ext>
            </a:extLst>
          </p:cNvPr>
          <p:cNvSpPr/>
          <p:nvPr/>
        </p:nvSpPr>
        <p:spPr>
          <a:xfrm>
            <a:off x="327389" y="5897930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Mobile Client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17AF03-3CE5-4BEC-AA78-49672A0E42BB}"/>
              </a:ext>
            </a:extLst>
          </p:cNvPr>
          <p:cNvSpPr/>
          <p:nvPr/>
        </p:nvSpPr>
        <p:spPr>
          <a:xfrm>
            <a:off x="358048" y="3414181"/>
            <a:ext cx="1728583" cy="11851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Web Browser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CABD07-29D2-43B6-A0DF-944BA40666E0}"/>
              </a:ext>
            </a:extLst>
          </p:cNvPr>
          <p:cNvSpPr/>
          <p:nvPr/>
        </p:nvSpPr>
        <p:spPr>
          <a:xfrm>
            <a:off x="3552709" y="108025"/>
            <a:ext cx="5904656" cy="29437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5FDB68-10FD-4C4F-B8FF-8AC252BA9B03}"/>
              </a:ext>
            </a:extLst>
          </p:cNvPr>
          <p:cNvSpPr/>
          <p:nvPr/>
        </p:nvSpPr>
        <p:spPr>
          <a:xfrm>
            <a:off x="3732729" y="283754"/>
            <a:ext cx="5544616" cy="2592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2B1FBF-15EF-4D21-8E16-44165B1CFEF4}"/>
              </a:ext>
            </a:extLst>
          </p:cNvPr>
          <p:cNvSpPr/>
          <p:nvPr/>
        </p:nvSpPr>
        <p:spPr>
          <a:xfrm>
            <a:off x="5609129" y="3051771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NEMOSHELL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6BA77B-8915-4088-B423-3C77063C01C3}"/>
              </a:ext>
            </a:extLst>
          </p:cNvPr>
          <p:cNvSpPr/>
          <p:nvPr/>
        </p:nvSpPr>
        <p:spPr>
          <a:xfrm>
            <a:off x="4032352" y="900113"/>
            <a:ext cx="1728583" cy="11851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Web Browser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99E6CD-DC10-492D-A696-651116A9751B}"/>
              </a:ext>
            </a:extLst>
          </p:cNvPr>
          <p:cNvSpPr/>
          <p:nvPr/>
        </p:nvSpPr>
        <p:spPr>
          <a:xfrm>
            <a:off x="6728977" y="405871"/>
            <a:ext cx="1343936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7D023D-17E5-4A8C-BB82-BBD4C9E95536}"/>
              </a:ext>
            </a:extLst>
          </p:cNvPr>
          <p:cNvSpPr/>
          <p:nvPr/>
        </p:nvSpPr>
        <p:spPr>
          <a:xfrm>
            <a:off x="7685016" y="1240591"/>
            <a:ext cx="1343936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0C5CA5-3187-4575-BDD8-7829C9FAA2FA}"/>
              </a:ext>
            </a:extLst>
          </p:cNvPr>
          <p:cNvSpPr/>
          <p:nvPr/>
        </p:nvSpPr>
        <p:spPr>
          <a:xfrm>
            <a:off x="6847172" y="2076470"/>
            <a:ext cx="1343936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E8F841-A0C4-4227-81A5-E1C585F5C1B9}"/>
              </a:ext>
            </a:extLst>
          </p:cNvPr>
          <p:cNvSpPr/>
          <p:nvPr/>
        </p:nvSpPr>
        <p:spPr>
          <a:xfrm>
            <a:off x="3852302" y="3755264"/>
            <a:ext cx="1436359" cy="19951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51B2B5-2671-46A0-A1B7-0C0B496FD59F}"/>
              </a:ext>
            </a:extLst>
          </p:cNvPr>
          <p:cNvSpPr/>
          <p:nvPr/>
        </p:nvSpPr>
        <p:spPr>
          <a:xfrm>
            <a:off x="358048" y="4599327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Android Application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DA03BA-3F01-4DDE-A5C8-CC425E7E2B00}"/>
              </a:ext>
            </a:extLst>
          </p:cNvPr>
          <p:cNvSpPr/>
          <p:nvPr/>
        </p:nvSpPr>
        <p:spPr>
          <a:xfrm>
            <a:off x="581988" y="3646714"/>
            <a:ext cx="1343936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5195AB-3C7A-4DCA-B7FA-18F98694C8F1}"/>
              </a:ext>
            </a:extLst>
          </p:cNvPr>
          <p:cNvSpPr/>
          <p:nvPr/>
        </p:nvSpPr>
        <p:spPr>
          <a:xfrm>
            <a:off x="3674573" y="5697672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WebRTC Server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39FF1A5-6234-4E61-9D79-DB62C5654A2B}"/>
              </a:ext>
            </a:extLst>
          </p:cNvPr>
          <p:cNvSpPr/>
          <p:nvPr/>
        </p:nvSpPr>
        <p:spPr>
          <a:xfrm>
            <a:off x="4409803" y="2196257"/>
            <a:ext cx="504056" cy="145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D7EB676-91F0-4C1D-88FD-9B248C327676}"/>
              </a:ext>
            </a:extLst>
          </p:cNvPr>
          <p:cNvSpPr/>
          <p:nvPr/>
        </p:nvSpPr>
        <p:spPr>
          <a:xfrm rot="5400000">
            <a:off x="2616411" y="3275389"/>
            <a:ext cx="504056" cy="172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D8887BE-901F-4D28-9352-7A02F7C9C0AE}"/>
              </a:ext>
            </a:extLst>
          </p:cNvPr>
          <p:cNvSpPr/>
          <p:nvPr/>
        </p:nvSpPr>
        <p:spPr>
          <a:xfrm rot="4463798">
            <a:off x="5932015" y="697888"/>
            <a:ext cx="504056" cy="739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1722C1-A732-4CED-BB82-F904AEEDDB8A}"/>
              </a:ext>
            </a:extLst>
          </p:cNvPr>
          <p:cNvSpPr/>
          <p:nvPr/>
        </p:nvSpPr>
        <p:spPr>
          <a:xfrm>
            <a:off x="4011600" y="3897567"/>
            <a:ext cx="1117762" cy="4601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HTTPS Server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76ABE8A-3FEA-4FF7-8A69-0A4B0DC1DCDB}"/>
              </a:ext>
            </a:extLst>
          </p:cNvPr>
          <p:cNvSpPr/>
          <p:nvPr/>
        </p:nvSpPr>
        <p:spPr>
          <a:xfrm>
            <a:off x="4032353" y="5272062"/>
            <a:ext cx="1097010" cy="221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E2532B1-99EC-4AC4-ADAB-F5D911DB6368}"/>
              </a:ext>
            </a:extLst>
          </p:cNvPr>
          <p:cNvSpPr/>
          <p:nvPr/>
        </p:nvSpPr>
        <p:spPr>
          <a:xfrm>
            <a:off x="4032353" y="5000639"/>
            <a:ext cx="1097010" cy="221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15D31F-C5B4-46B8-BC11-05CB61FF0867}"/>
              </a:ext>
            </a:extLst>
          </p:cNvPr>
          <p:cNvSpPr/>
          <p:nvPr/>
        </p:nvSpPr>
        <p:spPr>
          <a:xfrm>
            <a:off x="4032353" y="4725605"/>
            <a:ext cx="1097010" cy="221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31393"/>
      </p:ext>
    </p:extLst>
  </p:cSld>
  <p:clrMapOvr>
    <a:masterClrMapping/>
  </p:clrMapOvr>
  <p:transition spd="slow" advClick="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43534A-0DBC-46CF-BE72-8B121B4B2C2C}"/>
              </a:ext>
            </a:extLst>
          </p:cNvPr>
          <p:cNvSpPr/>
          <p:nvPr/>
        </p:nvSpPr>
        <p:spPr>
          <a:xfrm>
            <a:off x="3287313" y="6565541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Mobile Client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CABD07-29D2-43B6-A0DF-944BA40666E0}"/>
              </a:ext>
            </a:extLst>
          </p:cNvPr>
          <p:cNvSpPr/>
          <p:nvPr/>
        </p:nvSpPr>
        <p:spPr>
          <a:xfrm>
            <a:off x="3552709" y="108025"/>
            <a:ext cx="5904656" cy="29437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5FDB68-10FD-4C4F-B8FF-8AC252BA9B03}"/>
              </a:ext>
            </a:extLst>
          </p:cNvPr>
          <p:cNvSpPr/>
          <p:nvPr/>
        </p:nvSpPr>
        <p:spPr>
          <a:xfrm>
            <a:off x="3732729" y="283754"/>
            <a:ext cx="5544616" cy="2592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2B1FBF-15EF-4D21-8E16-44165B1CFEF4}"/>
              </a:ext>
            </a:extLst>
          </p:cNvPr>
          <p:cNvSpPr/>
          <p:nvPr/>
        </p:nvSpPr>
        <p:spPr>
          <a:xfrm>
            <a:off x="5609129" y="3051771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NEMOSHELL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6BA77B-8915-4088-B423-3C77063C01C3}"/>
              </a:ext>
            </a:extLst>
          </p:cNvPr>
          <p:cNvSpPr/>
          <p:nvPr/>
        </p:nvSpPr>
        <p:spPr>
          <a:xfrm>
            <a:off x="4439509" y="527618"/>
            <a:ext cx="1563350" cy="5165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Session #0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99E6CD-DC10-492D-A696-651116A9751B}"/>
              </a:ext>
            </a:extLst>
          </p:cNvPr>
          <p:cNvSpPr/>
          <p:nvPr/>
        </p:nvSpPr>
        <p:spPr>
          <a:xfrm>
            <a:off x="7207157" y="397029"/>
            <a:ext cx="1343936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7D023D-17E5-4A8C-BB82-BBD4C9E95536}"/>
              </a:ext>
            </a:extLst>
          </p:cNvPr>
          <p:cNvSpPr/>
          <p:nvPr/>
        </p:nvSpPr>
        <p:spPr>
          <a:xfrm>
            <a:off x="7225116" y="1181012"/>
            <a:ext cx="1343936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0C5CA5-3187-4575-BDD8-7829C9FAA2FA}"/>
              </a:ext>
            </a:extLst>
          </p:cNvPr>
          <p:cNvSpPr/>
          <p:nvPr/>
        </p:nvSpPr>
        <p:spPr>
          <a:xfrm>
            <a:off x="7225116" y="1980233"/>
            <a:ext cx="1343936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D8887BE-901F-4D28-9352-7A02F7C9C0AE}"/>
              </a:ext>
            </a:extLst>
          </p:cNvPr>
          <p:cNvSpPr/>
          <p:nvPr/>
        </p:nvSpPr>
        <p:spPr>
          <a:xfrm rot="5400000">
            <a:off x="6352979" y="433594"/>
            <a:ext cx="504056" cy="78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59898A8-E742-49CD-8655-C84144B99F3E}"/>
              </a:ext>
            </a:extLst>
          </p:cNvPr>
          <p:cNvGrpSpPr/>
          <p:nvPr/>
        </p:nvGrpSpPr>
        <p:grpSpPr>
          <a:xfrm>
            <a:off x="299917" y="1410002"/>
            <a:ext cx="432048" cy="903120"/>
            <a:chOff x="299917" y="1410002"/>
            <a:chExt cx="432048" cy="90312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A32109D-76F5-4824-9B3A-777E85E049D8}"/>
                </a:ext>
              </a:extLst>
            </p:cNvPr>
            <p:cNvSpPr/>
            <p:nvPr/>
          </p:nvSpPr>
          <p:spPr>
            <a:xfrm>
              <a:off x="335531" y="1410002"/>
              <a:ext cx="360821" cy="331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8233F08-4EA7-44DA-87D3-AFCAC69CF300}"/>
                </a:ext>
              </a:extLst>
            </p:cNvPr>
            <p:cNvSpPr/>
            <p:nvPr/>
          </p:nvSpPr>
          <p:spPr>
            <a:xfrm>
              <a:off x="299917" y="1705916"/>
              <a:ext cx="432048" cy="60720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13E52D9-E447-461C-85A6-FDD619EA34A0}"/>
              </a:ext>
            </a:extLst>
          </p:cNvPr>
          <p:cNvSpPr/>
          <p:nvPr/>
        </p:nvSpPr>
        <p:spPr>
          <a:xfrm>
            <a:off x="973356" y="583117"/>
            <a:ext cx="1728583" cy="11851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14011D8-A71B-4C91-973C-5B197C135E54}"/>
              </a:ext>
            </a:extLst>
          </p:cNvPr>
          <p:cNvSpPr/>
          <p:nvPr/>
        </p:nvSpPr>
        <p:spPr>
          <a:xfrm>
            <a:off x="1558730" y="3051771"/>
            <a:ext cx="1728583" cy="11851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400" b="1" dirty="0">
              <a:solidFill>
                <a:prstClr val="black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358C94C-5C25-4C6E-8E4A-32997D61F298}"/>
              </a:ext>
            </a:extLst>
          </p:cNvPr>
          <p:cNvGrpSpPr/>
          <p:nvPr/>
        </p:nvGrpSpPr>
        <p:grpSpPr>
          <a:xfrm>
            <a:off x="696352" y="3852441"/>
            <a:ext cx="432048" cy="903120"/>
            <a:chOff x="299917" y="1410002"/>
            <a:chExt cx="432048" cy="9031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ED1870-F4E5-4B0D-9F57-B86F85CFDCF0}"/>
                </a:ext>
              </a:extLst>
            </p:cNvPr>
            <p:cNvSpPr/>
            <p:nvPr/>
          </p:nvSpPr>
          <p:spPr>
            <a:xfrm>
              <a:off x="335531" y="1410002"/>
              <a:ext cx="360821" cy="331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A7A2ACF-3493-49E3-B4AF-1E831076BF61}"/>
                </a:ext>
              </a:extLst>
            </p:cNvPr>
            <p:cNvSpPr/>
            <p:nvPr/>
          </p:nvSpPr>
          <p:spPr>
            <a:xfrm>
              <a:off x="299917" y="1705916"/>
              <a:ext cx="432048" cy="60720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4C0C48-B33D-49EC-9EEB-FDCCA45AB802}"/>
              </a:ext>
            </a:extLst>
          </p:cNvPr>
          <p:cNvGrpSpPr/>
          <p:nvPr/>
        </p:nvGrpSpPr>
        <p:grpSpPr>
          <a:xfrm>
            <a:off x="4587102" y="5370960"/>
            <a:ext cx="432048" cy="903120"/>
            <a:chOff x="299917" y="1410002"/>
            <a:chExt cx="432048" cy="90312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834F554-8A34-480E-A80E-3DCA43B8A178}"/>
                </a:ext>
              </a:extLst>
            </p:cNvPr>
            <p:cNvSpPr/>
            <p:nvPr/>
          </p:nvSpPr>
          <p:spPr>
            <a:xfrm>
              <a:off x="335531" y="1410002"/>
              <a:ext cx="360821" cy="331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90C1D1E7-7AD4-4788-B711-5D40568C9429}"/>
                </a:ext>
              </a:extLst>
            </p:cNvPr>
            <p:cNvSpPr/>
            <p:nvPr/>
          </p:nvSpPr>
          <p:spPr>
            <a:xfrm>
              <a:off x="299917" y="1705916"/>
              <a:ext cx="432048" cy="60720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C6DAE2-C740-43A9-8085-3246BBCE0FBB}"/>
              </a:ext>
            </a:extLst>
          </p:cNvPr>
          <p:cNvGrpSpPr/>
          <p:nvPr/>
        </p:nvGrpSpPr>
        <p:grpSpPr>
          <a:xfrm>
            <a:off x="7711463" y="5401481"/>
            <a:ext cx="432048" cy="903120"/>
            <a:chOff x="299917" y="1410002"/>
            <a:chExt cx="432048" cy="90312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12794BA-30F4-432D-9CFC-F228ED6871A6}"/>
                </a:ext>
              </a:extLst>
            </p:cNvPr>
            <p:cNvSpPr/>
            <p:nvPr/>
          </p:nvSpPr>
          <p:spPr>
            <a:xfrm>
              <a:off x="335531" y="1410002"/>
              <a:ext cx="360821" cy="331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20F0F8A8-9F0E-4880-95BE-A71319B237FD}"/>
                </a:ext>
              </a:extLst>
            </p:cNvPr>
            <p:cNvSpPr/>
            <p:nvPr/>
          </p:nvSpPr>
          <p:spPr>
            <a:xfrm>
              <a:off x="299917" y="1705916"/>
              <a:ext cx="432048" cy="60720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2E47FD7-B336-4CD6-AD74-D7A36DBA53D8}"/>
              </a:ext>
            </a:extLst>
          </p:cNvPr>
          <p:cNvSpPr/>
          <p:nvPr/>
        </p:nvSpPr>
        <p:spPr>
          <a:xfrm>
            <a:off x="3960540" y="3785306"/>
            <a:ext cx="1728583" cy="11851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EEFDACC-6492-4DC8-9978-8A40D20CB5F3}"/>
              </a:ext>
            </a:extLst>
          </p:cNvPr>
          <p:cNvSpPr/>
          <p:nvPr/>
        </p:nvSpPr>
        <p:spPr>
          <a:xfrm>
            <a:off x="6847172" y="3807854"/>
            <a:ext cx="1728583" cy="11851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008800C-6935-4268-987B-11FA77F42A0F}"/>
              </a:ext>
            </a:extLst>
          </p:cNvPr>
          <p:cNvSpPr/>
          <p:nvPr/>
        </p:nvSpPr>
        <p:spPr>
          <a:xfrm>
            <a:off x="4454190" y="1332161"/>
            <a:ext cx="1563350" cy="5165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Session #1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B94A994-8A4F-4C8B-B8D3-EACCCD31B412}"/>
              </a:ext>
            </a:extLst>
          </p:cNvPr>
          <p:cNvSpPr/>
          <p:nvPr/>
        </p:nvSpPr>
        <p:spPr>
          <a:xfrm>
            <a:off x="4456335" y="2111794"/>
            <a:ext cx="1563350" cy="5165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Session #1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AAEA623B-1CC7-46EC-B199-82AA22AA22E6}"/>
              </a:ext>
            </a:extLst>
          </p:cNvPr>
          <p:cNvSpPr/>
          <p:nvPr/>
        </p:nvSpPr>
        <p:spPr>
          <a:xfrm rot="5400000">
            <a:off x="6333227" y="1198717"/>
            <a:ext cx="504056" cy="78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906F76A-E547-49CC-9635-BA51D93E1902}"/>
              </a:ext>
            </a:extLst>
          </p:cNvPr>
          <p:cNvSpPr/>
          <p:nvPr/>
        </p:nvSpPr>
        <p:spPr>
          <a:xfrm rot="5400000">
            <a:off x="6370372" y="1996409"/>
            <a:ext cx="504056" cy="78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3B012B-7176-44CA-B4A8-9B1D52D6C2B4}"/>
              </a:ext>
            </a:extLst>
          </p:cNvPr>
          <p:cNvSpPr/>
          <p:nvPr/>
        </p:nvSpPr>
        <p:spPr>
          <a:xfrm>
            <a:off x="978121" y="1673985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Session #0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24319B-1B8E-4D11-B178-A09106F1C7E4}"/>
              </a:ext>
            </a:extLst>
          </p:cNvPr>
          <p:cNvSpPr/>
          <p:nvPr/>
        </p:nvSpPr>
        <p:spPr>
          <a:xfrm>
            <a:off x="1527113" y="4170342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Session #1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8B4EAD-5CB7-49FB-A664-E6283C68DE46}"/>
              </a:ext>
            </a:extLst>
          </p:cNvPr>
          <p:cNvSpPr/>
          <p:nvPr/>
        </p:nvSpPr>
        <p:spPr>
          <a:xfrm>
            <a:off x="4002968" y="4941312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Session #2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BDB6D1-023A-4428-926E-CF01D387ED9E}"/>
              </a:ext>
            </a:extLst>
          </p:cNvPr>
          <p:cNvSpPr/>
          <p:nvPr/>
        </p:nvSpPr>
        <p:spPr>
          <a:xfrm>
            <a:off x="6909011" y="4985646"/>
            <a:ext cx="1791816" cy="460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Session #1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B3D1B8D-0404-4875-88C4-F34E81C5BD52}"/>
              </a:ext>
            </a:extLst>
          </p:cNvPr>
          <p:cNvSpPr/>
          <p:nvPr/>
        </p:nvSpPr>
        <p:spPr>
          <a:xfrm>
            <a:off x="1165679" y="815650"/>
            <a:ext cx="1343936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23EF3F5-EF7E-44D3-BA98-03838018BE40}"/>
              </a:ext>
            </a:extLst>
          </p:cNvPr>
          <p:cNvSpPr/>
          <p:nvPr/>
        </p:nvSpPr>
        <p:spPr>
          <a:xfrm>
            <a:off x="1766014" y="3281855"/>
            <a:ext cx="1343936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035B36D-3E85-4D8D-A85C-FB715A1E6CBE}"/>
              </a:ext>
            </a:extLst>
          </p:cNvPr>
          <p:cNvSpPr/>
          <p:nvPr/>
        </p:nvSpPr>
        <p:spPr>
          <a:xfrm>
            <a:off x="7075109" y="4036710"/>
            <a:ext cx="1343936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2FEEC31-2B42-412F-86F2-53DC1AEA1583}"/>
              </a:ext>
            </a:extLst>
          </p:cNvPr>
          <p:cNvSpPr/>
          <p:nvPr/>
        </p:nvSpPr>
        <p:spPr>
          <a:xfrm>
            <a:off x="4152863" y="4004724"/>
            <a:ext cx="1343936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black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9119191"/>
      </p:ext>
    </p:extLst>
  </p:cSld>
  <p:clrMapOvr>
    <a:masterClrMapping/>
  </p:clrMapOvr>
  <p:transition spd="slow" advClick="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7917"/>
      </p:ext>
    </p:extLst>
  </p:cSld>
  <p:clrMapOvr>
    <a:masterClrMapping/>
  </p:clrMapOvr>
  <p:transition spd="slow" advClick="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2106"/>
      </p:ext>
    </p:extLst>
  </p:cSld>
  <p:clrMapOvr>
    <a:masterClrMapping/>
  </p:clrMapOvr>
  <p:transition spd="slow" advClick="0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</TotalTime>
  <Words>198</Words>
  <Application>Microsoft Office PowerPoint</Application>
  <PresentationFormat>사용자 지정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FlashFQ: A Fair Queueing I/O Scheduler for Flash-Based SSDs</dc:title>
  <dc:creator>user4</dc:creator>
  <cp:lastModifiedBy>이 호영</cp:lastModifiedBy>
  <cp:revision>2386</cp:revision>
  <cp:lastPrinted>2015-10-02T07:33:24Z</cp:lastPrinted>
  <dcterms:created xsi:type="dcterms:W3CDTF">2013-11-08T06:48:25Z</dcterms:created>
  <dcterms:modified xsi:type="dcterms:W3CDTF">2019-11-05T02:53:26Z</dcterms:modified>
</cp:coreProperties>
</file>