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22" r:id="rId2"/>
    <p:sldId id="426" r:id="rId3"/>
    <p:sldId id="424" r:id="rId4"/>
    <p:sldId id="423" r:id="rId5"/>
    <p:sldId id="425" r:id="rId6"/>
  </p:sldIdLst>
  <p:sldSz cx="9793288" cy="6408738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9" userDrawn="1">
          <p15:clr>
            <a:srgbClr val="A4A3A4"/>
          </p15:clr>
        </p15:guide>
        <p15:guide id="2" pos="3085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orient="horz" pos="3659" userDrawn="1">
          <p15:clr>
            <a:srgbClr val="A4A3A4"/>
          </p15:clr>
        </p15:guide>
        <p15:guide id="5" pos="30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8" userDrawn="1">
          <p15:clr>
            <a:srgbClr val="A4A3A4"/>
          </p15:clr>
        </p15:guide>
        <p15:guide id="3" orient="horz" pos="3108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558ED5"/>
    <a:srgbClr val="EB7A67"/>
    <a:srgbClr val="00C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4" autoAdjust="0"/>
    <p:restoredTop sz="99920" autoAdjust="0"/>
  </p:normalViewPr>
  <p:slideViewPr>
    <p:cSldViewPr>
      <p:cViewPr varScale="1">
        <p:scale>
          <a:sx n="121" d="100"/>
          <a:sy n="121" d="100"/>
        </p:scale>
        <p:origin x="1308" y="114"/>
      </p:cViewPr>
      <p:guideLst>
        <p:guide orient="horz" pos="2019"/>
        <p:guide pos="3085"/>
        <p:guide orient="horz" pos="1620"/>
        <p:guide orient="horz" pos="3659"/>
        <p:guide pos="3084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-5094" y="-96"/>
      </p:cViewPr>
      <p:guideLst>
        <p:guide orient="horz" pos="3223"/>
        <p:guide pos="2238"/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r">
              <a:defRPr sz="1200"/>
            </a:lvl1pPr>
          </a:lstStyle>
          <a:p>
            <a:fld id="{74959256-2054-4F9D-AB76-9B63877416F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r">
              <a:defRPr sz="1200"/>
            </a:lvl1pPr>
          </a:lstStyle>
          <a:p>
            <a:fld id="{4AED0A27-95B7-406B-9FA3-6DA230EA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85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9413" cy="493714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4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r">
              <a:defRPr sz="1200"/>
            </a:lvl1pPr>
          </a:lstStyle>
          <a:p>
            <a:fld id="{C3678A6B-5F59-430F-A0DB-B64309FEEBD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41338" y="739775"/>
            <a:ext cx="56530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5" tIns="45708" rIns="91415" bIns="457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1" y="4686301"/>
            <a:ext cx="5389563" cy="4440238"/>
          </a:xfrm>
          <a:prstGeom prst="rect">
            <a:avLst/>
          </a:prstGeom>
        </p:spPr>
        <p:txBody>
          <a:bodyPr vert="horz" lIns="91415" tIns="45708" rIns="91415" bIns="4570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1013"/>
            <a:ext cx="2919413" cy="493713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3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r">
              <a:defRPr sz="1200"/>
            </a:lvl1pPr>
          </a:lstStyle>
          <a:p>
            <a:fld id="{1D7A0704-81CC-4687-A272-168C74E49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5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6124" y="1795957"/>
            <a:ext cx="9360000" cy="1619495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3129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8132" y="3908576"/>
            <a:ext cx="9217024" cy="1360832"/>
          </a:xfrm>
        </p:spPr>
        <p:txBody>
          <a:bodyPr>
            <a:normAutofit/>
          </a:bodyPr>
          <a:lstStyle>
            <a:lvl1pPr marL="0" indent="0" algn="r">
              <a:buNone/>
              <a:defRPr sz="1956" b="1">
                <a:solidFill>
                  <a:schemeClr val="tx1">
                    <a:tint val="75000"/>
                  </a:schemeClr>
                </a:solidFill>
              </a:defRPr>
            </a:lvl1pPr>
            <a:lvl2pPr marL="44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4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3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2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0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7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4593-FFB9-46D1-8F07-2D8664242121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C:\Users\dclab\Desktop\Emblem_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729" y="4816528"/>
            <a:ext cx="1989634" cy="194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51266"/>
      </p:ext>
    </p:extLst>
  </p:cSld>
  <p:clrMapOvr>
    <a:masterClrMapping/>
  </p:clrMapOvr>
  <p:transition spd="slow" advClick="0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9555" y="4486117"/>
            <a:ext cx="5875973" cy="529612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19555" y="572633"/>
            <a:ext cx="5875973" cy="3845243"/>
          </a:xfrm>
        </p:spPr>
        <p:txBody>
          <a:bodyPr/>
          <a:lstStyle>
            <a:lvl1pPr marL="0" indent="0">
              <a:buNone/>
              <a:defRPr sz="3129"/>
            </a:lvl1pPr>
            <a:lvl2pPr marL="447152" indent="0">
              <a:buNone/>
              <a:defRPr sz="2739"/>
            </a:lvl2pPr>
            <a:lvl3pPr marL="894303" indent="0">
              <a:buNone/>
              <a:defRPr sz="2347"/>
            </a:lvl3pPr>
            <a:lvl4pPr marL="1341455" indent="0">
              <a:buNone/>
              <a:defRPr sz="1956"/>
            </a:lvl4pPr>
            <a:lvl5pPr marL="1788607" indent="0">
              <a:buNone/>
              <a:defRPr sz="1956"/>
            </a:lvl5pPr>
            <a:lvl6pPr marL="2235758" indent="0">
              <a:buNone/>
              <a:defRPr sz="1956"/>
            </a:lvl6pPr>
            <a:lvl7pPr marL="2682910" indent="0">
              <a:buNone/>
              <a:defRPr sz="1956"/>
            </a:lvl7pPr>
            <a:lvl8pPr marL="3130062" indent="0">
              <a:buNone/>
              <a:defRPr sz="1956"/>
            </a:lvl8pPr>
            <a:lvl9pPr marL="3577214" indent="0">
              <a:buNone/>
              <a:defRPr sz="1956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19555" y="5015729"/>
            <a:ext cx="5875973" cy="752136"/>
          </a:xfrm>
        </p:spPr>
        <p:txBody>
          <a:bodyPr/>
          <a:lstStyle>
            <a:lvl1pPr marL="0" indent="0">
              <a:buNone/>
              <a:defRPr sz="1369"/>
            </a:lvl1pPr>
            <a:lvl2pPr marL="447152" indent="0">
              <a:buNone/>
              <a:defRPr sz="1174"/>
            </a:lvl2pPr>
            <a:lvl3pPr marL="894303" indent="0">
              <a:buNone/>
              <a:defRPr sz="978"/>
            </a:lvl3pPr>
            <a:lvl4pPr marL="1341455" indent="0">
              <a:buNone/>
              <a:defRPr sz="880"/>
            </a:lvl4pPr>
            <a:lvl5pPr marL="1788607" indent="0">
              <a:buNone/>
              <a:defRPr sz="880"/>
            </a:lvl5pPr>
            <a:lvl6pPr marL="2235758" indent="0">
              <a:buNone/>
              <a:defRPr sz="880"/>
            </a:lvl6pPr>
            <a:lvl7pPr marL="2682910" indent="0">
              <a:buNone/>
              <a:defRPr sz="880"/>
            </a:lvl7pPr>
            <a:lvl8pPr marL="3130062" indent="0">
              <a:buNone/>
              <a:defRPr sz="880"/>
            </a:lvl8pPr>
            <a:lvl9pPr marL="3577214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F76-B875-4596-A54C-08C67B6E235D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409524"/>
      </p:ext>
    </p:extLst>
  </p:cSld>
  <p:clrMapOvr>
    <a:masterClrMapping/>
  </p:clrMapOvr>
  <p:transition spd="slow" advClick="0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B4BD-60D0-4FEB-A051-01F7F8ABD80D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864411"/>
      </p:ext>
    </p:extLst>
  </p:cSld>
  <p:clrMapOvr>
    <a:masterClrMapping/>
  </p:clrMapOvr>
  <p:transition spd="slow" advClick="0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00134" y="256648"/>
            <a:ext cx="2203490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89664" y="256648"/>
            <a:ext cx="6447248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8EC0-56A0-46F2-A370-E2AAA3037AB9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005786"/>
      </p:ext>
    </p:extLst>
  </p:cSld>
  <p:clrMapOvr>
    <a:masterClrMapping/>
  </p:clrMapOvr>
  <p:transition spd="slow" advClick="0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902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0894364"/>
      </p:ext>
    </p:extLst>
  </p:cSld>
  <p:clrMapOvr>
    <a:masterClrMapping/>
  </p:clrMapOvr>
  <p:transition spd="slow" advClick="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3604" y="4118208"/>
            <a:ext cx="8324295" cy="1272846"/>
          </a:xfrm>
        </p:spPr>
        <p:txBody>
          <a:bodyPr anchor="t"/>
          <a:lstStyle>
            <a:lvl1pPr algn="l">
              <a:defRPr sz="3912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73604" y="2716297"/>
            <a:ext cx="8324295" cy="1401911"/>
          </a:xfrm>
        </p:spPr>
        <p:txBody>
          <a:bodyPr anchor="b"/>
          <a:lstStyle>
            <a:lvl1pPr marL="0" indent="0">
              <a:buNone/>
              <a:defRPr sz="1956">
                <a:solidFill>
                  <a:schemeClr val="tx1">
                    <a:tint val="75000"/>
                  </a:schemeClr>
                </a:solidFill>
              </a:defRPr>
            </a:lvl1pPr>
            <a:lvl2pPr marL="447152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94303" indent="0">
              <a:buNone/>
              <a:defRPr sz="1565">
                <a:solidFill>
                  <a:schemeClr val="tx1">
                    <a:tint val="75000"/>
                  </a:schemeClr>
                </a:solidFill>
              </a:defRPr>
            </a:lvl3pPr>
            <a:lvl4pPr marL="1341455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4pPr>
            <a:lvl5pPr marL="1788607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5pPr>
            <a:lvl6pPr marL="2235758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6pPr>
            <a:lvl7pPr marL="2682910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7pPr>
            <a:lvl8pPr marL="3130062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8pPr>
            <a:lvl9pPr marL="3577214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F96-9799-4EF8-8D29-D35C85BCD63A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46502"/>
      </p:ext>
    </p:extLst>
  </p:cSld>
  <p:clrMapOvr>
    <a:masterClrMapping/>
  </p:clrMapOvr>
  <p:transition spd="slow" advClick="0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89666" y="1495373"/>
            <a:ext cx="4325369" cy="4229471"/>
          </a:xfrm>
        </p:spPr>
        <p:txBody>
          <a:bodyPr/>
          <a:lstStyle>
            <a:lvl1pPr>
              <a:defRPr sz="2739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78257" y="1495373"/>
            <a:ext cx="4325369" cy="4229471"/>
          </a:xfrm>
        </p:spPr>
        <p:txBody>
          <a:bodyPr/>
          <a:lstStyle>
            <a:lvl1pPr>
              <a:defRPr sz="2739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5942-3147-4CB9-A690-5FF60E2D1F3D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42853"/>
      </p:ext>
    </p:extLst>
  </p:cSld>
  <p:clrMapOvr>
    <a:masterClrMapping/>
  </p:clrMapOvr>
  <p:transition spd="slow" advClick="0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9664" y="1434549"/>
            <a:ext cx="4327070" cy="597852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52" indent="0">
              <a:buNone/>
              <a:defRPr sz="1956" b="1"/>
            </a:lvl2pPr>
            <a:lvl3pPr marL="894303" indent="0">
              <a:buNone/>
              <a:defRPr sz="1760" b="1"/>
            </a:lvl3pPr>
            <a:lvl4pPr marL="1341455" indent="0">
              <a:buNone/>
              <a:defRPr sz="1565" b="1"/>
            </a:lvl4pPr>
            <a:lvl5pPr marL="1788607" indent="0">
              <a:buNone/>
              <a:defRPr sz="1565" b="1"/>
            </a:lvl5pPr>
            <a:lvl6pPr marL="2235758" indent="0">
              <a:buNone/>
              <a:defRPr sz="1565" b="1"/>
            </a:lvl6pPr>
            <a:lvl7pPr marL="2682910" indent="0">
              <a:buNone/>
              <a:defRPr sz="1565" b="1"/>
            </a:lvl7pPr>
            <a:lvl8pPr marL="3130062" indent="0">
              <a:buNone/>
              <a:defRPr sz="1565" b="1"/>
            </a:lvl8pPr>
            <a:lvl9pPr marL="3577214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664" y="2032402"/>
            <a:ext cx="4327070" cy="3692442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974856" y="1434549"/>
            <a:ext cx="4328769" cy="597852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52" indent="0">
              <a:buNone/>
              <a:defRPr sz="1956" b="1"/>
            </a:lvl2pPr>
            <a:lvl3pPr marL="894303" indent="0">
              <a:buNone/>
              <a:defRPr sz="1760" b="1"/>
            </a:lvl3pPr>
            <a:lvl4pPr marL="1341455" indent="0">
              <a:buNone/>
              <a:defRPr sz="1565" b="1"/>
            </a:lvl4pPr>
            <a:lvl5pPr marL="1788607" indent="0">
              <a:buNone/>
              <a:defRPr sz="1565" b="1"/>
            </a:lvl5pPr>
            <a:lvl6pPr marL="2235758" indent="0">
              <a:buNone/>
              <a:defRPr sz="1565" b="1"/>
            </a:lvl6pPr>
            <a:lvl7pPr marL="2682910" indent="0">
              <a:buNone/>
              <a:defRPr sz="1565" b="1"/>
            </a:lvl7pPr>
            <a:lvl8pPr marL="3130062" indent="0">
              <a:buNone/>
              <a:defRPr sz="1565" b="1"/>
            </a:lvl8pPr>
            <a:lvl9pPr marL="3577214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74856" y="2032402"/>
            <a:ext cx="4328769" cy="3692442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876-858B-4C13-A328-270308DF5BC1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01153"/>
      </p:ext>
    </p:extLst>
  </p:cSld>
  <p:clrMapOvr>
    <a:masterClrMapping/>
  </p:clrMapOvr>
  <p:transition spd="slow" advClick="0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DD85-808A-4913-BD1C-395A6E8D0361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23808" y="825097"/>
            <a:ext cx="936104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16126" y="176282"/>
            <a:ext cx="9361039" cy="553421"/>
          </a:xfrm>
        </p:spPr>
        <p:txBody>
          <a:bodyPr lIns="36000">
            <a:normAutofit/>
          </a:bodyPr>
          <a:lstStyle>
            <a:lvl1pPr algn="l">
              <a:defRPr sz="2739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" y="5924035"/>
            <a:ext cx="3937620" cy="4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42065"/>
      </p:ext>
    </p:extLst>
  </p:cSld>
  <p:clrMapOvr>
    <a:masterClrMapping/>
  </p:clrMapOvr>
  <p:transition spd="slow" advClick="0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5D46-FBBB-4DA3-9E24-418E323D3CB1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75470"/>
      </p:ext>
    </p:extLst>
  </p:cSld>
  <p:clrMapOvr>
    <a:masterClrMapping/>
  </p:clrMapOvr>
  <p:transition spd="slow" advClick="0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9665" y="255164"/>
            <a:ext cx="3221924" cy="1085924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8904" y="255164"/>
            <a:ext cx="5474720" cy="5469680"/>
          </a:xfrm>
        </p:spPr>
        <p:txBody>
          <a:bodyPr/>
          <a:lstStyle>
            <a:lvl1pPr>
              <a:defRPr sz="3129"/>
            </a:lvl1pPr>
            <a:lvl2pPr>
              <a:defRPr sz="2739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89665" y="1341088"/>
            <a:ext cx="3221924" cy="4383755"/>
          </a:xfrm>
        </p:spPr>
        <p:txBody>
          <a:bodyPr/>
          <a:lstStyle>
            <a:lvl1pPr marL="0" indent="0">
              <a:buNone/>
              <a:defRPr sz="1369"/>
            </a:lvl1pPr>
            <a:lvl2pPr marL="447152" indent="0">
              <a:buNone/>
              <a:defRPr sz="1174"/>
            </a:lvl2pPr>
            <a:lvl3pPr marL="894303" indent="0">
              <a:buNone/>
              <a:defRPr sz="978"/>
            </a:lvl3pPr>
            <a:lvl4pPr marL="1341455" indent="0">
              <a:buNone/>
              <a:defRPr sz="880"/>
            </a:lvl4pPr>
            <a:lvl5pPr marL="1788607" indent="0">
              <a:buNone/>
              <a:defRPr sz="880"/>
            </a:lvl5pPr>
            <a:lvl6pPr marL="2235758" indent="0">
              <a:buNone/>
              <a:defRPr sz="880"/>
            </a:lvl6pPr>
            <a:lvl7pPr marL="2682910" indent="0">
              <a:buNone/>
              <a:defRPr sz="880"/>
            </a:lvl7pPr>
            <a:lvl8pPr marL="3130062" indent="0">
              <a:buNone/>
              <a:defRPr sz="880"/>
            </a:lvl8pPr>
            <a:lvl9pPr marL="3577214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70A8-0134-44E3-B118-1F5A3493BB03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20549"/>
      </p:ext>
    </p:extLst>
  </p:cSld>
  <p:clrMapOvr>
    <a:masterClrMapping/>
  </p:clrMapOvr>
  <p:transition spd="slow" advClick="0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8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89667" y="256648"/>
            <a:ext cx="881395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9667" y="1495373"/>
            <a:ext cx="881395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9666" y="5939952"/>
            <a:ext cx="228510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C0672-8527-40C3-BABC-979037CE216F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46040" y="5939952"/>
            <a:ext cx="3101208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18524" y="5939952"/>
            <a:ext cx="228510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10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 advClick="0">
    <p:push/>
  </p:transition>
  <p:hf hdr="0" ftr="0" dt="0"/>
  <p:txStyles>
    <p:titleStyle>
      <a:lvl1pPr algn="ctr" defTabSz="894303" rtl="0" eaLnBrk="1" latinLnBrk="1" hangingPunct="1">
        <a:spcBef>
          <a:spcPct val="0"/>
        </a:spcBef>
        <a:buNone/>
        <a:defRPr sz="43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364" indent="-335364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726621" indent="-279470" algn="l" defTabSz="89430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39" kern="1200">
          <a:solidFill>
            <a:schemeClr val="tx1"/>
          </a:solidFill>
          <a:latin typeface="+mn-lt"/>
          <a:ea typeface="+mn-ea"/>
          <a:cs typeface="+mn-cs"/>
        </a:defRPr>
      </a:lvl2pPr>
      <a:lvl3pPr marL="1117880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3pPr>
      <a:lvl4pPr marL="1565031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–"/>
        <a:defRPr sz="1956" kern="1200">
          <a:solidFill>
            <a:schemeClr val="tx1"/>
          </a:solidFill>
          <a:latin typeface="+mn-lt"/>
          <a:ea typeface="+mn-ea"/>
          <a:cs typeface="+mn-cs"/>
        </a:defRPr>
      </a:lvl4pPr>
      <a:lvl5pPr marL="2012183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»"/>
        <a:defRPr sz="1956" kern="1200">
          <a:solidFill>
            <a:schemeClr val="tx1"/>
          </a:solidFill>
          <a:latin typeface="+mn-lt"/>
          <a:ea typeface="+mn-ea"/>
          <a:cs typeface="+mn-cs"/>
        </a:defRPr>
      </a:lvl5pPr>
      <a:lvl6pPr marL="2459334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6pPr>
      <a:lvl7pPr marL="2906486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7pPr>
      <a:lvl8pPr marL="3353638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8pPr>
      <a:lvl9pPr marL="3800789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152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303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455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607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758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910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30062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7214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음식이(가) 표시된 사진&#10;&#10;자동 생성된 설명">
            <a:extLst>
              <a:ext uri="{FF2B5EF4-FFF2-40B4-BE49-F238E27FC236}">
                <a16:creationId xmlns:a16="http://schemas.microsoft.com/office/drawing/2014/main" id="{BF16D7F8-4A20-4914-98EA-1E7768C07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98" y="900113"/>
            <a:ext cx="1428750" cy="168592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14BCC73A-3E4C-40F2-8DEF-443FCDD738A6}"/>
              </a:ext>
            </a:extLst>
          </p:cNvPr>
          <p:cNvGrpSpPr/>
          <p:nvPr/>
        </p:nvGrpSpPr>
        <p:grpSpPr>
          <a:xfrm>
            <a:off x="1800300" y="1044129"/>
            <a:ext cx="7848872" cy="3384376"/>
            <a:chOff x="1800300" y="1044129"/>
            <a:chExt cx="7848872" cy="338437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1CC2BA9-7CF2-4AD0-AE46-F7040E7DD854}"/>
                </a:ext>
              </a:extLst>
            </p:cNvPr>
            <p:cNvSpPr/>
            <p:nvPr/>
          </p:nvSpPr>
          <p:spPr>
            <a:xfrm>
              <a:off x="1800300" y="2340273"/>
              <a:ext cx="2952328" cy="20882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A01CDD-469A-472A-80E4-B5AB9923735B}"/>
                </a:ext>
              </a:extLst>
            </p:cNvPr>
            <p:cNvSpPr/>
            <p:nvPr/>
          </p:nvSpPr>
          <p:spPr>
            <a:xfrm>
              <a:off x="6696844" y="2340273"/>
              <a:ext cx="2952328" cy="20882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5E5298-7BAB-4688-977F-BC34E7E06B26}"/>
                </a:ext>
              </a:extLst>
            </p:cNvPr>
            <p:cNvSpPr/>
            <p:nvPr/>
          </p:nvSpPr>
          <p:spPr>
            <a:xfrm>
              <a:off x="3024436" y="3276377"/>
              <a:ext cx="1512168" cy="855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VNC 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F958ED-CA55-4DD1-B43B-6AE5377892EB}"/>
                </a:ext>
              </a:extLst>
            </p:cNvPr>
            <p:cNvSpPr/>
            <p:nvPr/>
          </p:nvSpPr>
          <p:spPr>
            <a:xfrm>
              <a:off x="6912868" y="3276377"/>
              <a:ext cx="1512168" cy="855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VNC 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그래픽 3" descr="모니터">
              <a:extLst>
                <a:ext uri="{FF2B5EF4-FFF2-40B4-BE49-F238E27FC236}">
                  <a16:creationId xmlns:a16="http://schemas.microsoft.com/office/drawing/2014/main" id="{1D691AB1-8BCA-48C3-8E2A-E6DF7E978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36904" y="1044129"/>
              <a:ext cx="1872208" cy="1872208"/>
            </a:xfrm>
            <a:prstGeom prst="rect">
              <a:avLst/>
            </a:prstGeom>
          </p:spPr>
        </p:pic>
        <p:pic>
          <p:nvPicPr>
            <p:cNvPr id="23" name="그림 22" descr="디스플레이, 건물, 창문이(가) 표시된 사진&#10;&#10;자동 생성된 설명">
              <a:extLst>
                <a:ext uri="{FF2B5EF4-FFF2-40B4-BE49-F238E27FC236}">
                  <a16:creationId xmlns:a16="http://schemas.microsoft.com/office/drawing/2014/main" id="{C864EDEC-7649-486E-907B-84C2EACFD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348" y="1138558"/>
              <a:ext cx="898622" cy="985691"/>
            </a:xfrm>
            <a:prstGeom prst="rect">
              <a:avLst/>
            </a:prstGeom>
          </p:spPr>
        </p:pic>
        <p:pic>
          <p:nvPicPr>
            <p:cNvPr id="27" name="그림 26" descr="그리기이(가) 표시된 사진&#10;&#10;자동 생성된 설명">
              <a:extLst>
                <a:ext uri="{FF2B5EF4-FFF2-40B4-BE49-F238E27FC236}">
                  <a16:creationId xmlns:a16="http://schemas.microsoft.com/office/drawing/2014/main" id="{BD8B7F12-6ED7-41D8-8642-15186C874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320" y="1132755"/>
              <a:ext cx="689282" cy="847478"/>
            </a:xfrm>
            <a:prstGeom prst="rect">
              <a:avLst/>
            </a:prstGeom>
          </p:spPr>
        </p:pic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70C5DFF-8183-4EA9-98B6-74581210CFFD}"/>
                </a:ext>
              </a:extLst>
            </p:cNvPr>
            <p:cNvCxnSpPr>
              <a:cxnSpLocks/>
            </p:cNvCxnSpPr>
            <p:nvPr/>
          </p:nvCxnSpPr>
          <p:spPr>
            <a:xfrm>
              <a:off x="3240460" y="2523199"/>
              <a:ext cx="0" cy="684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9FA582-7B9B-4B77-A320-AF41700CC13A}"/>
                </a:ext>
              </a:extLst>
            </p:cNvPr>
            <p:cNvSpPr/>
            <p:nvPr/>
          </p:nvSpPr>
          <p:spPr>
            <a:xfrm>
              <a:off x="3240460" y="2700313"/>
              <a:ext cx="142874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 Send graphic data to VNC Server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4392BE6-E891-4CD1-9F15-3E1079C7B87B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4536604" y="3704233"/>
              <a:ext cx="23762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AF37990-DDB2-40A9-819A-692CA350F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004" y="2586038"/>
              <a:ext cx="0" cy="6903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987D05E-576C-403F-BED1-C6EB9C7E99A5}"/>
                </a:ext>
              </a:extLst>
            </p:cNvPr>
            <p:cNvSpPr/>
            <p:nvPr/>
          </p:nvSpPr>
          <p:spPr>
            <a:xfrm>
              <a:off x="8148418" y="2772321"/>
              <a:ext cx="142874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3. Transform frame buffer and display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C789F07-FA94-4645-B62C-6F09553188BA}"/>
                </a:ext>
              </a:extLst>
            </p:cNvPr>
            <p:cNvSpPr/>
            <p:nvPr/>
          </p:nvSpPr>
          <p:spPr>
            <a:xfrm>
              <a:off x="4608612" y="3277674"/>
              <a:ext cx="2232248" cy="3587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2. Convert graphic data to RBF and send them to clients.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342170"/>
      </p:ext>
    </p:extLst>
  </p:cSld>
  <p:clrMapOvr>
    <a:masterClrMapping/>
  </p:clrMapOvr>
  <p:transition spd="slow" advClick="0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4BCC73A-3E4C-40F2-8DEF-443FCDD738A6}"/>
              </a:ext>
            </a:extLst>
          </p:cNvPr>
          <p:cNvGrpSpPr/>
          <p:nvPr/>
        </p:nvGrpSpPr>
        <p:grpSpPr>
          <a:xfrm>
            <a:off x="1800300" y="1044129"/>
            <a:ext cx="7848872" cy="3384376"/>
            <a:chOff x="1800300" y="1044129"/>
            <a:chExt cx="7848872" cy="338437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1CC2BA9-7CF2-4AD0-AE46-F7040E7DD854}"/>
                </a:ext>
              </a:extLst>
            </p:cNvPr>
            <p:cNvSpPr/>
            <p:nvPr/>
          </p:nvSpPr>
          <p:spPr>
            <a:xfrm>
              <a:off x="1800300" y="2340273"/>
              <a:ext cx="2952328" cy="20882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A01CDD-469A-472A-80E4-B5AB9923735B}"/>
                </a:ext>
              </a:extLst>
            </p:cNvPr>
            <p:cNvSpPr/>
            <p:nvPr/>
          </p:nvSpPr>
          <p:spPr>
            <a:xfrm>
              <a:off x="6696844" y="2340273"/>
              <a:ext cx="2952328" cy="20882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5E5298-7BAB-4688-977F-BC34E7E06B26}"/>
                </a:ext>
              </a:extLst>
            </p:cNvPr>
            <p:cNvSpPr/>
            <p:nvPr/>
          </p:nvSpPr>
          <p:spPr>
            <a:xfrm>
              <a:off x="3024436" y="3276377"/>
              <a:ext cx="1512168" cy="855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VNC 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F958ED-CA55-4DD1-B43B-6AE5377892EB}"/>
                </a:ext>
              </a:extLst>
            </p:cNvPr>
            <p:cNvSpPr/>
            <p:nvPr/>
          </p:nvSpPr>
          <p:spPr>
            <a:xfrm>
              <a:off x="6912868" y="3276377"/>
              <a:ext cx="1512168" cy="855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VNC 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그래픽 3" descr="모니터">
              <a:extLst>
                <a:ext uri="{FF2B5EF4-FFF2-40B4-BE49-F238E27FC236}">
                  <a16:creationId xmlns:a16="http://schemas.microsoft.com/office/drawing/2014/main" id="{1D691AB1-8BCA-48C3-8E2A-E6DF7E978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6904" y="1044129"/>
              <a:ext cx="1872208" cy="1872208"/>
            </a:xfrm>
            <a:prstGeom prst="rect">
              <a:avLst/>
            </a:prstGeom>
          </p:spPr>
        </p:pic>
        <p:pic>
          <p:nvPicPr>
            <p:cNvPr id="23" name="그림 22" descr="디스플레이, 건물, 창문이(가) 표시된 사진&#10;&#10;자동 생성된 설명">
              <a:extLst>
                <a:ext uri="{FF2B5EF4-FFF2-40B4-BE49-F238E27FC236}">
                  <a16:creationId xmlns:a16="http://schemas.microsoft.com/office/drawing/2014/main" id="{C864EDEC-7649-486E-907B-84C2EACFD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348" y="1138558"/>
              <a:ext cx="898622" cy="985691"/>
            </a:xfrm>
            <a:prstGeom prst="rect">
              <a:avLst/>
            </a:prstGeom>
          </p:spPr>
        </p:pic>
        <p:pic>
          <p:nvPicPr>
            <p:cNvPr id="27" name="그림 26" descr="그리기이(가) 표시된 사진&#10;&#10;자동 생성된 설명">
              <a:extLst>
                <a:ext uri="{FF2B5EF4-FFF2-40B4-BE49-F238E27FC236}">
                  <a16:creationId xmlns:a16="http://schemas.microsoft.com/office/drawing/2014/main" id="{BD8B7F12-6ED7-41D8-8642-15186C874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320" y="1132755"/>
              <a:ext cx="689282" cy="847478"/>
            </a:xfrm>
            <a:prstGeom prst="rect">
              <a:avLst/>
            </a:prstGeom>
          </p:spPr>
        </p:pic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70C5DFF-8183-4EA9-98B6-74581210CFFD}"/>
                </a:ext>
              </a:extLst>
            </p:cNvPr>
            <p:cNvCxnSpPr>
              <a:cxnSpLocks/>
            </p:cNvCxnSpPr>
            <p:nvPr/>
          </p:nvCxnSpPr>
          <p:spPr>
            <a:xfrm>
              <a:off x="3240460" y="2523199"/>
              <a:ext cx="0" cy="684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9FA582-7B9B-4B77-A320-AF41700CC13A}"/>
                </a:ext>
              </a:extLst>
            </p:cNvPr>
            <p:cNvSpPr/>
            <p:nvPr/>
          </p:nvSpPr>
          <p:spPr>
            <a:xfrm>
              <a:off x="3240460" y="2700313"/>
              <a:ext cx="142874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 Send graphic data to VNC Server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4392BE6-E891-4CD1-9F15-3E1079C7B87B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4536604" y="3704233"/>
              <a:ext cx="23762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AF37990-DDB2-40A9-819A-692CA350F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004" y="2586038"/>
              <a:ext cx="0" cy="6903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987D05E-576C-403F-BED1-C6EB9C7E99A5}"/>
                </a:ext>
              </a:extLst>
            </p:cNvPr>
            <p:cNvSpPr/>
            <p:nvPr/>
          </p:nvSpPr>
          <p:spPr>
            <a:xfrm>
              <a:off x="8148418" y="2772321"/>
              <a:ext cx="142874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3. Transform frame buffer and display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C789F07-FA94-4645-B62C-6F09553188BA}"/>
                </a:ext>
              </a:extLst>
            </p:cNvPr>
            <p:cNvSpPr/>
            <p:nvPr/>
          </p:nvSpPr>
          <p:spPr>
            <a:xfrm>
              <a:off x="4608612" y="3277674"/>
              <a:ext cx="2232248" cy="3587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2. Convert graphic data to RBF and send them to clients.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" name="그림 20" descr="음식이(가) 표시된 사진&#10;&#10;자동 생성된 설명">
            <a:extLst>
              <a:ext uri="{FF2B5EF4-FFF2-40B4-BE49-F238E27FC236}">
                <a16:creationId xmlns:a16="http://schemas.microsoft.com/office/drawing/2014/main" id="{BF16D7F8-4A20-4914-98EA-1E7768C079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98" y="900113"/>
            <a:ext cx="14287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68684"/>
      </p:ext>
    </p:extLst>
  </p:cSld>
  <p:clrMapOvr>
    <a:masterClrMapping/>
  </p:clrMapOvr>
  <p:transition spd="slow" advClick="0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065B55B-1661-4374-9912-1E0885929030}"/>
              </a:ext>
            </a:extLst>
          </p:cNvPr>
          <p:cNvGrpSpPr/>
          <p:nvPr/>
        </p:nvGrpSpPr>
        <p:grpSpPr>
          <a:xfrm>
            <a:off x="648172" y="900113"/>
            <a:ext cx="7848872" cy="3528392"/>
            <a:chOff x="1800300" y="900113"/>
            <a:chExt cx="7848872" cy="352839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1CC2BA9-7CF2-4AD0-AE46-F7040E7DD854}"/>
                </a:ext>
              </a:extLst>
            </p:cNvPr>
            <p:cNvSpPr/>
            <p:nvPr/>
          </p:nvSpPr>
          <p:spPr>
            <a:xfrm>
              <a:off x="1800300" y="2340273"/>
              <a:ext cx="2952328" cy="2088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A01CDD-469A-472A-80E4-B5AB9923735B}"/>
                </a:ext>
              </a:extLst>
            </p:cNvPr>
            <p:cNvSpPr/>
            <p:nvPr/>
          </p:nvSpPr>
          <p:spPr>
            <a:xfrm>
              <a:off x="6696844" y="2340273"/>
              <a:ext cx="2952328" cy="2088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5E5298-7BAB-4688-977F-BC34E7E06B26}"/>
                </a:ext>
              </a:extLst>
            </p:cNvPr>
            <p:cNvSpPr/>
            <p:nvPr/>
          </p:nvSpPr>
          <p:spPr>
            <a:xfrm>
              <a:off x="3024436" y="3276377"/>
              <a:ext cx="1512168" cy="8557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VNC 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F958ED-CA55-4DD1-B43B-6AE5377892EB}"/>
                </a:ext>
              </a:extLst>
            </p:cNvPr>
            <p:cNvSpPr/>
            <p:nvPr/>
          </p:nvSpPr>
          <p:spPr>
            <a:xfrm>
              <a:off x="6912868" y="3276377"/>
              <a:ext cx="1512168" cy="8557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VNC 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그래픽 3" descr="모니터">
              <a:extLst>
                <a:ext uri="{FF2B5EF4-FFF2-40B4-BE49-F238E27FC236}">
                  <a16:creationId xmlns:a16="http://schemas.microsoft.com/office/drawing/2014/main" id="{1D691AB1-8BCA-48C3-8E2A-E6DF7E978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6904" y="1044129"/>
              <a:ext cx="1872208" cy="1872208"/>
            </a:xfrm>
            <a:prstGeom prst="rect">
              <a:avLst/>
            </a:prstGeom>
          </p:spPr>
        </p:pic>
        <p:pic>
          <p:nvPicPr>
            <p:cNvPr id="21" name="그림 20" descr="음식이(가) 표시된 사진&#10;&#10;자동 생성된 설명">
              <a:extLst>
                <a:ext uri="{FF2B5EF4-FFF2-40B4-BE49-F238E27FC236}">
                  <a16:creationId xmlns:a16="http://schemas.microsoft.com/office/drawing/2014/main" id="{BF16D7F8-4A20-4914-98EA-1E7768C07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98" y="900113"/>
              <a:ext cx="1428750" cy="1685925"/>
            </a:xfrm>
            <a:prstGeom prst="rect">
              <a:avLst/>
            </a:prstGeom>
          </p:spPr>
        </p:pic>
        <p:pic>
          <p:nvPicPr>
            <p:cNvPr id="23" name="그림 22" descr="디스플레이, 건물, 창문이(가) 표시된 사진&#10;&#10;자동 생성된 설명">
              <a:extLst>
                <a:ext uri="{FF2B5EF4-FFF2-40B4-BE49-F238E27FC236}">
                  <a16:creationId xmlns:a16="http://schemas.microsoft.com/office/drawing/2014/main" id="{C864EDEC-7649-486E-907B-84C2EACFD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348" y="1138558"/>
              <a:ext cx="898622" cy="985691"/>
            </a:xfrm>
            <a:prstGeom prst="rect">
              <a:avLst/>
            </a:prstGeom>
          </p:spPr>
        </p:pic>
        <p:pic>
          <p:nvPicPr>
            <p:cNvPr id="27" name="그림 26" descr="그리기이(가) 표시된 사진&#10;&#10;자동 생성된 설명">
              <a:extLst>
                <a:ext uri="{FF2B5EF4-FFF2-40B4-BE49-F238E27FC236}">
                  <a16:creationId xmlns:a16="http://schemas.microsoft.com/office/drawing/2014/main" id="{BD8B7F12-6ED7-41D8-8642-15186C874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320" y="1132755"/>
              <a:ext cx="689282" cy="847478"/>
            </a:xfrm>
            <a:prstGeom prst="rect">
              <a:avLst/>
            </a:prstGeom>
          </p:spPr>
        </p:pic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70C5DFF-8183-4EA9-98B6-74581210CFFD}"/>
                </a:ext>
              </a:extLst>
            </p:cNvPr>
            <p:cNvCxnSpPr>
              <a:cxnSpLocks/>
            </p:cNvCxnSpPr>
            <p:nvPr/>
          </p:nvCxnSpPr>
          <p:spPr>
            <a:xfrm>
              <a:off x="3240460" y="2523199"/>
              <a:ext cx="0" cy="684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9FA582-7B9B-4B77-A320-AF41700CC13A}"/>
                </a:ext>
              </a:extLst>
            </p:cNvPr>
            <p:cNvSpPr/>
            <p:nvPr/>
          </p:nvSpPr>
          <p:spPr>
            <a:xfrm>
              <a:off x="3240460" y="2700313"/>
              <a:ext cx="142874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 Send graphic data to VNC Server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4392BE6-E891-4CD1-9F15-3E1079C7B87B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4536604" y="3704233"/>
              <a:ext cx="23762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AF37990-DDB2-40A9-819A-692CA350F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004" y="2586038"/>
              <a:ext cx="0" cy="6903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987D05E-576C-403F-BED1-C6EB9C7E99A5}"/>
                </a:ext>
              </a:extLst>
            </p:cNvPr>
            <p:cNvSpPr/>
            <p:nvPr/>
          </p:nvSpPr>
          <p:spPr>
            <a:xfrm>
              <a:off x="8148418" y="2772321"/>
              <a:ext cx="142874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3. Transform frame buffer and display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C789F07-FA94-4645-B62C-6F09553188BA}"/>
                </a:ext>
              </a:extLst>
            </p:cNvPr>
            <p:cNvSpPr/>
            <p:nvPr/>
          </p:nvSpPr>
          <p:spPr>
            <a:xfrm>
              <a:off x="4608612" y="3277674"/>
              <a:ext cx="2232248" cy="3587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2. Convert graphic data to RBF and send them to clients.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694192"/>
      </p:ext>
    </p:extLst>
  </p:cSld>
  <p:clrMapOvr>
    <a:masterClrMapping/>
  </p:clrMapOvr>
  <p:transition spd="slow" advClick="0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5F0F31-B731-4C9F-B5E5-EF5837FD4115}"/>
              </a:ext>
            </a:extLst>
          </p:cNvPr>
          <p:cNvSpPr/>
          <p:nvPr/>
        </p:nvSpPr>
        <p:spPr>
          <a:xfrm>
            <a:off x="1800300" y="2340273"/>
            <a:ext cx="2952328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8A0C83-542E-4938-AFC6-03566F64D34C}"/>
              </a:ext>
            </a:extLst>
          </p:cNvPr>
          <p:cNvSpPr/>
          <p:nvPr/>
        </p:nvSpPr>
        <p:spPr>
          <a:xfrm>
            <a:off x="6696844" y="2340273"/>
            <a:ext cx="2952328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A5929-EBA8-4FD2-A3FC-699A33148CEA}"/>
              </a:ext>
            </a:extLst>
          </p:cNvPr>
          <p:cNvSpPr/>
          <p:nvPr/>
        </p:nvSpPr>
        <p:spPr>
          <a:xfrm>
            <a:off x="3024436" y="3276377"/>
            <a:ext cx="1512168" cy="855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VNC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DE9C74-A6CB-4880-AB22-C758DD7FA181}"/>
              </a:ext>
            </a:extLst>
          </p:cNvPr>
          <p:cNvSpPr/>
          <p:nvPr/>
        </p:nvSpPr>
        <p:spPr>
          <a:xfrm>
            <a:off x="6912868" y="3276377"/>
            <a:ext cx="1512168" cy="855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VNC 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래픽 5" descr="모니터">
            <a:extLst>
              <a:ext uri="{FF2B5EF4-FFF2-40B4-BE49-F238E27FC236}">
                <a16:creationId xmlns:a16="http://schemas.microsoft.com/office/drawing/2014/main" id="{42F1D4F8-7E95-4D92-9958-19401A372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904" y="1044129"/>
            <a:ext cx="1872208" cy="1872208"/>
          </a:xfrm>
          <a:prstGeom prst="rect">
            <a:avLst/>
          </a:prstGeom>
        </p:spPr>
      </p:pic>
      <p:pic>
        <p:nvPicPr>
          <p:cNvPr id="7" name="그림 6" descr="음식이(가) 표시된 사진&#10;&#10;자동 생성된 설명">
            <a:extLst>
              <a:ext uri="{FF2B5EF4-FFF2-40B4-BE49-F238E27FC236}">
                <a16:creationId xmlns:a16="http://schemas.microsoft.com/office/drawing/2014/main" id="{D75EAFDF-937B-40FE-978C-C09D4DAED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98" y="900113"/>
            <a:ext cx="1428750" cy="1685925"/>
          </a:xfrm>
          <a:prstGeom prst="rect">
            <a:avLst/>
          </a:prstGeom>
        </p:spPr>
      </p:pic>
      <p:pic>
        <p:nvPicPr>
          <p:cNvPr id="8" name="그림 7" descr="디스플레이, 건물, 창문이(가) 표시된 사진&#10;&#10;자동 생성된 설명">
            <a:extLst>
              <a:ext uri="{FF2B5EF4-FFF2-40B4-BE49-F238E27FC236}">
                <a16:creationId xmlns:a16="http://schemas.microsoft.com/office/drawing/2014/main" id="{8A070E0C-1195-4775-BAFA-A536D2A969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48" y="1138558"/>
            <a:ext cx="898622" cy="985691"/>
          </a:xfrm>
          <a:prstGeom prst="rect">
            <a:avLst/>
          </a:prstGeom>
        </p:spPr>
      </p:pic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E345C199-B862-421B-BA25-727DD6DA83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0" y="1132755"/>
            <a:ext cx="689282" cy="84747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690C6F-A8A3-4B49-A56D-819F909DA87E}"/>
              </a:ext>
            </a:extLst>
          </p:cNvPr>
          <p:cNvCxnSpPr>
            <a:cxnSpLocks/>
          </p:cNvCxnSpPr>
          <p:nvPr/>
        </p:nvCxnSpPr>
        <p:spPr>
          <a:xfrm flipV="1">
            <a:off x="3240460" y="2586038"/>
            <a:ext cx="0" cy="690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CED3E5-1FC5-4A93-B410-5706CD1381C4}"/>
              </a:ext>
            </a:extLst>
          </p:cNvPr>
          <p:cNvSpPr/>
          <p:nvPr/>
        </p:nvSpPr>
        <p:spPr>
          <a:xfrm>
            <a:off x="3240460" y="2700313"/>
            <a:ext cx="142874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3. Send graphic data to VNC Server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F4B391-3CB7-45E4-B37A-6733170F2D3E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4536604" y="3704233"/>
            <a:ext cx="23762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5F0D4F-EC3A-46E8-B6AF-0840073F35D2}"/>
              </a:ext>
            </a:extLst>
          </p:cNvPr>
          <p:cNvCxnSpPr>
            <a:cxnSpLocks/>
          </p:cNvCxnSpPr>
          <p:nvPr/>
        </p:nvCxnSpPr>
        <p:spPr>
          <a:xfrm>
            <a:off x="8148418" y="2586038"/>
            <a:ext cx="0" cy="690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F56BE8-5060-4EB9-8154-8CFCA24A7A64}"/>
              </a:ext>
            </a:extLst>
          </p:cNvPr>
          <p:cNvSpPr/>
          <p:nvPr/>
        </p:nvSpPr>
        <p:spPr>
          <a:xfrm>
            <a:off x="8148418" y="2772321"/>
            <a:ext cx="142874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1. Transform frame buffer and display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94412B-C829-4036-AD0A-F4667C8E121B}"/>
              </a:ext>
            </a:extLst>
          </p:cNvPr>
          <p:cNvSpPr/>
          <p:nvPr/>
        </p:nvSpPr>
        <p:spPr>
          <a:xfrm>
            <a:off x="4608612" y="3277674"/>
            <a:ext cx="2232248" cy="358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2. Convert graphic data to RBF and send them to clients.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406100"/>
      </p:ext>
    </p:extLst>
  </p:cSld>
  <p:clrMapOvr>
    <a:masterClrMapping/>
  </p:clrMapOvr>
  <p:transition spd="slow" advClick="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6E0D39-7D5D-44BA-84EA-2C03ED479F87}"/>
              </a:ext>
            </a:extLst>
          </p:cNvPr>
          <p:cNvGrpSpPr/>
          <p:nvPr/>
        </p:nvGrpSpPr>
        <p:grpSpPr>
          <a:xfrm>
            <a:off x="2124336" y="1476177"/>
            <a:ext cx="5545777" cy="3384376"/>
            <a:chOff x="2124336" y="1476177"/>
            <a:chExt cx="5545777" cy="338437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90F6F02-3324-4A15-875C-5DCC46BAC3A0}"/>
                </a:ext>
              </a:extLst>
            </p:cNvPr>
            <p:cNvSpPr/>
            <p:nvPr/>
          </p:nvSpPr>
          <p:spPr>
            <a:xfrm>
              <a:off x="2124336" y="4500513"/>
              <a:ext cx="5328592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TCP/IP Protocol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FCE93D7-2831-4D6A-A21C-4B5B8A31A69C}"/>
                </a:ext>
              </a:extLst>
            </p:cNvPr>
            <p:cNvSpPr/>
            <p:nvPr/>
          </p:nvSpPr>
          <p:spPr>
            <a:xfrm>
              <a:off x="2124336" y="3996457"/>
              <a:ext cx="5328592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RDP Protocol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9EE788B-2134-4D13-92FA-4796E5750C9C}"/>
                </a:ext>
              </a:extLst>
            </p:cNvPr>
            <p:cNvSpPr/>
            <p:nvPr/>
          </p:nvSpPr>
          <p:spPr>
            <a:xfrm>
              <a:off x="2124336" y="3024349"/>
              <a:ext cx="5328592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Session Management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BC960C3-C429-42E6-83B5-34C5BD2FB383}"/>
                </a:ext>
              </a:extLst>
            </p:cNvPr>
            <p:cNvSpPr/>
            <p:nvPr/>
          </p:nvSpPr>
          <p:spPr>
            <a:xfrm>
              <a:off x="4536604" y="1476177"/>
              <a:ext cx="2232248" cy="12241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User Session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85A007-F518-4334-AC27-20542C1A89F2}"/>
                </a:ext>
              </a:extLst>
            </p:cNvPr>
            <p:cNvSpPr/>
            <p:nvPr/>
          </p:nvSpPr>
          <p:spPr>
            <a:xfrm>
              <a:off x="4608612" y="1988617"/>
              <a:ext cx="973269" cy="639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Graphics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6DA5B30-B875-4DBB-8089-AB0FF063ABA3}"/>
                </a:ext>
              </a:extLst>
            </p:cNvPr>
            <p:cNvSpPr/>
            <p:nvPr/>
          </p:nvSpPr>
          <p:spPr>
            <a:xfrm>
              <a:off x="5723575" y="1980233"/>
              <a:ext cx="973269" cy="639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Keyboard Mouse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DBCE3B0-649A-4DE1-BD1D-C2B61CB90FC9}"/>
                </a:ext>
              </a:extLst>
            </p:cNvPr>
            <p:cNvSpPr/>
            <p:nvPr/>
          </p:nvSpPr>
          <p:spPr>
            <a:xfrm>
              <a:off x="2124336" y="1476177"/>
              <a:ext cx="2232248" cy="12241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User Session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0350049-BF8E-4631-8D7D-E5A36F3EF412}"/>
                </a:ext>
              </a:extLst>
            </p:cNvPr>
            <p:cNvSpPr/>
            <p:nvPr/>
          </p:nvSpPr>
          <p:spPr>
            <a:xfrm>
              <a:off x="2196344" y="1988617"/>
              <a:ext cx="973269" cy="639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Graphics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A1A5544-55EE-420D-BEF0-679244985554}"/>
                </a:ext>
              </a:extLst>
            </p:cNvPr>
            <p:cNvSpPr/>
            <p:nvPr/>
          </p:nvSpPr>
          <p:spPr>
            <a:xfrm>
              <a:off x="3311307" y="1980233"/>
              <a:ext cx="973269" cy="639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Keyboard Mouse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032E742-A1CA-45B2-82C2-9097B98F63DB}"/>
                </a:ext>
              </a:extLst>
            </p:cNvPr>
            <p:cNvSpPr/>
            <p:nvPr/>
          </p:nvSpPr>
          <p:spPr>
            <a:xfrm>
              <a:off x="6696844" y="1709946"/>
              <a:ext cx="973269" cy="6396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8BFC1BF-9D84-4F18-8CD0-70A137780E47}"/>
                </a:ext>
              </a:extLst>
            </p:cNvPr>
            <p:cNvCxnSpPr>
              <a:cxnSpLocks/>
            </p:cNvCxnSpPr>
            <p:nvPr/>
          </p:nvCxnSpPr>
          <p:spPr>
            <a:xfrm>
              <a:off x="3240460" y="2700313"/>
              <a:ext cx="0" cy="3240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F48612B-17D0-4B8A-80A4-933313DDF9F2}"/>
                </a:ext>
              </a:extLst>
            </p:cNvPr>
            <p:cNvCxnSpPr>
              <a:cxnSpLocks/>
            </p:cNvCxnSpPr>
            <p:nvPr/>
          </p:nvCxnSpPr>
          <p:spPr>
            <a:xfrm>
              <a:off x="5688732" y="2700313"/>
              <a:ext cx="0" cy="3240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342FFAA-18D1-4BD2-BC7F-685D8C6403FC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4788632" y="3852441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F28A546-8DBF-4D89-A619-9831A83A198F}"/>
                </a:ext>
              </a:extLst>
            </p:cNvPr>
            <p:cNvCxnSpPr>
              <a:cxnSpLocks/>
              <a:stCxn id="17" idx="2"/>
              <a:endCxn id="3" idx="0"/>
            </p:cNvCxnSpPr>
            <p:nvPr/>
          </p:nvCxnSpPr>
          <p:spPr>
            <a:xfrm>
              <a:off x="4788632" y="4356497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FF6E565-6012-4B61-9B9C-BECA0604D1E1}"/>
                </a:ext>
              </a:extLst>
            </p:cNvPr>
            <p:cNvSpPr/>
            <p:nvPr/>
          </p:nvSpPr>
          <p:spPr>
            <a:xfrm>
              <a:off x="2124336" y="3503922"/>
              <a:ext cx="5328592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RDP Graphic Driver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847AEE6-08FD-44DB-8A4F-7558BBA399B7}"/>
                </a:ext>
              </a:extLst>
            </p:cNvPr>
            <p:cNvCxnSpPr>
              <a:cxnSpLocks/>
              <a:stCxn id="18" idx="2"/>
              <a:endCxn id="42" idx="0"/>
            </p:cNvCxnSpPr>
            <p:nvPr/>
          </p:nvCxnSpPr>
          <p:spPr>
            <a:xfrm>
              <a:off x="4788632" y="3384389"/>
              <a:ext cx="0" cy="1195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3386995"/>
      </p:ext>
    </p:extLst>
  </p:cSld>
  <p:clrMapOvr>
    <a:masterClrMapping/>
  </p:clrMapOvr>
  <p:transition spd="slow" advClick="0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9337</TotalTime>
  <Words>150</Words>
  <Application>Microsoft Office PowerPoint</Application>
  <PresentationFormat>사용자 지정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FlashFQ: A Fair Queueing I/O Scheduler for Flash-Based SSDs</dc:title>
  <dc:creator>user4</dc:creator>
  <cp:lastModifiedBy>이 호영</cp:lastModifiedBy>
  <cp:revision>2338</cp:revision>
  <cp:lastPrinted>2015-10-02T07:33:24Z</cp:lastPrinted>
  <dcterms:created xsi:type="dcterms:W3CDTF">2013-11-08T06:48:25Z</dcterms:created>
  <dcterms:modified xsi:type="dcterms:W3CDTF">2019-10-29T13:00:20Z</dcterms:modified>
</cp:coreProperties>
</file>