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0" r:id="rId3"/>
    <p:sldMasterId id="2147483685" r:id="rId4"/>
  </p:sldMasterIdLst>
  <p:notesMasterIdLst>
    <p:notesMasterId r:id="rId24"/>
  </p:notesMasterIdLst>
  <p:sldIdLst>
    <p:sldId id="256" r:id="rId5"/>
    <p:sldId id="259" r:id="rId6"/>
    <p:sldId id="261" r:id="rId7"/>
    <p:sldId id="257" r:id="rId8"/>
    <p:sldId id="265" r:id="rId9"/>
    <p:sldId id="264" r:id="rId10"/>
    <p:sldId id="260" r:id="rId11"/>
    <p:sldId id="258" r:id="rId12"/>
    <p:sldId id="856" r:id="rId13"/>
    <p:sldId id="858" r:id="rId14"/>
    <p:sldId id="867" r:id="rId15"/>
    <p:sldId id="464" r:id="rId16"/>
    <p:sldId id="361" r:id="rId17"/>
    <p:sldId id="857" r:id="rId18"/>
    <p:sldId id="854" r:id="rId19"/>
    <p:sldId id="855" r:id="rId20"/>
    <p:sldId id="371" r:id="rId21"/>
    <p:sldId id="372" r:id="rId22"/>
    <p:sldId id="3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A814A2-D059-4A2D-A761-98C625547CB9}">
          <p14:sldIdLst>
            <p14:sldId id="256"/>
          </p14:sldIdLst>
        </p14:section>
        <p14:section name="parameter" id="{DABB833F-A808-4C04-B29E-CE48444217CF}">
          <p14:sldIdLst>
            <p14:sldId id="259"/>
            <p14:sldId id="261"/>
            <p14:sldId id="257"/>
            <p14:sldId id="265"/>
            <p14:sldId id="264"/>
          </p14:sldIdLst>
        </p14:section>
        <p14:section name="구조" id="{866647B9-9577-4900-A721-8E0B2DE47795}">
          <p14:sldIdLst>
            <p14:sldId id="260"/>
            <p14:sldId id="258"/>
            <p14:sldId id="856"/>
            <p14:sldId id="858"/>
            <p14:sldId id="867"/>
            <p14:sldId id="464"/>
            <p14:sldId id="361"/>
            <p14:sldId id="857"/>
            <p14:sldId id="854"/>
            <p14:sldId id="855"/>
            <p14:sldId id="371"/>
            <p14:sldId id="37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5059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영" userId="8a4c15becd817839" providerId="LiveId" clId="{B707711F-34B0-4A5C-990B-2E375DA16388}"/>
    <pc:docChg chg="modSld">
      <pc:chgData name="이 호영" userId="8a4c15becd817839" providerId="LiveId" clId="{B707711F-34B0-4A5C-990B-2E375DA16388}" dt="2019-11-11T10:55:26.297" v="2" actId="1076"/>
      <pc:docMkLst>
        <pc:docMk/>
      </pc:docMkLst>
      <pc:sldChg chg="modSp mod">
        <pc:chgData name="이 호영" userId="8a4c15becd817839" providerId="LiveId" clId="{B707711F-34B0-4A5C-990B-2E375DA16388}" dt="2019-11-11T10:55:26.297" v="2" actId="1076"/>
        <pc:sldMkLst>
          <pc:docMk/>
          <pc:sldMk cId="2082300839" sldId="361"/>
        </pc:sldMkLst>
        <pc:picChg chg="mod">
          <ac:chgData name="이 호영" userId="8a4c15becd817839" providerId="LiveId" clId="{B707711F-34B0-4A5C-990B-2E375DA16388}" dt="2019-11-11T10:55:26.297" v="2" actId="1076"/>
          <ac:picMkLst>
            <pc:docMk/>
            <pc:sldMk cId="2082300839" sldId="361"/>
            <ac:picMk id="10" creationId="{F6243D69-806B-48EA-8BD0-651123B0A802}"/>
          </ac:picMkLst>
        </pc:picChg>
      </pc:sldChg>
    </pc:docChg>
  </pc:docChgLst>
  <pc:docChgLst>
    <pc:chgData name="이 호영" userId="8a4c15becd817839" providerId="LiveId" clId="{A03D1DC9-9464-44F7-B7C8-60690435B04E}"/>
    <pc:docChg chg="undo custSel addSld delSld modSld sldOrd delSection modSection">
      <pc:chgData name="이 호영" userId="8a4c15becd817839" providerId="LiveId" clId="{A03D1DC9-9464-44F7-B7C8-60690435B04E}" dt="2019-10-22T01:56:50.603" v="3720" actId="47"/>
      <pc:docMkLst>
        <pc:docMk/>
      </pc:docMkLst>
      <pc:sldChg chg="del">
        <pc:chgData name="이 호영" userId="8a4c15becd817839" providerId="LiveId" clId="{A03D1DC9-9464-44F7-B7C8-60690435B04E}" dt="2019-10-22T01:56:48.365" v="3719" actId="47"/>
        <pc:sldMkLst>
          <pc:docMk/>
          <pc:sldMk cId="2150115060" sldId="262"/>
        </pc:sldMkLst>
      </pc:sldChg>
      <pc:sldChg chg="del">
        <pc:chgData name="이 호영" userId="8a4c15becd817839" providerId="LiveId" clId="{A03D1DC9-9464-44F7-B7C8-60690435B04E}" dt="2019-10-14T08:54:11.327" v="1760" actId="47"/>
        <pc:sldMkLst>
          <pc:docMk/>
          <pc:sldMk cId="2866812791" sldId="859"/>
        </pc:sldMkLst>
      </pc:sldChg>
      <pc:sldChg chg="addSp delSp modSp del">
        <pc:chgData name="이 호영" userId="8a4c15becd817839" providerId="LiveId" clId="{A03D1DC9-9464-44F7-B7C8-60690435B04E}" dt="2019-10-15T05:39:04.617" v="2629" actId="47"/>
        <pc:sldMkLst>
          <pc:docMk/>
          <pc:sldMk cId="954679244" sldId="868"/>
        </pc:sldMkLst>
        <pc:spChg chg="mod">
          <ac:chgData name="이 호영" userId="8a4c15becd817839" providerId="LiveId" clId="{A03D1DC9-9464-44F7-B7C8-60690435B04E}" dt="2019-10-15T04:41:00.868" v="2577" actId="20577"/>
          <ac:spMkLst>
            <pc:docMk/>
            <pc:sldMk cId="954679244" sldId="868"/>
            <ac:spMk id="3" creationId="{360BE010-3D9E-48BB-90EF-EACAE5B40304}"/>
          </ac:spMkLst>
        </pc:spChg>
        <pc:spChg chg="add mod">
          <ac:chgData name="이 호영" userId="8a4c15becd817839" providerId="LiveId" clId="{A03D1DC9-9464-44F7-B7C8-60690435B04E}" dt="2019-10-14T16:27:27.925" v="2352" actId="1036"/>
          <ac:spMkLst>
            <pc:docMk/>
            <pc:sldMk cId="954679244" sldId="868"/>
            <ac:spMk id="4" creationId="{9A9EBF28-CA4A-4DDE-A734-F647C67302C2}"/>
          </ac:spMkLst>
        </pc:spChg>
        <pc:spChg chg="add mod">
          <ac:chgData name="이 호영" userId="8a4c15becd817839" providerId="LiveId" clId="{A03D1DC9-9464-44F7-B7C8-60690435B04E}" dt="2019-10-15T04:30:41.148" v="2387" actId="1076"/>
          <ac:spMkLst>
            <pc:docMk/>
            <pc:sldMk cId="954679244" sldId="868"/>
            <ac:spMk id="11" creationId="{47DA6A3A-8078-4652-AE4D-777FB5F1B709}"/>
          </ac:spMkLst>
        </pc:spChg>
        <pc:spChg chg="add mod">
          <ac:chgData name="이 호영" userId="8a4c15becd817839" providerId="LiveId" clId="{A03D1DC9-9464-44F7-B7C8-60690435B04E}" dt="2019-10-15T04:30:54.626" v="2394" actId="20577"/>
          <ac:spMkLst>
            <pc:docMk/>
            <pc:sldMk cId="954679244" sldId="868"/>
            <ac:spMk id="13" creationId="{A2603C28-4214-4F9A-8E6D-DE133239C3C1}"/>
          </ac:spMkLst>
        </pc:spChg>
        <pc:spChg chg="add mod">
          <ac:chgData name="이 호영" userId="8a4c15becd817839" providerId="LiveId" clId="{A03D1DC9-9464-44F7-B7C8-60690435B04E}" dt="2019-10-15T04:31:21.369" v="2397" actId="14100"/>
          <ac:spMkLst>
            <pc:docMk/>
            <pc:sldMk cId="954679244" sldId="868"/>
            <ac:spMk id="14" creationId="{EDE6DC04-C4D5-41CD-907F-A25D8F92E3D9}"/>
          </ac:spMkLst>
        </pc:spChg>
        <pc:spChg chg="add mod">
          <ac:chgData name="이 호영" userId="8a4c15becd817839" providerId="LiveId" clId="{A03D1DC9-9464-44F7-B7C8-60690435B04E}" dt="2019-10-15T04:31:32.835" v="2400" actId="14100"/>
          <ac:spMkLst>
            <pc:docMk/>
            <pc:sldMk cId="954679244" sldId="868"/>
            <ac:spMk id="15" creationId="{1917FBF1-61B7-4AE6-9C7F-6771ECA14915}"/>
          </ac:spMkLst>
        </pc:spChg>
        <pc:picChg chg="mod">
          <ac:chgData name="이 호영" userId="8a4c15becd817839" providerId="LiveId" clId="{A03D1DC9-9464-44F7-B7C8-60690435B04E}" dt="2019-10-14T16:27:19.114" v="2349" actId="1076"/>
          <ac:picMkLst>
            <pc:docMk/>
            <pc:sldMk cId="954679244" sldId="868"/>
            <ac:picMk id="5" creationId="{00D73161-5A7C-4736-96C5-9C89A1B21695}"/>
          </ac:picMkLst>
        </pc:picChg>
        <pc:picChg chg="add del mod">
          <ac:chgData name="이 호영" userId="8a4c15becd817839" providerId="LiveId" clId="{A03D1DC9-9464-44F7-B7C8-60690435B04E}" dt="2019-10-15T04:33:56.953" v="2450" actId="478"/>
          <ac:picMkLst>
            <pc:docMk/>
            <pc:sldMk cId="954679244" sldId="868"/>
            <ac:picMk id="6" creationId="{E1841040-E2E8-4A3A-846A-C740F690B20B}"/>
          </ac:picMkLst>
        </pc:picChg>
        <pc:picChg chg="add del mod">
          <ac:chgData name="이 호영" userId="8a4c15becd817839" providerId="LiveId" clId="{A03D1DC9-9464-44F7-B7C8-60690435B04E}" dt="2019-10-15T04:33:55.899" v="2449" actId="478"/>
          <ac:picMkLst>
            <pc:docMk/>
            <pc:sldMk cId="954679244" sldId="868"/>
            <ac:picMk id="7" creationId="{FF95D427-7E42-4300-99D8-0AC874D37909}"/>
          </ac:picMkLst>
        </pc:picChg>
        <pc:picChg chg="add del mod">
          <ac:chgData name="이 호영" userId="8a4c15becd817839" providerId="LiveId" clId="{A03D1DC9-9464-44F7-B7C8-60690435B04E}" dt="2019-10-14T16:25:05.964" v="2253" actId="478"/>
          <ac:picMkLst>
            <pc:docMk/>
            <pc:sldMk cId="954679244" sldId="868"/>
            <ac:picMk id="8" creationId="{3FB3A71A-999F-4EB2-AA58-F3D2A0B1016E}"/>
          </ac:picMkLst>
        </pc:picChg>
        <pc:picChg chg="add del mod">
          <ac:chgData name="이 호영" userId="8a4c15becd817839" providerId="LiveId" clId="{A03D1DC9-9464-44F7-B7C8-60690435B04E}" dt="2019-10-14T16:25:05.651" v="2252" actId="478"/>
          <ac:picMkLst>
            <pc:docMk/>
            <pc:sldMk cId="954679244" sldId="868"/>
            <ac:picMk id="9" creationId="{DCDB303A-9051-403E-AD17-EA473D614570}"/>
          </ac:picMkLst>
        </pc:picChg>
        <pc:picChg chg="add mod">
          <ac:chgData name="이 호영" userId="8a4c15becd817839" providerId="LiveId" clId="{A03D1DC9-9464-44F7-B7C8-60690435B04E}" dt="2019-10-15T04:30:03.325" v="2360" actId="1076"/>
          <ac:picMkLst>
            <pc:docMk/>
            <pc:sldMk cId="954679244" sldId="868"/>
            <ac:picMk id="10" creationId="{6BD540E7-2050-4EF3-A606-2D315C3445DF}"/>
          </ac:picMkLst>
        </pc:picChg>
        <pc:picChg chg="add mod">
          <ac:chgData name="이 호영" userId="8a4c15becd817839" providerId="LiveId" clId="{A03D1DC9-9464-44F7-B7C8-60690435B04E}" dt="2019-10-15T04:30:39.181" v="2386" actId="1076"/>
          <ac:picMkLst>
            <pc:docMk/>
            <pc:sldMk cId="954679244" sldId="868"/>
            <ac:picMk id="12" creationId="{23A24387-7523-4752-A60A-1B17130C680C}"/>
          </ac:picMkLst>
        </pc:picChg>
        <pc:picChg chg="add del mod">
          <ac:chgData name="이 호영" userId="8a4c15becd817839" providerId="LiveId" clId="{A03D1DC9-9464-44F7-B7C8-60690435B04E}" dt="2019-10-15T04:34:17.883" v="2454" actId="478"/>
          <ac:picMkLst>
            <pc:docMk/>
            <pc:sldMk cId="954679244" sldId="868"/>
            <ac:picMk id="16" creationId="{716F402F-2BBD-4F9A-A772-AC6EC8447CAB}"/>
          </ac:picMkLst>
        </pc:picChg>
      </pc:sldChg>
      <pc:sldChg chg="modSp del">
        <pc:chgData name="이 호영" userId="8a4c15becd817839" providerId="LiveId" clId="{A03D1DC9-9464-44F7-B7C8-60690435B04E}" dt="2019-10-14T08:54:06.629" v="1759" actId="47"/>
        <pc:sldMkLst>
          <pc:docMk/>
          <pc:sldMk cId="900468751" sldId="869"/>
        </pc:sldMkLst>
        <pc:spChg chg="mod">
          <ac:chgData name="이 호영" userId="8a4c15becd817839" providerId="LiveId" clId="{A03D1DC9-9464-44F7-B7C8-60690435B04E}" dt="2019-10-14T08:26:55.720" v="295" actId="20577"/>
          <ac:spMkLst>
            <pc:docMk/>
            <pc:sldMk cId="900468751" sldId="869"/>
            <ac:spMk id="7" creationId="{AA174475-D6CE-44BA-BA72-7D3514A73942}"/>
          </ac:spMkLst>
        </pc:spChg>
      </pc:sldChg>
      <pc:sldChg chg="modSp add del ord">
        <pc:chgData name="이 호영" userId="8a4c15becd817839" providerId="LiveId" clId="{A03D1DC9-9464-44F7-B7C8-60690435B04E}" dt="2019-10-22T01:56:48.365" v="3719" actId="47"/>
        <pc:sldMkLst>
          <pc:docMk/>
          <pc:sldMk cId="2884205490" sldId="870"/>
        </pc:sldMkLst>
        <pc:spChg chg="mod">
          <ac:chgData name="이 호영" userId="8a4c15becd817839" providerId="LiveId" clId="{A03D1DC9-9464-44F7-B7C8-60690435B04E}" dt="2019-10-14T08:37:02.825" v="371" actId="20577"/>
          <ac:spMkLst>
            <pc:docMk/>
            <pc:sldMk cId="2884205490" sldId="870"/>
            <ac:spMk id="2" creationId="{E505DD43-E9C2-444C-ADB0-5A9EE28E8F8B}"/>
          </ac:spMkLst>
        </pc:spChg>
        <pc:spChg chg="mod">
          <ac:chgData name="이 호영" userId="8a4c15becd817839" providerId="LiveId" clId="{A03D1DC9-9464-44F7-B7C8-60690435B04E}" dt="2019-10-15T08:41:58.040" v="3102"/>
          <ac:spMkLst>
            <pc:docMk/>
            <pc:sldMk cId="2884205490" sldId="870"/>
            <ac:spMk id="7" creationId="{AA174475-D6CE-44BA-BA72-7D3514A73942}"/>
          </ac:spMkLst>
        </pc:spChg>
      </pc:sldChg>
      <pc:sldChg chg="modSp add del">
        <pc:chgData name="이 호영" userId="8a4c15becd817839" providerId="LiveId" clId="{A03D1DC9-9464-44F7-B7C8-60690435B04E}" dt="2019-10-22T01:56:48.365" v="3719" actId="47"/>
        <pc:sldMkLst>
          <pc:docMk/>
          <pc:sldMk cId="618689018" sldId="871"/>
        </pc:sldMkLst>
        <pc:spChg chg="mod">
          <ac:chgData name="이 호영" userId="8a4c15becd817839" providerId="LiveId" clId="{A03D1DC9-9464-44F7-B7C8-60690435B04E}" dt="2019-10-15T11:22:40.811" v="3110" actId="20577"/>
          <ac:spMkLst>
            <pc:docMk/>
            <pc:sldMk cId="618689018" sldId="871"/>
            <ac:spMk id="7" creationId="{AA174475-D6CE-44BA-BA72-7D3514A73942}"/>
          </ac:spMkLst>
        </pc:spChg>
      </pc:sldChg>
      <pc:sldChg chg="modSp add del">
        <pc:chgData name="이 호영" userId="8a4c15becd817839" providerId="LiveId" clId="{A03D1DC9-9464-44F7-B7C8-60690435B04E}" dt="2019-10-22T01:56:48.365" v="3719" actId="47"/>
        <pc:sldMkLst>
          <pc:docMk/>
          <pc:sldMk cId="190163937" sldId="872"/>
        </pc:sldMkLst>
        <pc:spChg chg="mod">
          <ac:chgData name="이 호영" userId="8a4c15becd817839" providerId="LiveId" clId="{A03D1DC9-9464-44F7-B7C8-60690435B04E}" dt="2019-10-15T13:39:55.816" v="3195" actId="20577"/>
          <ac:spMkLst>
            <pc:docMk/>
            <pc:sldMk cId="190163937" sldId="872"/>
            <ac:spMk id="7" creationId="{AA174475-D6CE-44BA-BA72-7D3514A73942}"/>
          </ac:spMkLst>
        </pc:spChg>
      </pc:sldChg>
      <pc:sldChg chg="modSp add del">
        <pc:chgData name="이 호영" userId="8a4c15becd817839" providerId="LiveId" clId="{A03D1DC9-9464-44F7-B7C8-60690435B04E}" dt="2019-10-22T01:56:48.365" v="3719" actId="47"/>
        <pc:sldMkLst>
          <pc:docMk/>
          <pc:sldMk cId="3754067419" sldId="873"/>
        </pc:sldMkLst>
        <pc:spChg chg="mod">
          <ac:chgData name="이 호영" userId="8a4c15becd817839" providerId="LiveId" clId="{A03D1DC9-9464-44F7-B7C8-60690435B04E}" dt="2019-10-15T11:22:16.834" v="3109" actId="20577"/>
          <ac:spMkLst>
            <pc:docMk/>
            <pc:sldMk cId="3754067419" sldId="873"/>
            <ac:spMk id="7" creationId="{AA174475-D6CE-44BA-BA72-7D3514A73942}"/>
          </ac:spMkLst>
        </pc:spChg>
      </pc:sldChg>
      <pc:sldChg chg="add del">
        <pc:chgData name="이 호영" userId="8a4c15becd817839" providerId="LiveId" clId="{A03D1DC9-9464-44F7-B7C8-60690435B04E}" dt="2019-10-14T14:35:58.561" v="2223" actId="47"/>
        <pc:sldMkLst>
          <pc:docMk/>
          <pc:sldMk cId="340313665" sldId="874"/>
        </pc:sldMkLst>
      </pc:sldChg>
      <pc:sldChg chg="modSp add del">
        <pc:chgData name="이 호영" userId="8a4c15becd817839" providerId="LiveId" clId="{A03D1DC9-9464-44F7-B7C8-60690435B04E}" dt="2019-10-22T01:56:48.365" v="3719" actId="47"/>
        <pc:sldMkLst>
          <pc:docMk/>
          <pc:sldMk cId="2510378262" sldId="874"/>
        </pc:sldMkLst>
        <pc:spChg chg="mod">
          <ac:chgData name="이 호영" userId="8a4c15becd817839" providerId="LiveId" clId="{A03D1DC9-9464-44F7-B7C8-60690435B04E}" dt="2019-10-15T12:29:18.205" v="3175"/>
          <ac:spMkLst>
            <pc:docMk/>
            <pc:sldMk cId="2510378262" sldId="874"/>
            <ac:spMk id="2" creationId="{E505DD43-E9C2-444C-ADB0-5A9EE28E8F8B}"/>
          </ac:spMkLst>
        </pc:spChg>
        <pc:spChg chg="mod">
          <ac:chgData name="이 호영" userId="8a4c15becd817839" providerId="LiveId" clId="{A03D1DC9-9464-44F7-B7C8-60690435B04E}" dt="2019-10-15T12:29:23.340" v="3176" actId="1076"/>
          <ac:spMkLst>
            <pc:docMk/>
            <pc:sldMk cId="2510378262" sldId="874"/>
            <ac:spMk id="11" creationId="{47DA6A3A-8078-4652-AE4D-777FB5F1B709}"/>
          </ac:spMkLst>
        </pc:spChg>
        <pc:spChg chg="mod">
          <ac:chgData name="이 호영" userId="8a4c15becd817839" providerId="LiveId" clId="{A03D1DC9-9464-44F7-B7C8-60690435B04E}" dt="2019-10-15T12:29:26.340" v="3177" actId="1076"/>
          <ac:spMkLst>
            <pc:docMk/>
            <pc:sldMk cId="2510378262" sldId="874"/>
            <ac:spMk id="13" creationId="{A2603C28-4214-4F9A-8E6D-DE133239C3C1}"/>
          </ac:spMkLst>
        </pc:spChg>
        <pc:spChg chg="mod">
          <ac:chgData name="이 호영" userId="8a4c15becd817839" providerId="LiveId" clId="{A03D1DC9-9464-44F7-B7C8-60690435B04E}" dt="2019-10-15T12:29:26.340" v="3177" actId="1076"/>
          <ac:spMkLst>
            <pc:docMk/>
            <pc:sldMk cId="2510378262" sldId="874"/>
            <ac:spMk id="14" creationId="{EDE6DC04-C4D5-41CD-907F-A25D8F92E3D9}"/>
          </ac:spMkLst>
        </pc:spChg>
        <pc:spChg chg="mod">
          <ac:chgData name="이 호영" userId="8a4c15becd817839" providerId="LiveId" clId="{A03D1DC9-9464-44F7-B7C8-60690435B04E}" dt="2019-10-15T12:29:23.340" v="3176" actId="1076"/>
          <ac:spMkLst>
            <pc:docMk/>
            <pc:sldMk cId="2510378262" sldId="874"/>
            <ac:spMk id="15" creationId="{1917FBF1-61B7-4AE6-9C7F-6771ECA14915}"/>
          </ac:spMkLst>
        </pc:spChg>
        <pc:picChg chg="mod">
          <ac:chgData name="이 호영" userId="8a4c15becd817839" providerId="LiveId" clId="{A03D1DC9-9464-44F7-B7C8-60690435B04E}" dt="2019-10-15T12:29:23.340" v="3176" actId="1076"/>
          <ac:picMkLst>
            <pc:docMk/>
            <pc:sldMk cId="2510378262" sldId="874"/>
            <ac:picMk id="10" creationId="{6BD540E7-2050-4EF3-A606-2D315C3445DF}"/>
          </ac:picMkLst>
        </pc:picChg>
        <pc:picChg chg="mod">
          <ac:chgData name="이 호영" userId="8a4c15becd817839" providerId="LiveId" clId="{A03D1DC9-9464-44F7-B7C8-60690435B04E}" dt="2019-10-15T12:29:26.340" v="3177" actId="1076"/>
          <ac:picMkLst>
            <pc:docMk/>
            <pc:sldMk cId="2510378262" sldId="874"/>
            <ac:picMk id="12" creationId="{23A24387-7523-4752-A60A-1B17130C680C}"/>
          </ac:picMkLst>
        </pc:picChg>
      </pc:sldChg>
      <pc:sldChg chg="addSp delSp modSp add del mod">
        <pc:chgData name="이 호영" userId="8a4c15becd817839" providerId="LiveId" clId="{A03D1DC9-9464-44F7-B7C8-60690435B04E}" dt="2019-10-15T05:39:05.522" v="2630" actId="47"/>
        <pc:sldMkLst>
          <pc:docMk/>
          <pc:sldMk cId="4211170153" sldId="874"/>
        </pc:sldMkLst>
        <pc:spChg chg="mod">
          <ac:chgData name="이 호영" userId="8a4c15becd817839" providerId="LiveId" clId="{A03D1DC9-9464-44F7-B7C8-60690435B04E}" dt="2019-10-15T04:59:27.411" v="2598" actId="20577"/>
          <ac:spMkLst>
            <pc:docMk/>
            <pc:sldMk cId="4211170153" sldId="874"/>
            <ac:spMk id="3" creationId="{360BE010-3D9E-48BB-90EF-EACAE5B40304}"/>
          </ac:spMkLst>
        </pc:spChg>
        <pc:spChg chg="del mod">
          <ac:chgData name="이 호영" userId="8a4c15becd817839" providerId="LiveId" clId="{A03D1DC9-9464-44F7-B7C8-60690435B04E}" dt="2019-10-15T04:36:24.973" v="2505" actId="478"/>
          <ac:spMkLst>
            <pc:docMk/>
            <pc:sldMk cId="4211170153" sldId="874"/>
            <ac:spMk id="4" creationId="{9A9EBF28-CA4A-4DDE-A734-F647C67302C2}"/>
          </ac:spMkLst>
        </pc:spChg>
        <pc:spChg chg="del">
          <ac:chgData name="이 호영" userId="8a4c15becd817839" providerId="LiveId" clId="{A03D1DC9-9464-44F7-B7C8-60690435B04E}" dt="2019-10-15T04:36:34.781" v="2509" actId="478"/>
          <ac:spMkLst>
            <pc:docMk/>
            <pc:sldMk cId="4211170153" sldId="874"/>
            <ac:spMk id="11" creationId="{47DA6A3A-8078-4652-AE4D-777FB5F1B709}"/>
          </ac:spMkLst>
        </pc:spChg>
        <pc:spChg chg="del">
          <ac:chgData name="이 호영" userId="8a4c15becd817839" providerId="LiveId" clId="{A03D1DC9-9464-44F7-B7C8-60690435B04E}" dt="2019-10-15T04:36:36.053" v="2511" actId="478"/>
          <ac:spMkLst>
            <pc:docMk/>
            <pc:sldMk cId="4211170153" sldId="874"/>
            <ac:spMk id="13" creationId="{A2603C28-4214-4F9A-8E6D-DE133239C3C1}"/>
          </ac:spMkLst>
        </pc:spChg>
        <pc:spChg chg="del">
          <ac:chgData name="이 호영" userId="8a4c15becd817839" providerId="LiveId" clId="{A03D1DC9-9464-44F7-B7C8-60690435B04E}" dt="2019-10-15T04:36:36.892" v="2512" actId="478"/>
          <ac:spMkLst>
            <pc:docMk/>
            <pc:sldMk cId="4211170153" sldId="874"/>
            <ac:spMk id="14" creationId="{EDE6DC04-C4D5-41CD-907F-A25D8F92E3D9}"/>
          </ac:spMkLst>
        </pc:spChg>
        <pc:spChg chg="del">
          <ac:chgData name="이 호영" userId="8a4c15becd817839" providerId="LiveId" clId="{A03D1DC9-9464-44F7-B7C8-60690435B04E}" dt="2019-10-15T04:36:33.304" v="2508" actId="478"/>
          <ac:spMkLst>
            <pc:docMk/>
            <pc:sldMk cId="4211170153" sldId="874"/>
            <ac:spMk id="15" creationId="{1917FBF1-61B7-4AE6-9C7F-6771ECA14915}"/>
          </ac:spMkLst>
        </pc:spChg>
        <pc:graphicFrameChg chg="add del">
          <ac:chgData name="이 호영" userId="8a4c15becd817839" providerId="LiveId" clId="{A03D1DC9-9464-44F7-B7C8-60690435B04E}" dt="2019-10-15T04:51:55.094" v="2585"/>
          <ac:graphicFrameMkLst>
            <pc:docMk/>
            <pc:sldMk cId="4211170153" sldId="874"/>
            <ac:graphicFrameMk id="6" creationId="{32AA9419-D968-479A-AC98-1E0EEA0E0376}"/>
          </ac:graphicFrameMkLst>
        </pc:graphicFrameChg>
        <pc:graphicFrameChg chg="add mod modGraphic">
          <ac:chgData name="이 호영" userId="8a4c15becd817839" providerId="LiveId" clId="{A03D1DC9-9464-44F7-B7C8-60690435B04E}" dt="2019-10-15T05:01:12.933" v="2628" actId="1076"/>
          <ac:graphicFrameMkLst>
            <pc:docMk/>
            <pc:sldMk cId="4211170153" sldId="874"/>
            <ac:graphicFrameMk id="7" creationId="{499D9FFE-EF12-4DD9-9A5F-D5AC90CE29DC}"/>
          </ac:graphicFrameMkLst>
        </pc:graphicFrameChg>
        <pc:graphicFrameChg chg="add mod">
          <ac:chgData name="이 호영" userId="8a4c15becd817839" providerId="LiveId" clId="{A03D1DC9-9464-44F7-B7C8-60690435B04E}" dt="2019-10-15T04:59:21.078" v="2597" actId="1076"/>
          <ac:graphicFrameMkLst>
            <pc:docMk/>
            <pc:sldMk cId="4211170153" sldId="874"/>
            <ac:graphicFrameMk id="16" creationId="{2CF06E16-4770-4227-9F78-644F3357F8D9}"/>
          </ac:graphicFrameMkLst>
        </pc:graphicFrameChg>
        <pc:graphicFrameChg chg="add mod">
          <ac:chgData name="이 호영" userId="8a4c15becd817839" providerId="LiveId" clId="{A03D1DC9-9464-44F7-B7C8-60690435B04E}" dt="2019-10-15T04:59:21.078" v="2597" actId="1076"/>
          <ac:graphicFrameMkLst>
            <pc:docMk/>
            <pc:sldMk cId="4211170153" sldId="874"/>
            <ac:graphicFrameMk id="17" creationId="{3A5A70E7-AF1E-4AC4-A515-D5726EA83799}"/>
          </ac:graphicFrameMkLst>
        </pc:graphicFrameChg>
        <pc:graphicFrameChg chg="add mod">
          <ac:chgData name="이 호영" userId="8a4c15becd817839" providerId="LiveId" clId="{A03D1DC9-9464-44F7-B7C8-60690435B04E}" dt="2019-10-15T04:59:21.078" v="2597" actId="1076"/>
          <ac:graphicFrameMkLst>
            <pc:docMk/>
            <pc:sldMk cId="4211170153" sldId="874"/>
            <ac:graphicFrameMk id="18" creationId="{96F18140-6709-478F-AE36-D61E41A82945}"/>
          </ac:graphicFrameMkLst>
        </pc:graphicFrameChg>
        <pc:graphicFrameChg chg="add mod">
          <ac:chgData name="이 호영" userId="8a4c15becd817839" providerId="LiveId" clId="{A03D1DC9-9464-44F7-B7C8-60690435B04E}" dt="2019-10-15T04:59:21.078" v="2597" actId="1076"/>
          <ac:graphicFrameMkLst>
            <pc:docMk/>
            <pc:sldMk cId="4211170153" sldId="874"/>
            <ac:graphicFrameMk id="19" creationId="{01A923CF-1789-47F2-B8FC-1118A6196155}"/>
          </ac:graphicFrameMkLst>
        </pc:graphicFrameChg>
        <pc:graphicFrameChg chg="add del mod">
          <ac:chgData name="이 호영" userId="8a4c15becd817839" providerId="LiveId" clId="{A03D1DC9-9464-44F7-B7C8-60690435B04E}" dt="2019-10-15T04:59:56.007" v="2617" actId="478"/>
          <ac:graphicFrameMkLst>
            <pc:docMk/>
            <pc:sldMk cId="4211170153" sldId="874"/>
            <ac:graphicFrameMk id="20" creationId="{2CF06E16-4770-4227-9F78-644F3357F8D9}"/>
          </ac:graphicFrameMkLst>
        </pc:graphicFrameChg>
        <pc:graphicFrameChg chg="add del mod">
          <ac:chgData name="이 호영" userId="8a4c15becd817839" providerId="LiveId" clId="{A03D1DC9-9464-44F7-B7C8-60690435B04E}" dt="2019-10-15T04:59:58.152" v="2618" actId="478"/>
          <ac:graphicFrameMkLst>
            <pc:docMk/>
            <pc:sldMk cId="4211170153" sldId="874"/>
            <ac:graphicFrameMk id="21" creationId="{3A5A70E7-AF1E-4AC4-A515-D5726EA83799}"/>
          </ac:graphicFrameMkLst>
        </pc:graphicFrameChg>
        <pc:graphicFrameChg chg="add del mod">
          <ac:chgData name="이 호영" userId="8a4c15becd817839" providerId="LiveId" clId="{A03D1DC9-9464-44F7-B7C8-60690435B04E}" dt="2019-10-15T04:59:59.240" v="2619" actId="478"/>
          <ac:graphicFrameMkLst>
            <pc:docMk/>
            <pc:sldMk cId="4211170153" sldId="874"/>
            <ac:graphicFrameMk id="22" creationId="{96F18140-6709-478F-AE36-D61E41A82945}"/>
          </ac:graphicFrameMkLst>
        </pc:graphicFrameChg>
        <pc:graphicFrameChg chg="add del mod">
          <ac:chgData name="이 호영" userId="8a4c15becd817839" providerId="LiveId" clId="{A03D1DC9-9464-44F7-B7C8-60690435B04E}" dt="2019-10-15T05:00:00.123" v="2620" actId="478"/>
          <ac:graphicFrameMkLst>
            <pc:docMk/>
            <pc:sldMk cId="4211170153" sldId="874"/>
            <ac:graphicFrameMk id="23" creationId="{01A923CF-1789-47F2-B8FC-1118A6196155}"/>
          </ac:graphicFrameMkLst>
        </pc:graphicFrameChg>
        <pc:graphicFrameChg chg="add mod">
          <ac:chgData name="이 호영" userId="8a4c15becd817839" providerId="LiveId" clId="{A03D1DC9-9464-44F7-B7C8-60690435B04E}" dt="2019-10-15T05:01:10.359" v="2627" actId="1076"/>
          <ac:graphicFrameMkLst>
            <pc:docMk/>
            <pc:sldMk cId="4211170153" sldId="874"/>
            <ac:graphicFrameMk id="24" creationId="{2CF06E16-4770-4227-9F78-644F3357F8D9}"/>
          </ac:graphicFrameMkLst>
        </pc:graphicFrameChg>
        <pc:graphicFrameChg chg="add mod">
          <ac:chgData name="이 호영" userId="8a4c15becd817839" providerId="LiveId" clId="{A03D1DC9-9464-44F7-B7C8-60690435B04E}" dt="2019-10-15T05:01:10.359" v="2627" actId="1076"/>
          <ac:graphicFrameMkLst>
            <pc:docMk/>
            <pc:sldMk cId="4211170153" sldId="874"/>
            <ac:graphicFrameMk id="25" creationId="{3A5A70E7-AF1E-4AC4-A515-D5726EA83799}"/>
          </ac:graphicFrameMkLst>
        </pc:graphicFrameChg>
        <pc:graphicFrameChg chg="add mod">
          <ac:chgData name="이 호영" userId="8a4c15becd817839" providerId="LiveId" clId="{A03D1DC9-9464-44F7-B7C8-60690435B04E}" dt="2019-10-15T05:01:10.359" v="2627" actId="1076"/>
          <ac:graphicFrameMkLst>
            <pc:docMk/>
            <pc:sldMk cId="4211170153" sldId="874"/>
            <ac:graphicFrameMk id="26" creationId="{96F18140-6709-478F-AE36-D61E41A82945}"/>
          </ac:graphicFrameMkLst>
        </pc:graphicFrameChg>
        <pc:graphicFrameChg chg="add mod">
          <ac:chgData name="이 호영" userId="8a4c15becd817839" providerId="LiveId" clId="{A03D1DC9-9464-44F7-B7C8-60690435B04E}" dt="2019-10-15T05:01:10.359" v="2627" actId="1076"/>
          <ac:graphicFrameMkLst>
            <pc:docMk/>
            <pc:sldMk cId="4211170153" sldId="874"/>
            <ac:graphicFrameMk id="27" creationId="{01A923CF-1789-47F2-B8FC-1118A6196155}"/>
          </ac:graphicFrameMkLst>
        </pc:graphicFrameChg>
        <pc:picChg chg="del">
          <ac:chgData name="이 호영" userId="8a4c15becd817839" providerId="LiveId" clId="{A03D1DC9-9464-44F7-B7C8-60690435B04E}" dt="2019-10-15T04:36:21.873" v="2501" actId="478"/>
          <ac:picMkLst>
            <pc:docMk/>
            <pc:sldMk cId="4211170153" sldId="874"/>
            <ac:picMk id="5" creationId="{00D73161-5A7C-4736-96C5-9C89A1B21695}"/>
          </ac:picMkLst>
        </pc:picChg>
        <pc:picChg chg="del">
          <ac:chgData name="이 호영" userId="8a4c15becd817839" providerId="LiveId" clId="{A03D1DC9-9464-44F7-B7C8-60690435B04E}" dt="2019-10-15T04:36:31.256" v="2507" actId="478"/>
          <ac:picMkLst>
            <pc:docMk/>
            <pc:sldMk cId="4211170153" sldId="874"/>
            <ac:picMk id="10" creationId="{6BD540E7-2050-4EF3-A606-2D315C3445DF}"/>
          </ac:picMkLst>
        </pc:picChg>
        <pc:picChg chg="del">
          <ac:chgData name="이 호영" userId="8a4c15becd817839" providerId="LiveId" clId="{A03D1DC9-9464-44F7-B7C8-60690435B04E}" dt="2019-10-15T04:36:35.072" v="2510" actId="478"/>
          <ac:picMkLst>
            <pc:docMk/>
            <pc:sldMk cId="4211170153" sldId="874"/>
            <ac:picMk id="12" creationId="{23A24387-7523-4752-A60A-1B17130C680C}"/>
          </ac:picMkLst>
        </pc:picChg>
      </pc:sldChg>
      <pc:sldChg chg="modSp add del">
        <pc:chgData name="이 호영" userId="8a4c15becd817839" providerId="LiveId" clId="{A03D1DC9-9464-44F7-B7C8-60690435B04E}" dt="2019-10-22T01:56:48.365" v="3719" actId="47"/>
        <pc:sldMkLst>
          <pc:docMk/>
          <pc:sldMk cId="4211170153" sldId="875"/>
        </pc:sldMkLst>
        <pc:spChg chg="mod">
          <ac:chgData name="이 호영" userId="8a4c15becd817839" providerId="LiveId" clId="{A03D1DC9-9464-44F7-B7C8-60690435B04E}" dt="2019-10-15T12:29:16.381" v="3174"/>
          <ac:spMkLst>
            <pc:docMk/>
            <pc:sldMk cId="4211170153" sldId="875"/>
            <ac:spMk id="2" creationId="{E505DD43-E9C2-444C-ADB0-5A9EE28E8F8B}"/>
          </ac:spMkLst>
        </pc:spChg>
        <pc:graphicFrameChg chg="mod">
          <ac:chgData name="이 호영" userId="8a4c15becd817839" providerId="LiveId" clId="{A03D1DC9-9464-44F7-B7C8-60690435B04E}" dt="2019-10-15T08:30:17.723" v="3094" actId="207"/>
          <ac:graphicFrameMkLst>
            <pc:docMk/>
            <pc:sldMk cId="4211170153" sldId="875"/>
            <ac:graphicFrameMk id="11" creationId="{23087891-7367-4E37-B357-45F669D5F366}"/>
          </ac:graphicFrameMkLst>
        </pc:graphicFrameChg>
        <pc:graphicFrameChg chg="mod">
          <ac:chgData name="이 호영" userId="8a4c15becd817839" providerId="LiveId" clId="{A03D1DC9-9464-44F7-B7C8-60690435B04E}" dt="2019-10-15T08:30:19.592" v="3095" actId="207"/>
          <ac:graphicFrameMkLst>
            <pc:docMk/>
            <pc:sldMk cId="4211170153" sldId="875"/>
            <ac:graphicFrameMk id="12" creationId="{38BDCFDB-73B3-4E64-92B8-6613AB16EEE3}"/>
          </ac:graphicFrameMkLst>
        </pc:graphicFrameChg>
      </pc:sldChg>
      <pc:sldChg chg="add del">
        <pc:chgData name="이 호영" userId="8a4c15becd817839" providerId="LiveId" clId="{A03D1DC9-9464-44F7-B7C8-60690435B04E}" dt="2019-10-15T12:26:23.510" v="3112" actId="47"/>
        <pc:sldMkLst>
          <pc:docMk/>
          <pc:sldMk cId="2223428108" sldId="876"/>
        </pc:sldMkLst>
      </pc:sldChg>
      <pc:sldChg chg="addSp delSp modSp add del mod">
        <pc:chgData name="이 호영" userId="8a4c15becd817839" providerId="LiveId" clId="{A03D1DC9-9464-44F7-B7C8-60690435B04E}" dt="2019-10-22T01:56:48.365" v="3719" actId="47"/>
        <pc:sldMkLst>
          <pc:docMk/>
          <pc:sldMk cId="4169618737" sldId="876"/>
        </pc:sldMkLst>
        <pc:spChg chg="mod">
          <ac:chgData name="이 호영" userId="8a4c15becd817839" providerId="LiveId" clId="{A03D1DC9-9464-44F7-B7C8-60690435B04E}" dt="2019-10-15T12:29:12.157" v="3172" actId="20577"/>
          <ac:spMkLst>
            <pc:docMk/>
            <pc:sldMk cId="4169618737" sldId="876"/>
            <ac:spMk id="2" creationId="{E505DD43-E9C2-444C-ADB0-5A9EE28E8F8B}"/>
          </ac:spMkLst>
        </pc:spChg>
        <pc:spChg chg="mod">
          <ac:chgData name="이 호영" userId="8a4c15becd817839" providerId="LiveId" clId="{A03D1DC9-9464-44F7-B7C8-60690435B04E}" dt="2019-10-15T14:50:19.216" v="3714" actId="20577"/>
          <ac:spMkLst>
            <pc:docMk/>
            <pc:sldMk cId="4169618737" sldId="876"/>
            <ac:spMk id="3" creationId="{360BE010-3D9E-48BB-90EF-EACAE5B40304}"/>
          </ac:spMkLst>
        </pc:spChg>
        <pc:graphicFrameChg chg="add del">
          <ac:chgData name="이 호영" userId="8a4c15becd817839" providerId="LiveId" clId="{A03D1DC9-9464-44F7-B7C8-60690435B04E}" dt="2019-10-15T12:27:58.136" v="3157"/>
          <ac:graphicFrameMkLst>
            <pc:docMk/>
            <pc:sldMk cId="4169618737" sldId="876"/>
            <ac:graphicFrameMk id="4" creationId="{A8373F7C-864E-4EB0-9B1C-2A8E619214D2}"/>
          </ac:graphicFrameMkLst>
        </pc:graphicFrameChg>
        <pc:graphicFrameChg chg="add mod">
          <ac:chgData name="이 호영" userId="8a4c15becd817839" providerId="LiveId" clId="{A03D1DC9-9464-44F7-B7C8-60690435B04E}" dt="2019-10-15T12:28:00.843" v="3159" actId="1076"/>
          <ac:graphicFrameMkLst>
            <pc:docMk/>
            <pc:sldMk cId="4169618737" sldId="876"/>
            <ac:graphicFrameMk id="5" creationId="{141DBC84-58A4-44D8-B3AE-782CDC7CADB4}"/>
          </ac:graphicFrameMkLst>
        </pc:graphicFrameChg>
        <pc:graphicFrameChg chg="del">
          <ac:chgData name="이 호영" userId="8a4c15becd817839" providerId="LiveId" clId="{A03D1DC9-9464-44F7-B7C8-60690435B04E}" dt="2019-10-15T12:26:31.282" v="3116" actId="478"/>
          <ac:graphicFrameMkLst>
            <pc:docMk/>
            <pc:sldMk cId="4169618737" sldId="876"/>
            <ac:graphicFrameMk id="6" creationId="{8A70F744-C0A2-4D83-9A2C-14B0281497F1}"/>
          </ac:graphicFrameMkLst>
        </pc:graphicFrameChg>
        <pc:graphicFrameChg chg="add mod">
          <ac:chgData name="이 호영" userId="8a4c15becd817839" providerId="LiveId" clId="{A03D1DC9-9464-44F7-B7C8-60690435B04E}" dt="2019-10-15T12:28:25.531" v="3162" actId="1076"/>
          <ac:graphicFrameMkLst>
            <pc:docMk/>
            <pc:sldMk cId="4169618737" sldId="876"/>
            <ac:graphicFrameMk id="8" creationId="{22B4AB52-E6CB-4C12-A19A-F48F9D856326}"/>
          </ac:graphicFrameMkLst>
        </pc:graphicFrameChg>
        <pc:graphicFrameChg chg="add mod">
          <ac:chgData name="이 호영" userId="8a4c15becd817839" providerId="LiveId" clId="{A03D1DC9-9464-44F7-B7C8-60690435B04E}" dt="2019-10-15T12:28:25.531" v="3162" actId="1076"/>
          <ac:graphicFrameMkLst>
            <pc:docMk/>
            <pc:sldMk cId="4169618737" sldId="876"/>
            <ac:graphicFrameMk id="9" creationId="{D49EA9B8-946A-4ABA-88BE-0DC6C541B00C}"/>
          </ac:graphicFrameMkLst>
        </pc:graphicFrameChg>
        <pc:graphicFrameChg chg="del">
          <ac:chgData name="이 호영" userId="8a4c15becd817839" providerId="LiveId" clId="{A03D1DC9-9464-44F7-B7C8-60690435B04E}" dt="2019-10-15T12:26:28.642" v="3114" actId="478"/>
          <ac:graphicFrameMkLst>
            <pc:docMk/>
            <pc:sldMk cId="4169618737" sldId="876"/>
            <ac:graphicFrameMk id="11" creationId="{23087891-7367-4E37-B357-45F669D5F366}"/>
          </ac:graphicFrameMkLst>
        </pc:graphicFrameChg>
        <pc:graphicFrameChg chg="del">
          <ac:chgData name="이 호영" userId="8a4c15becd817839" providerId="LiveId" clId="{A03D1DC9-9464-44F7-B7C8-60690435B04E}" dt="2019-10-15T12:26:29.160" v="3115" actId="478"/>
          <ac:graphicFrameMkLst>
            <pc:docMk/>
            <pc:sldMk cId="4169618737" sldId="876"/>
            <ac:graphicFrameMk id="12" creationId="{38BDCFDB-73B3-4E64-92B8-6613AB16EEE3}"/>
          </ac:graphicFrameMkLst>
        </pc:graphicFrameChg>
        <pc:graphicFrameChg chg="del">
          <ac:chgData name="이 호영" userId="8a4c15becd817839" providerId="LiveId" clId="{A03D1DC9-9464-44F7-B7C8-60690435B04E}" dt="2019-10-15T12:26:31.979" v="3117" actId="478"/>
          <ac:graphicFrameMkLst>
            <pc:docMk/>
            <pc:sldMk cId="4169618737" sldId="876"/>
            <ac:graphicFrameMk id="13" creationId="{CE904AA5-3899-4280-8E88-15EEE5D45FE8}"/>
          </ac:graphicFrameMkLst>
        </pc:graphicFrameChg>
      </pc:sldChg>
      <pc:sldChg chg="modSp add del ord">
        <pc:chgData name="이 호영" userId="8a4c15becd817839" providerId="LiveId" clId="{A03D1DC9-9464-44F7-B7C8-60690435B04E}" dt="2019-10-22T01:56:48.365" v="3719" actId="47"/>
        <pc:sldMkLst>
          <pc:docMk/>
          <pc:sldMk cId="1920551701" sldId="877"/>
        </pc:sldMkLst>
        <pc:spChg chg="mod">
          <ac:chgData name="이 호영" userId="8a4c15becd817839" providerId="LiveId" clId="{A03D1DC9-9464-44F7-B7C8-60690435B04E}" dt="2019-10-15T12:29:14.753" v="3173"/>
          <ac:spMkLst>
            <pc:docMk/>
            <pc:sldMk cId="1920551701" sldId="877"/>
            <ac:spMk id="2" creationId="{E505DD43-E9C2-444C-ADB0-5A9EE28E8F8B}"/>
          </ac:spMkLst>
        </pc:spChg>
        <pc:spChg chg="mod">
          <ac:chgData name="이 호영" userId="8a4c15becd817839" providerId="LiveId" clId="{A03D1DC9-9464-44F7-B7C8-60690435B04E}" dt="2019-10-15T12:28:19.412" v="3161" actId="20577"/>
          <ac:spMkLst>
            <pc:docMk/>
            <pc:sldMk cId="1920551701" sldId="877"/>
            <ac:spMk id="3" creationId="{360BE010-3D9E-48BB-90EF-EACAE5B40304}"/>
          </ac:spMkLst>
        </pc:spChg>
      </pc:sldChg>
      <pc:sldChg chg="addSp delSp modSp add del mod">
        <pc:chgData name="이 호영" userId="8a4c15becd817839" providerId="LiveId" clId="{A03D1DC9-9464-44F7-B7C8-60690435B04E}" dt="2019-10-22T01:56:48.365" v="3719" actId="47"/>
        <pc:sldMkLst>
          <pc:docMk/>
          <pc:sldMk cId="1096598243" sldId="878"/>
        </pc:sldMkLst>
        <pc:spChg chg="mod">
          <ac:chgData name="이 호영" userId="8a4c15becd817839" providerId="LiveId" clId="{A03D1DC9-9464-44F7-B7C8-60690435B04E}" dt="2019-10-15T14:28:08.056" v="3228" actId="20577"/>
          <ac:spMkLst>
            <pc:docMk/>
            <pc:sldMk cId="1096598243" sldId="878"/>
            <ac:spMk id="2" creationId="{E505DD43-E9C2-444C-ADB0-5A9EE28E8F8B}"/>
          </ac:spMkLst>
        </pc:spChg>
        <pc:spChg chg="mod">
          <ac:chgData name="이 호영" userId="8a4c15becd817839" providerId="LiveId" clId="{A03D1DC9-9464-44F7-B7C8-60690435B04E}" dt="2019-10-15T14:34:24.267" v="3294" actId="20577"/>
          <ac:spMkLst>
            <pc:docMk/>
            <pc:sldMk cId="1096598243" sldId="878"/>
            <ac:spMk id="3" creationId="{360BE010-3D9E-48BB-90EF-EACAE5B40304}"/>
          </ac:spMkLst>
        </pc:spChg>
        <pc:graphicFrameChg chg="add del">
          <ac:chgData name="이 호영" userId="8a4c15becd817839" providerId="LiveId" clId="{A03D1DC9-9464-44F7-B7C8-60690435B04E}" dt="2019-10-15T14:29:01.788" v="3255"/>
          <ac:graphicFrameMkLst>
            <pc:docMk/>
            <pc:sldMk cId="1096598243" sldId="878"/>
            <ac:graphicFrameMk id="4" creationId="{BEEB3F11-1F1E-4332-93C9-0F5BAC4D2E9D}"/>
          </ac:graphicFrameMkLst>
        </pc:graphicFrameChg>
        <pc:graphicFrameChg chg="del">
          <ac:chgData name="이 호영" userId="8a4c15becd817839" providerId="LiveId" clId="{A03D1DC9-9464-44F7-B7C8-60690435B04E}" dt="2019-10-15T14:28:10.696" v="3229" actId="478"/>
          <ac:graphicFrameMkLst>
            <pc:docMk/>
            <pc:sldMk cId="1096598243" sldId="878"/>
            <ac:graphicFrameMk id="5" creationId="{141DBC84-58A4-44D8-B3AE-782CDC7CADB4}"/>
          </ac:graphicFrameMkLst>
        </pc:graphicFrameChg>
        <pc:graphicFrameChg chg="add mod">
          <ac:chgData name="이 호영" userId="8a4c15becd817839" providerId="LiveId" clId="{A03D1DC9-9464-44F7-B7C8-60690435B04E}" dt="2019-10-15T14:34:47.747" v="3318" actId="1076"/>
          <ac:graphicFrameMkLst>
            <pc:docMk/>
            <pc:sldMk cId="1096598243" sldId="878"/>
            <ac:graphicFrameMk id="6" creationId="{F26F21EA-A999-44D7-A513-07EA1FC0311D}"/>
          </ac:graphicFrameMkLst>
        </pc:graphicFrameChg>
        <pc:graphicFrameChg chg="del">
          <ac:chgData name="이 호영" userId="8a4c15becd817839" providerId="LiveId" clId="{A03D1DC9-9464-44F7-B7C8-60690435B04E}" dt="2019-10-15T14:28:18.835" v="3233" actId="478"/>
          <ac:graphicFrameMkLst>
            <pc:docMk/>
            <pc:sldMk cId="1096598243" sldId="878"/>
            <ac:graphicFrameMk id="8" creationId="{22B4AB52-E6CB-4C12-A19A-F48F9D856326}"/>
          </ac:graphicFrameMkLst>
        </pc:graphicFrameChg>
        <pc:graphicFrameChg chg="del">
          <ac:chgData name="이 호영" userId="8a4c15becd817839" providerId="LiveId" clId="{A03D1DC9-9464-44F7-B7C8-60690435B04E}" dt="2019-10-15T14:28:17.692" v="3232" actId="478"/>
          <ac:graphicFrameMkLst>
            <pc:docMk/>
            <pc:sldMk cId="1096598243" sldId="878"/>
            <ac:graphicFrameMk id="9" creationId="{D49EA9B8-946A-4ABA-88BE-0DC6C541B00C}"/>
          </ac:graphicFrameMkLst>
        </pc:graphicFrameChg>
        <pc:graphicFrameChg chg="add mod">
          <ac:chgData name="이 호영" userId="8a4c15becd817839" providerId="LiveId" clId="{A03D1DC9-9464-44F7-B7C8-60690435B04E}" dt="2019-10-15T14:34:05.969" v="3262" actId="1076"/>
          <ac:graphicFrameMkLst>
            <pc:docMk/>
            <pc:sldMk cId="1096598243" sldId="878"/>
            <ac:graphicFrameMk id="10" creationId="{C5B87FF1-E679-412C-ACF6-53E8CF631F35}"/>
          </ac:graphicFrameMkLst>
        </pc:graphicFrameChg>
        <pc:graphicFrameChg chg="add mod">
          <ac:chgData name="이 호영" userId="8a4c15becd817839" providerId="LiveId" clId="{A03D1DC9-9464-44F7-B7C8-60690435B04E}" dt="2019-10-15T14:34:05.969" v="3262" actId="1076"/>
          <ac:graphicFrameMkLst>
            <pc:docMk/>
            <pc:sldMk cId="1096598243" sldId="878"/>
            <ac:graphicFrameMk id="11" creationId="{CD706545-0104-4520-981A-E8F5F2D8D121}"/>
          </ac:graphicFrameMkLst>
        </pc:graphicFrameChg>
        <pc:graphicFrameChg chg="add">
          <ac:chgData name="이 호영" userId="8a4c15becd817839" providerId="LiveId" clId="{A03D1DC9-9464-44F7-B7C8-60690435B04E}" dt="2019-10-15T14:34:07.581" v="3265"/>
          <ac:graphicFrameMkLst>
            <pc:docMk/>
            <pc:sldMk cId="1096598243" sldId="878"/>
            <ac:graphicFrameMk id="12" creationId="{C5B87FF1-E679-412C-ACF6-53E8CF631F35}"/>
          </ac:graphicFrameMkLst>
        </pc:graphicFrameChg>
        <pc:graphicFrameChg chg="add">
          <ac:chgData name="이 호영" userId="8a4c15becd817839" providerId="LiveId" clId="{A03D1DC9-9464-44F7-B7C8-60690435B04E}" dt="2019-10-15T14:34:07.581" v="3265"/>
          <ac:graphicFrameMkLst>
            <pc:docMk/>
            <pc:sldMk cId="1096598243" sldId="878"/>
            <ac:graphicFrameMk id="13" creationId="{CD706545-0104-4520-981A-E8F5F2D8D121}"/>
          </ac:graphicFrameMkLst>
        </pc:graphicFrameChg>
        <pc:graphicFrameChg chg="add mod">
          <ac:chgData name="이 호영" userId="8a4c15becd817839" providerId="LiveId" clId="{A03D1DC9-9464-44F7-B7C8-60690435B04E}" dt="2019-10-15T14:35:18.474" v="3323" actId="20577"/>
          <ac:graphicFrameMkLst>
            <pc:docMk/>
            <pc:sldMk cId="1096598243" sldId="878"/>
            <ac:graphicFrameMk id="14" creationId="{C5B87FF1-E679-412C-ACF6-53E8CF631F35}"/>
          </ac:graphicFrameMkLst>
        </pc:graphicFrameChg>
        <pc:graphicFrameChg chg="add mod">
          <ac:chgData name="이 호영" userId="8a4c15becd817839" providerId="LiveId" clId="{A03D1DC9-9464-44F7-B7C8-60690435B04E}" dt="2019-10-15T14:35:08.430" v="3322" actId="20577"/>
          <ac:graphicFrameMkLst>
            <pc:docMk/>
            <pc:sldMk cId="1096598243" sldId="878"/>
            <ac:graphicFrameMk id="15" creationId="{CD706545-0104-4520-981A-E8F5F2D8D121}"/>
          </ac:graphicFrameMkLst>
        </pc:graphicFrameChg>
      </pc:sldChg>
      <pc:sldChg chg="add del">
        <pc:chgData name="이 호영" userId="8a4c15becd817839" providerId="LiveId" clId="{A03D1DC9-9464-44F7-B7C8-60690435B04E}" dt="2019-10-15T14:28:13.450" v="3231"/>
        <pc:sldMkLst>
          <pc:docMk/>
          <pc:sldMk cId="2091967262" sldId="879"/>
        </pc:sldMkLst>
      </pc:sldChg>
      <pc:sldChg chg="modSp add del">
        <pc:chgData name="이 호영" userId="8a4c15becd817839" providerId="LiveId" clId="{A03D1DC9-9464-44F7-B7C8-60690435B04E}" dt="2019-10-22T01:56:48.365" v="3719" actId="47"/>
        <pc:sldMkLst>
          <pc:docMk/>
          <pc:sldMk cId="2730477156" sldId="879"/>
        </pc:sldMkLst>
        <pc:spChg chg="mod">
          <ac:chgData name="이 호영" userId="8a4c15becd817839" providerId="LiveId" clId="{A03D1DC9-9464-44F7-B7C8-60690435B04E}" dt="2019-10-15T14:28:34.148" v="3238" actId="20577"/>
          <ac:spMkLst>
            <pc:docMk/>
            <pc:sldMk cId="2730477156" sldId="879"/>
            <ac:spMk id="2" creationId="{E505DD43-E9C2-444C-ADB0-5A9EE28E8F8B}"/>
          </ac:spMkLst>
        </pc:spChg>
        <pc:spChg chg="mod">
          <ac:chgData name="이 호영" userId="8a4c15becd817839" providerId="LiveId" clId="{A03D1DC9-9464-44F7-B7C8-60690435B04E}" dt="2019-10-15T14:50:21.990" v="3716" actId="20577"/>
          <ac:spMkLst>
            <pc:docMk/>
            <pc:sldMk cId="2730477156" sldId="879"/>
            <ac:spMk id="3" creationId="{360BE010-3D9E-48BB-90EF-EACAE5B40304}"/>
          </ac:spMkLst>
        </pc:spChg>
      </pc:sldChg>
      <pc:sldChg chg="delSp modSp add del">
        <pc:chgData name="이 호영" userId="8a4c15becd817839" providerId="LiveId" clId="{A03D1DC9-9464-44F7-B7C8-60690435B04E}" dt="2019-10-22T01:56:48.365" v="3719" actId="47"/>
        <pc:sldMkLst>
          <pc:docMk/>
          <pc:sldMk cId="3460325213" sldId="880"/>
        </pc:sldMkLst>
        <pc:spChg chg="mod">
          <ac:chgData name="이 호영" userId="8a4c15becd817839" providerId="LiveId" clId="{A03D1DC9-9464-44F7-B7C8-60690435B04E}" dt="2019-10-15T14:46:29.898" v="3700" actId="27636"/>
          <ac:spMkLst>
            <pc:docMk/>
            <pc:sldMk cId="3460325213" sldId="880"/>
            <ac:spMk id="3" creationId="{360BE010-3D9E-48BB-90EF-EACAE5B40304}"/>
          </ac:spMkLst>
        </pc:spChg>
        <pc:graphicFrameChg chg="del">
          <ac:chgData name="이 호영" userId="8a4c15becd817839" providerId="LiveId" clId="{A03D1DC9-9464-44F7-B7C8-60690435B04E}" dt="2019-10-15T14:34:39.168" v="3314" actId="478"/>
          <ac:graphicFrameMkLst>
            <pc:docMk/>
            <pc:sldMk cId="3460325213" sldId="880"/>
            <ac:graphicFrameMk id="6" creationId="{F26F21EA-A999-44D7-A513-07EA1FC0311D}"/>
          </ac:graphicFrameMkLst>
        </pc:graphicFrameChg>
        <pc:graphicFrameChg chg="del">
          <ac:chgData name="이 호영" userId="8a4c15becd817839" providerId="LiveId" clId="{A03D1DC9-9464-44F7-B7C8-60690435B04E}" dt="2019-10-15T14:34:39.674" v="3315" actId="478"/>
          <ac:graphicFrameMkLst>
            <pc:docMk/>
            <pc:sldMk cId="3460325213" sldId="880"/>
            <ac:graphicFrameMk id="14" creationId="{C5B87FF1-E679-412C-ACF6-53E8CF631F35}"/>
          </ac:graphicFrameMkLst>
        </pc:graphicFrameChg>
        <pc:graphicFrameChg chg="del">
          <ac:chgData name="이 호영" userId="8a4c15becd817839" providerId="LiveId" clId="{A03D1DC9-9464-44F7-B7C8-60690435B04E}" dt="2019-10-15T14:34:40.663" v="3316" actId="478"/>
          <ac:graphicFrameMkLst>
            <pc:docMk/>
            <pc:sldMk cId="3460325213" sldId="880"/>
            <ac:graphicFrameMk id="15" creationId="{CD706545-0104-4520-981A-E8F5F2D8D121}"/>
          </ac:graphicFrameMkLst>
        </pc:graphicFrameChg>
      </pc:sldChg>
      <pc:sldChg chg="add del">
        <pc:chgData name="이 호영" userId="8a4c15becd817839" providerId="LiveId" clId="{A03D1DC9-9464-44F7-B7C8-60690435B04E}" dt="2019-10-15T16:28:15.391" v="3718" actId="47"/>
        <pc:sldMkLst>
          <pc:docMk/>
          <pc:sldMk cId="578302813" sldId="8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A7C28-AA2C-468C-9334-6B622AE1213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38980-1882-4D6A-9B69-AABA77A1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A72B0-38F2-45D0-9A33-1B8B4F3AA8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07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C9574-A819-4FE4-99A7-1E27AD09A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31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A72B0-38F2-45D0-9A33-1B8B4F3AA8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54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44850" y="506413"/>
            <a:ext cx="3376613" cy="25257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C9574-A819-4FE4-99A7-1E27AD09A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82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44850" y="506413"/>
            <a:ext cx="3376613" cy="25257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Submit_bio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generic_make_request</a:t>
            </a:r>
            <a:r>
              <a:rPr lang="en-US" altLang="ko-KR" dirty="0">
                <a:sym typeface="Wingdings" panose="05000000000000000000" pitchFamily="2" charset="2"/>
              </a:rPr>
              <a:t>()  block device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request queue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bio</a:t>
            </a:r>
            <a:r>
              <a:rPr lang="ko-KR" altLang="en-US" dirty="0">
                <a:sym typeface="Wingdings" panose="05000000000000000000" pitchFamily="2" charset="2"/>
              </a:rPr>
              <a:t>를 넘겨서 </a:t>
            </a:r>
            <a:r>
              <a:rPr lang="en-US" altLang="ko-KR" dirty="0" err="1">
                <a:sym typeface="Wingdings" panose="05000000000000000000" pitchFamily="2" charset="2"/>
              </a:rPr>
              <a:t>io</a:t>
            </a:r>
            <a:r>
              <a:rPr lang="ko-KR" altLang="en-US" dirty="0">
                <a:sym typeface="Wingdings" panose="05000000000000000000" pitchFamily="2" charset="2"/>
              </a:rPr>
              <a:t>처리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VFS</a:t>
            </a:r>
            <a:r>
              <a:rPr lang="ko-KR" altLang="en-US" dirty="0">
                <a:sym typeface="Wingdings" panose="05000000000000000000" pitchFamily="2" charset="2"/>
              </a:rPr>
              <a:t> 에서 </a:t>
            </a:r>
            <a:r>
              <a:rPr lang="en-US" altLang="ko-KR" dirty="0">
                <a:sym typeface="Wingdings" panose="05000000000000000000" pitchFamily="2" charset="2"/>
              </a:rPr>
              <a:t>block </a:t>
            </a:r>
            <a:r>
              <a:rPr lang="en-US" altLang="ko-KR" dirty="0" err="1">
                <a:sym typeface="Wingdings" panose="05000000000000000000" pitchFamily="2" charset="2"/>
              </a:rPr>
              <a:t>io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요청할 때 </a:t>
            </a:r>
            <a:r>
              <a:rPr lang="en-US" altLang="ko-KR" dirty="0">
                <a:sym typeface="Wingdings" panose="05000000000000000000" pitchFamily="2" charset="2"/>
              </a:rPr>
              <a:t>LBA </a:t>
            </a:r>
            <a:r>
              <a:rPr lang="ko-KR" altLang="en-US" dirty="0">
                <a:sym typeface="Wingdings" panose="05000000000000000000" pitchFamily="2" charset="2"/>
              </a:rPr>
              <a:t>로 처리해서 연속적인 부분 으로 </a:t>
            </a:r>
            <a:r>
              <a:rPr lang="en-US" altLang="ko-KR" dirty="0">
                <a:sym typeface="Wingdings" panose="05000000000000000000" pitchFamily="2" charset="2"/>
              </a:rPr>
              <a:t>bio </a:t>
            </a:r>
            <a:r>
              <a:rPr lang="ko-KR" altLang="en-US" dirty="0" err="1">
                <a:sym typeface="Wingdings" panose="05000000000000000000" pitchFamily="2" charset="2"/>
              </a:rPr>
              <a:t>만듬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eg.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bio_alloc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세 번</a:t>
            </a:r>
            <a:r>
              <a:rPr lang="en-US" altLang="ko-KR" dirty="0">
                <a:sym typeface="Wingdings" panose="05000000000000000000" pitchFamily="2" charset="2"/>
              </a:rPr>
              <a:t>) =&gt; disk </a:t>
            </a:r>
            <a:r>
              <a:rPr lang="ko-KR" altLang="en-US" dirty="0">
                <a:sym typeface="Wingdings" panose="05000000000000000000" pitchFamily="2" charset="2"/>
              </a:rPr>
              <a:t>상에서 </a:t>
            </a:r>
            <a:r>
              <a:rPr lang="ko-KR" altLang="en-US" dirty="0" err="1">
                <a:sym typeface="Wingdings" panose="05000000000000000000" pitchFamily="2" charset="2"/>
              </a:rPr>
              <a:t>연속됌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C9574-A819-4FE4-99A7-1E27AD09A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68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44850" y="506413"/>
            <a:ext cx="3376613" cy="25257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LBA &amp; RAID</a:t>
            </a:r>
          </a:p>
          <a:p>
            <a:endParaRPr lang="en-US" altLang="ko-KR" dirty="0"/>
          </a:p>
          <a:p>
            <a:r>
              <a:rPr lang="ko-KR" altLang="en-US" dirty="0"/>
              <a:t>소유자는 </a:t>
            </a:r>
            <a:r>
              <a:rPr lang="en-US" altLang="ko-KR" dirty="0"/>
              <a:t>BIO </a:t>
            </a:r>
            <a:r>
              <a:rPr lang="ko-KR" altLang="en-US" dirty="0"/>
              <a:t>요청한 </a:t>
            </a:r>
            <a:r>
              <a:rPr lang="en-US" altLang="ko-KR" dirty="0"/>
              <a:t>PROCESS </a:t>
            </a:r>
            <a:r>
              <a:rPr lang="ko-KR" altLang="en-US" dirty="0"/>
              <a:t>같습니다</a:t>
            </a:r>
            <a:r>
              <a:rPr lang="en-US" altLang="ko-KR" dirty="0"/>
              <a:t>. </a:t>
            </a:r>
            <a:r>
              <a:rPr lang="ko-KR" altLang="en-US" dirty="0"/>
              <a:t>확장성측면에서 </a:t>
            </a:r>
            <a:r>
              <a:rPr lang="en-US" altLang="ko-KR" dirty="0"/>
              <a:t>BIO</a:t>
            </a:r>
            <a:r>
              <a:rPr lang="ko-KR" altLang="en-US" dirty="0"/>
              <a:t>를 사용할 때 추가작업을 할 수 있도록 함수를 포인팅인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C9574-A819-4FE4-99A7-1E27AD09A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10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A72B0-38F2-45D0-9A33-1B8B4F3AA8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56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A72B0-38F2-45D0-9A33-1B8B4F3AA8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2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A72B0-38F2-45D0-9A33-1B8B4F3AA8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18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A33B2-982C-40D0-A51C-52C1AB31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A4C6A5-4595-4770-8C77-EA13A611B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3D8F2-6A85-4A65-9E36-5D5F3ED2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5EE93-A27B-45E5-A972-F402B1AB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9D7EC-D073-4B87-B5A7-A95C14D7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7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C3FB4-5F2D-40EE-96C2-54C861F1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974F8-8281-4D85-93B5-EF62B788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48C00-9DCD-428D-A33A-DE7660D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4D77E-16F4-4AD2-AEFF-85F82A91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41B32-BEB6-440A-8F1F-6811D448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F7C99F-E839-4603-A1B1-5135CCEC3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D52240-EA24-4BBD-A80E-A89CAD59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89C53-0472-440F-BE38-AA675356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B804C-13FC-49E5-BA4F-986991D2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3765-1F2E-484C-AF72-B97FE432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365750"/>
          </a:xfrm>
        </p:spPr>
        <p:txBody>
          <a:bodyPr>
            <a:normAutofit/>
          </a:bodyPr>
          <a:lstStyle>
            <a:lvl1pPr marL="342900" indent="-342900">
              <a:lnSpc>
                <a:spcPct val="140000"/>
              </a:lnSpc>
              <a:buFontTx/>
              <a:buChar char="■"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40000"/>
              </a:lnSpc>
              <a:buFont typeface="Arial" pitchFamily="34" charset="0"/>
              <a:buChar char="□"/>
              <a:defRPr sz="12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40000"/>
              </a:lnSpc>
              <a:buSzPct val="50000"/>
              <a:buFontTx/>
              <a:buChar char="○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40000"/>
              </a:lnSpc>
              <a:defRPr sz="11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4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11/11/2019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7620000" y="6493614"/>
            <a:ext cx="532720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>
                <a:solidFill>
                  <a:srgbClr val="262626">
                    <a:lumMod val="50000"/>
                    <a:lumOff val="50000"/>
                  </a:srgb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53586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>
            <a:lvl1pPr marL="342900" indent="-342900">
              <a:buFontTx/>
              <a:buChar char="■"/>
              <a:defRPr sz="160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>
              <a:buFont typeface="Arial" pitchFamily="34" charset="0"/>
              <a:buChar char="□"/>
              <a:defRPr sz="15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SzPct val="50000"/>
              <a:buFontTx/>
              <a:buChar char="○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12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11/11/2019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7620000" y="6493614"/>
            <a:ext cx="532720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>
                <a:solidFill>
                  <a:srgbClr val="262626">
                    <a:lumMod val="50000"/>
                    <a:lumOff val="50000"/>
                  </a:srgb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36162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5265376"/>
            <a:ext cx="6096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prstClr val="white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065376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1"/>
            <a:ext cx="326065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398" y="20548"/>
            <a:ext cx="4664703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71315" y="20548"/>
            <a:ext cx="7499224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898" y="2818500"/>
            <a:ext cx="10225325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216159" y="2819400"/>
            <a:ext cx="1948444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7397" y="5089818"/>
            <a:ext cx="1213104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673640" y="2469776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rmAutofit/>
          </a:bodyPr>
          <a:lstStyle>
            <a:lvl1pPr algn="l">
              <a:defRPr sz="300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3" y="990601"/>
            <a:ext cx="10972800" cy="5365750"/>
          </a:xfrm>
        </p:spPr>
        <p:txBody>
          <a:bodyPr>
            <a:normAutofit/>
          </a:bodyPr>
          <a:lstStyle>
            <a:lvl1pPr marL="343821" indent="-343821">
              <a:lnSpc>
                <a:spcPct val="120000"/>
              </a:lnSpc>
              <a:buFontTx/>
              <a:buChar char="■"/>
              <a:defRPr sz="1404">
                <a:solidFill>
                  <a:schemeClr val="tx1"/>
                </a:solidFill>
                <a:latin typeface="+mn-ea"/>
                <a:ea typeface="+mn-ea"/>
              </a:defRPr>
            </a:lvl1pPr>
            <a:lvl2pPr marL="744945" indent="-286517">
              <a:lnSpc>
                <a:spcPct val="120000"/>
              </a:lnSpc>
              <a:buFont typeface="Arial" pitchFamily="34" charset="0"/>
              <a:buChar char="□"/>
              <a:defRPr sz="1203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1146069" indent="-229213">
              <a:lnSpc>
                <a:spcPct val="120000"/>
              </a:lnSpc>
              <a:buSzPct val="50000"/>
              <a:buFontTx/>
              <a:buChar char="○"/>
              <a:defRPr sz="1203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203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203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  <a:lvl6pPr>
              <a:lnSpc>
                <a:spcPct val="120000"/>
              </a:lnSpc>
              <a:defRPr sz="120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74747"/>
                </a:solidFill>
              </a:defRPr>
            </a:lvl1pPr>
          </a:lstStyle>
          <a:p>
            <a:fld id="{39FBE583-9C5E-45C4-8DF5-59E443995C6D}" type="datetimeFigureOut">
              <a:rPr lang="en-US" altLang="ko-KR"/>
              <a:pPr/>
              <a:t>11/11/2019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74747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74747"/>
                </a:solidFill>
              </a:defRPr>
            </a:lvl1pPr>
          </a:lstStyle>
          <a:p>
            <a:fld id="{49CF90C3-7216-4A48-B3E9-A12DB4FAB15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10566400" y="6553204"/>
            <a:ext cx="1625600" cy="31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4" b="1" dirty="0">
                <a:solidFill>
                  <a:srgbClr val="262626">
                    <a:lumMod val="50000"/>
                    <a:lumOff val="50000"/>
                  </a:srgbClr>
                </a:solidFill>
              </a:rPr>
              <a:t>DCLAB</a:t>
            </a:r>
            <a:r>
              <a:rPr lang="en-US" sz="1404" b="1" baseline="0" dirty="0">
                <a:solidFill>
                  <a:srgbClr val="262626">
                    <a:lumMod val="50000"/>
                    <a:lumOff val="50000"/>
                  </a:srgbClr>
                </a:solidFill>
              </a:rPr>
              <a:t>, SKKU</a:t>
            </a:r>
            <a:endParaRPr lang="en-US" sz="1404" b="1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550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rmAutofit/>
          </a:bodyPr>
          <a:lstStyle>
            <a:lvl1pPr algn="l">
              <a:defRPr sz="300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3" y="990603"/>
            <a:ext cx="10972800" cy="5135563"/>
          </a:xfrm>
        </p:spPr>
        <p:txBody>
          <a:bodyPr/>
          <a:lstStyle>
            <a:lvl1pPr marL="343821" indent="-343821">
              <a:buFontTx/>
              <a:buChar char="■"/>
              <a:defRPr sz="1604">
                <a:solidFill>
                  <a:schemeClr val="tx1"/>
                </a:solidFill>
                <a:latin typeface="+mn-ea"/>
                <a:ea typeface="+mn-ea"/>
              </a:defRPr>
            </a:lvl1pPr>
            <a:lvl2pPr marL="744945" indent="-286517">
              <a:buFont typeface="Arial" pitchFamily="34" charset="0"/>
              <a:buChar char="□"/>
              <a:defRPr sz="1504">
                <a:solidFill>
                  <a:schemeClr val="tx1"/>
                </a:solidFill>
                <a:latin typeface="+mn-ea"/>
                <a:ea typeface="+mn-ea"/>
              </a:defRPr>
            </a:lvl2pPr>
            <a:lvl3pPr marL="1146069" indent="-229213">
              <a:buSzPct val="50000"/>
              <a:buFontTx/>
              <a:buChar char="○"/>
              <a:defRPr sz="1404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1303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1203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74747"/>
                </a:solidFill>
              </a:defRPr>
            </a:lvl1pPr>
          </a:lstStyle>
          <a:p>
            <a:fld id="{7C225702-25A5-4876-A8D3-E305ADE40BD2}" type="datetimeFigureOut">
              <a:rPr lang="en-US" altLang="ko-KR"/>
              <a:pPr/>
              <a:t>11/11/2019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74747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74747"/>
                </a:solidFill>
              </a:defRPr>
            </a:lvl1pPr>
          </a:lstStyle>
          <a:p>
            <a:fld id="{EFD762D2-B9AD-4614-A519-80AEDD29504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10566400" y="6553204"/>
            <a:ext cx="1625600" cy="31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4" b="1" dirty="0">
                <a:solidFill>
                  <a:srgbClr val="262626">
                    <a:lumMod val="50000"/>
                    <a:lumOff val="50000"/>
                  </a:srgbClr>
                </a:solidFill>
              </a:rPr>
              <a:t>DCLAB</a:t>
            </a:r>
            <a:r>
              <a:rPr lang="en-US" sz="1404" b="1" baseline="0" dirty="0">
                <a:solidFill>
                  <a:srgbClr val="262626">
                    <a:lumMod val="50000"/>
                    <a:lumOff val="50000"/>
                  </a:srgbClr>
                </a:solidFill>
              </a:rPr>
              <a:t>, SKKU</a:t>
            </a:r>
            <a:endParaRPr lang="en-US" sz="1404" b="1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0342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14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5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5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5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>
              <a:defRPr sz="3008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5105400"/>
            <a:ext cx="109728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8428" indent="0">
              <a:buNone/>
              <a:defRPr sz="1805">
                <a:solidFill>
                  <a:schemeClr val="tx1">
                    <a:tint val="75000"/>
                  </a:schemeClr>
                </a:solidFill>
              </a:defRPr>
            </a:lvl2pPr>
            <a:lvl3pPr marL="916856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3pPr>
            <a:lvl4pPr marL="137528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4pPr>
            <a:lvl5pPr marL="1833710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5pPr>
            <a:lvl6pPr marL="2292138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6pPr>
            <a:lvl7pPr marL="2750566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7pPr>
            <a:lvl8pPr marL="3208993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8pPr>
            <a:lvl9pPr marL="3667421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74747"/>
                </a:solidFill>
              </a:defRPr>
            </a:lvl1pPr>
          </a:lstStyle>
          <a:p>
            <a:fld id="{84688099-EE30-43A3-821F-EEA8AB70A1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8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123D-3444-496B-BB01-37F33625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151E3-D060-47D5-A61E-D071152C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36D7D-A5C7-4FC1-84C7-ADBE8792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96DD7-C0C1-402C-AC57-823DDC3E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FA079-9DD1-4777-9546-2E96C40B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14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1"/>
            <a:ext cx="9424020" cy="838200"/>
          </a:xfrm>
        </p:spPr>
        <p:txBody>
          <a:bodyPr anchor="b">
            <a:normAutofit/>
          </a:bodyPr>
          <a:lstStyle>
            <a:lvl1pPr algn="l">
              <a:defRPr sz="280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76407"/>
            <a:ext cx="5384800" cy="3971455"/>
          </a:xfrm>
        </p:spPr>
        <p:txBody>
          <a:bodyPr/>
          <a:lstStyle>
            <a:lvl1pPr>
              <a:defRPr sz="28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6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5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5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5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>
              <a:defRPr sz="28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6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5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5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5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95647F-6300-4663-94D9-F8DE14D82857}" type="datetimeFigureOut">
              <a:rPr lang="en-US" altLang="ko-KR"/>
              <a:pPr/>
              <a:t>11/11/2019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C6EBF-A1F1-4908-8063-CB7F48D479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4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2241" y="2130429"/>
            <a:ext cx="11060430" cy="1470025"/>
          </a:xfrm>
        </p:spPr>
        <p:txBody>
          <a:bodyPr/>
          <a:lstStyle>
            <a:lvl1pPr>
              <a:defRPr sz="2147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7851" y="3886240"/>
            <a:ext cx="8534402" cy="1752600"/>
          </a:xfrm>
        </p:spPr>
        <p:txBody>
          <a:bodyPr>
            <a:normAutofit/>
          </a:bodyPr>
          <a:lstStyle>
            <a:lvl1pPr marL="0" indent="0" algn="r">
              <a:buNone/>
              <a:defRPr sz="80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33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4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46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5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8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95" y="609363"/>
            <a:ext cx="12018418" cy="571548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284" b="1"/>
            </a:lvl1pPr>
            <a:lvl2pPr>
              <a:lnSpc>
                <a:spcPct val="120000"/>
              </a:lnSpc>
              <a:defRPr sz="1177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1070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63"/>
            </a:lvl4pPr>
            <a:lvl5pPr>
              <a:lnSpc>
                <a:spcPct val="120000"/>
              </a:lnSpc>
              <a:defRPr sz="856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86793" y="6553464"/>
            <a:ext cx="2844801" cy="212712"/>
          </a:xfrm>
        </p:spPr>
        <p:txBody>
          <a:bodyPr anchor="b"/>
          <a:lstStyle>
            <a:lvl1pPr>
              <a:defRPr sz="536"/>
            </a:lvl1pPr>
          </a:lstStyle>
          <a:p>
            <a:fld id="{EC023C37-D51B-4AF6-A9CA-006E995823AB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924428" y="6553464"/>
            <a:ext cx="2180779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31593" y="6553464"/>
            <a:ext cx="6909278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95059"/>
            <a:ext cx="2307628" cy="380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15" name="직사각형 14"/>
          <p:cNvSpPr/>
          <p:nvPr userDrawn="1"/>
        </p:nvSpPr>
        <p:spPr>
          <a:xfrm>
            <a:off x="2351131" y="495059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9900038" y="6439161"/>
            <a:ext cx="2307628" cy="38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402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439016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2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6795" y="75922"/>
            <a:ext cx="12018418" cy="381030"/>
          </a:xfrm>
        </p:spPr>
        <p:txBody>
          <a:bodyPr>
            <a:noAutofit/>
          </a:bodyPr>
          <a:lstStyle>
            <a:lvl1pPr algn="l">
              <a:defRPr sz="1926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1222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95" y="914191"/>
            <a:ext cx="12018418" cy="541065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805" b="1"/>
            </a:lvl1pPr>
            <a:lvl2pPr>
              <a:lnSpc>
                <a:spcPct val="120000"/>
              </a:lnSpc>
              <a:defRPr sz="738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670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670"/>
            </a:lvl4pPr>
            <a:lvl5pPr>
              <a:lnSpc>
                <a:spcPct val="120000"/>
              </a:lnSpc>
              <a:defRPr sz="67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86793" y="6553464"/>
            <a:ext cx="2844801" cy="212712"/>
          </a:xfrm>
        </p:spPr>
        <p:txBody>
          <a:bodyPr anchor="b"/>
          <a:lstStyle>
            <a:lvl1pPr>
              <a:defRPr sz="536"/>
            </a:lvl1pPr>
          </a:lstStyle>
          <a:p>
            <a:fld id="{7E876FF6-D79E-4F55-8EE3-03B941A057BE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47850" y="6553464"/>
            <a:ext cx="609630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31240" y="6553464"/>
            <a:ext cx="287397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837986"/>
            <a:ext cx="2307628" cy="380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15" name="직사각형 14"/>
          <p:cNvSpPr/>
          <p:nvPr userDrawn="1"/>
        </p:nvSpPr>
        <p:spPr>
          <a:xfrm>
            <a:off x="2351131" y="837985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9900038" y="6439161"/>
            <a:ext cx="2307628" cy="38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402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439016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2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6795" y="75919"/>
            <a:ext cx="12018418" cy="685856"/>
          </a:xfrm>
        </p:spPr>
        <p:txBody>
          <a:bodyPr>
            <a:noAutofit/>
          </a:bodyPr>
          <a:lstStyle>
            <a:lvl1pPr algn="l">
              <a:defRPr sz="1342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2498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95" y="4929351"/>
            <a:ext cx="12018418" cy="914375"/>
          </a:xfrm>
        </p:spPr>
        <p:txBody>
          <a:bodyPr anchor="t">
            <a:normAutofit/>
          </a:bodyPr>
          <a:lstStyle>
            <a:lvl1pPr algn="l">
              <a:defRPr sz="1878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795" y="5943870"/>
            <a:ext cx="12018418" cy="533386"/>
          </a:xfrm>
        </p:spPr>
        <p:txBody>
          <a:bodyPr anchor="t">
            <a:normAutofit/>
          </a:bodyPr>
          <a:lstStyle>
            <a:lvl1pPr marL="0" indent="0" algn="r">
              <a:buNone/>
              <a:defRPr sz="1208" b="1">
                <a:solidFill>
                  <a:schemeClr val="tx1">
                    <a:tint val="75000"/>
                  </a:schemeClr>
                </a:solidFill>
              </a:defRPr>
            </a:lvl1pPr>
            <a:lvl2pPr marL="306686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2pPr>
            <a:lvl3pPr marL="613372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3pPr>
            <a:lvl4pPr marL="920059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4pPr>
            <a:lvl5pPr marL="1226746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5pPr>
            <a:lvl6pPr marL="1533432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6pPr>
            <a:lvl7pPr marL="1840117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7pPr>
            <a:lvl8pPr marL="2146804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8pPr>
            <a:lvl9pPr marL="2453491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86793" y="6553464"/>
            <a:ext cx="2844801" cy="212712"/>
          </a:xfrm>
        </p:spPr>
        <p:txBody>
          <a:bodyPr anchor="b"/>
          <a:lstStyle>
            <a:lvl1pPr>
              <a:defRPr sz="536"/>
            </a:lvl1pPr>
          </a:lstStyle>
          <a:p>
            <a:fld id="{1565DC42-E2E1-478B-9FC2-89D2DEB1BA46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47850" y="6553464"/>
            <a:ext cx="609630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31240" y="6553464"/>
            <a:ext cx="287397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79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3" y="1600204"/>
            <a:ext cx="5384800" cy="4525963"/>
          </a:xfrm>
        </p:spPr>
        <p:txBody>
          <a:bodyPr/>
          <a:lstStyle>
            <a:lvl1pPr>
              <a:defRPr sz="1878"/>
            </a:lvl1pPr>
            <a:lvl2pPr>
              <a:defRPr sz="1609"/>
            </a:lvl2pPr>
            <a:lvl3pPr>
              <a:defRPr sz="1342"/>
            </a:lvl3pPr>
            <a:lvl4pPr>
              <a:defRPr sz="1208"/>
            </a:lvl4pPr>
            <a:lvl5pPr>
              <a:defRPr sz="1208"/>
            </a:lvl5pPr>
            <a:lvl6pPr>
              <a:defRPr sz="1208"/>
            </a:lvl6pPr>
            <a:lvl7pPr>
              <a:defRPr sz="1208"/>
            </a:lvl7pPr>
            <a:lvl8pPr>
              <a:defRPr sz="1208"/>
            </a:lvl8pPr>
            <a:lvl9pPr>
              <a:defRPr sz="12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4" y="1600204"/>
            <a:ext cx="5384800" cy="4525963"/>
          </a:xfrm>
        </p:spPr>
        <p:txBody>
          <a:bodyPr/>
          <a:lstStyle>
            <a:lvl1pPr>
              <a:defRPr sz="1878"/>
            </a:lvl1pPr>
            <a:lvl2pPr>
              <a:defRPr sz="1609"/>
            </a:lvl2pPr>
            <a:lvl3pPr>
              <a:defRPr sz="1342"/>
            </a:lvl3pPr>
            <a:lvl4pPr>
              <a:defRPr sz="1208"/>
            </a:lvl4pPr>
            <a:lvl5pPr>
              <a:defRPr sz="1208"/>
            </a:lvl5pPr>
            <a:lvl6pPr>
              <a:defRPr sz="1208"/>
            </a:lvl6pPr>
            <a:lvl7pPr>
              <a:defRPr sz="1208"/>
            </a:lvl7pPr>
            <a:lvl8pPr>
              <a:defRPr sz="1208"/>
            </a:lvl8pPr>
            <a:lvl9pPr>
              <a:defRPr sz="12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5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790" y="609365"/>
            <a:ext cx="5922120" cy="533445"/>
          </a:xfrm>
        </p:spPr>
        <p:txBody>
          <a:bodyPr anchor="b">
            <a:normAutofit/>
          </a:bodyPr>
          <a:lstStyle>
            <a:lvl1pPr marL="0" indent="0">
              <a:buNone/>
              <a:defRPr sz="1073" b="1"/>
            </a:lvl1pPr>
            <a:lvl2pPr marL="306686" indent="0">
              <a:buNone/>
              <a:defRPr sz="1342" b="1"/>
            </a:lvl2pPr>
            <a:lvl3pPr marL="613372" indent="0">
              <a:buNone/>
              <a:defRPr sz="1208" b="1"/>
            </a:lvl3pPr>
            <a:lvl4pPr marL="920059" indent="0">
              <a:buNone/>
              <a:defRPr sz="1073" b="1"/>
            </a:lvl4pPr>
            <a:lvl5pPr marL="1226746" indent="0">
              <a:buNone/>
              <a:defRPr sz="1073" b="1"/>
            </a:lvl5pPr>
            <a:lvl6pPr marL="1533432" indent="0">
              <a:buNone/>
              <a:defRPr sz="1073" b="1"/>
            </a:lvl6pPr>
            <a:lvl7pPr marL="1840117" indent="0">
              <a:buNone/>
              <a:defRPr sz="1073" b="1"/>
            </a:lvl7pPr>
            <a:lvl8pPr marL="2146804" indent="0">
              <a:buNone/>
              <a:defRPr sz="1073" b="1"/>
            </a:lvl8pPr>
            <a:lvl9pPr marL="2453491" indent="0">
              <a:buNone/>
              <a:defRPr sz="10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790" y="1219014"/>
            <a:ext cx="5922120" cy="495341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805" b="1"/>
            </a:lvl1pPr>
            <a:lvl2pPr>
              <a:lnSpc>
                <a:spcPct val="120000"/>
              </a:lnSpc>
              <a:defRPr sz="805" b="1"/>
            </a:lvl2pPr>
            <a:lvl3pPr>
              <a:lnSpc>
                <a:spcPct val="120000"/>
              </a:lnSpc>
              <a:defRPr sz="805" b="1"/>
            </a:lvl3pPr>
            <a:lvl4pPr>
              <a:lnSpc>
                <a:spcPct val="120000"/>
              </a:lnSpc>
              <a:defRPr sz="805" b="1"/>
            </a:lvl4pPr>
            <a:lvl5pPr>
              <a:lnSpc>
                <a:spcPct val="120000"/>
              </a:lnSpc>
              <a:defRPr sz="805" b="1"/>
            </a:lvl5pPr>
            <a:lvl6pPr>
              <a:defRPr sz="1073"/>
            </a:lvl6pPr>
            <a:lvl7pPr>
              <a:defRPr sz="1073"/>
            </a:lvl7pPr>
            <a:lvl8pPr>
              <a:defRPr sz="1073"/>
            </a:lvl8pPr>
            <a:lvl9pPr>
              <a:defRPr sz="10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3088" y="609365"/>
            <a:ext cx="5922120" cy="533445"/>
          </a:xfrm>
        </p:spPr>
        <p:txBody>
          <a:bodyPr anchor="b">
            <a:normAutofit/>
          </a:bodyPr>
          <a:lstStyle>
            <a:lvl1pPr marL="0" indent="0">
              <a:buNone/>
              <a:defRPr sz="1073" b="1"/>
            </a:lvl1pPr>
            <a:lvl2pPr marL="306686" indent="0">
              <a:buNone/>
              <a:defRPr sz="1342" b="1"/>
            </a:lvl2pPr>
            <a:lvl3pPr marL="613372" indent="0">
              <a:buNone/>
              <a:defRPr sz="1208" b="1"/>
            </a:lvl3pPr>
            <a:lvl4pPr marL="920059" indent="0">
              <a:buNone/>
              <a:defRPr sz="1073" b="1"/>
            </a:lvl4pPr>
            <a:lvl5pPr marL="1226746" indent="0">
              <a:buNone/>
              <a:defRPr sz="1073" b="1"/>
            </a:lvl5pPr>
            <a:lvl6pPr marL="1533432" indent="0">
              <a:buNone/>
              <a:defRPr sz="1073" b="1"/>
            </a:lvl6pPr>
            <a:lvl7pPr marL="1840117" indent="0">
              <a:buNone/>
              <a:defRPr sz="1073" b="1"/>
            </a:lvl7pPr>
            <a:lvl8pPr marL="2146804" indent="0">
              <a:buNone/>
              <a:defRPr sz="1073" b="1"/>
            </a:lvl8pPr>
            <a:lvl9pPr marL="2453491" indent="0">
              <a:buNone/>
              <a:defRPr sz="10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3088" y="1219014"/>
            <a:ext cx="5922120" cy="495341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805" b="1"/>
            </a:lvl1pPr>
            <a:lvl2pPr>
              <a:lnSpc>
                <a:spcPct val="120000"/>
              </a:lnSpc>
              <a:defRPr sz="805" b="1"/>
            </a:lvl2pPr>
            <a:lvl3pPr>
              <a:lnSpc>
                <a:spcPct val="120000"/>
              </a:lnSpc>
              <a:defRPr sz="805" b="1"/>
            </a:lvl3pPr>
            <a:lvl4pPr>
              <a:lnSpc>
                <a:spcPct val="120000"/>
              </a:lnSpc>
              <a:defRPr sz="805" b="1"/>
            </a:lvl4pPr>
            <a:lvl5pPr>
              <a:lnSpc>
                <a:spcPct val="120000"/>
              </a:lnSpc>
              <a:defRPr sz="805" b="1"/>
            </a:lvl5pPr>
            <a:lvl6pPr>
              <a:defRPr sz="1073"/>
            </a:lvl6pPr>
            <a:lvl7pPr>
              <a:defRPr sz="1073"/>
            </a:lvl7pPr>
            <a:lvl8pPr>
              <a:defRPr sz="1073"/>
            </a:lvl8pPr>
            <a:lvl9pPr>
              <a:defRPr sz="10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231240" y="6553463"/>
            <a:ext cx="2873970" cy="228620"/>
          </a:xfrm>
        </p:spPr>
        <p:txBody>
          <a:bodyPr/>
          <a:lstStyle>
            <a:lvl1pPr>
              <a:defRPr sz="536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95059"/>
            <a:ext cx="2307628" cy="380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17" name="직사각형 16"/>
          <p:cNvSpPr/>
          <p:nvPr userDrawn="1"/>
        </p:nvSpPr>
        <p:spPr>
          <a:xfrm>
            <a:off x="2351131" y="495059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6795" y="75922"/>
            <a:ext cx="12018418" cy="381030"/>
          </a:xfrm>
        </p:spPr>
        <p:txBody>
          <a:bodyPr>
            <a:noAutofit/>
          </a:bodyPr>
          <a:lstStyle>
            <a:lvl1pPr algn="l">
              <a:defRPr sz="1342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9900038" y="6439161"/>
            <a:ext cx="2307628" cy="38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402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439016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2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7850" y="6553464"/>
            <a:ext cx="6096300" cy="212712"/>
          </a:xfrm>
        </p:spPr>
        <p:txBody>
          <a:bodyPr/>
          <a:lstStyle>
            <a:lvl1pPr algn="r">
              <a:defRPr sz="536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67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6793" y="6553464"/>
            <a:ext cx="2844801" cy="212712"/>
          </a:xfrm>
        </p:spPr>
        <p:txBody>
          <a:bodyPr anchor="b"/>
          <a:lstStyle>
            <a:lvl1pPr>
              <a:defRPr sz="536"/>
            </a:lvl1pPr>
          </a:lstStyle>
          <a:p>
            <a:fld id="{2A34CEF8-D9F9-434C-B28F-06E962311CA4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47850" y="6553464"/>
            <a:ext cx="609630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31240" y="6553464"/>
            <a:ext cx="287397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95059"/>
            <a:ext cx="2307628" cy="380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14" name="직사각형 13"/>
          <p:cNvSpPr/>
          <p:nvPr userDrawn="1"/>
        </p:nvSpPr>
        <p:spPr>
          <a:xfrm>
            <a:off x="2351131" y="495059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8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9900038" y="6439161"/>
            <a:ext cx="2307628" cy="38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402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439016"/>
            <a:ext cx="9840870" cy="38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2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6795" y="75922"/>
            <a:ext cx="12018418" cy="381030"/>
          </a:xfrm>
        </p:spPr>
        <p:txBody>
          <a:bodyPr>
            <a:noAutofit/>
          </a:bodyPr>
          <a:lstStyle>
            <a:lvl1pPr algn="l">
              <a:defRPr sz="1342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33445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6793" y="6553464"/>
            <a:ext cx="2844801" cy="212712"/>
          </a:xfrm>
        </p:spPr>
        <p:txBody>
          <a:bodyPr anchor="b"/>
          <a:lstStyle>
            <a:lvl1pPr>
              <a:defRPr sz="536"/>
            </a:lvl1pPr>
          </a:lstStyle>
          <a:p>
            <a:fld id="{0DA5ECC4-EB52-4951-8374-F1E13E34EE96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47850" y="6553464"/>
            <a:ext cx="609630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31240" y="6553464"/>
            <a:ext cx="287397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6790" y="6096227"/>
            <a:ext cx="4267410" cy="381030"/>
          </a:xfrm>
        </p:spPr>
        <p:txBody>
          <a:bodyPr>
            <a:noAutofit/>
          </a:bodyPr>
          <a:lstStyle>
            <a:lvl1pPr algn="l">
              <a:defRPr sz="1342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338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6793" y="6553464"/>
            <a:ext cx="2844801" cy="212712"/>
          </a:xfrm>
        </p:spPr>
        <p:txBody>
          <a:bodyPr anchor="b"/>
          <a:lstStyle>
            <a:lvl1pPr>
              <a:defRPr sz="536"/>
            </a:lvl1pPr>
          </a:lstStyle>
          <a:p>
            <a:fld id="{780418A0-EB9A-4DB2-89C8-1F58E90B2D9F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47850" y="6553464"/>
            <a:ext cx="609630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31240" y="6553464"/>
            <a:ext cx="2873970" cy="212712"/>
          </a:xfrm>
        </p:spPr>
        <p:txBody>
          <a:bodyPr anchor="b"/>
          <a:lstStyle>
            <a:lvl1pPr algn="r">
              <a:defRPr sz="536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8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37394-20A1-45F2-ABAB-6C6E4BFA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977C7-166D-4436-94A3-0E577459F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D076A-1CEB-4939-8B2E-3D895854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2EF58-3F37-45A8-B8A9-25DD5A96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C073-39EB-4EF0-ADF8-CD44BF15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60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4" cy="1162050"/>
          </a:xfrm>
        </p:spPr>
        <p:txBody>
          <a:bodyPr anchor="b"/>
          <a:lstStyle>
            <a:lvl1pPr algn="l">
              <a:defRPr sz="134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0"/>
            <a:ext cx="6815667" cy="5853113"/>
          </a:xfrm>
        </p:spPr>
        <p:txBody>
          <a:bodyPr/>
          <a:lstStyle>
            <a:lvl1pPr>
              <a:defRPr sz="2147"/>
            </a:lvl1pPr>
            <a:lvl2pPr>
              <a:defRPr sz="1878"/>
            </a:lvl2pPr>
            <a:lvl3pPr>
              <a:defRPr sz="1609"/>
            </a:lvl3pPr>
            <a:lvl4pPr>
              <a:defRPr sz="1342"/>
            </a:lvl4pPr>
            <a:lvl5pPr>
              <a:defRPr sz="1342"/>
            </a:lvl5pPr>
            <a:lvl6pPr>
              <a:defRPr sz="1342"/>
            </a:lvl6pPr>
            <a:lvl7pPr>
              <a:defRPr sz="1342"/>
            </a:lvl7pPr>
            <a:lvl8pPr>
              <a:defRPr sz="1342"/>
            </a:lvl8pPr>
            <a:lvl9pPr>
              <a:defRPr sz="1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938"/>
            </a:lvl1pPr>
            <a:lvl2pPr marL="306686" indent="0">
              <a:buNone/>
              <a:defRPr sz="805"/>
            </a:lvl2pPr>
            <a:lvl3pPr marL="613372" indent="0">
              <a:buNone/>
              <a:defRPr sz="670"/>
            </a:lvl3pPr>
            <a:lvl4pPr marL="920059" indent="0">
              <a:buNone/>
              <a:defRPr sz="604"/>
            </a:lvl4pPr>
            <a:lvl5pPr marL="1226746" indent="0">
              <a:buNone/>
              <a:defRPr sz="604"/>
            </a:lvl5pPr>
            <a:lvl6pPr marL="1533432" indent="0">
              <a:buNone/>
              <a:defRPr sz="604"/>
            </a:lvl6pPr>
            <a:lvl7pPr marL="1840117" indent="0">
              <a:buNone/>
              <a:defRPr sz="604"/>
            </a:lvl7pPr>
            <a:lvl8pPr marL="2146804" indent="0">
              <a:buNone/>
              <a:defRPr sz="604"/>
            </a:lvl8pPr>
            <a:lvl9pPr marL="2453491" indent="0">
              <a:buNone/>
              <a:defRPr sz="60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28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9"/>
          </a:xfrm>
        </p:spPr>
        <p:txBody>
          <a:bodyPr anchor="b"/>
          <a:lstStyle>
            <a:lvl1pPr algn="l">
              <a:defRPr sz="134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9" y="612778"/>
            <a:ext cx="7315200" cy="4114800"/>
          </a:xfrm>
        </p:spPr>
        <p:txBody>
          <a:bodyPr/>
          <a:lstStyle>
            <a:lvl1pPr marL="0" indent="0">
              <a:buNone/>
              <a:defRPr sz="2147"/>
            </a:lvl1pPr>
            <a:lvl2pPr marL="306686" indent="0">
              <a:buNone/>
              <a:defRPr sz="1878"/>
            </a:lvl2pPr>
            <a:lvl3pPr marL="613372" indent="0">
              <a:buNone/>
              <a:defRPr sz="1609"/>
            </a:lvl3pPr>
            <a:lvl4pPr marL="920059" indent="0">
              <a:buNone/>
              <a:defRPr sz="1342"/>
            </a:lvl4pPr>
            <a:lvl5pPr marL="1226746" indent="0">
              <a:buNone/>
              <a:defRPr sz="1342"/>
            </a:lvl5pPr>
            <a:lvl6pPr marL="1533432" indent="0">
              <a:buNone/>
              <a:defRPr sz="1342"/>
            </a:lvl6pPr>
            <a:lvl7pPr marL="1840117" indent="0">
              <a:buNone/>
              <a:defRPr sz="1342"/>
            </a:lvl7pPr>
            <a:lvl8pPr marL="2146804" indent="0">
              <a:buNone/>
              <a:defRPr sz="1342"/>
            </a:lvl8pPr>
            <a:lvl9pPr marL="2453491" indent="0">
              <a:buNone/>
              <a:defRPr sz="134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938"/>
            </a:lvl1pPr>
            <a:lvl2pPr marL="306686" indent="0">
              <a:buNone/>
              <a:defRPr sz="805"/>
            </a:lvl2pPr>
            <a:lvl3pPr marL="613372" indent="0">
              <a:buNone/>
              <a:defRPr sz="670"/>
            </a:lvl3pPr>
            <a:lvl4pPr marL="920059" indent="0">
              <a:buNone/>
              <a:defRPr sz="604"/>
            </a:lvl4pPr>
            <a:lvl5pPr marL="1226746" indent="0">
              <a:buNone/>
              <a:defRPr sz="604"/>
            </a:lvl5pPr>
            <a:lvl6pPr marL="1533432" indent="0">
              <a:buNone/>
              <a:defRPr sz="604"/>
            </a:lvl6pPr>
            <a:lvl7pPr marL="1840117" indent="0">
              <a:buNone/>
              <a:defRPr sz="604"/>
            </a:lvl7pPr>
            <a:lvl8pPr marL="2146804" indent="0">
              <a:buNone/>
              <a:defRPr sz="604"/>
            </a:lvl8pPr>
            <a:lvl9pPr marL="2453491" indent="0">
              <a:buNone/>
              <a:defRPr sz="60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9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11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2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2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6CF7-74D2-4BDF-BC52-F511A563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FB834-7032-4C06-A98D-F0AF58575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160C-10EC-4205-8789-DEF5D2F3F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8591-3F40-4D4F-B45A-A7CCC6E2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E15F5-9CB9-4468-9557-08DB6C11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BBD81-9DFA-451C-B7CC-3B9178EB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AFDC-E19D-4AF8-88E3-8ECC3593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EEBC1-2F3D-447F-85B7-0CB0BDD0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97E64-81EC-46DD-B360-59E99EB1F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097AD-F796-4259-99EC-7C3CBC0EA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30839-FE60-4B82-A3B5-8A07B379B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25183-D157-4101-BCA3-F26225A8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A169B4-B560-4FD2-841F-713C4728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7B0F1C-5DF8-4E28-B94F-C6F38ABA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F253E-6110-4454-BA75-FD160896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F02C7-CA86-41CF-B29A-7E50DFF7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AFFC4-A6D0-4944-9BCD-5F998EBD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1CEB6-E09B-4292-A396-5C7D9166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8272E2-56BE-4D91-9BD1-7093F850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BD229C-5F0D-407D-9A21-0CA6EBD6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C723C-BAF5-48AA-AA94-30741361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6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D7148-504A-4E18-9794-AF7A1B1A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77193-FA96-408A-8872-2DAED5B1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4E3F6-0A6D-4568-BD4C-EAFA895A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74B91-B9D3-4442-BC22-FC6C6722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C533-5064-429F-ACE6-E0A09F6C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EFAAA-91FC-4915-A980-785A9EA0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2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F309-D798-4D50-8A7E-9CDCE448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9E386F-8341-4379-A425-85435C22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E6A49-2D9E-4C2E-9764-8DF4B1115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D8A38-79AF-405D-9F1F-65BD86BA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D63CC-2233-459B-94F4-EAEE5EB2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297E1-0FEB-48FA-84E3-4FD9D18B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1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A8304D-A2D5-4FD8-9D58-6896DF85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F0E85-3FD9-4A9C-95E3-5197AEF7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744C7-DFF3-40FD-929C-148F6F70C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BC0CC-B5D6-4E77-A19D-6658FFF1EE9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9E158-B8BB-4AD6-A585-2941E3971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82A77-1926-40FD-A359-7FF87272E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0B7E-79A1-4CFA-86C9-22479501F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11/11/2019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3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3">
                <a:solidFill>
                  <a:srgbClr val="8D8D8D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8E46C1-ACA1-4997-8D68-F743BA34A2A5}" type="datetimeFigureOut">
              <a:rPr lang="en-US" altLang="ko-KR" smtClean="0"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11/11/2019</a:t>
            </a:fld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3">
                <a:solidFill>
                  <a:srgbClr val="8D8D8D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3">
                <a:solidFill>
                  <a:srgbClr val="8D8D8D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08320C-2CBF-4354-846E-88812500C2DC}" type="slidenum">
              <a:rPr lang="en-US" altLang="ko-KR" smtClean="0"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02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3" y="160020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25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1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5pPr>
      <a:lvl6pPr marL="458428"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6pPr>
      <a:lvl7pPr marL="916856"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7pPr>
      <a:lvl8pPr marL="1375282"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8pPr>
      <a:lvl9pPr marL="1833710" algn="ctr" rtl="0" fontAlgn="base">
        <a:spcBef>
          <a:spcPct val="0"/>
        </a:spcBef>
        <a:spcAft>
          <a:spcPct val="0"/>
        </a:spcAft>
        <a:defRPr sz="4412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3821" indent="-343821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9" kern="1200">
          <a:solidFill>
            <a:schemeClr val="tx1"/>
          </a:solidFill>
          <a:latin typeface="+mn-lt"/>
          <a:ea typeface="+mn-ea"/>
          <a:cs typeface="+mn-cs"/>
        </a:defRPr>
      </a:lvl1pPr>
      <a:lvl2pPr marL="744945" indent="-286517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69" indent="-2292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497" indent="-2292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924" indent="-2292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353" indent="-229213" algn="l" defTabSz="91685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779" indent="-229213" algn="l" defTabSz="91685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8207" indent="-229213" algn="l" defTabSz="91685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634" indent="-229213" algn="l" defTabSz="916856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428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856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282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710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2138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566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993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421" algn="l" defTabSz="916856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5" y="27464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5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2" y="6356355"/>
            <a:ext cx="284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5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" y="6476043"/>
            <a:ext cx="696722" cy="3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dt="0"/>
  <p:txStyles>
    <p:titleStyle>
      <a:lvl1pPr algn="ctr" defTabSz="613372" rtl="0" eaLnBrk="1" latinLnBrk="1" hangingPunct="1">
        <a:spcBef>
          <a:spcPct val="0"/>
        </a:spcBef>
        <a:buNone/>
        <a:defRPr sz="2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014" indent="-230014" algn="l" defTabSz="613372" rtl="0" eaLnBrk="1" latinLnBrk="1" hangingPunct="1">
        <a:spcBef>
          <a:spcPct val="20000"/>
        </a:spcBef>
        <a:buFont typeface="Arial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498365" indent="-191680" algn="l" defTabSz="613372" rtl="0" eaLnBrk="1" latinLnBrk="1" hangingPunct="1">
        <a:spcBef>
          <a:spcPct val="20000"/>
        </a:spcBef>
        <a:buFont typeface="Arial" pitchFamily="34" charset="0"/>
        <a:buChar char="–"/>
        <a:defRPr sz="1878" kern="1200">
          <a:solidFill>
            <a:schemeClr val="tx1"/>
          </a:solidFill>
          <a:latin typeface="+mn-lt"/>
          <a:ea typeface="+mn-ea"/>
          <a:cs typeface="+mn-cs"/>
        </a:defRPr>
      </a:lvl2pPr>
      <a:lvl3pPr marL="766716" indent="-153343" algn="l" defTabSz="613372" rtl="0" eaLnBrk="1" latinLnBrk="1" hangingPunct="1">
        <a:spcBef>
          <a:spcPct val="20000"/>
        </a:spcBef>
        <a:buFont typeface="Arial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3pPr>
      <a:lvl4pPr marL="1073402" indent="-153343" algn="l" defTabSz="613372" rtl="0" eaLnBrk="1" latinLnBrk="1" hangingPunct="1">
        <a:spcBef>
          <a:spcPct val="20000"/>
        </a:spcBef>
        <a:buFont typeface="Arial" pitchFamily="34" charset="0"/>
        <a:buChar char="–"/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380089" indent="-153343" algn="l" defTabSz="613372" rtl="0" eaLnBrk="1" latinLnBrk="1" hangingPunct="1">
        <a:spcBef>
          <a:spcPct val="20000"/>
        </a:spcBef>
        <a:buFont typeface="Arial" pitchFamily="34" charset="0"/>
        <a:buChar char="»"/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686775" indent="-153343" algn="l" defTabSz="613372" rtl="0" eaLnBrk="1" latinLnBrk="1" hangingPunct="1">
        <a:spcBef>
          <a:spcPct val="20000"/>
        </a:spcBef>
        <a:buFont typeface="Arial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1993461" indent="-153343" algn="l" defTabSz="613372" rtl="0" eaLnBrk="1" latinLnBrk="1" hangingPunct="1">
        <a:spcBef>
          <a:spcPct val="20000"/>
        </a:spcBef>
        <a:buFont typeface="Arial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300147" indent="-153343" algn="l" defTabSz="613372" rtl="0" eaLnBrk="1" latinLnBrk="1" hangingPunct="1">
        <a:spcBef>
          <a:spcPct val="20000"/>
        </a:spcBef>
        <a:buFont typeface="Arial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606834" indent="-153343" algn="l" defTabSz="613372" rtl="0" eaLnBrk="1" latinLnBrk="1" hangingPunct="1">
        <a:spcBef>
          <a:spcPct val="20000"/>
        </a:spcBef>
        <a:buFont typeface="Arial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1pPr>
      <a:lvl2pPr marL="306686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2pPr>
      <a:lvl3pPr marL="613372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3pPr>
      <a:lvl4pPr marL="920059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4pPr>
      <a:lvl5pPr marL="1226746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5pPr>
      <a:lvl6pPr marL="1533432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6pPr>
      <a:lvl7pPr marL="1840117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7pPr>
      <a:lvl8pPr marL="2146804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8pPr>
      <a:lvl9pPr marL="2453491" algn="l" defTabSz="613372" rtl="0" eaLnBrk="1" latinLnBrk="1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hdud4006/myStoneTest" TargetMode="External"/><Relationship Id="rId2" Type="http://schemas.openxmlformats.org/officeDocument/2006/relationships/hyperlink" Target="https://github.com/ghdud4006/StoneNeed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6DCE-245A-4F30-9DB5-EE1B8FBA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6272"/>
            <a:ext cx="9144000" cy="1116012"/>
          </a:xfrm>
        </p:spPr>
        <p:txBody>
          <a:bodyPr/>
          <a:lstStyle/>
          <a:p>
            <a:r>
              <a:rPr lang="en-US" altLang="ko-KR" dirty="0" err="1"/>
              <a:t>StoneNeedle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4C0C2-19D2-4351-BD38-599B120D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722"/>
            <a:ext cx="9144000" cy="165576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https://github.com/ghdud4006/StoneNeedle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https://github.com/ghdud4006/myStoneTest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35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D91F-5481-4C03-A31E-6C2A532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823CE-DAE3-46C0-AFA1-03821A0C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err="1"/>
              <a:t>nvme_submit_bio_queue</a:t>
            </a:r>
            <a:r>
              <a:rPr lang="en-US" altLang="ko-KR" sz="1800" b="1" dirty="0"/>
              <a:t>() </a:t>
            </a:r>
            <a:r>
              <a:rPr lang="ko-KR" altLang="en-US" sz="1800" b="1" dirty="0"/>
              <a:t>에서 </a:t>
            </a:r>
            <a:r>
              <a:rPr lang="en-US" altLang="ko-KR" sz="1800" b="1" dirty="0" err="1"/>
              <a:t>calc_stoneneedle</a:t>
            </a:r>
            <a:r>
              <a:rPr lang="en-US" altLang="ko-KR" sz="1800" b="1" dirty="0"/>
              <a:t>(“nvme0n1”, </a:t>
            </a:r>
            <a:r>
              <a:rPr lang="en-US" altLang="ko-KR" sz="1800" b="1" dirty="0" err="1"/>
              <a:t>nvme_cmd</a:t>
            </a:r>
            <a:r>
              <a:rPr lang="en-US" altLang="ko-KR" sz="1800" b="1" dirty="0"/>
              <a:t>, bio) </a:t>
            </a:r>
            <a:r>
              <a:rPr lang="ko-KR" altLang="en-US" sz="1800" b="1" dirty="0"/>
              <a:t>호출</a:t>
            </a:r>
            <a:endParaRPr lang="en-US" altLang="ko-KR" sz="1800" b="1" dirty="0"/>
          </a:p>
          <a:p>
            <a:r>
              <a:rPr lang="en-US" altLang="ko-KR" sz="1800" dirty="0"/>
              <a:t>WRITE_STRIDE_SECTORS</a:t>
            </a:r>
          </a:p>
          <a:p>
            <a:pPr lvl="1"/>
            <a:r>
              <a:rPr lang="en-US" altLang="ko-KR" sz="1400" dirty="0"/>
              <a:t>(</a:t>
            </a:r>
            <a:r>
              <a:rPr lang="en-US" altLang="ko-KR" sz="1400" dirty="0" err="1"/>
              <a:t>last_cmd.rw.slba+last_cmd.rw.length</a:t>
            </a:r>
            <a:r>
              <a:rPr lang="en-US" altLang="ko-KR" sz="1400" dirty="0"/>
              <a:t>) – </a:t>
            </a:r>
            <a:r>
              <a:rPr lang="en-US" altLang="ko-KR" sz="1400" dirty="0" err="1"/>
              <a:t>cur_cmd.rw.slab</a:t>
            </a:r>
            <a:r>
              <a:rPr lang="en-US" altLang="ko-KR" sz="1400" dirty="0"/>
              <a:t> </a:t>
            </a:r>
            <a:r>
              <a:rPr lang="ko-KR" altLang="en-US" sz="1400" dirty="0"/>
              <a:t>절대값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last_cmd</a:t>
            </a:r>
            <a:r>
              <a:rPr lang="en-US" altLang="ko-KR" sz="1400" dirty="0"/>
              <a:t> 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end_lba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cur_cmd</a:t>
            </a:r>
            <a:r>
              <a:rPr lang="en-US" altLang="ko-KR" sz="1400" dirty="0"/>
              <a:t> 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start_lba</a:t>
            </a:r>
            <a:r>
              <a:rPr lang="en-US" altLang="ko-KR" sz="1400" dirty="0"/>
              <a:t> </a:t>
            </a:r>
            <a:r>
              <a:rPr lang="ko-KR" altLang="en-US" sz="1400" dirty="0"/>
              <a:t>차이</a:t>
            </a:r>
            <a:r>
              <a:rPr lang="en-US" altLang="ko-KR" sz="1400" dirty="0"/>
              <a:t>)</a:t>
            </a:r>
            <a:endParaRPr lang="en-US" altLang="ko-KR" sz="1800" dirty="0"/>
          </a:p>
          <a:p>
            <a:r>
              <a:rPr lang="en-US" altLang="ko-KR" sz="1800" dirty="0"/>
              <a:t>WRITE_IO_ARRIVAL_INTERVAL</a:t>
            </a:r>
          </a:p>
          <a:p>
            <a:pPr lvl="1"/>
            <a:r>
              <a:rPr lang="en-US" altLang="ko-KR" sz="1400" dirty="0" err="1"/>
              <a:t>get_time</a:t>
            </a:r>
            <a:r>
              <a:rPr lang="en-US" altLang="ko-KR" sz="1400" dirty="0"/>
              <a:t>()</a:t>
            </a:r>
            <a:r>
              <a:rPr lang="ko-KR" altLang="en-US" sz="1400" dirty="0"/>
              <a:t> 을 통해 </a:t>
            </a:r>
            <a:r>
              <a:rPr lang="en-US" altLang="ko-KR" sz="1400" dirty="0" err="1"/>
              <a:t>last_cmd</a:t>
            </a:r>
            <a:r>
              <a:rPr lang="en-US" altLang="ko-KR" sz="1400" dirty="0"/>
              <a:t> </a:t>
            </a:r>
            <a:r>
              <a:rPr lang="ko-KR" altLang="en-US" sz="1400" dirty="0"/>
              <a:t>시간 </a:t>
            </a:r>
            <a:r>
              <a:rPr lang="ko-KR" altLang="en-US" sz="1400" dirty="0" err="1"/>
              <a:t>저장해놓고</a:t>
            </a:r>
            <a:r>
              <a:rPr lang="ko-KR" altLang="en-US" sz="1400" dirty="0"/>
              <a:t> </a:t>
            </a:r>
            <a:r>
              <a:rPr lang="en-US" altLang="ko-KR" sz="1400" dirty="0"/>
              <a:t>accumulation</a:t>
            </a:r>
          </a:p>
          <a:p>
            <a:pPr lvl="1"/>
            <a:r>
              <a:rPr lang="ko-KR" altLang="en-US" sz="1400" dirty="0"/>
              <a:t>높을 수록 </a:t>
            </a:r>
            <a:r>
              <a:rPr lang="ko-KR" altLang="en-US" sz="1400" dirty="0" err="1"/>
              <a:t>뜨문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뜨문</a:t>
            </a:r>
            <a:r>
              <a:rPr lang="ko-KR" altLang="en-US" sz="1400" dirty="0"/>
              <a:t> 온다는 것 낮을 수록 금방 금방 온다는 것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pico</a:t>
            </a:r>
            <a:r>
              <a:rPr lang="en-US" altLang="ko-KR" sz="1400" dirty="0"/>
              <a:t> second </a:t>
            </a:r>
            <a:r>
              <a:rPr lang="ko-KR" altLang="en-US" sz="1400" dirty="0"/>
              <a:t>단위</a:t>
            </a:r>
            <a:r>
              <a:rPr lang="en-US" altLang="ko-KR" sz="1400" dirty="0"/>
              <a:t>)</a:t>
            </a:r>
          </a:p>
          <a:p>
            <a:r>
              <a:rPr lang="en-US" altLang="ko-KR" sz="1800" dirty="0"/>
              <a:t>WRITE_IO_ARRIVAL_INTERVAL_BUCKET</a:t>
            </a:r>
          </a:p>
          <a:p>
            <a:pPr lvl="1"/>
            <a:r>
              <a:rPr lang="en-US" altLang="ko-KR" sz="1400" dirty="0"/>
              <a:t>bucket </a:t>
            </a:r>
            <a:r>
              <a:rPr lang="ko-KR" altLang="en-US" sz="1400" dirty="0"/>
              <a:t>별</a:t>
            </a:r>
            <a:r>
              <a:rPr lang="en-US" altLang="ko-KR" sz="1400" dirty="0"/>
              <a:t>(interval </a:t>
            </a:r>
            <a:r>
              <a:rPr lang="ko-KR" altLang="en-US" sz="1400" dirty="0"/>
              <a:t>낮</a:t>
            </a:r>
            <a:r>
              <a:rPr lang="en-US" altLang="ko-KR" sz="1400" dirty="0"/>
              <a:t>-&gt;</a:t>
            </a:r>
            <a:r>
              <a:rPr lang="ko-KR" altLang="en-US" sz="1400" dirty="0" err="1"/>
              <a:t>높</a:t>
            </a:r>
            <a:r>
              <a:rPr lang="ko-KR" altLang="en-US" sz="1400" dirty="0"/>
              <a:t> 순</a:t>
            </a:r>
            <a:r>
              <a:rPr lang="en-US" altLang="ko-KR" sz="1400" dirty="0"/>
              <a:t>)</a:t>
            </a:r>
            <a:r>
              <a:rPr lang="ko-KR" altLang="en-US" sz="1400" dirty="0"/>
              <a:t>로 </a:t>
            </a:r>
            <a:r>
              <a:rPr lang="en-US" altLang="ko-KR" sz="1400" dirty="0"/>
              <a:t>count </a:t>
            </a:r>
          </a:p>
          <a:p>
            <a:r>
              <a:rPr lang="en-US" altLang="ko-KR" sz="1800" dirty="0"/>
              <a:t>(0~256)-KB WRITE_SKEWNESS</a:t>
            </a:r>
          </a:p>
          <a:p>
            <a:pPr lvl="1"/>
            <a:r>
              <a:rPr lang="en-US" altLang="ko-KR" sz="1400" dirty="0"/>
              <a:t>bucket </a:t>
            </a:r>
            <a:r>
              <a:rPr lang="ko-KR" altLang="en-US" sz="1400" dirty="0"/>
              <a:t>별</a:t>
            </a:r>
            <a:r>
              <a:rPr lang="en-US" altLang="ko-KR" sz="1400" dirty="0"/>
              <a:t>(0~256KB skewness) chunk</a:t>
            </a:r>
            <a:r>
              <a:rPr lang="ko-KR" altLang="en-US" sz="1400" dirty="0"/>
              <a:t> 단위 </a:t>
            </a:r>
            <a:r>
              <a:rPr lang="en-US" altLang="ko-KR" sz="1400" dirty="0"/>
              <a:t>count</a:t>
            </a:r>
          </a:p>
          <a:p>
            <a:pPr lvl="1"/>
            <a:r>
              <a:rPr lang="en-US" altLang="ko-KR" sz="1400" dirty="0"/>
              <a:t>bio-&gt;</a:t>
            </a:r>
            <a:r>
              <a:rPr lang="en-US" altLang="ko-KR" sz="1400" dirty="0" err="1"/>
              <a:t>bi_size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/>
              <a:t>bio-&gt;</a:t>
            </a:r>
            <a:r>
              <a:rPr lang="en-US" altLang="ko-KR" sz="1400" dirty="0" err="1"/>
              <a:t>bi_sector</a:t>
            </a:r>
            <a:r>
              <a:rPr lang="en-US" altLang="ko-KR" sz="1400" dirty="0"/>
              <a:t> </a:t>
            </a:r>
            <a:r>
              <a:rPr lang="ko-KR" altLang="en-US" sz="1400" dirty="0"/>
              <a:t>를 사용해 </a:t>
            </a:r>
            <a:r>
              <a:rPr lang="en-US" altLang="ko-KR" sz="1400" dirty="0"/>
              <a:t>chunk </a:t>
            </a:r>
            <a:r>
              <a:rPr lang="ko-KR" altLang="en-US" sz="1400" dirty="0"/>
              <a:t>당 </a:t>
            </a:r>
            <a:r>
              <a:rPr lang="en-US" altLang="ko-KR" sz="1400" dirty="0"/>
              <a:t>write size </a:t>
            </a:r>
            <a:r>
              <a:rPr lang="ko-KR" altLang="en-US" sz="1400" dirty="0"/>
              <a:t>별 횟수 </a:t>
            </a:r>
            <a:r>
              <a:rPr lang="en-US" altLang="ko-KR" sz="1400" dirty="0"/>
              <a:t>count 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349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9C6EAC-6093-442A-A1A5-C99AFCB1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98" dirty="0"/>
              <a:t>write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C78DE1-BE0A-4455-A43D-6A989390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795" y="572900"/>
            <a:ext cx="8313015" cy="62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8382000" y="1380741"/>
            <a:ext cx="2211788" cy="2228545"/>
          </a:xfrm>
          <a:prstGeom prst="rect">
            <a:avLst/>
          </a:prstGeom>
          <a:solidFill>
            <a:srgbClr val="F8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96000" y="1381407"/>
            <a:ext cx="2211788" cy="4199252"/>
          </a:xfrm>
          <a:prstGeom prst="rect">
            <a:avLst/>
          </a:prstGeom>
          <a:solidFill>
            <a:srgbClr val="FFF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57601" y="1391379"/>
            <a:ext cx="2369437" cy="4189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4594" y="1381408"/>
            <a:ext cx="2036807" cy="1237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Overall View of Data I/O from Device Driver 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31289" y="91440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read() system call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원통 32"/>
          <p:cNvSpPr/>
          <p:nvPr/>
        </p:nvSpPr>
        <p:spPr>
          <a:xfrm>
            <a:off x="9448800" y="5247372"/>
            <a:ext cx="762000" cy="84862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구부러진 연결선 42"/>
          <p:cNvCxnSpPr>
            <a:stCxn id="31" idx="2"/>
          </p:cNvCxnSpPr>
          <p:nvPr/>
        </p:nvCxnSpPr>
        <p:spPr>
          <a:xfrm rot="5400000">
            <a:off x="2103935" y="1258445"/>
            <a:ext cx="378023" cy="305489"/>
          </a:xfrm>
          <a:prstGeom prst="curved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1" y="1371600"/>
            <a:ext cx="54068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VFS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6263" y="1383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Mapping Layer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13407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Generic Block Layer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10600" y="13716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I/O Scheduler Layer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29485" y="6528881"/>
            <a:ext cx="341847" cy="123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4528" y="3356773"/>
            <a:ext cx="899872" cy="276999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Block size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04040" y="1899943"/>
            <a:ext cx="1476953" cy="10416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62624" y="2281550"/>
            <a:ext cx="609599" cy="614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ext2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24624" y="2275799"/>
            <a:ext cx="609599" cy="614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ext3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63286" y="1905001"/>
            <a:ext cx="15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Disk File System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아래쪽 화살표 57"/>
          <p:cNvSpPr/>
          <p:nvPr/>
        </p:nvSpPr>
        <p:spPr>
          <a:xfrm>
            <a:off x="4778817" y="3074978"/>
            <a:ext cx="127399" cy="125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아래쪽 화살표 58"/>
          <p:cNvSpPr/>
          <p:nvPr/>
        </p:nvSpPr>
        <p:spPr>
          <a:xfrm>
            <a:off x="4778817" y="3920120"/>
            <a:ext cx="127399" cy="125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51800" y="3352801"/>
            <a:ext cx="1015600" cy="276999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Data range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18511" y="4314949"/>
            <a:ext cx="2238954" cy="1200329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File Block No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Logical Block No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514661" y="4382479"/>
            <a:ext cx="631107" cy="558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inode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989490" y="2773988"/>
            <a:ext cx="458438" cy="79397"/>
            <a:chOff x="2933226" y="5867400"/>
            <a:chExt cx="1446666" cy="250550"/>
          </a:xfrm>
        </p:grpSpPr>
        <p:sp>
          <p:nvSpPr>
            <p:cNvPr id="17" name="직사각형 16"/>
            <p:cNvSpPr/>
            <p:nvPr/>
          </p:nvSpPr>
          <p:spPr>
            <a:xfrm>
              <a:off x="2933226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30660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25616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810000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88199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228774" y="2779337"/>
            <a:ext cx="458438" cy="79397"/>
            <a:chOff x="2933226" y="5867400"/>
            <a:chExt cx="1446666" cy="250550"/>
          </a:xfrm>
        </p:grpSpPr>
        <p:sp>
          <p:nvSpPr>
            <p:cNvPr id="87" name="직사각형 86"/>
            <p:cNvSpPr/>
            <p:nvPr/>
          </p:nvSpPr>
          <p:spPr>
            <a:xfrm>
              <a:off x="2933226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230660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525616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810000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88199" y="5867400"/>
              <a:ext cx="291693" cy="25055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7522294" y="2703271"/>
            <a:ext cx="631107" cy="558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bio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324601" y="2295117"/>
            <a:ext cx="844163" cy="3827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bio_vec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331889" y="2859821"/>
            <a:ext cx="844163" cy="3827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bio_vec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24601" y="3447448"/>
            <a:ext cx="844163" cy="3827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bio_vec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0017" y="4293097"/>
            <a:ext cx="1876993" cy="461665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I/O Operation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submit_bio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86136" y="2340859"/>
            <a:ext cx="2029465" cy="461665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Merge &amp; Sort Operation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: sector by sector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6000" y="5053233"/>
            <a:ext cx="2211788" cy="461665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Submit request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generic_make_request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382000" y="3669268"/>
            <a:ext cx="2211788" cy="1512331"/>
          </a:xfrm>
          <a:prstGeom prst="rect">
            <a:avLst/>
          </a:prstGeom>
          <a:solidFill>
            <a:srgbClr val="F5E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44593" y="2924944"/>
            <a:ext cx="2036808" cy="729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Page Cache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>
            <a:stCxn id="3" idx="2"/>
            <a:endCxn id="106" idx="0"/>
          </p:cNvCxnSpPr>
          <p:nvPr/>
        </p:nvCxnSpPr>
        <p:spPr>
          <a:xfrm>
            <a:off x="2562997" y="2619390"/>
            <a:ext cx="0" cy="305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6" idx="2"/>
          </p:cNvCxnSpPr>
          <p:nvPr/>
        </p:nvCxnSpPr>
        <p:spPr>
          <a:xfrm rot="16200000" flipH="1">
            <a:off x="2944766" y="3272343"/>
            <a:ext cx="331064" cy="10946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687144" y="6156013"/>
            <a:ext cx="4616591" cy="61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439065" y="3669268"/>
            <a:ext cx="20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Block Device Driver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458201" y="4638699"/>
            <a:ext cx="2057399" cy="461665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Send commands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to the hardware interface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6027038" y="2304970"/>
            <a:ext cx="68963" cy="4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8303735" y="2299984"/>
            <a:ext cx="68963" cy="4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5" idx="0"/>
            <a:endCxn id="101" idx="2"/>
          </p:cNvCxnSpPr>
          <p:nvPr/>
        </p:nvCxnSpPr>
        <p:spPr>
          <a:xfrm flipV="1">
            <a:off x="9487894" y="3609285"/>
            <a:ext cx="0" cy="59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9767512" y="5814363"/>
            <a:ext cx="154466" cy="15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21403" y="6156012"/>
            <a:ext cx="118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Block Unit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8341470" y="6172200"/>
            <a:ext cx="21362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847100" y="6248400"/>
            <a:ext cx="14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Sector Unit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634990" y="1959046"/>
            <a:ext cx="810700" cy="2792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File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66922" y="1961290"/>
            <a:ext cx="899872" cy="276999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File Offset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432940" y="4105299"/>
            <a:ext cx="2082661" cy="461665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9220201" y="4245835"/>
            <a:ext cx="1217793" cy="244929"/>
            <a:chOff x="2933226" y="5867400"/>
            <a:chExt cx="1446666" cy="25055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38" name="직사각형 137"/>
            <p:cNvSpPr/>
            <p:nvPr/>
          </p:nvSpPr>
          <p:spPr>
            <a:xfrm>
              <a:off x="2933226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30660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525616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810000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088199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8458200" y="4163303"/>
            <a:ext cx="762000" cy="376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Dispatch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queue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86136" y="1981201"/>
            <a:ext cx="2029465" cy="276999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Reduce disk seek time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86941" y="3239292"/>
            <a:ext cx="2029464" cy="33855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9465746" y="3324249"/>
            <a:ext cx="983607" cy="197828"/>
            <a:chOff x="2933226" y="5867400"/>
            <a:chExt cx="1446666" cy="25055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5" name="직사각형 94"/>
            <p:cNvSpPr/>
            <p:nvPr/>
          </p:nvSpPr>
          <p:spPr>
            <a:xfrm>
              <a:off x="2933226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30660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525616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10000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88199" y="5867400"/>
              <a:ext cx="291693" cy="2505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44273" y="3214138"/>
            <a:ext cx="810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Request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Queue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594068" y="2862401"/>
            <a:ext cx="772943" cy="2984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request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525713" y="2858733"/>
            <a:ext cx="772943" cy="311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request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448801" y="3324250"/>
            <a:ext cx="199547" cy="19782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674219" y="3337842"/>
            <a:ext cx="185837" cy="1842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구부러진 연결선 35"/>
          <p:cNvCxnSpPr>
            <a:stCxn id="119" idx="2"/>
            <a:endCxn id="138" idx="0"/>
          </p:cNvCxnSpPr>
          <p:nvPr/>
        </p:nvCxnSpPr>
        <p:spPr>
          <a:xfrm rot="5400000">
            <a:off x="9083896" y="3781157"/>
            <a:ext cx="723756" cy="205601"/>
          </a:xfrm>
          <a:prstGeom prst="curvedConnector3">
            <a:avLst>
              <a:gd name="adj1" fmla="val 631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97" idx="3"/>
            <a:endCxn id="117" idx="1"/>
          </p:cNvCxnSpPr>
          <p:nvPr/>
        </p:nvCxnSpPr>
        <p:spPr>
          <a:xfrm>
            <a:off x="8153401" y="2982515"/>
            <a:ext cx="440667" cy="291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97" idx="1"/>
            <a:endCxn id="98" idx="3"/>
          </p:cNvCxnSpPr>
          <p:nvPr/>
        </p:nvCxnSpPr>
        <p:spPr>
          <a:xfrm rot="10800000">
            <a:off x="7168763" y="2486503"/>
            <a:ext cx="353530" cy="4960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746681" y="2677885"/>
            <a:ext cx="0" cy="181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99" idx="2"/>
            <a:endCxn id="100" idx="0"/>
          </p:cNvCxnSpPr>
          <p:nvPr/>
        </p:nvCxnSpPr>
        <p:spPr>
          <a:xfrm flipH="1">
            <a:off x="6746682" y="3242590"/>
            <a:ext cx="7288" cy="20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2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9C6EAC-6093-442A-A1A5-C99AFCB1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98" dirty="0" err="1"/>
              <a:t>NVMe</a:t>
            </a:r>
            <a:endParaRPr lang="en-US" altLang="ko-KR" sz="1498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A54E02-BCF7-401C-8C67-43E44819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" y="1669015"/>
            <a:ext cx="8222560" cy="3519969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6243D69-806B-48EA-8BD0-651123B0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04606" y="571499"/>
            <a:ext cx="455206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0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76977" y="1083132"/>
            <a:ext cx="4571814" cy="42508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bio Structure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78" y="1084944"/>
            <a:ext cx="4182600" cy="212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83" y="1218080"/>
            <a:ext cx="4381353" cy="192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23" y="3157963"/>
            <a:ext cx="4520169" cy="205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99879" y="4114801"/>
            <a:ext cx="2139047" cy="152400"/>
          </a:xfrm>
          <a:prstGeom prst="rect">
            <a:avLst/>
          </a:prstGeom>
          <a:noFill/>
          <a:ln w="9525">
            <a:solidFill>
              <a:srgbClr val="F259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6344" y="1524001"/>
            <a:ext cx="1556538" cy="152400"/>
          </a:xfrm>
          <a:prstGeom prst="rect">
            <a:avLst/>
          </a:prstGeom>
          <a:noFill/>
          <a:ln w="9525">
            <a:solidFill>
              <a:srgbClr val="F259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56" y="3276604"/>
            <a:ext cx="3666937" cy="348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28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The bio Structure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7" y="990600"/>
            <a:ext cx="8479792" cy="54102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604" dirty="0"/>
              <a:t>bio structure</a:t>
            </a:r>
          </a:p>
          <a:p>
            <a:pPr lvl="1" fontAlgn="base"/>
            <a:r>
              <a:rPr lang="ko-KR" altLang="en-US" sz="1404" b="0" dirty="0" err="1"/>
              <a:t>커널</a:t>
            </a:r>
            <a:r>
              <a:rPr lang="ko-KR" altLang="en-US" sz="1404" b="0" dirty="0"/>
              <a:t> 내부에서 </a:t>
            </a:r>
            <a:r>
              <a:rPr lang="en-US" altLang="ko-KR" sz="1404" b="0" dirty="0"/>
              <a:t>block I/O</a:t>
            </a:r>
            <a:r>
              <a:rPr lang="ko-KR" altLang="en-US" sz="1404" b="0" dirty="0"/>
              <a:t>의 단위가 되는 자료구조</a:t>
            </a:r>
            <a:r>
              <a:rPr lang="en-US" altLang="ko-KR" sz="1404" b="0" dirty="0"/>
              <a:t>, &lt;</a:t>
            </a:r>
            <a:r>
              <a:rPr lang="en-US" altLang="ko-KR" sz="1404" b="0" dirty="0" err="1"/>
              <a:t>linux</a:t>
            </a:r>
            <a:r>
              <a:rPr lang="en-US" altLang="ko-KR" sz="1404" b="0" dirty="0"/>
              <a:t>/</a:t>
            </a:r>
            <a:r>
              <a:rPr lang="en-US" altLang="ko-KR" sz="1404" b="0" dirty="0" err="1"/>
              <a:t>bio.h</a:t>
            </a:r>
            <a:r>
              <a:rPr lang="en-US" altLang="ko-KR" sz="1404" b="0" dirty="0"/>
              <a:t>&gt; </a:t>
            </a:r>
            <a:r>
              <a:rPr lang="ko-KR" altLang="en-US" sz="1404" b="0" dirty="0"/>
              <a:t>파일에 정의</a:t>
            </a:r>
            <a:endParaRPr lang="en-US" altLang="ko-KR" sz="1404" b="0" dirty="0"/>
          </a:p>
          <a:p>
            <a:pPr lvl="1" fontAlgn="base"/>
            <a:r>
              <a:rPr lang="ko-KR" altLang="en-US" sz="1404" b="0" dirty="0"/>
              <a:t>현재 진행 중인 </a:t>
            </a:r>
            <a:r>
              <a:rPr lang="en-US" altLang="ko-KR" sz="1404" b="0" dirty="0"/>
              <a:t>block I/O</a:t>
            </a:r>
            <a:r>
              <a:rPr lang="ko-KR" altLang="en-US" sz="1404" b="0" dirty="0"/>
              <a:t> 동작을 </a:t>
            </a:r>
            <a:r>
              <a:rPr lang="en-US" altLang="ko-KR" sz="1404" b="0" dirty="0"/>
              <a:t>segment</a:t>
            </a:r>
            <a:r>
              <a:rPr lang="ko-KR" altLang="en-US" sz="1404" b="0" dirty="0"/>
              <a:t>의 </a:t>
            </a:r>
            <a:r>
              <a:rPr lang="en-US" altLang="ko-KR" sz="1404" b="0" dirty="0"/>
              <a:t>list</a:t>
            </a:r>
            <a:r>
              <a:rPr lang="ko-KR" altLang="en-US" sz="1404" b="0" dirty="0"/>
              <a:t>로 표현</a:t>
            </a:r>
            <a:endParaRPr lang="en-US" altLang="ko-KR" sz="1404" b="0" dirty="0"/>
          </a:p>
          <a:p>
            <a:pPr lvl="1" fontAlgn="base"/>
            <a:r>
              <a:rPr lang="en-US" altLang="ko-KR" sz="1404" dirty="0"/>
              <a:t>Segment : </a:t>
            </a:r>
            <a:r>
              <a:rPr lang="ko-KR" altLang="en-US" sz="1404" b="0" dirty="0"/>
              <a:t>메모리 상에 연속된</a:t>
            </a:r>
            <a:r>
              <a:rPr lang="en-US" altLang="ko-KR" sz="1404" b="0" dirty="0"/>
              <a:t> buffer</a:t>
            </a:r>
            <a:r>
              <a:rPr lang="ko-KR" altLang="en-US" sz="1404" b="0" dirty="0"/>
              <a:t>의 </a:t>
            </a:r>
            <a:r>
              <a:rPr lang="en-US" altLang="ko-KR" sz="1404" b="0" dirty="0"/>
              <a:t>1</a:t>
            </a:r>
            <a:r>
              <a:rPr lang="ko-KR" altLang="en-US" sz="1404" b="0" dirty="0"/>
              <a:t>개 이상 모음</a:t>
            </a:r>
            <a:r>
              <a:rPr lang="en-US" altLang="ko-KR" sz="1404" b="0" dirty="0"/>
              <a:t>(chunk)</a:t>
            </a:r>
            <a:endParaRPr lang="en-US" altLang="ko-KR" b="0" dirty="0"/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Buffer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chunk</a:t>
            </a:r>
            <a:r>
              <a:rPr lang="ko-KR" altLang="en-US" dirty="0">
                <a:solidFill>
                  <a:schemeClr val="tx1"/>
                </a:solidFill>
              </a:rPr>
              <a:t>로 표현함으로써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메모리의 여러 분산 저장된 곳에서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I/O</a:t>
            </a:r>
            <a:r>
              <a:rPr lang="ko-KR" altLang="en-US" dirty="0">
                <a:solidFill>
                  <a:schemeClr val="tx1"/>
                </a:solidFill>
              </a:rPr>
              <a:t> 동작을 처리할 수 있음 </a:t>
            </a:r>
            <a:endParaRPr lang="en-US" altLang="ko-KR" dirty="0">
              <a:solidFill>
                <a:schemeClr val="tx1"/>
              </a:solidFill>
            </a:endParaRPr>
          </a:p>
          <a:p>
            <a:pPr lvl="3" fontAlgn="base"/>
            <a:r>
              <a:rPr lang="ko-KR" altLang="en-US" dirty="0"/>
              <a:t>이런 </a:t>
            </a:r>
            <a:r>
              <a:rPr lang="en-US" altLang="ko-KR" dirty="0"/>
              <a:t>vector I/O </a:t>
            </a:r>
            <a:r>
              <a:rPr lang="ko-KR" altLang="en-US" dirty="0"/>
              <a:t>방식을 </a:t>
            </a:r>
            <a:r>
              <a:rPr lang="en-US" altLang="ko-KR" dirty="0"/>
              <a:t>scatter-gather I/O</a:t>
            </a:r>
            <a:r>
              <a:rPr lang="ko-KR" altLang="en-US" dirty="0"/>
              <a:t>라고 명칭</a:t>
            </a:r>
            <a:endParaRPr lang="en-US" altLang="ko-KR" dirty="0"/>
          </a:p>
          <a:p>
            <a:pPr lvl="3" fontAlgn="base"/>
            <a:endParaRPr lang="en-US" altLang="ko-KR" dirty="0"/>
          </a:p>
          <a:p>
            <a:pPr lvl="1" fontAlgn="base"/>
            <a:r>
              <a:rPr lang="en-US" altLang="ko-KR" sz="1404" b="0" dirty="0"/>
              <a:t>bio </a:t>
            </a:r>
            <a:r>
              <a:rPr lang="ko-KR" altLang="en-US" sz="1404" b="0" dirty="0"/>
              <a:t>구조체의 주 목적은 진행 중인 </a:t>
            </a:r>
            <a:r>
              <a:rPr lang="en-US" altLang="ko-KR" sz="1404" b="0" dirty="0"/>
              <a:t>block I/O</a:t>
            </a:r>
            <a:r>
              <a:rPr lang="ko-KR" altLang="en-US" sz="1404" b="0" dirty="0"/>
              <a:t> 작업을 표현하는 것</a:t>
            </a:r>
            <a:endParaRPr lang="en-US" altLang="ko-KR" b="0" dirty="0"/>
          </a:p>
          <a:p>
            <a:pPr lvl="1" fontAlgn="base"/>
            <a:r>
              <a:rPr lang="en-US" altLang="ko-KR" sz="1404" dirty="0" err="1"/>
              <a:t>bi_io_vec</a:t>
            </a:r>
            <a:r>
              <a:rPr lang="en-US" altLang="ko-KR" sz="1404" dirty="0"/>
              <a:t>, </a:t>
            </a:r>
            <a:r>
              <a:rPr lang="en-US" altLang="ko-KR" sz="1404" dirty="0" err="1"/>
              <a:t>bi_vcnt</a:t>
            </a:r>
            <a:r>
              <a:rPr lang="en-US" altLang="ko-KR" sz="1404" dirty="0"/>
              <a:t>, </a:t>
            </a:r>
            <a:r>
              <a:rPr lang="en-US" altLang="ko-KR" sz="1404" dirty="0" err="1"/>
              <a:t>bi_idx</a:t>
            </a:r>
            <a:r>
              <a:rPr lang="en-US" altLang="ko-KR" sz="1404" dirty="0"/>
              <a:t> </a:t>
            </a:r>
            <a:r>
              <a:rPr lang="ko-KR" altLang="en-US" sz="1404" b="0" dirty="0"/>
              <a:t>가 가장 중요한 요소</a:t>
            </a:r>
            <a:endParaRPr lang="en-US" altLang="ko-KR" sz="1404" b="0" dirty="0"/>
          </a:p>
          <a:p>
            <a:pPr lvl="1" fontAlgn="base"/>
            <a:endParaRPr lang="en-US" altLang="ko-KR" sz="1404" b="0" dirty="0"/>
          </a:p>
          <a:p>
            <a:pPr lvl="1" fontAlgn="base"/>
            <a:endParaRPr lang="en-US" altLang="ko-KR" sz="1404" b="0" dirty="0"/>
          </a:p>
          <a:p>
            <a:pPr lvl="1" fontAlgn="base"/>
            <a:endParaRPr lang="en-US" altLang="ko-KR" sz="1404" b="0" dirty="0"/>
          </a:p>
          <a:p>
            <a:pPr lvl="1" fontAlgn="base"/>
            <a:endParaRPr lang="en-US" altLang="ko-KR" sz="1404" b="0" dirty="0"/>
          </a:p>
          <a:p>
            <a:pPr lvl="1" fontAlgn="base"/>
            <a:r>
              <a:rPr lang="en-US" altLang="ko-KR" sz="1404" b="0" dirty="0"/>
              <a:t>bio</a:t>
            </a:r>
            <a:r>
              <a:rPr lang="ko-KR" altLang="en-US" sz="1404" b="0" dirty="0"/>
              <a:t> 구조체를 이용한 </a:t>
            </a:r>
            <a:r>
              <a:rPr lang="en-US" altLang="ko-KR" sz="1404" b="0" dirty="0"/>
              <a:t>block</a:t>
            </a:r>
            <a:r>
              <a:rPr lang="ko-KR" altLang="en-US" sz="1404" b="0" dirty="0"/>
              <a:t>의 </a:t>
            </a:r>
            <a:r>
              <a:rPr lang="en-US" altLang="ko-KR" sz="1404" b="0" dirty="0"/>
              <a:t>I/O </a:t>
            </a:r>
            <a:r>
              <a:rPr lang="ko-KR" altLang="en-US" sz="1404" b="0" dirty="0"/>
              <a:t>연산 과정</a:t>
            </a:r>
            <a:endParaRPr lang="en-US" altLang="ko-KR" sz="1404" b="0" dirty="0"/>
          </a:p>
          <a:p>
            <a:pPr lvl="2" fontAlgn="base"/>
            <a:r>
              <a:rPr lang="en-US" altLang="ko-KR" dirty="0" err="1">
                <a:solidFill>
                  <a:schemeClr val="tx1"/>
                </a:solidFill>
              </a:rPr>
              <a:t>bio_alloc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bio </a:t>
            </a:r>
            <a:r>
              <a:rPr lang="ko-KR" altLang="en-US" dirty="0">
                <a:solidFill>
                  <a:schemeClr val="tx1"/>
                </a:solidFill>
              </a:rPr>
              <a:t>구조체 할당 및 초기화</a:t>
            </a:r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r>
              <a:rPr lang="en-US" altLang="ko-KR" dirty="0" err="1">
                <a:solidFill>
                  <a:schemeClr val="tx1"/>
                </a:solidFill>
              </a:rPr>
              <a:t>submit_bio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 err="1">
                <a:solidFill>
                  <a:schemeClr val="tx1"/>
                </a:solidFill>
              </a:rPr>
              <a:t>generic_make_request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  <a:r>
              <a:rPr lang="en-US" altLang="ko-KR" dirty="0">
                <a:solidFill>
                  <a:schemeClr val="tx1"/>
                </a:solidFill>
              </a:rPr>
              <a:t>, block device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request queue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bio </a:t>
            </a:r>
            <a:r>
              <a:rPr lang="ko-KR" altLang="en-US" dirty="0">
                <a:solidFill>
                  <a:schemeClr val="tx1"/>
                </a:solidFill>
              </a:rPr>
              <a:t>구조체를 넘겨서 </a:t>
            </a:r>
            <a:r>
              <a:rPr lang="en-US" altLang="ko-KR" dirty="0">
                <a:solidFill>
                  <a:schemeClr val="tx1"/>
                </a:solidFill>
              </a:rPr>
              <a:t>I/O </a:t>
            </a:r>
            <a:r>
              <a:rPr lang="ko-KR" altLang="en-US" dirty="0">
                <a:solidFill>
                  <a:schemeClr val="tx1"/>
                </a:solidFill>
              </a:rPr>
              <a:t>처리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83551" y="240123"/>
            <a:ext cx="3819726" cy="685800"/>
          </a:xfrm>
          <a:prstGeom prst="rect">
            <a:avLst/>
          </a:prstGeom>
        </p:spPr>
        <p:txBody>
          <a:bodyPr vert="horz" lIns="91673" tIns="45837" rIns="91673" bIns="45837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14. The Block I/O Layer</a:t>
            </a:r>
            <a:endParaRPr kumimoji="0" lang="en-US" sz="2005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65523" y="-76200"/>
            <a:ext cx="3437754" cy="685800"/>
          </a:xfrm>
          <a:prstGeom prst="rect">
            <a:avLst/>
          </a:prstGeom>
        </p:spPr>
        <p:txBody>
          <a:bodyPr vert="horz" lIns="91673" tIns="45837" rIns="91673" bIns="45837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&lt;5/20&gt;</a:t>
            </a:r>
            <a:endParaRPr kumimoji="0" lang="en-US" sz="2005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74981" y="4498524"/>
            <a:ext cx="2165514" cy="216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3" b="0" i="1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en-US" altLang="ko-KR" sz="1203" b="0" i="1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bio_vec</a:t>
            </a:r>
            <a:r>
              <a:rPr kumimoji="0" lang="en-US" altLang="ko-KR" sz="1203" b="0" i="1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en-US" altLang="ko-KR" sz="1203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list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73372" y="3352800"/>
            <a:ext cx="977583" cy="2887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3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꺾인 연결선 17"/>
          <p:cNvCxnSpPr>
            <a:stCxn id="16" idx="2"/>
            <a:endCxn id="15" idx="1"/>
          </p:cNvCxnSpPr>
          <p:nvPr/>
        </p:nvCxnSpPr>
        <p:spPr>
          <a:xfrm rot="16200000" flipH="1">
            <a:off x="2935939" y="3967761"/>
            <a:ext cx="965264" cy="31281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43315" y="3333306"/>
            <a:ext cx="649654" cy="2887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3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76221" y="4116551"/>
            <a:ext cx="2165514" cy="216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3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The number of ‘</a:t>
            </a:r>
            <a:r>
              <a:rPr kumimoji="0" lang="en-US" altLang="ko-KR" sz="1203" b="0" i="1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bio_vec’</a:t>
            </a:r>
            <a:r>
              <a:rPr kumimoji="0" lang="en-US" altLang="ko-KR" sz="1203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203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꺾인 연결선 20"/>
          <p:cNvCxnSpPr>
            <a:stCxn id="19" idx="2"/>
            <a:endCxn id="20" idx="1"/>
          </p:cNvCxnSpPr>
          <p:nvPr/>
        </p:nvCxnSpPr>
        <p:spPr>
          <a:xfrm rot="16200000" flipH="1">
            <a:off x="3920790" y="3769395"/>
            <a:ext cx="602785" cy="30807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26477" y="3747210"/>
            <a:ext cx="2165514" cy="216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3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Index of the current ‘</a:t>
            </a:r>
            <a:r>
              <a:rPr kumimoji="0" lang="en-US" altLang="ko-KR" sz="1203" b="0" i="1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bio_io_vec</a:t>
            </a:r>
            <a:r>
              <a:rPr kumimoji="0" lang="en-US" altLang="ko-KR" sz="1203" b="0" i="1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’</a:t>
            </a:r>
            <a:endParaRPr kumimoji="0" lang="ko-KR" altLang="en-US" sz="1203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5321" y="3352605"/>
            <a:ext cx="577470" cy="2887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3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꺾인 연결선 25"/>
          <p:cNvCxnSpPr>
            <a:stCxn id="25" idx="2"/>
            <a:endCxn id="24" idx="1"/>
          </p:cNvCxnSpPr>
          <p:nvPr/>
        </p:nvCxnSpPr>
        <p:spPr>
          <a:xfrm rot="16200000" flipH="1">
            <a:off x="4758196" y="3587202"/>
            <a:ext cx="214146" cy="32242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The bio Structure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6" y="990601"/>
            <a:ext cx="8708976" cy="58674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604" dirty="0"/>
              <a:t>I/O vector</a:t>
            </a:r>
          </a:p>
          <a:p>
            <a:pPr lvl="1" fontAlgn="base"/>
            <a:r>
              <a:rPr lang="en-US" altLang="ko-KR" sz="1404" dirty="0" err="1"/>
              <a:t>bi_io_vec</a:t>
            </a:r>
            <a:endParaRPr lang="en-US" altLang="ko-KR" sz="1404" dirty="0"/>
          </a:p>
          <a:p>
            <a:pPr lvl="2" fontAlgn="base"/>
            <a:r>
              <a:rPr lang="en-US" altLang="ko-KR" dirty="0" err="1">
                <a:solidFill>
                  <a:schemeClr val="tx1"/>
                </a:solidFill>
              </a:rPr>
              <a:t>bio_vec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구조체의 배열을 가리킴</a:t>
            </a:r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r>
              <a:rPr lang="en-US" altLang="ko-KR" dirty="0" err="1">
                <a:solidFill>
                  <a:schemeClr val="tx1"/>
                </a:solidFill>
              </a:rPr>
              <a:t>bio_vec</a:t>
            </a:r>
            <a:r>
              <a:rPr lang="ko-KR" altLang="en-US" dirty="0">
                <a:solidFill>
                  <a:schemeClr val="tx1"/>
                </a:solidFill>
              </a:rPr>
              <a:t>은 해당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I/O</a:t>
            </a:r>
            <a:r>
              <a:rPr lang="ko-KR" altLang="en-US" dirty="0">
                <a:solidFill>
                  <a:schemeClr val="tx1"/>
                </a:solidFill>
              </a:rPr>
              <a:t> 대상이 되는 개별 </a:t>
            </a:r>
            <a:r>
              <a:rPr lang="en-US" altLang="ko-KR" dirty="0">
                <a:solidFill>
                  <a:schemeClr val="tx1"/>
                </a:solidFill>
              </a:rPr>
              <a:t>segment</a:t>
            </a:r>
            <a:r>
              <a:rPr lang="ko-KR" altLang="en-US" dirty="0">
                <a:solidFill>
                  <a:schemeClr val="tx1"/>
                </a:solidFill>
              </a:rPr>
              <a:t>들의 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  <a:r>
              <a:rPr lang="ko-KR" altLang="en-US" dirty="0">
                <a:solidFill>
                  <a:schemeClr val="tx1"/>
                </a:solidFill>
              </a:rPr>
              <a:t>를 저장하는데 사용</a:t>
            </a:r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r>
              <a:rPr lang="en-US" altLang="ko-KR" dirty="0" err="1">
                <a:solidFill>
                  <a:schemeClr val="tx1"/>
                </a:solidFill>
              </a:rPr>
              <a:t>bi_io_vec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I/O</a:t>
            </a:r>
            <a:r>
              <a:rPr lang="ko-KR" altLang="en-US" dirty="0">
                <a:solidFill>
                  <a:schemeClr val="tx1"/>
                </a:solidFill>
              </a:rPr>
              <a:t> 동작의 첫 번째 </a:t>
            </a:r>
            <a:r>
              <a:rPr lang="en-US" altLang="ko-KR" dirty="0">
                <a:solidFill>
                  <a:schemeClr val="tx1"/>
                </a:solidFill>
              </a:rPr>
              <a:t>segment</a:t>
            </a:r>
            <a:r>
              <a:rPr lang="ko-KR" altLang="en-US" dirty="0">
                <a:solidFill>
                  <a:schemeClr val="tx1"/>
                </a:solidFill>
              </a:rPr>
              <a:t>를 가리킴</a:t>
            </a:r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I/O </a:t>
            </a:r>
            <a:r>
              <a:rPr lang="ko-KR" altLang="en-US" dirty="0">
                <a:solidFill>
                  <a:schemeClr val="tx1"/>
                </a:solidFill>
              </a:rPr>
              <a:t>요청은 하나 이상의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r>
              <a:rPr lang="ko-KR" altLang="en-US" dirty="0">
                <a:solidFill>
                  <a:schemeClr val="tx1"/>
                </a:solidFill>
              </a:rPr>
              <a:t>으로 구성되며</a:t>
            </a:r>
            <a:r>
              <a:rPr lang="en-US" altLang="ko-KR" dirty="0">
                <a:solidFill>
                  <a:schemeClr val="tx1"/>
                </a:solidFill>
              </a:rPr>
              <a:t>, struct </a:t>
            </a:r>
            <a:r>
              <a:rPr lang="en-US" altLang="ko-KR" dirty="0" err="1">
                <a:solidFill>
                  <a:schemeClr val="tx1"/>
                </a:solidFill>
              </a:rPr>
              <a:t>bio_vec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배열에 저장됨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-US" altLang="ko-KR" sz="1404" dirty="0" err="1"/>
              <a:t>bio_vec</a:t>
            </a:r>
            <a:endParaRPr lang="en-US" altLang="ko-KR" sz="1404" dirty="0"/>
          </a:p>
          <a:p>
            <a:pPr lvl="2" fontAlgn="base"/>
            <a:r>
              <a:rPr lang="ko-KR" altLang="en-US" dirty="0">
                <a:solidFill>
                  <a:schemeClr val="tx1"/>
                </a:solidFill>
              </a:rPr>
              <a:t>해당 </a:t>
            </a:r>
            <a:r>
              <a:rPr lang="en-US" altLang="ko-KR" dirty="0">
                <a:solidFill>
                  <a:schemeClr val="tx1"/>
                </a:solidFill>
              </a:rPr>
              <a:t>segment</a:t>
            </a:r>
            <a:r>
              <a:rPr lang="ko-KR" altLang="en-US" dirty="0">
                <a:solidFill>
                  <a:schemeClr val="tx1"/>
                </a:solidFill>
              </a:rPr>
              <a:t>를 나타내는 </a:t>
            </a:r>
            <a:r>
              <a:rPr lang="en-US" altLang="ko-KR" dirty="0">
                <a:solidFill>
                  <a:schemeClr val="tx1"/>
                </a:solidFill>
              </a:rPr>
              <a:t>&lt;page, offset, </a:t>
            </a:r>
            <a:r>
              <a:rPr lang="en-US" altLang="ko-KR" dirty="0" err="1">
                <a:solidFill>
                  <a:schemeClr val="tx1"/>
                </a:solidFill>
              </a:rPr>
              <a:t>len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형태의 벡터</a:t>
            </a:r>
            <a:endParaRPr lang="en-US" altLang="ko-KR" dirty="0">
              <a:solidFill>
                <a:schemeClr val="tx1"/>
              </a:solidFill>
            </a:endParaRPr>
          </a:p>
          <a:p>
            <a:pPr lvl="3" fontAlgn="base"/>
            <a:r>
              <a:rPr lang="en-US" altLang="ko-KR" b="1" dirty="0">
                <a:latin typeface="+mn-ea"/>
              </a:rPr>
              <a:t>page</a:t>
            </a:r>
            <a:r>
              <a:rPr lang="en-US" altLang="ko-KR" dirty="0">
                <a:latin typeface="+mn-ea"/>
              </a:rPr>
              <a:t> : segment</a:t>
            </a:r>
            <a:r>
              <a:rPr lang="ko-KR" altLang="en-US" dirty="0">
                <a:latin typeface="+mn-ea"/>
              </a:rPr>
              <a:t>가 존재하는 </a:t>
            </a:r>
            <a:r>
              <a:rPr lang="en-US" altLang="ko-KR" dirty="0">
                <a:latin typeface="+mn-ea"/>
              </a:rPr>
              <a:t>physical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page</a:t>
            </a:r>
          </a:p>
          <a:p>
            <a:pPr lvl="3" fontAlgn="base"/>
            <a:r>
              <a:rPr lang="en-US" altLang="ko-KR" b="1" dirty="0">
                <a:latin typeface="+mn-ea"/>
              </a:rPr>
              <a:t>offset </a:t>
            </a:r>
            <a:r>
              <a:rPr lang="en-US" altLang="ko-KR" dirty="0">
                <a:latin typeface="+mn-ea"/>
              </a:rPr>
              <a:t>: page</a:t>
            </a:r>
            <a:r>
              <a:rPr lang="ko-KR" altLang="en-US" dirty="0">
                <a:latin typeface="+mn-ea"/>
              </a:rPr>
              <a:t> 내에서 </a:t>
            </a:r>
            <a:r>
              <a:rPr lang="en-US" altLang="ko-KR" dirty="0">
                <a:latin typeface="+mn-ea"/>
              </a:rPr>
              <a:t>block</a:t>
            </a:r>
            <a:r>
              <a:rPr lang="ko-KR" altLang="en-US" dirty="0">
                <a:latin typeface="+mn-ea"/>
              </a:rPr>
              <a:t>의 위치를 나타내는 오프셋</a:t>
            </a:r>
            <a:endParaRPr lang="en-US" altLang="ko-KR" dirty="0">
              <a:latin typeface="+mn-ea"/>
            </a:endParaRPr>
          </a:p>
          <a:p>
            <a:pPr lvl="3" fontAlgn="base"/>
            <a:r>
              <a:rPr lang="en-US" altLang="ko-KR" b="1" dirty="0" err="1">
                <a:latin typeface="+mn-ea"/>
              </a:rPr>
              <a:t>len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지정한 오프셋에서 시작하는 </a:t>
            </a:r>
            <a:r>
              <a:rPr lang="en-US" altLang="ko-KR" dirty="0">
                <a:latin typeface="+mn-ea"/>
              </a:rPr>
              <a:t>block</a:t>
            </a:r>
            <a:r>
              <a:rPr lang="ko-KR" altLang="en-US" dirty="0">
                <a:latin typeface="+mn-ea"/>
              </a:rPr>
              <a:t>의 길이</a:t>
            </a:r>
            <a:endParaRPr lang="en-US" altLang="ko-KR" dirty="0">
              <a:latin typeface="+mn-ea"/>
            </a:endParaRPr>
          </a:p>
          <a:p>
            <a:pPr lvl="1" fontAlgn="base"/>
            <a:r>
              <a:rPr lang="en-US" altLang="ko-KR" sz="1404" dirty="0" err="1"/>
              <a:t>bi_vcnt</a:t>
            </a:r>
            <a:r>
              <a:rPr lang="en-US" altLang="ko-KR" sz="1404" dirty="0"/>
              <a:t> : </a:t>
            </a:r>
            <a:r>
              <a:rPr lang="en-US" altLang="ko-KR" sz="1404" b="0" dirty="0"/>
              <a:t>segment</a:t>
            </a:r>
            <a:r>
              <a:rPr lang="ko-KR" altLang="en-US" sz="1404" b="0" dirty="0"/>
              <a:t> </a:t>
            </a:r>
            <a:r>
              <a:rPr lang="en-US" altLang="ko-KR" sz="1404" b="0" dirty="0"/>
              <a:t>list</a:t>
            </a:r>
            <a:r>
              <a:rPr lang="ko-KR" altLang="en-US" sz="1404" b="0" dirty="0"/>
              <a:t>에 존재하는 </a:t>
            </a:r>
            <a:r>
              <a:rPr lang="en-US" altLang="ko-KR" sz="1404" b="0" dirty="0"/>
              <a:t>segment</a:t>
            </a:r>
            <a:r>
              <a:rPr lang="ko-KR" altLang="en-US" sz="1404" b="0" dirty="0"/>
              <a:t>의 개수</a:t>
            </a:r>
            <a:r>
              <a:rPr lang="en-US" altLang="ko-KR" sz="1404" b="0" dirty="0"/>
              <a:t>(= </a:t>
            </a:r>
            <a:r>
              <a:rPr lang="en-US" altLang="ko-KR" sz="1404" b="0" dirty="0" err="1"/>
              <a:t>bio_vec</a:t>
            </a:r>
            <a:r>
              <a:rPr lang="en-US" altLang="ko-KR" sz="1404" b="0" dirty="0"/>
              <a:t> </a:t>
            </a:r>
            <a:r>
              <a:rPr lang="ko-KR" altLang="en-US" sz="1404" b="0" dirty="0"/>
              <a:t>배열의 </a:t>
            </a:r>
            <a:r>
              <a:rPr lang="en-US" altLang="ko-KR" sz="1404" b="0" dirty="0"/>
              <a:t>index </a:t>
            </a:r>
            <a:r>
              <a:rPr lang="ko-KR" altLang="en-US" sz="1404" b="0" dirty="0"/>
              <a:t>수</a:t>
            </a:r>
            <a:r>
              <a:rPr lang="en-US" altLang="ko-KR" sz="1404" b="0" dirty="0"/>
              <a:t>)</a:t>
            </a:r>
            <a:endParaRPr lang="en-US" altLang="ko-KR" b="0" dirty="0"/>
          </a:p>
          <a:p>
            <a:pPr lvl="1" fontAlgn="base"/>
            <a:r>
              <a:rPr lang="en-US" altLang="ko-KR" sz="1404" dirty="0" err="1"/>
              <a:t>bi_idx</a:t>
            </a:r>
            <a:r>
              <a:rPr lang="en-US" altLang="ko-KR" sz="1404" dirty="0"/>
              <a:t> :</a:t>
            </a:r>
            <a:r>
              <a:rPr lang="ko-KR" altLang="en-US" sz="1404" b="0" dirty="0"/>
              <a:t> 현재 처리 중인 </a:t>
            </a:r>
            <a:r>
              <a:rPr lang="en-US" altLang="ko-KR" sz="1404" b="0" dirty="0"/>
              <a:t>segment</a:t>
            </a:r>
            <a:r>
              <a:rPr lang="ko-KR" altLang="en-US" sz="1404" b="0" dirty="0"/>
              <a:t>를 가리킴</a:t>
            </a:r>
            <a:endParaRPr lang="en-US" altLang="ko-KR" sz="1404" b="0" dirty="0"/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Segment</a:t>
            </a:r>
            <a:r>
              <a:rPr lang="ko-KR" altLang="en-US" dirty="0">
                <a:solidFill>
                  <a:schemeClr val="tx1"/>
                </a:solidFill>
              </a:rPr>
              <a:t>를 처리할 때마다 </a:t>
            </a:r>
            <a:r>
              <a:rPr lang="en-US" altLang="ko-KR" dirty="0" err="1">
                <a:solidFill>
                  <a:schemeClr val="tx1"/>
                </a:solidFill>
              </a:rPr>
              <a:t>bi_idx</a:t>
            </a:r>
            <a:r>
              <a:rPr lang="ko-KR" altLang="en-US" dirty="0">
                <a:solidFill>
                  <a:schemeClr val="tx1"/>
                </a:solidFill>
              </a:rPr>
              <a:t>는 갱신됨</a:t>
            </a:r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bio </a:t>
            </a:r>
            <a:r>
              <a:rPr lang="ko-KR" altLang="en-US" dirty="0">
                <a:solidFill>
                  <a:schemeClr val="tx1"/>
                </a:solidFill>
              </a:rPr>
              <a:t>구조체를 분할해서 사용할 수 있도록 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 fontAlgn="base"/>
            <a:r>
              <a:rPr lang="en-US" altLang="ko-KR" dirty="0"/>
              <a:t>RAID </a:t>
            </a:r>
            <a:r>
              <a:rPr lang="ko-KR" altLang="en-US" dirty="0"/>
              <a:t>드라이버는 하나의 </a:t>
            </a:r>
            <a:r>
              <a:rPr lang="en-US" altLang="ko-KR" dirty="0"/>
              <a:t>bio </a:t>
            </a:r>
            <a:r>
              <a:rPr lang="ko-KR" altLang="en-US" dirty="0"/>
              <a:t>구조체를 복제하고 각 드라이브 별로 작업을 시작해야 하는 위치</a:t>
            </a:r>
            <a:r>
              <a:rPr lang="en-US" altLang="ko-KR" dirty="0"/>
              <a:t>(</a:t>
            </a:r>
            <a:r>
              <a:rPr lang="en-US" altLang="ko-KR" dirty="0" err="1"/>
              <a:t>bi_idx</a:t>
            </a:r>
            <a:r>
              <a:rPr lang="en-US" altLang="ko-KR" dirty="0"/>
              <a:t>)</a:t>
            </a:r>
            <a:r>
              <a:rPr lang="ko-KR" altLang="en-US" dirty="0"/>
              <a:t>를 다르게 가리키도록 조정</a:t>
            </a:r>
            <a:endParaRPr lang="en-US" altLang="ko-KR" dirty="0"/>
          </a:p>
          <a:p>
            <a:pPr lvl="1" fontAlgn="base"/>
            <a:r>
              <a:rPr lang="en-US" altLang="ko-KR" sz="1404" dirty="0" err="1"/>
              <a:t>bi_cnt</a:t>
            </a:r>
            <a:r>
              <a:rPr lang="en-US" altLang="ko-KR" sz="1404" dirty="0"/>
              <a:t> : </a:t>
            </a:r>
            <a:r>
              <a:rPr lang="ko-KR" altLang="en-US" sz="1404" b="0" dirty="0"/>
              <a:t>해당 구조체의 사용 횟수 저장</a:t>
            </a:r>
            <a:endParaRPr lang="en-US" altLang="ko-KR" sz="1404" b="0" dirty="0"/>
          </a:p>
          <a:p>
            <a:pPr lvl="2" fontAlgn="base"/>
            <a:r>
              <a:rPr lang="en-US" altLang="ko-KR" dirty="0" err="1">
                <a:solidFill>
                  <a:schemeClr val="tx1"/>
                </a:solidFill>
              </a:rPr>
              <a:t>bio_get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bio_put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>
                <a:solidFill>
                  <a:schemeClr val="tx1"/>
                </a:solidFill>
              </a:rPr>
              <a:t>이용</a:t>
            </a:r>
            <a:r>
              <a:rPr lang="en-US" altLang="ko-KR" dirty="0">
                <a:solidFill>
                  <a:schemeClr val="tx1"/>
                </a:solidFill>
              </a:rPr>
              <a:t>, count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0</a:t>
            </a:r>
            <a:r>
              <a:rPr lang="ko-KR" altLang="en-US" dirty="0">
                <a:solidFill>
                  <a:schemeClr val="tx1"/>
                </a:solidFill>
              </a:rPr>
              <a:t>이 되면 </a:t>
            </a:r>
            <a:r>
              <a:rPr lang="en-US" altLang="ko-KR" dirty="0">
                <a:solidFill>
                  <a:schemeClr val="tx1"/>
                </a:solidFill>
              </a:rPr>
              <a:t>bio</a:t>
            </a:r>
            <a:r>
              <a:rPr lang="ko-KR" altLang="en-US" dirty="0">
                <a:solidFill>
                  <a:schemeClr val="tx1"/>
                </a:solidFill>
              </a:rPr>
              <a:t> 구조체 해제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-US" altLang="ko-KR" sz="1404" dirty="0" err="1"/>
              <a:t>bi_private</a:t>
            </a:r>
            <a:r>
              <a:rPr lang="en-US" altLang="ko-KR" sz="1404" dirty="0"/>
              <a:t> : </a:t>
            </a:r>
            <a:r>
              <a:rPr lang="ko-KR" altLang="en-US" sz="1404" b="0" dirty="0"/>
              <a:t>구조체 소유자</a:t>
            </a:r>
            <a:r>
              <a:rPr lang="en-US" altLang="ko-KR" sz="1404" b="0" dirty="0"/>
              <a:t>(constructor)</a:t>
            </a:r>
            <a:r>
              <a:rPr lang="ko-KR" altLang="en-US" sz="1404" b="0" dirty="0"/>
              <a:t>가 임의로 사용하는 공간</a:t>
            </a:r>
            <a:endParaRPr lang="en-US" altLang="ko-KR" sz="1404" b="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83551" y="240123"/>
            <a:ext cx="3819726" cy="685800"/>
          </a:xfrm>
          <a:prstGeom prst="rect">
            <a:avLst/>
          </a:prstGeom>
        </p:spPr>
        <p:txBody>
          <a:bodyPr vert="horz" lIns="91673" tIns="45837" rIns="91673" bIns="45837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14. The Block I/O Layer</a:t>
            </a:r>
            <a:endParaRPr kumimoji="0" lang="en-US" sz="2005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65523" y="-76200"/>
            <a:ext cx="3437754" cy="685800"/>
          </a:xfrm>
          <a:prstGeom prst="rect">
            <a:avLst/>
          </a:prstGeom>
        </p:spPr>
        <p:txBody>
          <a:bodyPr vert="horz" lIns="91673" tIns="45837" rIns="91673" bIns="45837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67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&lt;6/20&gt;</a:t>
            </a:r>
            <a:endParaRPr kumimoji="0" lang="en-US" sz="2005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00" y="3048001"/>
            <a:ext cx="2868060" cy="80021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6460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AFD4E0-9B28-44AA-9BC0-CBAF0379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5" y="609363"/>
            <a:ext cx="12018418" cy="5715480"/>
          </a:xfrm>
        </p:spPr>
        <p:txBody>
          <a:bodyPr>
            <a:normAutofit/>
          </a:bodyPr>
          <a:lstStyle/>
          <a:p>
            <a:r>
              <a:rPr lang="en-US" altLang="ko-KR"/>
              <a:t>Papers</a:t>
            </a:r>
          </a:p>
          <a:p>
            <a:pPr lvl="1"/>
            <a:r>
              <a:rPr lang="en-US" altLang="ko-KR"/>
              <a:t>USENIX Conference on File and Storage Technologies (FAST’18)</a:t>
            </a:r>
          </a:p>
          <a:p>
            <a:pPr lvl="1"/>
            <a:r>
              <a:rPr lang="en-US" altLang="ko-KR" err="1"/>
              <a:t>Eunhee</a:t>
            </a:r>
            <a:r>
              <a:rPr lang="en-US" altLang="ko-KR"/>
              <a:t> Rho, Kanchan Joshi, Seung-</a:t>
            </a:r>
            <a:r>
              <a:rPr lang="en-US" altLang="ko-KR" err="1"/>
              <a:t>Uk</a:t>
            </a:r>
            <a:r>
              <a:rPr lang="en-US" altLang="ko-KR"/>
              <a:t> Shin, Nitesh Jagadeesh Shetty, </a:t>
            </a:r>
            <a:r>
              <a:rPr lang="en-US" altLang="ko-KR" err="1"/>
              <a:t>Joo</a:t>
            </a:r>
            <a:r>
              <a:rPr lang="en-US" altLang="ko-KR"/>
              <a:t>-Young Hwang, </a:t>
            </a:r>
            <a:r>
              <a:rPr lang="en-US" altLang="ko-KR" err="1"/>
              <a:t>Sangyeun</a:t>
            </a:r>
            <a:r>
              <a:rPr lang="en-US" altLang="ko-KR"/>
              <a:t> Cho, Daniel DG Lee, </a:t>
            </a:r>
            <a:r>
              <a:rPr lang="en-US" altLang="ko-KR" err="1"/>
              <a:t>Jaeheon</a:t>
            </a:r>
            <a:r>
              <a:rPr lang="en-US" altLang="ko-KR"/>
              <a:t> </a:t>
            </a:r>
            <a:r>
              <a:rPr lang="en-US" altLang="ko-KR" err="1"/>
              <a:t>Jeong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Motivation, Design and Solution</a:t>
            </a:r>
          </a:p>
          <a:p>
            <a:pPr lvl="1"/>
            <a:r>
              <a:rPr lang="en-US" altLang="ko-KR"/>
              <a:t>Motivation</a:t>
            </a:r>
          </a:p>
          <a:p>
            <a:pPr lvl="2"/>
            <a:r>
              <a:rPr lang="en-US" altLang="ko-KR"/>
              <a:t>File system metadata has different lifetime, need to be separated.</a:t>
            </a:r>
          </a:p>
          <a:p>
            <a:pPr lvl="3"/>
            <a:r>
              <a:rPr lang="en-US" altLang="ko-KR"/>
              <a:t>Application level separation leads to increased deployment effort.</a:t>
            </a:r>
          </a:p>
          <a:p>
            <a:pPr lvl="3"/>
            <a:r>
              <a:rPr lang="en-US" altLang="ko-KR"/>
              <a:t>Block layer level separation is inefficient due to limited information(e.g. LBA, request size).</a:t>
            </a:r>
          </a:p>
          <a:p>
            <a:pPr lvl="1"/>
            <a:r>
              <a:rPr lang="en-US" altLang="ko-KR"/>
              <a:t>Design</a:t>
            </a:r>
          </a:p>
          <a:p>
            <a:pPr lvl="2"/>
            <a:r>
              <a:rPr lang="en-US" altLang="ko-KR" err="1"/>
              <a:t>FStream</a:t>
            </a:r>
            <a:r>
              <a:rPr lang="en-US" altLang="ko-KR"/>
              <a:t> assigns different </a:t>
            </a:r>
            <a:r>
              <a:rPr lang="en-US" altLang="ko-KR" err="1"/>
              <a:t>streamID</a:t>
            </a:r>
            <a:r>
              <a:rPr lang="en-US" altLang="ko-KR"/>
              <a:t> to each file system components with different hotness.</a:t>
            </a:r>
          </a:p>
          <a:p>
            <a:pPr lvl="3"/>
            <a:r>
              <a:rPr lang="en-US" altLang="ko-KR" err="1"/>
              <a:t>StreamID</a:t>
            </a:r>
            <a:r>
              <a:rPr lang="en-US" altLang="ko-KR"/>
              <a:t> is assigned into field of buffer-head</a:t>
            </a:r>
          </a:p>
          <a:p>
            <a:pPr lvl="3"/>
            <a:r>
              <a:rPr lang="en-US" altLang="ko-KR"/>
              <a:t>When writeback or direct I/O occurs, </a:t>
            </a:r>
            <a:r>
              <a:rPr lang="en-US" altLang="ko-KR" err="1"/>
              <a:t>streamID</a:t>
            </a:r>
            <a:r>
              <a:rPr lang="en-US" altLang="ko-KR"/>
              <a:t> in buffer-head is passed to bio. </a:t>
            </a:r>
          </a:p>
          <a:p>
            <a:pPr lvl="3"/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Review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file data</a:t>
            </a:r>
            <a:r>
              <a:rPr lang="ko-KR" altLang="en-US">
                <a:sym typeface="Wingdings" panose="05000000000000000000" pitchFamily="2" charset="2"/>
              </a:rPr>
              <a:t> 내부에서 더 </a:t>
            </a:r>
            <a:r>
              <a:rPr lang="en-US" altLang="ko-KR">
                <a:sym typeface="Wingdings" panose="05000000000000000000" pitchFamily="2" charset="2"/>
              </a:rPr>
              <a:t>fine-grained </a:t>
            </a:r>
            <a:r>
              <a:rPr lang="ko-KR" altLang="en-US">
                <a:sym typeface="Wingdings" panose="05000000000000000000" pitchFamily="2" charset="2"/>
              </a:rPr>
              <a:t>하게 </a:t>
            </a:r>
            <a:r>
              <a:rPr lang="en-US" altLang="ko-KR">
                <a:sym typeface="Wingdings" panose="05000000000000000000" pitchFamily="2" charset="2"/>
              </a:rPr>
              <a:t>hotness </a:t>
            </a:r>
            <a:r>
              <a:rPr lang="ko-KR" altLang="en-US">
                <a:sym typeface="Wingdings" panose="05000000000000000000" pitchFamily="2" charset="2"/>
              </a:rPr>
              <a:t>에 따라 </a:t>
            </a:r>
            <a:r>
              <a:rPr lang="en-US" altLang="ko-KR">
                <a:sym typeface="Wingdings" panose="05000000000000000000" pitchFamily="2" charset="2"/>
              </a:rPr>
              <a:t>separation </a:t>
            </a:r>
            <a:r>
              <a:rPr lang="ko-KR" altLang="en-US">
                <a:sym typeface="Wingdings" panose="05000000000000000000" pitchFamily="2" charset="2"/>
              </a:rPr>
              <a:t>될 수 있다면 </a:t>
            </a:r>
            <a:r>
              <a:rPr lang="en-US" altLang="ko-KR">
                <a:sym typeface="Wingdings" panose="05000000000000000000" pitchFamily="2" charset="2"/>
              </a:rPr>
              <a:t>WAF </a:t>
            </a:r>
            <a:r>
              <a:rPr lang="ko-KR" altLang="en-US">
                <a:sym typeface="Wingdings" panose="05000000000000000000" pitchFamily="2" charset="2"/>
              </a:rPr>
              <a:t>가 더 감소할 것</a:t>
            </a:r>
            <a:endParaRPr lang="en-US" altLang="ko-KR">
              <a:sym typeface="Wingdings" panose="05000000000000000000" pitchFamily="2" charset="2"/>
            </a:endParaRPr>
          </a:p>
          <a:p>
            <a:pPr marL="306685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	</a:t>
            </a:r>
            <a:r>
              <a:rPr lang="ko-KR" altLang="en-US">
                <a:sym typeface="Wingdings" panose="05000000000000000000" pitchFamily="2" charset="2"/>
              </a:rPr>
              <a:t>같다</a:t>
            </a:r>
            <a:r>
              <a:rPr lang="en-US" altLang="ko-KR">
                <a:sym typeface="Wingdings" panose="05000000000000000000" pitchFamily="2" charset="2"/>
              </a:rPr>
              <a:t>. -&gt; </a:t>
            </a:r>
            <a:r>
              <a:rPr lang="ko-KR" altLang="en-US">
                <a:sym typeface="Wingdings" panose="05000000000000000000" pitchFamily="2" charset="2"/>
              </a:rPr>
              <a:t>즉 </a:t>
            </a:r>
            <a:r>
              <a:rPr lang="en-US" altLang="ko-KR">
                <a:sym typeface="Wingdings" panose="05000000000000000000" pitchFamily="2" charset="2"/>
              </a:rPr>
              <a:t>data block</a:t>
            </a:r>
            <a:r>
              <a:rPr lang="ko-KR" altLang="en-US">
                <a:sym typeface="Wingdings" panose="05000000000000000000" pitchFamily="2" charset="2"/>
              </a:rPr>
              <a:t> 을 나누고 </a:t>
            </a:r>
            <a:r>
              <a:rPr lang="en-US" altLang="ko-KR">
                <a:sym typeface="Wingdings" panose="05000000000000000000" pitchFamily="2" charset="2"/>
              </a:rPr>
              <a:t>file unit </a:t>
            </a:r>
            <a:r>
              <a:rPr lang="ko-KR" altLang="en-US">
                <a:sym typeface="Wingdings" panose="05000000000000000000" pitchFamily="2" charset="2"/>
              </a:rPr>
              <a:t>의 </a:t>
            </a:r>
            <a:r>
              <a:rPr lang="en-US" altLang="ko-KR">
                <a:sym typeface="Wingdings" panose="05000000000000000000" pitchFamily="2" charset="2"/>
              </a:rPr>
              <a:t>granularity </a:t>
            </a:r>
            <a:r>
              <a:rPr lang="ko-KR" altLang="en-US">
                <a:sym typeface="Wingdings" panose="05000000000000000000" pitchFamily="2" charset="2"/>
              </a:rPr>
              <a:t>로 까지 나눌 수 있지만 </a:t>
            </a:r>
            <a:r>
              <a:rPr lang="en-US" altLang="ko-KR">
                <a:sym typeface="Wingdings" panose="05000000000000000000" pitchFamily="2" charset="2"/>
              </a:rPr>
              <a:t>block </a:t>
            </a:r>
            <a:r>
              <a:rPr lang="ko-KR" altLang="en-US">
                <a:sym typeface="Wingdings" panose="05000000000000000000" pitchFamily="2" charset="2"/>
              </a:rPr>
              <a:t>의 </a:t>
            </a:r>
            <a:r>
              <a:rPr lang="en-US" altLang="ko-KR">
                <a:sym typeface="Wingdings" panose="05000000000000000000" pitchFamily="2" charset="2"/>
              </a:rPr>
              <a:t>hotness </a:t>
            </a:r>
            <a:r>
              <a:rPr lang="ko-KR" altLang="en-US">
                <a:sym typeface="Wingdings" panose="05000000000000000000" pitchFamily="2" charset="2"/>
              </a:rPr>
              <a:t>를</a:t>
            </a:r>
            <a:endParaRPr lang="en-US" altLang="ko-KR">
              <a:sym typeface="Wingdings" panose="05000000000000000000" pitchFamily="2" charset="2"/>
            </a:endParaRPr>
          </a:p>
          <a:p>
            <a:pPr marL="306685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	</a:t>
            </a:r>
            <a:r>
              <a:rPr lang="ko-KR" altLang="en-US">
                <a:sym typeface="Wingdings" panose="05000000000000000000" pitchFamily="2" charset="2"/>
              </a:rPr>
              <a:t>따지면</a:t>
            </a:r>
            <a:r>
              <a:rPr lang="en-US" altLang="ko-KR">
                <a:sym typeface="Wingdings" panose="05000000000000000000" pitchFamily="2" charset="2"/>
              </a:rPr>
              <a:t>..?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idea. commit log 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Cassandra case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commit log (write + </a:t>
            </a:r>
            <a:r>
              <a:rPr lang="en-US" altLang="ko-KR" err="1">
                <a:sym typeface="Wingdings" panose="05000000000000000000" pitchFamily="2" charset="2"/>
              </a:rPr>
              <a:t>fsync</a:t>
            </a:r>
            <a:r>
              <a:rPr lang="en-US" altLang="ko-KR">
                <a:sym typeface="Wingdings" panose="05000000000000000000" pitchFamily="2" charset="2"/>
              </a:rPr>
              <a:t>) </a:t>
            </a:r>
            <a:r>
              <a:rPr lang="ko-KR" altLang="en-US">
                <a:sym typeface="Wingdings" panose="05000000000000000000" pitchFamily="2" charset="2"/>
              </a:rPr>
              <a:t>이후 </a:t>
            </a:r>
            <a:r>
              <a:rPr lang="en-US" altLang="ko-KR" err="1">
                <a:sym typeface="Wingdings" panose="05000000000000000000" pitchFamily="2" charset="2"/>
              </a:rPr>
              <a:t>memtable</a:t>
            </a:r>
            <a:r>
              <a:rPr lang="en-US" altLang="ko-KR">
                <a:sym typeface="Wingdings" panose="05000000000000000000" pitchFamily="2" charset="2"/>
              </a:rPr>
              <a:t> write -&gt; latency -&gt; concurrent IO</a:t>
            </a:r>
          </a:p>
          <a:p>
            <a:pPr lvl="3"/>
            <a:r>
              <a:rPr lang="en-US" altLang="ko-KR">
                <a:sym typeface="Wingdings" panose="05000000000000000000" pitchFamily="2" charset="2"/>
              </a:rPr>
              <a:t>commit log </a:t>
            </a:r>
            <a:r>
              <a:rPr lang="ko-KR" altLang="en-US">
                <a:sym typeface="Wingdings" panose="05000000000000000000" pitchFamily="2" charset="2"/>
              </a:rPr>
              <a:t>한 개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특정 </a:t>
            </a:r>
            <a:r>
              <a:rPr lang="en-US" altLang="ko-KR">
                <a:sym typeface="Wingdings" panose="05000000000000000000" pitchFamily="2" charset="2"/>
              </a:rPr>
              <a:t>option size </a:t>
            </a:r>
            <a:r>
              <a:rPr lang="ko-KR" altLang="en-US">
                <a:sym typeface="Wingdings" panose="05000000000000000000" pitchFamily="2" charset="2"/>
              </a:rPr>
              <a:t>로</a:t>
            </a:r>
            <a:r>
              <a:rPr lang="en-US" altLang="ko-KR">
                <a:sym typeface="Wingdings" panose="05000000000000000000" pitchFamily="2" charset="2"/>
              </a:rPr>
              <a:t>) -&gt; contention, scalability -&gt; per-core commit log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A3081-47D4-455C-99E7-D307995C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8099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36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Distributed Computing Lab.</a:t>
            </a:r>
            <a:endParaRPr kumimoji="0" lang="ko-KR" altLang="en-US" sz="536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A9C6EAC-6093-442A-A1A5-C99AFCB1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5" y="75922"/>
            <a:ext cx="12018418" cy="381030"/>
          </a:xfrm>
        </p:spPr>
        <p:txBody>
          <a:bodyPr/>
          <a:lstStyle/>
          <a:p>
            <a:r>
              <a:rPr lang="en-US" altLang="ko-KR" sz="1498"/>
              <a:t>[File System. 11] </a:t>
            </a:r>
            <a:r>
              <a:rPr lang="en-US" altLang="ko-KR" sz="1498" err="1"/>
              <a:t>FStream</a:t>
            </a:r>
            <a:r>
              <a:rPr lang="en-US" altLang="ko-KR" sz="1498"/>
              <a:t>: Managing Flash Streams in the File System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27646-6D68-4DC9-9AD6-9B0C4BF8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602" y="4059424"/>
            <a:ext cx="4354398" cy="23797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A1BBA1-0BFC-4AE9-8A86-5BA13F317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093" y="1373645"/>
            <a:ext cx="3173415" cy="26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8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AFD4E0-9B28-44AA-9BC0-CBAF0379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5" y="609363"/>
            <a:ext cx="12018418" cy="57154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Papers</a:t>
            </a:r>
          </a:p>
          <a:p>
            <a:pPr lvl="1"/>
            <a:r>
              <a:rPr lang="en-US" altLang="ko-KR"/>
              <a:t>USENIX Workshop on Hot Topics in Storage and File Systems (HotStorage’19)</a:t>
            </a:r>
          </a:p>
          <a:p>
            <a:pPr lvl="1"/>
            <a:r>
              <a:rPr lang="en-US" altLang="ko-KR"/>
              <a:t>Pan Yang, Ni </a:t>
            </a:r>
            <a:r>
              <a:rPr lang="en-US" altLang="ko-KR" err="1"/>
              <a:t>Xue</a:t>
            </a:r>
            <a:r>
              <a:rPr lang="en-US" altLang="ko-KR"/>
              <a:t>, </a:t>
            </a:r>
            <a:r>
              <a:rPr lang="en-US" altLang="ko-KR" err="1"/>
              <a:t>Yuqi</a:t>
            </a:r>
            <a:r>
              <a:rPr lang="en-US" altLang="ko-KR"/>
              <a:t> Zhang, </a:t>
            </a:r>
            <a:r>
              <a:rPr lang="en-US" altLang="ko-KR" err="1"/>
              <a:t>Yangxu</a:t>
            </a:r>
            <a:r>
              <a:rPr lang="en-US" altLang="ko-KR"/>
              <a:t> Zhou, Li Sun, </a:t>
            </a:r>
            <a:r>
              <a:rPr lang="en-US" altLang="ko-KR" err="1"/>
              <a:t>Wenwen</a:t>
            </a:r>
            <a:r>
              <a:rPr lang="en-US" altLang="ko-KR"/>
              <a:t> Chen, </a:t>
            </a:r>
            <a:r>
              <a:rPr lang="en-US" altLang="ko-KR" err="1"/>
              <a:t>Zhonggang</a:t>
            </a:r>
            <a:r>
              <a:rPr lang="en-US" altLang="ko-KR"/>
              <a:t> Chen, Wei Xia, </a:t>
            </a:r>
            <a:r>
              <a:rPr lang="en-US" altLang="ko-KR" err="1"/>
              <a:t>Junke</a:t>
            </a:r>
            <a:r>
              <a:rPr lang="en-US" altLang="ko-KR"/>
              <a:t> Li, </a:t>
            </a:r>
            <a:r>
              <a:rPr lang="en-US" altLang="ko-KR" err="1"/>
              <a:t>Kihyoun</a:t>
            </a:r>
            <a:r>
              <a:rPr lang="en-US" altLang="ko-KR"/>
              <a:t> Kwon</a:t>
            </a:r>
          </a:p>
          <a:p>
            <a:pPr lvl="1"/>
            <a:endParaRPr lang="en-US" altLang="ko-KR"/>
          </a:p>
          <a:p>
            <a:r>
              <a:rPr lang="en-US" altLang="ko-KR"/>
              <a:t>Motivation, Design and Solution</a:t>
            </a:r>
          </a:p>
          <a:p>
            <a:pPr lvl="1"/>
            <a:r>
              <a:rPr lang="en-US" altLang="ko-KR"/>
              <a:t>Motivation</a:t>
            </a:r>
          </a:p>
          <a:p>
            <a:pPr lvl="2"/>
            <a:r>
              <a:rPr lang="en-US" altLang="ko-KR"/>
              <a:t>Current solutions of hot/cold separation technologies only focus on detecting current data temperature.</a:t>
            </a:r>
          </a:p>
          <a:p>
            <a:pPr lvl="3"/>
            <a:r>
              <a:rPr lang="en-US" altLang="ko-KR"/>
              <a:t>Predicting the future data temperature will help to guarantee accuracy.</a:t>
            </a:r>
          </a:p>
          <a:p>
            <a:pPr lvl="1"/>
            <a:r>
              <a:rPr lang="en-US" altLang="ko-KR"/>
              <a:t>Design</a:t>
            </a:r>
          </a:p>
          <a:p>
            <a:pPr lvl="2"/>
            <a:r>
              <a:rPr lang="en-US" altLang="ko-KR"/>
              <a:t>Workload Features Capture (WFC)</a:t>
            </a:r>
          </a:p>
          <a:p>
            <a:pPr lvl="3"/>
            <a:r>
              <a:rPr lang="en-US" altLang="ko-KR"/>
              <a:t>periodically profile features using Stone Needle and draw out corelated feature value using Pearson correlation coefficient (PCC).</a:t>
            </a:r>
          </a:p>
          <a:p>
            <a:pPr lvl="3"/>
            <a:r>
              <a:rPr lang="en-US" altLang="ko-KR"/>
              <a:t>convey records that include temperature of each LBA chunk and corelated feature values to TP layer.</a:t>
            </a:r>
          </a:p>
          <a:p>
            <a:pPr lvl="2"/>
            <a:r>
              <a:rPr lang="en-US" altLang="ko-KR"/>
              <a:t>Temperature Prediction (TP)</a:t>
            </a:r>
          </a:p>
          <a:p>
            <a:pPr lvl="3"/>
            <a:r>
              <a:rPr lang="en-US" altLang="ko-KR"/>
              <a:t>predict next temperature of each chunk by inputting records to LSTM model.</a:t>
            </a:r>
          </a:p>
          <a:p>
            <a:pPr lvl="2"/>
            <a:r>
              <a:rPr lang="en-US" altLang="ko-KR"/>
              <a:t>Block Dispatch (BD)</a:t>
            </a:r>
          </a:p>
          <a:p>
            <a:pPr lvl="3"/>
            <a:r>
              <a:rPr lang="en-US" altLang="ko-KR"/>
              <a:t>cluster each chunk by predicted chunk temperature using K-Means clustering.</a:t>
            </a:r>
          </a:p>
          <a:p>
            <a:pPr lvl="3"/>
            <a:r>
              <a:rPr lang="en-US" altLang="ko-KR"/>
              <a:t>dispatch write request falling in clustered chunks to specified block using multi-streaming SSD.</a:t>
            </a:r>
          </a:p>
          <a:p>
            <a:pPr lvl="3"/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Review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WFC </a:t>
            </a:r>
            <a:r>
              <a:rPr lang="ko-KR" altLang="en-US">
                <a:sym typeface="Wingdings" panose="05000000000000000000" pitchFamily="2" charset="2"/>
              </a:rPr>
              <a:t>에서 현재 </a:t>
            </a:r>
            <a:r>
              <a:rPr lang="en-US" altLang="ko-KR">
                <a:sym typeface="Wingdings" panose="05000000000000000000" pitchFamily="2" charset="2"/>
              </a:rPr>
              <a:t>temperature </a:t>
            </a:r>
            <a:r>
              <a:rPr lang="ko-KR" altLang="en-US">
                <a:sym typeface="Wingdings" panose="05000000000000000000" pitchFamily="2" charset="2"/>
              </a:rPr>
              <a:t>어떻게 평가하는지 나와있지 않음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chunk size </a:t>
            </a:r>
            <a:r>
              <a:rPr lang="ko-KR" altLang="en-US">
                <a:sym typeface="Wingdings" panose="05000000000000000000" pitchFamily="2" charset="2"/>
              </a:rPr>
              <a:t>가 초기에 </a:t>
            </a:r>
            <a:r>
              <a:rPr lang="en-US" altLang="ko-KR">
                <a:sym typeface="Wingdings" panose="05000000000000000000" pitchFamily="2" charset="2"/>
              </a:rPr>
              <a:t>fixed </a:t>
            </a:r>
            <a:r>
              <a:rPr lang="ko-KR" altLang="en-US">
                <a:sym typeface="Wingdings" panose="05000000000000000000" pitchFamily="2" charset="2"/>
              </a:rPr>
              <a:t>되야 하며 그 단위가 너무 큼</a:t>
            </a:r>
            <a:r>
              <a:rPr lang="en-US" altLang="ko-KR">
                <a:sym typeface="Wingdings" panose="05000000000000000000" pitchFamily="2" charset="2"/>
              </a:rPr>
              <a:t>. (</a:t>
            </a:r>
            <a:r>
              <a:rPr lang="ko-KR" altLang="en-US">
                <a:sym typeface="Wingdings" panose="05000000000000000000" pitchFamily="2" charset="2"/>
              </a:rPr>
              <a:t>지원 </a:t>
            </a:r>
            <a:r>
              <a:rPr lang="en-US" altLang="ko-KR">
                <a:sym typeface="Wingdings" panose="05000000000000000000" pitchFamily="2" charset="2"/>
              </a:rPr>
              <a:t>streaming </a:t>
            </a:r>
            <a:r>
              <a:rPr lang="ko-KR" altLang="en-US">
                <a:sym typeface="Wingdings" panose="05000000000000000000" pitchFamily="2" charset="2"/>
              </a:rPr>
              <a:t>수의 한계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err="1">
                <a:sym typeface="Wingdings" panose="05000000000000000000" pitchFamily="2" charset="2"/>
              </a:rPr>
              <a:t>여기서지원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streaming size</a:t>
            </a:r>
            <a:r>
              <a:rPr lang="ko-KR" altLang="en-US">
                <a:sym typeface="Wingdings" panose="05000000000000000000" pitchFamily="2" charset="2"/>
              </a:rPr>
              <a:t>가 작을 수 밖에 없는데 더 효율적으로 하는 방법 없을까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prediction </a:t>
            </a:r>
            <a:r>
              <a:rPr lang="ko-KR" altLang="en-US">
                <a:sym typeface="Wingdings" panose="05000000000000000000" pitchFamily="2" charset="2"/>
              </a:rPr>
              <a:t>에 사용되는 </a:t>
            </a:r>
            <a:r>
              <a:rPr lang="en-US" altLang="ko-KR">
                <a:sym typeface="Wingdings" panose="05000000000000000000" pitchFamily="2" charset="2"/>
              </a:rPr>
              <a:t>parameter </a:t>
            </a:r>
            <a:r>
              <a:rPr lang="ko-KR" altLang="en-US">
                <a:sym typeface="Wingdings" panose="05000000000000000000" pitchFamily="2" charset="2"/>
              </a:rPr>
              <a:t>가 모두 필요하진 않을 것임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ko-KR" altLang="en-US">
                <a:sym typeface="Wingdings" panose="05000000000000000000" pitchFamily="2" charset="2"/>
              </a:rPr>
              <a:t>연관 </a:t>
            </a:r>
            <a:r>
              <a:rPr lang="en-US" altLang="ko-KR">
                <a:sym typeface="Wingdings" panose="05000000000000000000" pitchFamily="2" charset="2"/>
              </a:rPr>
              <a:t>parameter </a:t>
            </a:r>
            <a:r>
              <a:rPr lang="ko-KR" altLang="en-US">
                <a:sym typeface="Wingdings" panose="05000000000000000000" pitchFamily="2" charset="2"/>
              </a:rPr>
              <a:t>분석 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hot</a:t>
            </a:r>
            <a:r>
              <a:rPr lang="ko-KR" altLang="en-US">
                <a:sym typeface="Wingdings" panose="05000000000000000000" pitchFamily="2" charset="2"/>
              </a:rPr>
              <a:t> 하다가 갑자기 </a:t>
            </a:r>
            <a:r>
              <a:rPr lang="en-US" altLang="ko-KR">
                <a:sym typeface="Wingdings" panose="05000000000000000000" pitchFamily="2" charset="2"/>
              </a:rPr>
              <a:t>cold </a:t>
            </a:r>
            <a:r>
              <a:rPr lang="ko-KR" altLang="en-US">
                <a:sym typeface="Wingdings" panose="05000000000000000000" pitchFamily="2" charset="2"/>
              </a:rPr>
              <a:t>해지는 </a:t>
            </a:r>
            <a:r>
              <a:rPr lang="en-US" altLang="ko-KR">
                <a:sym typeface="Wingdings" panose="05000000000000000000" pitchFamily="2" charset="2"/>
              </a:rPr>
              <a:t>LBA </a:t>
            </a:r>
            <a:r>
              <a:rPr lang="ko-KR" altLang="en-US">
                <a:sym typeface="Wingdings" panose="05000000000000000000" pitchFamily="2" charset="2"/>
              </a:rPr>
              <a:t>들이 예측 가능한가</a:t>
            </a:r>
            <a:r>
              <a:rPr lang="en-US" altLang="ko-KR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>
                <a:sym typeface="Wingdings" panose="05000000000000000000" pitchFamily="2" charset="2"/>
              </a:rPr>
              <a:t>이미 </a:t>
            </a:r>
            <a:r>
              <a:rPr lang="en-US" altLang="ko-KR">
                <a:sym typeface="Wingdings" panose="05000000000000000000" pitchFamily="2" charset="2"/>
              </a:rPr>
              <a:t>hot </a:t>
            </a:r>
            <a:r>
              <a:rPr lang="ko-KR" altLang="en-US">
                <a:sym typeface="Wingdings" panose="05000000000000000000" pitchFamily="2" charset="2"/>
              </a:rPr>
              <a:t>하다고 내려졌으나 갑자기 </a:t>
            </a:r>
            <a:r>
              <a:rPr lang="en-US" altLang="ko-KR">
                <a:sym typeface="Wingdings" panose="05000000000000000000" pitchFamily="2" charset="2"/>
              </a:rPr>
              <a:t>cold </a:t>
            </a:r>
            <a:r>
              <a:rPr lang="ko-KR" altLang="en-US">
                <a:sym typeface="Wingdings" panose="05000000000000000000" pitchFamily="2" charset="2"/>
              </a:rPr>
              <a:t>해져 버린 경우에는 어떻게 처리</a:t>
            </a:r>
            <a:r>
              <a:rPr lang="en-US" altLang="ko-KR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chunk </a:t>
            </a:r>
            <a:r>
              <a:rPr lang="ko-KR" altLang="en-US">
                <a:sym typeface="Wingdings" panose="05000000000000000000" pitchFamily="2" charset="2"/>
              </a:rPr>
              <a:t>내부에서는 </a:t>
            </a:r>
            <a:r>
              <a:rPr lang="en-US" altLang="ko-KR">
                <a:sym typeface="Wingdings" panose="05000000000000000000" pitchFamily="2" charset="2"/>
              </a:rPr>
              <a:t>separating </a:t>
            </a:r>
            <a:r>
              <a:rPr lang="ko-KR" altLang="en-US">
                <a:sym typeface="Wingdings" panose="05000000000000000000" pitchFamily="2" charset="2"/>
              </a:rPr>
              <a:t>이 이루어 지지 않음 </a:t>
            </a: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A3081-47D4-455C-99E7-D307995C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8099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36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Distributed Computing Lab.</a:t>
            </a:r>
            <a:endParaRPr kumimoji="0" lang="ko-KR" altLang="en-US" sz="536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A9C6EAC-6093-442A-A1A5-C99AFCB1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98"/>
              <a:t>[Etc. 48] Reducing Garbage Collection Overhead in SSD Based on Workload Prediction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39379-EBF0-4B20-962B-D92327F1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939" y="609363"/>
            <a:ext cx="3186061" cy="2404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1E78C3-AD17-4642-B0FB-BB9921EEF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717" y="3014354"/>
            <a:ext cx="3580283" cy="1955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7B8B35-A6E7-4C79-97EE-B38C25EBB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774" y="2550419"/>
            <a:ext cx="1775516" cy="2433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740C59-99E0-4A87-A789-EA96842AA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933" y="3345447"/>
            <a:ext cx="1728136" cy="243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4F2EE0-4B14-4B46-B2B2-95B5488BF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4239" y="4969793"/>
            <a:ext cx="4157761" cy="18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AFD4E0-9B28-44AA-9BC0-CBAF0379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Papers</a:t>
            </a:r>
          </a:p>
          <a:p>
            <a:pPr lvl="1"/>
            <a:r>
              <a:rPr lang="en-US" altLang="ko-KR"/>
              <a:t>USENIX Conference on File and Storage Technologies (FAST’15)</a:t>
            </a:r>
          </a:p>
          <a:p>
            <a:pPr lvl="1"/>
            <a:r>
              <a:rPr lang="pl-PL" altLang="ko-KR"/>
              <a:t>Changman Lee, Dongho Sim, Joo-Young Hwang, and Sangyeun Cho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Motivation, Design and Solution</a:t>
            </a:r>
          </a:p>
          <a:p>
            <a:pPr lvl="1"/>
            <a:r>
              <a:rPr lang="en-US" altLang="ko-KR"/>
              <a:t>Motivation</a:t>
            </a:r>
          </a:p>
          <a:p>
            <a:pPr lvl="2"/>
            <a:r>
              <a:rPr lang="en-US" altLang="ko-KR"/>
              <a:t>Random writes is bad to flash storage device.</a:t>
            </a:r>
          </a:p>
          <a:p>
            <a:pPr lvl="2"/>
            <a:r>
              <a:rPr lang="en-US" altLang="ko-KR"/>
              <a:t>LFS has some problems on SSD.</a:t>
            </a:r>
          </a:p>
          <a:p>
            <a:pPr lvl="2"/>
            <a:r>
              <a:rPr lang="en-US" altLang="ko-KR"/>
              <a:t>Design and implement the LFS based NAND flash friendly file system.  </a:t>
            </a:r>
          </a:p>
          <a:p>
            <a:pPr lvl="1"/>
            <a:r>
              <a:rPr lang="en-US" altLang="ko-KR"/>
              <a:t>Design</a:t>
            </a:r>
          </a:p>
          <a:p>
            <a:pPr lvl="2"/>
            <a:r>
              <a:rPr lang="en-US" altLang="ko-KR"/>
              <a:t>Flash-friendly on-disk layout</a:t>
            </a:r>
          </a:p>
          <a:p>
            <a:pPr lvl="3"/>
            <a:r>
              <a:rPr lang="en-US" altLang="ko-KR"/>
              <a:t>aligns File system’s cleaning unit to SSD’s GC unit to decrease GC &amp; cleaning overhead.</a:t>
            </a:r>
          </a:p>
          <a:p>
            <a:pPr lvl="2"/>
            <a:r>
              <a:rPr lang="en-US" altLang="ko-KR"/>
              <a:t>Cost-effective index structure</a:t>
            </a:r>
          </a:p>
          <a:p>
            <a:pPr lvl="3"/>
            <a:r>
              <a:rPr lang="en-US" altLang="ko-KR"/>
              <a:t>mitigates the wandering tree problem of LFS by NAT.</a:t>
            </a:r>
          </a:p>
          <a:p>
            <a:pPr lvl="2"/>
            <a:r>
              <a:rPr lang="en-US" altLang="ko-KR"/>
              <a:t>Multi-head logging</a:t>
            </a:r>
          </a:p>
          <a:p>
            <a:pPr lvl="3"/>
            <a:r>
              <a:rPr lang="en-US" altLang="ko-KR"/>
              <a:t>separates hot/warm/cold data by the write frequency to decrease cleaning overhead.</a:t>
            </a:r>
          </a:p>
          <a:p>
            <a:pPr lvl="2"/>
            <a:r>
              <a:rPr lang="en-US" altLang="ko-KR"/>
              <a:t>Adaptive logging</a:t>
            </a:r>
          </a:p>
          <a:p>
            <a:pPr lvl="3"/>
            <a:r>
              <a:rPr lang="en-US" altLang="ko-KR"/>
              <a:t>restrains fore-ground cleaning by writing the new data to invalid block, when file system is on the high utilization.</a:t>
            </a:r>
          </a:p>
          <a:p>
            <a:pPr lvl="2"/>
            <a:r>
              <a:rPr lang="en-US" altLang="ko-KR" err="1"/>
              <a:t>fsync</a:t>
            </a:r>
            <a:r>
              <a:rPr lang="en-US" altLang="ko-KR"/>
              <a:t> acceleration with roll-forward recovery</a:t>
            </a:r>
          </a:p>
          <a:p>
            <a:pPr lvl="3"/>
            <a:r>
              <a:rPr lang="en-US" altLang="ko-KR"/>
              <a:t>minimizes </a:t>
            </a:r>
            <a:r>
              <a:rPr lang="en-US" altLang="ko-KR" err="1"/>
              <a:t>fsync</a:t>
            </a:r>
            <a:r>
              <a:rPr lang="en-US" altLang="ko-KR"/>
              <a:t> overhead.</a:t>
            </a:r>
          </a:p>
          <a:p>
            <a:pPr lvl="3"/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Review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Adaptive logging </a:t>
            </a:r>
            <a:r>
              <a:rPr lang="ko-KR" altLang="en-US">
                <a:sym typeface="Wingdings" panose="05000000000000000000" pitchFamily="2" charset="2"/>
              </a:rPr>
              <a:t>시 </a:t>
            </a:r>
            <a:r>
              <a:rPr lang="en-US" altLang="ko-KR">
                <a:sym typeface="Wingdings" panose="05000000000000000000" pitchFamily="2" charset="2"/>
              </a:rPr>
              <a:t>invalid block </a:t>
            </a:r>
            <a:r>
              <a:rPr lang="ko-KR" altLang="en-US">
                <a:sym typeface="Wingdings" panose="05000000000000000000" pitchFamily="2" charset="2"/>
              </a:rPr>
              <a:t>에 </a:t>
            </a:r>
            <a:r>
              <a:rPr lang="en-US" altLang="ko-KR">
                <a:sym typeface="Wingdings" panose="05000000000000000000" pitchFamily="2" charset="2"/>
              </a:rPr>
              <a:t>write </a:t>
            </a:r>
            <a:r>
              <a:rPr lang="ko-KR" altLang="en-US">
                <a:sym typeface="Wingdings" panose="05000000000000000000" pitchFamily="2" charset="2"/>
              </a:rPr>
              <a:t>를 하다 보면 </a:t>
            </a:r>
            <a:r>
              <a:rPr lang="en-US" altLang="ko-KR">
                <a:sym typeface="Wingdings" panose="05000000000000000000" pitchFamily="2" charset="2"/>
              </a:rPr>
              <a:t>check point </a:t>
            </a:r>
            <a:r>
              <a:rPr lang="ko-KR" altLang="en-US">
                <a:sym typeface="Wingdings" panose="05000000000000000000" pitchFamily="2" charset="2"/>
              </a:rPr>
              <a:t>가 깨질 수 있을 것 같다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Multi-head logging </a:t>
            </a:r>
            <a:r>
              <a:rPr lang="ko-KR" altLang="en-US">
                <a:sym typeface="Wingdings" panose="05000000000000000000" pitchFamily="2" charset="2"/>
              </a:rPr>
              <a:t>시 </a:t>
            </a:r>
            <a:r>
              <a:rPr lang="en-US" altLang="ko-KR">
                <a:sym typeface="Wingdings" panose="05000000000000000000" pitchFamily="2" charset="2"/>
              </a:rPr>
              <a:t>LBA </a:t>
            </a:r>
            <a:r>
              <a:rPr lang="ko-KR" altLang="en-US">
                <a:sym typeface="Wingdings" panose="05000000000000000000" pitchFamily="2" charset="2"/>
              </a:rPr>
              <a:t>기준으로 </a:t>
            </a:r>
            <a:r>
              <a:rPr lang="en-US" altLang="ko-KR">
                <a:sym typeface="Wingdings" panose="05000000000000000000" pitchFamily="2" charset="2"/>
              </a:rPr>
              <a:t>area </a:t>
            </a:r>
            <a:r>
              <a:rPr lang="ko-KR" altLang="en-US">
                <a:sym typeface="Wingdings" panose="05000000000000000000" pitchFamily="2" charset="2"/>
              </a:rPr>
              <a:t>를 나누게 되는데 이 때 어떻게 </a:t>
            </a:r>
            <a:r>
              <a:rPr lang="en-US" altLang="ko-KR">
                <a:sym typeface="Wingdings" panose="05000000000000000000" pitchFamily="2" charset="2"/>
              </a:rPr>
              <a:t>quantization </a:t>
            </a:r>
            <a:r>
              <a:rPr lang="ko-KR" altLang="en-US">
                <a:sym typeface="Wingdings" panose="05000000000000000000" pitchFamily="2" charset="2"/>
              </a:rPr>
              <a:t>을 하는가</a:t>
            </a:r>
            <a:r>
              <a:rPr lang="en-US" altLang="ko-KR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File system cleaning </a:t>
            </a:r>
            <a:r>
              <a:rPr lang="ko-KR" altLang="en-US">
                <a:sym typeface="Wingdings" panose="05000000000000000000" pitchFamily="2" charset="2"/>
              </a:rPr>
              <a:t>시 </a:t>
            </a:r>
            <a:r>
              <a:rPr lang="en-US" altLang="ko-KR">
                <a:sym typeface="Wingdings" panose="05000000000000000000" pitchFamily="2" charset="2"/>
              </a:rPr>
              <a:t>application </a:t>
            </a:r>
            <a:r>
              <a:rPr lang="ko-KR" altLang="en-US">
                <a:sym typeface="Wingdings" panose="05000000000000000000" pitchFamily="2" charset="2"/>
              </a:rPr>
              <a:t>에 대한 </a:t>
            </a:r>
            <a:r>
              <a:rPr lang="en-US" altLang="ko-KR">
                <a:sym typeface="Wingdings" panose="05000000000000000000" pitchFamily="2" charset="2"/>
              </a:rPr>
              <a:t>SLO </a:t>
            </a:r>
            <a:r>
              <a:rPr lang="ko-KR" altLang="en-US">
                <a:sym typeface="Wingdings" panose="05000000000000000000" pitchFamily="2" charset="2"/>
              </a:rPr>
              <a:t>가 깨지게 될 것이다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sol 1) https://www.usenix.org/conference/fast15/technical-sessions/presentation/kim_jaeho</a:t>
            </a:r>
          </a:p>
          <a:p>
            <a:pPr lvl="2"/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sol 2) https://dl.acm.org/citation.cfm?id=3265737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static </a:t>
            </a:r>
            <a:r>
              <a:rPr lang="ko-KR" altLang="en-US">
                <a:sym typeface="Wingdings" panose="05000000000000000000" pitchFamily="2" charset="2"/>
              </a:rPr>
              <a:t>하게 </a:t>
            </a:r>
            <a:r>
              <a:rPr lang="en-US" altLang="ko-KR">
                <a:sym typeface="Wingdings" panose="05000000000000000000" pitchFamily="2" charset="2"/>
              </a:rPr>
              <a:t>data </a:t>
            </a:r>
            <a:r>
              <a:rPr lang="ko-KR" altLang="en-US">
                <a:sym typeface="Wingdings" panose="05000000000000000000" pitchFamily="2" charset="2"/>
              </a:rPr>
              <a:t>를 </a:t>
            </a:r>
            <a:r>
              <a:rPr lang="en-US" altLang="ko-KR">
                <a:sym typeface="Wingdings" panose="05000000000000000000" pitchFamily="2" charset="2"/>
              </a:rPr>
              <a:t>separation </a:t>
            </a:r>
            <a:r>
              <a:rPr lang="ko-KR" altLang="en-US">
                <a:sym typeface="Wingdings" panose="05000000000000000000" pitchFamily="2" charset="2"/>
              </a:rPr>
              <a:t>하면 비효율적인 환경이 있을 것이다</a:t>
            </a:r>
            <a:r>
              <a:rPr lang="en-US" altLang="ko-KR">
                <a:sym typeface="Wingdings" panose="05000000000000000000" pitchFamily="2" charset="2"/>
              </a:rPr>
              <a:t>. (e.g. multimedia file </a:t>
            </a:r>
            <a:r>
              <a:rPr lang="ko-KR" altLang="en-US">
                <a:sym typeface="Wingdings" panose="05000000000000000000" pitchFamily="2" charset="2"/>
              </a:rPr>
              <a:t>이 많을 경우 </a:t>
            </a:r>
            <a:r>
              <a:rPr lang="en-US" altLang="ko-KR">
                <a:sym typeface="Wingdings" panose="05000000000000000000" pitchFamily="2" charset="2"/>
              </a:rPr>
              <a:t>separation </a:t>
            </a:r>
            <a:r>
              <a:rPr lang="ko-KR" altLang="en-US">
                <a:sym typeface="Wingdings" panose="05000000000000000000" pitchFamily="2" charset="2"/>
              </a:rPr>
              <a:t>잘 안됨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SSD</a:t>
            </a:r>
            <a:r>
              <a:rPr lang="ko-KR" altLang="en-US">
                <a:sym typeface="Wingdings" panose="05000000000000000000" pitchFamily="2" charset="2"/>
              </a:rPr>
              <a:t> 스펙을 모르면 </a:t>
            </a:r>
            <a:r>
              <a:rPr lang="en-US" altLang="ko-KR">
                <a:sym typeface="Wingdings" panose="05000000000000000000" pitchFamily="2" charset="2"/>
              </a:rPr>
              <a:t>align </a:t>
            </a:r>
            <a:r>
              <a:rPr lang="ko-KR" altLang="en-US">
                <a:sym typeface="Wingdings" panose="05000000000000000000" pitchFamily="2" charset="2"/>
              </a:rPr>
              <a:t>하기가 사실상 어렵다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comment: </a:t>
            </a:r>
            <a:r>
              <a:rPr lang="en-US" altLang="ko-KR" err="1">
                <a:solidFill>
                  <a:srgbClr val="FF0000"/>
                </a:solidFill>
                <a:sym typeface="Wingdings" panose="05000000000000000000" pitchFamily="2" charset="2"/>
              </a:rPr>
              <a:t>smartctl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 등을 이용해 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heuristic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하게 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size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등을 알 수 있다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comment2: </a:t>
            </a:r>
            <a:r>
              <a:rPr lang="ko-KR" altLang="en-US" err="1">
                <a:solidFill>
                  <a:srgbClr val="FF0000"/>
                </a:solidFill>
                <a:sym typeface="Wingdings" panose="05000000000000000000" pitchFamily="2" charset="2"/>
              </a:rPr>
              <a:t>제로피딩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 등 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align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했을 때도 비효율적으로 남는 부분이 있거나 이러한 부분을 볼 수 있다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roll-forward recovery </a:t>
            </a:r>
            <a:r>
              <a:rPr lang="ko-KR" altLang="en-US">
                <a:sym typeface="Wingdings" panose="05000000000000000000" pitchFamily="2" charset="2"/>
              </a:rPr>
              <a:t>에서 </a:t>
            </a:r>
            <a:r>
              <a:rPr lang="en-US" altLang="ko-KR">
                <a:sym typeface="Wingdings" panose="05000000000000000000" pitchFamily="2" charset="2"/>
              </a:rPr>
              <a:t>last check point </a:t>
            </a:r>
            <a:r>
              <a:rPr lang="ko-KR" altLang="en-US">
                <a:sym typeface="Wingdings" panose="05000000000000000000" pitchFamily="2" charset="2"/>
              </a:rPr>
              <a:t>부터 모든 </a:t>
            </a:r>
            <a:r>
              <a:rPr lang="en-US" altLang="ko-KR">
                <a:sym typeface="Wingdings" panose="05000000000000000000" pitchFamily="2" charset="2"/>
              </a:rPr>
              <a:t>block </a:t>
            </a:r>
            <a:r>
              <a:rPr lang="ko-KR" altLang="en-US">
                <a:sym typeface="Wingdings" panose="05000000000000000000" pitchFamily="2" charset="2"/>
              </a:rPr>
              <a:t>을 검사해서 </a:t>
            </a:r>
            <a:r>
              <a:rPr lang="en-US" altLang="ko-KR" err="1">
                <a:sym typeface="Wingdings" panose="05000000000000000000" pitchFamily="2" charset="2"/>
              </a:rPr>
              <a:t>fsync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한 데이터를 찾는 것 같은데</a:t>
            </a:r>
            <a:r>
              <a:rPr lang="en-US" altLang="ko-KR">
                <a:sym typeface="Wingdings" panose="05000000000000000000" pitchFamily="2" charset="2"/>
              </a:rPr>
              <a:t> data block</a:t>
            </a:r>
          </a:p>
          <a:p>
            <a:pPr marL="306685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    </a:t>
            </a:r>
            <a:r>
              <a:rPr lang="ko-KR" altLang="en-US">
                <a:sym typeface="Wingdings" panose="05000000000000000000" pitchFamily="2" charset="2"/>
              </a:rPr>
              <a:t>많을 경우 </a:t>
            </a:r>
            <a:r>
              <a:rPr lang="en-US" altLang="ko-KR">
                <a:sym typeface="Wingdings" panose="05000000000000000000" pitchFamily="2" charset="2"/>
              </a:rPr>
              <a:t>search </a:t>
            </a:r>
            <a:r>
              <a:rPr lang="ko-KR" altLang="en-US">
                <a:sym typeface="Wingdings" panose="05000000000000000000" pitchFamily="2" charset="2"/>
              </a:rPr>
              <a:t>시간이 길어질 것이다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comment: F2FS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특성으로 해결할 수 없는 문제 </a:t>
            </a:r>
            <a:endParaRPr lang="en-US" altLang="ko-KR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A3081-47D4-455C-99E7-D307995C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8099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36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Distributed Computing Lab.</a:t>
            </a:r>
            <a:endParaRPr kumimoji="0" lang="ko-KR" altLang="en-US" sz="536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A9C6EAC-6093-442A-A1A5-C99AFCB1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98"/>
              <a:t>[File System. 15] F2FS: A New File System for Flash Storage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736D91-8467-4AE3-B70B-4283886F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506" y="546028"/>
            <a:ext cx="6519494" cy="1935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1EB2D2-B8F8-4A66-8FD5-973FFCECB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168" y="4465970"/>
            <a:ext cx="2819686" cy="1935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2AB4AF-1922-482E-82C4-2551D92E4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039" y="2505999"/>
            <a:ext cx="4103596" cy="19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6DCE-245A-4F30-9DB5-EE1B8FBA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8638"/>
            <a:ext cx="9144000" cy="1116012"/>
          </a:xfrm>
        </p:spPr>
        <p:txBody>
          <a:bodyPr/>
          <a:lstStyle/>
          <a:p>
            <a:r>
              <a:rPr lang="en-US" altLang="ko-KR" dirty="0"/>
              <a:t>1. Parameter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4F5D841-6BF2-45DC-A00C-EA6310EA8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Parameter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구조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277229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D91F-5481-4C03-A31E-6C2A532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823CE-DAE3-46C0-AFA1-03821A0C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read/write count, size statistic</a:t>
            </a:r>
          </a:p>
          <a:p>
            <a:pPr lvl="1"/>
            <a:r>
              <a:rPr lang="en-US" altLang="ko-KR" dirty="0"/>
              <a:t>WRITE_IO_COUNT: write req count</a:t>
            </a:r>
          </a:p>
          <a:p>
            <a:pPr lvl="1"/>
            <a:r>
              <a:rPr lang="en-US" altLang="ko-KR" dirty="0"/>
              <a:t>READ_IO_COUNT: read</a:t>
            </a:r>
            <a:r>
              <a:rPr lang="ko-KR" altLang="en-US" dirty="0"/>
              <a:t> </a:t>
            </a:r>
            <a:r>
              <a:rPr lang="en-US" altLang="ko-KR" dirty="0"/>
              <a:t>req count</a:t>
            </a:r>
          </a:p>
          <a:p>
            <a:pPr lvl="1"/>
            <a:r>
              <a:rPr lang="en-US" altLang="ko-KR" dirty="0"/>
              <a:t>WRITE_TOTAL_BYTES:</a:t>
            </a:r>
            <a:r>
              <a:rPr lang="ko-KR" altLang="en-US" dirty="0"/>
              <a:t>  </a:t>
            </a:r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write byte</a:t>
            </a:r>
          </a:p>
          <a:p>
            <a:pPr lvl="1"/>
            <a:r>
              <a:rPr lang="en-US" altLang="ko-KR" dirty="0"/>
              <a:t>READ_TOTAL_BYTES: total</a:t>
            </a:r>
            <a:r>
              <a:rPr lang="ko-KR" altLang="en-US" dirty="0"/>
              <a:t> </a:t>
            </a:r>
            <a:r>
              <a:rPr lang="en-US" altLang="ko-KR" dirty="0"/>
              <a:t>read byte</a:t>
            </a:r>
          </a:p>
          <a:p>
            <a:r>
              <a:rPr lang="en-US" altLang="ko-KR" dirty="0"/>
              <a:t>Sequential I/O statistic</a:t>
            </a:r>
          </a:p>
          <a:p>
            <a:pPr lvl="1"/>
            <a:r>
              <a:rPr lang="en-US" altLang="ko-KR" dirty="0"/>
              <a:t>WRITE_SEQUENTIAL_BYTES: total seq write size </a:t>
            </a:r>
          </a:p>
          <a:p>
            <a:pPr lvl="1"/>
            <a:r>
              <a:rPr lang="en-US" altLang="ko-KR" dirty="0"/>
              <a:t>WRITE_SEQUENTIAL_BYTES_PER_CHUNK: chunk </a:t>
            </a:r>
            <a:r>
              <a:rPr lang="ko-KR" altLang="en-US" dirty="0"/>
              <a:t>별 </a:t>
            </a:r>
            <a:r>
              <a:rPr lang="en-US" altLang="ko-KR" dirty="0"/>
              <a:t>seq write size </a:t>
            </a:r>
            <a:r>
              <a:rPr lang="ko-KR" altLang="en-US" dirty="0"/>
              <a:t>합</a:t>
            </a:r>
            <a:endParaRPr lang="en-US" altLang="ko-KR" dirty="0"/>
          </a:p>
          <a:p>
            <a:pPr lvl="1"/>
            <a:r>
              <a:rPr lang="en-US" altLang="ko-KR" dirty="0"/>
              <a:t>READ_SEQUENTIAL_BYTES: total seq read size</a:t>
            </a:r>
          </a:p>
          <a:p>
            <a:pPr lvl="1"/>
            <a:r>
              <a:rPr lang="en-US" altLang="ko-KR" dirty="0"/>
              <a:t>READ_SEQUENTIAL_BYTES_PER_CHUNK: chunk </a:t>
            </a:r>
            <a:r>
              <a:rPr lang="ko-KR" altLang="en-US" dirty="0"/>
              <a:t>별 </a:t>
            </a:r>
            <a:r>
              <a:rPr lang="en-US" altLang="ko-KR" dirty="0"/>
              <a:t>seq read size </a:t>
            </a:r>
            <a:r>
              <a:rPr lang="ko-KR" altLang="en-US" dirty="0"/>
              <a:t>합</a:t>
            </a:r>
          </a:p>
        </p:txBody>
      </p:sp>
    </p:spTree>
    <p:extLst>
      <p:ext uri="{BB962C8B-B14F-4D97-AF65-F5344CB8AC3E}">
        <p14:creationId xmlns:p14="http://schemas.microsoft.com/office/powerpoint/2010/main" val="89105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D91F-5481-4C03-A31E-6C2A532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823CE-DAE3-46C0-AFA1-03821A0C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I/O statistic</a:t>
            </a:r>
          </a:p>
          <a:p>
            <a:pPr lvl="1"/>
            <a:r>
              <a:rPr lang="en-US" altLang="ko-KR" dirty="0"/>
              <a:t>WRITE_RANDOM_IO_COUNT: </a:t>
            </a:r>
            <a:r>
              <a:rPr lang="en-US" altLang="ko-KR" dirty="0" err="1"/>
              <a:t>randwrite</a:t>
            </a:r>
            <a:r>
              <a:rPr lang="en-US" altLang="ko-KR" dirty="0"/>
              <a:t> count</a:t>
            </a:r>
          </a:p>
          <a:p>
            <a:pPr lvl="1"/>
            <a:r>
              <a:rPr lang="en-US" altLang="ko-KR" dirty="0"/>
              <a:t>READ_RANDOM_IO_COUNT: </a:t>
            </a:r>
            <a:r>
              <a:rPr lang="en-US" altLang="ko-KR" dirty="0" err="1"/>
              <a:t>randread</a:t>
            </a:r>
            <a:r>
              <a:rPr lang="en-US" altLang="ko-KR" dirty="0"/>
              <a:t> count</a:t>
            </a:r>
          </a:p>
          <a:p>
            <a:r>
              <a:rPr lang="en-US" altLang="ko-KR" dirty="0"/>
              <a:t>Spatial (LBA) jump</a:t>
            </a:r>
          </a:p>
          <a:p>
            <a:pPr lvl="1"/>
            <a:r>
              <a:rPr lang="en-US" altLang="ko-KR" dirty="0"/>
              <a:t>WRITE_STRIDE_SECTORS: </a:t>
            </a:r>
            <a:r>
              <a:rPr lang="ko-KR" altLang="en-US" dirty="0"/>
              <a:t>이전 </a:t>
            </a:r>
            <a:r>
              <a:rPr lang="en-US" altLang="ko-KR" dirty="0"/>
              <a:t>I/O </a:t>
            </a:r>
            <a:r>
              <a:rPr lang="ko-KR" altLang="en-US" dirty="0"/>
              <a:t>와의 </a:t>
            </a:r>
            <a:r>
              <a:rPr lang="en-US" altLang="ko-KR" dirty="0"/>
              <a:t>LBA </a:t>
            </a:r>
            <a:r>
              <a:rPr lang="ko-KR" altLang="en-US" dirty="0"/>
              <a:t>위치 차이 </a:t>
            </a:r>
            <a:r>
              <a:rPr lang="en-US" altLang="ko-KR" dirty="0"/>
              <a:t>sector </a:t>
            </a:r>
            <a:r>
              <a:rPr lang="ko-KR" altLang="en-US" dirty="0"/>
              <a:t>간격</a:t>
            </a:r>
            <a:endParaRPr lang="en-US" altLang="ko-KR" dirty="0"/>
          </a:p>
          <a:p>
            <a:pPr lvl="1"/>
            <a:r>
              <a:rPr lang="en-US" altLang="ko-KR" dirty="0"/>
              <a:t>READ_STRIDE_SECTORS</a:t>
            </a:r>
          </a:p>
          <a:p>
            <a:pPr lvl="2"/>
            <a:r>
              <a:rPr lang="en-US" altLang="ko-KR" dirty="0"/>
              <a:t>intel 750 series</a:t>
            </a:r>
            <a:r>
              <a:rPr lang="ko-KR" altLang="en-US" dirty="0"/>
              <a:t> </a:t>
            </a:r>
            <a:r>
              <a:rPr lang="en-US" altLang="ko-KR" dirty="0"/>
              <a:t>sector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512 byte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48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D91F-5481-4C03-A31E-6C2A532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823CE-DAE3-46C0-AFA1-03821A0C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Re-arrive time interval accumulation in each LBA chunk</a:t>
            </a:r>
          </a:p>
          <a:p>
            <a:pPr lvl="1"/>
            <a:r>
              <a:rPr lang="en-US" altLang="ko-KR" dirty="0"/>
              <a:t>WRITE_IO_ARRIVAL_INTERVAL</a:t>
            </a:r>
          </a:p>
          <a:p>
            <a:pPr lvl="1"/>
            <a:r>
              <a:rPr lang="en-US" altLang="ko-KR" dirty="0"/>
              <a:t>READ_IO_ARRIVAL_INTERVAL</a:t>
            </a:r>
          </a:p>
          <a:p>
            <a:pPr lvl="2"/>
            <a:r>
              <a:rPr lang="en-US" altLang="ko-KR" dirty="0"/>
              <a:t> interval </a:t>
            </a:r>
            <a:r>
              <a:rPr lang="ko-KR" altLang="en-US" dirty="0"/>
              <a:t>계속해서 축적됨</a:t>
            </a:r>
            <a:endParaRPr lang="en-US" altLang="ko-KR" dirty="0"/>
          </a:p>
          <a:p>
            <a:pPr lvl="2"/>
            <a:r>
              <a:rPr lang="en-US" altLang="ko-KR" dirty="0"/>
              <a:t>interval </a:t>
            </a:r>
            <a:r>
              <a:rPr lang="ko-KR" altLang="en-US" dirty="0"/>
              <a:t>은 이전에 </a:t>
            </a:r>
            <a:r>
              <a:rPr lang="en-US" altLang="ko-KR" dirty="0" err="1"/>
              <a:t>rq</a:t>
            </a:r>
            <a:r>
              <a:rPr lang="en-US" altLang="ko-KR" dirty="0"/>
              <a:t> </a:t>
            </a:r>
            <a:r>
              <a:rPr lang="ko-KR" altLang="en-US" dirty="0"/>
              <a:t>부터 다음 </a:t>
            </a:r>
            <a:r>
              <a:rPr lang="en-US" altLang="ko-KR" dirty="0" err="1"/>
              <a:t>rq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ko-KR" altLang="en-US" dirty="0"/>
              <a:t>단위 </a:t>
            </a:r>
            <a:r>
              <a:rPr lang="en-US" altLang="ko-KR" dirty="0"/>
              <a:t>: </a:t>
            </a:r>
            <a:r>
              <a:rPr lang="en-US" altLang="ko-KR" dirty="0" err="1"/>
              <a:t>ps</a:t>
            </a:r>
            <a:r>
              <a:rPr lang="en-US" altLang="ko-KR" dirty="0"/>
              <a:t> (ns/1000)</a:t>
            </a:r>
          </a:p>
          <a:p>
            <a:pPr lvl="2"/>
            <a:r>
              <a:rPr lang="ko-KR" altLang="en-US" dirty="0"/>
              <a:t>높을 수록 뜨문뜨문 온다는 소리</a:t>
            </a:r>
            <a:endParaRPr lang="en-US" altLang="ko-KR" dirty="0"/>
          </a:p>
          <a:p>
            <a:pPr lvl="1"/>
            <a:r>
              <a:rPr lang="en-US" altLang="ko-KR" dirty="0"/>
              <a:t>WRITE_IO_ARRIVAL_INTERVAL_BUCKET</a:t>
            </a:r>
          </a:p>
          <a:p>
            <a:pPr lvl="1"/>
            <a:r>
              <a:rPr lang="en-US" altLang="ko-KR" dirty="0"/>
              <a:t>READ_IO_ARRIVAL_INTERVAL_BUCKET</a:t>
            </a:r>
          </a:p>
          <a:p>
            <a:pPr lvl="2"/>
            <a:r>
              <a:rPr lang="en-US" altLang="ko-KR" dirty="0"/>
              <a:t>interval </a:t>
            </a:r>
            <a:r>
              <a:rPr lang="ko-KR" altLang="en-US" dirty="0"/>
              <a:t>이 </a:t>
            </a:r>
            <a:r>
              <a:rPr lang="en-US" altLang="ko-KR" dirty="0"/>
              <a:t>BUCKET[n] </a:t>
            </a:r>
            <a:r>
              <a:rPr lang="ko-KR" altLang="en-US" dirty="0"/>
              <a:t>보다 작을 때 </a:t>
            </a:r>
            <a:r>
              <a:rPr lang="en-US" altLang="ko-KR" dirty="0"/>
              <a:t>chunk </a:t>
            </a:r>
            <a:r>
              <a:rPr lang="ko-KR" altLang="en-US" dirty="0"/>
              <a:t>당 </a:t>
            </a:r>
            <a:r>
              <a:rPr lang="en-US" altLang="ko-KR" dirty="0"/>
              <a:t>I/O count</a:t>
            </a:r>
          </a:p>
          <a:p>
            <a:pPr lvl="2"/>
            <a:r>
              <a:rPr lang="en-US" altLang="ko-KR" dirty="0"/>
              <a:t>bucket</a:t>
            </a:r>
            <a:r>
              <a:rPr lang="ko-KR" altLang="en-US" dirty="0"/>
              <a:t> 은 </a:t>
            </a:r>
            <a:r>
              <a:rPr lang="en-US" altLang="ko-KR" dirty="0"/>
              <a:t>static 25 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bucket </a:t>
            </a:r>
            <a:r>
              <a:rPr lang="ko-KR" altLang="en-US" dirty="0"/>
              <a:t>당 설정</a:t>
            </a:r>
            <a:r>
              <a:rPr lang="en-US" altLang="ko-KR" dirty="0"/>
              <a:t> </a:t>
            </a:r>
            <a:r>
              <a:rPr lang="ko-KR" altLang="en-US" dirty="0"/>
              <a:t>개의 </a:t>
            </a:r>
            <a:r>
              <a:rPr lang="en-US" altLang="ko-KR" dirty="0"/>
              <a:t>chunk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7F802A-0B40-4457-AE95-7839FFCA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865" y="2235269"/>
            <a:ext cx="2539581" cy="4478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E7D98-D356-44A7-AE58-3076533CEFB2}"/>
              </a:ext>
            </a:extLst>
          </p:cNvPr>
          <p:cNvSpPr txBox="1"/>
          <p:nvPr/>
        </p:nvSpPr>
        <p:spPr>
          <a:xfrm>
            <a:off x="9608444" y="2200149"/>
            <a:ext cx="968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BUCKET[0]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BUCKET[1]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BUCKET[2]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BUCKET[3]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BUCKET[4]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BUCKET[5]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b="1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6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D91F-5481-4C03-A31E-6C2A532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823CE-DAE3-46C0-AFA1-03821A0C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Statistics of I/O skewness heatmap in each chunk</a:t>
            </a:r>
          </a:p>
          <a:p>
            <a:pPr lvl="1"/>
            <a:r>
              <a:rPr lang="en-US" altLang="ko-KR" dirty="0"/>
              <a:t>(0~256)-KB WRITE_SKEWNESS: skewness size chunk </a:t>
            </a:r>
            <a:r>
              <a:rPr lang="ko-KR" altLang="en-US" dirty="0"/>
              <a:t>별 </a:t>
            </a:r>
            <a:r>
              <a:rPr lang="en-US" altLang="ko-KR" dirty="0"/>
              <a:t>count</a:t>
            </a:r>
          </a:p>
          <a:p>
            <a:pPr lvl="1"/>
            <a:r>
              <a:rPr lang="en-US" altLang="ko-KR" dirty="0"/>
              <a:t>(0~256)-KB READ_SKEWNESS</a:t>
            </a:r>
          </a:p>
          <a:p>
            <a:pPr lvl="2"/>
            <a:r>
              <a:rPr lang="en-US" altLang="ko-KR" dirty="0"/>
              <a:t> buckets:[0,4KB),[4KB,8KB),[8KB,12KB)….[124KB,128KB), </a:t>
            </a:r>
            <a:r>
              <a:rPr lang="ko-KR" altLang="en-US" dirty="0"/>
              <a:t>총 </a:t>
            </a:r>
            <a:r>
              <a:rPr lang="en-US" altLang="ko-KR" dirty="0"/>
              <a:t>32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/>
              <a:t>WRITE_COUNT_PER_CHUNK</a:t>
            </a:r>
          </a:p>
          <a:p>
            <a:pPr lvl="1"/>
            <a:r>
              <a:rPr lang="en-US" altLang="ko-KR" dirty="0"/>
              <a:t>chunk </a:t>
            </a:r>
            <a:r>
              <a:rPr lang="ko-KR" altLang="en-US" dirty="0"/>
              <a:t>별 </a:t>
            </a:r>
            <a:r>
              <a:rPr lang="en-US" altLang="ko-KR" dirty="0"/>
              <a:t>IO count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9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6DCE-245A-4F30-9DB5-EE1B8FBA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8638"/>
            <a:ext cx="9144000" cy="111601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4F5D841-6BF2-45DC-A00C-EA6310EA8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Parameter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구조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346807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D91F-5481-4C03-A31E-6C2A532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823CE-DAE3-46C0-AFA1-03821A0C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~3.18 kernel </a:t>
            </a:r>
            <a:r>
              <a:rPr lang="ko-KR" altLang="en-US" sz="1600" dirty="0"/>
              <a:t>까지는 </a:t>
            </a:r>
            <a:r>
              <a:rPr lang="en-US" altLang="ko-KR" sz="1600" dirty="0"/>
              <a:t>block layer </a:t>
            </a:r>
            <a:r>
              <a:rPr lang="ko-KR" altLang="en-US" sz="1600" dirty="0"/>
              <a:t>만 </a:t>
            </a:r>
            <a:r>
              <a:rPr lang="en-US" altLang="ko-KR" sz="1600" dirty="0"/>
              <a:t>bypass </a:t>
            </a:r>
            <a:r>
              <a:rPr lang="ko-KR" altLang="en-US" sz="1600" dirty="0"/>
              <a:t>하고 직접적으로 </a:t>
            </a:r>
            <a:r>
              <a:rPr lang="en-US" altLang="ko-KR" sz="1600" dirty="0"/>
              <a:t>bio </a:t>
            </a:r>
            <a:r>
              <a:rPr lang="ko-KR" altLang="en-US" sz="1600" dirty="0"/>
              <a:t>를 가져와 사용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 err="1">
                <a:highlight>
                  <a:srgbClr val="FFFF00"/>
                </a:highlight>
              </a:rPr>
              <a:t>nvme_submit_bio_queue</a:t>
            </a:r>
            <a:r>
              <a:rPr lang="en-US" altLang="ko-KR" sz="1600" b="1" dirty="0">
                <a:highlight>
                  <a:srgbClr val="FFFF00"/>
                </a:highlight>
              </a:rPr>
              <a:t>() </a:t>
            </a:r>
            <a:r>
              <a:rPr lang="ko-KR" altLang="en-US" sz="1600" b="1" dirty="0">
                <a:highlight>
                  <a:srgbClr val="FFFF00"/>
                </a:highlight>
              </a:rPr>
              <a:t>에서 </a:t>
            </a:r>
            <a:r>
              <a:rPr lang="en-US" altLang="ko-KR" sz="1600" b="1" dirty="0">
                <a:highlight>
                  <a:srgbClr val="FFFF00"/>
                </a:highlight>
              </a:rPr>
              <a:t>bio </a:t>
            </a:r>
            <a:r>
              <a:rPr lang="ko-KR" altLang="en-US" sz="1600" b="1" dirty="0">
                <a:highlight>
                  <a:srgbClr val="FFFF00"/>
                </a:highlight>
              </a:rPr>
              <a:t>와 </a:t>
            </a:r>
            <a:r>
              <a:rPr lang="en-US" altLang="ko-KR" sz="1600" b="1" dirty="0" err="1">
                <a:highlight>
                  <a:srgbClr val="FFFF00"/>
                </a:highlight>
              </a:rPr>
              <a:t>cmd</a:t>
            </a:r>
            <a:r>
              <a:rPr lang="en-US" altLang="ko-KR" sz="1600" b="1" dirty="0">
                <a:highlight>
                  <a:srgbClr val="FFFF00"/>
                </a:highlight>
              </a:rPr>
              <a:t> </a:t>
            </a:r>
            <a:r>
              <a:rPr lang="ko-KR" altLang="en-US" sz="1600" b="1" dirty="0">
                <a:highlight>
                  <a:srgbClr val="FFFF00"/>
                </a:highlight>
              </a:rPr>
              <a:t>가져와 </a:t>
            </a:r>
            <a:r>
              <a:rPr lang="en-US" altLang="ko-KR" sz="1600" b="1" dirty="0">
                <a:highlight>
                  <a:srgbClr val="FFFF00"/>
                </a:highlight>
              </a:rPr>
              <a:t>profiling</a:t>
            </a:r>
          </a:p>
          <a:p>
            <a:pPr lvl="1"/>
            <a:r>
              <a:rPr lang="en-US" altLang="ko-KR" sz="1400" dirty="0" err="1"/>
              <a:t>submit_bio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bh</a:t>
            </a:r>
            <a:r>
              <a:rPr lang="en-US" altLang="ko-KR" sz="1400" dirty="0"/>
              <a:t> </a:t>
            </a:r>
            <a:r>
              <a:rPr lang="ko-KR" altLang="en-US" sz="1400" dirty="0"/>
              <a:t>정보를 통해 </a:t>
            </a:r>
            <a:r>
              <a:rPr lang="en-US" altLang="ko-KR" sz="1400" dirty="0"/>
              <a:t>bio structure </a:t>
            </a:r>
            <a:r>
              <a:rPr lang="ko-KR" altLang="en-US" sz="1400" dirty="0"/>
              <a:t>할당하여 초기화 하여 </a:t>
            </a:r>
            <a:r>
              <a:rPr lang="en-US" altLang="ko-KR" sz="1400" dirty="0" err="1"/>
              <a:t>submit_bio</a:t>
            </a:r>
            <a:r>
              <a:rPr lang="en-US" altLang="ko-KR" sz="1400" dirty="0"/>
              <a:t>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generic_make_request</a:t>
            </a:r>
            <a:r>
              <a:rPr lang="en-US" altLang="ko-KR" sz="1400" dirty="0"/>
              <a:t>: request 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만듬</a:t>
            </a:r>
            <a:endParaRPr lang="en-US" altLang="ko-KR" sz="1400" dirty="0"/>
          </a:p>
          <a:p>
            <a:pPr lvl="2"/>
            <a:r>
              <a:rPr lang="en-US" altLang="ko-KR" sz="1000" dirty="0"/>
              <a:t>bio: </a:t>
            </a:r>
            <a:r>
              <a:rPr lang="ko-KR" altLang="en-US" sz="1000" dirty="0"/>
              <a:t>연속적인 </a:t>
            </a:r>
            <a:r>
              <a:rPr lang="en-US" altLang="ko-KR" sz="1000" dirty="0"/>
              <a:t>DMA </a:t>
            </a:r>
            <a:r>
              <a:rPr lang="ko-KR" altLang="en-US" sz="1000" dirty="0"/>
              <a:t>를 할 수 있도록 </a:t>
            </a:r>
            <a:r>
              <a:rPr lang="en-US" altLang="ko-KR" sz="1000" dirty="0"/>
              <a:t>storage </a:t>
            </a:r>
            <a:r>
              <a:rPr lang="ko-KR" altLang="en-US" sz="1000" dirty="0"/>
              <a:t>에서 연속적인 부분 단위로 쪼개고</a:t>
            </a:r>
            <a:r>
              <a:rPr lang="en-US" altLang="ko-KR" sz="1000" dirty="0"/>
              <a:t>, buffer </a:t>
            </a:r>
            <a:r>
              <a:rPr lang="ko-KR" altLang="en-US" sz="1000" dirty="0"/>
              <a:t>기반으로 </a:t>
            </a:r>
            <a:r>
              <a:rPr lang="en-US" altLang="ko-KR" sz="1000" dirty="0"/>
              <a:t>memory </a:t>
            </a:r>
            <a:r>
              <a:rPr lang="ko-KR" altLang="en-US" sz="1000" dirty="0"/>
              <a:t>상의 </a:t>
            </a:r>
            <a:r>
              <a:rPr lang="en-US" altLang="ko-KR" sz="1000" dirty="0"/>
              <a:t>page </a:t>
            </a:r>
            <a:r>
              <a:rPr lang="ko-KR" altLang="en-US" sz="1000" dirty="0"/>
              <a:t>와 </a:t>
            </a:r>
            <a:r>
              <a:rPr lang="en-US" altLang="ko-KR" sz="1000" dirty="0"/>
              <a:t>block </a:t>
            </a:r>
            <a:r>
              <a:rPr lang="ko-KR" altLang="en-US" sz="1000" dirty="0"/>
              <a:t>간 주소 정보 가짐 </a:t>
            </a:r>
            <a:endParaRPr lang="en-US" altLang="ko-KR" sz="1000" dirty="0"/>
          </a:p>
          <a:p>
            <a:pPr lvl="2"/>
            <a:r>
              <a:rPr lang="en-US" altLang="ko-KR" sz="1000" dirty="0"/>
              <a:t>request: </a:t>
            </a:r>
            <a:r>
              <a:rPr lang="ko-KR" altLang="en-US" sz="1000" dirty="0"/>
              <a:t>실제 </a:t>
            </a:r>
            <a:r>
              <a:rPr lang="en-US" altLang="ko-KR" sz="1000" dirty="0"/>
              <a:t>device driver </a:t>
            </a:r>
            <a:r>
              <a:rPr lang="ko-KR" altLang="en-US" sz="1000" dirty="0"/>
              <a:t>에서 </a:t>
            </a:r>
            <a:r>
              <a:rPr lang="en-US" altLang="ko-KR" sz="1000" dirty="0" err="1"/>
              <a:t>io</a:t>
            </a:r>
            <a:r>
              <a:rPr lang="en-US" altLang="ko-KR" sz="1000" dirty="0"/>
              <a:t> </a:t>
            </a:r>
            <a:r>
              <a:rPr lang="ko-KR" altLang="en-US" sz="1000" dirty="0"/>
              <a:t>연산에 필요한 정보를 담고 있음</a:t>
            </a:r>
            <a:r>
              <a:rPr lang="en-US" altLang="ko-KR" sz="1000" dirty="0"/>
              <a:t>, 1</a:t>
            </a:r>
            <a:r>
              <a:rPr lang="ko-KR" altLang="en-US" sz="1000" dirty="0"/>
              <a:t>개 이상의 </a:t>
            </a:r>
            <a:r>
              <a:rPr lang="en-US" altLang="ko-KR" sz="1000" dirty="0"/>
              <a:t>bio </a:t>
            </a:r>
            <a:r>
              <a:rPr lang="ko-KR" altLang="en-US" sz="1000" dirty="0"/>
              <a:t>를 가짐 </a:t>
            </a:r>
            <a:endParaRPr lang="en-US" altLang="ko-KR" sz="1000" dirty="0"/>
          </a:p>
          <a:p>
            <a:pPr lvl="1"/>
            <a:r>
              <a:rPr lang="en-US" altLang="ko-KR" sz="1400" dirty="0" err="1"/>
              <a:t>make_request_fn</a:t>
            </a:r>
            <a:r>
              <a:rPr lang="en-US" altLang="ko-KR" sz="1400" dirty="0"/>
              <a:t>: request</a:t>
            </a:r>
            <a:r>
              <a:rPr lang="ko-KR" altLang="en-US" sz="1400" dirty="0"/>
              <a:t> 를 </a:t>
            </a:r>
            <a:r>
              <a:rPr lang="en-US" altLang="ko-KR" sz="1400" dirty="0"/>
              <a:t>device driver </a:t>
            </a:r>
            <a:r>
              <a:rPr lang="ko-KR" altLang="en-US" sz="1400" dirty="0"/>
              <a:t>로 넘김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nvme_make_request</a:t>
            </a:r>
            <a:r>
              <a:rPr lang="en-US" altLang="ko-KR" sz="1400" dirty="0"/>
              <a:t>: bio </a:t>
            </a:r>
            <a:r>
              <a:rPr lang="ko-KR" altLang="en-US" sz="1400" dirty="0"/>
              <a:t>를 참조해 </a:t>
            </a:r>
            <a:r>
              <a:rPr lang="en-US" altLang="ko-KR" sz="1400" dirty="0" err="1"/>
              <a:t>iod</a:t>
            </a:r>
            <a:r>
              <a:rPr lang="en-US" altLang="ko-KR" sz="1400" dirty="0"/>
              <a:t> </a:t>
            </a:r>
            <a:r>
              <a:rPr lang="ko-KR" altLang="en-US" sz="1400" dirty="0"/>
              <a:t>할당</a:t>
            </a:r>
            <a:endParaRPr lang="en-US" altLang="ko-KR" sz="1400" dirty="0"/>
          </a:p>
          <a:p>
            <a:pPr lvl="2"/>
            <a:r>
              <a:rPr lang="en-US" altLang="ko-KR" sz="1000" dirty="0" err="1"/>
              <a:t>iod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NVMe</a:t>
            </a:r>
            <a:r>
              <a:rPr lang="en-US" altLang="ko-KR" sz="1000" dirty="0"/>
              <a:t> </a:t>
            </a:r>
            <a:r>
              <a:rPr lang="ko-KR" altLang="en-US" sz="1000" dirty="0"/>
              <a:t>내에서 </a:t>
            </a:r>
            <a:r>
              <a:rPr lang="en-US" altLang="ko-KR" sz="1000" dirty="0"/>
              <a:t>DMA </a:t>
            </a:r>
            <a:r>
              <a:rPr lang="ko-KR" altLang="en-US" sz="1000" dirty="0"/>
              <a:t>정보를 갖고 있음 </a:t>
            </a:r>
            <a:r>
              <a:rPr lang="en-US" altLang="ko-KR" sz="1000" dirty="0"/>
              <a:t>(request </a:t>
            </a:r>
            <a:r>
              <a:rPr lang="ko-KR" altLang="en-US" sz="1000" dirty="0"/>
              <a:t>역할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400" b="1" dirty="0" err="1">
                <a:highlight>
                  <a:srgbClr val="FFFF00"/>
                </a:highlight>
              </a:rPr>
              <a:t>nvme_submit_bio_queue</a:t>
            </a:r>
            <a:r>
              <a:rPr lang="en-US" altLang="ko-KR" sz="1400" b="1" dirty="0">
                <a:highlight>
                  <a:srgbClr val="FFFF00"/>
                </a:highlight>
              </a:rPr>
              <a:t>:  bio</a:t>
            </a:r>
            <a:r>
              <a:rPr lang="ko-KR" altLang="en-US" sz="1400" b="1" dirty="0">
                <a:highlight>
                  <a:srgbClr val="FFFF00"/>
                </a:highlight>
              </a:rPr>
              <a:t> 를 가져와 해당 하는 </a:t>
            </a:r>
            <a:r>
              <a:rPr lang="en-US" altLang="ko-KR" sz="1400" b="1" dirty="0" err="1">
                <a:highlight>
                  <a:srgbClr val="FFFF00"/>
                </a:highlight>
              </a:rPr>
              <a:t>iod</a:t>
            </a:r>
            <a:r>
              <a:rPr lang="en-US" altLang="ko-KR" sz="1400" b="1" dirty="0">
                <a:highlight>
                  <a:srgbClr val="FFFF00"/>
                </a:highlight>
              </a:rPr>
              <a:t> </a:t>
            </a:r>
            <a:r>
              <a:rPr lang="ko-KR" altLang="en-US" sz="1400" b="1" dirty="0">
                <a:highlight>
                  <a:srgbClr val="FFFF00"/>
                </a:highlight>
              </a:rPr>
              <a:t>에 대한 </a:t>
            </a:r>
            <a:r>
              <a:rPr lang="en-US" altLang="ko-KR" sz="1400" b="1" dirty="0" err="1">
                <a:highlight>
                  <a:srgbClr val="FFFF00"/>
                </a:highlight>
              </a:rPr>
              <a:t>cmd</a:t>
            </a:r>
            <a:r>
              <a:rPr lang="en-US" altLang="ko-KR" sz="1400" b="1" dirty="0">
                <a:highlight>
                  <a:srgbClr val="FFFF00"/>
                </a:highlight>
              </a:rPr>
              <a:t> </a:t>
            </a:r>
            <a:r>
              <a:rPr lang="ko-KR" altLang="en-US" sz="1400" b="1" dirty="0">
                <a:highlight>
                  <a:srgbClr val="FFFF00"/>
                </a:highlight>
              </a:rPr>
              <a:t>생성</a:t>
            </a:r>
            <a:r>
              <a:rPr lang="en-US" altLang="ko-KR" sz="1400" b="1" dirty="0">
                <a:highlight>
                  <a:srgbClr val="FFFF00"/>
                </a:highlight>
              </a:rPr>
              <a:t>, SQ</a:t>
            </a:r>
            <a:r>
              <a:rPr lang="ko-KR" altLang="en-US" sz="1400" b="1" dirty="0">
                <a:highlight>
                  <a:srgbClr val="FFFF00"/>
                </a:highlight>
              </a:rPr>
              <a:t>에 </a:t>
            </a:r>
            <a:r>
              <a:rPr lang="en-US" altLang="ko-KR" sz="1400" b="1" dirty="0" err="1">
                <a:highlight>
                  <a:srgbClr val="FFFF00"/>
                </a:highlight>
              </a:rPr>
              <a:t>cmd</a:t>
            </a:r>
            <a:r>
              <a:rPr lang="en-US" altLang="ko-KR" sz="1400" b="1" dirty="0">
                <a:highlight>
                  <a:srgbClr val="FFFF00"/>
                </a:highlight>
              </a:rPr>
              <a:t> insert</a:t>
            </a:r>
          </a:p>
          <a:p>
            <a:pPr lvl="1"/>
            <a:r>
              <a:rPr lang="en-US" altLang="ko-KR" sz="1400" dirty="0"/>
              <a:t>write </a:t>
            </a:r>
            <a:r>
              <a:rPr lang="en-US" altLang="ko-KR" sz="1400" dirty="0" err="1"/>
              <a:t>cmd</a:t>
            </a:r>
            <a:r>
              <a:rPr lang="en-US" altLang="ko-KR" sz="1400" dirty="0"/>
              <a:t> to tail of SQ</a:t>
            </a:r>
          </a:p>
          <a:p>
            <a:pPr lvl="1"/>
            <a:r>
              <a:rPr lang="en-US" altLang="ko-KR" sz="1400" dirty="0"/>
              <a:t>ring SQ doorbell</a:t>
            </a:r>
          </a:p>
          <a:p>
            <a:pPr lvl="1"/>
            <a:r>
              <a:rPr lang="en-US" altLang="ko-KR" sz="1400" dirty="0"/>
              <a:t>end make request</a:t>
            </a:r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903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D91F-5481-4C03-A31E-6C2A532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823CE-DAE3-46C0-AFA1-03821A0C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err="1"/>
              <a:t>nvme_submit_bio_queue</a:t>
            </a:r>
            <a:r>
              <a:rPr lang="en-US" altLang="ko-KR" sz="1800" b="1" dirty="0"/>
              <a:t>() </a:t>
            </a:r>
            <a:r>
              <a:rPr lang="ko-KR" altLang="en-US" sz="1800" b="1" dirty="0"/>
              <a:t>에서 </a:t>
            </a:r>
            <a:r>
              <a:rPr lang="en-US" altLang="ko-KR" sz="1800" b="1" dirty="0" err="1"/>
              <a:t>calc_stoneneedle</a:t>
            </a:r>
            <a:r>
              <a:rPr lang="en-US" altLang="ko-KR" sz="1800" b="1" dirty="0"/>
              <a:t>(“nvme0n1”, </a:t>
            </a:r>
            <a:r>
              <a:rPr lang="en-US" altLang="ko-KR" sz="1800" b="1" dirty="0" err="1"/>
              <a:t>nvme_cmd</a:t>
            </a:r>
            <a:r>
              <a:rPr lang="en-US" altLang="ko-KR" sz="1800" b="1" dirty="0"/>
              <a:t>, bio) </a:t>
            </a:r>
            <a:r>
              <a:rPr lang="ko-KR" altLang="en-US" sz="1800" b="1" dirty="0"/>
              <a:t>호출</a:t>
            </a:r>
            <a:endParaRPr lang="en-US" altLang="ko-KR" sz="1800" b="1" dirty="0"/>
          </a:p>
          <a:p>
            <a:r>
              <a:rPr lang="en-US" altLang="ko-KR" sz="1800" dirty="0"/>
              <a:t>WRITE_IO_COUNT</a:t>
            </a:r>
          </a:p>
          <a:p>
            <a:pPr lvl="1"/>
            <a:r>
              <a:rPr lang="en-US" altLang="ko-KR" sz="1400" dirty="0"/>
              <a:t>if(</a:t>
            </a:r>
            <a:r>
              <a:rPr lang="en-US" altLang="ko-KR" sz="1400" dirty="0" err="1"/>
              <a:t>cmd.rw.opcode</a:t>
            </a:r>
            <a:r>
              <a:rPr lang="en-US" altLang="ko-KR" sz="1400" dirty="0"/>
              <a:t>==write) count</a:t>
            </a:r>
          </a:p>
          <a:p>
            <a:r>
              <a:rPr lang="en-US" altLang="ko-KR" sz="1800" dirty="0"/>
              <a:t>WRITE_TOTAL_BYTES</a:t>
            </a:r>
          </a:p>
          <a:p>
            <a:pPr lvl="1"/>
            <a:r>
              <a:rPr lang="en-US" altLang="ko-KR" sz="1400" dirty="0"/>
              <a:t>bio-&gt;</a:t>
            </a:r>
            <a:r>
              <a:rPr lang="en-US" altLang="ko-KR" sz="1400" dirty="0" err="1"/>
              <a:t>bi_size</a:t>
            </a:r>
            <a:endParaRPr lang="en-US" altLang="ko-KR" sz="1400" dirty="0"/>
          </a:p>
          <a:p>
            <a:r>
              <a:rPr lang="en-US" altLang="ko-KR" sz="1800" dirty="0"/>
              <a:t>WRITE_SEQUENTIAL_BYTES</a:t>
            </a:r>
          </a:p>
          <a:p>
            <a:pPr lvl="1"/>
            <a:r>
              <a:rPr lang="en-US" altLang="ko-KR" sz="1400" dirty="0" err="1"/>
              <a:t>last_cmd</a:t>
            </a:r>
            <a:r>
              <a:rPr lang="en-US" altLang="ko-KR" sz="1400" dirty="0"/>
              <a:t> 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lba</a:t>
            </a:r>
            <a:r>
              <a:rPr lang="en-US" altLang="ko-KR" sz="1400" dirty="0"/>
              <a:t> </a:t>
            </a:r>
            <a:r>
              <a:rPr lang="ko-KR" altLang="en-US" sz="1400" dirty="0"/>
              <a:t>에 연속적으로 </a:t>
            </a:r>
            <a:r>
              <a:rPr lang="en-US" altLang="ko-KR" sz="1400" dirty="0"/>
              <a:t>write </a:t>
            </a:r>
            <a:r>
              <a:rPr lang="ko-KR" altLang="en-US" sz="1400" dirty="0"/>
              <a:t>할 경우 </a:t>
            </a:r>
            <a:endParaRPr lang="en-US" altLang="ko-KR" sz="1400" dirty="0"/>
          </a:p>
          <a:p>
            <a:pPr lvl="1"/>
            <a:r>
              <a:rPr lang="en-US" altLang="ko-KR" sz="1400" dirty="0"/>
              <a:t>SEQUENTIAL_BYTES += bio-&gt;</a:t>
            </a:r>
            <a:r>
              <a:rPr lang="en-US" altLang="ko-KR" sz="1400" dirty="0" err="1"/>
              <a:t>bi_size</a:t>
            </a:r>
            <a:r>
              <a:rPr lang="en-US" altLang="ko-KR" sz="1400" dirty="0"/>
              <a:t> // </a:t>
            </a:r>
            <a:r>
              <a:rPr lang="ko-KR" altLang="en-US" sz="1400" dirty="0"/>
              <a:t>한 </a:t>
            </a:r>
            <a:r>
              <a:rPr lang="en-US" altLang="ko-KR" sz="1400" dirty="0"/>
              <a:t>bio </a:t>
            </a:r>
            <a:r>
              <a:rPr lang="ko-KR" altLang="en-US" sz="1400" dirty="0"/>
              <a:t>는 디스크 상에서 연속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last_cmd</a:t>
            </a:r>
            <a:r>
              <a:rPr lang="ko-KR" altLang="en-US" sz="1400" dirty="0"/>
              <a:t> 의 </a:t>
            </a:r>
            <a:r>
              <a:rPr lang="en-US" altLang="ko-KR" sz="1400" dirty="0" err="1"/>
              <a:t>end_lba</a:t>
            </a:r>
            <a:r>
              <a:rPr lang="en-US" altLang="ko-KR" sz="1400" dirty="0"/>
              <a:t> </a:t>
            </a:r>
            <a:r>
              <a:rPr lang="ko-KR" altLang="en-US" sz="1400" dirty="0"/>
              <a:t>와 차이가 날 경우 </a:t>
            </a:r>
            <a:r>
              <a:rPr lang="en-US" altLang="ko-KR" sz="1400" dirty="0"/>
              <a:t>accumulation </a:t>
            </a:r>
            <a:r>
              <a:rPr lang="ko-KR" altLang="en-US" sz="1400" dirty="0"/>
              <a:t>하지 않음 </a:t>
            </a:r>
            <a:endParaRPr lang="en-US" altLang="ko-KR" sz="1400" dirty="0"/>
          </a:p>
          <a:p>
            <a:r>
              <a:rPr lang="en-US" altLang="ko-KR" sz="1800" dirty="0"/>
              <a:t>WRITE_SEQUENTIAL_BYTES_PER_CHUNK</a:t>
            </a:r>
          </a:p>
          <a:p>
            <a:pPr lvl="1"/>
            <a:r>
              <a:rPr lang="en-US" altLang="ko-KR" sz="1400" dirty="0"/>
              <a:t>chunk[bio-&gt;</a:t>
            </a:r>
            <a:r>
              <a:rPr lang="en-US" altLang="ko-KR" sz="1400" dirty="0" err="1"/>
              <a:t>bi_sector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chunk_size</a:t>
            </a:r>
            <a:r>
              <a:rPr lang="en-US" altLang="ko-KR" sz="1400" dirty="0"/>
              <a:t>] += bio-&gt;</a:t>
            </a:r>
            <a:r>
              <a:rPr lang="en-US" altLang="ko-KR" sz="1400" dirty="0" err="1"/>
              <a:t>bi_size</a:t>
            </a:r>
            <a:endParaRPr lang="en-US" altLang="ko-KR" sz="1400" dirty="0"/>
          </a:p>
          <a:p>
            <a:r>
              <a:rPr lang="en-US" altLang="ko-KR" sz="1800" dirty="0"/>
              <a:t>WRITE_RANDOM_IO_COUNT</a:t>
            </a:r>
          </a:p>
          <a:p>
            <a:pPr lvl="1"/>
            <a:r>
              <a:rPr lang="en-US" altLang="ko-KR" sz="1400" dirty="0" err="1"/>
              <a:t>last_cmd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/>
              <a:t>stride </a:t>
            </a:r>
            <a:r>
              <a:rPr lang="ko-KR" altLang="en-US" sz="1400" dirty="0"/>
              <a:t>차이 날 경우 </a:t>
            </a:r>
            <a:r>
              <a:rPr lang="en-US" altLang="ko-KR" sz="1400" dirty="0"/>
              <a:t>count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25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Introducing PowerPoint 201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Introducing PowerPoint 201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2290</Words>
  <Application>Microsoft Office PowerPoint</Application>
  <PresentationFormat>와이드스크린</PresentationFormat>
  <Paragraphs>292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3_Introducing PowerPoint 2011</vt:lpstr>
      <vt:lpstr>15_Introducing PowerPoint 2011</vt:lpstr>
      <vt:lpstr>2_Office 테마</vt:lpstr>
      <vt:lpstr>StoneNeedle 정리</vt:lpstr>
      <vt:lpstr>1. Parameter</vt:lpstr>
      <vt:lpstr>Parameter</vt:lpstr>
      <vt:lpstr>Parameter</vt:lpstr>
      <vt:lpstr>Parameter</vt:lpstr>
      <vt:lpstr>Parameter</vt:lpstr>
      <vt:lpstr>2. 구조</vt:lpstr>
      <vt:lpstr>구조 </vt:lpstr>
      <vt:lpstr>구조 </vt:lpstr>
      <vt:lpstr>구조 </vt:lpstr>
      <vt:lpstr>write</vt:lpstr>
      <vt:lpstr>Overall View of Data I/O from Device Driver </vt:lpstr>
      <vt:lpstr>NVMe</vt:lpstr>
      <vt:lpstr>bio Structure</vt:lpstr>
      <vt:lpstr>The bio Structure</vt:lpstr>
      <vt:lpstr>The bio Structure</vt:lpstr>
      <vt:lpstr>[File System. 11] FStream: Managing Flash Streams in the File System</vt:lpstr>
      <vt:lpstr>[Etc. 48] Reducing Garbage Collection Overhead in SSD Based on Workload Prediction</vt:lpstr>
      <vt:lpstr>[File System. 15] F2FS: A New File System for Flash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호영</dc:creator>
  <cp:lastModifiedBy>이 호영</cp:lastModifiedBy>
  <cp:revision>251</cp:revision>
  <dcterms:created xsi:type="dcterms:W3CDTF">2019-09-23T02:37:17Z</dcterms:created>
  <dcterms:modified xsi:type="dcterms:W3CDTF">2019-11-11T10:55:29Z</dcterms:modified>
</cp:coreProperties>
</file>