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368" r:id="rId4"/>
    <p:sldId id="282" r:id="rId5"/>
    <p:sldId id="367" r:id="rId6"/>
    <p:sldId id="371" r:id="rId7"/>
    <p:sldId id="372" r:id="rId8"/>
    <p:sldId id="373" r:id="rId9"/>
    <p:sldId id="369" r:id="rId10"/>
    <p:sldId id="278" r:id="rId1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5" d="100"/>
          <a:sy n="85" d="100"/>
        </p:scale>
        <p:origin x="726" y="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7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2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9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6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광운대 컴퓨터공학과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MALID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웨어러블 디바이스 사용자의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데이터 활용한 활동인식 시스템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구성 및 계획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24899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310673" y="1433318"/>
            <a:ext cx="8514259" cy="382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신체에 부착된 스마트폰의 센서를 이용하여 운동을 인식</a:t>
            </a: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운동의 강도를 미밴드의 심박수 센서를 이용하여 측정</a:t>
            </a: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운동의 종류와 강도와 퀄리티를 기록하여 </a:t>
            </a:r>
            <a:endParaRPr lang="en-US" altLang="ko-KR" sz="24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본인의 체력관리에 유용하게 사용 할 수 있도록 한다</a:t>
            </a:r>
            <a:r>
              <a:rPr lang="en-US" altLang="ko-KR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6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구성 및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097867"/>
            <a:ext cx="8514259" cy="2382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75000"/>
              </a:lnSpc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미밴드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심박수 센서를 이용하여 현재 사용자의 심박수를 꾸준하게 체크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신체에 부착된 스마트폰의 가속도 센서를 이용하여 운동 분류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EC2 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스마트폰으로 부터 데이터를 얻어와서 저장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Amazon RDS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데이터베이스를 통해  데이터의 체계적인 관리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Tensorflow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스마트폰의 센서 데이터를 입력으로 하여 운동인식을 진행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262447"/>
            <a:ext cx="8514259" cy="2218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스마트폰이 미밴드에게 심박수를 측정 하라는 명령 하달</a:t>
            </a:r>
            <a:r>
              <a:rPr lang="en-US" altLang="ko-KR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가속도 센서 측정 시작</a:t>
            </a:r>
            <a:endParaRPr lang="en-US" altLang="ko-KR" b="1" spc="-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미밴드는 심박수를 </a:t>
            </a:r>
            <a:r>
              <a:rPr lang="en-US" altLang="ko-KR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단위로 반복 측정하여 스마트폰으로 전달</a:t>
            </a:r>
            <a:endParaRPr lang="en-US" altLang="ko-KR" b="1" spc="-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스마트폰에서 </a:t>
            </a:r>
            <a:r>
              <a:rPr lang="ko-KR" altLang="en-US" b="1" spc="-5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가속도센서와 심박수 데이터를 아마존에 전달</a:t>
            </a:r>
            <a:endParaRPr lang="en-US" altLang="ko-KR" b="1" spc="-5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아마존의 데이터베이스를 활용하여 데이터를 누적하여 저장</a:t>
            </a:r>
            <a:endParaRPr lang="en-US" altLang="ko-KR" b="1" spc="-50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모아놓은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데이터를 통해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진행한 후 운동 분석 결과를 스마트폰에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373198" y="1347499"/>
            <a:ext cx="8514259" cy="46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04EE6-9AD2-4D9D-BB6E-82AB992A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347499"/>
            <a:ext cx="2638882" cy="54246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F1B505-812A-45E7-869B-6A42E24D0340}"/>
              </a:ext>
            </a:extLst>
          </p:cNvPr>
          <p:cNvSpPr/>
          <p:nvPr/>
        </p:nvSpPr>
        <p:spPr>
          <a:xfrm>
            <a:off x="5395133" y="1281052"/>
            <a:ext cx="2638882" cy="5424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5A0C85-9074-4297-80EB-B3642D5DFA7B}"/>
              </a:ext>
            </a:extLst>
          </p:cNvPr>
          <p:cNvSpPr/>
          <p:nvPr/>
        </p:nvSpPr>
        <p:spPr>
          <a:xfrm>
            <a:off x="1275644" y="3429000"/>
            <a:ext cx="778934" cy="25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EDD78-8E56-4AE0-826F-8E813D463367}"/>
              </a:ext>
            </a:extLst>
          </p:cNvPr>
          <p:cNvSpPr txBox="1"/>
          <p:nvPr/>
        </p:nvSpPr>
        <p:spPr>
          <a:xfrm>
            <a:off x="2101922" y="336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클릭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425426A-4BEC-4FAA-9832-339F7D92FA3C}"/>
              </a:ext>
            </a:extLst>
          </p:cNvPr>
          <p:cNvSpPr/>
          <p:nvPr/>
        </p:nvSpPr>
        <p:spPr>
          <a:xfrm>
            <a:off x="3262488" y="3371210"/>
            <a:ext cx="1877213" cy="368045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AE43B7-E2D3-4E2B-90C2-AA1A6902C6C0}"/>
              </a:ext>
            </a:extLst>
          </p:cNvPr>
          <p:cNvSpPr/>
          <p:nvPr/>
        </p:nvSpPr>
        <p:spPr>
          <a:xfrm>
            <a:off x="5488953" y="1580444"/>
            <a:ext cx="2397889" cy="16481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일간</a:t>
            </a:r>
            <a:r>
              <a:rPr lang="en-US" altLang="ko-KR" dirty="0"/>
              <a:t>, 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월간으로 운동량에 대한 통계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6194A7-F23B-447F-9F84-011B41EA1EC6}"/>
              </a:ext>
            </a:extLst>
          </p:cNvPr>
          <p:cNvSpPr/>
          <p:nvPr/>
        </p:nvSpPr>
        <p:spPr>
          <a:xfrm>
            <a:off x="5462276" y="3525814"/>
            <a:ext cx="2451242" cy="567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월을 선택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전체도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95645-1153-4CDE-A379-807F9C9D0EAE}"/>
              </a:ext>
            </a:extLst>
          </p:cNvPr>
          <p:cNvSpPr/>
          <p:nvPr/>
        </p:nvSpPr>
        <p:spPr>
          <a:xfrm>
            <a:off x="5462276" y="4282166"/>
            <a:ext cx="2451242" cy="2022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날짜에 대한 운동 기록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01E-FEBA-4B37-AE7D-462631F81671}"/>
              </a:ext>
            </a:extLst>
          </p:cNvPr>
          <p:cNvSpPr txBox="1"/>
          <p:nvPr/>
        </p:nvSpPr>
        <p:spPr>
          <a:xfrm>
            <a:off x="5735780" y="739023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현재 계획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6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373198" y="1347499"/>
            <a:ext cx="8514259" cy="46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04EE6-9AD2-4D9D-BB6E-82AB992A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347499"/>
            <a:ext cx="2638882" cy="54246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5A0C85-9074-4297-80EB-B3642D5DFA7B}"/>
              </a:ext>
            </a:extLst>
          </p:cNvPr>
          <p:cNvSpPr/>
          <p:nvPr/>
        </p:nvSpPr>
        <p:spPr>
          <a:xfrm>
            <a:off x="1322988" y="3744881"/>
            <a:ext cx="778934" cy="251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EDD78-8E56-4AE0-826F-8E813D463367}"/>
              </a:ext>
            </a:extLst>
          </p:cNvPr>
          <p:cNvSpPr txBox="1"/>
          <p:nvPr/>
        </p:nvSpPr>
        <p:spPr>
          <a:xfrm>
            <a:off x="2037559" y="3697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클릭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425426A-4BEC-4FAA-9832-339F7D92FA3C}"/>
              </a:ext>
            </a:extLst>
          </p:cNvPr>
          <p:cNvSpPr/>
          <p:nvPr/>
        </p:nvSpPr>
        <p:spPr>
          <a:xfrm>
            <a:off x="3262488" y="3371210"/>
            <a:ext cx="1877213" cy="368045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C796E1-FFA2-4FFE-8AE2-FD552923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04" y="797526"/>
            <a:ext cx="2821558" cy="58002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38A533-955D-490F-B7F4-8AF574694D72}"/>
              </a:ext>
            </a:extLst>
          </p:cNvPr>
          <p:cNvSpPr/>
          <p:nvPr/>
        </p:nvSpPr>
        <p:spPr>
          <a:xfrm>
            <a:off x="542863" y="1389304"/>
            <a:ext cx="4851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이름을 입력 받음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추후 수정 예정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)----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</a:t>
            </a:r>
          </a:p>
          <a:p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위한 운동 종류 선택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----</a:t>
            </a:r>
          </a:p>
          <a:p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추후 자동인식으로 생략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         누적 측정 시간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-&gt;</a:t>
            </a:r>
          </a:p>
          <a:p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		</a:t>
            </a:r>
          </a:p>
          <a:p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현재 신체의 움직임에 대한 각종 센서 값   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-----</a:t>
            </a:r>
          </a:p>
          <a:p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		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기록 시작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   -----</a:t>
            </a:r>
          </a:p>
          <a:p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	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측정 종료 이후에 저장된 운동기록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-</a:t>
            </a:r>
          </a:p>
        </p:txBody>
      </p:sp>
    </p:spTree>
    <p:extLst>
      <p:ext uri="{BB962C8B-B14F-4D97-AF65-F5344CB8AC3E}">
        <p14:creationId xmlns:p14="http://schemas.microsoft.com/office/powerpoint/2010/main" val="9077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진행상황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629741" y="2002873"/>
            <a:ext cx="8514259" cy="465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서버에서는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5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초 마다 한번씩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데이터를 전송 받음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전송받은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 데이터는 곧바로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사용자의 이름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.txt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로 저장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0A528-4B94-4598-BC18-60F9E853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837311"/>
            <a:ext cx="3475753" cy="30838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C8F8D7-69BB-4CEA-B66E-F033622D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5" y="4142642"/>
            <a:ext cx="8867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RDS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앞으로의 계획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BB9EB7A-E371-46B7-9988-90C796207C98}"/>
              </a:ext>
            </a:extLst>
          </p:cNvPr>
          <p:cNvSpPr txBox="1">
            <a:spLocks/>
          </p:cNvSpPr>
          <p:nvPr/>
        </p:nvSpPr>
        <p:spPr>
          <a:xfrm>
            <a:off x="256543" y="4262447"/>
            <a:ext cx="8514259" cy="221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아마존의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RDS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데이터베이스를 이용하여 데이터를 체계적인 관리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축적된 데이터를 통해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진행한 후 운동 분석 결과를 스마트폰에 전달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C1E74-3C1C-4694-95C1-077FD62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" y="1433318"/>
            <a:ext cx="7889358" cy="28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3524</TotalTime>
  <Words>274</Words>
  <Application>Microsoft Office PowerPoint</Application>
  <PresentationFormat>화면 슬라이드 쇼(4:3)</PresentationFormat>
  <Paragraphs>69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나눔고딕 ExtraBold</vt:lpstr>
      <vt:lpstr>나눔고딕</vt:lpstr>
      <vt:lpstr>Wingdings</vt:lpstr>
      <vt:lpstr>Arial</vt:lpstr>
      <vt:lpstr>Office 테마</vt:lpstr>
      <vt:lpstr>광운대 컴퓨터공학과 - MALID 웨어러블 디바이스 사용자의 생체 데이터 활용한 활동인식 시스템</vt:lpstr>
      <vt:lpstr>목차</vt:lpstr>
      <vt:lpstr>1. 프로젝트 계획</vt:lpstr>
      <vt:lpstr>1. 프로젝트 구성 및 계획</vt:lpstr>
      <vt:lpstr>2. 진행상황</vt:lpstr>
      <vt:lpstr>2. 진행상황</vt:lpstr>
      <vt:lpstr>2. 진행상황</vt:lpstr>
      <vt:lpstr>2. 진행상황</vt:lpstr>
      <vt:lpstr>3. 앞으로의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옥준영</cp:lastModifiedBy>
  <cp:revision>275</cp:revision>
  <cp:lastPrinted>2011-08-28T13:13:29Z</cp:lastPrinted>
  <dcterms:created xsi:type="dcterms:W3CDTF">2011-08-24T01:05:33Z</dcterms:created>
  <dcterms:modified xsi:type="dcterms:W3CDTF">2018-04-04T01:36:06Z</dcterms:modified>
</cp:coreProperties>
</file>