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304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6" r:id="rId22"/>
    <p:sldId id="305" r:id="rId23"/>
    <p:sldId id="300" r:id="rId24"/>
    <p:sldId id="301" r:id="rId25"/>
    <p:sldId id="307" r:id="rId26"/>
    <p:sldId id="308" r:id="rId27"/>
    <p:sldId id="309" r:id="rId28"/>
    <p:sldId id="310" r:id="rId29"/>
    <p:sldId id="312" r:id="rId30"/>
    <p:sldId id="313" r:id="rId31"/>
    <p:sldId id="314" r:id="rId32"/>
    <p:sldId id="278" r:id="rId33"/>
  </p:sldIdLst>
  <p:sldSz cx="9144000" cy="6858000" type="screen4x3"/>
  <p:notesSz cx="6805613" cy="9939338"/>
  <p:embeddedFontLst>
    <p:embeddedFont>
      <p:font typeface="나눔고딕 ExtraBold" panose="020D0904000000000000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나눔고딕" panose="020D0604000000000000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34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62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51D67-0C14-4576-BCC5-A508196B7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08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9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06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89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86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87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88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0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0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64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45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26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13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75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64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75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6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59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69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9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7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0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9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3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4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fitness/BleA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fit/android/data-types#custom_data_typ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google.com/android/reference/com/google/android/gms/fitness/data/DataTyp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fitness/SensorsA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fitness/RecordingA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fitness/HistoryA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fitness/SessionsAp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fitness/HistoryAp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5400" b="1" spc="-2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구글핏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박종현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김태영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송민규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옥준영</a:t>
            </a:r>
            <a:endParaRPr lang="en-US" altLang="ko-KR" sz="1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4803" y="39488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4336822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71542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509319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4803" y="547184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Bluetooth Low Energy API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12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가능한 블루투스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장치의 데이터를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 store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저장 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6301016"/>
            <a:ext cx="8057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https://developers.google.com/android/reference/com/google/android/gms/fitness/BleApi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64803" y="2821007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Fitness.BleApi.startBleScan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70593" y="2821007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fitness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호환되는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BLE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장치 스캔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4803" y="3646856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Fitness.BleApi.stopBleScan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70593" y="3646856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BLE 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스캔 중지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4803" y="4472705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Fitness.BleApi.claimBleDevice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70593" y="4472705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사용자와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BLE 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장치 연결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803" y="5298554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Fitness.BleApi.unclaimBleDevice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0593" y="5298554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사용자와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BLE 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장치 연결 해제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95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2.</a:t>
            </a:r>
            <a:r>
              <a:rPr kumimoji="0" lang="en-US" altLang="ko-KR" sz="800" b="0" i="0" u="none" strike="noStrike" kern="1200" cap="none" spc="-3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-3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데이터 종류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종류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2234424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data types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플랫폼이 기본적으로 제공하는 데이터 타입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ko-KR" sz="1800" noProof="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Private custom data types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앱을 위해 정의된 데이터 타입</a:t>
            </a:r>
            <a:endParaRPr lang="en-US" altLang="ko-KR" sz="1800" noProof="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0" i="0" u="none" strike="noStrike" kern="1200" cap="none" spc="0" normalizeH="0" baseline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Shareable data types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개발자에 의해 플랫폼에 제출된 데이터 타입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(custom data type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제출하여 승인 받으면 다른 앱에서 사용할 수 있는 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타입이 됨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Restricted data types :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HealthDataTypes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데이터에 대한 쓰기 권한을 특정 개발자에게만 제한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11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2.</a:t>
            </a:r>
            <a:r>
              <a:rPr kumimoji="0" lang="en-US" altLang="ko-KR" sz="800" b="0" i="0" u="none" strike="noStrike" kern="1200" cap="none" spc="-3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-3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데이터 종류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data types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803" y="1652084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TYPE_CALORIES_EXPENDED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70593" y="1652084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 </a:t>
            </a:r>
            <a:r>
              <a:rPr lang="ko-KR" altLang="en-US" sz="1600" spc="-5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기간동안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소비된 칼로리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(float – kcal)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4803" y="2478067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TYPE_DISTANCE_DELTA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70593" y="2478067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이동거리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(float – meters)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6776" y="3304050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TYPE_HEART_RATE_BPM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72566" y="3304050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분당 심장 박동수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(float – bpm)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4803" y="4130032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TYPE_LOCATION_SAMPLE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70593" y="4130032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현재 위치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위도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경도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(float – degree)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4803" y="4956014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TYPE_SPEED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70593" y="4956014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속도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(float - m/s)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4803" y="5781996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TYPE_STEP_COUNT_DELTA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70593" y="5781996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ko-KR" altLang="en-US" sz="1600" spc="-5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시간동안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spc="-5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걸음수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600" spc="-5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count)</a:t>
            </a:r>
          </a:p>
        </p:txBody>
      </p:sp>
    </p:spTree>
    <p:extLst>
      <p:ext uri="{BB962C8B-B14F-4D97-AF65-F5344CB8AC3E}">
        <p14:creationId xmlns:p14="http://schemas.microsoft.com/office/powerpoint/2010/main" val="237967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2.</a:t>
            </a:r>
            <a:r>
              <a:rPr kumimoji="0" lang="en-US" altLang="ko-KR" sz="800" b="0" i="0" u="none" strike="noStrike" kern="1200" cap="none" spc="-3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ko-KR" altLang="en-US" sz="800" b="0" i="0" u="none" strike="noStrike" kern="1200" cap="none" spc="-3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데이터 종류</a:t>
            </a:r>
            <a:endParaRPr kumimoji="0" lang="en-US" altLang="ko-KR" sz="800" b="0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2234424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https://developers.google.com/fit/android/data-types#custom_data_types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https://developers.google.com/android/reference/com/google/android/gms/fitness/data/DataType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1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구글핏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2234424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1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 계정 생성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2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 플레이 서비스 설치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3 : OAuth 2.0 Client ID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확보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key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발급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4 : Project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설정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64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2 :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 플레이 서비스 설치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1570503"/>
            <a:ext cx="8470547" cy="112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 스튜디오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tools – Android – SDK Manager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SDK Tools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탭 선택 후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Play Services, Google Repository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5" y="3149436"/>
            <a:ext cx="8677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9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35088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3 : OAuth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2.0 Client ID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3" y="1570503"/>
            <a:ext cx="8470547" cy="119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https://console.developers.google.com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 및 </a:t>
            </a: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구글계정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로그인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생성한 프로젝트 선택 후 사용자 </a:t>
            </a: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인증정보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만들기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Oauth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ID) </a:t>
            </a: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15" y="2535171"/>
            <a:ext cx="75723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6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35088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3 : OAuth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2.0 Client ID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3" y="1570503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동의 화면 구성 후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Client ID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59" y="2023494"/>
            <a:ext cx="6766313" cy="46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9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35088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3 : OAuth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2.0 Client ID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3" y="1570503"/>
            <a:ext cx="8470547" cy="46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SHA-1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 확인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안드로이드 스튜디오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Gradle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탭에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signingReport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더블클릭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28" y="2036190"/>
            <a:ext cx="61245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0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35088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3 : OAuth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2.0 Client ID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3" y="1570503"/>
            <a:ext cx="8470547" cy="46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좌측 하단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Run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탭에서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SHA1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 확인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6" y="2796176"/>
            <a:ext cx="81153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5000"/>
              </a:lnSpc>
            </a:pP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  </a:t>
            </a: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구글핏과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Mifit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구글핏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종류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구글핏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lang="en-US" altLang="ko-KR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61472" y="231763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61472" y="330360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61472" y="2783325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7350887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3 : OAuth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2.0 Client ID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6543" y="1570503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SHA1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프로젝트 패키지 이름 입력 후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Client ID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78" y="2016858"/>
            <a:ext cx="6772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4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3 : API key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발급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1570503"/>
            <a:ext cx="8470547" cy="48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키는 인증 정보 만들기 항목에서 확인 가능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" y="2713820"/>
            <a:ext cx="3916563" cy="23377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0AA5193-17FC-4070-BF9E-C1BED1816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111" y="2944340"/>
            <a:ext cx="3839143" cy="19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3 : API key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발급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1570503"/>
            <a:ext cx="8470547" cy="1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AndroidManifest.xml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추가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(YOUR_API_KEY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부분에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입력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15" y="3044858"/>
            <a:ext cx="6734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4 : Project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설정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1570503"/>
            <a:ext cx="8470547" cy="112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Project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탭의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build.gradle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더블클릭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2303695"/>
            <a:ext cx="46958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4 : Project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설정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1570503"/>
            <a:ext cx="8470547" cy="14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코드의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dependencies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부분에 다음 내용 입력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compile 'com.google.android.gms:play-services-fitness:11.6.0'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compile 'com.google.android.gms:play-services-auth:11.6.0'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" y="3262951"/>
            <a:ext cx="8229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7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Step count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63455" y="1281052"/>
            <a:ext cx="8470547" cy="528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fit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저장된 데이터를 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어플리케이션에서 사용 가능하도록 만드는 것이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목적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 Options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속성을 생성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데이터를 가져올까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누적된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count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가져오기로 정의함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AutoNum type="arabicPeriod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GoogleSignIn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이라는 클래스의 메소드를 통해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fit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데이터베이스에 접근 권한 요청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136D65-42B6-4D35-A1E7-13296EDF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" y="2980626"/>
            <a:ext cx="6248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8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3241FB-A1FC-4433-A09C-F4A8676F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4" y="2145747"/>
            <a:ext cx="8110871" cy="2451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Step count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2134894"/>
            <a:ext cx="8470547" cy="528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성공적으로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Permission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승인되면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Subscribe(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접근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988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Step count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6544" y="3238150"/>
            <a:ext cx="8470547" cy="484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			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누적된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count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읽어올 권한을 획득한다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Listener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데이터가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수신되는지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확인한다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A46E6C-AC15-4B11-8558-3F4E8C10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86" y="1570503"/>
            <a:ext cx="7227234" cy="426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65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Step count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203352" y="1543550"/>
            <a:ext cx="2530650" cy="502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 count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읽는데 성공하면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onSuccess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onSuccess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에서는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하루간의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누적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출력함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실패하면 </a:t>
            </a:r>
            <a:r>
              <a:rPr lang="en-US" altLang="ko-KR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onFailure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에러메시지 출력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EA67D-53E2-4F0D-961B-E09857B9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27" y="1543550"/>
            <a:ext cx="57626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0D9DD0-4363-4CDF-B10D-26D143986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38" y="1570503"/>
            <a:ext cx="7764129" cy="4203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Step count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77706" y="2715426"/>
            <a:ext cx="2530650" cy="502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메뉴에서 선택한 기능이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Read data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경우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Read Data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실행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45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구글핏과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mifit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63455" y="1570503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우리가 사용하는 웨어러블 디바이스는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 band.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 band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 fit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이라는 어플리케이션과 동기화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 band &lt;-&gt; Google fit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직접 동기화는 지원하지 않음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 fit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동기화된 데이터를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fit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다시 한번 동기화 해줘야 함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023844-D1F0-488E-8371-DA89545E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4" y="3397541"/>
            <a:ext cx="1638479" cy="33681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E185BE-254B-474C-A2C0-936EB8660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870" y="3393069"/>
            <a:ext cx="1600953" cy="32910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803CF5-78AF-465A-A66B-077CB39F3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214" y="3393069"/>
            <a:ext cx="1716093" cy="35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19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2A1CA9-3C07-4372-B2E1-39D94884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1433318"/>
            <a:ext cx="7915131" cy="5370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Step count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240153" y="3336211"/>
            <a:ext cx="2530650" cy="502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액티비티에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 데이터를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출력하는 메소드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97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Step count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023924" y="3101320"/>
            <a:ext cx="5222453" cy="502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실습 진행</a:t>
            </a:r>
            <a:endParaRPr lang="en-US" altLang="ko-KR" sz="36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149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구글핏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56544" y="2234424"/>
            <a:ext cx="8470547" cy="40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Sensors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Recording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History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Sessions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Goals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Bluetooth Low Energy API </a:t>
            </a: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Sensors API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12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Device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센서 데이터 스트림에 대한 </a:t>
            </a:r>
            <a:r>
              <a:rPr lang="ko-KR" altLang="en-US" sz="1800" dirty="0" err="1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엑세스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제공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803" y="2976145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Fitness.SensorsApi.findDataSources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70593" y="2976146"/>
            <a:ext cx="4426652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이용 가능한 센서 데이터 소스를 얻음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6301016"/>
            <a:ext cx="8057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https://developers.google.com/android/reference/com/google/android/gms/fitness/SensorsApi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4803" y="3859908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Fitness.SensorsApi.add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70593" y="3859909"/>
            <a:ext cx="4426652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관찰할 </a:t>
            </a:r>
            <a:r>
              <a:rPr lang="ko-KR" altLang="en-US" sz="1600" spc="-5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리스너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등록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803" y="4743670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Fitness.SensorsApi.remove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70593" y="4743671"/>
            <a:ext cx="4426652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등록된 </a:t>
            </a:r>
            <a:r>
              <a:rPr lang="ko-KR" altLang="en-US" sz="1600" spc="-5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리스너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제거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58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Recording API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12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데이터를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Background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자동으로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Fit Store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저장 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803" y="2976145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Fitness.RecordingApi.listSubscription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70593" y="2976146"/>
            <a:ext cx="4426652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등록된 목록 읽기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6301016"/>
            <a:ext cx="8057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https://developers.google.com/android/reference/com/google/android/gms/fitness/RecordingApi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4803" y="3859908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Fitness.RecordingApi.subscribe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70593" y="3859909"/>
            <a:ext cx="4426652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저장할 데이터 등록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803" y="4743670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Fitness.RecordingApi.unsubscribe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70593" y="4743671"/>
            <a:ext cx="4426652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저장할 데이터 해제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History API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12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피트니스 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history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접근하여 데이터 읽기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</a:t>
            </a: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작업 가능 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803" y="2976145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Fitness.HistoryApi.readData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70593" y="2976146"/>
            <a:ext cx="4426652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읽기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6301016"/>
            <a:ext cx="8057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https://developers.google.com/android/reference/com/google/android/gms/fitness/HistoryApi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4803" y="3859908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Fitness.HistoryApi.insertData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70593" y="3859909"/>
            <a:ext cx="4426652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저장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803" y="4743670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Fitness.HistoryApi.deleteData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70593" y="4743671"/>
            <a:ext cx="4426652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삭제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58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Session API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12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Session : </a:t>
            </a: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피트니스 활동을 수행하는 시간 간격을 의미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803" y="2821007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Fitness.SessionApi.startSession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70593" y="2821007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activity session 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6301016"/>
            <a:ext cx="8057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https://developers.google.com/android/reference/com/google/android/gms/fitness/SessionsApi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4803" y="3646856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Fitness.SessionApi.stopSession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70593" y="3646856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Activity session 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중지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803" y="4472705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Fitness.SessionApi.insertSession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70593" y="4472705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지정된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session 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저장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4803" y="5298554"/>
            <a:ext cx="3697531" cy="67358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Fitness.SessionApi.readSession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70593" y="5298554"/>
            <a:ext cx="4426652" cy="673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특정 </a:t>
            </a: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session data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읽기 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15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구글핏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API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Goals API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433318"/>
            <a:ext cx="8470547" cy="12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지정한 목표에 대하여 도달 상황을 확인</a:t>
            </a: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>
                <a:solidFill>
                  <a:srgbClr val="3D3C3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Public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800" dirty="0">
              <a:solidFill>
                <a:srgbClr val="3D3C3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803" y="2976145"/>
            <a:ext cx="3697531" cy="7460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Fitness.GoalsApi.readCurrentGoals</a:t>
            </a:r>
            <a:endParaRPr lang="ko-KR" altLang="en-US" sz="1600" b="1" spc="-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70593" y="2976146"/>
            <a:ext cx="4600210" cy="7460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en-US" altLang="ko-KR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fit store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부터 사용자의 </a:t>
            </a:r>
            <a:r>
              <a:rPr lang="ko-KR" altLang="en-US" sz="1600" spc="-5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목표정보</a:t>
            </a:r>
            <a:r>
              <a:rPr lang="ko-KR" altLang="en-US" sz="1600" spc="-5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읽기</a:t>
            </a:r>
            <a:endParaRPr lang="en-US" altLang="ko-KR" sz="1600" spc="-5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4" y="6301016"/>
            <a:ext cx="8057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https://developers.google.com/android/reference/com/google/android/gms/fitness/HistoryApi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00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1209</Words>
  <Application>Microsoft Office PowerPoint</Application>
  <PresentationFormat>화면 슬라이드 쇼(4:3)</PresentationFormat>
  <Paragraphs>304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Wingdings</vt:lpstr>
      <vt:lpstr>나눔고딕 ExtraBold</vt:lpstr>
      <vt:lpstr>맑은 고딕</vt:lpstr>
      <vt:lpstr>나눔고딕</vt:lpstr>
      <vt:lpstr>Arial</vt:lpstr>
      <vt:lpstr>Office 테마</vt:lpstr>
      <vt:lpstr>3주차 구글핏 API 구조</vt:lpstr>
      <vt:lpstr>목차</vt:lpstr>
      <vt:lpstr>구글핏과 mifit 연동</vt:lpstr>
      <vt:lpstr>구글핏 API 구성</vt:lpstr>
      <vt:lpstr>Sensors API</vt:lpstr>
      <vt:lpstr>Recording API</vt:lpstr>
      <vt:lpstr>History API</vt:lpstr>
      <vt:lpstr>Session API</vt:lpstr>
      <vt:lpstr>Goals API</vt:lpstr>
      <vt:lpstr>Bluetooth Low Energy API</vt:lpstr>
      <vt:lpstr>데이터 종류</vt:lpstr>
      <vt:lpstr>주요 Public data types</vt:lpstr>
      <vt:lpstr>참고 자료</vt:lpstr>
      <vt:lpstr>구글핏 API 사용</vt:lpstr>
      <vt:lpstr>Step 2 : 구글 플레이 서비스 설치</vt:lpstr>
      <vt:lpstr>Step 3 : OAuth 2.0 Client ID 확보</vt:lpstr>
      <vt:lpstr>Step 3 : OAuth 2.0 Client ID 확보</vt:lpstr>
      <vt:lpstr>Step 3 : OAuth 2.0 Client ID 확보</vt:lpstr>
      <vt:lpstr>Step 3 : OAuth 2.0 Client ID 확보</vt:lpstr>
      <vt:lpstr>Step 3 : OAuth 2.0 Client ID 확보</vt:lpstr>
      <vt:lpstr>Step 3 : API key 발급</vt:lpstr>
      <vt:lpstr>Step 3 : API key 발급</vt:lpstr>
      <vt:lpstr>Step 4 : Project 설정</vt:lpstr>
      <vt:lpstr>Step 4 : Project 설정</vt:lpstr>
      <vt:lpstr>실습 : Step count 조회</vt:lpstr>
      <vt:lpstr>실습 : Step count 조회</vt:lpstr>
      <vt:lpstr>실습 : Step count 조회</vt:lpstr>
      <vt:lpstr>실습 : Step count 조회</vt:lpstr>
      <vt:lpstr>실습 : Step count 조회</vt:lpstr>
      <vt:lpstr>실습 : Step count 조회</vt:lpstr>
      <vt:lpstr>실습 : Step count 조회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옥준영</cp:lastModifiedBy>
  <cp:revision>118</cp:revision>
  <cp:lastPrinted>2011-08-28T13:13:29Z</cp:lastPrinted>
  <dcterms:created xsi:type="dcterms:W3CDTF">2011-08-24T01:05:33Z</dcterms:created>
  <dcterms:modified xsi:type="dcterms:W3CDTF">2018-01-08T13:05:32Z</dcterms:modified>
</cp:coreProperties>
</file>