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368" r:id="rId4"/>
    <p:sldId id="282" r:id="rId5"/>
    <p:sldId id="367" r:id="rId6"/>
    <p:sldId id="371" r:id="rId7"/>
    <p:sldId id="370" r:id="rId8"/>
    <p:sldId id="369" r:id="rId9"/>
    <p:sldId id="366" r:id="rId10"/>
    <p:sldId id="278" r:id="rId11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고딕 ExtraBold" panose="020D0904000000000000" pitchFamily="50" charset="-127"/>
      <p:bold r:id="rId16"/>
    </p:embeddedFont>
    <p:embeddedFont>
      <p:font typeface="나눔고딕" panose="020D0604000000000000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7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2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90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83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66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9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MALID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웨어러블 디바이스 사용자의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생체 데이터 활용한 활동인식 시스템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박종현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김태영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송민규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옥준영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4803" y="39488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4336822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71542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509319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4803" y="547184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계획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진행상황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앞으로의 계획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361472" y="231763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361472" y="324899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61472" y="278332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계획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B9EB7A-E371-46B7-9988-90C796207C98}"/>
              </a:ext>
            </a:extLst>
          </p:cNvPr>
          <p:cNvSpPr txBox="1">
            <a:spLocks/>
          </p:cNvSpPr>
          <p:nvPr/>
        </p:nvSpPr>
        <p:spPr>
          <a:xfrm>
            <a:off x="263455" y="2486808"/>
            <a:ext cx="8514259" cy="3823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75000"/>
              </a:lnSpc>
            </a:pPr>
            <a:r>
              <a:rPr lang="ko-KR" altLang="en-US"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운동인식을 스마트폰으로 진행</a:t>
            </a:r>
            <a:endParaRPr lang="en-US" altLang="ko-KR" sz="24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75000"/>
              </a:lnSpc>
            </a:pPr>
            <a:r>
              <a:rPr lang="ko-KR" altLang="en-US"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진행하는 운동의 강도를 미밴드의 심박수 센서를 이용하여 측정</a:t>
            </a:r>
            <a:endParaRPr lang="en-US" altLang="ko-KR" sz="24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75000"/>
              </a:lnSpc>
            </a:pPr>
            <a:endParaRPr lang="en-US" altLang="ko-KR" sz="24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75000"/>
              </a:lnSpc>
            </a:pPr>
            <a:r>
              <a:rPr lang="ko-KR" altLang="en-US"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스마트폰으로 인식한 운동과 미밴드를 통해 누적된 심박수 데이터를 종합하여 운동의 종류와 강도와 퀄리티를 기록하여 사용자가 본인의 체력관리에 유용하게 사용 할 수 있도록 한다</a:t>
            </a:r>
            <a:r>
              <a:rPr lang="en-US" altLang="ko-KR"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269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계획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B9EB7A-E371-46B7-9988-90C796207C98}"/>
              </a:ext>
            </a:extLst>
          </p:cNvPr>
          <p:cNvSpPr txBox="1">
            <a:spLocks/>
          </p:cNvSpPr>
          <p:nvPr/>
        </p:nvSpPr>
        <p:spPr>
          <a:xfrm>
            <a:off x="256543" y="4262447"/>
            <a:ext cx="8514259" cy="2218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스마트폰이 미밴드에게 심박수를 측정 하라는 명령 하달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미밴드는 심박수를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 단위로 반복 측정하여 스마트폰으로 전달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스마트폰에서 </a:t>
            </a:r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모아놓은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가속도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방향 센서와 심박수 데이터를 아마존에 전달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아마존의 데이터베이스를 활용하여 데이터를 누적하여 저장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모아놓은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데이터를 통해 </a:t>
            </a:r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머신러닝을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진행한 후 운동 분석 결과를 스마트폰에 전달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2C1E74-3C1C-4694-95C1-077FD62F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1" y="1433318"/>
            <a:ext cx="7889358" cy="28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진행상황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B9EB7A-E371-46B7-9988-90C796207C98}"/>
              </a:ext>
            </a:extLst>
          </p:cNvPr>
          <p:cNvSpPr txBox="1">
            <a:spLocks/>
          </p:cNvSpPr>
          <p:nvPr/>
        </p:nvSpPr>
        <p:spPr>
          <a:xfrm>
            <a:off x="256543" y="4262447"/>
            <a:ext cx="8514259" cy="2218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스마트폰이 미밴드에게 심박수를 측정 하라는 명령 하달</a:t>
            </a:r>
            <a:endParaRPr lang="en-US" altLang="ko-KR" b="1" spc="-5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미밴드는 심박수를 </a:t>
            </a:r>
            <a:r>
              <a:rPr lang="en-US" altLang="ko-KR" b="1" spc="-5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b="1" spc="-5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 단위로 반복 측정하여 스마트폰으로 전달</a:t>
            </a:r>
            <a:endParaRPr lang="en-US" altLang="ko-KR" b="1" spc="-5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스마트폰에서 </a:t>
            </a:r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모아놓은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가속도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방향 센서와 심박수 데이터를 아마존에 전달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아마존의 데이터베이스를 활용하여 데이터를 누적하여 저장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모아놓은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데이터를 통해 </a:t>
            </a:r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머신러닝을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진행한 후 운동 분석 결과를 스마트폰에 전달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2C1E74-3C1C-4694-95C1-077FD62F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1" y="1433318"/>
            <a:ext cx="7889358" cy="28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1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진행상황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B9EB7A-E371-46B7-9988-90C796207C98}"/>
              </a:ext>
            </a:extLst>
          </p:cNvPr>
          <p:cNvSpPr txBox="1">
            <a:spLocks/>
          </p:cNvSpPr>
          <p:nvPr/>
        </p:nvSpPr>
        <p:spPr>
          <a:xfrm>
            <a:off x="373198" y="1347499"/>
            <a:ext cx="8514259" cy="465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204EE6-9AD2-4D9D-BB6E-82AB992A8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332" y="1281052"/>
            <a:ext cx="2638882" cy="542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3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진행상황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B9EB7A-E371-46B7-9988-90C796207C98}"/>
              </a:ext>
            </a:extLst>
          </p:cNvPr>
          <p:cNvSpPr txBox="1">
            <a:spLocks/>
          </p:cNvSpPr>
          <p:nvPr/>
        </p:nvSpPr>
        <p:spPr>
          <a:xfrm>
            <a:off x="373198" y="1347499"/>
            <a:ext cx="8514259" cy="465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블루투스 주소를 이용해 디바이스에 연결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----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</a:t>
            </a:r>
          </a:p>
          <a:p>
            <a:pPr>
              <a:lnSpc>
                <a:spcPct val="175000"/>
              </a:lnSpc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현재 연결상태 표시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		----</a:t>
            </a:r>
          </a:p>
          <a:p>
            <a:pPr>
              <a:lnSpc>
                <a:spcPct val="175000"/>
              </a:lnSpc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운동 종류 선택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추후 자동인식으로 생략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)       ----</a:t>
            </a:r>
          </a:p>
          <a:p>
            <a:pPr>
              <a:lnSpc>
                <a:spcPct val="175000"/>
              </a:lnSpc>
            </a:pP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			       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누적측정시간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</a:t>
            </a:r>
          </a:p>
          <a:p>
            <a:pPr>
              <a:lnSpc>
                <a:spcPct val="175000"/>
              </a:lnSpc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현재 신체의 움직임에 대한 각종 센서 값   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-----</a:t>
            </a:r>
          </a:p>
          <a:p>
            <a:pPr>
              <a:lnSpc>
                <a:spcPct val="175000"/>
              </a:lnSpc>
            </a:pP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			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기록 시작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    -----</a:t>
            </a:r>
          </a:p>
          <a:p>
            <a:pPr>
              <a:lnSpc>
                <a:spcPct val="175000"/>
              </a:lnSpc>
            </a:pP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  <a:p>
            <a:pPr>
              <a:lnSpc>
                <a:spcPct val="175000"/>
              </a:lnSpc>
            </a:pP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	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측정 종료 이후에 저장된 운동기록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-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7EAF19-DDD1-445F-9157-B1265224B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71" y="0"/>
            <a:ext cx="3336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9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앞으로의 계획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B9EB7A-E371-46B7-9988-90C796207C98}"/>
              </a:ext>
            </a:extLst>
          </p:cNvPr>
          <p:cNvSpPr txBox="1">
            <a:spLocks/>
          </p:cNvSpPr>
          <p:nvPr/>
        </p:nvSpPr>
        <p:spPr>
          <a:xfrm>
            <a:off x="256543" y="4262447"/>
            <a:ext cx="8514259" cy="2218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스마트폰에서 </a:t>
            </a:r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모아놓은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가속도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방향 센서와 심박수 데이터를 아마존에 전달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아마존의 데이터베이스를 활용하여 데이터를 누적하여 저장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모아놓은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데이터를 통해 </a:t>
            </a:r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머신러닝을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진행한 후 운동 분석 결과를 스마트폰에 전달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2C1E74-3C1C-4694-95C1-077FD62F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1" y="1433318"/>
            <a:ext cx="7889358" cy="28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9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371373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3472</TotalTime>
  <Words>220</Words>
  <Application>Microsoft Office PowerPoint</Application>
  <PresentationFormat>화면 슬라이드 쇼(4:3)</PresentationFormat>
  <Paragraphs>57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나눔고딕 ExtraBold</vt:lpstr>
      <vt:lpstr>나눔고딕</vt:lpstr>
      <vt:lpstr>Wingdings</vt:lpstr>
      <vt:lpstr>Arial</vt:lpstr>
      <vt:lpstr>Office 테마</vt:lpstr>
      <vt:lpstr>MALID 웨어러블 디바이스 사용자의 생체 데이터 활용한 활동인식 시스템</vt:lpstr>
      <vt:lpstr>목차</vt:lpstr>
      <vt:lpstr>1. 프로젝트 계획</vt:lpstr>
      <vt:lpstr>1. 프로젝트 계획</vt:lpstr>
      <vt:lpstr>2. 진행상황</vt:lpstr>
      <vt:lpstr>2. 진행상황</vt:lpstr>
      <vt:lpstr>2. 진행상황</vt:lpstr>
      <vt:lpstr>3. 앞으로의 계획</vt:lpstr>
      <vt:lpstr>참고자료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옥준영</cp:lastModifiedBy>
  <cp:revision>271</cp:revision>
  <cp:lastPrinted>2011-08-28T13:13:29Z</cp:lastPrinted>
  <dcterms:created xsi:type="dcterms:W3CDTF">2011-08-24T01:05:33Z</dcterms:created>
  <dcterms:modified xsi:type="dcterms:W3CDTF">2018-03-27T11:20:13Z</dcterms:modified>
</cp:coreProperties>
</file>