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328" r:id="rId4"/>
    <p:sldId id="332" r:id="rId5"/>
    <p:sldId id="258" r:id="rId6"/>
    <p:sldId id="331" r:id="rId7"/>
    <p:sldId id="330" r:id="rId8"/>
    <p:sldId id="335" r:id="rId9"/>
    <p:sldId id="334" r:id="rId10"/>
    <p:sldId id="333" r:id="rId11"/>
    <p:sldId id="329" r:id="rId12"/>
    <p:sldId id="337" r:id="rId13"/>
    <p:sldId id="336" r:id="rId14"/>
    <p:sldId id="338" r:id="rId15"/>
  </p:sldIdLst>
  <p:sldSz cx="9004300" cy="6362700"/>
  <p:notesSz cx="6858000" cy="9144000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6B"/>
    <a:srgbClr val="FFC269"/>
    <a:srgbClr val="E8E8E8"/>
    <a:srgbClr val="FF3300"/>
    <a:srgbClr val="ECECEC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208" autoAdjust="0"/>
  </p:normalViewPr>
  <p:slideViewPr>
    <p:cSldViewPr>
      <p:cViewPr varScale="1">
        <p:scale>
          <a:sx n="89" d="100"/>
          <a:sy n="89" d="100"/>
        </p:scale>
        <p:origin x="1334" y="86"/>
      </p:cViewPr>
      <p:guideLst>
        <p:guide orient="horz" pos="2004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3514-2CD9-4110-A407-D42F56B77B4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A572-8B08-4099-B721-9D02DCAC4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0243-927F-47C0-96F3-F5A29039F6C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7"/>
          <p:cNvSpPr txBox="1"/>
          <p:nvPr/>
        </p:nvSpPr>
        <p:spPr>
          <a:xfrm>
            <a:off x="1551153" y="1885206"/>
            <a:ext cx="6048672" cy="1228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549822" y="2893318"/>
            <a:ext cx="6048672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DB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연동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9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연동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58" y="2382872"/>
            <a:ext cx="3400425" cy="2305050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1189782" y="1033304"/>
            <a:ext cx="6480720" cy="779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Nodejs</a:t>
            </a:r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 </a:t>
            </a:r>
            <a:r>
              <a:rPr lang="ko-KR" altLang="en-US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부분 변경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연동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1862137"/>
            <a:ext cx="6648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연동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13" y="2029222"/>
            <a:ext cx="6558111" cy="3480990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1189782" y="1033304"/>
            <a:ext cx="6480720" cy="779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DB </a:t>
            </a:r>
            <a:r>
              <a:rPr lang="ko-KR" altLang="en-US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연동 확인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4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연동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3" y="1813198"/>
            <a:ext cx="4440776" cy="33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연동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5966" y="3037334"/>
            <a:ext cx="31449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http://moomini.tistory.com/66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1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10181" y="440805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80982" y="4465002"/>
            <a:ext cx="0" cy="1296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8"/>
          <p:cNvSpPr txBox="1"/>
          <p:nvPr/>
        </p:nvSpPr>
        <p:spPr>
          <a:xfrm>
            <a:off x="320942" y="3253060"/>
            <a:ext cx="230425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Index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879004" y="4465002"/>
            <a:ext cx="11881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Database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설치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</a:t>
            </a:r>
          </a:p>
          <a:p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2125886" y="440548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2994709" y="4464427"/>
            <a:ext cx="11881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Database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연동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</a:t>
            </a:r>
          </a:p>
          <a:p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45966" y="4405486"/>
            <a:ext cx="0" cy="1296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621828" y="2029222"/>
            <a:ext cx="583265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4800" b="1" i="0" u="none" strike="noStrike" kern="1200" cap="none" spc="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800" b="1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database</a:t>
            </a:r>
            <a:endParaRPr kumimoji="0" lang="ko-KR" altLang="en-US" sz="46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159734" y="4189462"/>
            <a:ext cx="4684829" cy="639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gradFill>
                <a:gsLst>
                  <a:gs pos="0">
                    <a:prstClr val="white">
                      <a:lumMod val="85000"/>
                    </a:prstClr>
                  </a:gs>
                  <a:gs pos="55000">
                    <a:prstClr val="white"/>
                  </a:gs>
                  <a:gs pos="99000">
                    <a:prstClr val="white">
                      <a:lumMod val="85000"/>
                    </a:prst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4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8" y="1165126"/>
            <a:ext cx="8748470" cy="46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66" y="1813198"/>
            <a:ext cx="7620847" cy="31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06" y="1093118"/>
            <a:ext cx="6525369" cy="44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98" y="1021110"/>
            <a:ext cx="6348953" cy="48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30" y="949102"/>
            <a:ext cx="6408712" cy="48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서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0" y="1093118"/>
            <a:ext cx="8091636" cy="46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11088</TotalTime>
  <Words>102</Words>
  <Application>Microsoft Office PowerPoint</Application>
  <PresentationFormat>사용자 지정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Windows 사용자</cp:lastModifiedBy>
  <cp:revision>391</cp:revision>
  <dcterms:created xsi:type="dcterms:W3CDTF">2015-01-23T05:52:34Z</dcterms:created>
  <dcterms:modified xsi:type="dcterms:W3CDTF">2018-02-20T08:23:29Z</dcterms:modified>
</cp:coreProperties>
</file>