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8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03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278" r:id="rId20"/>
  </p:sldIdLst>
  <p:sldSz cx="9144000" cy="6858000" type="screen4x3"/>
  <p:notesSz cx="6805613" cy="9939338"/>
  <p:embeddedFontLst>
    <p:embeddedFont>
      <p:font typeface="나눔고딕" panose="020B0600000101010101" charset="-127"/>
      <p:regular r:id="rId23"/>
      <p:bold r:id="rId24"/>
    </p:embeddedFont>
    <p:embeddedFont>
      <p:font typeface="나눔고딕 ExtraBold" panose="020B0600000101010101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55" d="100"/>
          <a:sy n="55" d="100"/>
        </p:scale>
        <p:origin x="1258" y="4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5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7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1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16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2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3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59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9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6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2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ysq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271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package/mysq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 RDS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박종현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송민규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옥준영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4803" y="39488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33682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1542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93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4803" y="54718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C1E1-50C3-4EEA-BC93-C0414E4B4B78}"/>
              </a:ext>
            </a:extLst>
          </p:cNvPr>
          <p:cNvSpPr txBox="1"/>
          <p:nvPr/>
        </p:nvSpPr>
        <p:spPr>
          <a:xfrm>
            <a:off x="364803" y="3984126"/>
            <a:ext cx="782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보안그룹 </a:t>
            </a:r>
            <a:r>
              <a:rPr lang="ko-KR" altLang="en-US" dirty="0" err="1"/>
              <a:t>인바운드</a:t>
            </a:r>
            <a:r>
              <a:rPr lang="ko-KR" altLang="en-US" dirty="0"/>
              <a:t> 편집 후 </a:t>
            </a:r>
            <a:r>
              <a:rPr lang="ko-KR" altLang="en-US" dirty="0" err="1"/>
              <a:t>엔드포인트</a:t>
            </a:r>
            <a:r>
              <a:rPr lang="ko-KR" altLang="en-US" dirty="0"/>
              <a:t> </a:t>
            </a:r>
            <a:r>
              <a:rPr lang="ko-KR" altLang="en-US" dirty="0" err="1"/>
              <a:t>권한있음으로</a:t>
            </a:r>
            <a:r>
              <a:rPr lang="ko-KR" altLang="en-US" dirty="0"/>
              <a:t> 바뀌면 </a:t>
            </a:r>
            <a:r>
              <a:rPr lang="en-US" altLang="ko-KR" dirty="0"/>
              <a:t>RDS </a:t>
            </a:r>
            <a:r>
              <a:rPr lang="ko-KR" altLang="en-US" dirty="0"/>
              <a:t>서버 사용준비 완료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엔드포인트는</a:t>
            </a:r>
            <a:r>
              <a:rPr lang="ko-KR" altLang="en-US" dirty="0"/>
              <a:t> </a:t>
            </a:r>
            <a:r>
              <a:rPr lang="en-US" altLang="ko-KR" dirty="0"/>
              <a:t>RDS </a:t>
            </a:r>
            <a:r>
              <a:rPr lang="ko-KR" altLang="en-US" dirty="0"/>
              <a:t>서버의 도메인 이름으로 서버 </a:t>
            </a:r>
            <a:r>
              <a:rPr lang="ko-KR" altLang="en-US" dirty="0" err="1"/>
              <a:t>접속시</a:t>
            </a:r>
            <a:r>
              <a:rPr lang="ko-KR" altLang="en-US" dirty="0"/>
              <a:t>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E09C8-93B0-4D38-BD95-13B11E13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1570503"/>
            <a:ext cx="5700254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node-</a:t>
            </a:r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Node-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5BD32-6316-4A44-87E0-6D27C4679AA4}"/>
              </a:ext>
            </a:extLst>
          </p:cNvPr>
          <p:cNvSpPr txBox="1"/>
          <p:nvPr/>
        </p:nvSpPr>
        <p:spPr>
          <a:xfrm>
            <a:off x="364803" y="5848476"/>
            <a:ext cx="861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EC2</a:t>
            </a:r>
            <a:r>
              <a:rPr lang="ko-KR" altLang="en-US" dirty="0"/>
              <a:t> 인스턴스 서버 접속 후 프로젝트 디렉터리에서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명령어 사용하여 패키지 설치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mysql</a:t>
            </a:r>
            <a:r>
              <a:rPr lang="en-US" altLang="ko-KR" dirty="0"/>
              <a:t>-client </a:t>
            </a:r>
            <a:r>
              <a:rPr lang="ko-KR" altLang="en-US" dirty="0"/>
              <a:t>명령어로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클라이언트 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CA3961-106D-456B-8101-E0C20D2D7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513166"/>
            <a:ext cx="6761834" cy="1335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8DF960-A407-4CD6-AA7D-EC601D70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2" y="2943383"/>
            <a:ext cx="6842021" cy="27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node-</a:t>
            </a:r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Node-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5BD32-6316-4A44-87E0-6D27C4679AA4}"/>
              </a:ext>
            </a:extLst>
          </p:cNvPr>
          <p:cNvSpPr txBox="1"/>
          <p:nvPr/>
        </p:nvSpPr>
        <p:spPr>
          <a:xfrm>
            <a:off x="263455" y="4501352"/>
            <a:ext cx="861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en-US" altLang="ko-KR" dirty="0" err="1"/>
              <a:t>mysql</a:t>
            </a:r>
            <a:r>
              <a:rPr lang="en-US" altLang="ko-KR" dirty="0"/>
              <a:t> –h </a:t>
            </a:r>
            <a:r>
              <a:rPr lang="ko-KR" altLang="en-US" dirty="0" err="1"/>
              <a:t>엔드포인트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마스터사용자명 </a:t>
            </a:r>
            <a:r>
              <a:rPr lang="en-US" altLang="ko-KR" dirty="0"/>
              <a:t>–p’ </a:t>
            </a:r>
            <a:r>
              <a:rPr lang="ko-KR" altLang="en-US" dirty="0"/>
              <a:t>명령어 입력 후 사용자 비밀번호 입력하여 </a:t>
            </a:r>
            <a:r>
              <a:rPr lang="en-US" altLang="ko-KR" dirty="0"/>
              <a:t>RDS </a:t>
            </a:r>
            <a:r>
              <a:rPr lang="ko-KR" altLang="en-US" dirty="0"/>
              <a:t>서버 접속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엔드포인트</a:t>
            </a:r>
            <a:r>
              <a:rPr lang="ko-KR" altLang="en-US" dirty="0"/>
              <a:t> 입력 시 포트번호는 생략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1F4C4-B25A-4A01-9B2E-2E1A1C2EB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433318"/>
            <a:ext cx="8508988" cy="27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6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node-</a:t>
            </a:r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Node-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5BD32-6316-4A44-87E0-6D27C4679AA4}"/>
              </a:ext>
            </a:extLst>
          </p:cNvPr>
          <p:cNvSpPr txBox="1"/>
          <p:nvPr/>
        </p:nvSpPr>
        <p:spPr>
          <a:xfrm>
            <a:off x="263455" y="4501352"/>
            <a:ext cx="861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RDS </a:t>
            </a:r>
            <a:r>
              <a:rPr lang="ko-KR" altLang="en-US" dirty="0"/>
              <a:t>인스턴스 생성시 지정한 데이터베이스 </a:t>
            </a:r>
            <a:r>
              <a:rPr lang="en-US" altLang="ko-KR" dirty="0"/>
              <a:t>test</a:t>
            </a:r>
            <a:r>
              <a:rPr lang="ko-KR" altLang="en-US" dirty="0"/>
              <a:t>가 데이터베이스 목록에 있는 것을 </a:t>
            </a:r>
            <a:r>
              <a:rPr lang="en-US" altLang="ko-KR" dirty="0"/>
              <a:t>show databases </a:t>
            </a:r>
            <a:r>
              <a:rPr lang="ko-KR" altLang="en-US" dirty="0"/>
              <a:t>명령어로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test </a:t>
            </a:r>
            <a:r>
              <a:rPr lang="ko-KR" altLang="en-US" dirty="0"/>
              <a:t>데이터베이스에</a:t>
            </a:r>
            <a:r>
              <a:rPr lang="en-US" altLang="ko-KR" dirty="0"/>
              <a:t> CREATE </a:t>
            </a:r>
            <a:r>
              <a:rPr lang="ko-KR" altLang="en-US" dirty="0"/>
              <a:t>명령어로 테이블 생성</a:t>
            </a:r>
            <a:r>
              <a:rPr lang="en-US" altLang="ko-KR" dirty="0"/>
              <a:t>(</a:t>
            </a:r>
            <a:r>
              <a:rPr lang="ko-KR" altLang="en-US" dirty="0"/>
              <a:t>속성 </a:t>
            </a:r>
            <a:r>
              <a:rPr lang="en-US" altLang="ko-KR" dirty="0"/>
              <a:t>: id,</a:t>
            </a:r>
            <a:r>
              <a:rPr lang="ko-KR" altLang="en-US" dirty="0"/>
              <a:t> </a:t>
            </a:r>
            <a:r>
              <a:rPr lang="en-US" altLang="ko-KR" dirty="0"/>
              <a:t>name)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56B3F7-EF8C-4343-A640-4ABCA139A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31" y="1333408"/>
            <a:ext cx="3741744" cy="30711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799A51-FB51-4626-BEC6-A4D6C8214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1433318"/>
            <a:ext cx="2321249" cy="28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node-</a:t>
            </a:r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Node-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5BD32-6316-4A44-87E0-6D27C4679AA4}"/>
              </a:ext>
            </a:extLst>
          </p:cNvPr>
          <p:cNvSpPr txBox="1"/>
          <p:nvPr/>
        </p:nvSpPr>
        <p:spPr>
          <a:xfrm>
            <a:off x="256544" y="5709976"/>
            <a:ext cx="8617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Node </a:t>
            </a:r>
            <a:r>
              <a:rPr lang="ko-KR" altLang="en-US" dirty="0"/>
              <a:t>환경에서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다루는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패키지이용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Select * from ex </a:t>
            </a:r>
            <a:r>
              <a:rPr lang="ko-KR" altLang="en-US" dirty="0" err="1"/>
              <a:t>질의어를</a:t>
            </a:r>
            <a:r>
              <a:rPr lang="ko-KR" altLang="en-US" dirty="0"/>
              <a:t> </a:t>
            </a:r>
            <a:r>
              <a:rPr lang="en-US" altLang="ko-KR" dirty="0"/>
              <a:t>RDS </a:t>
            </a:r>
            <a:r>
              <a:rPr lang="ko-KR" altLang="en-US" dirty="0"/>
              <a:t>서버로 전송하여 결과를 받아보았지만 현재 테이블에 </a:t>
            </a:r>
            <a:r>
              <a:rPr lang="en-US" altLang="ko-KR" dirty="0"/>
              <a:t>insert</a:t>
            </a:r>
            <a:r>
              <a:rPr lang="ko-KR" altLang="en-US" dirty="0"/>
              <a:t>된 데이터들이 없기 때문에 내용 없는 배열 출력됨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https://www.npmjs.com/package/mysql</a:t>
            </a:r>
            <a:r>
              <a:rPr lang="en-US" altLang="ko-KR" dirty="0"/>
              <a:t>(</a:t>
            </a:r>
            <a:r>
              <a:rPr lang="ko-KR" altLang="en-US" dirty="0"/>
              <a:t>패키지 문서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823B73-7857-42C5-8AD6-BD5181B89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4548424"/>
            <a:ext cx="6389565" cy="96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185219-9748-46CB-AB5D-5E40C7006BDA}"/>
              </a:ext>
            </a:extLst>
          </p:cNvPr>
          <p:cNvSpPr txBox="1"/>
          <p:nvPr/>
        </p:nvSpPr>
        <p:spPr>
          <a:xfrm>
            <a:off x="6745974" y="1389648"/>
            <a:ext cx="212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host: </a:t>
            </a:r>
            <a:r>
              <a:rPr lang="ko-KR" altLang="en-US" sz="1200" dirty="0"/>
              <a:t>포트 제외한 </a:t>
            </a:r>
            <a:r>
              <a:rPr lang="ko-KR" altLang="en-US" sz="1200" dirty="0" err="1"/>
              <a:t>엔드포인트</a:t>
            </a:r>
            <a:r>
              <a:rPr lang="ko-KR" altLang="en-US" sz="1200" dirty="0"/>
              <a:t>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 </a:t>
            </a:r>
            <a:r>
              <a:rPr lang="en-US" altLang="ko-KR" sz="1200" dirty="0"/>
              <a:t>default port : 3306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User,</a:t>
            </a:r>
            <a:r>
              <a:rPr lang="ko-KR" altLang="en-US" sz="1200" dirty="0"/>
              <a:t> </a:t>
            </a:r>
            <a:r>
              <a:rPr lang="en-US" altLang="ko-KR" sz="1200" dirty="0"/>
              <a:t>password, </a:t>
            </a:r>
            <a:r>
              <a:rPr lang="en-US" altLang="ko-KR" sz="1200" dirty="0" err="1"/>
              <a:t>databas</a:t>
            </a:r>
            <a:r>
              <a:rPr lang="ko-KR" altLang="en-US" sz="1200" dirty="0"/>
              <a:t>에는 </a:t>
            </a:r>
            <a:r>
              <a:rPr lang="en-US" altLang="ko-KR" sz="1200" dirty="0"/>
              <a:t>RDS </a:t>
            </a:r>
            <a:r>
              <a:rPr lang="ko-KR" altLang="en-US" sz="1200" dirty="0"/>
              <a:t>인스턴스 생성시 설정한 값 입력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080926-14F2-49EA-9EB1-7C71AF13D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339593"/>
            <a:ext cx="6381171" cy="32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Example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FEEB3-05A7-4509-91E8-6459D60B9CBF}"/>
              </a:ext>
            </a:extLst>
          </p:cNvPr>
          <p:cNvSpPr txBox="1"/>
          <p:nvPr/>
        </p:nvSpPr>
        <p:spPr>
          <a:xfrm>
            <a:off x="364803" y="1433318"/>
            <a:ext cx="84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통신하는 안드로이드 앱 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EC2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실행중인 </a:t>
            </a:r>
            <a:r>
              <a:rPr lang="en-US" altLang="ko-KR" dirty="0"/>
              <a:t>node </a:t>
            </a:r>
            <a:r>
              <a:rPr lang="ko-KR" altLang="en-US" dirty="0"/>
              <a:t>서버가 데이터를 받으면 </a:t>
            </a:r>
            <a:r>
              <a:rPr lang="en-US" altLang="ko-KR" dirty="0"/>
              <a:t>RDS </a:t>
            </a:r>
            <a:r>
              <a:rPr lang="ko-KR" altLang="en-US" dirty="0"/>
              <a:t>데이터베이스 서버로 </a:t>
            </a:r>
            <a:r>
              <a:rPr lang="en-US" altLang="ko-KR" dirty="0"/>
              <a:t>INSERT </a:t>
            </a:r>
            <a:r>
              <a:rPr lang="ko-KR" altLang="en-US" dirty="0"/>
              <a:t>하는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7A0C58-707D-4887-A9E3-7E232CC92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0" y="2317464"/>
            <a:ext cx="5565070" cy="3028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AEA23-FB2A-4CA8-B0C1-843E08E67217}"/>
              </a:ext>
            </a:extLst>
          </p:cNvPr>
          <p:cNvSpPr txBox="1"/>
          <p:nvPr/>
        </p:nvSpPr>
        <p:spPr>
          <a:xfrm>
            <a:off x="530930" y="5718048"/>
            <a:ext cx="6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학번과</a:t>
            </a:r>
            <a:r>
              <a:rPr lang="en-US" altLang="ko-KR" dirty="0"/>
              <a:t> </a:t>
            </a:r>
            <a:r>
              <a:rPr lang="ko-KR" altLang="en-US" dirty="0"/>
              <a:t>이름을 </a:t>
            </a:r>
            <a:r>
              <a:rPr lang="en-US" altLang="ko-KR" dirty="0" err="1"/>
              <a:t>json</a:t>
            </a:r>
            <a:r>
              <a:rPr lang="ko-KR" altLang="en-US" dirty="0"/>
              <a:t>형으로 전송하도록 안드로이드 앱 수정함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4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Example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8DE7B-AB02-4888-B390-1B3EF954FFE9}"/>
              </a:ext>
            </a:extLst>
          </p:cNvPr>
          <p:cNvSpPr txBox="1"/>
          <p:nvPr/>
        </p:nvSpPr>
        <p:spPr>
          <a:xfrm>
            <a:off x="6072678" y="1511808"/>
            <a:ext cx="285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질의어</a:t>
            </a:r>
            <a:r>
              <a:rPr lang="ko-KR" altLang="en-US" sz="1400" dirty="0"/>
              <a:t> 보내 </a:t>
            </a:r>
            <a:r>
              <a:rPr lang="en-US" altLang="ko-KR" sz="1400" dirty="0"/>
              <a:t>parsing</a:t>
            </a:r>
            <a:r>
              <a:rPr lang="ko-KR" altLang="en-US" sz="1400" dirty="0"/>
              <a:t>한 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RDS </a:t>
            </a:r>
            <a:r>
              <a:rPr lang="ko-KR" altLang="en-US" sz="1400" dirty="0"/>
              <a:t>서버에 삽입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E0EF0A-83EC-447C-BECC-A92AEC234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281052"/>
            <a:ext cx="5707875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8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Example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8DE7B-AB02-4888-B390-1B3EF954FFE9}"/>
              </a:ext>
            </a:extLst>
          </p:cNvPr>
          <p:cNvSpPr txBox="1"/>
          <p:nvPr/>
        </p:nvSpPr>
        <p:spPr>
          <a:xfrm>
            <a:off x="263452" y="3265593"/>
            <a:ext cx="84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앱에서 전송버튼 두 번 눌러서 </a:t>
            </a:r>
            <a:r>
              <a:rPr lang="en-US" altLang="ko-KR" dirty="0"/>
              <a:t>RDS </a:t>
            </a:r>
            <a:r>
              <a:rPr lang="ko-KR" altLang="en-US" dirty="0"/>
              <a:t>서버 데이터베이스 </a:t>
            </a:r>
            <a:r>
              <a:rPr lang="en-US" altLang="ko-KR" dirty="0"/>
              <a:t>ex </a:t>
            </a:r>
            <a:r>
              <a:rPr lang="ko-KR" altLang="en-US" dirty="0"/>
              <a:t>테이블에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추가됨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09C98-662A-4DFA-803F-21FC4343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1" y="1375406"/>
            <a:ext cx="4733893" cy="1818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F5EFCF-0A37-438C-B93D-410E10167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3927933"/>
            <a:ext cx="5413938" cy="1071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081F4-590C-4D5E-AC1F-0395794992FB}"/>
              </a:ext>
            </a:extLst>
          </p:cNvPr>
          <p:cNvSpPr txBox="1"/>
          <p:nvPr/>
        </p:nvSpPr>
        <p:spPr>
          <a:xfrm>
            <a:off x="263452" y="5014960"/>
            <a:ext cx="86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 슬라이드에서 작성한 </a:t>
            </a:r>
            <a:r>
              <a:rPr lang="en-US" altLang="ko-KR" dirty="0"/>
              <a:t>mysql.js</a:t>
            </a:r>
            <a:r>
              <a:rPr lang="ko-KR" altLang="en-US" dirty="0"/>
              <a:t> 실행하면 결과가 달라짐을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6143D1-0FA4-4551-9E86-5451FBC16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5377281"/>
            <a:ext cx="1988992" cy="1486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015AB-DAD9-42B5-B14C-AA3B35080DF9}"/>
              </a:ext>
            </a:extLst>
          </p:cNvPr>
          <p:cNvSpPr txBox="1"/>
          <p:nvPr/>
        </p:nvSpPr>
        <p:spPr>
          <a:xfrm>
            <a:off x="2353795" y="5608320"/>
            <a:ext cx="383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-client</a:t>
            </a:r>
            <a:r>
              <a:rPr lang="ko-KR" altLang="en-US" dirty="0"/>
              <a:t>에서 확인한 화면</a:t>
            </a:r>
          </a:p>
        </p:txBody>
      </p:sp>
    </p:spTree>
    <p:extLst>
      <p:ext uri="{BB962C8B-B14F-4D97-AF65-F5344CB8AC3E}">
        <p14:creationId xmlns:p14="http://schemas.microsoft.com/office/powerpoint/2010/main" val="73059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BDF20-A1BA-43E6-9F6A-388E5460B8D9}"/>
              </a:ext>
            </a:extLst>
          </p:cNvPr>
          <p:cNvSpPr txBox="1"/>
          <p:nvPr/>
        </p:nvSpPr>
        <p:spPr>
          <a:xfrm>
            <a:off x="364803" y="1621536"/>
            <a:ext cx="75478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https://opentutorials.org/course/2717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https://www.npmjs.com/package/</a:t>
            </a:r>
            <a:r>
              <a:rPr lang="en-US" altLang="ko-KR" sz="2000" dirty="0">
                <a:hlinkClick r:id="rId4"/>
              </a:rPr>
              <a:t>mysql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73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Node-</a:t>
            </a:r>
            <a:r>
              <a:rPr lang="en-US" altLang="ko-KR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Example</a:t>
            </a: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1472" y="23176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61472" y="324899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1472" y="278332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897BA-D2C3-4075-8A51-A1C7AC46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2" y="1433318"/>
            <a:ext cx="4846740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599BE-4540-4C16-A009-3CC668871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8" y="1433318"/>
            <a:ext cx="7018628" cy="17070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850B08-4686-438B-834A-5D3081E6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5" y="3429000"/>
            <a:ext cx="3635663" cy="32520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2ACEE0-4A90-4DE1-8B9B-69899A2BD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05" y="3717655"/>
            <a:ext cx="4750598" cy="30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37512-3821-4140-BF96-F78A53F66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5" y="1433319"/>
            <a:ext cx="4717792" cy="2998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AC3404-BEE4-4DB5-81E5-6C7D36477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8" y="4492482"/>
            <a:ext cx="5381441" cy="21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A7ED58-745B-451D-AA14-B36EE0D8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" y="1460750"/>
            <a:ext cx="4005848" cy="2440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7B561D-F726-45BE-970F-5B41A9D57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3" y="1281052"/>
            <a:ext cx="4489938" cy="2726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CC1E1-50C3-4EEA-BC93-C0414E4B4B78}"/>
              </a:ext>
            </a:extLst>
          </p:cNvPr>
          <p:cNvSpPr txBox="1"/>
          <p:nvPr/>
        </p:nvSpPr>
        <p:spPr>
          <a:xfrm>
            <a:off x="462339" y="4330450"/>
            <a:ext cx="782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이외에 백업</a:t>
            </a:r>
            <a:r>
              <a:rPr lang="en-US" altLang="ko-KR" dirty="0"/>
              <a:t>, </a:t>
            </a:r>
            <a:r>
              <a:rPr lang="ko-KR" altLang="en-US" dirty="0"/>
              <a:t>요구관리 설정 후 인스턴스 시작 누르면</a:t>
            </a:r>
            <a:r>
              <a:rPr lang="en-US" altLang="ko-KR" dirty="0"/>
              <a:t>, </a:t>
            </a:r>
            <a:r>
              <a:rPr lang="ko-KR" altLang="en-US" dirty="0"/>
              <a:t>일정시간 뒤 </a:t>
            </a:r>
            <a:r>
              <a:rPr lang="en-US" altLang="ko-KR" dirty="0"/>
              <a:t>RDS </a:t>
            </a:r>
            <a:r>
              <a:rPr lang="ko-KR" altLang="en-US" dirty="0"/>
              <a:t>인스턴스 생성완료됨 </a:t>
            </a:r>
          </a:p>
        </p:txBody>
      </p:sp>
    </p:spTree>
    <p:extLst>
      <p:ext uri="{BB962C8B-B14F-4D97-AF65-F5344CB8AC3E}">
        <p14:creationId xmlns:p14="http://schemas.microsoft.com/office/powerpoint/2010/main" val="209910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C1E1-50C3-4EEA-BC93-C0414E4B4B78}"/>
              </a:ext>
            </a:extLst>
          </p:cNvPr>
          <p:cNvSpPr txBox="1"/>
          <p:nvPr/>
        </p:nvSpPr>
        <p:spPr>
          <a:xfrm>
            <a:off x="411514" y="5788542"/>
            <a:ext cx="782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오른쪽 클릭 후 세부정보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2ECF1-7EBF-4508-91B0-6ECE38226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3" y="1570503"/>
            <a:ext cx="8021284" cy="38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C1E1-50C3-4EEA-BC93-C0414E4B4B78}"/>
              </a:ext>
            </a:extLst>
          </p:cNvPr>
          <p:cNvSpPr txBox="1"/>
          <p:nvPr/>
        </p:nvSpPr>
        <p:spPr>
          <a:xfrm>
            <a:off x="411514" y="5788542"/>
            <a:ext cx="782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보안그룹 들어가서 </a:t>
            </a:r>
            <a:r>
              <a:rPr lang="ko-KR" altLang="en-US" dirty="0" err="1"/>
              <a:t>인바운드</a:t>
            </a:r>
            <a:r>
              <a:rPr lang="ko-KR" altLang="en-US" dirty="0"/>
              <a:t> 편집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1A7FF9-7801-400F-9B0F-87468280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7" y="1335601"/>
            <a:ext cx="7369620" cy="35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인스턴스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C1E1-50C3-4EEA-BC93-C0414E4B4B78}"/>
              </a:ext>
            </a:extLst>
          </p:cNvPr>
          <p:cNvSpPr txBox="1"/>
          <p:nvPr/>
        </p:nvSpPr>
        <p:spPr>
          <a:xfrm>
            <a:off x="411514" y="5788542"/>
            <a:ext cx="782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소스부분엔 보안그룹 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78117-2C85-42E2-A0FF-A1E937C2A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195"/>
            <a:ext cx="8397318" cy="35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3437</TotalTime>
  <Words>386</Words>
  <Application>Microsoft Office PowerPoint</Application>
  <PresentationFormat>화면 슬라이드 쇼(4:3)</PresentationFormat>
  <Paragraphs>89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나눔고딕 ExtraBold</vt:lpstr>
      <vt:lpstr>맑은 고딕</vt:lpstr>
      <vt:lpstr>Arial</vt:lpstr>
      <vt:lpstr>Wingdings</vt:lpstr>
      <vt:lpstr>Office 테마</vt:lpstr>
      <vt:lpstr>8주차 AWS RDS</vt:lpstr>
      <vt:lpstr>목차</vt:lpstr>
      <vt:lpstr>RDS 인스턴스 생성</vt:lpstr>
      <vt:lpstr>RDS 인스턴스 생성</vt:lpstr>
      <vt:lpstr>RDS 인스턴스 생성</vt:lpstr>
      <vt:lpstr>RDS 인스턴스 생성</vt:lpstr>
      <vt:lpstr>RDS 인스턴스 생성</vt:lpstr>
      <vt:lpstr>RDS 인스턴스 생성</vt:lpstr>
      <vt:lpstr>RDS 인스턴스 생성</vt:lpstr>
      <vt:lpstr>RDS 인스턴스 생성</vt:lpstr>
      <vt:lpstr>Node-mysql</vt:lpstr>
      <vt:lpstr>Node-mysql</vt:lpstr>
      <vt:lpstr>Node-mysql</vt:lpstr>
      <vt:lpstr>Node-mysql</vt:lpstr>
      <vt:lpstr>Example</vt:lpstr>
      <vt:lpstr>Example</vt:lpstr>
      <vt:lpstr>Example</vt:lpstr>
      <vt:lpstr>참고자료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박종현</cp:lastModifiedBy>
  <cp:revision>262</cp:revision>
  <cp:lastPrinted>2011-08-28T13:13:29Z</cp:lastPrinted>
  <dcterms:created xsi:type="dcterms:W3CDTF">2011-08-24T01:05:33Z</dcterms:created>
  <dcterms:modified xsi:type="dcterms:W3CDTF">2018-02-20T13:17:34Z</dcterms:modified>
</cp:coreProperties>
</file>