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F8FCE-696F-B869-6684-DD1741DE3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E123-D12C-7818-4AAA-6E8297368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F8EDE-D28E-4B58-501D-1582A6EB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AD5-379E-DA4A-8283-B41704383734}" type="datetimeFigureOut">
              <a:rPr kumimoji="1" lang="ko-Kore-KR" altLang="en-US" smtClean="0"/>
              <a:t>2023. 6. 7.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0A6CB-2000-CC17-9B13-C4EFE0CD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2B31B-B834-5491-9739-8BE06FA0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5F6B-4847-B14A-BCFD-27813223D5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21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EA1B0-D42F-D69F-B0B9-2CBB6A11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5CE8A7-A88A-351B-11D6-F374BDC7E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5F139-45AF-487A-A0D0-C77DFBA2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AD5-379E-DA4A-8283-B41704383734}" type="datetimeFigureOut">
              <a:rPr kumimoji="1" lang="ko-Kore-KR" altLang="en-US" smtClean="0"/>
              <a:t>2023. 6. 7.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423E1-BE54-3962-DAD0-1FA5E96F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CA8F7-C598-3578-CD1C-12C2D7CB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5F6B-4847-B14A-BCFD-27813223D5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588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E6513-06CB-A066-2808-F85387B92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154618-BD99-CD58-63B7-0C949FA92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55615-1B51-E9F5-76F5-96C088FC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AD5-379E-DA4A-8283-B41704383734}" type="datetimeFigureOut">
              <a:rPr kumimoji="1" lang="ko-Kore-KR" altLang="en-US" smtClean="0"/>
              <a:t>2023. 6. 7.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6B964-69C9-0BED-5613-A3E7BD59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F455A-A4A0-0699-B9FE-68ED4A6E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5F6B-4847-B14A-BCFD-27813223D5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168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C5307-F427-3517-CF49-ED9A76B1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64EAC-AC56-9C91-5038-727C0EE6E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AC19F-796A-DBFD-83DE-271A1187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AD5-379E-DA4A-8283-B41704383734}" type="datetimeFigureOut">
              <a:rPr kumimoji="1" lang="ko-Kore-KR" altLang="en-US" smtClean="0"/>
              <a:t>2023. 6. 7.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FCA55-912F-36DD-1C16-3B0DFAB4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0AC2C-913D-DB9D-5DF1-40AFAD3F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5F6B-4847-B14A-BCFD-27813223D5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31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6523-6842-E925-A53A-97BBAAF9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77CBE-F939-7E0F-66DD-878BCA84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F409B-3A86-DA01-BA28-3A9DD4F0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AD5-379E-DA4A-8283-B41704383734}" type="datetimeFigureOut">
              <a:rPr kumimoji="1" lang="ko-Kore-KR" altLang="en-US" smtClean="0"/>
              <a:t>2023. 6. 7.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71834-99A3-7C36-CEA9-5F0D1F79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F26FA-B8D4-7A81-EB72-0C092056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5F6B-4847-B14A-BCFD-27813223D5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259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B91CA-1FE9-4339-5D16-2E9AD743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D8E8E-3E10-6E67-1EDD-10ED80DB9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8C227D-F180-4DE5-17ED-CD9DF709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EF68CE-7994-60A4-6227-76D5F7C1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AD5-379E-DA4A-8283-B41704383734}" type="datetimeFigureOut">
              <a:rPr kumimoji="1" lang="ko-Kore-KR" altLang="en-US" smtClean="0"/>
              <a:t>2023. 6. 7.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D0D906-5DB0-6477-D6C8-09B1832A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73B70D-6297-9259-133B-B0DEF9D1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5F6B-4847-B14A-BCFD-27813223D5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004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E0EA5-359F-BB5C-843B-C45B49C8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D90B0-8BB4-5B17-C045-3B9C0C514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5C15F3-DDDE-7B31-1C49-D482F881F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C4670F-AB63-729C-52F4-C26359D96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248B99-BF4C-DB50-76B4-BEB6DE28A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F1DF60-C2EE-FDC7-9FAD-06D31940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AD5-379E-DA4A-8283-B41704383734}" type="datetimeFigureOut">
              <a:rPr kumimoji="1" lang="ko-Kore-KR" altLang="en-US" smtClean="0"/>
              <a:t>2023. 6. 7.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F9CB45-6F30-0E7B-9DEC-12AB62F3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D86E2-04E8-B526-01BD-CEA8580D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5F6B-4847-B14A-BCFD-27813223D5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048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86049-1518-B4DA-1D80-99CDD68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197BE8-0718-C66E-681A-0FFD1B22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AD5-379E-DA4A-8283-B41704383734}" type="datetimeFigureOut">
              <a:rPr kumimoji="1" lang="ko-Kore-KR" altLang="en-US" smtClean="0"/>
              <a:t>2023. 6. 7.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6ADD8C-ECA3-6983-0B4B-2710B1C4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5F0343-FFCD-CC05-F068-3883DFE9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5F6B-4847-B14A-BCFD-27813223D5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094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A1C6A8-0F0B-99FB-2265-569DAB8E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AD5-379E-DA4A-8283-B41704383734}" type="datetimeFigureOut">
              <a:rPr kumimoji="1" lang="ko-Kore-KR" altLang="en-US" smtClean="0"/>
              <a:t>2023. 6. 7.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3E06A9-4A05-8506-514E-65648597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2EEC9-B717-D6A9-05AA-7A52306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5F6B-4847-B14A-BCFD-27813223D5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986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8B43-9557-D4BC-D919-44C9C45F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B4BBC-30F4-5A1E-A825-0964258EA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E4935D-B145-D134-66F0-06F6C9EE7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B6ADF-E241-E79E-1A6D-E24E3875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AD5-379E-DA4A-8283-B41704383734}" type="datetimeFigureOut">
              <a:rPr kumimoji="1" lang="ko-Kore-KR" altLang="en-US" smtClean="0"/>
              <a:t>2023. 6. 7.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05AF4-5589-309E-3051-1E31ECCB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6839A8-AD34-4B37-B9D6-1A680BF4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5F6B-4847-B14A-BCFD-27813223D5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01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F2A7C-6D6D-673C-38BC-085ED3E0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33BFBD-9FF9-3C5D-DAD2-65BCCDB22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C4FA67-70B3-AF19-4198-C88057051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255B6-DD07-4AAA-1045-A41F44B8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AD5-379E-DA4A-8283-B41704383734}" type="datetimeFigureOut">
              <a:rPr kumimoji="1" lang="ko-Kore-KR" altLang="en-US" smtClean="0"/>
              <a:t>2023. 6. 7.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C38986-AC14-B349-F86E-E0E8356A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F1399-1EA1-9D80-1BB2-F8AB8F67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5F6B-4847-B14A-BCFD-27813223D5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728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38854B-152E-1D8D-C5D7-2DCC003A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9FAC2-A548-85AF-CF54-ABE43BD1A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F2A23-FDC8-4A85-9BB3-07CE7499F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2AD5-379E-DA4A-8283-B41704383734}" type="datetimeFigureOut">
              <a:rPr kumimoji="1" lang="ko-Kore-KR" altLang="en-US" smtClean="0"/>
              <a:t>2023. 6. 7.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0CCC5-2645-3A2C-FD1A-568F8E96C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A97DD-4DC7-C448-A6D5-7F81EE987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35F6B-4847-B14A-BCFD-27813223D5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220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17C348-CCDD-0BDE-588A-64F5819AB359}"/>
              </a:ext>
            </a:extLst>
          </p:cNvPr>
          <p:cNvSpPr/>
          <p:nvPr/>
        </p:nvSpPr>
        <p:spPr>
          <a:xfrm>
            <a:off x="334013" y="407134"/>
            <a:ext cx="11595227" cy="6119790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65366-4CFF-3944-446E-980EE830EC81}"/>
              </a:ext>
            </a:extLst>
          </p:cNvPr>
          <p:cNvSpPr txBox="1"/>
          <p:nvPr/>
        </p:nvSpPr>
        <p:spPr>
          <a:xfrm>
            <a:off x="603039" y="427603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5DA1C3"/>
                </a:solidFill>
                <a:ea typeface="NanumGothic" panose="020D0604000000000000" pitchFamily="34" charset="-127"/>
              </a:rPr>
              <a:t>VPC</a:t>
            </a:r>
            <a:endParaRPr kumimoji="1" lang="ko-KR" altLang="en-US" sz="10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E6ABD2-3D7F-5295-051D-68B04CF7E977}"/>
              </a:ext>
            </a:extLst>
          </p:cNvPr>
          <p:cNvSpPr/>
          <p:nvPr/>
        </p:nvSpPr>
        <p:spPr>
          <a:xfrm>
            <a:off x="699190" y="932651"/>
            <a:ext cx="11009334" cy="5247431"/>
          </a:xfrm>
          <a:prstGeom prst="rect">
            <a:avLst/>
          </a:prstGeom>
          <a:solidFill>
            <a:srgbClr val="99E5B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6D7E5-BD0F-9D28-5CCB-70021871DA72}"/>
              </a:ext>
            </a:extLst>
          </p:cNvPr>
          <p:cNvSpPr txBox="1"/>
          <p:nvPr/>
        </p:nvSpPr>
        <p:spPr>
          <a:xfrm>
            <a:off x="922027" y="923831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38A55A"/>
                </a:solidFill>
                <a:ea typeface="NanumGothic" panose="020D0604000000000000" pitchFamily="34" charset="-127"/>
              </a:rPr>
              <a:t>Public subnet</a:t>
            </a:r>
            <a:endParaRPr kumimoji="1" lang="ko-KR" altLang="en-US" sz="1000" dirty="0">
              <a:solidFill>
                <a:srgbClr val="38A55A"/>
              </a:solidFill>
              <a:ea typeface="NanumGothic" panose="020D0604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9E26DF-50A3-D6DA-B840-813F0B36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15" y="930368"/>
            <a:ext cx="230400" cy="230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59CA60-81CC-AC69-68C9-992A3E94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9" y="405089"/>
            <a:ext cx="266400" cy="266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1329AF-2354-A5F8-04DA-65C046F07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895" y="2940641"/>
            <a:ext cx="608400" cy="608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CD6E88-7AF1-186C-45DA-7820921C71D7}"/>
              </a:ext>
            </a:extLst>
          </p:cNvPr>
          <p:cNvSpPr txBox="1"/>
          <p:nvPr/>
        </p:nvSpPr>
        <p:spPr>
          <a:xfrm>
            <a:off x="2359002" y="3549433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Instance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F4B8712-0871-A797-90BF-5DC24F55F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355" y="2940641"/>
            <a:ext cx="608400" cy="608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3ABD95-7D55-26ED-5A3E-A8E722C83F9B}"/>
              </a:ext>
            </a:extLst>
          </p:cNvPr>
          <p:cNvSpPr txBox="1"/>
          <p:nvPr/>
        </p:nvSpPr>
        <p:spPr>
          <a:xfrm>
            <a:off x="4811462" y="3549433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Instance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C57642-AF53-887D-F6DF-4844AD7C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086" y="2940641"/>
            <a:ext cx="608400" cy="608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F85528-128B-16A1-FE9D-BC53EB886C6F}"/>
              </a:ext>
            </a:extLst>
          </p:cNvPr>
          <p:cNvSpPr txBox="1"/>
          <p:nvPr/>
        </p:nvSpPr>
        <p:spPr>
          <a:xfrm>
            <a:off x="7318193" y="3549433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Instance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D2D537-CC3F-86EF-C41C-C56D0A87E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105" y="2941241"/>
            <a:ext cx="608400" cy="608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C98238-93BF-6418-431E-5CBCD93D448D}"/>
              </a:ext>
            </a:extLst>
          </p:cNvPr>
          <p:cNvSpPr txBox="1"/>
          <p:nvPr/>
        </p:nvSpPr>
        <p:spPr>
          <a:xfrm>
            <a:off x="9204212" y="3550033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Instance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3D6C5FF-C8F1-477F-CC40-8B7061105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306" y="1353578"/>
            <a:ext cx="608400" cy="608400"/>
          </a:xfrm>
          <a:prstGeom prst="rect">
            <a:avLst/>
          </a:prstGeom>
        </p:spPr>
      </p:pic>
      <p:cxnSp>
        <p:nvCxnSpPr>
          <p:cNvPr id="20" name="Shape 547">
            <a:extLst>
              <a:ext uri="{FF2B5EF4-FFF2-40B4-BE49-F238E27FC236}">
                <a16:creationId xmlns:a16="http://schemas.microsoft.com/office/drawing/2014/main" id="{180B84DD-48B3-2A3A-70D7-94DDE7136D35}"/>
              </a:ext>
            </a:extLst>
          </p:cNvPr>
          <p:cNvCxnSpPr>
            <a:cxnSpLocks/>
          </p:cNvCxnSpPr>
          <p:nvPr/>
        </p:nvCxnSpPr>
        <p:spPr>
          <a:xfrm flipH="1">
            <a:off x="2666939" y="1961978"/>
            <a:ext cx="3650567" cy="978663"/>
          </a:xfrm>
          <a:prstGeom prst="straightConnector1">
            <a:avLst/>
          </a:prstGeom>
          <a:noFill/>
          <a:ln w="12700" cap="flat" cmpd="sng">
            <a:solidFill>
              <a:srgbClr val="22222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Shape 547">
            <a:extLst>
              <a:ext uri="{FF2B5EF4-FFF2-40B4-BE49-F238E27FC236}">
                <a16:creationId xmlns:a16="http://schemas.microsoft.com/office/drawing/2014/main" id="{84FAE90D-9086-BBD9-F0B7-639F775F8167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125555" y="1970798"/>
            <a:ext cx="1191950" cy="969843"/>
          </a:xfrm>
          <a:prstGeom prst="straightConnector1">
            <a:avLst/>
          </a:prstGeom>
          <a:noFill/>
          <a:ln w="12700" cap="flat" cmpd="sng">
            <a:solidFill>
              <a:srgbClr val="22222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Shape 547">
            <a:extLst>
              <a:ext uri="{FF2B5EF4-FFF2-40B4-BE49-F238E27FC236}">
                <a16:creationId xmlns:a16="http://schemas.microsoft.com/office/drawing/2014/main" id="{0F94F37D-CA44-BBAB-33AA-A7E648F506B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327398" y="1966387"/>
            <a:ext cx="1304888" cy="974254"/>
          </a:xfrm>
          <a:prstGeom prst="straightConnector1">
            <a:avLst/>
          </a:prstGeom>
          <a:noFill/>
          <a:ln w="12700" cap="flat" cmpd="sng">
            <a:solidFill>
              <a:srgbClr val="22222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Shape 547">
            <a:extLst>
              <a:ext uri="{FF2B5EF4-FFF2-40B4-BE49-F238E27FC236}">
                <a16:creationId xmlns:a16="http://schemas.microsoft.com/office/drawing/2014/main" id="{C572922D-F4BB-00B1-ADAE-A099F7055468}"/>
              </a:ext>
            </a:extLst>
          </p:cNvPr>
          <p:cNvCxnSpPr>
            <a:cxnSpLocks/>
          </p:cNvCxnSpPr>
          <p:nvPr/>
        </p:nvCxnSpPr>
        <p:spPr>
          <a:xfrm>
            <a:off x="6298924" y="1961586"/>
            <a:ext cx="3213225" cy="971307"/>
          </a:xfrm>
          <a:prstGeom prst="straightConnector1">
            <a:avLst/>
          </a:prstGeom>
          <a:noFill/>
          <a:ln w="12700" cap="flat" cmpd="sng">
            <a:solidFill>
              <a:srgbClr val="22222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F75EF05-EA90-C19B-4056-02CF455342AB}"/>
              </a:ext>
            </a:extLst>
          </p:cNvPr>
          <p:cNvGrpSpPr/>
          <p:nvPr/>
        </p:nvGrpSpPr>
        <p:grpSpPr>
          <a:xfrm>
            <a:off x="5778772" y="4432400"/>
            <a:ext cx="1097252" cy="1397819"/>
            <a:chOff x="4987831" y="5711597"/>
            <a:chExt cx="386644" cy="477605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AA68DF7-C166-59CC-FFAD-475A732EB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3521" y="5711597"/>
              <a:ext cx="252000" cy="252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C42384-7B01-B4F5-B9F2-A757A81AB359}"/>
                </a:ext>
              </a:extLst>
            </p:cNvPr>
            <p:cNvSpPr txBox="1"/>
            <p:nvPr/>
          </p:nvSpPr>
          <p:spPr>
            <a:xfrm>
              <a:off x="4987831" y="5973758"/>
              <a:ext cx="3866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NAS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5A418E36-1002-B91B-FF8F-B4162EF6EE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0731" y="790176"/>
            <a:ext cx="216000" cy="216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798EEA9-6409-F5F2-215B-59BDFC5B76E5}"/>
              </a:ext>
            </a:extLst>
          </p:cNvPr>
          <p:cNvSpPr txBox="1"/>
          <p:nvPr/>
        </p:nvSpPr>
        <p:spPr>
          <a:xfrm>
            <a:off x="6793425" y="767462"/>
            <a:ext cx="779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 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Floating IP</a:t>
            </a:r>
          </a:p>
        </p:txBody>
      </p:sp>
      <p:cxnSp>
        <p:nvCxnSpPr>
          <p:cNvPr id="35" name="Shape 538">
            <a:extLst>
              <a:ext uri="{FF2B5EF4-FFF2-40B4-BE49-F238E27FC236}">
                <a16:creationId xmlns:a16="http://schemas.microsoft.com/office/drawing/2014/main" id="{DC9C007F-2C90-15BA-179C-0B1EE41CA2C7}"/>
              </a:ext>
            </a:extLst>
          </p:cNvPr>
          <p:cNvCxnSpPr>
            <a:cxnSpLocks/>
            <a:stCxn id="33" idx="2"/>
            <a:endCxn id="18" idx="0"/>
          </p:cNvCxnSpPr>
          <p:nvPr/>
        </p:nvCxnSpPr>
        <p:spPr>
          <a:xfrm rot="5400000">
            <a:off x="6374418" y="949265"/>
            <a:ext cx="347402" cy="46122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222222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4FEF54B4-3E5F-6E20-639C-39D85183D2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161" y="102287"/>
            <a:ext cx="288000" cy="288000"/>
          </a:xfrm>
          <a:prstGeom prst="rect">
            <a:avLst/>
          </a:prstGeom>
        </p:spPr>
      </p:pic>
      <p:cxnSp>
        <p:nvCxnSpPr>
          <p:cNvPr id="37" name="Shape 541">
            <a:extLst>
              <a:ext uri="{FF2B5EF4-FFF2-40B4-BE49-F238E27FC236}">
                <a16:creationId xmlns:a16="http://schemas.microsoft.com/office/drawing/2014/main" id="{A8EAC8E1-6819-278C-E0D5-0E746260E1B9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>
          <a:xfrm rot="5400000">
            <a:off x="6709002" y="460016"/>
            <a:ext cx="399889" cy="260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AAAAAA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1830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Macintosh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진혁</dc:creator>
  <cp:lastModifiedBy>홍 진혁</cp:lastModifiedBy>
  <cp:revision>1</cp:revision>
  <dcterms:created xsi:type="dcterms:W3CDTF">2023-06-07T07:10:03Z</dcterms:created>
  <dcterms:modified xsi:type="dcterms:W3CDTF">2023-06-07T07:15:17Z</dcterms:modified>
</cp:coreProperties>
</file>