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7F89B-AEA1-49BE-9E2C-4577B494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B008E5-CAC2-4DB9-BF88-920B9CA43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1587F-AB59-47F7-836F-F79AC7EE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B6246-2B55-4B39-9844-00534CCC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E04D-1338-4866-977F-ADCEDD87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8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35EDA-BCB9-435F-9731-E8937D75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1324D-FA35-499C-982E-9962938BB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6C7A8-C822-471E-AD64-4268FDE1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3773C-2C24-441F-9E32-4E5EC3B0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18D42-6151-4576-A2E0-B74A57A9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C814F-3E1D-4478-8ADC-A721B0E43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CFF34-619E-4DEA-89FC-4B4B9C47E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2FF01-531F-475D-89B8-480DD86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E0CA9-2B37-412E-9B14-6B43B70D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909A6-0957-4D78-8BBC-85D05EDB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1D70-0771-4118-83C0-D4F73B1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8A0EE-EDA9-4F3A-92A9-F2068459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2AAAF-8E7E-45ED-8AD8-DC16D79B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DDEA4-21AB-4A26-8C8F-7D935C0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88CB5-1390-4A7B-8B35-766631CF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F9D7E-4519-417E-BC26-AD5B7E75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042ED-4B0E-48DF-AF12-5498EC61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7F804-691F-46B2-9543-9D3476EA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691FA-941B-4B00-87A1-54BC630F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F0612-FCDF-41F2-A15E-96AB3669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E1ED5-C706-43A5-A545-7FEEE9F4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97241-31FC-40F6-A854-F1B206C9D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8C33E-1CF8-47A0-8480-EB005824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5DF44-8D4C-48B1-8544-F6CB8E8F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4DCFA-FC05-4F4D-93F8-74ED916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6E51B-522B-4997-8B4B-AD11B9F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8795D-D8B3-4FA8-825A-29081937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222C0-FD5B-4EDA-B4B6-3ACA658D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12613-2EFC-482F-B119-0067F91A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3A0B1-C1F8-4722-B5D6-2C71BAE63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E4A51-8C85-422C-BCA4-23AF154EE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F6A31C-EC2D-4AA4-97EC-13197BBD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64811-6F65-4F13-B786-F269BD49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670B9F-B9CD-4C69-90D6-F114085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F85D1-AFE1-4BC6-B713-E3BF2FC7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BB4920-88B3-4A82-BC53-BF5661F5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67983-54FA-4857-ABB4-D708FD83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2222AA-47DD-4184-87B5-A594836D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2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243EC5-BE28-4B8B-BBC1-1B5472A5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F618B-F762-42CB-A451-D0328667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03005-2688-40C8-A874-DF06C04B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31DC5-8BCE-4929-A634-5EDDA368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2F76C-8E85-4242-B7C3-F3F7A7AB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4C833-F971-4998-903B-593A931BB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15C90-61C6-4281-A1C7-C69A0F38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C99EA-870D-4FB2-8507-10B32746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E3B24-5E19-457D-80BC-765E90BA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38B32-54C4-4455-811E-9349404C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E50C9-5E5B-4FFC-9F81-C5F57D296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B28FD-EFA0-47AD-A8CB-336DF6FA8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52465-D1E0-47BD-8075-62796FD6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50C04-A1D0-49C7-9069-8561C62F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EC251-E530-4A22-BD6E-131A936C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0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54078-7EA6-4EAC-B6CB-DED5FBF3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2245B-2685-424D-AB04-80A0745D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6AFC8-1651-44AE-B7E9-B535C94E6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23F9-2BB8-4E04-B0EF-5151577CCCB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2997D-AACD-471A-86E3-767E86ABC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60758-9E4B-4872-BDA1-2331C5B94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B4A5-0E4A-4DA2-8FA3-62ED5A451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2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B3233D-BF3B-4022-91BE-FCA439797FCF}"/>
              </a:ext>
            </a:extLst>
          </p:cNvPr>
          <p:cNvSpPr txBox="1"/>
          <p:nvPr/>
        </p:nvSpPr>
        <p:spPr>
          <a:xfrm>
            <a:off x="3341407" y="3244334"/>
            <a:ext cx="550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의 모든 </a:t>
            </a:r>
            <a:r>
              <a:rPr lang="ko-KR" altLang="en-US" dirty="0" err="1"/>
              <a:t>코드결과값은</a:t>
            </a:r>
            <a:r>
              <a:rPr lang="en-US" altLang="ko-KR" dirty="0"/>
              <a:t> </a:t>
            </a:r>
            <a:r>
              <a:rPr lang="en-US" altLang="ko-KR" dirty="0" err="1"/>
              <a:t>Xtime</a:t>
            </a:r>
            <a:r>
              <a:rPr lang="ko-KR" altLang="en-US" dirty="0"/>
              <a:t>의 </a:t>
            </a:r>
            <a:r>
              <a:rPr lang="ko-KR" altLang="en-US" dirty="0" err="1"/>
              <a:t>기본코드이다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8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7770D7-54F6-4B59-B043-2A6194355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92" t="58776" r="1"/>
          <a:stretch/>
        </p:blipFill>
        <p:spPr>
          <a:xfrm>
            <a:off x="170329" y="181255"/>
            <a:ext cx="5217459" cy="2674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A9A964-9881-415E-8CE0-46B10C70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2" t="58776" r="1"/>
          <a:stretch/>
        </p:blipFill>
        <p:spPr>
          <a:xfrm>
            <a:off x="6759388" y="4061011"/>
            <a:ext cx="5217459" cy="2674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2C1F1-3483-4FD7-86C6-09D4B6D648BE}"/>
              </a:ext>
            </a:extLst>
          </p:cNvPr>
          <p:cNvSpPr txBox="1"/>
          <p:nvPr/>
        </p:nvSpPr>
        <p:spPr>
          <a:xfrm>
            <a:off x="6499412" y="12102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9D3AD-DCA2-4AB3-8CC3-92E7ED16D673}"/>
              </a:ext>
            </a:extLst>
          </p:cNvPr>
          <p:cNvSpPr txBox="1"/>
          <p:nvPr/>
        </p:nvSpPr>
        <p:spPr>
          <a:xfrm>
            <a:off x="2348753" y="5213346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빨간 박스자리의 숫자가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endParaRPr lang="en-US" altLang="ko-KR" dirty="0"/>
          </a:p>
          <a:p>
            <a:r>
              <a:rPr lang="ko-KR" altLang="en-US" dirty="0"/>
              <a:t>이전 숫자의 </a:t>
            </a:r>
          </a:p>
        </p:txBody>
      </p:sp>
    </p:spTree>
    <p:extLst>
      <p:ext uri="{BB962C8B-B14F-4D97-AF65-F5344CB8AC3E}">
        <p14:creationId xmlns:p14="http://schemas.microsoft.com/office/powerpoint/2010/main" val="89704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4E602C-CBC3-46A3-9ED0-5D8692E95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00"/>
          <a:stretch/>
        </p:blipFill>
        <p:spPr>
          <a:xfrm>
            <a:off x="582706" y="737067"/>
            <a:ext cx="5181600" cy="2691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CCEEE-DD9F-4328-B84E-82C99401645B}"/>
              </a:ext>
            </a:extLst>
          </p:cNvPr>
          <p:cNvSpPr txBox="1"/>
          <p:nvPr/>
        </p:nvSpPr>
        <p:spPr>
          <a:xfrm>
            <a:off x="2348753" y="5213346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빨간 박스자리의 숫자가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endParaRPr lang="en-US" altLang="ko-KR" dirty="0"/>
          </a:p>
          <a:p>
            <a:r>
              <a:rPr lang="ko-KR" altLang="en-US" dirty="0"/>
              <a:t>이전 숫자의 이 자리 또한 </a:t>
            </a:r>
            <a:r>
              <a:rPr lang="en-US" altLang="ko-KR" dirty="0"/>
              <a:t>1</a:t>
            </a:r>
            <a:r>
              <a:rPr lang="ko-KR" altLang="en-US" dirty="0"/>
              <a:t>이였다고 가설을 세움</a:t>
            </a:r>
          </a:p>
        </p:txBody>
      </p:sp>
    </p:spTree>
    <p:extLst>
      <p:ext uri="{BB962C8B-B14F-4D97-AF65-F5344CB8AC3E}">
        <p14:creationId xmlns:p14="http://schemas.microsoft.com/office/powerpoint/2010/main" val="260165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4602BB-8B98-4173-B061-DB3183C6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5737"/>
            <a:ext cx="51816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TH7985</dc:creator>
  <cp:lastModifiedBy>TH7985</cp:lastModifiedBy>
  <cp:revision>3</cp:revision>
  <dcterms:created xsi:type="dcterms:W3CDTF">2021-10-14T06:33:17Z</dcterms:created>
  <dcterms:modified xsi:type="dcterms:W3CDTF">2021-10-14T06:39:01Z</dcterms:modified>
</cp:coreProperties>
</file>