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71" r:id="rId11"/>
    <p:sldId id="272" r:id="rId12"/>
    <p:sldId id="275" r:id="rId13"/>
    <p:sldId id="277" r:id="rId14"/>
    <p:sldId id="278" r:id="rId15"/>
    <p:sldId id="279" r:id="rId16"/>
    <p:sldId id="270" r:id="rId17"/>
    <p:sldId id="260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D3E9-BEC3-4907-AAB7-8126FC20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B730F-76D1-4283-89FB-509F2F766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46E9B-B9F3-4821-8C39-B65057D7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CBC41-7D3D-4ED3-8889-48471E71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92FA1-1CBB-468C-AF20-DE145B99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CCEDA-2B0D-445E-90BA-2B0C63A7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B1FA6-8EB5-475E-9469-C08C5614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A62CC-6CF2-4356-824E-6A21CBE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636DB-32D1-4C49-8A58-313EEE56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910B-29C6-40B1-9B5F-33CD6383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0DD48E-0A32-4DAE-A675-A591EFCF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4C83A-DADD-46F5-9ED9-83B87172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B352-9DE5-4229-9DB6-3D386CEB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138E5-D80F-4B39-820C-6256D279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582B5-354C-4433-AF0C-3950D39A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13227-B251-445A-91AA-B2601596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EB983-253C-43F2-8C68-EED05E3E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9F60A-5629-4278-A6C5-7E2E944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7731B-0415-435E-9D6A-B6B20D3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BF4F-865E-4B3B-9B7A-B89F24BF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7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BBB34-C04A-4478-B411-8B5F18D5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9E0D9-5EAF-465B-A332-5844BFB7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98D4-816F-4CE3-80CE-BCA2C54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A6091-D84A-4F54-A90A-D7DDF236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C4874-DD6F-44D0-AA8E-42EBE1B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5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21198-1CF4-4FFB-B110-86680954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20C71-EE70-40FF-8E3F-210E808F9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8545E-48CB-4BDB-ADE4-086DD7CE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2DABE-7A1C-455A-9D18-F17D029B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8AE23-D23F-4AD1-BCBE-39677CAC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EF28F-7489-491A-821F-4DEFF5A2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A3974-D772-4CAC-A1B2-4035F3D7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DF46A-AA8E-4CCF-B97A-607CFFA8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42925-B90F-4322-B0A6-03FF59E76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EA782-E9C1-4896-8A82-24E982AF8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59533-6E54-43AC-8F04-ED6F6098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A8AD44-1069-4330-B9CC-152C1F9E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EBEE3E-6970-4A94-A422-AFB3C75C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B0559-E3E9-4EF9-815C-5A1C1C34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E968-E1EB-4B67-80F0-3E0FF58C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48754-ED63-42AB-84BC-18E4F89C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31905D-43AA-405E-A2CA-280E4C5E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BCB5AE-664F-4227-96A8-7CA5DA18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C9EAF6-5520-4783-9AEB-8860B3FC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71806-E961-4A87-BC89-92F9F631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926AC-9AFA-4023-B9EA-169531B8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EE7E8-66A1-4E6D-A0F7-20017692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4CE71-9449-49C1-9C42-5498421E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FC67B-C6E3-4B80-8AA0-0094DF00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5126A-D650-45C4-B22B-5D1238C0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BDA5D-D717-45DF-BC57-6A9FA7AA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132DE-7491-4E14-B64D-91F08969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2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CC826-D8D6-42D5-8A77-ACA32482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91385-AC49-491E-9630-E0ADEED6D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7B30B-6520-4EE0-A3FF-3FDE4AB0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02104-EBD2-4AA2-AD01-67D67868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D2305-D3C5-4457-B9FA-E56A580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E6516-E53A-4647-92A0-4FFEC4DD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6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111EAC-73E0-4C20-B8C1-B32ABF9D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677C9-0AA9-4E13-AE24-A776CB75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1A90E-1D5B-4CC6-8065-05FF9B63D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6067-B0F1-46E5-ADA6-7F6FE1B8F24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1812C-2926-4727-8285-6296D70C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13428-28D3-42D3-AD90-1709F8034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43B7-D610-457B-9E96-7B51A2D2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0409.tistory.com/15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212A0B-2864-4B35-9616-15E7860F7A9F}"/>
              </a:ext>
            </a:extLst>
          </p:cNvPr>
          <p:cNvSpPr txBox="1"/>
          <p:nvPr/>
        </p:nvSpPr>
        <p:spPr>
          <a:xfrm>
            <a:off x="4630694" y="233995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코드 설명서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D7E1-2E81-451B-8DF9-D768DF525EC6}"/>
              </a:ext>
            </a:extLst>
          </p:cNvPr>
          <p:cNvSpPr txBox="1"/>
          <p:nvPr/>
        </p:nvSpPr>
        <p:spPr>
          <a:xfrm>
            <a:off x="3511798" y="4778026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6936b94108e6b52e64607080895abce21cda96cf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E1362-F109-4EFA-9386-396BF7E9967E}"/>
              </a:ext>
            </a:extLst>
          </p:cNvPr>
          <p:cNvSpPr txBox="1"/>
          <p:nvPr/>
        </p:nvSpPr>
        <p:spPr>
          <a:xfrm>
            <a:off x="3755454" y="440869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 가능과 단순 텍스트 전송에 관한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2238E0-F0EC-4C68-ACDA-61F9D693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5262995"/>
            <a:ext cx="11458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5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85E2E-5A68-4697-B4A0-4A98AD7E9B4D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52C81-D818-4693-ACAE-85E13832936B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26D5E-2C0A-4752-9439-D03170227950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C0482-DF7F-4D39-A12B-2D78371860A6}"/>
              </a:ext>
            </a:extLst>
          </p:cNvPr>
          <p:cNvSpPr txBox="1"/>
          <p:nvPr/>
        </p:nvSpPr>
        <p:spPr>
          <a:xfrm>
            <a:off x="5437374" y="2190058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2CE8F-8E8A-4837-9A91-343F34D989FF}"/>
              </a:ext>
            </a:extLst>
          </p:cNvPr>
          <p:cNvSpPr txBox="1"/>
          <p:nvPr/>
        </p:nvSpPr>
        <p:spPr>
          <a:xfrm>
            <a:off x="5437374" y="255939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dirty="0">
                <a:solidFill>
                  <a:srgbClr val="FF0000"/>
                </a:solidFill>
              </a:rPr>
              <a:t>에러해결용 코드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23BC49-6C07-40D1-94B7-8182A1D5D096}"/>
              </a:ext>
            </a:extLst>
          </p:cNvPr>
          <p:cNvSpPr txBox="1"/>
          <p:nvPr/>
        </p:nvSpPr>
        <p:spPr>
          <a:xfrm>
            <a:off x="6096000" y="2962340"/>
            <a:ext cx="597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포트 </a:t>
            </a:r>
            <a:r>
              <a:rPr lang="ko-KR" altLang="en-US" dirty="0" err="1"/>
              <a:t>사용중이라</a:t>
            </a:r>
            <a:r>
              <a:rPr lang="ko-KR" altLang="en-US" dirty="0"/>
              <a:t> 연결할 수 없다는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WinError</a:t>
            </a:r>
            <a:r>
              <a:rPr lang="en-US" altLang="ko-KR" dirty="0"/>
              <a:t> 10048 </a:t>
            </a:r>
            <a:r>
              <a:rPr lang="ko-KR" altLang="en-US" dirty="0"/>
              <a:t>에러 해결을 위해 필요합니다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server_socket.setsockopt</a:t>
            </a:r>
            <a:r>
              <a:rPr lang="en-US" altLang="ko-KR" dirty="0"/>
              <a:t>(</a:t>
            </a:r>
            <a:r>
              <a:rPr lang="en-US" altLang="ko-KR" dirty="0" err="1"/>
              <a:t>socket.SOL_SOCKET</a:t>
            </a:r>
            <a:r>
              <a:rPr lang="en-US" altLang="ko-KR" dirty="0"/>
              <a:t>, </a:t>
            </a:r>
            <a:r>
              <a:rPr lang="en-US" altLang="ko-KR" dirty="0" err="1"/>
              <a:t>socket.SO_REUSEADDR</a:t>
            </a:r>
            <a:r>
              <a:rPr lang="en-US" altLang="ko-KR" dirty="0"/>
              <a:t>, 1)</a:t>
            </a:r>
          </a:p>
          <a:p>
            <a:r>
              <a:rPr lang="en-US" altLang="ko-KR" dirty="0"/>
              <a:t>(https://webnautes.tistory.com/1381</a:t>
            </a:r>
            <a:r>
              <a:rPr lang="ko-KR" altLang="en-US" dirty="0"/>
              <a:t>으로부터 발췌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278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85E2E-5A68-4697-B4A0-4A98AD7E9B4D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52C81-D818-4693-ACAE-85E13832936B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26D5E-2C0A-4752-9439-D03170227950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C0482-DF7F-4D39-A12B-2D78371860A6}"/>
              </a:ext>
            </a:extLst>
          </p:cNvPr>
          <p:cNvSpPr txBox="1"/>
          <p:nvPr/>
        </p:nvSpPr>
        <p:spPr>
          <a:xfrm>
            <a:off x="5437374" y="2190058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2CE8F-8E8A-4837-9A91-343F34D989FF}"/>
              </a:ext>
            </a:extLst>
          </p:cNvPr>
          <p:cNvSpPr txBox="1"/>
          <p:nvPr/>
        </p:nvSpPr>
        <p:spPr>
          <a:xfrm>
            <a:off x="5437374" y="255939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에러해결용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3781-C6E1-4C60-9CD2-9EC9B295406C}"/>
              </a:ext>
            </a:extLst>
          </p:cNvPr>
          <p:cNvSpPr txBox="1"/>
          <p:nvPr/>
        </p:nvSpPr>
        <p:spPr>
          <a:xfrm>
            <a:off x="5437374" y="29623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</a:rPr>
              <a:t>서버열기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01778-A0FB-4AD3-A3F9-5B0BC67AB89A}"/>
              </a:ext>
            </a:extLst>
          </p:cNvPr>
          <p:cNvSpPr txBox="1"/>
          <p:nvPr/>
        </p:nvSpPr>
        <p:spPr>
          <a:xfrm>
            <a:off x="6005798" y="3365290"/>
            <a:ext cx="596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정확히는 서버를 </a:t>
            </a:r>
            <a:r>
              <a:rPr lang="ko-KR" altLang="en-US" dirty="0" err="1"/>
              <a:t>여는것은</a:t>
            </a:r>
            <a:r>
              <a:rPr lang="ko-KR" altLang="en-US" dirty="0"/>
              <a:t> 아니고 </a:t>
            </a:r>
            <a:r>
              <a:rPr lang="ko-KR" altLang="en-US" dirty="0" err="1"/>
              <a:t>튜플</a:t>
            </a:r>
            <a:r>
              <a:rPr lang="ko-KR" altLang="en-US" dirty="0"/>
              <a:t> 형식에 서버 호스트의 </a:t>
            </a:r>
            <a:r>
              <a:rPr lang="en-US" altLang="ko-KR" dirty="0"/>
              <a:t>IP</a:t>
            </a:r>
            <a:r>
              <a:rPr lang="ko-KR" altLang="en-US" dirty="0"/>
              <a:t>와 통신할 포트를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86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32B4-7C29-443A-86E0-5C357EABB3B8}"/>
              </a:ext>
            </a:extLst>
          </p:cNvPr>
          <p:cNvSpPr txBox="1"/>
          <p:nvPr/>
        </p:nvSpPr>
        <p:spPr>
          <a:xfrm>
            <a:off x="5321513" y="98779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최대 접속 가능 단말기 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1A5C8-8E2F-4E41-B1A9-ED9F0983CE0F}"/>
              </a:ext>
            </a:extLst>
          </p:cNvPr>
          <p:cNvSpPr txBox="1"/>
          <p:nvPr/>
        </p:nvSpPr>
        <p:spPr>
          <a:xfrm>
            <a:off x="5326714" y="1390749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11. conn</a:t>
            </a:r>
            <a:r>
              <a:rPr lang="ko-KR" altLang="en-US" dirty="0">
                <a:solidFill>
                  <a:srgbClr val="FF0000"/>
                </a:solidFill>
              </a:rPr>
              <a:t> 객체와 </a:t>
            </a:r>
            <a:r>
              <a:rPr lang="en-US" altLang="ko-KR" dirty="0" err="1">
                <a:solidFill>
                  <a:srgbClr val="FF0000"/>
                </a:solidFill>
              </a:rPr>
              <a:t>addr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객체 정의 및 초기화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FB111-B7DC-4469-AF65-341EC361F7A8}"/>
              </a:ext>
            </a:extLst>
          </p:cNvPr>
          <p:cNvSpPr txBox="1"/>
          <p:nvPr/>
        </p:nvSpPr>
        <p:spPr>
          <a:xfrm>
            <a:off x="6096000" y="1793699"/>
            <a:ext cx="596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addr</a:t>
            </a:r>
            <a:r>
              <a:rPr lang="ko-KR" altLang="en-US" dirty="0"/>
              <a:t>은 꼭 필요하진 않지만 그래도 확장성을 위해서 가장 작은 셋업에서도 설정해줌</a:t>
            </a:r>
          </a:p>
        </p:txBody>
      </p:sp>
    </p:spTree>
    <p:extLst>
      <p:ext uri="{BB962C8B-B14F-4D97-AF65-F5344CB8AC3E}">
        <p14:creationId xmlns:p14="http://schemas.microsoft.com/office/powerpoint/2010/main" val="413560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32B4-7C29-443A-86E0-5C357EABB3B8}"/>
              </a:ext>
            </a:extLst>
          </p:cNvPr>
          <p:cNvSpPr txBox="1"/>
          <p:nvPr/>
        </p:nvSpPr>
        <p:spPr>
          <a:xfrm>
            <a:off x="5321513" y="98779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최대 접속 가능 단말기 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1A5C8-8E2F-4E41-B1A9-ED9F0983CE0F}"/>
              </a:ext>
            </a:extLst>
          </p:cNvPr>
          <p:cNvSpPr txBox="1"/>
          <p:nvPr/>
        </p:nvSpPr>
        <p:spPr>
          <a:xfrm>
            <a:off x="5326714" y="1390749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conn</a:t>
            </a:r>
            <a:r>
              <a:rPr lang="ko-KR" altLang="en-US" dirty="0"/>
              <a:t> 객체와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객체 정의 및 초기화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08498-3E8B-4956-9631-7DC997D1C0CD}"/>
              </a:ext>
            </a:extLst>
          </p:cNvPr>
          <p:cNvSpPr txBox="1"/>
          <p:nvPr/>
        </p:nvSpPr>
        <p:spPr>
          <a:xfrm>
            <a:off x="5321513" y="1798046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접속됨을 알리는 최초 반환 객체인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8F53DD-B5D8-408A-83A4-F709FF9015D1}"/>
              </a:ext>
            </a:extLst>
          </p:cNvPr>
          <p:cNvSpPr txBox="1"/>
          <p:nvPr/>
        </p:nvSpPr>
        <p:spPr>
          <a:xfrm>
            <a:off x="5321512" y="219928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46DBF7-A7F5-4D30-ADBE-A2C5741B810E}"/>
              </a:ext>
            </a:extLst>
          </p:cNvPr>
          <p:cNvSpPr txBox="1"/>
          <p:nvPr/>
        </p:nvSpPr>
        <p:spPr>
          <a:xfrm>
            <a:off x="5344756" y="256861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본격적인 전송을 위한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5FDE0-2BB6-457E-8FF0-568D4913823A}"/>
              </a:ext>
            </a:extLst>
          </p:cNvPr>
          <p:cNvSpPr txBox="1"/>
          <p:nvPr/>
        </p:nvSpPr>
        <p:spPr>
          <a:xfrm>
            <a:off x="5344756" y="2969854"/>
            <a:ext cx="411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상대방의 대답을 </a:t>
            </a:r>
            <a:r>
              <a:rPr lang="en-US" altLang="ko-KR" dirty="0" err="1"/>
              <a:t>recvData</a:t>
            </a:r>
            <a:r>
              <a:rPr lang="ko-KR" altLang="en-US" dirty="0"/>
              <a:t>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1FC40-4B03-45CD-A46F-26174EF81BF9}"/>
              </a:ext>
            </a:extLst>
          </p:cNvPr>
          <p:cNvSpPr txBox="1"/>
          <p:nvPr/>
        </p:nvSpPr>
        <p:spPr>
          <a:xfrm>
            <a:off x="5359374" y="3371092"/>
            <a:ext cx="20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en-US" altLang="ko-KR" dirty="0" err="1"/>
              <a:t>recvData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55642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32B4-7C29-443A-86E0-5C357EABB3B8}"/>
              </a:ext>
            </a:extLst>
          </p:cNvPr>
          <p:cNvSpPr txBox="1"/>
          <p:nvPr/>
        </p:nvSpPr>
        <p:spPr>
          <a:xfrm>
            <a:off x="5321513" y="98779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최대 접속 가능 단말기 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1A5C8-8E2F-4E41-B1A9-ED9F0983CE0F}"/>
              </a:ext>
            </a:extLst>
          </p:cNvPr>
          <p:cNvSpPr txBox="1"/>
          <p:nvPr/>
        </p:nvSpPr>
        <p:spPr>
          <a:xfrm>
            <a:off x="5326714" y="1390749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conn</a:t>
            </a:r>
            <a:r>
              <a:rPr lang="ko-KR" altLang="en-US" dirty="0"/>
              <a:t> 객체와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객체 정의 및 초기화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08498-3E8B-4956-9631-7DC997D1C0CD}"/>
              </a:ext>
            </a:extLst>
          </p:cNvPr>
          <p:cNvSpPr txBox="1"/>
          <p:nvPr/>
        </p:nvSpPr>
        <p:spPr>
          <a:xfrm>
            <a:off x="5321513" y="1798046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접속됨을 알리는 최초 반환 객체인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8F53DD-B5D8-408A-83A4-F709FF9015D1}"/>
              </a:ext>
            </a:extLst>
          </p:cNvPr>
          <p:cNvSpPr txBox="1"/>
          <p:nvPr/>
        </p:nvSpPr>
        <p:spPr>
          <a:xfrm>
            <a:off x="5321512" y="219928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46DBF7-A7F5-4D30-ADBE-A2C5741B810E}"/>
              </a:ext>
            </a:extLst>
          </p:cNvPr>
          <p:cNvSpPr txBox="1"/>
          <p:nvPr/>
        </p:nvSpPr>
        <p:spPr>
          <a:xfrm>
            <a:off x="5344756" y="256861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본격적인 전송을 위한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5FDE0-2BB6-457E-8FF0-568D4913823A}"/>
              </a:ext>
            </a:extLst>
          </p:cNvPr>
          <p:cNvSpPr txBox="1"/>
          <p:nvPr/>
        </p:nvSpPr>
        <p:spPr>
          <a:xfrm>
            <a:off x="5344756" y="2969854"/>
            <a:ext cx="411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상대방의 대답을 </a:t>
            </a:r>
            <a:r>
              <a:rPr lang="en-US" altLang="ko-KR" dirty="0" err="1"/>
              <a:t>recvData</a:t>
            </a:r>
            <a:r>
              <a:rPr lang="ko-KR" altLang="en-US" dirty="0"/>
              <a:t>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1FC40-4B03-45CD-A46F-26174EF81BF9}"/>
              </a:ext>
            </a:extLst>
          </p:cNvPr>
          <p:cNvSpPr txBox="1"/>
          <p:nvPr/>
        </p:nvSpPr>
        <p:spPr>
          <a:xfrm>
            <a:off x="5359374" y="3371092"/>
            <a:ext cx="20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en-US" altLang="ko-KR" dirty="0" err="1"/>
              <a:t>recvData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02024-4B4A-4227-ADD0-289FA8C55450}"/>
              </a:ext>
            </a:extLst>
          </p:cNvPr>
          <p:cNvSpPr txBox="1"/>
          <p:nvPr/>
        </p:nvSpPr>
        <p:spPr>
          <a:xfrm>
            <a:off x="5359374" y="3735387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사용자의 입력 받기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90C0-E59C-4911-81BA-819CC074984D}"/>
              </a:ext>
            </a:extLst>
          </p:cNvPr>
          <p:cNvSpPr txBox="1"/>
          <p:nvPr/>
        </p:nvSpPr>
        <p:spPr>
          <a:xfrm>
            <a:off x="5359374" y="4104719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 err="1"/>
              <a:t>입력받은</a:t>
            </a:r>
            <a:r>
              <a:rPr lang="ko-KR" altLang="en-US" dirty="0"/>
              <a:t> 사용자의 </a:t>
            </a:r>
            <a:r>
              <a:rPr lang="ko-KR" altLang="en-US" dirty="0" err="1"/>
              <a:t>평문을</a:t>
            </a:r>
            <a:r>
              <a:rPr lang="ko-KR" altLang="en-US" dirty="0"/>
              <a:t> 그대로 상대에게 전송</a:t>
            </a:r>
          </a:p>
        </p:txBody>
      </p:sp>
    </p:spTree>
    <p:extLst>
      <p:ext uri="{BB962C8B-B14F-4D97-AF65-F5344CB8AC3E}">
        <p14:creationId xmlns:p14="http://schemas.microsoft.com/office/powerpoint/2010/main" val="316916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32B4-7C29-443A-86E0-5C357EABB3B8}"/>
              </a:ext>
            </a:extLst>
          </p:cNvPr>
          <p:cNvSpPr txBox="1"/>
          <p:nvPr/>
        </p:nvSpPr>
        <p:spPr>
          <a:xfrm>
            <a:off x="5321513" y="98779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최대 접속 가능 단말기 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1A5C8-8E2F-4E41-B1A9-ED9F0983CE0F}"/>
              </a:ext>
            </a:extLst>
          </p:cNvPr>
          <p:cNvSpPr txBox="1"/>
          <p:nvPr/>
        </p:nvSpPr>
        <p:spPr>
          <a:xfrm>
            <a:off x="5326714" y="1390749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conn</a:t>
            </a:r>
            <a:r>
              <a:rPr lang="ko-KR" altLang="en-US" dirty="0"/>
              <a:t> 객체와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객체 정의 및 초기화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08498-3E8B-4956-9631-7DC997D1C0CD}"/>
              </a:ext>
            </a:extLst>
          </p:cNvPr>
          <p:cNvSpPr txBox="1"/>
          <p:nvPr/>
        </p:nvSpPr>
        <p:spPr>
          <a:xfrm>
            <a:off x="5321513" y="1798046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접속됨을 알리는 최초 반환 객체인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8F53DD-B5D8-408A-83A4-F709FF9015D1}"/>
              </a:ext>
            </a:extLst>
          </p:cNvPr>
          <p:cNvSpPr txBox="1"/>
          <p:nvPr/>
        </p:nvSpPr>
        <p:spPr>
          <a:xfrm>
            <a:off x="5321512" y="219928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46DBF7-A7F5-4D30-ADBE-A2C5741B810E}"/>
              </a:ext>
            </a:extLst>
          </p:cNvPr>
          <p:cNvSpPr txBox="1"/>
          <p:nvPr/>
        </p:nvSpPr>
        <p:spPr>
          <a:xfrm>
            <a:off x="5344756" y="256861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본격적인 전송을 위한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5FDE0-2BB6-457E-8FF0-568D4913823A}"/>
              </a:ext>
            </a:extLst>
          </p:cNvPr>
          <p:cNvSpPr txBox="1"/>
          <p:nvPr/>
        </p:nvSpPr>
        <p:spPr>
          <a:xfrm>
            <a:off x="5344756" y="2969854"/>
            <a:ext cx="411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상대방의 대답을 </a:t>
            </a:r>
            <a:r>
              <a:rPr lang="en-US" altLang="ko-KR" dirty="0" err="1"/>
              <a:t>recvData</a:t>
            </a:r>
            <a:r>
              <a:rPr lang="ko-KR" altLang="en-US" dirty="0"/>
              <a:t>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1FC40-4B03-45CD-A46F-26174EF81BF9}"/>
              </a:ext>
            </a:extLst>
          </p:cNvPr>
          <p:cNvSpPr txBox="1"/>
          <p:nvPr/>
        </p:nvSpPr>
        <p:spPr>
          <a:xfrm>
            <a:off x="5359374" y="3371092"/>
            <a:ext cx="20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en-US" altLang="ko-KR" dirty="0" err="1"/>
              <a:t>recvData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93267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85E2E-5A68-4697-B4A0-4A98AD7E9B4D}"/>
              </a:ext>
            </a:extLst>
          </p:cNvPr>
          <p:cNvSpPr txBox="1"/>
          <p:nvPr/>
        </p:nvSpPr>
        <p:spPr>
          <a:xfrm>
            <a:off x="5437374" y="1016374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사용자의 입력 받기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0E4321-FE6C-496E-97D0-F4978A7279EC}"/>
              </a:ext>
            </a:extLst>
          </p:cNvPr>
          <p:cNvSpPr txBox="1"/>
          <p:nvPr/>
        </p:nvSpPr>
        <p:spPr>
          <a:xfrm>
            <a:off x="5437374" y="1385706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 err="1"/>
              <a:t>입력받은</a:t>
            </a:r>
            <a:r>
              <a:rPr lang="ko-KR" altLang="en-US" dirty="0"/>
              <a:t> 사용자의 </a:t>
            </a:r>
            <a:r>
              <a:rPr lang="ko-KR" altLang="en-US" dirty="0" err="1"/>
              <a:t>평문을</a:t>
            </a:r>
            <a:r>
              <a:rPr lang="ko-KR" altLang="en-US" dirty="0"/>
              <a:t> 그대로 상대에게 전송</a:t>
            </a:r>
          </a:p>
        </p:txBody>
      </p:sp>
    </p:spTree>
    <p:extLst>
      <p:ext uri="{BB962C8B-B14F-4D97-AF65-F5344CB8AC3E}">
        <p14:creationId xmlns:p14="http://schemas.microsoft.com/office/powerpoint/2010/main" val="152070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78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34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3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B5D4A7-5F1F-424F-8C96-2E9BA63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96" y="2771775"/>
            <a:ext cx="5267325" cy="4086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ABE9C-20D9-4E44-8F30-8E6942F6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" y="3938868"/>
            <a:ext cx="5353050" cy="291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0BC76-8C09-4942-A836-2C31C6748C9E}"/>
              </a:ext>
            </a:extLst>
          </p:cNvPr>
          <p:cNvSpPr txBox="1"/>
          <p:nvPr/>
        </p:nvSpPr>
        <p:spPr>
          <a:xfrm>
            <a:off x="1593477" y="30596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0E575-A6EE-4DBE-9042-CC63ABD9E621}"/>
              </a:ext>
            </a:extLst>
          </p:cNvPr>
          <p:cNvSpPr txBox="1"/>
          <p:nvPr/>
        </p:nvSpPr>
        <p:spPr>
          <a:xfrm>
            <a:off x="8327931" y="1918447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0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06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5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17485-F5A2-471E-8C37-63E9D78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74"/>
            <a:ext cx="535305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B11E-FCB3-499E-87AE-62C1A1F92667}"/>
              </a:ext>
            </a:extLst>
          </p:cNvPr>
          <p:cNvSpPr txBox="1"/>
          <p:nvPr/>
        </p:nvSpPr>
        <p:spPr>
          <a:xfrm>
            <a:off x="1519798" y="3523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FEC6-C09E-4818-8BDF-B485463ECFE0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4738-AD92-4A42-99CE-E38621683212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5336-BC42-481C-91FF-1442725C8FA7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4CC7-CF4D-47C8-8B14-F08023EDC055}"/>
              </a:ext>
            </a:extLst>
          </p:cNvPr>
          <p:cNvSpPr txBox="1"/>
          <p:nvPr/>
        </p:nvSpPr>
        <p:spPr>
          <a:xfrm>
            <a:off x="5437374" y="219005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3B604-293E-4CED-AB85-79F27ECC0271}"/>
              </a:ext>
            </a:extLst>
          </p:cNvPr>
          <p:cNvSpPr txBox="1"/>
          <p:nvPr/>
        </p:nvSpPr>
        <p:spPr>
          <a:xfrm>
            <a:off x="5437373" y="25593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접속시도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7A296-9A95-488A-A870-EC8F6FFC1E98}"/>
              </a:ext>
            </a:extLst>
          </p:cNvPr>
          <p:cNvSpPr txBox="1"/>
          <p:nvPr/>
        </p:nvSpPr>
        <p:spPr>
          <a:xfrm>
            <a:off x="5437373" y="2960792"/>
            <a:ext cx="491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상대방이 보낸 메시지를 </a:t>
            </a:r>
            <a:r>
              <a:rPr lang="en-US" altLang="ko-KR" dirty="0" err="1"/>
              <a:t>recvData</a:t>
            </a:r>
            <a:r>
              <a:rPr lang="ko-KR" altLang="en-US" dirty="0"/>
              <a:t>에 저장함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F6643-D492-4F79-AE7D-9E023DA0FA14}"/>
              </a:ext>
            </a:extLst>
          </p:cNvPr>
          <p:cNvSpPr txBox="1"/>
          <p:nvPr/>
        </p:nvSpPr>
        <p:spPr>
          <a:xfrm>
            <a:off x="5437373" y="3373367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상대방이 보낸 메시지를 출력함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910DC-0296-40E2-916D-AFDFDEFAA471}"/>
              </a:ext>
            </a:extLst>
          </p:cNvPr>
          <p:cNvSpPr txBox="1"/>
          <p:nvPr/>
        </p:nvSpPr>
        <p:spPr>
          <a:xfrm>
            <a:off x="5437373" y="3763596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다시 상대방에게 메시지를 보낼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변수 안에</a:t>
            </a:r>
            <a:endParaRPr lang="en-US" altLang="ko-KR" dirty="0"/>
          </a:p>
          <a:p>
            <a:r>
              <a:rPr lang="en-US" altLang="ko-KR" dirty="0"/>
              <a:t>“ack”</a:t>
            </a:r>
            <a:r>
              <a:rPr lang="ko-KR" altLang="en-US" dirty="0"/>
              <a:t>를 </a:t>
            </a:r>
            <a:r>
              <a:rPr lang="ko-KR" altLang="en-US" dirty="0" err="1"/>
              <a:t>적어넣음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FD742-8888-4FC6-889B-7BEC37B5EAE0}"/>
              </a:ext>
            </a:extLst>
          </p:cNvPr>
          <p:cNvSpPr txBox="1"/>
          <p:nvPr/>
        </p:nvSpPr>
        <p:spPr>
          <a:xfrm>
            <a:off x="5437373" y="443082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상대방에게 </a:t>
            </a:r>
            <a:r>
              <a:rPr lang="en-US" altLang="ko-KR" dirty="0" err="1"/>
              <a:t>sendData</a:t>
            </a:r>
            <a:r>
              <a:rPr lang="ko-KR" altLang="en-US" dirty="0"/>
              <a:t>를 보냄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17485-F5A2-471E-8C37-63E9D78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74"/>
            <a:ext cx="535305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B11E-FCB3-499E-87AE-62C1A1F92667}"/>
              </a:ext>
            </a:extLst>
          </p:cNvPr>
          <p:cNvSpPr txBox="1"/>
          <p:nvPr/>
        </p:nvSpPr>
        <p:spPr>
          <a:xfrm>
            <a:off x="1519798" y="3523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FEC6-C09E-4818-8BDF-B485463ECFE0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171FE-B15F-44E1-A409-7E247F5E3D79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F7E0F-893D-4428-9DEE-04727CBC7306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통신할 포트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852DA-81B1-49EF-9F44-E3167DD7344B}"/>
              </a:ext>
            </a:extLst>
          </p:cNvPr>
          <p:cNvSpPr txBox="1"/>
          <p:nvPr/>
        </p:nvSpPr>
        <p:spPr>
          <a:xfrm>
            <a:off x="6096000" y="2223676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단말기에서 쓰이는 </a:t>
            </a:r>
            <a:r>
              <a:rPr lang="en-US" altLang="ko-KR" dirty="0"/>
              <a:t>‘</a:t>
            </a:r>
            <a:r>
              <a:rPr lang="ko-KR" altLang="en-US" dirty="0"/>
              <a:t>통신할 포트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ko-KR" altLang="en-US" dirty="0" err="1"/>
              <a:t>같아야한다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26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17485-F5A2-471E-8C37-63E9D78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74"/>
            <a:ext cx="535305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B11E-FCB3-499E-87AE-62C1A1F92667}"/>
              </a:ext>
            </a:extLst>
          </p:cNvPr>
          <p:cNvSpPr txBox="1"/>
          <p:nvPr/>
        </p:nvSpPr>
        <p:spPr>
          <a:xfrm>
            <a:off x="1519798" y="3523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FEC6-C09E-4818-8BDF-B485463ECFE0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4738-AD92-4A42-99CE-E38621683212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5336-BC42-481C-91FF-1442725C8FA7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4CC7-CF4D-47C8-8B14-F08023EDC055}"/>
              </a:ext>
            </a:extLst>
          </p:cNvPr>
          <p:cNvSpPr txBox="1"/>
          <p:nvPr/>
        </p:nvSpPr>
        <p:spPr>
          <a:xfrm>
            <a:off x="5437374" y="219005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소켓 세팅을 끝낸 </a:t>
            </a:r>
            <a:r>
              <a:rPr lang="en-US" altLang="ko-KR" dirty="0">
                <a:solidFill>
                  <a:srgbClr val="FF0000"/>
                </a:solidFill>
              </a:rPr>
              <a:t>s </a:t>
            </a:r>
            <a:r>
              <a:rPr lang="ko-KR" altLang="en-US" dirty="0">
                <a:solidFill>
                  <a:srgbClr val="FF0000"/>
                </a:solidFill>
              </a:rPr>
              <a:t>객체를 생성함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6C851-419B-4B1C-926E-FDE5ADCA2257}"/>
              </a:ext>
            </a:extLst>
          </p:cNvPr>
          <p:cNvSpPr txBox="1"/>
          <p:nvPr/>
        </p:nvSpPr>
        <p:spPr>
          <a:xfrm>
            <a:off x="6277508" y="2593008"/>
            <a:ext cx="5726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가 쓰인 다음에 쓰인 </a:t>
            </a:r>
            <a:endParaRPr lang="en-US" altLang="ko-KR" dirty="0"/>
          </a:p>
          <a:p>
            <a:r>
              <a:rPr lang="sv-SE" altLang="ko-KR" b="0" dirty="0">
                <a:effectLst/>
                <a:latin typeface="+mj-lt"/>
              </a:rPr>
              <a:t>socket.socket(socket.AF_INET, socket.SOCK_STREAM)</a:t>
            </a:r>
          </a:p>
          <a:p>
            <a:r>
              <a:rPr lang="ko-KR" altLang="en-US" dirty="0"/>
              <a:t>이 구문을</a:t>
            </a:r>
            <a:endParaRPr lang="en-US" altLang="ko-KR" dirty="0"/>
          </a:p>
          <a:p>
            <a:r>
              <a:rPr lang="en-US" altLang="ko-KR" dirty="0"/>
              <a:t>as </a:t>
            </a:r>
            <a:r>
              <a:rPr lang="ko-KR" altLang="en-US" dirty="0"/>
              <a:t>다음에 쓰인</a:t>
            </a:r>
            <a:r>
              <a:rPr lang="en-US" altLang="ko-KR" dirty="0"/>
              <a:t> ‘s’ </a:t>
            </a:r>
            <a:r>
              <a:rPr lang="ko-KR" altLang="en-US" dirty="0"/>
              <a:t>라는 변수에 저장함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with</a:t>
            </a:r>
            <a:r>
              <a:rPr lang="ko-KR" altLang="en-US" dirty="0"/>
              <a:t>를 탈출하게 된다면 </a:t>
            </a:r>
            <a:r>
              <a:rPr lang="en-US" altLang="ko-KR" dirty="0"/>
              <a:t>s</a:t>
            </a:r>
            <a:r>
              <a:rPr lang="ko-KR" altLang="en-US" dirty="0"/>
              <a:t>는 사라짐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5</a:t>
            </a:r>
            <a:r>
              <a:rPr lang="ko-KR" altLang="en-US" dirty="0"/>
              <a:t>번 행 이후에 작성된 코드들은 </a:t>
            </a:r>
            <a:r>
              <a:rPr lang="en-US" altLang="ko-KR" dirty="0"/>
              <a:t>with </a:t>
            </a:r>
            <a:r>
              <a:rPr lang="ko-KR" altLang="en-US" dirty="0"/>
              <a:t>를 벗어나는 일이 없으므로 </a:t>
            </a:r>
            <a:r>
              <a:rPr lang="en-US" altLang="ko-KR" dirty="0"/>
              <a:t>s</a:t>
            </a:r>
            <a:r>
              <a:rPr lang="ko-KR" altLang="en-US" dirty="0"/>
              <a:t>에 대한 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변수의 생명주기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ko-KR" altLang="en-US" dirty="0" err="1">
                <a:solidFill>
                  <a:srgbClr val="00B050"/>
                </a:solidFill>
              </a:rPr>
              <a:t>신경쓰지</a:t>
            </a:r>
            <a:r>
              <a:rPr lang="ko-KR" altLang="en-US" dirty="0">
                <a:solidFill>
                  <a:srgbClr val="00B050"/>
                </a:solidFill>
              </a:rPr>
              <a:t> 않아도 됨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17485-F5A2-471E-8C37-63E9D78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74"/>
            <a:ext cx="535305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B11E-FCB3-499E-87AE-62C1A1F92667}"/>
              </a:ext>
            </a:extLst>
          </p:cNvPr>
          <p:cNvSpPr txBox="1"/>
          <p:nvPr/>
        </p:nvSpPr>
        <p:spPr>
          <a:xfrm>
            <a:off x="1519798" y="3523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FEC6-C09E-4818-8BDF-B485463ECFE0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4738-AD92-4A42-99CE-E38621683212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5336-BC42-481C-91FF-1442725C8FA7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4CC7-CF4D-47C8-8B14-F08023EDC055}"/>
              </a:ext>
            </a:extLst>
          </p:cNvPr>
          <p:cNvSpPr txBox="1"/>
          <p:nvPr/>
        </p:nvSpPr>
        <p:spPr>
          <a:xfrm>
            <a:off x="5437374" y="219005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3B604-293E-4CED-AB85-79F27ECC0271}"/>
              </a:ext>
            </a:extLst>
          </p:cNvPr>
          <p:cNvSpPr txBox="1"/>
          <p:nvPr/>
        </p:nvSpPr>
        <p:spPr>
          <a:xfrm>
            <a:off x="5437373" y="25593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dirty="0">
                <a:solidFill>
                  <a:srgbClr val="FF0000"/>
                </a:solidFill>
              </a:rPr>
              <a:t>접속시도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69918-4BEE-446A-A7F4-54BF9D7EF597}"/>
              </a:ext>
            </a:extLst>
          </p:cNvPr>
          <p:cNvSpPr txBox="1"/>
          <p:nvPr/>
        </p:nvSpPr>
        <p:spPr>
          <a:xfrm>
            <a:off x="6121215" y="2962340"/>
            <a:ext cx="6070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s.connect</a:t>
            </a:r>
            <a:r>
              <a:rPr lang="en-US" altLang="ko-KR" dirty="0"/>
              <a:t>((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통신할 포트</a:t>
            </a:r>
            <a:r>
              <a:rPr lang="en-US" altLang="ko-KR" dirty="0"/>
              <a:t>))</a:t>
            </a:r>
            <a:r>
              <a:rPr lang="ko-KR" altLang="en-US" dirty="0"/>
              <a:t>를 넣어서 접속을 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체감상 </a:t>
            </a:r>
            <a:r>
              <a:rPr lang="ko-KR" altLang="en-US" dirty="0" err="1"/>
              <a:t>몇초</a:t>
            </a:r>
            <a:r>
              <a:rPr lang="ko-KR" altLang="en-US" dirty="0"/>
              <a:t> 이상 응답하지 않으면 자동적으로 </a:t>
            </a:r>
            <a:r>
              <a:rPr lang="ko-KR" altLang="en-US" dirty="0" err="1"/>
              <a:t>커넥트</a:t>
            </a:r>
            <a:r>
              <a:rPr lang="ko-KR" altLang="en-US" dirty="0"/>
              <a:t> 시도를 중지하고 </a:t>
            </a:r>
            <a:r>
              <a:rPr lang="ko-KR" altLang="en-US" dirty="0">
                <a:solidFill>
                  <a:srgbClr val="FF0000"/>
                </a:solidFill>
              </a:rPr>
              <a:t>프로그램을 종료함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7501A5-3026-4042-803E-EF5B308EC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28" y="4924523"/>
            <a:ext cx="9591675" cy="15811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0899A-7051-43A2-A8C0-2BBFFEBFDC36}"/>
              </a:ext>
            </a:extLst>
          </p:cNvPr>
          <p:cNvSpPr/>
          <p:nvPr/>
        </p:nvSpPr>
        <p:spPr>
          <a:xfrm>
            <a:off x="2779059" y="5504329"/>
            <a:ext cx="3048000" cy="2245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B82F09-F1D3-43CA-806F-5731413CA43B}"/>
              </a:ext>
            </a:extLst>
          </p:cNvPr>
          <p:cNvSpPr/>
          <p:nvPr/>
        </p:nvSpPr>
        <p:spPr>
          <a:xfrm>
            <a:off x="2420228" y="5715098"/>
            <a:ext cx="9287678" cy="2245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17485-F5A2-471E-8C37-63E9D78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74"/>
            <a:ext cx="535305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B11E-FCB3-499E-87AE-62C1A1F92667}"/>
              </a:ext>
            </a:extLst>
          </p:cNvPr>
          <p:cNvSpPr txBox="1"/>
          <p:nvPr/>
        </p:nvSpPr>
        <p:spPr>
          <a:xfrm>
            <a:off x="1519798" y="3523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FEC6-C09E-4818-8BDF-B485463ECFE0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4738-AD92-4A42-99CE-E38621683212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5336-BC42-481C-91FF-1442725C8FA7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4CC7-CF4D-47C8-8B14-F08023EDC055}"/>
              </a:ext>
            </a:extLst>
          </p:cNvPr>
          <p:cNvSpPr txBox="1"/>
          <p:nvPr/>
        </p:nvSpPr>
        <p:spPr>
          <a:xfrm>
            <a:off x="5437374" y="219005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3B604-293E-4CED-AB85-79F27ECC0271}"/>
              </a:ext>
            </a:extLst>
          </p:cNvPr>
          <p:cNvSpPr txBox="1"/>
          <p:nvPr/>
        </p:nvSpPr>
        <p:spPr>
          <a:xfrm>
            <a:off x="5437373" y="25593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접속시도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7A296-9A95-488A-A870-EC8F6FFC1E98}"/>
              </a:ext>
            </a:extLst>
          </p:cNvPr>
          <p:cNvSpPr txBox="1"/>
          <p:nvPr/>
        </p:nvSpPr>
        <p:spPr>
          <a:xfrm>
            <a:off x="5437373" y="2960792"/>
            <a:ext cx="491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ko-KR" altLang="en-US" dirty="0">
                <a:solidFill>
                  <a:srgbClr val="FF0000"/>
                </a:solidFill>
              </a:rPr>
              <a:t>상대방이 보낸 메시지를 </a:t>
            </a:r>
            <a:r>
              <a:rPr lang="en-US" altLang="ko-KR" dirty="0" err="1">
                <a:solidFill>
                  <a:srgbClr val="FF0000"/>
                </a:solidFill>
              </a:rPr>
              <a:t>recvData</a:t>
            </a:r>
            <a:r>
              <a:rPr lang="ko-KR" altLang="en-US" dirty="0">
                <a:solidFill>
                  <a:srgbClr val="FF0000"/>
                </a:solidFill>
              </a:rPr>
              <a:t>에 저장함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82223-BC27-4E3A-B1DA-9520571B72A6}"/>
              </a:ext>
            </a:extLst>
          </p:cNvPr>
          <p:cNvSpPr txBox="1"/>
          <p:nvPr/>
        </p:nvSpPr>
        <p:spPr>
          <a:xfrm>
            <a:off x="6277508" y="3362194"/>
            <a:ext cx="6039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Noto Sans" panose="020B0502040504020204" pitchFamily="34" charset="0"/>
              </a:rPr>
              <a:t>line 10, 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방금 </a:t>
            </a:r>
            <a:r>
              <a:rPr lang="ko-KR" altLang="en-US" b="0" i="0" dirty="0" err="1">
                <a:effectLst/>
                <a:latin typeface="Noto Sans" panose="020B0502040504020204" pitchFamily="34" charset="0"/>
              </a:rPr>
              <a:t>만들어놓은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 소켓을 통해 클라이언트로부터 </a:t>
            </a:r>
            <a:r>
              <a:rPr lang="en-US" altLang="ko-KR" b="0" i="0" dirty="0" err="1">
                <a:effectLst/>
                <a:latin typeface="Noto Sans" panose="020B0502040504020204" pitchFamily="34" charset="0"/>
              </a:rPr>
              <a:t>recv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리시브 라고 읽음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) 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받습니다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옆에 숫자 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1024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는 최대 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1024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바이트 까지만 전달 받겠다는 뜻입니다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-US" altLang="ko-KR" dirty="0">
                <a:latin typeface="Noto Sans" panose="020B0502040504020204" pitchFamily="34" charset="0"/>
              </a:rPr>
              <a:t>(* </a:t>
            </a:r>
            <a:r>
              <a:rPr lang="en-US" altLang="ko-KR" dirty="0">
                <a:latin typeface="Noto Sans" panose="020B0502040504020204" pitchFamily="34" charset="0"/>
                <a:hlinkClick r:id="rId3"/>
              </a:rPr>
              <a:t>https://andrew0409.tistory.com/153</a:t>
            </a:r>
            <a:r>
              <a:rPr lang="en-US" altLang="ko-KR" dirty="0">
                <a:latin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</a:rPr>
              <a:t>으로부터 발췌</a:t>
            </a:r>
            <a:r>
              <a:rPr lang="en-US" altLang="ko-KR" dirty="0">
                <a:latin typeface="Noto Sans" panose="020B0502040504020204" pitchFamily="34" charset="0"/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이후의 </a:t>
            </a:r>
            <a:r>
              <a:rPr lang="en-US" altLang="ko-KR" dirty="0"/>
              <a:t>utf-8 </a:t>
            </a:r>
            <a:r>
              <a:rPr lang="ko-KR" altLang="en-US" dirty="0"/>
              <a:t>형식으로 디코딩 하겠다 라는 의미의 </a:t>
            </a:r>
            <a:r>
              <a:rPr lang="en-US" altLang="ko-KR" dirty="0"/>
              <a:t>decode(‘utf-8’)</a:t>
            </a:r>
            <a:r>
              <a:rPr lang="ko-KR" altLang="en-US" dirty="0"/>
              <a:t>를 추가하고 </a:t>
            </a:r>
            <a:r>
              <a:rPr lang="en-US" altLang="ko-KR" dirty="0" err="1"/>
              <a:t>recData</a:t>
            </a:r>
            <a:r>
              <a:rPr lang="ko-KR" altLang="en-US" dirty="0"/>
              <a:t>에 저장함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s.recv</a:t>
            </a:r>
            <a:r>
              <a:rPr lang="en-US" altLang="ko-KR" dirty="0"/>
              <a:t>(1024) </a:t>
            </a:r>
            <a:r>
              <a:rPr lang="ko-KR" altLang="en-US" dirty="0"/>
              <a:t>리시브 해서 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) 1024</a:t>
            </a:r>
            <a:r>
              <a:rPr lang="ko-KR" altLang="en-US" dirty="0"/>
              <a:t>바이트의 용량을 받고</a:t>
            </a:r>
            <a:endParaRPr lang="en-US" altLang="ko-KR" dirty="0"/>
          </a:p>
          <a:p>
            <a:r>
              <a:rPr lang="en-US" altLang="ko-KR" dirty="0" err="1"/>
              <a:t>s.recv</a:t>
            </a:r>
            <a:r>
              <a:rPr lang="en-US" altLang="ko-KR" dirty="0"/>
              <a:t>(1024).decode(‘utf-8’)</a:t>
            </a:r>
            <a:r>
              <a:rPr lang="ko-KR" altLang="en-US" dirty="0"/>
              <a:t>으로 디코딩하고</a:t>
            </a:r>
            <a:endParaRPr lang="en-US" altLang="ko-KR" dirty="0"/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recvData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s.recv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(1024).decode('utf-8’)</a:t>
            </a:r>
            <a:r>
              <a:rPr lang="ko-KR" altLang="en-US" dirty="0">
                <a:latin typeface="Consolas" panose="020B0609020204030204" pitchFamily="49" charset="0"/>
              </a:rPr>
              <a:t>로 저장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4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17485-F5A2-471E-8C37-63E9D78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74"/>
            <a:ext cx="535305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B11E-FCB3-499E-87AE-62C1A1F92667}"/>
              </a:ext>
            </a:extLst>
          </p:cNvPr>
          <p:cNvSpPr txBox="1"/>
          <p:nvPr/>
        </p:nvSpPr>
        <p:spPr>
          <a:xfrm>
            <a:off x="1519798" y="3523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dev_util/8_min_cli.py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FEC6-C09E-4818-8BDF-B485463ECFE0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4738-AD92-4A42-99CE-E38621683212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5336-BC42-481C-91FF-1442725C8FA7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4CC7-CF4D-47C8-8B14-F08023EDC055}"/>
              </a:ext>
            </a:extLst>
          </p:cNvPr>
          <p:cNvSpPr txBox="1"/>
          <p:nvPr/>
        </p:nvSpPr>
        <p:spPr>
          <a:xfrm>
            <a:off x="5437374" y="219005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3B604-293E-4CED-AB85-79F27ECC0271}"/>
              </a:ext>
            </a:extLst>
          </p:cNvPr>
          <p:cNvSpPr txBox="1"/>
          <p:nvPr/>
        </p:nvSpPr>
        <p:spPr>
          <a:xfrm>
            <a:off x="5437373" y="25593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접속시도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7A296-9A95-488A-A870-EC8F6FFC1E98}"/>
              </a:ext>
            </a:extLst>
          </p:cNvPr>
          <p:cNvSpPr txBox="1"/>
          <p:nvPr/>
        </p:nvSpPr>
        <p:spPr>
          <a:xfrm>
            <a:off x="5437373" y="2960792"/>
            <a:ext cx="491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상대방이 보낸 메시지를 </a:t>
            </a:r>
            <a:r>
              <a:rPr lang="en-US" altLang="ko-KR" dirty="0" err="1"/>
              <a:t>recvData</a:t>
            </a:r>
            <a:r>
              <a:rPr lang="ko-KR" altLang="en-US" dirty="0"/>
              <a:t>에 저장함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F6643-D492-4F79-AE7D-9E023DA0FA14}"/>
              </a:ext>
            </a:extLst>
          </p:cNvPr>
          <p:cNvSpPr txBox="1"/>
          <p:nvPr/>
        </p:nvSpPr>
        <p:spPr>
          <a:xfrm>
            <a:off x="5437373" y="3373367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상대방이 보낸 메시지를 출력함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910DC-0296-40E2-916D-AFDFDEFAA471}"/>
              </a:ext>
            </a:extLst>
          </p:cNvPr>
          <p:cNvSpPr txBox="1"/>
          <p:nvPr/>
        </p:nvSpPr>
        <p:spPr>
          <a:xfrm>
            <a:off x="5437373" y="3763596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다시 상대방에게 메시지를 보낼 </a:t>
            </a:r>
            <a:r>
              <a:rPr lang="en-US" altLang="ko-KR" dirty="0" err="1"/>
              <a:t>sendData</a:t>
            </a:r>
            <a:r>
              <a:rPr lang="en-US" altLang="ko-KR" dirty="0"/>
              <a:t> </a:t>
            </a:r>
            <a:r>
              <a:rPr lang="ko-KR" altLang="en-US" dirty="0"/>
              <a:t>변수 안에</a:t>
            </a:r>
            <a:endParaRPr lang="en-US" altLang="ko-KR" dirty="0"/>
          </a:p>
          <a:p>
            <a:r>
              <a:rPr lang="en-US" altLang="ko-KR" dirty="0"/>
              <a:t>“ack”</a:t>
            </a:r>
            <a:r>
              <a:rPr lang="ko-KR" altLang="en-US" dirty="0"/>
              <a:t>를 </a:t>
            </a:r>
            <a:r>
              <a:rPr lang="ko-KR" altLang="en-US" dirty="0" err="1"/>
              <a:t>적어넣음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FD742-8888-4FC6-889B-7BEC37B5EAE0}"/>
              </a:ext>
            </a:extLst>
          </p:cNvPr>
          <p:cNvSpPr txBox="1"/>
          <p:nvPr/>
        </p:nvSpPr>
        <p:spPr>
          <a:xfrm>
            <a:off x="5437373" y="443082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12. </a:t>
            </a:r>
            <a:r>
              <a:rPr lang="ko-KR" altLang="en-US" dirty="0">
                <a:solidFill>
                  <a:srgbClr val="FF0000"/>
                </a:solidFill>
              </a:rPr>
              <a:t>상대방에게 </a:t>
            </a:r>
            <a:r>
              <a:rPr lang="en-US" altLang="ko-KR" dirty="0" err="1">
                <a:solidFill>
                  <a:srgbClr val="FF0000"/>
                </a:solidFill>
              </a:rPr>
              <a:t>sendData</a:t>
            </a:r>
            <a:r>
              <a:rPr lang="ko-KR" altLang="en-US" dirty="0">
                <a:solidFill>
                  <a:srgbClr val="FF0000"/>
                </a:solidFill>
              </a:rPr>
              <a:t>를 보냄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3EE25-5E27-45A8-AB70-0C2F844A4459}"/>
              </a:ext>
            </a:extLst>
          </p:cNvPr>
          <p:cNvSpPr txBox="1"/>
          <p:nvPr/>
        </p:nvSpPr>
        <p:spPr>
          <a:xfrm>
            <a:off x="6286473" y="4821053"/>
            <a:ext cx="60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.encode(‘utf-8’)</a:t>
            </a:r>
            <a:r>
              <a:rPr lang="ko-KR" altLang="en-US" dirty="0"/>
              <a:t>으로 인코딩해서 보냄</a:t>
            </a:r>
          </a:p>
        </p:txBody>
      </p:sp>
    </p:spTree>
    <p:extLst>
      <p:ext uri="{BB962C8B-B14F-4D97-AF65-F5344CB8AC3E}">
        <p14:creationId xmlns:p14="http://schemas.microsoft.com/office/powerpoint/2010/main" val="28713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DBE6C-28E3-4D5D-8D24-D1BD668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99"/>
            <a:ext cx="526732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2247-C7BA-4BB9-8DCD-33ECBBFCC349}"/>
              </a:ext>
            </a:extLst>
          </p:cNvPr>
          <p:cNvSpPr txBox="1"/>
          <p:nvPr/>
        </p:nvSpPr>
        <p:spPr>
          <a:xfrm>
            <a:off x="1476935" y="1344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dev_util/9_min_ser.py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85E2E-5A68-4697-B4A0-4A98AD7E9B4D}"/>
              </a:ext>
            </a:extLst>
          </p:cNvPr>
          <p:cNvSpPr txBox="1"/>
          <p:nvPr/>
        </p:nvSpPr>
        <p:spPr>
          <a:xfrm>
            <a:off x="5437374" y="1016374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52C81-D818-4693-ACAE-85E13832936B}"/>
              </a:ext>
            </a:extLst>
          </p:cNvPr>
          <p:cNvSpPr txBox="1"/>
          <p:nvPr/>
        </p:nvSpPr>
        <p:spPr>
          <a:xfrm>
            <a:off x="5437374" y="1417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상대방의 </a:t>
            </a:r>
            <a:r>
              <a:rPr lang="en-US" altLang="ko-KR" dirty="0"/>
              <a:t>IPv4 </a:t>
            </a:r>
            <a:r>
              <a:rPr lang="ko-KR" altLang="en-US" dirty="0"/>
              <a:t>형식의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26D5E-2C0A-4752-9439-D03170227950}"/>
              </a:ext>
            </a:extLst>
          </p:cNvPr>
          <p:cNvSpPr txBox="1"/>
          <p:nvPr/>
        </p:nvSpPr>
        <p:spPr>
          <a:xfrm>
            <a:off x="5437374" y="182072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통신할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C0482-DF7F-4D39-A12B-2D78371860A6}"/>
              </a:ext>
            </a:extLst>
          </p:cNvPr>
          <p:cNvSpPr txBox="1"/>
          <p:nvPr/>
        </p:nvSpPr>
        <p:spPr>
          <a:xfrm>
            <a:off x="5437374" y="2190058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소켓 세팅을 끝낸 </a:t>
            </a:r>
            <a:r>
              <a:rPr lang="en-US" altLang="ko-KR" dirty="0"/>
              <a:t>s </a:t>
            </a:r>
            <a:r>
              <a:rPr lang="ko-KR" altLang="en-US" dirty="0"/>
              <a:t>객체를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2CE8F-8E8A-4837-9A91-343F34D989FF}"/>
              </a:ext>
            </a:extLst>
          </p:cNvPr>
          <p:cNvSpPr txBox="1"/>
          <p:nvPr/>
        </p:nvSpPr>
        <p:spPr>
          <a:xfrm>
            <a:off x="5437374" y="255939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에러해결용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3781-C6E1-4C60-9CD2-9EC9B295406C}"/>
              </a:ext>
            </a:extLst>
          </p:cNvPr>
          <p:cNvSpPr txBox="1"/>
          <p:nvPr/>
        </p:nvSpPr>
        <p:spPr>
          <a:xfrm>
            <a:off x="5437374" y="29623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서버열기</a:t>
            </a:r>
          </a:p>
        </p:txBody>
      </p:sp>
    </p:spTree>
    <p:extLst>
      <p:ext uri="{BB962C8B-B14F-4D97-AF65-F5344CB8AC3E}">
        <p14:creationId xmlns:p14="http://schemas.microsoft.com/office/powerpoint/2010/main" val="8517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966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TH7985</dc:creator>
  <cp:lastModifiedBy>TH7985</cp:lastModifiedBy>
  <cp:revision>1</cp:revision>
  <dcterms:created xsi:type="dcterms:W3CDTF">2021-10-29T01:41:53Z</dcterms:created>
  <dcterms:modified xsi:type="dcterms:W3CDTF">2021-10-29T02:38:09Z</dcterms:modified>
</cp:coreProperties>
</file>