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A7AE9-1B1E-40DD-8748-86D6B798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49D0A-C751-4A63-AB77-6F04B24D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36172-9AED-4BC8-883B-D7493731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21C7F-1AA3-46DD-B0F9-6C8460D4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A1B93-02F9-483E-A128-58FAC8D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3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C49D4-C59B-4596-A690-41567985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58B98-5967-4541-8C13-1863A23A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DA685-D11A-43F0-8AAC-9F9F507B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B178D-D0F0-4A15-A214-641042A7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DE457-FE39-4C5B-9FCC-38EBE32B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A5417-7A15-4629-9B37-11B0A5F6A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FAB74-B3CD-4DED-9023-FF943355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7C703-08FE-4E3B-A673-B062471A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7BDE2-9860-433E-8D30-83910B5A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F07A9-BF22-482D-A2BA-7B7473D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5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285A4-975E-4FA8-81C0-505DBA3D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8E8FF-C0C4-46A4-A58B-22ADAB70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47111-4900-429D-887C-D307F0DB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2A453-33E8-4ED6-9767-E789D725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948A1-61D4-4328-A21E-D5FC3A67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DBCE5-C6AD-44A2-9451-FE92AB18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099B1-6076-4F4D-B0C4-9E65853F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34314-B9C0-4A7E-A9C9-55887E5A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D6407-674E-4E05-9579-9F6393EC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F09F5-5318-4A95-ADF2-AC39ACD5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37100-8FCF-4EBD-BB3C-65FA029D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1831F-C39F-4D1C-AB77-2E7E27F5A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8BDED-CF98-477D-B2DF-5FB40DF06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CCA5D-FE74-45CD-9192-FE7D2622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ACB61-6DE4-4C8C-8D94-0C3799B2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186BA-A0EE-4CD0-AEAD-B16E2412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2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5E7E8-8823-4FDD-97C9-240235D4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C061F-D230-42A1-A711-675A437D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E2B190-CE71-4EB8-9B91-4A1D3C09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F4A690-143F-47D9-BBA4-A241BA24E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94333F-F843-4D18-B820-0A4C329D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4628A-915D-44E9-96C7-6AC5520C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AFC8A0-3A7A-4F9D-8876-50F37BF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D21EF-1F34-4E4D-8C2C-FFE8917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D57B-8F26-40E9-9325-4BD7106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CBBE3-833F-499B-8AB3-6857DF25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6D2F78-9BF2-4CA8-87E1-2771EB94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A752F-AB08-4837-8D07-416315FB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EB430-C3BA-4F11-8416-816CC684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E0196-BA83-410A-8C62-DF89252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3ED91-51A3-4F2E-9300-B2964789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E8362-FE55-477C-80EB-38B66033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A4981-68CD-4F79-BE71-9620D433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F4FB4-EACC-42A6-A650-6D693F7B7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A29D0-F268-4FAF-B677-4F789C25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CCD664-31C1-4F07-9E81-9CC80E83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BE06E-7D91-49AA-961E-B40C3C5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1FFD-268C-4F3A-9BC2-605B4247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095015-59B1-4798-AD1B-3179A0A6E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8B6C0F-6699-4DBD-A003-CFBE4D24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FF0A7-8459-44DB-88AF-5CC2DEB8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AFA99-40FB-4B20-A3D3-1A242C0F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F1C5-AB9D-4335-ABB9-2886874E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57D668-33F2-44E7-9C91-0BE1EB02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D9A12-6B46-46C7-BA6D-0FBA5CBF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3391E-654A-44A7-8AB6-3ACD32AC1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7028-E5A7-4986-BD85-3CDFE00B1A12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355C5-423A-44C8-B4CE-3808FC61E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0254F-2BB2-4359-A2A3-7EE6012AD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0D7F-7563-4AEA-BDC9-FF2354B9A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003E7A-7CC7-4AE0-BB68-B752FABE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75778" cy="3949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296B1E-4B30-48FD-BC98-DED619733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9" y="2066925"/>
            <a:ext cx="6515100" cy="479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802AA-87E4-49B1-BAB2-B8F24342F73A}"/>
              </a:ext>
            </a:extLst>
          </p:cNvPr>
          <p:cNvSpPr txBox="1"/>
          <p:nvPr/>
        </p:nvSpPr>
        <p:spPr>
          <a:xfrm>
            <a:off x="6096000" y="411061"/>
            <a:ext cx="459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System.in.read();</a:t>
            </a:r>
            <a:r>
              <a:rPr lang="ko-KR" altLang="en-US"/>
              <a:t>를 이용해서 입력받으면</a:t>
            </a:r>
            <a:endParaRPr lang="en-US" altLang="ko-KR"/>
          </a:p>
          <a:p>
            <a:r>
              <a:rPr lang="ko-KR" altLang="en-US"/>
              <a:t>숫자</a:t>
            </a:r>
            <a:r>
              <a:rPr lang="en-US" altLang="ko-KR"/>
              <a:t>(</a:t>
            </a:r>
            <a:r>
              <a:rPr lang="ko-KR" altLang="en-US"/>
              <a:t>아스키코드</a:t>
            </a:r>
            <a:r>
              <a:rPr lang="en-US" altLang="ko-KR"/>
              <a:t>)</a:t>
            </a:r>
            <a:r>
              <a:rPr lang="ko-KR" altLang="en-US"/>
              <a:t>로 받아진다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7B281-D062-4FE2-A1A6-F483C29E1BEE}"/>
              </a:ext>
            </a:extLst>
          </p:cNvPr>
          <p:cNvSpPr txBox="1"/>
          <p:nvPr/>
        </p:nvSpPr>
        <p:spPr>
          <a:xfrm>
            <a:off x="980114" y="4757383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이상태에서 </a:t>
            </a:r>
            <a:r>
              <a:rPr lang="en-US" altLang="ko-KR"/>
              <a:t>bt</a:t>
            </a:r>
            <a:r>
              <a:rPr lang="ko-KR" altLang="en-US"/>
              <a:t>라는 변수는 숫자로 활용이</a:t>
            </a:r>
            <a:endParaRPr lang="en-US" altLang="ko-KR"/>
          </a:p>
          <a:p>
            <a:r>
              <a:rPr lang="ko-KR" altLang="en-US"/>
              <a:t>가능해보인다</a:t>
            </a:r>
          </a:p>
        </p:txBody>
      </p:sp>
    </p:spTree>
    <p:extLst>
      <p:ext uri="{BB962C8B-B14F-4D97-AF65-F5344CB8AC3E}">
        <p14:creationId xmlns:p14="http://schemas.microsoft.com/office/powerpoint/2010/main" val="14708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13831D-65A1-40F9-BBC6-A99416CC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70" y="0"/>
            <a:ext cx="5656890" cy="4407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9A6DA-ECA3-4C0C-9649-51FE42B54340}"/>
              </a:ext>
            </a:extLst>
          </p:cNvPr>
          <p:cNvSpPr txBox="1"/>
          <p:nvPr/>
        </p:nvSpPr>
        <p:spPr>
          <a:xfrm>
            <a:off x="6096000" y="411061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한글을 넣는다고 해서 바로 깨지진 않지만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683F6-5620-4558-8A2D-10EF2C0A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20" y="1838325"/>
            <a:ext cx="6486525" cy="501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66022-C27A-4669-B43E-A555B963DF4B}"/>
              </a:ext>
            </a:extLst>
          </p:cNvPr>
          <p:cNvSpPr txBox="1"/>
          <p:nvPr/>
        </p:nvSpPr>
        <p:spPr>
          <a:xfrm>
            <a:off x="766098" y="5117806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</a:t>
            </a:r>
            <a:r>
              <a:rPr lang="ko-KR" altLang="en-US"/>
              <a:t>문자로 바꾸려 하면 바로 깨져버린다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0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88ADC7-A2BE-486D-AF49-4391C3FA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124075"/>
            <a:ext cx="6296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0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590DB2-966C-48B8-8666-141CE8C7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876425"/>
            <a:ext cx="6467475" cy="3105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87E20-2104-43C8-BF95-333203CF19EE}"/>
              </a:ext>
            </a:extLst>
          </p:cNvPr>
          <p:cNvSpPr txBox="1"/>
          <p:nvPr/>
        </p:nvSpPr>
        <p:spPr>
          <a:xfrm>
            <a:off x="4120137" y="5156717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번 슬라이드에 적절한 예제가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D737F-581F-4A0A-B269-20D1C77F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60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90F2EC-98D0-4AF1-A71D-53702A1F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47649"/>
            <a:ext cx="5695950" cy="44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홍제만</dc:creator>
  <cp:lastModifiedBy>홍제만</cp:lastModifiedBy>
  <cp:revision>2</cp:revision>
  <dcterms:created xsi:type="dcterms:W3CDTF">2021-10-11T04:07:04Z</dcterms:created>
  <dcterms:modified xsi:type="dcterms:W3CDTF">2021-10-11T20:03:01Z</dcterms:modified>
</cp:coreProperties>
</file>