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745D6-68E5-4EA3-B7E0-8FF42091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2F6FDF-B414-4F63-BB2F-E0A3330D8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F27EA-A806-4916-8B89-0C63E800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77B1-6E5D-487B-831B-EA1BDB783D6E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14C03-1907-4CAA-977B-164575A2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17C2E-93E8-4730-9EAD-518819ED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570F-126E-4BF2-9239-97DB7FC68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70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592EF-3B26-4D7A-AB30-BB6C2764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22BF1E-D687-4AAA-82D5-376A06F61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01402-8C7C-433F-8319-47C4C3F7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77B1-6E5D-487B-831B-EA1BDB783D6E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FB5A6-3ECC-4503-94A9-C073976E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1BCEE-B655-4082-9B9A-7BC24FB8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570F-126E-4BF2-9239-97DB7FC68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32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11086F-70CC-4168-9DF0-4FA9C7654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8F3572-B4CB-485C-A1DD-0D7BDC92B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6038E-E0CD-4EA2-B1AE-E6CCEC53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77B1-6E5D-487B-831B-EA1BDB783D6E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50C48-7899-4BB1-A2E6-9CE4420E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FA3BD-A5FD-4AB4-97AE-CD8ECF00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570F-126E-4BF2-9239-97DB7FC68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26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5C2DA-4050-4F45-99D1-F3037995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A9E82-72BA-4344-B6E4-2B8175B27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C0F6F-5936-40E2-A9BC-B80207C9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77B1-6E5D-487B-831B-EA1BDB783D6E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F738F-9A60-4895-98F8-0B757C4E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04752-F235-488D-A41B-5263E266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570F-126E-4BF2-9239-97DB7FC68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48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4E41A-FDAF-4375-B992-21A4A5D3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5E267-6090-41FA-8533-B4CFA14D6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C27BF-C61B-4E9F-B33E-858A6054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77B1-6E5D-487B-831B-EA1BDB783D6E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387C3-B473-4161-8E55-5E3417E9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F09D4-AFAE-44C8-85AB-9DB998C0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570F-126E-4BF2-9239-97DB7FC68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0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49579-55D2-4B65-945B-67083CC5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DCFE1-13C2-419B-A0D4-45937478C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143C0-CE20-4679-8F48-981CCBDD3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D121E-0DA4-4580-A371-19B70D4C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77B1-6E5D-487B-831B-EA1BDB783D6E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014654-C1F2-40BD-AF2A-4B63C300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719AE1-BAE0-41F4-B20A-B6CCA622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570F-126E-4BF2-9239-97DB7FC68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0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8C7F8-04E7-4426-AEA5-E2482651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5949D-9CB8-4526-8435-7E3358FAB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6E1FC-A02C-4AD9-B446-040917DCE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C45CCB-ED24-4715-BDC5-240100198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419B4F-04D6-4E51-A97F-88AFD30AC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5F9303-D8BA-44DD-91D1-7F1CEA2A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77B1-6E5D-487B-831B-EA1BDB783D6E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AA8AFC-4632-407C-9252-3C32F17E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D083F0-9925-4B40-A5EC-BADAE3A9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570F-126E-4BF2-9239-97DB7FC68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17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13E0D-4D1C-4DCD-8547-CC6C4F1B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D686DB-5B2A-4B1A-A279-0F90D871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77B1-6E5D-487B-831B-EA1BDB783D6E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CA37BF-F29B-4D4E-9CFF-99FE3C1C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413782-3784-404E-B944-F77E4063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570F-126E-4BF2-9239-97DB7FC68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70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0AE9CB-DDE2-4837-BFE2-D7DB670F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77B1-6E5D-487B-831B-EA1BDB783D6E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DD650A-2CA4-44A3-9BEA-700DF3A4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B87D33-DB11-47D4-A83E-1D31113F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570F-126E-4BF2-9239-97DB7FC68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3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BEE9D-5786-4D2F-9468-3033FBD2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D164D-FD4C-4E83-8E2E-A4EB5262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2AD3BF-677C-4179-92AB-EE933D4D8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71899-3B81-4BCF-8239-E25280DB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77B1-6E5D-487B-831B-EA1BDB783D6E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A30B82-BF6D-4261-B6D2-8EC8EDE3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D80D50-4C02-429D-AE15-A4B3F431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570F-126E-4BF2-9239-97DB7FC68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8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14F7E-EA19-456A-87CA-0D80A6A52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54E753-78A6-4035-9A3C-C1922CE0A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2D4412-0384-45B2-B50C-AFE30AD4E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414233-2440-48EF-A87C-D516684C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77B1-6E5D-487B-831B-EA1BDB783D6E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E7C4EA-BD77-4528-AFFA-6DEBEADD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586346-42D7-458F-9D72-EDF8B898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570F-126E-4BF2-9239-97DB7FC68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9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3CCD2-08BB-4D64-9377-D26928EF4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3B50B-6805-4B93-8E41-BD5B79AE5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C7072-BC63-4312-8F6C-170E660CE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77B1-6E5D-487B-831B-EA1BDB783D6E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84937-9B2F-4716-B5B2-B5A347267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6E012-EC4B-48DC-AFEF-342802A3C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4570F-126E-4BF2-9239-97DB7FC68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74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295B979-4DFA-4ED5-B97A-2D2086494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1987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D87305-B666-4C25-A8C9-905D6796B15E}"/>
              </a:ext>
            </a:extLst>
          </p:cNvPr>
          <p:cNvSpPr txBox="1"/>
          <p:nvPr/>
        </p:nvSpPr>
        <p:spPr>
          <a:xfrm>
            <a:off x="6954473" y="192947"/>
            <a:ext cx="479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i</a:t>
            </a:r>
            <a:r>
              <a:rPr lang="ko-KR" altLang="en-US"/>
              <a:t>가 </a:t>
            </a:r>
            <a:r>
              <a:rPr lang="en-US" altLang="ko-KR"/>
              <a:t>-1</a:t>
            </a:r>
            <a:r>
              <a:rPr lang="ko-KR" altLang="en-US"/>
              <a:t>이라면 </a:t>
            </a:r>
            <a:r>
              <a:rPr lang="en-US" altLang="ko-KR"/>
              <a:t>break</a:t>
            </a:r>
            <a:r>
              <a:rPr lang="ko-KR" altLang="en-US"/>
              <a:t>문을 밟고 나가게 해둠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178E1-61D7-4057-B8AD-C2C9EBB9D87D}"/>
              </a:ext>
            </a:extLst>
          </p:cNvPr>
          <p:cNvSpPr txBox="1"/>
          <p:nvPr/>
        </p:nvSpPr>
        <p:spPr>
          <a:xfrm>
            <a:off x="6962861" y="562279"/>
            <a:ext cx="4998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근데 밟고 나가기 전에 </a:t>
            </a:r>
            <a:r>
              <a:rPr lang="en-US" altLang="ko-KR"/>
              <a:t>i==-1</a:t>
            </a:r>
            <a:r>
              <a:rPr lang="ko-KR" altLang="en-US"/>
              <a:t>이 맞는지 판별</a:t>
            </a:r>
            <a:endParaRPr lang="en-US" altLang="ko-KR"/>
          </a:p>
          <a:p>
            <a:r>
              <a:rPr lang="ko-KR" altLang="en-US"/>
              <a:t>하라고 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9DF26-9C24-4768-8EBD-C137539A7998}"/>
              </a:ext>
            </a:extLst>
          </p:cNvPr>
          <p:cNvSpPr txBox="1"/>
          <p:nvPr/>
        </p:nvSpPr>
        <p:spPr>
          <a:xfrm>
            <a:off x="6954473" y="1208610"/>
            <a:ext cx="4286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 i==-1</a:t>
            </a:r>
            <a:r>
              <a:rPr lang="ko-KR" altLang="en-US"/>
              <a:t>에서 전부 </a:t>
            </a:r>
            <a:r>
              <a:rPr lang="en-US" altLang="ko-KR"/>
              <a:t>false</a:t>
            </a:r>
            <a:r>
              <a:rPr lang="ko-KR" altLang="en-US"/>
              <a:t>가 뜨고</a:t>
            </a:r>
            <a:r>
              <a:rPr lang="en-US" altLang="ko-KR"/>
              <a:t>, </a:t>
            </a:r>
            <a:r>
              <a:rPr lang="ko-KR" altLang="en-US"/>
              <a:t>실제로 </a:t>
            </a:r>
            <a:endParaRPr lang="en-US" altLang="ko-KR"/>
          </a:p>
          <a:p>
            <a:r>
              <a:rPr lang="en-US" altLang="ko-KR"/>
              <a:t>sout(“i = ”+i)</a:t>
            </a:r>
            <a:r>
              <a:rPr lang="ko-KR" altLang="en-US"/>
              <a:t>에서도 </a:t>
            </a:r>
            <a:r>
              <a:rPr lang="en-US" altLang="ko-KR"/>
              <a:t>-1</a:t>
            </a:r>
            <a:r>
              <a:rPr lang="ko-KR" altLang="en-US"/>
              <a:t>이 보이지 않음</a:t>
            </a:r>
            <a:endParaRPr lang="en-US" altLang="ko-KR"/>
          </a:p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0B71E-3B96-45DF-8B8C-03520F023DE2}"/>
              </a:ext>
            </a:extLst>
          </p:cNvPr>
          <p:cNvSpPr txBox="1"/>
          <p:nvPr/>
        </p:nvSpPr>
        <p:spPr>
          <a:xfrm>
            <a:off x="6962862" y="1948239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</a:t>
            </a:r>
            <a:r>
              <a:rPr lang="ko-KR" altLang="en-US"/>
              <a:t>근데 탈출함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3E40D-E908-432A-BE17-420B355EBD5F}"/>
              </a:ext>
            </a:extLst>
          </p:cNvPr>
          <p:cNvSpPr txBox="1"/>
          <p:nvPr/>
        </p:nvSpPr>
        <p:spPr>
          <a:xfrm>
            <a:off x="6963431" y="2408939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5. </a:t>
            </a:r>
            <a:r>
              <a:rPr lang="ko-KR" altLang="en-US"/>
              <a:t>오류로 나갔다기에는 오류 출력문도 안보여줌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991C81-A485-4DD8-A337-1752165679C3}"/>
              </a:ext>
            </a:extLst>
          </p:cNvPr>
          <p:cNvSpPr txBox="1"/>
          <p:nvPr/>
        </p:nvSpPr>
        <p:spPr>
          <a:xfrm>
            <a:off x="7107442" y="4557919"/>
            <a:ext cx="4435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이러한 경우에는 어떻게 이해해야하는지 </a:t>
            </a:r>
            <a:endParaRPr lang="en-US" altLang="ko-KR"/>
          </a:p>
          <a:p>
            <a:r>
              <a:rPr lang="ko-KR" altLang="en-US"/>
              <a:t>모르겠어요</a:t>
            </a:r>
          </a:p>
        </p:txBody>
      </p:sp>
    </p:spTree>
    <p:extLst>
      <p:ext uri="{BB962C8B-B14F-4D97-AF65-F5344CB8AC3E}">
        <p14:creationId xmlns:p14="http://schemas.microsoft.com/office/powerpoint/2010/main" val="303157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B1835E3-D082-4E41-9FA3-F319D1C03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95950" cy="44161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8EC983-C9A9-4E97-BC24-478CC1727D97}"/>
              </a:ext>
            </a:extLst>
          </p:cNvPr>
          <p:cNvSpPr txBox="1"/>
          <p:nvPr/>
        </p:nvSpPr>
        <p:spPr>
          <a:xfrm>
            <a:off x="1260120" y="4809589"/>
            <a:ext cx="5205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System.out.write(b,0,len);</a:t>
            </a:r>
          </a:p>
          <a:p>
            <a:r>
              <a:rPr lang="ko-KR" altLang="en-US"/>
              <a:t>에서</a:t>
            </a:r>
            <a:endParaRPr lang="en-US" altLang="ko-KR"/>
          </a:p>
          <a:p>
            <a:r>
              <a:rPr lang="en-US" altLang="ko-KR"/>
              <a:t>System.out.write(aa,bb,cc);</a:t>
            </a:r>
          </a:p>
          <a:p>
            <a:r>
              <a:rPr lang="ko-KR" altLang="en-US"/>
              <a:t>각 </a:t>
            </a:r>
            <a:r>
              <a:rPr lang="en-US" altLang="ko-KR"/>
              <a:t>aa,bb,cc</a:t>
            </a:r>
            <a:r>
              <a:rPr lang="ko-KR" altLang="en-US"/>
              <a:t>가 무슨 뜻의 변수들인지 모르겠어요</a:t>
            </a:r>
          </a:p>
        </p:txBody>
      </p:sp>
    </p:spTree>
    <p:extLst>
      <p:ext uri="{BB962C8B-B14F-4D97-AF65-F5344CB8AC3E}">
        <p14:creationId xmlns:p14="http://schemas.microsoft.com/office/powerpoint/2010/main" val="229017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62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4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93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62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103</Words>
  <Application>Microsoft Office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홍제만</dc:creator>
  <cp:lastModifiedBy>홍제만</cp:lastModifiedBy>
  <cp:revision>3</cp:revision>
  <dcterms:created xsi:type="dcterms:W3CDTF">2021-10-11T04:27:01Z</dcterms:created>
  <dcterms:modified xsi:type="dcterms:W3CDTF">2021-10-11T21:13:13Z</dcterms:modified>
</cp:coreProperties>
</file>