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4" r:id="rId26"/>
    <p:sldId id="288" r:id="rId27"/>
    <p:sldId id="290" r:id="rId28"/>
    <p:sldId id="289" r:id="rId29"/>
    <p:sldId id="291" r:id="rId30"/>
    <p:sldId id="292" r:id="rId31"/>
    <p:sldId id="293" r:id="rId32"/>
    <p:sldId id="294" r:id="rId33"/>
    <p:sldId id="295" r:id="rId3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E5"/>
    <a:srgbClr val="00C2F0"/>
    <a:srgbClr val="6700F0"/>
    <a:srgbClr val="9A00F0"/>
    <a:srgbClr val="F000BD"/>
    <a:srgbClr val="3D1DFF"/>
    <a:srgbClr val="573BFF"/>
    <a:srgbClr val="725BFF"/>
    <a:srgbClr val="2200F0"/>
    <a:srgbClr val="E2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0FE33-671F-4CC2-9F61-2D23D07445F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8E441-E676-4714-BF69-9D2FB73F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80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5019-5EB6-4076-AD29-7F94DB40B9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CBD9-1ED6-4AEF-A1BA-456E19F30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5019-5EB6-4076-AD29-7F94DB40B9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CBD9-1ED6-4AEF-A1BA-456E19F30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3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5019-5EB6-4076-AD29-7F94DB40B9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CBD9-1ED6-4AEF-A1BA-456E19F30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5019-5EB6-4076-AD29-7F94DB40B9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CBD9-1ED6-4AEF-A1BA-456E19F30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5019-5EB6-4076-AD29-7F94DB40B9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CBD9-1ED6-4AEF-A1BA-456E19F30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5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5019-5EB6-4076-AD29-7F94DB40B9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CBD9-1ED6-4AEF-A1BA-456E19F30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3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5019-5EB6-4076-AD29-7F94DB40B9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CBD9-1ED6-4AEF-A1BA-456E19F30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7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5019-5EB6-4076-AD29-7F94DB40B9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CBD9-1ED6-4AEF-A1BA-456E19F30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5019-5EB6-4076-AD29-7F94DB40B9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CBD9-1ED6-4AEF-A1BA-456E19F30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5019-5EB6-4076-AD29-7F94DB40B9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CBD9-1ED6-4AEF-A1BA-456E19F30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6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5019-5EB6-4076-AD29-7F94DB40B9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CBD9-1ED6-4AEF-A1BA-456E19F30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1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15019-5EB6-4076-AD29-7F94DB40B9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CBD9-1ED6-4AEF-A1BA-456E19F30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24D674-E86C-4F80-8AD0-F2CBCFDA96F3}"/>
              </a:ext>
            </a:extLst>
          </p:cNvPr>
          <p:cNvSpPr/>
          <p:nvPr/>
        </p:nvSpPr>
        <p:spPr>
          <a:xfrm>
            <a:off x="942257" y="2153549"/>
            <a:ext cx="80214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</a:t>
            </a:r>
            <a:r>
              <a:rPr lang="ko-KR" alt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암호화와 복호화</a:t>
            </a:r>
            <a:endParaRPr lang="en-US" altLang="ko-KR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704BE9-207A-4B1E-9955-CB6FAD352B91}"/>
              </a:ext>
            </a:extLst>
          </p:cNvPr>
          <p:cNvSpPr/>
          <p:nvPr/>
        </p:nvSpPr>
        <p:spPr>
          <a:xfrm>
            <a:off x="3511738" y="5719519"/>
            <a:ext cx="28825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한세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사이버 보안 고등학교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 해킹보안 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0D3C73-DE01-48F6-AB67-0DC3B7BF4BA3}"/>
              </a:ext>
            </a:extLst>
          </p:cNvPr>
          <p:cNvSpPr/>
          <p:nvPr/>
        </p:nvSpPr>
        <p:spPr>
          <a:xfrm>
            <a:off x="4190737" y="4136589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홍제만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778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C6A106-36E7-4C67-A32B-066EA4DF04A7}"/>
              </a:ext>
            </a:extLst>
          </p:cNvPr>
          <p:cNvSpPr/>
          <p:nvPr/>
        </p:nvSpPr>
        <p:spPr>
          <a:xfrm>
            <a:off x="3995693" y="3078970"/>
            <a:ext cx="59103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이후로 </a:t>
            </a:r>
            <a:r>
              <a:rPr lang="en-US" altLang="ko-KR" sz="2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2400" b="0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아래의 표를 따라 특정 간격으로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번째까지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연산을 거치며 키들을 만들어냅니다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753C36-AA53-41ED-96C5-8769768A5B38}"/>
              </a:ext>
            </a:extLst>
          </p:cNvPr>
          <p:cNvSpPr/>
          <p:nvPr/>
        </p:nvSpPr>
        <p:spPr>
          <a:xfrm>
            <a:off x="4990861" y="3104347"/>
            <a:ext cx="323006" cy="4530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BCDBA5-3335-48AA-8D81-A1CF678A9B5D}"/>
              </a:ext>
            </a:extLst>
          </p:cNvPr>
          <p:cNvSpPr/>
          <p:nvPr/>
        </p:nvSpPr>
        <p:spPr>
          <a:xfrm>
            <a:off x="5538030" y="3104347"/>
            <a:ext cx="323006" cy="45300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54B196-8112-44BE-9722-88982191649F}"/>
              </a:ext>
            </a:extLst>
          </p:cNvPr>
          <p:cNvSpPr/>
          <p:nvPr/>
        </p:nvSpPr>
        <p:spPr>
          <a:xfrm>
            <a:off x="122075" y="73133"/>
            <a:ext cx="3690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1.Key Scheduling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4823C-E7F9-49F8-B279-75384153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4" y="1503070"/>
            <a:ext cx="3524250" cy="43719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0CE1EE-CBF3-407E-9036-80D5D660A643}"/>
              </a:ext>
            </a:extLst>
          </p:cNvPr>
          <p:cNvSpPr/>
          <p:nvPr/>
        </p:nvSpPr>
        <p:spPr>
          <a:xfrm>
            <a:off x="585959" y="4262310"/>
            <a:ext cx="897622" cy="3487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B6A39E-372E-4CF6-A10F-F3C50882EAF2}"/>
              </a:ext>
            </a:extLst>
          </p:cNvPr>
          <p:cNvSpPr/>
          <p:nvPr/>
        </p:nvSpPr>
        <p:spPr>
          <a:xfrm>
            <a:off x="1591442" y="4279299"/>
            <a:ext cx="897622" cy="3487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E31498-EFFC-4C29-9A7C-D3CD1088ED38}"/>
              </a:ext>
            </a:extLst>
          </p:cNvPr>
          <p:cNvSpPr/>
          <p:nvPr/>
        </p:nvSpPr>
        <p:spPr>
          <a:xfrm>
            <a:off x="2177536" y="3693402"/>
            <a:ext cx="548080" cy="157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127BF7-2945-4B34-A357-CA0CC6462C6F}"/>
              </a:ext>
            </a:extLst>
          </p:cNvPr>
          <p:cNvSpPr/>
          <p:nvPr/>
        </p:nvSpPr>
        <p:spPr>
          <a:xfrm>
            <a:off x="4076653" y="3850547"/>
            <a:ext cx="646349" cy="370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9120A5-26C1-44CF-8A9F-FC55CD62EE4C}"/>
              </a:ext>
            </a:extLst>
          </p:cNvPr>
          <p:cNvSpPr/>
          <p:nvPr/>
        </p:nvSpPr>
        <p:spPr>
          <a:xfrm>
            <a:off x="2177536" y="4655889"/>
            <a:ext cx="548080" cy="157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9750A-483A-4DBE-96AB-BDE34CC77793}"/>
              </a:ext>
            </a:extLst>
          </p:cNvPr>
          <p:cNvSpPr/>
          <p:nvPr/>
        </p:nvSpPr>
        <p:spPr>
          <a:xfrm>
            <a:off x="2134299" y="5618376"/>
            <a:ext cx="548080" cy="157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B06A5-0FAD-43F9-9DE8-7D002194B001}"/>
              </a:ext>
            </a:extLst>
          </p:cNvPr>
          <p:cNvSpPr/>
          <p:nvPr/>
        </p:nvSpPr>
        <p:spPr>
          <a:xfrm>
            <a:off x="585959" y="5225015"/>
            <a:ext cx="897622" cy="3487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56B7BB-235C-4214-8D62-D3D2B815C6C3}"/>
              </a:ext>
            </a:extLst>
          </p:cNvPr>
          <p:cNvSpPr/>
          <p:nvPr/>
        </p:nvSpPr>
        <p:spPr>
          <a:xfrm>
            <a:off x="1591442" y="5242004"/>
            <a:ext cx="897622" cy="3487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29AD68-6E3F-46CB-AA22-317ACC16F8DB}"/>
              </a:ext>
            </a:extLst>
          </p:cNvPr>
          <p:cNvSpPr/>
          <p:nvPr/>
        </p:nvSpPr>
        <p:spPr>
          <a:xfrm>
            <a:off x="603669" y="3282615"/>
            <a:ext cx="897622" cy="3487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CBE687-F0DF-4421-A44C-98990490373D}"/>
              </a:ext>
            </a:extLst>
          </p:cNvPr>
          <p:cNvSpPr/>
          <p:nvPr/>
        </p:nvSpPr>
        <p:spPr>
          <a:xfrm>
            <a:off x="1609152" y="3299604"/>
            <a:ext cx="897622" cy="3487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4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C6A106-36E7-4C67-A32B-066EA4DF04A7}"/>
              </a:ext>
            </a:extLst>
          </p:cNvPr>
          <p:cNvSpPr/>
          <p:nvPr/>
        </p:nvSpPr>
        <p:spPr>
          <a:xfrm>
            <a:off x="3812764" y="1503070"/>
            <a:ext cx="59103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이러한 키들은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PC2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표를 따라 재배치되고 축소되어 기존의 길이였던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64bit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길이가 아닌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54bit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길이가 되어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라운드에서 사용될 키가 됩니다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54B196-8112-44BE-9722-88982191649F}"/>
              </a:ext>
            </a:extLst>
          </p:cNvPr>
          <p:cNvSpPr/>
          <p:nvPr/>
        </p:nvSpPr>
        <p:spPr>
          <a:xfrm>
            <a:off x="122075" y="73133"/>
            <a:ext cx="3690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1.Key Scheduling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4823C-E7F9-49F8-B279-75384153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4" y="1503070"/>
            <a:ext cx="3524250" cy="43719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E31498-EFFC-4C29-9A7C-D3CD1088ED38}"/>
              </a:ext>
            </a:extLst>
          </p:cNvPr>
          <p:cNvSpPr/>
          <p:nvPr/>
        </p:nvSpPr>
        <p:spPr>
          <a:xfrm>
            <a:off x="2177536" y="3693402"/>
            <a:ext cx="548080" cy="157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127BF7-2945-4B34-A357-CA0CC6462C6F}"/>
              </a:ext>
            </a:extLst>
          </p:cNvPr>
          <p:cNvSpPr/>
          <p:nvPr/>
        </p:nvSpPr>
        <p:spPr>
          <a:xfrm>
            <a:off x="3902113" y="1511459"/>
            <a:ext cx="1602694" cy="370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1A9E0F-D0E0-4142-920C-DB241717B650}"/>
              </a:ext>
            </a:extLst>
          </p:cNvPr>
          <p:cNvSpPr/>
          <p:nvPr/>
        </p:nvSpPr>
        <p:spPr>
          <a:xfrm>
            <a:off x="2177536" y="4648630"/>
            <a:ext cx="548080" cy="157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041DE4-238C-4E25-9F74-3173AE6B131F}"/>
              </a:ext>
            </a:extLst>
          </p:cNvPr>
          <p:cNvSpPr/>
          <p:nvPr/>
        </p:nvSpPr>
        <p:spPr>
          <a:xfrm>
            <a:off x="2177536" y="5612247"/>
            <a:ext cx="548080" cy="157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06CFE6-3A3F-4AD7-BCC1-F6BA50DA1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749" y="3140068"/>
            <a:ext cx="2546715" cy="37179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0614D7-A128-4674-995A-DDDBD28EA776}"/>
              </a:ext>
            </a:extLst>
          </p:cNvPr>
          <p:cNvSpPr/>
          <p:nvPr/>
        </p:nvSpPr>
        <p:spPr>
          <a:xfrm>
            <a:off x="3442117" y="3586722"/>
            <a:ext cx="370647" cy="3705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066BF3-EB3C-49F6-A4E9-E62CD5A4D8C2}"/>
              </a:ext>
            </a:extLst>
          </p:cNvPr>
          <p:cNvSpPr/>
          <p:nvPr/>
        </p:nvSpPr>
        <p:spPr>
          <a:xfrm>
            <a:off x="3442116" y="4541950"/>
            <a:ext cx="370647" cy="3705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C695E3-7DD5-4B28-9CF4-6994023820D9}"/>
              </a:ext>
            </a:extLst>
          </p:cNvPr>
          <p:cNvSpPr/>
          <p:nvPr/>
        </p:nvSpPr>
        <p:spPr>
          <a:xfrm>
            <a:off x="3446048" y="5584981"/>
            <a:ext cx="370647" cy="3705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B9F8A1-8ABA-4459-A7A0-B95B7322F4EC}"/>
              </a:ext>
            </a:extLst>
          </p:cNvPr>
          <p:cNvSpPr/>
          <p:nvPr/>
        </p:nvSpPr>
        <p:spPr>
          <a:xfrm>
            <a:off x="3896424" y="2621123"/>
            <a:ext cx="3292941" cy="4385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E1E3F6-18F8-4A3E-96E1-009193EDA70B}"/>
              </a:ext>
            </a:extLst>
          </p:cNvPr>
          <p:cNvSpPr/>
          <p:nvPr/>
        </p:nvSpPr>
        <p:spPr>
          <a:xfrm>
            <a:off x="5802123" y="1477457"/>
            <a:ext cx="1244629" cy="4385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CFFF9D-2EB2-4369-A89D-4CD8D8711C11}"/>
              </a:ext>
            </a:extLst>
          </p:cNvPr>
          <p:cNvSpPr/>
          <p:nvPr/>
        </p:nvSpPr>
        <p:spPr>
          <a:xfrm>
            <a:off x="5177818" y="3209746"/>
            <a:ext cx="2546715" cy="35601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9252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48C83-02EA-4028-BC33-9E49DD26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1213652"/>
            <a:ext cx="3381458" cy="40798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D531A3-B050-4AF5-A488-5D3B631911F0}"/>
              </a:ext>
            </a:extLst>
          </p:cNvPr>
          <p:cNvSpPr/>
          <p:nvPr/>
        </p:nvSpPr>
        <p:spPr>
          <a:xfrm>
            <a:off x="3812764" y="1503070"/>
            <a:ext cx="59103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기본적으로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</a:t>
            </a:r>
            <a:r>
              <a:rPr lang="ko-KR" altLang="en-US" sz="24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함수에게는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프로그램에서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 당할 암호문과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Scheduling 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단계에서 만든 키를 제공해야 합니다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3D6D6A-A322-4054-9DC9-E091F7860966}"/>
              </a:ext>
            </a:extLst>
          </p:cNvPr>
          <p:cNvSpPr/>
          <p:nvPr/>
        </p:nvSpPr>
        <p:spPr>
          <a:xfrm>
            <a:off x="3893724" y="1897299"/>
            <a:ext cx="3354364" cy="350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ED9F75-6D91-4132-8DF1-5D0EA3C9664A}"/>
              </a:ext>
            </a:extLst>
          </p:cNvPr>
          <p:cNvSpPr/>
          <p:nvPr/>
        </p:nvSpPr>
        <p:spPr>
          <a:xfrm>
            <a:off x="3893724" y="2304678"/>
            <a:ext cx="4495267" cy="3500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94BB22-E4BB-4152-AB91-320F678F9A98}"/>
              </a:ext>
            </a:extLst>
          </p:cNvPr>
          <p:cNvSpPr/>
          <p:nvPr/>
        </p:nvSpPr>
        <p:spPr>
          <a:xfrm>
            <a:off x="1537816" y="1291905"/>
            <a:ext cx="416819" cy="292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6E2234-ECCC-4587-9A69-A62BCE7FA21D}"/>
              </a:ext>
            </a:extLst>
          </p:cNvPr>
          <p:cNvSpPr/>
          <p:nvPr/>
        </p:nvSpPr>
        <p:spPr>
          <a:xfrm>
            <a:off x="2056497" y="1291905"/>
            <a:ext cx="334367" cy="29220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9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9252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48C83-02EA-4028-BC33-9E49DD26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1213652"/>
            <a:ext cx="3381458" cy="40798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F94BB22-E4BB-4152-AB91-320F678F9A98}"/>
              </a:ext>
            </a:extLst>
          </p:cNvPr>
          <p:cNvSpPr/>
          <p:nvPr/>
        </p:nvSpPr>
        <p:spPr>
          <a:xfrm>
            <a:off x="1537816" y="1291905"/>
            <a:ext cx="416819" cy="292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CF0C57-DD5B-4373-9A27-E002C951DB06}"/>
              </a:ext>
            </a:extLst>
          </p:cNvPr>
          <p:cNvSpPr/>
          <p:nvPr/>
        </p:nvSpPr>
        <p:spPr>
          <a:xfrm>
            <a:off x="122075" y="580964"/>
            <a:ext cx="9252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2-1. 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ECA225-7D23-4F82-A61B-A8DBC89FFADE}"/>
              </a:ext>
            </a:extLst>
          </p:cNvPr>
          <p:cNvSpPr/>
          <p:nvPr/>
        </p:nvSpPr>
        <p:spPr>
          <a:xfrm>
            <a:off x="1512650" y="1870640"/>
            <a:ext cx="341318" cy="292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8CB2AD-3A35-4A1A-A4CE-186A1AEA65A8}"/>
              </a:ext>
            </a:extLst>
          </p:cNvPr>
          <p:cNvSpPr/>
          <p:nvPr/>
        </p:nvSpPr>
        <p:spPr>
          <a:xfrm>
            <a:off x="3724973" y="382655"/>
            <a:ext cx="59103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들어온 암호문은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라는 표를 통해서 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재배치되고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확장됩니다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553787-9F99-4C5B-B70D-DC51D14D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13652"/>
            <a:ext cx="290512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E1BB0E-3DF8-432F-895A-20D3A8C059A3}"/>
              </a:ext>
            </a:extLst>
          </p:cNvPr>
          <p:cNvSpPr/>
          <p:nvPr/>
        </p:nvSpPr>
        <p:spPr>
          <a:xfrm>
            <a:off x="3724973" y="5727841"/>
            <a:ext cx="59103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중간중간에 같은 공간의 수가 두번씩 더 입력되는 것으로 확장을 합니다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4A077D-E9F4-43FE-A03B-594494DC5481}"/>
              </a:ext>
            </a:extLst>
          </p:cNvPr>
          <p:cNvSpPr/>
          <p:nvPr/>
        </p:nvSpPr>
        <p:spPr>
          <a:xfrm>
            <a:off x="5448485" y="1762953"/>
            <a:ext cx="2302944" cy="4236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91B4A-DCD6-4FA3-9D26-C60956425899}"/>
              </a:ext>
            </a:extLst>
          </p:cNvPr>
          <p:cNvSpPr/>
          <p:nvPr/>
        </p:nvSpPr>
        <p:spPr>
          <a:xfrm>
            <a:off x="4953001" y="2189303"/>
            <a:ext cx="495484" cy="33138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723906-E274-49CF-9DCA-BBAA6DCFEA6D}"/>
              </a:ext>
            </a:extLst>
          </p:cNvPr>
          <p:cNvSpPr/>
          <p:nvPr/>
        </p:nvSpPr>
        <p:spPr>
          <a:xfrm>
            <a:off x="8323453" y="2339040"/>
            <a:ext cx="1248386" cy="7648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6783DE-C2E1-45D5-BD6F-F9126A7F6241}"/>
              </a:ext>
            </a:extLst>
          </p:cNvPr>
          <p:cNvSpPr/>
          <p:nvPr/>
        </p:nvSpPr>
        <p:spPr>
          <a:xfrm>
            <a:off x="8323453" y="2339040"/>
            <a:ext cx="152539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실제로는 쓰이지 않는 부분은 생각하지 않습니다</a:t>
            </a: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438CE-5F4D-48A8-91A8-FB7349EDFCFD}"/>
              </a:ext>
            </a:extLst>
          </p:cNvPr>
          <p:cNvSpPr/>
          <p:nvPr/>
        </p:nvSpPr>
        <p:spPr>
          <a:xfrm>
            <a:off x="6966025" y="2186640"/>
            <a:ext cx="785404" cy="396122"/>
          </a:xfrm>
          <a:prstGeom prst="rect">
            <a:avLst/>
          </a:prstGeom>
          <a:noFill/>
          <a:ln w="38100">
            <a:solidFill>
              <a:srgbClr val="F000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D13B8B-A3D2-4615-932D-62FDA2C707C8}"/>
              </a:ext>
            </a:extLst>
          </p:cNvPr>
          <p:cNvSpPr/>
          <p:nvPr/>
        </p:nvSpPr>
        <p:spPr>
          <a:xfrm>
            <a:off x="5448485" y="2621515"/>
            <a:ext cx="785404" cy="396122"/>
          </a:xfrm>
          <a:prstGeom prst="rect">
            <a:avLst/>
          </a:prstGeom>
          <a:noFill/>
          <a:ln w="38100">
            <a:solidFill>
              <a:srgbClr val="F000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F5ED15-D183-4F3F-B5E6-732EE658300E}"/>
              </a:ext>
            </a:extLst>
          </p:cNvPr>
          <p:cNvSpPr/>
          <p:nvPr/>
        </p:nvSpPr>
        <p:spPr>
          <a:xfrm>
            <a:off x="6966025" y="2604637"/>
            <a:ext cx="785404" cy="396122"/>
          </a:xfrm>
          <a:prstGeom prst="rect">
            <a:avLst/>
          </a:prstGeom>
          <a:noFill/>
          <a:ln w="38100">
            <a:solidFill>
              <a:srgbClr val="9A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D7462C-A06D-4633-A889-48A3481A2445}"/>
              </a:ext>
            </a:extLst>
          </p:cNvPr>
          <p:cNvSpPr/>
          <p:nvPr/>
        </p:nvSpPr>
        <p:spPr>
          <a:xfrm>
            <a:off x="5453194" y="3053727"/>
            <a:ext cx="785404" cy="396122"/>
          </a:xfrm>
          <a:prstGeom prst="rect">
            <a:avLst/>
          </a:prstGeom>
          <a:noFill/>
          <a:ln w="38100">
            <a:solidFill>
              <a:srgbClr val="9A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0E2007-B6F9-4AD3-B45C-1EFD91BA98A7}"/>
              </a:ext>
            </a:extLst>
          </p:cNvPr>
          <p:cNvSpPr/>
          <p:nvPr/>
        </p:nvSpPr>
        <p:spPr>
          <a:xfrm>
            <a:off x="6966025" y="3027330"/>
            <a:ext cx="785404" cy="396122"/>
          </a:xfrm>
          <a:prstGeom prst="rect">
            <a:avLst/>
          </a:prstGeom>
          <a:noFill/>
          <a:ln w="38100">
            <a:solidFill>
              <a:srgbClr val="67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C774AB-D60A-4885-ACF9-977CCC919980}"/>
              </a:ext>
            </a:extLst>
          </p:cNvPr>
          <p:cNvSpPr/>
          <p:nvPr/>
        </p:nvSpPr>
        <p:spPr>
          <a:xfrm>
            <a:off x="6966025" y="3464418"/>
            <a:ext cx="785404" cy="396122"/>
          </a:xfrm>
          <a:prstGeom prst="rect">
            <a:avLst/>
          </a:prstGeom>
          <a:noFill/>
          <a:ln w="38100">
            <a:solidFill>
              <a:srgbClr val="00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02E245-F576-4925-A787-7E0A9443BB9C}"/>
              </a:ext>
            </a:extLst>
          </p:cNvPr>
          <p:cNvSpPr/>
          <p:nvPr/>
        </p:nvSpPr>
        <p:spPr>
          <a:xfrm>
            <a:off x="6966025" y="3887142"/>
            <a:ext cx="785404" cy="396122"/>
          </a:xfrm>
          <a:prstGeom prst="rect">
            <a:avLst/>
          </a:prstGeom>
          <a:noFill/>
          <a:ln w="38100">
            <a:solidFill>
              <a:srgbClr val="00F0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39ABD2-7919-4289-9042-B43C315B0CFF}"/>
              </a:ext>
            </a:extLst>
          </p:cNvPr>
          <p:cNvSpPr/>
          <p:nvPr/>
        </p:nvSpPr>
        <p:spPr>
          <a:xfrm>
            <a:off x="6966025" y="4309835"/>
            <a:ext cx="785404" cy="39612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6A42B-F87D-400F-9DED-E028ED0A6E63}"/>
              </a:ext>
            </a:extLst>
          </p:cNvPr>
          <p:cNvSpPr/>
          <p:nvPr/>
        </p:nvSpPr>
        <p:spPr>
          <a:xfrm>
            <a:off x="6966025" y="4746923"/>
            <a:ext cx="785404" cy="3961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B97CB8-E44C-469B-8C5C-20AFDDA26A28}"/>
              </a:ext>
            </a:extLst>
          </p:cNvPr>
          <p:cNvSpPr/>
          <p:nvPr/>
        </p:nvSpPr>
        <p:spPr>
          <a:xfrm>
            <a:off x="5448485" y="3464381"/>
            <a:ext cx="785404" cy="396122"/>
          </a:xfrm>
          <a:prstGeom prst="rect">
            <a:avLst/>
          </a:prstGeom>
          <a:noFill/>
          <a:ln w="38100">
            <a:solidFill>
              <a:srgbClr val="67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FD4862-9C3B-42AA-B1E7-447A169FA22E}"/>
              </a:ext>
            </a:extLst>
          </p:cNvPr>
          <p:cNvSpPr/>
          <p:nvPr/>
        </p:nvSpPr>
        <p:spPr>
          <a:xfrm>
            <a:off x="5446131" y="3898070"/>
            <a:ext cx="785404" cy="396122"/>
          </a:xfrm>
          <a:prstGeom prst="rect">
            <a:avLst/>
          </a:prstGeom>
          <a:noFill/>
          <a:ln w="38100">
            <a:solidFill>
              <a:srgbClr val="00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564927-27C3-4830-8B0A-D8C4159E360A}"/>
              </a:ext>
            </a:extLst>
          </p:cNvPr>
          <p:cNvSpPr/>
          <p:nvPr/>
        </p:nvSpPr>
        <p:spPr>
          <a:xfrm>
            <a:off x="5450840" y="4330282"/>
            <a:ext cx="785404" cy="396122"/>
          </a:xfrm>
          <a:prstGeom prst="rect">
            <a:avLst/>
          </a:prstGeom>
          <a:noFill/>
          <a:ln w="38100">
            <a:solidFill>
              <a:srgbClr val="00F0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C83FD-F407-4C74-9713-90A68808B998}"/>
              </a:ext>
            </a:extLst>
          </p:cNvPr>
          <p:cNvSpPr/>
          <p:nvPr/>
        </p:nvSpPr>
        <p:spPr>
          <a:xfrm>
            <a:off x="5446131" y="4700007"/>
            <a:ext cx="785404" cy="39612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747724-D22D-4983-B79D-5FA700D20A85}"/>
              </a:ext>
            </a:extLst>
          </p:cNvPr>
          <p:cNvSpPr/>
          <p:nvPr/>
        </p:nvSpPr>
        <p:spPr>
          <a:xfrm>
            <a:off x="5446131" y="5133696"/>
            <a:ext cx="785404" cy="3961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28D2DA-C608-4027-A2EB-63E9E0243A66}"/>
              </a:ext>
            </a:extLst>
          </p:cNvPr>
          <p:cNvSpPr/>
          <p:nvPr/>
        </p:nvSpPr>
        <p:spPr>
          <a:xfrm>
            <a:off x="6966025" y="5151506"/>
            <a:ext cx="785404" cy="396122"/>
          </a:xfrm>
          <a:prstGeom prst="rect">
            <a:avLst/>
          </a:prstGeom>
          <a:noFill/>
          <a:ln w="38100">
            <a:solidFill>
              <a:srgbClr val="22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AF8EAE-D5AC-48F9-BCFD-7AF708C26293}"/>
              </a:ext>
            </a:extLst>
          </p:cNvPr>
          <p:cNvSpPr/>
          <p:nvPr/>
        </p:nvSpPr>
        <p:spPr>
          <a:xfrm>
            <a:off x="5446131" y="2197577"/>
            <a:ext cx="785404" cy="396122"/>
          </a:xfrm>
          <a:prstGeom prst="rect">
            <a:avLst/>
          </a:prstGeom>
          <a:noFill/>
          <a:ln w="38100">
            <a:solidFill>
              <a:srgbClr val="22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D90383F-82AA-449C-8BF7-576C9009B2EB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 flipV="1">
            <a:off x="6231535" y="4944984"/>
            <a:ext cx="734490" cy="386773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A1236EC-5D1C-4B01-9C0F-0D494649EFA7}"/>
              </a:ext>
            </a:extLst>
          </p:cNvPr>
          <p:cNvCxnSpPr>
            <a:cxnSpLocks/>
          </p:cNvCxnSpPr>
          <p:nvPr/>
        </p:nvCxnSpPr>
        <p:spPr>
          <a:xfrm flipV="1">
            <a:off x="6236244" y="4527239"/>
            <a:ext cx="734490" cy="38677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F7095D7-4180-4125-8DCD-91FE155C0CFA}"/>
              </a:ext>
            </a:extLst>
          </p:cNvPr>
          <p:cNvCxnSpPr>
            <a:cxnSpLocks/>
          </p:cNvCxnSpPr>
          <p:nvPr/>
        </p:nvCxnSpPr>
        <p:spPr>
          <a:xfrm flipV="1">
            <a:off x="6241767" y="4106035"/>
            <a:ext cx="734490" cy="386773"/>
          </a:xfrm>
          <a:prstGeom prst="straightConnector1">
            <a:avLst/>
          </a:prstGeom>
          <a:ln w="38100">
            <a:solidFill>
              <a:srgbClr val="00F0E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9805C98-ECBA-4680-9D3D-B0DC5B4A0608}"/>
              </a:ext>
            </a:extLst>
          </p:cNvPr>
          <p:cNvCxnSpPr>
            <a:cxnSpLocks/>
          </p:cNvCxnSpPr>
          <p:nvPr/>
        </p:nvCxnSpPr>
        <p:spPr>
          <a:xfrm flipV="1">
            <a:off x="6221303" y="3646042"/>
            <a:ext cx="734490" cy="386773"/>
          </a:xfrm>
          <a:prstGeom prst="straightConnector1">
            <a:avLst/>
          </a:prstGeom>
          <a:ln w="38100">
            <a:solidFill>
              <a:srgbClr val="00C2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4E22FC-684D-469E-9B1F-D670B3A1AAE3}"/>
              </a:ext>
            </a:extLst>
          </p:cNvPr>
          <p:cNvCxnSpPr>
            <a:cxnSpLocks/>
          </p:cNvCxnSpPr>
          <p:nvPr/>
        </p:nvCxnSpPr>
        <p:spPr>
          <a:xfrm flipV="1">
            <a:off x="6231534" y="3219339"/>
            <a:ext cx="734490" cy="386773"/>
          </a:xfrm>
          <a:prstGeom prst="straightConnector1">
            <a:avLst/>
          </a:prstGeom>
          <a:ln w="38100">
            <a:solidFill>
              <a:srgbClr val="670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D1CBF77-587D-40AC-AA19-79FB49CFD483}"/>
              </a:ext>
            </a:extLst>
          </p:cNvPr>
          <p:cNvCxnSpPr>
            <a:cxnSpLocks/>
          </p:cNvCxnSpPr>
          <p:nvPr/>
        </p:nvCxnSpPr>
        <p:spPr>
          <a:xfrm flipV="1">
            <a:off x="6221303" y="2866119"/>
            <a:ext cx="734490" cy="407715"/>
          </a:xfrm>
          <a:prstGeom prst="straightConnector1">
            <a:avLst/>
          </a:prstGeom>
          <a:ln w="38100">
            <a:solidFill>
              <a:srgbClr val="9A0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D3C119-8BD2-4BCA-818E-8F8A4F50F8AB}"/>
              </a:ext>
            </a:extLst>
          </p:cNvPr>
          <p:cNvCxnSpPr>
            <a:cxnSpLocks/>
          </p:cNvCxnSpPr>
          <p:nvPr/>
        </p:nvCxnSpPr>
        <p:spPr>
          <a:xfrm flipV="1">
            <a:off x="6221303" y="2405963"/>
            <a:ext cx="734490" cy="407715"/>
          </a:xfrm>
          <a:prstGeom prst="straightConnector1">
            <a:avLst/>
          </a:prstGeom>
          <a:ln w="38100">
            <a:solidFill>
              <a:srgbClr val="F000B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0C9E0E6-FBDB-4F1F-A289-8655EB45A67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231534" y="2411760"/>
            <a:ext cx="734491" cy="2937807"/>
          </a:xfrm>
          <a:prstGeom prst="straightConnector1">
            <a:avLst/>
          </a:prstGeom>
          <a:ln w="38100">
            <a:solidFill>
              <a:srgbClr val="220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3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9252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48C83-02EA-4028-BC33-9E49DD26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1213652"/>
            <a:ext cx="3381458" cy="40798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F94BB22-E4BB-4152-AB91-320F678F9A98}"/>
              </a:ext>
            </a:extLst>
          </p:cNvPr>
          <p:cNvSpPr/>
          <p:nvPr/>
        </p:nvSpPr>
        <p:spPr>
          <a:xfrm>
            <a:off x="1517009" y="2449950"/>
            <a:ext cx="378903" cy="292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54F9F7-7DBF-4163-BAD5-E587322FE5B1}"/>
              </a:ext>
            </a:extLst>
          </p:cNvPr>
          <p:cNvSpPr/>
          <p:nvPr/>
        </p:nvSpPr>
        <p:spPr>
          <a:xfrm>
            <a:off x="1423054" y="2374813"/>
            <a:ext cx="565137" cy="43582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BBFD0C-FECE-4292-9D12-017FC1FED307}"/>
              </a:ext>
            </a:extLst>
          </p:cNvPr>
          <p:cNvSpPr/>
          <p:nvPr/>
        </p:nvSpPr>
        <p:spPr>
          <a:xfrm>
            <a:off x="3890815" y="1885322"/>
            <a:ext cx="4154227" cy="3880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1C6BD8-E8C1-4452-9F7E-C0C96C74710A}"/>
              </a:ext>
            </a:extLst>
          </p:cNvPr>
          <p:cNvSpPr/>
          <p:nvPr/>
        </p:nvSpPr>
        <p:spPr>
          <a:xfrm>
            <a:off x="3890815" y="1548094"/>
            <a:ext cx="2895879" cy="292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D531A3-B050-4AF5-A488-5D3B631911F0}"/>
              </a:ext>
            </a:extLst>
          </p:cNvPr>
          <p:cNvSpPr/>
          <p:nvPr/>
        </p:nvSpPr>
        <p:spPr>
          <a:xfrm>
            <a:off x="3812764" y="1503070"/>
            <a:ext cx="59103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이렇게 확장된 암호문은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Scheduling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단계에서 만든 키와 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 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계산을 하게 됩니다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8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9252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48C83-02EA-4028-BC33-9E49DD26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1213652"/>
            <a:ext cx="3381458" cy="40798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699E896-768C-4908-8352-DEB4E21E281D}"/>
              </a:ext>
            </a:extLst>
          </p:cNvPr>
          <p:cNvSpPr/>
          <p:nvPr/>
        </p:nvSpPr>
        <p:spPr>
          <a:xfrm>
            <a:off x="3812764" y="1503070"/>
            <a:ext cx="59103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6bit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씩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진수 코드로 나누어져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SBOX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지나게 됩니다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C7828-0616-49FC-ADC0-0A35B49DCC93}"/>
              </a:ext>
            </a:extLst>
          </p:cNvPr>
          <p:cNvSpPr/>
          <p:nvPr/>
        </p:nvSpPr>
        <p:spPr>
          <a:xfrm>
            <a:off x="445583" y="3072134"/>
            <a:ext cx="309426" cy="207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B5C98A-A6EF-4541-B98F-F71797A1168F}"/>
              </a:ext>
            </a:extLst>
          </p:cNvPr>
          <p:cNvSpPr/>
          <p:nvPr/>
        </p:nvSpPr>
        <p:spPr>
          <a:xfrm>
            <a:off x="755009" y="3072133"/>
            <a:ext cx="309426" cy="207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1360E5-9001-4387-8DA3-B575EF4CD47E}"/>
              </a:ext>
            </a:extLst>
          </p:cNvPr>
          <p:cNvSpPr/>
          <p:nvPr/>
        </p:nvSpPr>
        <p:spPr>
          <a:xfrm>
            <a:off x="1064435" y="3070807"/>
            <a:ext cx="309426" cy="207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0A16F1-6B1D-41F1-9C4C-2BCF0EE052EE}"/>
              </a:ext>
            </a:extLst>
          </p:cNvPr>
          <p:cNvSpPr/>
          <p:nvPr/>
        </p:nvSpPr>
        <p:spPr>
          <a:xfrm>
            <a:off x="1373861" y="3070806"/>
            <a:ext cx="309426" cy="207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655C1F-2BAB-413B-B492-71EDA955D159}"/>
              </a:ext>
            </a:extLst>
          </p:cNvPr>
          <p:cNvSpPr/>
          <p:nvPr/>
        </p:nvSpPr>
        <p:spPr>
          <a:xfrm>
            <a:off x="1686220" y="3072134"/>
            <a:ext cx="309426" cy="207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B7B934-0A12-4B3A-8B9D-6BDA80FF6EC3}"/>
              </a:ext>
            </a:extLst>
          </p:cNvPr>
          <p:cNvSpPr/>
          <p:nvPr/>
        </p:nvSpPr>
        <p:spPr>
          <a:xfrm>
            <a:off x="1995646" y="3072133"/>
            <a:ext cx="309426" cy="207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18A0A4-0A3D-428F-84A7-5FE285FB55BA}"/>
              </a:ext>
            </a:extLst>
          </p:cNvPr>
          <p:cNvSpPr/>
          <p:nvPr/>
        </p:nvSpPr>
        <p:spPr>
          <a:xfrm>
            <a:off x="2305072" y="3070807"/>
            <a:ext cx="309426" cy="207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28E3AC-80B6-4893-8B96-07FB26354BB5}"/>
              </a:ext>
            </a:extLst>
          </p:cNvPr>
          <p:cNvSpPr/>
          <p:nvPr/>
        </p:nvSpPr>
        <p:spPr>
          <a:xfrm>
            <a:off x="2614498" y="3070806"/>
            <a:ext cx="309426" cy="207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547241-1F7D-427B-BD76-635FBBE6E698}"/>
              </a:ext>
            </a:extLst>
          </p:cNvPr>
          <p:cNvSpPr/>
          <p:nvPr/>
        </p:nvSpPr>
        <p:spPr>
          <a:xfrm>
            <a:off x="122075" y="580964"/>
            <a:ext cx="13949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2-2. SBOX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530A36-65BB-4F96-9DDF-3D517716A8F0}"/>
              </a:ext>
            </a:extLst>
          </p:cNvPr>
          <p:cNvSpPr/>
          <p:nvPr/>
        </p:nvSpPr>
        <p:spPr>
          <a:xfrm>
            <a:off x="3828685" y="2280489"/>
            <a:ext cx="59103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111010100000010101100000110100000100001010101111</a:t>
            </a:r>
          </a:p>
          <a:p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만약에 이러한 암호문을 나눈다면 아래와 같이 할당됩니다</a:t>
            </a:r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3A1C65-FC32-4C43-9B98-2C1C227EBE2B}"/>
              </a:ext>
            </a:extLst>
          </p:cNvPr>
          <p:cNvSpPr/>
          <p:nvPr/>
        </p:nvSpPr>
        <p:spPr>
          <a:xfrm>
            <a:off x="125525" y="5746135"/>
            <a:ext cx="9495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111010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E5BA0A-5B51-452F-95CD-315DA3407AEA}"/>
              </a:ext>
            </a:extLst>
          </p:cNvPr>
          <p:cNvSpPr/>
          <p:nvPr/>
        </p:nvSpPr>
        <p:spPr>
          <a:xfrm>
            <a:off x="1047328" y="5746135"/>
            <a:ext cx="9495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100000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97F785-CBA2-4FD1-B8A1-9973C08838B1}"/>
              </a:ext>
            </a:extLst>
          </p:cNvPr>
          <p:cNvCxnSpPr>
            <a:stCxn id="15" idx="2"/>
            <a:endCxn id="30" idx="0"/>
          </p:cNvCxnSpPr>
          <p:nvPr/>
        </p:nvCxnSpPr>
        <p:spPr>
          <a:xfrm>
            <a:off x="600296" y="3280095"/>
            <a:ext cx="0" cy="24660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D6BCD7-BBC7-48FE-B7A2-8EB45CB4A6EB}"/>
              </a:ext>
            </a:extLst>
          </p:cNvPr>
          <p:cNvSpPr/>
          <p:nvPr/>
        </p:nvSpPr>
        <p:spPr>
          <a:xfrm>
            <a:off x="1996870" y="5746135"/>
            <a:ext cx="9495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010101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7B8A01-D329-416E-80D1-BA88B3726568}"/>
              </a:ext>
            </a:extLst>
          </p:cNvPr>
          <p:cNvSpPr/>
          <p:nvPr/>
        </p:nvSpPr>
        <p:spPr>
          <a:xfrm>
            <a:off x="2946412" y="5746135"/>
            <a:ext cx="9495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100000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B9396-16CB-40C4-A6A3-3189792F9587}"/>
              </a:ext>
            </a:extLst>
          </p:cNvPr>
          <p:cNvSpPr/>
          <p:nvPr/>
        </p:nvSpPr>
        <p:spPr>
          <a:xfrm>
            <a:off x="3961604" y="5746135"/>
            <a:ext cx="9495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110100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D4D55E-9B88-4898-9FA6-71927FF2BD2D}"/>
              </a:ext>
            </a:extLst>
          </p:cNvPr>
          <p:cNvSpPr/>
          <p:nvPr/>
        </p:nvSpPr>
        <p:spPr>
          <a:xfrm>
            <a:off x="4953000" y="5746135"/>
            <a:ext cx="9495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000100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685232-9BE8-4FD7-892B-FC7A42362DC9}"/>
              </a:ext>
            </a:extLst>
          </p:cNvPr>
          <p:cNvSpPr/>
          <p:nvPr/>
        </p:nvSpPr>
        <p:spPr>
          <a:xfrm>
            <a:off x="5902542" y="5746135"/>
            <a:ext cx="9495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001010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8883E5-6347-45F3-94FB-C30BF961EADA}"/>
              </a:ext>
            </a:extLst>
          </p:cNvPr>
          <p:cNvSpPr/>
          <p:nvPr/>
        </p:nvSpPr>
        <p:spPr>
          <a:xfrm>
            <a:off x="6852084" y="5746135"/>
            <a:ext cx="9495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101111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C9675AD-A744-443C-A546-A402477A784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09722" y="3280095"/>
            <a:ext cx="612377" cy="24660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E00DC7-1F74-4770-8001-2032403DB55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214306" y="3280095"/>
            <a:ext cx="1257335" cy="24660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6F0CF23-0586-48E7-9D72-9DC6387F28A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537573" y="3278767"/>
            <a:ext cx="1883610" cy="246736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535762A-95B9-4E0E-A08B-420BC0B62AA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42687" y="3278767"/>
            <a:ext cx="2593688" cy="246736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53E26C-C4DB-4928-B73F-C832FCFA295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136312" y="3280626"/>
            <a:ext cx="3291459" cy="246550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03FCFEE-5564-4200-AEEB-78800855937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454943" y="3300295"/>
            <a:ext cx="3922370" cy="24458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BB31F21-87EC-4C26-A605-AF10BDC0F8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776225" y="3289531"/>
            <a:ext cx="4550630" cy="24566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9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D531A3-B050-4AF5-A488-5D3B631911F0}"/>
              </a:ext>
            </a:extLst>
          </p:cNvPr>
          <p:cNvSpPr/>
          <p:nvPr/>
        </p:nvSpPr>
        <p:spPr>
          <a:xfrm>
            <a:off x="3762430" y="427076"/>
            <a:ext cx="59103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나눠진 암호문들은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SBOX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지나며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각각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6bit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였던 암호문이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4bit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줄어듭니다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9252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48C83-02EA-4028-BC33-9E49DD26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1213652"/>
            <a:ext cx="3381458" cy="40798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E105FA-D9C1-453B-BB9B-E8FFC91B12F9}"/>
              </a:ext>
            </a:extLst>
          </p:cNvPr>
          <p:cNvSpPr/>
          <p:nvPr/>
        </p:nvSpPr>
        <p:spPr>
          <a:xfrm>
            <a:off x="461394" y="3556932"/>
            <a:ext cx="268448" cy="26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9C3AD-E86F-4E97-B095-EF94C042AE31}"/>
              </a:ext>
            </a:extLst>
          </p:cNvPr>
          <p:cNvSpPr/>
          <p:nvPr/>
        </p:nvSpPr>
        <p:spPr>
          <a:xfrm>
            <a:off x="778880" y="3556932"/>
            <a:ext cx="268448" cy="26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995657-ED01-40FC-9814-8C7F08A3AAB0}"/>
              </a:ext>
            </a:extLst>
          </p:cNvPr>
          <p:cNvSpPr/>
          <p:nvPr/>
        </p:nvSpPr>
        <p:spPr>
          <a:xfrm>
            <a:off x="1096366" y="3556932"/>
            <a:ext cx="268448" cy="26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8116FB-7ECA-4AFE-9EAE-AD557B72ED4C}"/>
              </a:ext>
            </a:extLst>
          </p:cNvPr>
          <p:cNvSpPr/>
          <p:nvPr/>
        </p:nvSpPr>
        <p:spPr>
          <a:xfrm>
            <a:off x="1413852" y="3556932"/>
            <a:ext cx="268448" cy="26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9DE8AC-6A40-4E66-B63E-F7CC2244AE6C}"/>
              </a:ext>
            </a:extLst>
          </p:cNvPr>
          <p:cNvSpPr/>
          <p:nvPr/>
        </p:nvSpPr>
        <p:spPr>
          <a:xfrm>
            <a:off x="1731338" y="3556932"/>
            <a:ext cx="233596" cy="26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0FF90A-68C7-4C1E-B716-00F7A72701CF}"/>
              </a:ext>
            </a:extLst>
          </p:cNvPr>
          <p:cNvSpPr/>
          <p:nvPr/>
        </p:nvSpPr>
        <p:spPr>
          <a:xfrm>
            <a:off x="2013971" y="3556932"/>
            <a:ext cx="293001" cy="26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37562E-F76F-4DFE-BE15-0D2AF0E500C4}"/>
              </a:ext>
            </a:extLst>
          </p:cNvPr>
          <p:cNvSpPr/>
          <p:nvPr/>
        </p:nvSpPr>
        <p:spPr>
          <a:xfrm>
            <a:off x="2324466" y="3558330"/>
            <a:ext cx="276121" cy="26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2FDE0B-224D-48AC-8853-5C8D8E049E3B}"/>
              </a:ext>
            </a:extLst>
          </p:cNvPr>
          <p:cNvSpPr/>
          <p:nvPr/>
        </p:nvSpPr>
        <p:spPr>
          <a:xfrm>
            <a:off x="2630492" y="3556932"/>
            <a:ext cx="276121" cy="26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65515F-DDA8-40F4-A78D-64F45A73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466" y="1702641"/>
            <a:ext cx="371475" cy="36195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2BCA4D-3DD0-49ED-8890-BE3D85023596}"/>
              </a:ext>
            </a:extLst>
          </p:cNvPr>
          <p:cNvCxnSpPr>
            <a:cxnSpLocks/>
            <a:stCxn id="9" idx="0"/>
            <a:endCxn id="4" idx="1"/>
          </p:cNvCxnSpPr>
          <p:nvPr/>
        </p:nvCxnSpPr>
        <p:spPr>
          <a:xfrm flipV="1">
            <a:off x="595618" y="1883616"/>
            <a:ext cx="3283848" cy="167331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B4F736-B978-4B39-A51D-2174775B9B72}"/>
              </a:ext>
            </a:extLst>
          </p:cNvPr>
          <p:cNvSpPr/>
          <p:nvPr/>
        </p:nvSpPr>
        <p:spPr>
          <a:xfrm>
            <a:off x="4478229" y="1702641"/>
            <a:ext cx="9495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111010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6EE0A-8F90-415D-9476-D7CF786B202B}"/>
              </a:ext>
            </a:extLst>
          </p:cNvPr>
          <p:cNvSpPr/>
          <p:nvPr/>
        </p:nvSpPr>
        <p:spPr>
          <a:xfrm>
            <a:off x="5327150" y="2126609"/>
            <a:ext cx="184417" cy="2600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050F13-D649-4825-8ADD-AF77770E7FA9}"/>
              </a:ext>
            </a:extLst>
          </p:cNvPr>
          <p:cNvSpPr/>
          <p:nvPr/>
        </p:nvSpPr>
        <p:spPr>
          <a:xfrm>
            <a:off x="5926360" y="2132201"/>
            <a:ext cx="184417" cy="2600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079078-AEBC-4DEA-A6DB-6B01DDBB303F}"/>
              </a:ext>
            </a:extLst>
          </p:cNvPr>
          <p:cNvSpPr/>
          <p:nvPr/>
        </p:nvSpPr>
        <p:spPr>
          <a:xfrm>
            <a:off x="4511099" y="2418932"/>
            <a:ext cx="2292373" cy="2600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7E005B-8663-4A80-B1C4-F1A92CC8644F}"/>
              </a:ext>
            </a:extLst>
          </p:cNvPr>
          <p:cNvSpPr/>
          <p:nvPr/>
        </p:nvSpPr>
        <p:spPr>
          <a:xfrm>
            <a:off x="7682744" y="2418932"/>
            <a:ext cx="605580" cy="2600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F59B7A-FDE0-43D5-8B52-F5E430A1D038}"/>
              </a:ext>
            </a:extLst>
          </p:cNvPr>
          <p:cNvSpPr/>
          <p:nvPr/>
        </p:nvSpPr>
        <p:spPr>
          <a:xfrm>
            <a:off x="8515612" y="2418932"/>
            <a:ext cx="605580" cy="268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1D185E-5573-4E1E-A563-A9343FA041B6}"/>
              </a:ext>
            </a:extLst>
          </p:cNvPr>
          <p:cNvSpPr/>
          <p:nvPr/>
        </p:nvSpPr>
        <p:spPr>
          <a:xfrm>
            <a:off x="3953371" y="3004242"/>
            <a:ext cx="55772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0675DC-250E-4291-B721-1FD2AFC47ED8}"/>
              </a:ext>
            </a:extLst>
          </p:cNvPr>
          <p:cNvSpPr/>
          <p:nvPr/>
        </p:nvSpPr>
        <p:spPr>
          <a:xfrm>
            <a:off x="4311273" y="3020361"/>
            <a:ext cx="9495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1101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F10D2-7442-4CA3-B366-2ED530E5A58F}"/>
              </a:ext>
            </a:extLst>
          </p:cNvPr>
          <p:cNvSpPr/>
          <p:nvPr/>
        </p:nvSpPr>
        <p:spPr>
          <a:xfrm>
            <a:off x="4367827" y="3081878"/>
            <a:ext cx="557728" cy="268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12A5D9E-07A6-4D8F-866C-2377E16C4DA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174730" y="2685226"/>
            <a:ext cx="3810804" cy="39665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7803D4E8-EB10-4865-A171-6EE11EE321C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8680" y="3241929"/>
            <a:ext cx="4229100" cy="1571625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96833CA-A4DB-4CA0-806F-9E024734549D}"/>
              </a:ext>
            </a:extLst>
          </p:cNvPr>
          <p:cNvSpPr/>
          <p:nvPr/>
        </p:nvSpPr>
        <p:spPr>
          <a:xfrm>
            <a:off x="4110606" y="3764710"/>
            <a:ext cx="780176" cy="9415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68FB6D-3943-429D-9FCE-6CDD982DAD7B}"/>
              </a:ext>
            </a:extLst>
          </p:cNvPr>
          <p:cNvSpPr/>
          <p:nvPr/>
        </p:nvSpPr>
        <p:spPr>
          <a:xfrm>
            <a:off x="4038187" y="3081878"/>
            <a:ext cx="273086" cy="2600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69AFAC-8CF2-4563-9F80-8C0AA7ED192F}"/>
              </a:ext>
            </a:extLst>
          </p:cNvPr>
          <p:cNvSpPr/>
          <p:nvPr/>
        </p:nvSpPr>
        <p:spPr>
          <a:xfrm>
            <a:off x="4885422" y="3549744"/>
            <a:ext cx="3289240" cy="212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CE38CC-0F7B-43D4-BEEB-1A1450D2DB39}"/>
              </a:ext>
            </a:extLst>
          </p:cNvPr>
          <p:cNvSpPr/>
          <p:nvPr/>
        </p:nvSpPr>
        <p:spPr>
          <a:xfrm>
            <a:off x="3879466" y="2071973"/>
            <a:ext cx="59103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SBOX1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에는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111010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이라는 수가 들어갔습니다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37841E-00D0-44F5-AF4A-E9D46CCE436C}"/>
              </a:ext>
            </a:extLst>
          </p:cNvPr>
          <p:cNvSpPr/>
          <p:nvPr/>
        </p:nvSpPr>
        <p:spPr>
          <a:xfrm>
            <a:off x="3879466" y="2372605"/>
            <a:ext cx="591030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이때</a:t>
            </a:r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양 끝에 있는 값만 떼서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자리를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자리와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자리로 분리합니다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E2187A2-B810-4A84-8134-042CA1736EC4}"/>
              </a:ext>
            </a:extLst>
          </p:cNvPr>
          <p:cNvSpPr/>
          <p:nvPr/>
        </p:nvSpPr>
        <p:spPr>
          <a:xfrm>
            <a:off x="4018680" y="4881524"/>
            <a:ext cx="591030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</a:t>
            </a:r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진수인 이 두개의 수를 </a:t>
            </a:r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진수로 변환하여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표의 교차하는 지점의 수를 알아냅니다</a:t>
            </a:r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E73902-141C-41FD-A62C-21F773A63669}"/>
              </a:ext>
            </a:extLst>
          </p:cNvPr>
          <p:cNvSpPr/>
          <p:nvPr/>
        </p:nvSpPr>
        <p:spPr>
          <a:xfrm>
            <a:off x="4885422" y="4243299"/>
            <a:ext cx="3289240" cy="2124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2830951-5C43-4CC3-AB6B-5251F9271853}"/>
              </a:ext>
            </a:extLst>
          </p:cNvPr>
          <p:cNvSpPr/>
          <p:nvPr/>
        </p:nvSpPr>
        <p:spPr>
          <a:xfrm>
            <a:off x="7520814" y="3759372"/>
            <a:ext cx="230614" cy="941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D9C7565-4F05-4A5D-B730-A9DACD2A9A54}"/>
              </a:ext>
            </a:extLst>
          </p:cNvPr>
          <p:cNvSpPr/>
          <p:nvPr/>
        </p:nvSpPr>
        <p:spPr>
          <a:xfrm>
            <a:off x="7449075" y="4180867"/>
            <a:ext cx="369464" cy="34393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375BA0-9434-4538-8B77-A8D93467304B}"/>
              </a:ext>
            </a:extLst>
          </p:cNvPr>
          <p:cNvSpPr/>
          <p:nvPr/>
        </p:nvSpPr>
        <p:spPr>
          <a:xfrm>
            <a:off x="4065203" y="5180526"/>
            <a:ext cx="2494988" cy="2786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42C4EE-8EBF-4829-AFD4-4341281BCA49}"/>
              </a:ext>
            </a:extLst>
          </p:cNvPr>
          <p:cNvSpPr/>
          <p:nvPr/>
        </p:nvSpPr>
        <p:spPr>
          <a:xfrm>
            <a:off x="4018679" y="5658878"/>
            <a:ext cx="59103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이번 예시의 경우에는 </a:t>
            </a:r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 나왔습니다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BD45BE-2B11-44BF-80D5-9EEFFAB8FB2E}"/>
              </a:ext>
            </a:extLst>
          </p:cNvPr>
          <p:cNvSpPr/>
          <p:nvPr/>
        </p:nvSpPr>
        <p:spPr>
          <a:xfrm>
            <a:off x="6293220" y="5695874"/>
            <a:ext cx="300527" cy="2786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3D543B-BD2F-4945-8C93-11CCDE2959DB}"/>
              </a:ext>
            </a:extLst>
          </p:cNvPr>
          <p:cNvSpPr/>
          <p:nvPr/>
        </p:nvSpPr>
        <p:spPr>
          <a:xfrm>
            <a:off x="857855" y="4211273"/>
            <a:ext cx="202633" cy="2013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E27BF1-3175-4D05-BAD9-3EAA1C339444}"/>
              </a:ext>
            </a:extLst>
          </p:cNvPr>
          <p:cNvSpPr/>
          <p:nvPr/>
        </p:nvSpPr>
        <p:spPr>
          <a:xfrm>
            <a:off x="122075" y="580964"/>
            <a:ext cx="13949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2-2. SBOX</a:t>
            </a:r>
          </a:p>
        </p:txBody>
      </p:sp>
    </p:spTree>
    <p:extLst>
      <p:ext uri="{BB962C8B-B14F-4D97-AF65-F5344CB8AC3E}">
        <p14:creationId xmlns:p14="http://schemas.microsoft.com/office/powerpoint/2010/main" val="324410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9252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48C83-02EA-4028-BC33-9E49DD26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1213652"/>
            <a:ext cx="3381458" cy="40798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378B03-F846-48B2-9D3A-CEB19A100DE5}"/>
              </a:ext>
            </a:extLst>
          </p:cNvPr>
          <p:cNvSpPr/>
          <p:nvPr/>
        </p:nvSpPr>
        <p:spPr>
          <a:xfrm>
            <a:off x="2314064" y="4211273"/>
            <a:ext cx="202633" cy="2013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CA4D-BD3F-467E-B58E-FFD21BAFB9A0}"/>
              </a:ext>
            </a:extLst>
          </p:cNvPr>
          <p:cNvSpPr/>
          <p:nvPr/>
        </p:nvSpPr>
        <p:spPr>
          <a:xfrm>
            <a:off x="2111431" y="4211273"/>
            <a:ext cx="202633" cy="2013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E4A1B9-C561-487A-ACE8-B6E62C6E2DB7}"/>
              </a:ext>
            </a:extLst>
          </p:cNvPr>
          <p:cNvSpPr/>
          <p:nvPr/>
        </p:nvSpPr>
        <p:spPr>
          <a:xfrm>
            <a:off x="1910196" y="4211273"/>
            <a:ext cx="202633" cy="2013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018EE0-D51D-4B73-A031-A973437316D7}"/>
              </a:ext>
            </a:extLst>
          </p:cNvPr>
          <p:cNvSpPr/>
          <p:nvPr/>
        </p:nvSpPr>
        <p:spPr>
          <a:xfrm>
            <a:off x="1706165" y="4211273"/>
            <a:ext cx="202633" cy="2013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937876-E874-45D3-9BCE-789B5B4DF90B}"/>
              </a:ext>
            </a:extLst>
          </p:cNvPr>
          <p:cNvSpPr/>
          <p:nvPr/>
        </p:nvSpPr>
        <p:spPr>
          <a:xfrm>
            <a:off x="1493745" y="4211273"/>
            <a:ext cx="202633" cy="2013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CB11F2-AFD0-45C2-BC78-D07EF0099E5E}"/>
              </a:ext>
            </a:extLst>
          </p:cNvPr>
          <p:cNvSpPr/>
          <p:nvPr/>
        </p:nvSpPr>
        <p:spPr>
          <a:xfrm>
            <a:off x="857855" y="4211273"/>
            <a:ext cx="202633" cy="2013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6902E3-17A5-4869-9438-E882DC317EFF}"/>
              </a:ext>
            </a:extLst>
          </p:cNvPr>
          <p:cNvSpPr/>
          <p:nvPr/>
        </p:nvSpPr>
        <p:spPr>
          <a:xfrm>
            <a:off x="1283615" y="4212671"/>
            <a:ext cx="202633" cy="2013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D7EDBC-D398-45E5-9D1F-2F472DA2F373}"/>
              </a:ext>
            </a:extLst>
          </p:cNvPr>
          <p:cNvSpPr/>
          <p:nvPr/>
        </p:nvSpPr>
        <p:spPr>
          <a:xfrm>
            <a:off x="1068978" y="4212671"/>
            <a:ext cx="202633" cy="2013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7BD075-9B4F-49DB-AD88-9BB0CE4EA1D8}"/>
              </a:ext>
            </a:extLst>
          </p:cNvPr>
          <p:cNvSpPr/>
          <p:nvPr/>
        </p:nvSpPr>
        <p:spPr>
          <a:xfrm>
            <a:off x="4085436" y="4026607"/>
            <a:ext cx="59103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지금과 같은 경우에는 </a:t>
            </a:r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 나왔기에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A760F0-282B-4ACA-9C63-EF067FC015A8}"/>
              </a:ext>
            </a:extLst>
          </p:cNvPr>
          <p:cNvSpPr/>
          <p:nvPr/>
        </p:nvSpPr>
        <p:spPr>
          <a:xfrm>
            <a:off x="6359977" y="4063603"/>
            <a:ext cx="300527" cy="2786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E1462D-225D-4B69-B90D-E9EF467AA2AE}"/>
              </a:ext>
            </a:extLst>
          </p:cNvPr>
          <p:cNvSpPr/>
          <p:nvPr/>
        </p:nvSpPr>
        <p:spPr>
          <a:xfrm>
            <a:off x="4085435" y="4406319"/>
            <a:ext cx="59103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1010</a:t>
            </a:r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바뀌게 됩니다</a:t>
            </a:r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F607EC-F3DC-43B6-9744-E6832721BCFB}"/>
              </a:ext>
            </a:extLst>
          </p:cNvPr>
          <p:cNvSpPr/>
          <p:nvPr/>
        </p:nvSpPr>
        <p:spPr>
          <a:xfrm>
            <a:off x="4177362" y="4462092"/>
            <a:ext cx="479571" cy="2786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1233A2-AA61-47D3-8A9F-9D9697E9D2D2}"/>
              </a:ext>
            </a:extLst>
          </p:cNvPr>
          <p:cNvSpPr/>
          <p:nvPr/>
        </p:nvSpPr>
        <p:spPr>
          <a:xfrm>
            <a:off x="4085434" y="935023"/>
            <a:ext cx="2650925" cy="3652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E2E36A-EC86-4B05-B909-30FA47593FF0}"/>
              </a:ext>
            </a:extLst>
          </p:cNvPr>
          <p:cNvSpPr/>
          <p:nvPr/>
        </p:nvSpPr>
        <p:spPr>
          <a:xfrm>
            <a:off x="4085434" y="2050591"/>
            <a:ext cx="1921083" cy="365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375278-381F-48D5-8A30-64942E678DB6}"/>
              </a:ext>
            </a:extLst>
          </p:cNvPr>
          <p:cNvSpPr/>
          <p:nvPr/>
        </p:nvSpPr>
        <p:spPr>
          <a:xfrm>
            <a:off x="766974" y="4169327"/>
            <a:ext cx="1850391" cy="283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D531A3-B050-4AF5-A488-5D3B631911F0}"/>
              </a:ext>
            </a:extLst>
          </p:cNvPr>
          <p:cNvSpPr/>
          <p:nvPr/>
        </p:nvSpPr>
        <p:spPr>
          <a:xfrm>
            <a:off x="3995693" y="914047"/>
            <a:ext cx="59103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SBOX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지난 암호문들은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진수 상태에서 다시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진수 상태가 되어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최종적으로는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4(bit) 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8(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로써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비트의 길이를 가지게 됩니다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DAF76A-11D0-42D5-96E7-A6075E86495F}"/>
              </a:ext>
            </a:extLst>
          </p:cNvPr>
          <p:cNvSpPr/>
          <p:nvPr/>
        </p:nvSpPr>
        <p:spPr>
          <a:xfrm>
            <a:off x="122075" y="580964"/>
            <a:ext cx="13949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2-2. SBOX</a:t>
            </a:r>
          </a:p>
        </p:txBody>
      </p:sp>
    </p:spTree>
    <p:extLst>
      <p:ext uri="{BB962C8B-B14F-4D97-AF65-F5344CB8AC3E}">
        <p14:creationId xmlns:p14="http://schemas.microsoft.com/office/powerpoint/2010/main" val="247079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485DFE-E287-45A2-B51E-5D2AB75CA72F}"/>
              </a:ext>
            </a:extLst>
          </p:cNvPr>
          <p:cNvSpPr/>
          <p:nvPr/>
        </p:nvSpPr>
        <p:spPr>
          <a:xfrm>
            <a:off x="3900135" y="2961349"/>
            <a:ext cx="1628210" cy="438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9252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48C83-02EA-4028-BC33-9E49DD26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1213652"/>
            <a:ext cx="3381458" cy="40798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F94BB22-E4BB-4152-AB91-320F678F9A98}"/>
              </a:ext>
            </a:extLst>
          </p:cNvPr>
          <p:cNvSpPr/>
          <p:nvPr/>
        </p:nvSpPr>
        <p:spPr>
          <a:xfrm>
            <a:off x="1491003" y="4681422"/>
            <a:ext cx="378903" cy="292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8D3559-DBCA-40B2-BA17-08EB7108E5F8}"/>
              </a:ext>
            </a:extLst>
          </p:cNvPr>
          <p:cNvSpPr/>
          <p:nvPr/>
        </p:nvSpPr>
        <p:spPr>
          <a:xfrm>
            <a:off x="122075" y="580964"/>
            <a:ext cx="13949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2-3.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B4760D-77E7-43EB-AC77-C3EB242F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5" y="1503070"/>
            <a:ext cx="2238375" cy="44767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1B9BD5-B621-443D-B410-3BF74DE55FD9}"/>
              </a:ext>
            </a:extLst>
          </p:cNvPr>
          <p:cNvSpPr/>
          <p:nvPr/>
        </p:nvSpPr>
        <p:spPr>
          <a:xfrm>
            <a:off x="4543774" y="1503070"/>
            <a:ext cx="1219463" cy="4385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603243-8713-412D-AD27-00A0ED1A4A07}"/>
              </a:ext>
            </a:extLst>
          </p:cNvPr>
          <p:cNvSpPr/>
          <p:nvPr/>
        </p:nvSpPr>
        <p:spPr>
          <a:xfrm>
            <a:off x="7575738" y="1403800"/>
            <a:ext cx="2330262" cy="44767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D531A3-B050-4AF5-A488-5D3B631911F0}"/>
              </a:ext>
            </a:extLst>
          </p:cNvPr>
          <p:cNvSpPr/>
          <p:nvPr/>
        </p:nvSpPr>
        <p:spPr>
          <a:xfrm>
            <a:off x="3812765" y="1503070"/>
            <a:ext cx="375410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이후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라는 표의 배치에 따라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Scheduling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IP-1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같이 재배치되어 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최종적인 값을 반환합니다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04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485DFE-E287-45A2-B51E-5D2AB75CA72F}"/>
              </a:ext>
            </a:extLst>
          </p:cNvPr>
          <p:cNvSpPr/>
          <p:nvPr/>
        </p:nvSpPr>
        <p:spPr>
          <a:xfrm>
            <a:off x="3900135" y="2961349"/>
            <a:ext cx="1628210" cy="438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9252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48C83-02EA-4028-BC33-9E49DD26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1213652"/>
            <a:ext cx="3381458" cy="40798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F94BB22-E4BB-4152-AB91-320F678F9A98}"/>
              </a:ext>
            </a:extLst>
          </p:cNvPr>
          <p:cNvSpPr/>
          <p:nvPr/>
        </p:nvSpPr>
        <p:spPr>
          <a:xfrm>
            <a:off x="1491003" y="4681422"/>
            <a:ext cx="378903" cy="292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8D3559-DBCA-40B2-BA17-08EB7108E5F8}"/>
              </a:ext>
            </a:extLst>
          </p:cNvPr>
          <p:cNvSpPr/>
          <p:nvPr/>
        </p:nvSpPr>
        <p:spPr>
          <a:xfrm>
            <a:off x="122075" y="580964"/>
            <a:ext cx="13949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2-3.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B4760D-77E7-43EB-AC77-C3EB242F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5" y="1503070"/>
            <a:ext cx="2238375" cy="44767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1B9BD5-B621-443D-B410-3BF74DE55FD9}"/>
              </a:ext>
            </a:extLst>
          </p:cNvPr>
          <p:cNvSpPr/>
          <p:nvPr/>
        </p:nvSpPr>
        <p:spPr>
          <a:xfrm>
            <a:off x="4543774" y="1503070"/>
            <a:ext cx="1219463" cy="4385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603243-8713-412D-AD27-00A0ED1A4A07}"/>
              </a:ext>
            </a:extLst>
          </p:cNvPr>
          <p:cNvSpPr/>
          <p:nvPr/>
        </p:nvSpPr>
        <p:spPr>
          <a:xfrm>
            <a:off x="7575738" y="1403800"/>
            <a:ext cx="2330262" cy="44767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D531A3-B050-4AF5-A488-5D3B631911F0}"/>
              </a:ext>
            </a:extLst>
          </p:cNvPr>
          <p:cNvSpPr/>
          <p:nvPr/>
        </p:nvSpPr>
        <p:spPr>
          <a:xfrm>
            <a:off x="3812765" y="1503070"/>
            <a:ext cx="375410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이후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라는 표의 배치에 따라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Scheduling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IP-1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같이 재배치되어 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최종적인 값을 반환합니다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7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E72C57-6EB5-411A-A897-20BC494E740A}"/>
              </a:ext>
            </a:extLst>
          </p:cNvPr>
          <p:cNvSpPr/>
          <p:nvPr/>
        </p:nvSpPr>
        <p:spPr>
          <a:xfrm>
            <a:off x="4296410" y="259976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목차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661B5F-EEC6-4CB3-8060-A1A8E2EFFD30}"/>
              </a:ext>
            </a:extLst>
          </p:cNvPr>
          <p:cNvSpPr/>
          <p:nvPr/>
        </p:nvSpPr>
        <p:spPr>
          <a:xfrm>
            <a:off x="2822005" y="6231142"/>
            <a:ext cx="13179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소감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F1C4BB-5E4B-4992-9ABB-C5B3212E7BC6}"/>
              </a:ext>
            </a:extLst>
          </p:cNvPr>
          <p:cNvSpPr/>
          <p:nvPr/>
        </p:nvSpPr>
        <p:spPr>
          <a:xfrm>
            <a:off x="2822005" y="1070512"/>
            <a:ext cx="5079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Key Scheduling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C553E-8579-4C45-9A8C-4759A4FCA5A8}"/>
              </a:ext>
            </a:extLst>
          </p:cNvPr>
          <p:cNvSpPr/>
          <p:nvPr/>
        </p:nvSpPr>
        <p:spPr>
          <a:xfrm>
            <a:off x="2822005" y="2108606"/>
            <a:ext cx="1184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F82888-83A5-4164-B05C-99018151ED39}"/>
              </a:ext>
            </a:extLst>
          </p:cNvPr>
          <p:cNvSpPr/>
          <p:nvPr/>
        </p:nvSpPr>
        <p:spPr>
          <a:xfrm>
            <a:off x="3478595" y="2889680"/>
            <a:ext cx="11240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2-1</a:t>
            </a:r>
            <a:r>
              <a:rPr lang="en-US" altLang="ko-KR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1AE287-1FB9-4355-9226-D313BC8008A4}"/>
              </a:ext>
            </a:extLst>
          </p:cNvPr>
          <p:cNvSpPr/>
          <p:nvPr/>
        </p:nvSpPr>
        <p:spPr>
          <a:xfrm>
            <a:off x="3478595" y="3390744"/>
            <a:ext cx="18085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2-2. SBOX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5964B5-C487-4418-8753-9832769397B9}"/>
              </a:ext>
            </a:extLst>
          </p:cNvPr>
          <p:cNvSpPr/>
          <p:nvPr/>
        </p:nvSpPr>
        <p:spPr>
          <a:xfrm>
            <a:off x="3478595" y="3891807"/>
            <a:ext cx="1135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2-3. P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A014B9-013A-4278-873F-49B20DB7E1D9}"/>
              </a:ext>
            </a:extLst>
          </p:cNvPr>
          <p:cNvSpPr/>
          <p:nvPr/>
        </p:nvSpPr>
        <p:spPr>
          <a:xfrm>
            <a:off x="2822005" y="4384482"/>
            <a:ext cx="2945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9D71A4-47D6-4D93-AAEC-AF2AEB0BA7F2}"/>
              </a:ext>
            </a:extLst>
          </p:cNvPr>
          <p:cNvSpPr/>
          <p:nvPr/>
        </p:nvSpPr>
        <p:spPr>
          <a:xfrm>
            <a:off x="2822005" y="5307812"/>
            <a:ext cx="2945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45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22284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CFBB15-8466-4CD8-B28E-395E54191E31}"/>
              </a:ext>
            </a:extLst>
          </p:cNvPr>
          <p:cNvSpPr/>
          <p:nvPr/>
        </p:nvSpPr>
        <p:spPr>
          <a:xfrm>
            <a:off x="4062650" y="319354"/>
            <a:ext cx="57212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 프로그램의 도입부 입니다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A05B00-BE65-4F87-8667-8157B66C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0" y="781019"/>
            <a:ext cx="3499491" cy="56628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04194-3C71-482A-BFC5-53608D91EDCF}"/>
              </a:ext>
            </a:extLst>
          </p:cNvPr>
          <p:cNvSpPr/>
          <p:nvPr/>
        </p:nvSpPr>
        <p:spPr>
          <a:xfrm>
            <a:off x="4062650" y="859524"/>
            <a:ext cx="57212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암호화 해야 할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원문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6F65EB-620A-4CB9-811E-97AF5F0C8144}"/>
              </a:ext>
            </a:extLst>
          </p:cNvPr>
          <p:cNvSpPr/>
          <p:nvPr/>
        </p:nvSpPr>
        <p:spPr>
          <a:xfrm>
            <a:off x="222379" y="875308"/>
            <a:ext cx="3499491" cy="5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DBA9-9F3C-4314-BD35-F8C1D5187C9D}"/>
              </a:ext>
            </a:extLst>
          </p:cNvPr>
          <p:cNvSpPr/>
          <p:nvPr/>
        </p:nvSpPr>
        <p:spPr>
          <a:xfrm>
            <a:off x="4062649" y="859524"/>
            <a:ext cx="4296043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F3ACF9-4734-4405-A696-C53A9D34734F}"/>
              </a:ext>
            </a:extLst>
          </p:cNvPr>
          <p:cNvSpPr/>
          <p:nvPr/>
        </p:nvSpPr>
        <p:spPr>
          <a:xfrm>
            <a:off x="1573848" y="1886090"/>
            <a:ext cx="827825" cy="814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71F92C-7617-4DDC-B189-A9813B772E5D}"/>
              </a:ext>
            </a:extLst>
          </p:cNvPr>
          <p:cNvSpPr/>
          <p:nvPr/>
        </p:nvSpPr>
        <p:spPr>
          <a:xfrm>
            <a:off x="4062649" y="1886795"/>
            <a:ext cx="57212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Round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바로 넘어가지 않고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IP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표를 따라 재배치를 한번 거친 다음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Round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단계로 넘어갑니다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2904B20-B9DC-4137-8E2F-9610A82F7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801" y="3203629"/>
            <a:ext cx="3276600" cy="20193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8A58B0-063E-45C4-B692-CF6BFFA63645}"/>
              </a:ext>
            </a:extLst>
          </p:cNvPr>
          <p:cNvSpPr/>
          <p:nvPr/>
        </p:nvSpPr>
        <p:spPr>
          <a:xfrm>
            <a:off x="4863802" y="3203628"/>
            <a:ext cx="3276600" cy="201930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B04B65-AAEC-484B-9CB3-F0E7EB0FA994}"/>
              </a:ext>
            </a:extLst>
          </p:cNvPr>
          <p:cNvSpPr/>
          <p:nvPr/>
        </p:nvSpPr>
        <p:spPr>
          <a:xfrm>
            <a:off x="8014446" y="1885738"/>
            <a:ext cx="966845" cy="4056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51B9FC-5967-443C-AF87-DADE634404BC}"/>
              </a:ext>
            </a:extLst>
          </p:cNvPr>
          <p:cNvSpPr/>
          <p:nvPr/>
        </p:nvSpPr>
        <p:spPr>
          <a:xfrm>
            <a:off x="1476936" y="1752536"/>
            <a:ext cx="1008080" cy="10552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60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22284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A05B00-BE65-4F87-8667-8157B66C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0" y="781019"/>
            <a:ext cx="3499491" cy="56628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04194-3C71-482A-BFC5-53608D91EDCF}"/>
              </a:ext>
            </a:extLst>
          </p:cNvPr>
          <p:cNvSpPr/>
          <p:nvPr/>
        </p:nvSpPr>
        <p:spPr>
          <a:xfrm>
            <a:off x="4062650" y="579825"/>
            <a:ext cx="57212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Round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번호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기본적으로 출력되는 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반환값의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번호를 따라갑니다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0B4366-8648-4F69-800C-3A3C10B7D668}"/>
              </a:ext>
            </a:extLst>
          </p:cNvPr>
          <p:cNvSpPr/>
          <p:nvPr/>
        </p:nvSpPr>
        <p:spPr>
          <a:xfrm>
            <a:off x="222380" y="3183544"/>
            <a:ext cx="1757027" cy="5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968B60-9CFD-49C9-9462-E8607285DE42}"/>
              </a:ext>
            </a:extLst>
          </p:cNvPr>
          <p:cNvSpPr/>
          <p:nvPr/>
        </p:nvSpPr>
        <p:spPr>
          <a:xfrm>
            <a:off x="1964844" y="3183543"/>
            <a:ext cx="1757027" cy="5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E90AC6-57E7-4867-ABD5-A076D5283761}"/>
              </a:ext>
            </a:extLst>
          </p:cNvPr>
          <p:cNvSpPr/>
          <p:nvPr/>
        </p:nvSpPr>
        <p:spPr>
          <a:xfrm>
            <a:off x="122075" y="3078482"/>
            <a:ext cx="3686132" cy="321474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B529B8-3DE1-49ED-9A72-ABE2550C3818}"/>
              </a:ext>
            </a:extLst>
          </p:cNvPr>
          <p:cNvSpPr/>
          <p:nvPr/>
        </p:nvSpPr>
        <p:spPr>
          <a:xfrm>
            <a:off x="3983816" y="4511645"/>
            <a:ext cx="1766048" cy="39374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2D050"/>
                </a:solidFill>
              </a:rPr>
              <a:t>Round</a:t>
            </a:r>
            <a:r>
              <a:rPr lang="ko-KR" altLang="en-US" sz="3200" dirty="0">
                <a:solidFill>
                  <a:srgbClr val="92D050"/>
                </a:solidFill>
              </a:rPr>
              <a:t> </a:t>
            </a:r>
            <a:r>
              <a:rPr lang="en-US" altLang="ko-KR" sz="3200" dirty="0">
                <a:solidFill>
                  <a:srgbClr val="92D050"/>
                </a:solidFill>
              </a:rPr>
              <a:t>1</a:t>
            </a:r>
            <a:endParaRPr lang="ko-KR" altLang="en-US" sz="3200" dirty="0">
              <a:solidFill>
                <a:srgbClr val="92D05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3C0C0F-08D1-4101-AC3C-C622F9973443}"/>
              </a:ext>
            </a:extLst>
          </p:cNvPr>
          <p:cNvSpPr/>
          <p:nvPr/>
        </p:nvSpPr>
        <p:spPr>
          <a:xfrm>
            <a:off x="2701709" y="5905949"/>
            <a:ext cx="192098" cy="19254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92D05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D60B63-5EED-40FF-B269-F4EFAC6EA487}"/>
              </a:ext>
            </a:extLst>
          </p:cNvPr>
          <p:cNvSpPr/>
          <p:nvPr/>
        </p:nvSpPr>
        <p:spPr>
          <a:xfrm>
            <a:off x="1104378" y="5905949"/>
            <a:ext cx="192098" cy="19254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92D05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C3BA2F7-501D-4627-ABE5-BF7A012CC2A6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V="1">
            <a:off x="1200427" y="4905387"/>
            <a:ext cx="3666413" cy="1000562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D8DA935-F6DD-448E-BFC9-003E13D19F3D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2797758" y="4905387"/>
            <a:ext cx="2069082" cy="1000562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8CC645-5B80-43B5-84BA-D1243DDE4DA3}"/>
              </a:ext>
            </a:extLst>
          </p:cNvPr>
          <p:cNvSpPr/>
          <p:nvPr/>
        </p:nvSpPr>
        <p:spPr>
          <a:xfrm>
            <a:off x="4148986" y="2787251"/>
            <a:ext cx="1369688" cy="291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5A3E64-D72A-4977-B707-3D738FDE7FC6}"/>
              </a:ext>
            </a:extLst>
          </p:cNvPr>
          <p:cNvSpPr/>
          <p:nvPr/>
        </p:nvSpPr>
        <p:spPr>
          <a:xfrm>
            <a:off x="4145425" y="3516151"/>
            <a:ext cx="1369688" cy="2912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92D05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181CA8-94BD-4B47-AB41-9E3D92197B34}"/>
              </a:ext>
            </a:extLst>
          </p:cNvPr>
          <p:cNvSpPr/>
          <p:nvPr/>
        </p:nvSpPr>
        <p:spPr>
          <a:xfrm>
            <a:off x="4062649" y="2351697"/>
            <a:ext cx="572127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그렇기에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들어가는 값은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L’0’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R’0’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이더라도 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나오는 값이 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L’1’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R’1’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이기 때문에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이번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ROUND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번호는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‘1’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됩니다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045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22284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A05B00-BE65-4F87-8667-8157B66C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0" y="781019"/>
            <a:ext cx="3499491" cy="56628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04194-3C71-482A-BFC5-53608D91EDCF}"/>
              </a:ext>
            </a:extLst>
          </p:cNvPr>
          <p:cNvSpPr/>
          <p:nvPr/>
        </p:nvSpPr>
        <p:spPr>
          <a:xfrm>
            <a:off x="4184725" y="881039"/>
            <a:ext cx="57212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먼저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살펴본다면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역할이 있습니다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968B60-9CFD-49C9-9462-E8607285DE42}"/>
              </a:ext>
            </a:extLst>
          </p:cNvPr>
          <p:cNvSpPr/>
          <p:nvPr/>
        </p:nvSpPr>
        <p:spPr>
          <a:xfrm>
            <a:off x="1964844" y="3183543"/>
            <a:ext cx="1757027" cy="5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82EEE-B877-47FD-A2A2-C90496684FEB}"/>
              </a:ext>
            </a:extLst>
          </p:cNvPr>
          <p:cNvSpPr/>
          <p:nvPr/>
        </p:nvSpPr>
        <p:spPr>
          <a:xfrm>
            <a:off x="3139333" y="3717486"/>
            <a:ext cx="130992" cy="1209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B6F824-00C1-4036-A7A9-F9D86F70227B}"/>
              </a:ext>
            </a:extLst>
          </p:cNvPr>
          <p:cNvSpPr/>
          <p:nvPr/>
        </p:nvSpPr>
        <p:spPr>
          <a:xfrm rot="4693799">
            <a:off x="1849909" y="3959164"/>
            <a:ext cx="140919" cy="2458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FFD7ED-1C3D-4F73-8A05-277C7A6D33E2}"/>
              </a:ext>
            </a:extLst>
          </p:cNvPr>
          <p:cNvSpPr/>
          <p:nvPr/>
        </p:nvSpPr>
        <p:spPr>
          <a:xfrm>
            <a:off x="667890" y="5400338"/>
            <a:ext cx="117418" cy="344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1FF2E9-4736-41B8-AF8A-CF035018C013}"/>
              </a:ext>
            </a:extLst>
          </p:cNvPr>
          <p:cNvSpPr/>
          <p:nvPr/>
        </p:nvSpPr>
        <p:spPr>
          <a:xfrm>
            <a:off x="207817" y="5745039"/>
            <a:ext cx="1757027" cy="470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8721C-3437-4E8B-A686-DA00B0FE5519}"/>
              </a:ext>
            </a:extLst>
          </p:cNvPr>
          <p:cNvSpPr/>
          <p:nvPr/>
        </p:nvSpPr>
        <p:spPr>
          <a:xfrm>
            <a:off x="4184725" y="3012260"/>
            <a:ext cx="57212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다음 라운드의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L(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왼쪽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그대로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들어가는 역할과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D8D52-39FD-4DE2-9303-686944596FD6}"/>
              </a:ext>
            </a:extLst>
          </p:cNvPr>
          <p:cNvSpPr/>
          <p:nvPr/>
        </p:nvSpPr>
        <p:spPr>
          <a:xfrm>
            <a:off x="4167381" y="5209023"/>
            <a:ext cx="507072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위해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지나는 역할입니다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040111-A273-4179-A1E5-FE972B19362B}"/>
              </a:ext>
            </a:extLst>
          </p:cNvPr>
          <p:cNvSpPr/>
          <p:nvPr/>
        </p:nvSpPr>
        <p:spPr>
          <a:xfrm>
            <a:off x="866212" y="4507453"/>
            <a:ext cx="2271752" cy="4195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069A2B-292E-4C40-B252-A6DC85378ECB}"/>
              </a:ext>
            </a:extLst>
          </p:cNvPr>
          <p:cNvSpPr/>
          <p:nvPr/>
        </p:nvSpPr>
        <p:spPr>
          <a:xfrm>
            <a:off x="4213022" y="5143481"/>
            <a:ext cx="3274300" cy="52720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148FD-8770-47D9-8A02-87A68C35AB64}"/>
              </a:ext>
            </a:extLst>
          </p:cNvPr>
          <p:cNvSpPr/>
          <p:nvPr/>
        </p:nvSpPr>
        <p:spPr>
          <a:xfrm>
            <a:off x="4213022" y="3012260"/>
            <a:ext cx="3618545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005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22284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A05B00-BE65-4F87-8667-8157B66C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0" y="781019"/>
            <a:ext cx="3499491" cy="566281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8721C-3437-4E8B-A686-DA00B0FE5519}"/>
              </a:ext>
            </a:extLst>
          </p:cNvPr>
          <p:cNvSpPr/>
          <p:nvPr/>
        </p:nvSpPr>
        <p:spPr>
          <a:xfrm>
            <a:off x="4281543" y="798245"/>
            <a:ext cx="522642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들어간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R0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L0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만나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연산을 하게 됩니다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52B6C7-348D-408F-8159-335B7632DE15}"/>
              </a:ext>
            </a:extLst>
          </p:cNvPr>
          <p:cNvSpPr/>
          <p:nvPr/>
        </p:nvSpPr>
        <p:spPr>
          <a:xfrm>
            <a:off x="4281543" y="3198167"/>
            <a:ext cx="522642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이렇게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코드는 다음 라운드의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됩니다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4D9FE6-4E59-497F-B11B-F8E82F4DBB9D}"/>
              </a:ext>
            </a:extLst>
          </p:cNvPr>
          <p:cNvSpPr/>
          <p:nvPr/>
        </p:nvSpPr>
        <p:spPr>
          <a:xfrm>
            <a:off x="547876" y="4476507"/>
            <a:ext cx="2743964" cy="52720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7C26A-11CF-4C62-8435-3649E33C5F07}"/>
              </a:ext>
            </a:extLst>
          </p:cNvPr>
          <p:cNvSpPr/>
          <p:nvPr/>
        </p:nvSpPr>
        <p:spPr>
          <a:xfrm>
            <a:off x="222380" y="3183544"/>
            <a:ext cx="1757027" cy="5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AA55D5-69D5-4F8A-86F4-A28971C2856C}"/>
              </a:ext>
            </a:extLst>
          </p:cNvPr>
          <p:cNvSpPr/>
          <p:nvPr/>
        </p:nvSpPr>
        <p:spPr>
          <a:xfrm>
            <a:off x="385537" y="4414615"/>
            <a:ext cx="647197" cy="684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5FF70E-C802-431E-9296-A54DD9DFD47B}"/>
              </a:ext>
            </a:extLst>
          </p:cNvPr>
          <p:cNvSpPr/>
          <p:nvPr/>
        </p:nvSpPr>
        <p:spPr>
          <a:xfrm>
            <a:off x="1919858" y="5690622"/>
            <a:ext cx="1757027" cy="5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798430-1C17-4E5B-B38E-AF9B66F68596}"/>
              </a:ext>
            </a:extLst>
          </p:cNvPr>
          <p:cNvSpPr/>
          <p:nvPr/>
        </p:nvSpPr>
        <p:spPr>
          <a:xfrm>
            <a:off x="647799" y="3717488"/>
            <a:ext cx="137509" cy="697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522824-CBA8-4CC3-9EC3-AB450B33A948}"/>
              </a:ext>
            </a:extLst>
          </p:cNvPr>
          <p:cNvSpPr/>
          <p:nvPr/>
        </p:nvSpPr>
        <p:spPr>
          <a:xfrm rot="16924527">
            <a:off x="2017953" y="4166886"/>
            <a:ext cx="114370" cy="2095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6F0720-22C4-4B83-BEFB-846DA4426FDD}"/>
              </a:ext>
            </a:extLst>
          </p:cNvPr>
          <p:cNvSpPr/>
          <p:nvPr/>
        </p:nvSpPr>
        <p:spPr>
          <a:xfrm>
            <a:off x="3111471" y="5389581"/>
            <a:ext cx="151278" cy="295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48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22284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9BCD32-0439-4ECB-B0D3-DA0E8304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5" y="959503"/>
            <a:ext cx="6191250" cy="54768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DA2599-BA69-4681-98AC-E7DA5B908BF7}"/>
              </a:ext>
            </a:extLst>
          </p:cNvPr>
          <p:cNvSpPr/>
          <p:nvPr/>
        </p:nvSpPr>
        <p:spPr>
          <a:xfrm>
            <a:off x="6553200" y="1686306"/>
            <a:ext cx="30103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이렇게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’15’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번을 반복합니다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8ECE0A-3AE9-4BCE-963D-CD2983088957}"/>
              </a:ext>
            </a:extLst>
          </p:cNvPr>
          <p:cNvSpPr/>
          <p:nvPr/>
        </p:nvSpPr>
        <p:spPr>
          <a:xfrm>
            <a:off x="4396347" y="3893548"/>
            <a:ext cx="1757027" cy="15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916C8A-2F67-46F8-9813-A72A6B1970C6}"/>
              </a:ext>
            </a:extLst>
          </p:cNvPr>
          <p:cNvSpPr/>
          <p:nvPr/>
        </p:nvSpPr>
        <p:spPr>
          <a:xfrm>
            <a:off x="7562626" y="4005710"/>
            <a:ext cx="1011219" cy="475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D1F33-CB41-485F-AE65-D4D64C932B5F}"/>
              </a:ext>
            </a:extLst>
          </p:cNvPr>
          <p:cNvSpPr/>
          <p:nvPr/>
        </p:nvSpPr>
        <p:spPr>
          <a:xfrm>
            <a:off x="6553200" y="4005710"/>
            <a:ext cx="301034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번째는 양쪽으로 교환은 하지 않습니다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94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22284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DA2599-BA69-4681-98AC-E7DA5B908BF7}"/>
              </a:ext>
            </a:extLst>
          </p:cNvPr>
          <p:cNvSpPr/>
          <p:nvPr/>
        </p:nvSpPr>
        <p:spPr>
          <a:xfrm>
            <a:off x="4313816" y="1710946"/>
            <a:ext cx="518697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ROUND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마친 암호문을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IP-1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통해 재배치를 하면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끝나게 됩니다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526800-B9A6-4AC3-B770-07F0DDA7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1" y="958550"/>
            <a:ext cx="3552853" cy="31116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5B1883-3519-4709-AEF6-7144253E6AFF}"/>
              </a:ext>
            </a:extLst>
          </p:cNvPr>
          <p:cNvSpPr/>
          <p:nvPr/>
        </p:nvSpPr>
        <p:spPr>
          <a:xfrm>
            <a:off x="1701051" y="2047908"/>
            <a:ext cx="850717" cy="7813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948460-AAAD-4C3F-987A-D9A6D525BB39}"/>
              </a:ext>
            </a:extLst>
          </p:cNvPr>
          <p:cNvSpPr/>
          <p:nvPr/>
        </p:nvSpPr>
        <p:spPr>
          <a:xfrm>
            <a:off x="1605607" y="1932203"/>
            <a:ext cx="1071969" cy="104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F043B-770F-49FF-BB63-0DB79945C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16" y="3429000"/>
            <a:ext cx="4812870" cy="30002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A73288-E0F7-487D-A15D-870972C3C6B6}"/>
              </a:ext>
            </a:extLst>
          </p:cNvPr>
          <p:cNvSpPr/>
          <p:nvPr/>
        </p:nvSpPr>
        <p:spPr>
          <a:xfrm>
            <a:off x="5650901" y="2134177"/>
            <a:ext cx="567019" cy="361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84F4EF-7075-4F60-894C-83328E1246A3}"/>
              </a:ext>
            </a:extLst>
          </p:cNvPr>
          <p:cNvSpPr/>
          <p:nvPr/>
        </p:nvSpPr>
        <p:spPr>
          <a:xfrm>
            <a:off x="4313816" y="3428999"/>
            <a:ext cx="4812870" cy="31116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6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22284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DA2599-BA69-4681-98AC-E7DA5B908BF7}"/>
              </a:ext>
            </a:extLst>
          </p:cNvPr>
          <p:cNvSpPr/>
          <p:nvPr/>
        </p:nvSpPr>
        <p:spPr>
          <a:xfrm>
            <a:off x="2278698" y="913727"/>
            <a:ext cx="51333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암호화와 복호화의 큰 차이는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009264-E42F-4018-86E1-60E126AB3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6" y="913727"/>
            <a:ext cx="1961902" cy="5536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5C0B99-EC3B-4CCB-83B1-4C314A7F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302" y="913727"/>
            <a:ext cx="1961902" cy="55362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5706A5-69BA-4D70-974E-8E4E3142C235}"/>
              </a:ext>
            </a:extLst>
          </p:cNvPr>
          <p:cNvSpPr txBox="1"/>
          <p:nvPr/>
        </p:nvSpPr>
        <p:spPr>
          <a:xfrm>
            <a:off x="2278697" y="3244334"/>
            <a:ext cx="5348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정방향</a:t>
            </a:r>
            <a:r>
              <a:rPr lang="ko-KR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ko-KR" altLang="en-US" sz="44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역방향</a:t>
            </a:r>
            <a:endParaRPr lang="en-US" altLang="ko-KR" sz="44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A2376F-EFBD-46A8-BDF9-06BA1B195D87}"/>
              </a:ext>
            </a:extLst>
          </p:cNvPr>
          <p:cNvCxnSpPr>
            <a:cxnSpLocks/>
          </p:cNvCxnSpPr>
          <p:nvPr/>
        </p:nvCxnSpPr>
        <p:spPr>
          <a:xfrm>
            <a:off x="1276232" y="1258645"/>
            <a:ext cx="0" cy="74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4EC744-FFEF-4779-806B-56401A48187A}"/>
              </a:ext>
            </a:extLst>
          </p:cNvPr>
          <p:cNvSpPr/>
          <p:nvPr/>
        </p:nvSpPr>
        <p:spPr>
          <a:xfrm>
            <a:off x="2350570" y="5482608"/>
            <a:ext cx="51333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이라는 키워드입니다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961407-3E43-49CA-8F36-EB5B659F0796}"/>
              </a:ext>
            </a:extLst>
          </p:cNvPr>
          <p:cNvCxnSpPr>
            <a:cxnSpLocks/>
          </p:cNvCxnSpPr>
          <p:nvPr/>
        </p:nvCxnSpPr>
        <p:spPr>
          <a:xfrm>
            <a:off x="1783635" y="2164080"/>
            <a:ext cx="0" cy="5038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F187BB-8F56-44EA-8D5A-3534C7B2639D}"/>
              </a:ext>
            </a:extLst>
          </p:cNvPr>
          <p:cNvCxnSpPr>
            <a:cxnSpLocks/>
          </p:cNvCxnSpPr>
          <p:nvPr/>
        </p:nvCxnSpPr>
        <p:spPr>
          <a:xfrm flipH="1">
            <a:off x="763451" y="2667896"/>
            <a:ext cx="1020185" cy="2020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7BC65CB-F90A-4189-B4B8-10D6F5D53501}"/>
              </a:ext>
            </a:extLst>
          </p:cNvPr>
          <p:cNvCxnSpPr>
            <a:cxnSpLocks/>
          </p:cNvCxnSpPr>
          <p:nvPr/>
        </p:nvCxnSpPr>
        <p:spPr>
          <a:xfrm>
            <a:off x="763451" y="3206356"/>
            <a:ext cx="0" cy="322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56E256-500E-4C10-BF92-D00A82D8CD44}"/>
              </a:ext>
            </a:extLst>
          </p:cNvPr>
          <p:cNvCxnSpPr>
            <a:cxnSpLocks/>
          </p:cNvCxnSpPr>
          <p:nvPr/>
        </p:nvCxnSpPr>
        <p:spPr>
          <a:xfrm>
            <a:off x="763451" y="3661216"/>
            <a:ext cx="1051612" cy="243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475D2F-8BB9-4868-AAE0-A641969DE76C}"/>
              </a:ext>
            </a:extLst>
          </p:cNvPr>
          <p:cNvCxnSpPr>
            <a:cxnSpLocks/>
          </p:cNvCxnSpPr>
          <p:nvPr/>
        </p:nvCxnSpPr>
        <p:spPr>
          <a:xfrm>
            <a:off x="1772990" y="4278514"/>
            <a:ext cx="15838" cy="8743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88D4AF-3489-4D72-9227-24EA565AA3E3}"/>
              </a:ext>
            </a:extLst>
          </p:cNvPr>
          <p:cNvCxnSpPr>
            <a:cxnSpLocks/>
          </p:cNvCxnSpPr>
          <p:nvPr/>
        </p:nvCxnSpPr>
        <p:spPr>
          <a:xfrm>
            <a:off x="1273543" y="5335537"/>
            <a:ext cx="0" cy="7425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569F1F-2502-405E-9B75-AC4306BCA8CE}"/>
              </a:ext>
            </a:extLst>
          </p:cNvPr>
          <p:cNvCxnSpPr>
            <a:cxnSpLocks/>
          </p:cNvCxnSpPr>
          <p:nvPr/>
        </p:nvCxnSpPr>
        <p:spPr>
          <a:xfrm flipH="1">
            <a:off x="839096" y="2614109"/>
            <a:ext cx="9386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36747DA-09D4-4F7F-8BF5-A09481A36D17}"/>
              </a:ext>
            </a:extLst>
          </p:cNvPr>
          <p:cNvCxnSpPr>
            <a:cxnSpLocks/>
          </p:cNvCxnSpPr>
          <p:nvPr/>
        </p:nvCxnSpPr>
        <p:spPr>
          <a:xfrm flipH="1">
            <a:off x="763451" y="2164080"/>
            <a:ext cx="1" cy="4500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BAF3EF6-82D8-4897-9575-E0C7F98E7642}"/>
              </a:ext>
            </a:extLst>
          </p:cNvPr>
          <p:cNvCxnSpPr>
            <a:cxnSpLocks/>
          </p:cNvCxnSpPr>
          <p:nvPr/>
        </p:nvCxnSpPr>
        <p:spPr>
          <a:xfrm>
            <a:off x="802685" y="2667896"/>
            <a:ext cx="975044" cy="20201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B02025D-416D-4549-8CF0-7A7FBFC352BB}"/>
              </a:ext>
            </a:extLst>
          </p:cNvPr>
          <p:cNvCxnSpPr>
            <a:cxnSpLocks/>
          </p:cNvCxnSpPr>
          <p:nvPr/>
        </p:nvCxnSpPr>
        <p:spPr>
          <a:xfrm>
            <a:off x="1777729" y="3233862"/>
            <a:ext cx="11099" cy="44801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3F23113-7A25-4909-A39F-3379F818ED24}"/>
              </a:ext>
            </a:extLst>
          </p:cNvPr>
          <p:cNvCxnSpPr>
            <a:cxnSpLocks/>
          </p:cNvCxnSpPr>
          <p:nvPr/>
        </p:nvCxnSpPr>
        <p:spPr>
          <a:xfrm flipH="1">
            <a:off x="763452" y="3681875"/>
            <a:ext cx="1014277" cy="22315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7B97B0F-F60C-4514-A9D6-A57B28FDF856}"/>
              </a:ext>
            </a:extLst>
          </p:cNvPr>
          <p:cNvCxnSpPr>
            <a:cxnSpLocks/>
          </p:cNvCxnSpPr>
          <p:nvPr/>
        </p:nvCxnSpPr>
        <p:spPr>
          <a:xfrm>
            <a:off x="763450" y="4253150"/>
            <a:ext cx="0" cy="8718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C5D0BE3-60B9-411B-BB25-08584C9CE6C5}"/>
              </a:ext>
            </a:extLst>
          </p:cNvPr>
          <p:cNvCxnSpPr>
            <a:cxnSpLocks/>
          </p:cNvCxnSpPr>
          <p:nvPr/>
        </p:nvCxnSpPr>
        <p:spPr>
          <a:xfrm flipH="1">
            <a:off x="802685" y="4720814"/>
            <a:ext cx="9942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3F1259-2A10-42AC-BE4C-2A85263771FD}"/>
              </a:ext>
            </a:extLst>
          </p:cNvPr>
          <p:cNvCxnSpPr>
            <a:cxnSpLocks/>
          </p:cNvCxnSpPr>
          <p:nvPr/>
        </p:nvCxnSpPr>
        <p:spPr>
          <a:xfrm flipH="1">
            <a:off x="763450" y="3629054"/>
            <a:ext cx="101428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38CB6E4-70AD-4BA8-A24B-D8FC197B3AD5}"/>
              </a:ext>
            </a:extLst>
          </p:cNvPr>
          <p:cNvSpPr/>
          <p:nvPr/>
        </p:nvSpPr>
        <p:spPr>
          <a:xfrm>
            <a:off x="563103" y="1017404"/>
            <a:ext cx="1405545" cy="241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14C18D3-5A52-49D1-BDDA-DA5F003EEA8B}"/>
              </a:ext>
            </a:extLst>
          </p:cNvPr>
          <p:cNvSpPr/>
          <p:nvPr/>
        </p:nvSpPr>
        <p:spPr>
          <a:xfrm>
            <a:off x="586484" y="6052290"/>
            <a:ext cx="1405545" cy="241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B22BBAD-7083-433C-B7E4-112C3414F857}"/>
              </a:ext>
            </a:extLst>
          </p:cNvPr>
          <p:cNvSpPr/>
          <p:nvPr/>
        </p:nvSpPr>
        <p:spPr>
          <a:xfrm>
            <a:off x="7893307" y="1017404"/>
            <a:ext cx="1405545" cy="2412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0C16B6-4B42-4769-9EF6-168A1023CD7E}"/>
              </a:ext>
            </a:extLst>
          </p:cNvPr>
          <p:cNvSpPr/>
          <p:nvPr/>
        </p:nvSpPr>
        <p:spPr>
          <a:xfrm>
            <a:off x="7916688" y="6052290"/>
            <a:ext cx="1405545" cy="2412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EDFE598-FF38-4A60-9A75-53BAF48B381B}"/>
              </a:ext>
            </a:extLst>
          </p:cNvPr>
          <p:cNvCxnSpPr>
            <a:cxnSpLocks/>
          </p:cNvCxnSpPr>
          <p:nvPr/>
        </p:nvCxnSpPr>
        <p:spPr>
          <a:xfrm flipH="1" flipV="1">
            <a:off x="8596079" y="5335537"/>
            <a:ext cx="1" cy="7167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3D80658-AEC4-4836-97D3-D60C621F890B}"/>
              </a:ext>
            </a:extLst>
          </p:cNvPr>
          <p:cNvSpPr/>
          <p:nvPr/>
        </p:nvSpPr>
        <p:spPr>
          <a:xfrm>
            <a:off x="583506" y="5094303"/>
            <a:ext cx="690038" cy="2412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0CF5A69-C3CC-41F3-B399-74C5454A9BCA}"/>
              </a:ext>
            </a:extLst>
          </p:cNvPr>
          <p:cNvSpPr/>
          <p:nvPr/>
        </p:nvSpPr>
        <p:spPr>
          <a:xfrm>
            <a:off x="1262897" y="5094303"/>
            <a:ext cx="690038" cy="241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29AB2D5-F239-44AD-A1ED-F7A4E32CE5A4}"/>
              </a:ext>
            </a:extLst>
          </p:cNvPr>
          <p:cNvSpPr/>
          <p:nvPr/>
        </p:nvSpPr>
        <p:spPr>
          <a:xfrm>
            <a:off x="1262897" y="4011916"/>
            <a:ext cx="690038" cy="241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AACECA0-735D-443F-8260-B5E6FF106411}"/>
              </a:ext>
            </a:extLst>
          </p:cNvPr>
          <p:cNvSpPr/>
          <p:nvPr/>
        </p:nvSpPr>
        <p:spPr>
          <a:xfrm>
            <a:off x="583506" y="4011916"/>
            <a:ext cx="690038" cy="2412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50650A9-26CC-4835-8466-66C248B06599}"/>
              </a:ext>
            </a:extLst>
          </p:cNvPr>
          <p:cNvSpPr/>
          <p:nvPr/>
        </p:nvSpPr>
        <p:spPr>
          <a:xfrm>
            <a:off x="1270590" y="2972977"/>
            <a:ext cx="690038" cy="2412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69E919B-EED8-4AFD-A461-427A33122AAB}"/>
              </a:ext>
            </a:extLst>
          </p:cNvPr>
          <p:cNvSpPr/>
          <p:nvPr/>
        </p:nvSpPr>
        <p:spPr>
          <a:xfrm>
            <a:off x="583506" y="2965122"/>
            <a:ext cx="690038" cy="241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E0DDA6-9AB7-4469-8CE2-DE4BE7C47DC6}"/>
              </a:ext>
            </a:extLst>
          </p:cNvPr>
          <p:cNvSpPr/>
          <p:nvPr/>
        </p:nvSpPr>
        <p:spPr>
          <a:xfrm>
            <a:off x="607709" y="1967109"/>
            <a:ext cx="690038" cy="2412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39733-1A32-4812-BFB5-4B7D014DC941}"/>
              </a:ext>
            </a:extLst>
          </p:cNvPr>
          <p:cNvSpPr/>
          <p:nvPr/>
        </p:nvSpPr>
        <p:spPr>
          <a:xfrm>
            <a:off x="1308412" y="1967109"/>
            <a:ext cx="690038" cy="241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01553EF-0612-408A-A88C-D567F74BCA43}"/>
              </a:ext>
            </a:extLst>
          </p:cNvPr>
          <p:cNvSpPr/>
          <p:nvPr/>
        </p:nvSpPr>
        <p:spPr>
          <a:xfrm>
            <a:off x="7912125" y="5094303"/>
            <a:ext cx="690038" cy="24123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03C883-4660-4CD7-BE22-87C9CBB87006}"/>
              </a:ext>
            </a:extLst>
          </p:cNvPr>
          <p:cNvSpPr/>
          <p:nvPr/>
        </p:nvSpPr>
        <p:spPr>
          <a:xfrm>
            <a:off x="8591516" y="5094303"/>
            <a:ext cx="690038" cy="2412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6FDB6E6-1CFD-49CF-BEE9-9B7F9E807895}"/>
              </a:ext>
            </a:extLst>
          </p:cNvPr>
          <p:cNvSpPr/>
          <p:nvPr/>
        </p:nvSpPr>
        <p:spPr>
          <a:xfrm>
            <a:off x="7901769" y="4011916"/>
            <a:ext cx="690038" cy="24123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4E2B21-342B-47F9-9A02-AB1EB4D125E7}"/>
              </a:ext>
            </a:extLst>
          </p:cNvPr>
          <p:cNvSpPr/>
          <p:nvPr/>
        </p:nvSpPr>
        <p:spPr>
          <a:xfrm>
            <a:off x="8581160" y="4011916"/>
            <a:ext cx="690038" cy="2412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E365924-9F20-485A-B4E0-5CD48AC9AF39}"/>
              </a:ext>
            </a:extLst>
          </p:cNvPr>
          <p:cNvSpPr/>
          <p:nvPr/>
        </p:nvSpPr>
        <p:spPr>
          <a:xfrm>
            <a:off x="7896673" y="2972977"/>
            <a:ext cx="690038" cy="2412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4D9C4A-ABA6-45F7-89FF-A30A79D8C4DE}"/>
              </a:ext>
            </a:extLst>
          </p:cNvPr>
          <p:cNvSpPr/>
          <p:nvPr/>
        </p:nvSpPr>
        <p:spPr>
          <a:xfrm>
            <a:off x="8576064" y="2972977"/>
            <a:ext cx="690038" cy="24123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171E835-897E-4C26-8DFC-FE0701BC34E8}"/>
              </a:ext>
            </a:extLst>
          </p:cNvPr>
          <p:cNvSpPr/>
          <p:nvPr/>
        </p:nvSpPr>
        <p:spPr>
          <a:xfrm>
            <a:off x="7896673" y="1979175"/>
            <a:ext cx="690038" cy="24123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637AABB-2B41-4AD8-8D74-F68B84585507}"/>
              </a:ext>
            </a:extLst>
          </p:cNvPr>
          <p:cNvSpPr/>
          <p:nvPr/>
        </p:nvSpPr>
        <p:spPr>
          <a:xfrm>
            <a:off x="8576064" y="1979175"/>
            <a:ext cx="690038" cy="2412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25A160D-B2AC-42D9-BBE9-653202293683}"/>
              </a:ext>
            </a:extLst>
          </p:cNvPr>
          <p:cNvCxnSpPr>
            <a:cxnSpLocks/>
          </p:cNvCxnSpPr>
          <p:nvPr/>
        </p:nvCxnSpPr>
        <p:spPr>
          <a:xfrm flipH="1" flipV="1">
            <a:off x="9103316" y="4278514"/>
            <a:ext cx="1" cy="8157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3FB6304-4DF7-448A-AB20-F8F7C37AECDF}"/>
              </a:ext>
            </a:extLst>
          </p:cNvPr>
          <p:cNvCxnSpPr>
            <a:cxnSpLocks/>
          </p:cNvCxnSpPr>
          <p:nvPr/>
        </p:nvCxnSpPr>
        <p:spPr>
          <a:xfrm flipH="1" flipV="1">
            <a:off x="8105630" y="4715714"/>
            <a:ext cx="997685" cy="51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A01049A-B2B5-4787-8645-CD5C71F90CDD}"/>
              </a:ext>
            </a:extLst>
          </p:cNvPr>
          <p:cNvCxnSpPr>
            <a:cxnSpLocks/>
          </p:cNvCxnSpPr>
          <p:nvPr/>
        </p:nvCxnSpPr>
        <p:spPr>
          <a:xfrm flipH="1" flipV="1">
            <a:off x="8069219" y="2599600"/>
            <a:ext cx="997685" cy="51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A5FDC9-A9C1-4568-865F-34C0132948C8}"/>
              </a:ext>
            </a:extLst>
          </p:cNvPr>
          <p:cNvCxnSpPr>
            <a:cxnSpLocks/>
          </p:cNvCxnSpPr>
          <p:nvPr/>
        </p:nvCxnSpPr>
        <p:spPr>
          <a:xfrm flipH="1" flipV="1">
            <a:off x="8069219" y="3669681"/>
            <a:ext cx="1034097" cy="26128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043E245-0067-4D7D-97D4-78A03493488C}"/>
              </a:ext>
            </a:extLst>
          </p:cNvPr>
          <p:cNvCxnSpPr>
            <a:cxnSpLocks/>
          </p:cNvCxnSpPr>
          <p:nvPr/>
        </p:nvCxnSpPr>
        <p:spPr>
          <a:xfrm flipV="1">
            <a:off x="8069219" y="3223874"/>
            <a:ext cx="1" cy="3773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2029E21-452E-49FF-827B-42E9AFCDD564}"/>
              </a:ext>
            </a:extLst>
          </p:cNvPr>
          <p:cNvCxnSpPr>
            <a:cxnSpLocks/>
          </p:cNvCxnSpPr>
          <p:nvPr/>
        </p:nvCxnSpPr>
        <p:spPr>
          <a:xfrm flipV="1">
            <a:off x="8105630" y="2682973"/>
            <a:ext cx="997685" cy="2194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C9E5D97-F447-4EA4-9AB0-1AAFCBEDAA31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8596079" y="1258639"/>
            <a:ext cx="1" cy="6789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5CAD802-57D2-4856-9273-1447BE09A41F}"/>
              </a:ext>
            </a:extLst>
          </p:cNvPr>
          <p:cNvCxnSpPr>
            <a:cxnSpLocks/>
          </p:cNvCxnSpPr>
          <p:nvPr/>
        </p:nvCxnSpPr>
        <p:spPr>
          <a:xfrm flipV="1">
            <a:off x="9065039" y="2227503"/>
            <a:ext cx="0" cy="4483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1BD1811-ACCF-47D7-9F67-4E2FDF1182F1}"/>
              </a:ext>
            </a:extLst>
          </p:cNvPr>
          <p:cNvCxnSpPr>
            <a:cxnSpLocks/>
          </p:cNvCxnSpPr>
          <p:nvPr/>
        </p:nvCxnSpPr>
        <p:spPr>
          <a:xfrm flipH="1" flipV="1">
            <a:off x="8067354" y="4188304"/>
            <a:ext cx="9868" cy="90599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07C31E3-B50D-4EA0-84E2-0742F440F301}"/>
              </a:ext>
            </a:extLst>
          </p:cNvPr>
          <p:cNvCxnSpPr>
            <a:cxnSpLocks/>
          </p:cNvCxnSpPr>
          <p:nvPr/>
        </p:nvCxnSpPr>
        <p:spPr>
          <a:xfrm flipV="1">
            <a:off x="8067354" y="3664020"/>
            <a:ext cx="1035961" cy="28404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413152D-39AD-47E9-89C9-0CAB809B685B}"/>
              </a:ext>
            </a:extLst>
          </p:cNvPr>
          <p:cNvCxnSpPr>
            <a:cxnSpLocks/>
          </p:cNvCxnSpPr>
          <p:nvPr/>
        </p:nvCxnSpPr>
        <p:spPr>
          <a:xfrm flipH="1">
            <a:off x="8077222" y="3601227"/>
            <a:ext cx="987817" cy="4256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C0AAD63-91E8-42C3-B355-8208F4B3EC18}"/>
              </a:ext>
            </a:extLst>
          </p:cNvPr>
          <p:cNvCxnSpPr>
            <a:cxnSpLocks/>
          </p:cNvCxnSpPr>
          <p:nvPr/>
        </p:nvCxnSpPr>
        <p:spPr>
          <a:xfrm flipV="1">
            <a:off x="9065039" y="3219872"/>
            <a:ext cx="0" cy="34996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17ECC9C-BA08-46A6-A37F-836532ABD5DD}"/>
              </a:ext>
            </a:extLst>
          </p:cNvPr>
          <p:cNvCxnSpPr>
            <a:cxnSpLocks/>
          </p:cNvCxnSpPr>
          <p:nvPr/>
        </p:nvCxnSpPr>
        <p:spPr>
          <a:xfrm flipH="1" flipV="1">
            <a:off x="8105630" y="2695150"/>
            <a:ext cx="997686" cy="19687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19F2672-EAF9-4AFF-8623-388423732C89}"/>
              </a:ext>
            </a:extLst>
          </p:cNvPr>
          <p:cNvCxnSpPr>
            <a:cxnSpLocks/>
          </p:cNvCxnSpPr>
          <p:nvPr/>
        </p:nvCxnSpPr>
        <p:spPr>
          <a:xfrm flipH="1" flipV="1">
            <a:off x="8067354" y="2202141"/>
            <a:ext cx="9868" cy="4657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80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22284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DA2599-BA69-4681-98AC-E7DA5B908BF7}"/>
              </a:ext>
            </a:extLst>
          </p:cNvPr>
          <p:cNvSpPr/>
          <p:nvPr/>
        </p:nvSpPr>
        <p:spPr>
          <a:xfrm>
            <a:off x="122075" y="781019"/>
            <a:ext cx="96618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복호화의 과정에 들어가기 전에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앞서 설명했던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재배치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반대 개념인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역배치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과정입니다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7D4E-E277-4007-8E60-86B33F2A60E9}"/>
              </a:ext>
            </a:extLst>
          </p:cNvPr>
          <p:cNvSpPr/>
          <p:nvPr/>
        </p:nvSpPr>
        <p:spPr>
          <a:xfrm>
            <a:off x="122075" y="1950570"/>
            <a:ext cx="96618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1101001000111111010111010111001001010100011110110001101010000101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59312C-EAA2-478A-A2DE-1E0DD54B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525819"/>
            <a:ext cx="4812870" cy="30002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A27492-6421-4F5F-9EC7-F323C1B3C926}"/>
              </a:ext>
            </a:extLst>
          </p:cNvPr>
          <p:cNvSpPr/>
          <p:nvPr/>
        </p:nvSpPr>
        <p:spPr>
          <a:xfrm>
            <a:off x="4953000" y="3525818"/>
            <a:ext cx="4812870" cy="31116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B64257-A524-4D52-91A1-BB8A4AD612B8}"/>
              </a:ext>
            </a:extLst>
          </p:cNvPr>
          <p:cNvSpPr/>
          <p:nvPr/>
        </p:nvSpPr>
        <p:spPr>
          <a:xfrm>
            <a:off x="2466638" y="2369934"/>
            <a:ext cx="567019" cy="361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F45CF6-1C72-429D-9074-96185AF0EFD3}"/>
              </a:ext>
            </a:extLst>
          </p:cNvPr>
          <p:cNvSpPr/>
          <p:nvPr/>
        </p:nvSpPr>
        <p:spPr>
          <a:xfrm>
            <a:off x="122075" y="2319902"/>
            <a:ext cx="96618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이러한 암호문을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IP-1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이라는 표를 이용하여 다시 되돌려야 한다면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7F76CE-C768-4BBD-819B-B3943ABAE458}"/>
              </a:ext>
            </a:extLst>
          </p:cNvPr>
          <p:cNvSpPr/>
          <p:nvPr/>
        </p:nvSpPr>
        <p:spPr>
          <a:xfrm>
            <a:off x="248632" y="2942069"/>
            <a:ext cx="59155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번째의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‘1’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 자리로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6AEC4C-C2B3-400F-B0B0-CCC0C885A278}"/>
              </a:ext>
            </a:extLst>
          </p:cNvPr>
          <p:cNvSpPr/>
          <p:nvPr/>
        </p:nvSpPr>
        <p:spPr>
          <a:xfrm>
            <a:off x="230923" y="1984873"/>
            <a:ext cx="108848" cy="33022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783CF7-1351-4469-BA4D-C9FD857B738B}"/>
              </a:ext>
            </a:extLst>
          </p:cNvPr>
          <p:cNvSpPr/>
          <p:nvPr/>
        </p:nvSpPr>
        <p:spPr>
          <a:xfrm>
            <a:off x="288520" y="2942068"/>
            <a:ext cx="1529521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D7FF67-F79D-45F2-AB89-DEE1BF4C9BA3}"/>
              </a:ext>
            </a:extLst>
          </p:cNvPr>
          <p:cNvSpPr/>
          <p:nvPr/>
        </p:nvSpPr>
        <p:spPr>
          <a:xfrm>
            <a:off x="2129870" y="2942068"/>
            <a:ext cx="1646064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3A773C-13C0-4359-B58E-A2DD31CFAD37}"/>
              </a:ext>
            </a:extLst>
          </p:cNvPr>
          <p:cNvSpPr/>
          <p:nvPr/>
        </p:nvSpPr>
        <p:spPr>
          <a:xfrm>
            <a:off x="5100773" y="4030383"/>
            <a:ext cx="557749" cy="29419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2753F7-9092-4929-B98C-154E7A6C94A6}"/>
              </a:ext>
            </a:extLst>
          </p:cNvPr>
          <p:cNvSpPr/>
          <p:nvPr/>
        </p:nvSpPr>
        <p:spPr>
          <a:xfrm>
            <a:off x="248632" y="3403733"/>
            <a:ext cx="59155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번째의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‘1’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 자리로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EF3881-5BD4-4368-8DAA-DA92D3CB65E8}"/>
              </a:ext>
            </a:extLst>
          </p:cNvPr>
          <p:cNvSpPr/>
          <p:nvPr/>
        </p:nvSpPr>
        <p:spPr>
          <a:xfrm>
            <a:off x="248632" y="3865398"/>
            <a:ext cx="59155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번째의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‘0’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 자리로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CE1C66-D20A-4B7B-BB3E-15EE756E198B}"/>
              </a:ext>
            </a:extLst>
          </p:cNvPr>
          <p:cNvSpPr/>
          <p:nvPr/>
        </p:nvSpPr>
        <p:spPr>
          <a:xfrm>
            <a:off x="248632" y="4324572"/>
            <a:ext cx="59155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번째의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‘1’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 자리로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79EF98-729A-4FC5-B155-AC3AE5E659B4}"/>
              </a:ext>
            </a:extLst>
          </p:cNvPr>
          <p:cNvSpPr/>
          <p:nvPr/>
        </p:nvSpPr>
        <p:spPr>
          <a:xfrm>
            <a:off x="288520" y="3403732"/>
            <a:ext cx="1529521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374BD8-9BE5-44E7-9F0E-01D7A1F15642}"/>
              </a:ext>
            </a:extLst>
          </p:cNvPr>
          <p:cNvSpPr/>
          <p:nvPr/>
        </p:nvSpPr>
        <p:spPr>
          <a:xfrm>
            <a:off x="288520" y="3862909"/>
            <a:ext cx="1529521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49B227-8647-4F1A-BD62-10E090FF70BB}"/>
              </a:ext>
            </a:extLst>
          </p:cNvPr>
          <p:cNvSpPr/>
          <p:nvPr/>
        </p:nvSpPr>
        <p:spPr>
          <a:xfrm>
            <a:off x="288520" y="4316532"/>
            <a:ext cx="1529521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55AD4-4C9E-487C-B277-E27FDB2BA030}"/>
              </a:ext>
            </a:extLst>
          </p:cNvPr>
          <p:cNvSpPr/>
          <p:nvPr/>
        </p:nvSpPr>
        <p:spPr>
          <a:xfrm>
            <a:off x="2129870" y="3392916"/>
            <a:ext cx="1529521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C82FA-A615-4558-AA5F-F13EF91CE6EA}"/>
              </a:ext>
            </a:extLst>
          </p:cNvPr>
          <p:cNvSpPr/>
          <p:nvPr/>
        </p:nvSpPr>
        <p:spPr>
          <a:xfrm>
            <a:off x="2129870" y="3846626"/>
            <a:ext cx="1646064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6D7084-D1EC-4300-8832-F6C0E5DD0D3C}"/>
              </a:ext>
            </a:extLst>
          </p:cNvPr>
          <p:cNvSpPr/>
          <p:nvPr/>
        </p:nvSpPr>
        <p:spPr>
          <a:xfrm>
            <a:off x="2129870" y="4262822"/>
            <a:ext cx="1646064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DD2008-735C-490D-A288-0D27DAF3886D}"/>
              </a:ext>
            </a:extLst>
          </p:cNvPr>
          <p:cNvSpPr/>
          <p:nvPr/>
        </p:nvSpPr>
        <p:spPr>
          <a:xfrm>
            <a:off x="5646272" y="4030380"/>
            <a:ext cx="431800" cy="29419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ABB29B-722C-4EB0-8B64-C37F0F69B83D}"/>
              </a:ext>
            </a:extLst>
          </p:cNvPr>
          <p:cNvSpPr/>
          <p:nvPr/>
        </p:nvSpPr>
        <p:spPr>
          <a:xfrm>
            <a:off x="6095033" y="4022240"/>
            <a:ext cx="557749" cy="29419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932FCC-2CD7-49D1-A53B-9002625F4C02}"/>
              </a:ext>
            </a:extLst>
          </p:cNvPr>
          <p:cNvSpPr/>
          <p:nvPr/>
        </p:nvSpPr>
        <p:spPr>
          <a:xfrm>
            <a:off x="6675946" y="4010478"/>
            <a:ext cx="557749" cy="29419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57E88F-2B80-43B7-99BA-2D22A18F5358}"/>
              </a:ext>
            </a:extLst>
          </p:cNvPr>
          <p:cNvSpPr/>
          <p:nvPr/>
        </p:nvSpPr>
        <p:spPr>
          <a:xfrm>
            <a:off x="339771" y="1987248"/>
            <a:ext cx="115194" cy="3115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4F84EC-E296-42D6-B3C6-5375AD75ED7E}"/>
              </a:ext>
            </a:extLst>
          </p:cNvPr>
          <p:cNvSpPr/>
          <p:nvPr/>
        </p:nvSpPr>
        <p:spPr>
          <a:xfrm>
            <a:off x="454965" y="1986813"/>
            <a:ext cx="115194" cy="3115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EE95BA-C8EA-49E8-8253-D2CCDD71343E}"/>
              </a:ext>
            </a:extLst>
          </p:cNvPr>
          <p:cNvSpPr/>
          <p:nvPr/>
        </p:nvSpPr>
        <p:spPr>
          <a:xfrm>
            <a:off x="563813" y="1987535"/>
            <a:ext cx="115194" cy="3115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9AAF137-24C3-48BC-9465-8F68C4805F0A}"/>
              </a:ext>
            </a:extLst>
          </p:cNvPr>
          <p:cNvCxnSpPr>
            <a:cxnSpLocks/>
            <a:stCxn id="33" idx="2"/>
            <a:endCxn id="11" idx="0"/>
          </p:cNvCxnSpPr>
          <p:nvPr/>
        </p:nvCxnSpPr>
        <p:spPr>
          <a:xfrm>
            <a:off x="621410" y="2299103"/>
            <a:ext cx="431871" cy="642965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066E034-529C-4328-A187-775BDDF97330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>
            <a:off x="512562" y="2298381"/>
            <a:ext cx="540719" cy="1105351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1D32ECB-0F82-4134-8841-4FB3901E68B8}"/>
              </a:ext>
            </a:extLst>
          </p:cNvPr>
          <p:cNvCxnSpPr>
            <a:cxnSpLocks/>
            <a:stCxn id="31" idx="2"/>
            <a:endCxn id="19" idx="0"/>
          </p:cNvCxnSpPr>
          <p:nvPr/>
        </p:nvCxnSpPr>
        <p:spPr>
          <a:xfrm>
            <a:off x="397368" y="2298816"/>
            <a:ext cx="655913" cy="1564093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EC9381-8B93-49E4-A193-4B5AF2C3B23B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285347" y="2315097"/>
            <a:ext cx="767934" cy="2001435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7159F98-D1EA-43BB-9821-A20F52BECAE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775934" y="3172901"/>
            <a:ext cx="1324839" cy="1004578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61185A-7ACD-4515-A77C-E19EAAC8070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68734" y="3613439"/>
            <a:ext cx="2193438" cy="416941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E1A415-F730-492B-BD23-DFEDA6D52795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V="1">
            <a:off x="3775934" y="4022240"/>
            <a:ext cx="2597974" cy="55219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E9A4E09-D1D4-4D8F-A8FB-B969422D04C4}"/>
              </a:ext>
            </a:extLst>
          </p:cNvPr>
          <p:cNvCxnSpPr>
            <a:cxnSpLocks/>
            <a:stCxn id="23" idx="3"/>
            <a:endCxn id="28" idx="2"/>
          </p:cNvCxnSpPr>
          <p:nvPr/>
        </p:nvCxnSpPr>
        <p:spPr>
          <a:xfrm flipV="1">
            <a:off x="3775934" y="4304669"/>
            <a:ext cx="3178887" cy="188986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132CD89-4232-402C-B987-D3853FFE7C20}"/>
              </a:ext>
            </a:extLst>
          </p:cNvPr>
          <p:cNvSpPr/>
          <p:nvPr/>
        </p:nvSpPr>
        <p:spPr>
          <a:xfrm>
            <a:off x="61085" y="5731798"/>
            <a:ext cx="47043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이렇게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개를 전부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역배치합니다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56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4BF66A-5A01-4E95-B811-2D296E7998AF}"/>
              </a:ext>
            </a:extLst>
          </p:cNvPr>
          <p:cNvSpPr/>
          <p:nvPr/>
        </p:nvSpPr>
        <p:spPr>
          <a:xfrm>
            <a:off x="4878419" y="5545641"/>
            <a:ext cx="769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54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  <a:endParaRPr lang="en-US" altLang="ko-KR" sz="54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22284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5C0B99-EC3B-4CCB-83B1-4C314A7F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8" y="781019"/>
            <a:ext cx="1961902" cy="5536297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E67CBFE4-5025-4E50-B3CD-D52C9971B673}"/>
              </a:ext>
            </a:extLst>
          </p:cNvPr>
          <p:cNvSpPr/>
          <p:nvPr/>
        </p:nvSpPr>
        <p:spPr>
          <a:xfrm>
            <a:off x="323098" y="4780232"/>
            <a:ext cx="303631" cy="15400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460447A-3655-4C62-8BCA-244AA7425D57}"/>
              </a:ext>
            </a:extLst>
          </p:cNvPr>
          <p:cNvSpPr/>
          <p:nvPr/>
        </p:nvSpPr>
        <p:spPr>
          <a:xfrm>
            <a:off x="505480" y="4702618"/>
            <a:ext cx="157655" cy="17813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0C16B6-4B42-4769-9EF6-168A1023CD7E}"/>
              </a:ext>
            </a:extLst>
          </p:cNvPr>
          <p:cNvSpPr/>
          <p:nvPr/>
        </p:nvSpPr>
        <p:spPr>
          <a:xfrm>
            <a:off x="678054" y="5919582"/>
            <a:ext cx="1405545" cy="2412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EDFE598-FF38-4A60-9A75-53BAF48B381B}"/>
              </a:ext>
            </a:extLst>
          </p:cNvPr>
          <p:cNvCxnSpPr>
            <a:cxnSpLocks/>
          </p:cNvCxnSpPr>
          <p:nvPr/>
        </p:nvCxnSpPr>
        <p:spPr>
          <a:xfrm flipH="1" flipV="1">
            <a:off x="1357445" y="5202829"/>
            <a:ext cx="1" cy="7167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01553EF-0612-408A-A88C-D567F74BCA43}"/>
              </a:ext>
            </a:extLst>
          </p:cNvPr>
          <p:cNvSpPr/>
          <p:nvPr/>
        </p:nvSpPr>
        <p:spPr>
          <a:xfrm>
            <a:off x="673491" y="4961595"/>
            <a:ext cx="690038" cy="24123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03C883-4660-4CD7-BE22-87C9CBB87006}"/>
              </a:ext>
            </a:extLst>
          </p:cNvPr>
          <p:cNvSpPr/>
          <p:nvPr/>
        </p:nvSpPr>
        <p:spPr>
          <a:xfrm>
            <a:off x="1352882" y="4961595"/>
            <a:ext cx="690038" cy="2412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4FB200C-5AC3-420D-9D68-AD0E670B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479" y="3279842"/>
            <a:ext cx="3552853" cy="3111649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66B2F1-FAD9-40DE-9405-6B95F7689067}"/>
              </a:ext>
            </a:extLst>
          </p:cNvPr>
          <p:cNvSpPr/>
          <p:nvPr/>
        </p:nvSpPr>
        <p:spPr>
          <a:xfrm>
            <a:off x="6198520" y="5518674"/>
            <a:ext cx="3160633" cy="4948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431D5A-AF54-4853-81EB-74D0E18EED40}"/>
              </a:ext>
            </a:extLst>
          </p:cNvPr>
          <p:cNvSpPr/>
          <p:nvPr/>
        </p:nvSpPr>
        <p:spPr>
          <a:xfrm>
            <a:off x="2584611" y="5329820"/>
            <a:ext cx="30893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맨 처음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IP-1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통해서 역배치를 합니다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57106FA-00F1-436A-AE87-83E0E8194A38}"/>
              </a:ext>
            </a:extLst>
          </p:cNvPr>
          <p:cNvCxnSpPr>
            <a:cxnSpLocks/>
          </p:cNvCxnSpPr>
          <p:nvPr/>
        </p:nvCxnSpPr>
        <p:spPr>
          <a:xfrm flipV="1">
            <a:off x="7778838" y="4961594"/>
            <a:ext cx="0" cy="59548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C81E8F-9473-49B1-A250-4064E5FB59E2}"/>
              </a:ext>
            </a:extLst>
          </p:cNvPr>
          <p:cNvSpPr/>
          <p:nvPr/>
        </p:nvSpPr>
        <p:spPr>
          <a:xfrm>
            <a:off x="7412024" y="4378362"/>
            <a:ext cx="731516" cy="6485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CA8578-9917-4B58-A781-778540C4FB6F}"/>
              </a:ext>
            </a:extLst>
          </p:cNvPr>
          <p:cNvCxnSpPr>
            <a:cxnSpLocks/>
          </p:cNvCxnSpPr>
          <p:nvPr/>
        </p:nvCxnSpPr>
        <p:spPr>
          <a:xfrm flipV="1">
            <a:off x="7778838" y="3879208"/>
            <a:ext cx="0" cy="51453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A8584D0-A53B-4E17-92B6-292FEA51B633}"/>
              </a:ext>
            </a:extLst>
          </p:cNvPr>
          <p:cNvSpPr/>
          <p:nvPr/>
        </p:nvSpPr>
        <p:spPr>
          <a:xfrm>
            <a:off x="2584163" y="3193409"/>
            <a:ext cx="30893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역배치를 마친 코드를 양옆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(R,L)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나눕니다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1974505-3171-43BD-B59F-C7747879820F}"/>
              </a:ext>
            </a:extLst>
          </p:cNvPr>
          <p:cNvSpPr/>
          <p:nvPr/>
        </p:nvSpPr>
        <p:spPr>
          <a:xfrm>
            <a:off x="7778838" y="3450369"/>
            <a:ext cx="1542383" cy="4948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4FDF72C-045D-4EA6-806F-880D876AD0AD}"/>
              </a:ext>
            </a:extLst>
          </p:cNvPr>
          <p:cNvSpPr/>
          <p:nvPr/>
        </p:nvSpPr>
        <p:spPr>
          <a:xfrm>
            <a:off x="4822589" y="3779288"/>
            <a:ext cx="769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54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endParaRPr lang="en-US" altLang="ko-KR" sz="54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888C03B-099D-4143-B291-C8D3AEE3BFDE}"/>
              </a:ext>
            </a:extLst>
          </p:cNvPr>
          <p:cNvSpPr/>
          <p:nvPr/>
        </p:nvSpPr>
        <p:spPr>
          <a:xfrm>
            <a:off x="6235399" y="3439326"/>
            <a:ext cx="1542383" cy="49485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7AC3CB30-C896-45ED-B89A-29ED64C5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254" y="119191"/>
            <a:ext cx="4470203" cy="278662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A5AEFDDE-116A-4F43-B589-839985F6B228}"/>
              </a:ext>
            </a:extLst>
          </p:cNvPr>
          <p:cNvSpPr/>
          <p:nvPr/>
        </p:nvSpPr>
        <p:spPr>
          <a:xfrm>
            <a:off x="5005254" y="127122"/>
            <a:ext cx="4470203" cy="28901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B42F393-5EC9-442B-86BF-E67359245865}"/>
              </a:ext>
            </a:extLst>
          </p:cNvPr>
          <p:cNvSpPr/>
          <p:nvPr/>
        </p:nvSpPr>
        <p:spPr>
          <a:xfrm>
            <a:off x="3672023" y="5423646"/>
            <a:ext cx="568616" cy="32421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23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4BF66A-5A01-4E95-B811-2D296E7998AF}"/>
              </a:ext>
            </a:extLst>
          </p:cNvPr>
          <p:cNvSpPr/>
          <p:nvPr/>
        </p:nvSpPr>
        <p:spPr>
          <a:xfrm>
            <a:off x="5354768" y="4941821"/>
            <a:ext cx="769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54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  <a:endParaRPr lang="en-US" altLang="ko-KR" sz="54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22284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5C0B99-EC3B-4CCB-83B1-4C314A7F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8" y="781019"/>
            <a:ext cx="1961902" cy="5536297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03C883-4660-4CD7-BE22-87C9CBB87006}"/>
              </a:ext>
            </a:extLst>
          </p:cNvPr>
          <p:cNvSpPr/>
          <p:nvPr/>
        </p:nvSpPr>
        <p:spPr>
          <a:xfrm>
            <a:off x="1352882" y="4961595"/>
            <a:ext cx="690038" cy="2412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4E2B21-342B-47F9-9A02-AB1EB4D125E7}"/>
              </a:ext>
            </a:extLst>
          </p:cNvPr>
          <p:cNvSpPr/>
          <p:nvPr/>
        </p:nvSpPr>
        <p:spPr>
          <a:xfrm>
            <a:off x="1342526" y="3879208"/>
            <a:ext cx="690038" cy="2412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25A160D-B2AC-42D9-BBE9-653202293683}"/>
              </a:ext>
            </a:extLst>
          </p:cNvPr>
          <p:cNvCxnSpPr>
            <a:cxnSpLocks/>
          </p:cNvCxnSpPr>
          <p:nvPr/>
        </p:nvCxnSpPr>
        <p:spPr>
          <a:xfrm flipH="1" flipV="1">
            <a:off x="1864682" y="4145806"/>
            <a:ext cx="1" cy="8157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431D5A-AF54-4853-81EB-74D0E18EED40}"/>
              </a:ext>
            </a:extLst>
          </p:cNvPr>
          <p:cNvSpPr/>
          <p:nvPr/>
        </p:nvSpPr>
        <p:spPr>
          <a:xfrm>
            <a:off x="2640924" y="4804479"/>
            <a:ext cx="3089368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이번은 </a:t>
            </a:r>
            <a:r>
              <a:rPr lang="en-US" altLang="ko-KR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 라운드이기에 좌우교환을 하지 않습니다</a:t>
            </a:r>
            <a:r>
              <a:rPr lang="en-US" altLang="ko-KR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.)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A8584D0-A53B-4E17-92B6-292FEA51B633}"/>
              </a:ext>
            </a:extLst>
          </p:cNvPr>
          <p:cNvSpPr/>
          <p:nvPr/>
        </p:nvSpPr>
        <p:spPr>
          <a:xfrm>
            <a:off x="2617163" y="3584526"/>
            <a:ext cx="30893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거친 다음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4FDF72C-045D-4EA6-806F-880D876AD0AD}"/>
              </a:ext>
            </a:extLst>
          </p:cNvPr>
          <p:cNvSpPr/>
          <p:nvPr/>
        </p:nvSpPr>
        <p:spPr>
          <a:xfrm>
            <a:off x="5036790" y="3336591"/>
            <a:ext cx="769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54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endParaRPr lang="en-US" altLang="ko-KR" sz="5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D46705-F28E-469B-97BA-8F3160B6E232}"/>
              </a:ext>
            </a:extLst>
          </p:cNvPr>
          <p:cNvSpPr/>
          <p:nvPr/>
        </p:nvSpPr>
        <p:spPr>
          <a:xfrm>
            <a:off x="2638888" y="5035311"/>
            <a:ext cx="34856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L16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복호문은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이전 라운드인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R15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에게 그대로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전해지는역할과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1804D79-7E7E-4297-9237-CA7B1E02EA78}"/>
              </a:ext>
            </a:extLst>
          </p:cNvPr>
          <p:cNvSpPr/>
          <p:nvPr/>
        </p:nvSpPr>
        <p:spPr>
          <a:xfrm>
            <a:off x="4908681" y="2243381"/>
            <a:ext cx="769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54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③</a:t>
            </a:r>
            <a:endParaRPr lang="en-US" altLang="ko-KR" sz="5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BC5E8E-862E-426B-97A0-926035C117B7}"/>
              </a:ext>
            </a:extLst>
          </p:cNvPr>
          <p:cNvSpPr/>
          <p:nvPr/>
        </p:nvSpPr>
        <p:spPr>
          <a:xfrm>
            <a:off x="2617163" y="1718818"/>
            <a:ext cx="30893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L15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만들기 위해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R16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기다리는 역할 두개가 있습니다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F3A925-C7B4-47DE-9FC7-6C90FA3AA1A4}"/>
              </a:ext>
            </a:extLst>
          </p:cNvPr>
          <p:cNvSpPr/>
          <p:nvPr/>
        </p:nvSpPr>
        <p:spPr>
          <a:xfrm>
            <a:off x="8084902" y="5965092"/>
            <a:ext cx="1432430" cy="4948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9A0F125-426F-4222-A61E-A9574C93DB7F}"/>
              </a:ext>
            </a:extLst>
          </p:cNvPr>
          <p:cNvCxnSpPr>
            <a:cxnSpLocks/>
          </p:cNvCxnSpPr>
          <p:nvPr/>
        </p:nvCxnSpPr>
        <p:spPr>
          <a:xfrm flipV="1">
            <a:off x="9110891" y="4163167"/>
            <a:ext cx="1" cy="180192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629C22-D0A4-4778-8368-D6D35431EE85}"/>
              </a:ext>
            </a:extLst>
          </p:cNvPr>
          <p:cNvSpPr/>
          <p:nvPr/>
        </p:nvSpPr>
        <p:spPr>
          <a:xfrm>
            <a:off x="8118514" y="3798256"/>
            <a:ext cx="1432430" cy="4948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2CF0A79-2546-4C00-B984-41989F00DCDE}"/>
              </a:ext>
            </a:extLst>
          </p:cNvPr>
          <p:cNvSpPr/>
          <p:nvPr/>
        </p:nvSpPr>
        <p:spPr>
          <a:xfrm>
            <a:off x="9132468" y="4910441"/>
            <a:ext cx="7697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  <a:endParaRPr lang="en-US" altLang="ko-KR" sz="32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7A95C15-B0E6-4D4D-8B34-8A0791B862CA}"/>
              </a:ext>
            </a:extLst>
          </p:cNvPr>
          <p:cNvCxnSpPr>
            <a:cxnSpLocks/>
          </p:cNvCxnSpPr>
          <p:nvPr/>
        </p:nvCxnSpPr>
        <p:spPr>
          <a:xfrm flipH="1" flipV="1">
            <a:off x="7281644" y="5202828"/>
            <a:ext cx="1817214" cy="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2942CC4-7553-48E4-A854-B15C71EAA1D3}"/>
              </a:ext>
            </a:extLst>
          </p:cNvPr>
          <p:cNvCxnSpPr>
            <a:cxnSpLocks/>
          </p:cNvCxnSpPr>
          <p:nvPr/>
        </p:nvCxnSpPr>
        <p:spPr>
          <a:xfrm flipV="1">
            <a:off x="9026554" y="5202829"/>
            <a:ext cx="0" cy="71675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47945B7-7252-4B7A-BFFF-51D858494FF4}"/>
              </a:ext>
            </a:extLst>
          </p:cNvPr>
          <p:cNvSpPr/>
          <p:nvPr/>
        </p:nvSpPr>
        <p:spPr>
          <a:xfrm>
            <a:off x="7994708" y="5865151"/>
            <a:ext cx="1627973" cy="6732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5B1E23C-9C8C-43A0-8C65-DB302D875F89}"/>
              </a:ext>
            </a:extLst>
          </p:cNvPr>
          <p:cNvSpPr/>
          <p:nvPr/>
        </p:nvSpPr>
        <p:spPr>
          <a:xfrm>
            <a:off x="314699" y="3769961"/>
            <a:ext cx="303631" cy="15400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C34800A-6292-4062-8396-394CAFCD6C56}"/>
              </a:ext>
            </a:extLst>
          </p:cNvPr>
          <p:cNvSpPr/>
          <p:nvPr/>
        </p:nvSpPr>
        <p:spPr>
          <a:xfrm>
            <a:off x="497081" y="3692347"/>
            <a:ext cx="157655" cy="17813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0DF999-3C4B-4199-908D-2DFC6B0F1B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2471" y="3719806"/>
            <a:ext cx="2864862" cy="2740138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839F9A-7785-47F5-86B6-46ABBA104A77}"/>
              </a:ext>
            </a:extLst>
          </p:cNvPr>
          <p:cNvSpPr/>
          <p:nvPr/>
        </p:nvSpPr>
        <p:spPr>
          <a:xfrm>
            <a:off x="1283909" y="4886889"/>
            <a:ext cx="827003" cy="4231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2E891CF-1E5E-47E7-A15E-5F924B2F23DC}"/>
              </a:ext>
            </a:extLst>
          </p:cNvPr>
          <p:cNvCxnSpPr>
            <a:cxnSpLocks/>
          </p:cNvCxnSpPr>
          <p:nvPr/>
        </p:nvCxnSpPr>
        <p:spPr>
          <a:xfrm flipH="1" flipV="1">
            <a:off x="1805464" y="4583005"/>
            <a:ext cx="1" cy="3285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D8063D2-6457-4D51-BD75-6EA7D0DC967D}"/>
              </a:ext>
            </a:extLst>
          </p:cNvPr>
          <p:cNvCxnSpPr>
            <a:cxnSpLocks/>
          </p:cNvCxnSpPr>
          <p:nvPr/>
        </p:nvCxnSpPr>
        <p:spPr>
          <a:xfrm flipH="1">
            <a:off x="847166" y="4583005"/>
            <a:ext cx="982050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7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E862765-B017-43D5-AC3D-BD780DE89EEE}"/>
              </a:ext>
            </a:extLst>
          </p:cNvPr>
          <p:cNvSpPr/>
          <p:nvPr/>
        </p:nvSpPr>
        <p:spPr>
          <a:xfrm>
            <a:off x="6924413" y="1369432"/>
            <a:ext cx="713065" cy="453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54B196-8112-44BE-9722-88982191649F}"/>
              </a:ext>
            </a:extLst>
          </p:cNvPr>
          <p:cNvSpPr/>
          <p:nvPr/>
        </p:nvSpPr>
        <p:spPr>
          <a:xfrm>
            <a:off x="122075" y="73133"/>
            <a:ext cx="3690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1.Key Scheduling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4823C-E7F9-49F8-B279-75384153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4" y="1503070"/>
            <a:ext cx="3524250" cy="4371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C6A106-36E7-4C67-A32B-066EA4DF04A7}"/>
              </a:ext>
            </a:extLst>
          </p:cNvPr>
          <p:cNvSpPr/>
          <p:nvPr/>
        </p:nvSpPr>
        <p:spPr>
          <a:xfrm>
            <a:off x="3685415" y="1361043"/>
            <a:ext cx="52147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Scheduling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최초로 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‘KEY’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라는  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최초로 입력된 키를 기반으로 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round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쓰일 키를 만들어내는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과정입니다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CE1EE-CBF3-407E-9036-80D5D660A643}"/>
              </a:ext>
            </a:extLst>
          </p:cNvPr>
          <p:cNvSpPr/>
          <p:nvPr/>
        </p:nvSpPr>
        <p:spPr>
          <a:xfrm>
            <a:off x="416785" y="1442906"/>
            <a:ext cx="2234136" cy="453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887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4BF66A-5A01-4E95-B811-2D296E7998AF}"/>
              </a:ext>
            </a:extLst>
          </p:cNvPr>
          <p:cNvSpPr/>
          <p:nvPr/>
        </p:nvSpPr>
        <p:spPr>
          <a:xfrm>
            <a:off x="5430994" y="4925470"/>
            <a:ext cx="769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5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④</a:t>
            </a:r>
            <a:endParaRPr lang="en-US" altLang="ko-KR" sz="5400" b="1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22284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5C0B99-EC3B-4CCB-83B1-4C314A7F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8" y="781019"/>
            <a:ext cx="1961902" cy="5536297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301553EF-0612-408A-A88C-D567F74BCA43}"/>
              </a:ext>
            </a:extLst>
          </p:cNvPr>
          <p:cNvSpPr/>
          <p:nvPr/>
        </p:nvSpPr>
        <p:spPr>
          <a:xfrm>
            <a:off x="673491" y="4961595"/>
            <a:ext cx="690038" cy="2412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03C883-4660-4CD7-BE22-87C9CBB87006}"/>
              </a:ext>
            </a:extLst>
          </p:cNvPr>
          <p:cNvSpPr/>
          <p:nvPr/>
        </p:nvSpPr>
        <p:spPr>
          <a:xfrm>
            <a:off x="1352882" y="4961595"/>
            <a:ext cx="690038" cy="24123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25A160D-B2AC-42D9-BBE9-653202293683}"/>
              </a:ext>
            </a:extLst>
          </p:cNvPr>
          <p:cNvCxnSpPr>
            <a:cxnSpLocks/>
          </p:cNvCxnSpPr>
          <p:nvPr/>
        </p:nvCxnSpPr>
        <p:spPr>
          <a:xfrm flipH="1" flipV="1">
            <a:off x="1864683" y="4583006"/>
            <a:ext cx="1" cy="37859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3FB6304-4DF7-448A-AB20-F8F7C37AECDF}"/>
              </a:ext>
            </a:extLst>
          </p:cNvPr>
          <p:cNvCxnSpPr>
            <a:cxnSpLocks/>
          </p:cNvCxnSpPr>
          <p:nvPr/>
        </p:nvCxnSpPr>
        <p:spPr>
          <a:xfrm flipH="1" flipV="1">
            <a:off x="866996" y="4583006"/>
            <a:ext cx="997685" cy="51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1BD1811-ACCF-47D7-9F67-4E2FDF1182F1}"/>
              </a:ext>
            </a:extLst>
          </p:cNvPr>
          <p:cNvCxnSpPr>
            <a:cxnSpLocks/>
          </p:cNvCxnSpPr>
          <p:nvPr/>
        </p:nvCxnSpPr>
        <p:spPr>
          <a:xfrm flipV="1">
            <a:off x="838588" y="4583005"/>
            <a:ext cx="0" cy="37858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D46705-F28E-469B-97BA-8F3160B6E232}"/>
              </a:ext>
            </a:extLst>
          </p:cNvPr>
          <p:cNvSpPr/>
          <p:nvPr/>
        </p:nvSpPr>
        <p:spPr>
          <a:xfrm>
            <a:off x="2638888" y="5035311"/>
            <a:ext cx="34856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R16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2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ko-KR" altLang="en-US" sz="2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지난 </a:t>
            </a:r>
            <a:r>
              <a:rPr lang="en-US" altLang="ko-KR" sz="2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L16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계산을 합니다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BC5E8E-862E-426B-97A0-926035C117B7}"/>
              </a:ext>
            </a:extLst>
          </p:cNvPr>
          <p:cNvSpPr/>
          <p:nvPr/>
        </p:nvSpPr>
        <p:spPr>
          <a:xfrm>
            <a:off x="2617163" y="3132753"/>
            <a:ext cx="30893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그 결과물을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 단계</a:t>
            </a:r>
            <a:r>
              <a:rPr lang="en-US" altLang="ko-KR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(15)</a:t>
            </a:r>
            <a:r>
              <a:rPr lang="ko-KR" altLang="en-US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로써 반환합니다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99A54A-F8E8-4799-A200-424AF987D404}"/>
              </a:ext>
            </a:extLst>
          </p:cNvPr>
          <p:cNvSpPr/>
          <p:nvPr/>
        </p:nvSpPr>
        <p:spPr>
          <a:xfrm>
            <a:off x="314699" y="3769961"/>
            <a:ext cx="303631" cy="15400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C12747-4258-4FA3-88A7-78CB72A11D1F}"/>
              </a:ext>
            </a:extLst>
          </p:cNvPr>
          <p:cNvSpPr/>
          <p:nvPr/>
        </p:nvSpPr>
        <p:spPr>
          <a:xfrm>
            <a:off x="497081" y="3692347"/>
            <a:ext cx="157655" cy="17813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FD8D174-7BD1-4E63-AAF4-A589C8E65FC5}"/>
              </a:ext>
            </a:extLst>
          </p:cNvPr>
          <p:cNvSpPr/>
          <p:nvPr/>
        </p:nvSpPr>
        <p:spPr>
          <a:xfrm>
            <a:off x="6627303" y="6111275"/>
            <a:ext cx="1427281" cy="4120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2CD993C-5BFA-49FD-BB35-64DA79DC74F0}"/>
              </a:ext>
            </a:extLst>
          </p:cNvPr>
          <p:cNvCxnSpPr>
            <a:cxnSpLocks/>
          </p:cNvCxnSpPr>
          <p:nvPr/>
        </p:nvCxnSpPr>
        <p:spPr>
          <a:xfrm flipV="1">
            <a:off x="7033102" y="5387135"/>
            <a:ext cx="0" cy="72414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B06D797-8E7B-48FE-9DC7-66B1206E53CC}"/>
              </a:ext>
            </a:extLst>
          </p:cNvPr>
          <p:cNvCxnSpPr>
            <a:cxnSpLocks/>
          </p:cNvCxnSpPr>
          <p:nvPr/>
        </p:nvCxnSpPr>
        <p:spPr>
          <a:xfrm flipH="1" flipV="1">
            <a:off x="7145977" y="5363620"/>
            <a:ext cx="1817214" cy="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D98339A-A1A0-4814-A33B-31BDBDD1DEBB}"/>
              </a:ext>
            </a:extLst>
          </p:cNvPr>
          <p:cNvCxnSpPr>
            <a:cxnSpLocks/>
          </p:cNvCxnSpPr>
          <p:nvPr/>
        </p:nvCxnSpPr>
        <p:spPr>
          <a:xfrm flipV="1">
            <a:off x="9009776" y="5387135"/>
            <a:ext cx="0" cy="73917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C9E8D46-5BCD-45A5-A20E-255CF994C7F9}"/>
              </a:ext>
            </a:extLst>
          </p:cNvPr>
          <p:cNvSpPr/>
          <p:nvPr/>
        </p:nvSpPr>
        <p:spPr>
          <a:xfrm>
            <a:off x="7994709" y="6126313"/>
            <a:ext cx="1342238" cy="41208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1521AF0-0359-4E0F-A5BB-687F2FF1D84B}"/>
              </a:ext>
            </a:extLst>
          </p:cNvPr>
          <p:cNvSpPr/>
          <p:nvPr/>
        </p:nvSpPr>
        <p:spPr>
          <a:xfrm>
            <a:off x="6583775" y="3916977"/>
            <a:ext cx="1542383" cy="49485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EC3CFBD-60A7-4BA7-B619-65E2DC4ADD94}"/>
              </a:ext>
            </a:extLst>
          </p:cNvPr>
          <p:cNvCxnSpPr>
            <a:cxnSpLocks/>
          </p:cNvCxnSpPr>
          <p:nvPr/>
        </p:nvCxnSpPr>
        <p:spPr>
          <a:xfrm flipV="1">
            <a:off x="7033102" y="4411829"/>
            <a:ext cx="0" cy="95179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30DF999-3C4B-4199-908D-2DFC6B0F1B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4057" y="3832760"/>
            <a:ext cx="2864862" cy="2740138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024E33BC-DA55-432C-A800-797B9C6E432B}"/>
              </a:ext>
            </a:extLst>
          </p:cNvPr>
          <p:cNvSpPr/>
          <p:nvPr/>
        </p:nvSpPr>
        <p:spPr>
          <a:xfrm>
            <a:off x="4380708" y="3848969"/>
            <a:ext cx="9193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54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⑤</a:t>
            </a:r>
            <a:endParaRPr lang="en-US" altLang="ko-KR" sz="54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915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22284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5C0B99-EC3B-4CCB-83B1-4C314A7F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8" y="781019"/>
            <a:ext cx="1961902" cy="553629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BC5E8E-862E-426B-97A0-926035C117B7}"/>
              </a:ext>
            </a:extLst>
          </p:cNvPr>
          <p:cNvSpPr/>
          <p:nvPr/>
        </p:nvSpPr>
        <p:spPr>
          <a:xfrm>
            <a:off x="2859210" y="837604"/>
            <a:ext cx="30893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부터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라운드까지 반복합니다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99A54A-F8E8-4799-A200-424AF987D404}"/>
              </a:ext>
            </a:extLst>
          </p:cNvPr>
          <p:cNvSpPr/>
          <p:nvPr/>
        </p:nvSpPr>
        <p:spPr>
          <a:xfrm>
            <a:off x="349290" y="1792943"/>
            <a:ext cx="205856" cy="24398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C12747-4258-4FA3-88A7-78CB72A11D1F}"/>
              </a:ext>
            </a:extLst>
          </p:cNvPr>
          <p:cNvSpPr/>
          <p:nvPr/>
        </p:nvSpPr>
        <p:spPr>
          <a:xfrm>
            <a:off x="497081" y="1748118"/>
            <a:ext cx="117856" cy="266371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7C3790-E929-4503-B791-0B02CD7A9415}"/>
              </a:ext>
            </a:extLst>
          </p:cNvPr>
          <p:cNvSpPr/>
          <p:nvPr/>
        </p:nvSpPr>
        <p:spPr>
          <a:xfrm>
            <a:off x="376382" y="2621316"/>
            <a:ext cx="187729" cy="2311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D0A099-999A-42AF-8EE7-E51B156B692E}"/>
              </a:ext>
            </a:extLst>
          </p:cNvPr>
          <p:cNvSpPr/>
          <p:nvPr/>
        </p:nvSpPr>
        <p:spPr>
          <a:xfrm>
            <a:off x="2773890" y="2274663"/>
            <a:ext cx="60606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이후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IP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통해 역배치를 한 후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할때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최초로 입력했던 암호문을 반환함으로 복호화를 마칩니다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05F8D8D-311D-440C-AB5D-0763E360B8DB}"/>
              </a:ext>
            </a:extLst>
          </p:cNvPr>
          <p:cNvSpPr/>
          <p:nvPr/>
        </p:nvSpPr>
        <p:spPr>
          <a:xfrm>
            <a:off x="2859210" y="781019"/>
            <a:ext cx="2793624" cy="8875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448EEE-28AD-42B7-990B-3A62D3A2F524}"/>
              </a:ext>
            </a:extLst>
          </p:cNvPr>
          <p:cNvSpPr/>
          <p:nvPr/>
        </p:nvSpPr>
        <p:spPr>
          <a:xfrm>
            <a:off x="260079" y="821112"/>
            <a:ext cx="354858" cy="13001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B6D710-62F6-491A-9152-C219910EB5CB}"/>
              </a:ext>
            </a:extLst>
          </p:cNvPr>
          <p:cNvSpPr/>
          <p:nvPr/>
        </p:nvSpPr>
        <p:spPr>
          <a:xfrm flipH="1">
            <a:off x="545395" y="716995"/>
            <a:ext cx="117858" cy="155766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9B2950-D6E7-4FB0-9F2C-2117A7909220}"/>
              </a:ext>
            </a:extLst>
          </p:cNvPr>
          <p:cNvSpPr/>
          <p:nvPr/>
        </p:nvSpPr>
        <p:spPr>
          <a:xfrm>
            <a:off x="3581346" y="2274663"/>
            <a:ext cx="3415451" cy="3825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6B4399-F36A-4AFB-AB02-AC6D76A49DCA}"/>
              </a:ext>
            </a:extLst>
          </p:cNvPr>
          <p:cNvSpPr/>
          <p:nvPr/>
        </p:nvSpPr>
        <p:spPr>
          <a:xfrm>
            <a:off x="614938" y="876670"/>
            <a:ext cx="1509698" cy="306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3671CD-0644-4D9D-8008-77347E34C2A3}"/>
              </a:ext>
            </a:extLst>
          </p:cNvPr>
          <p:cNvSpPr/>
          <p:nvPr/>
        </p:nvSpPr>
        <p:spPr>
          <a:xfrm>
            <a:off x="2826497" y="2699127"/>
            <a:ext cx="4923336" cy="339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77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4AA09-D8DA-43DF-84DB-E026BBA9BE5C}"/>
              </a:ext>
            </a:extLst>
          </p:cNvPr>
          <p:cNvSpPr/>
          <p:nvPr/>
        </p:nvSpPr>
        <p:spPr>
          <a:xfrm>
            <a:off x="122075" y="73133"/>
            <a:ext cx="1715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소감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0A429C-767C-4D14-B93A-649CD4E0261E}"/>
              </a:ext>
            </a:extLst>
          </p:cNvPr>
          <p:cNvSpPr/>
          <p:nvPr/>
        </p:nvSpPr>
        <p:spPr>
          <a:xfrm>
            <a:off x="782628" y="2767280"/>
            <a:ext cx="83407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이론상 완벽하더라도 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실전은 아름답기만 하지 </a:t>
            </a:r>
            <a:r>
              <a:rPr lang="ko-KR" alt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않을것이다</a:t>
            </a:r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735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0A429C-767C-4D14-B93A-649CD4E0261E}"/>
              </a:ext>
            </a:extLst>
          </p:cNvPr>
          <p:cNvSpPr/>
          <p:nvPr/>
        </p:nvSpPr>
        <p:spPr>
          <a:xfrm>
            <a:off x="3411555" y="2767280"/>
            <a:ext cx="30828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605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54B196-8112-44BE-9722-88982191649F}"/>
              </a:ext>
            </a:extLst>
          </p:cNvPr>
          <p:cNvSpPr/>
          <p:nvPr/>
        </p:nvSpPr>
        <p:spPr>
          <a:xfrm>
            <a:off x="122075" y="73133"/>
            <a:ext cx="3690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1.Key Scheduling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4823C-E7F9-49F8-B279-75384153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4" y="1503070"/>
            <a:ext cx="3524250" cy="4371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C6A106-36E7-4C67-A32B-066EA4DF04A7}"/>
              </a:ext>
            </a:extLst>
          </p:cNvPr>
          <p:cNvSpPr/>
          <p:nvPr/>
        </p:nvSpPr>
        <p:spPr>
          <a:xfrm>
            <a:off x="3812764" y="1243111"/>
            <a:ext cx="47003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이렇게 입력된 최초의 키는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PC1 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기록된 순서로 재배치됩니다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CE1EE-CBF3-407E-9036-80D5D660A643}"/>
              </a:ext>
            </a:extLst>
          </p:cNvPr>
          <p:cNvSpPr/>
          <p:nvPr/>
        </p:nvSpPr>
        <p:spPr>
          <a:xfrm>
            <a:off x="1098959" y="1847605"/>
            <a:ext cx="897622" cy="453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B5F8DC-95B9-4969-8758-76EB408DC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106"/>
          <a:stretch/>
        </p:blipFill>
        <p:spPr>
          <a:xfrm>
            <a:off x="4772462" y="2737554"/>
            <a:ext cx="2801923" cy="37482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0E925D-8DAF-47F8-8FBB-790343DDB805}"/>
              </a:ext>
            </a:extLst>
          </p:cNvPr>
          <p:cNvSpPr/>
          <p:nvPr/>
        </p:nvSpPr>
        <p:spPr>
          <a:xfrm>
            <a:off x="7492768" y="1253527"/>
            <a:ext cx="585830" cy="453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767A3F-9E68-4132-9D44-7E8DF2D4A1C7}"/>
              </a:ext>
            </a:extLst>
          </p:cNvPr>
          <p:cNvSpPr/>
          <p:nvPr/>
        </p:nvSpPr>
        <p:spPr>
          <a:xfrm>
            <a:off x="4739605" y="2659902"/>
            <a:ext cx="2919543" cy="38258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3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54B196-8112-44BE-9722-88982191649F}"/>
              </a:ext>
            </a:extLst>
          </p:cNvPr>
          <p:cNvSpPr/>
          <p:nvPr/>
        </p:nvSpPr>
        <p:spPr>
          <a:xfrm>
            <a:off x="122075" y="73133"/>
            <a:ext cx="3690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1.Key Scheduling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4823C-E7F9-49F8-B279-75384153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4" y="1503070"/>
            <a:ext cx="3524250" cy="43719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0CE1EE-CBF3-407E-9036-80D5D660A643}"/>
              </a:ext>
            </a:extLst>
          </p:cNvPr>
          <p:cNvSpPr/>
          <p:nvPr/>
        </p:nvSpPr>
        <p:spPr>
          <a:xfrm>
            <a:off x="1098959" y="1847605"/>
            <a:ext cx="897622" cy="453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B5F8DC-95B9-4969-8758-76EB408DC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106"/>
          <a:stretch/>
        </p:blipFill>
        <p:spPr>
          <a:xfrm>
            <a:off x="4780851" y="3109794"/>
            <a:ext cx="2801923" cy="37482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29C862-0CCB-486D-AA33-9AA3AF1ABEAE}"/>
              </a:ext>
            </a:extLst>
          </p:cNvPr>
          <p:cNvSpPr/>
          <p:nvPr/>
        </p:nvSpPr>
        <p:spPr>
          <a:xfrm>
            <a:off x="5210962" y="3471203"/>
            <a:ext cx="2305573" cy="4530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9E59B9-040B-422B-A7CC-157F51EB809C}"/>
              </a:ext>
            </a:extLst>
          </p:cNvPr>
          <p:cNvSpPr/>
          <p:nvPr/>
        </p:nvSpPr>
        <p:spPr>
          <a:xfrm>
            <a:off x="4899695" y="3924208"/>
            <a:ext cx="311267" cy="27817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7674A9-9DD1-4A1B-B607-7D6B2387C2DB}"/>
              </a:ext>
            </a:extLst>
          </p:cNvPr>
          <p:cNvSpPr/>
          <p:nvPr/>
        </p:nvSpPr>
        <p:spPr>
          <a:xfrm>
            <a:off x="3867850" y="897992"/>
            <a:ext cx="1769552" cy="310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7519C1-42BD-46F9-9356-1570CC47025D}"/>
              </a:ext>
            </a:extLst>
          </p:cNvPr>
          <p:cNvSpPr/>
          <p:nvPr/>
        </p:nvSpPr>
        <p:spPr>
          <a:xfrm>
            <a:off x="3867850" y="1424493"/>
            <a:ext cx="1085150" cy="2178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9688FB-52A8-4D79-900A-64697979727E}"/>
              </a:ext>
            </a:extLst>
          </p:cNvPr>
          <p:cNvSpPr/>
          <p:nvPr/>
        </p:nvSpPr>
        <p:spPr>
          <a:xfrm>
            <a:off x="3867850" y="1658861"/>
            <a:ext cx="1085150" cy="21784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F1770-5703-4FC4-85DD-945795C5B73A}"/>
              </a:ext>
            </a:extLst>
          </p:cNvPr>
          <p:cNvSpPr/>
          <p:nvPr/>
        </p:nvSpPr>
        <p:spPr>
          <a:xfrm>
            <a:off x="3859460" y="1886382"/>
            <a:ext cx="1093540" cy="217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C6A106-36E7-4C67-A32B-066EA4DF04A7}"/>
              </a:ext>
            </a:extLst>
          </p:cNvPr>
          <p:cNvSpPr/>
          <p:nvPr/>
        </p:nvSpPr>
        <p:spPr>
          <a:xfrm>
            <a:off x="3812764" y="889332"/>
            <a:ext cx="51748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포함되지 않는 부분을 제외하고서</a:t>
            </a: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 문자를 </a:t>
            </a: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 칸으로 옮기고</a:t>
            </a: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 문자를 </a:t>
            </a: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 칸으로 옮기는 과정을 반복하여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   문자를 마지막 칸으로 옮기는 과정까지 도달하면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재배치가 끝나게 됩니다</a:t>
            </a: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A856C5-3ACB-4F44-891F-7B825E1D45CE}"/>
              </a:ext>
            </a:extLst>
          </p:cNvPr>
          <p:cNvSpPr/>
          <p:nvPr/>
        </p:nvSpPr>
        <p:spPr>
          <a:xfrm>
            <a:off x="5230169" y="3924208"/>
            <a:ext cx="311267" cy="31002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C3BDB8-03C8-47D5-A797-F6142D4D963F}"/>
              </a:ext>
            </a:extLst>
          </p:cNvPr>
          <p:cNvSpPr/>
          <p:nvPr/>
        </p:nvSpPr>
        <p:spPr>
          <a:xfrm>
            <a:off x="5560643" y="3924208"/>
            <a:ext cx="311267" cy="31002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044CCD-3107-474A-8AFE-9DBA477E3951}"/>
              </a:ext>
            </a:extLst>
          </p:cNvPr>
          <p:cNvSpPr/>
          <p:nvPr/>
        </p:nvSpPr>
        <p:spPr>
          <a:xfrm>
            <a:off x="7156219" y="6389684"/>
            <a:ext cx="311267" cy="310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2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753C36-AA53-41ED-96C5-8769768A5B38}"/>
              </a:ext>
            </a:extLst>
          </p:cNvPr>
          <p:cNvSpPr/>
          <p:nvPr/>
        </p:nvSpPr>
        <p:spPr>
          <a:xfrm>
            <a:off x="4097992" y="2844459"/>
            <a:ext cx="323006" cy="4530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BCDBA5-3335-48AA-8D81-A1CF678A9B5D}"/>
              </a:ext>
            </a:extLst>
          </p:cNvPr>
          <p:cNvSpPr/>
          <p:nvPr/>
        </p:nvSpPr>
        <p:spPr>
          <a:xfrm>
            <a:off x="4629994" y="2844459"/>
            <a:ext cx="323006" cy="45300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54B196-8112-44BE-9722-88982191649F}"/>
              </a:ext>
            </a:extLst>
          </p:cNvPr>
          <p:cNvSpPr/>
          <p:nvPr/>
        </p:nvSpPr>
        <p:spPr>
          <a:xfrm>
            <a:off x="122075" y="73133"/>
            <a:ext cx="3690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1.Key Scheduling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4823C-E7F9-49F8-B279-75384153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4" y="1503070"/>
            <a:ext cx="3524250" cy="4371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C6A106-36E7-4C67-A32B-066EA4DF04A7}"/>
              </a:ext>
            </a:extLst>
          </p:cNvPr>
          <p:cNvSpPr/>
          <p:nvPr/>
        </p:nvSpPr>
        <p:spPr>
          <a:xfrm>
            <a:off x="4064434" y="2466468"/>
            <a:ext cx="50081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PC1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방식으로 재배치가 끝난 키를 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2400" b="0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로써 두 개로 나눕니다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CE1EE-CBF3-407E-9036-80D5D660A643}"/>
              </a:ext>
            </a:extLst>
          </p:cNvPr>
          <p:cNvSpPr/>
          <p:nvPr/>
        </p:nvSpPr>
        <p:spPr>
          <a:xfrm>
            <a:off x="545286" y="2428960"/>
            <a:ext cx="897622" cy="4530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B6A39E-372E-4CF6-A10F-F3C50882EAF2}"/>
              </a:ext>
            </a:extLst>
          </p:cNvPr>
          <p:cNvSpPr/>
          <p:nvPr/>
        </p:nvSpPr>
        <p:spPr>
          <a:xfrm>
            <a:off x="1644476" y="2428960"/>
            <a:ext cx="897622" cy="45300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5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54B196-8112-44BE-9722-88982191649F}"/>
              </a:ext>
            </a:extLst>
          </p:cNvPr>
          <p:cNvSpPr/>
          <p:nvPr/>
        </p:nvSpPr>
        <p:spPr>
          <a:xfrm>
            <a:off x="122075" y="73133"/>
            <a:ext cx="3690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1.Key Scheduling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4823C-E7F9-49F8-B279-75384153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4" y="1503070"/>
            <a:ext cx="3524250" cy="4371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C6A106-36E7-4C67-A32B-066EA4DF04A7}"/>
              </a:ext>
            </a:extLst>
          </p:cNvPr>
          <p:cNvSpPr/>
          <p:nvPr/>
        </p:nvSpPr>
        <p:spPr>
          <a:xfrm>
            <a:off x="4307715" y="2625805"/>
            <a:ext cx="41088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이 두개의 키를 각각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왼쪽으로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 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연산을 합니다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37BF49-C612-41CE-B660-23371089FCFA}"/>
              </a:ext>
            </a:extLst>
          </p:cNvPr>
          <p:cNvSpPr/>
          <p:nvPr/>
        </p:nvSpPr>
        <p:spPr>
          <a:xfrm>
            <a:off x="545287" y="2844459"/>
            <a:ext cx="887691" cy="3936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986906-11DF-410F-8ACB-C21D040D7658}"/>
              </a:ext>
            </a:extLst>
          </p:cNvPr>
          <p:cNvSpPr/>
          <p:nvPr/>
        </p:nvSpPr>
        <p:spPr>
          <a:xfrm>
            <a:off x="1662581" y="2844457"/>
            <a:ext cx="820560" cy="3936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5DE551-EC31-4F38-80D6-DE6F64EBB515}"/>
              </a:ext>
            </a:extLst>
          </p:cNvPr>
          <p:cNvSpPr/>
          <p:nvPr/>
        </p:nvSpPr>
        <p:spPr>
          <a:xfrm>
            <a:off x="4357882" y="3019120"/>
            <a:ext cx="2621757" cy="3936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1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54B196-8112-44BE-9722-88982191649F}"/>
              </a:ext>
            </a:extLst>
          </p:cNvPr>
          <p:cNvSpPr/>
          <p:nvPr/>
        </p:nvSpPr>
        <p:spPr>
          <a:xfrm>
            <a:off x="122075" y="73133"/>
            <a:ext cx="3690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1.Key Scheduling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4823C-E7F9-49F8-B279-75384153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4" y="1503070"/>
            <a:ext cx="3524250" cy="43719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D37BF49-C612-41CE-B660-23371089FCFA}"/>
              </a:ext>
            </a:extLst>
          </p:cNvPr>
          <p:cNvSpPr/>
          <p:nvPr/>
        </p:nvSpPr>
        <p:spPr>
          <a:xfrm>
            <a:off x="545287" y="2844459"/>
            <a:ext cx="887691" cy="3936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986906-11DF-410F-8ACB-C21D040D7658}"/>
              </a:ext>
            </a:extLst>
          </p:cNvPr>
          <p:cNvSpPr/>
          <p:nvPr/>
        </p:nvSpPr>
        <p:spPr>
          <a:xfrm>
            <a:off x="1662581" y="2844457"/>
            <a:ext cx="820560" cy="3936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E83744-49C5-47CC-8991-D0DB04C0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82" y="4979247"/>
            <a:ext cx="5350602" cy="10058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F813A-EDA2-4874-8139-8A7A7E1673A0}"/>
              </a:ext>
            </a:extLst>
          </p:cNvPr>
          <p:cNvSpPr/>
          <p:nvPr/>
        </p:nvSpPr>
        <p:spPr>
          <a:xfrm>
            <a:off x="4063230" y="5335399"/>
            <a:ext cx="1456726" cy="2559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FC3315-74AB-4CD0-AAD8-86C70A782CAF}"/>
              </a:ext>
            </a:extLst>
          </p:cNvPr>
          <p:cNvSpPr/>
          <p:nvPr/>
        </p:nvSpPr>
        <p:spPr>
          <a:xfrm>
            <a:off x="6480657" y="1878753"/>
            <a:ext cx="1639885" cy="3862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F70837-EFB3-457D-803B-B78377944189}"/>
              </a:ext>
            </a:extLst>
          </p:cNvPr>
          <p:cNvSpPr/>
          <p:nvPr/>
        </p:nvSpPr>
        <p:spPr>
          <a:xfrm>
            <a:off x="5519956" y="5335398"/>
            <a:ext cx="260059" cy="649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5FE757-D947-4B18-9A63-DE8E5AE657AF}"/>
              </a:ext>
            </a:extLst>
          </p:cNvPr>
          <p:cNvSpPr/>
          <p:nvPr/>
        </p:nvSpPr>
        <p:spPr>
          <a:xfrm>
            <a:off x="3896425" y="2592198"/>
            <a:ext cx="1056575" cy="41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2A0941-DA1A-4FF6-88E8-8365C0004E2C}"/>
              </a:ext>
            </a:extLst>
          </p:cNvPr>
          <p:cNvSpPr/>
          <p:nvPr/>
        </p:nvSpPr>
        <p:spPr>
          <a:xfrm>
            <a:off x="3879646" y="1890102"/>
            <a:ext cx="1346302" cy="3936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841D2C-541A-4F2B-B316-3CFFC2381D69}"/>
              </a:ext>
            </a:extLst>
          </p:cNvPr>
          <p:cNvSpPr/>
          <p:nvPr/>
        </p:nvSpPr>
        <p:spPr>
          <a:xfrm>
            <a:off x="4063230" y="5660230"/>
            <a:ext cx="1754797" cy="25597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464F41-2657-4B66-A43A-632DF41AB806}"/>
              </a:ext>
            </a:extLst>
          </p:cNvPr>
          <p:cNvSpPr/>
          <p:nvPr/>
        </p:nvSpPr>
        <p:spPr>
          <a:xfrm>
            <a:off x="5973472" y="2639770"/>
            <a:ext cx="2734299" cy="38627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C6A106-36E7-4C67-A32B-066EA4DF04A7}"/>
              </a:ext>
            </a:extLst>
          </p:cNvPr>
          <p:cNvSpPr/>
          <p:nvPr/>
        </p:nvSpPr>
        <p:spPr>
          <a:xfrm>
            <a:off x="3812665" y="1878753"/>
            <a:ext cx="602762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 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연산의 길이는 라운드 횟수마다 다르며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지금과 같은 상황에서는 첫번째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라운드이므로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칸을 왼쪽으로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 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해줍니다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621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753C36-AA53-41ED-96C5-8769768A5B38}"/>
              </a:ext>
            </a:extLst>
          </p:cNvPr>
          <p:cNvSpPr/>
          <p:nvPr/>
        </p:nvSpPr>
        <p:spPr>
          <a:xfrm>
            <a:off x="8550575" y="3078970"/>
            <a:ext cx="323006" cy="4530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BCDBA5-3335-48AA-8D81-A1CF678A9B5D}"/>
              </a:ext>
            </a:extLst>
          </p:cNvPr>
          <p:cNvSpPr/>
          <p:nvPr/>
        </p:nvSpPr>
        <p:spPr>
          <a:xfrm>
            <a:off x="9111740" y="3078970"/>
            <a:ext cx="323006" cy="45300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54B196-8112-44BE-9722-88982191649F}"/>
              </a:ext>
            </a:extLst>
          </p:cNvPr>
          <p:cNvSpPr/>
          <p:nvPr/>
        </p:nvSpPr>
        <p:spPr>
          <a:xfrm>
            <a:off x="122075" y="73133"/>
            <a:ext cx="3690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1.Key Scheduling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4823C-E7F9-49F8-B279-75384153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4" y="1503070"/>
            <a:ext cx="3524250" cy="43719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0CE1EE-CBF3-407E-9036-80D5D660A643}"/>
              </a:ext>
            </a:extLst>
          </p:cNvPr>
          <p:cNvSpPr/>
          <p:nvPr/>
        </p:nvSpPr>
        <p:spPr>
          <a:xfrm>
            <a:off x="527236" y="3288484"/>
            <a:ext cx="897622" cy="3487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B6A39E-372E-4CF6-A10F-F3C50882EAF2}"/>
              </a:ext>
            </a:extLst>
          </p:cNvPr>
          <p:cNvSpPr/>
          <p:nvPr/>
        </p:nvSpPr>
        <p:spPr>
          <a:xfrm>
            <a:off x="1626426" y="3296873"/>
            <a:ext cx="897622" cy="3487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E31498-EFFC-4C29-9A7C-D3CD1088ED38}"/>
              </a:ext>
            </a:extLst>
          </p:cNvPr>
          <p:cNvSpPr/>
          <p:nvPr/>
        </p:nvSpPr>
        <p:spPr>
          <a:xfrm>
            <a:off x="2177536" y="3693402"/>
            <a:ext cx="548080" cy="157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127BF7-2945-4B34-A357-CA0CC6462C6F}"/>
              </a:ext>
            </a:extLst>
          </p:cNvPr>
          <p:cNvSpPr/>
          <p:nvPr/>
        </p:nvSpPr>
        <p:spPr>
          <a:xfrm>
            <a:off x="5031191" y="3480044"/>
            <a:ext cx="3173242" cy="370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C6A106-36E7-4C67-A32B-066EA4DF04A7}"/>
              </a:ext>
            </a:extLst>
          </p:cNvPr>
          <p:cNvSpPr/>
          <p:nvPr/>
        </p:nvSpPr>
        <p:spPr>
          <a:xfrm>
            <a:off x="3995693" y="3078970"/>
            <a:ext cx="59103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이렇게 왼쪽으로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 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연산을 끝낸 </a:t>
            </a:r>
            <a:r>
              <a:rPr lang="en-US" altLang="ko-KR" sz="2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2400" b="0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</a:t>
            </a:r>
            <a:endParaRPr lang="en-US" altLang="ko-K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합쳐서 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PC2</a:t>
            </a:r>
            <a:r>
              <a:rPr lang="ko-KR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거치기 직전의 키를 만들어줍니다</a:t>
            </a:r>
            <a:r>
              <a:rPr lang="en-US" altLang="ko-KR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09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919</Words>
  <Application>Microsoft Office PowerPoint</Application>
  <PresentationFormat>A4 용지(210x297mm)</PresentationFormat>
  <Paragraphs>169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홍제만</dc:creator>
  <cp:lastModifiedBy>홍제만</cp:lastModifiedBy>
  <cp:revision>43</cp:revision>
  <dcterms:created xsi:type="dcterms:W3CDTF">2021-05-26T13:29:38Z</dcterms:created>
  <dcterms:modified xsi:type="dcterms:W3CDTF">2021-05-30T17:18:24Z</dcterms:modified>
</cp:coreProperties>
</file>