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6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1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7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3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5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3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4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5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A786-32B5-4049-8305-3894377BCCF7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938C-945A-41A4-BFA8-C7099B7B5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C3FDE1-2267-4D94-A9B6-87F060A2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766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2A2462-D053-4DFA-B078-59C4EE7D6C91}"/>
              </a:ext>
            </a:extLst>
          </p:cNvPr>
          <p:cNvSpPr/>
          <p:nvPr/>
        </p:nvSpPr>
        <p:spPr>
          <a:xfrm>
            <a:off x="5805182" y="209725"/>
            <a:ext cx="45742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0" cap="none" spc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전체적으로 </a:t>
            </a:r>
            <a:endParaRPr lang="en-US" altLang="ko-KR" sz="3200" b="0" cap="none" spc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320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단계로 분류됩니다</a:t>
            </a:r>
            <a:r>
              <a:rPr lang="en-US" altLang="ko-KR" sz="320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3200" b="0" cap="none" spc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F6A400-8ECC-4757-AF0F-7A3B70388ABC}"/>
              </a:ext>
            </a:extLst>
          </p:cNvPr>
          <p:cNvSpPr/>
          <p:nvPr/>
        </p:nvSpPr>
        <p:spPr>
          <a:xfrm>
            <a:off x="4266505" y="1286943"/>
            <a:ext cx="4574240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전체적으로 쓰일 변수들의 초기 설정</a:t>
            </a:r>
            <a:endParaRPr lang="en-US" altLang="ko-KR" sz="320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5CA10F6-0D9B-4678-9BC6-D5D0133417FA}"/>
              </a:ext>
            </a:extLst>
          </p:cNvPr>
          <p:cNvSpPr/>
          <p:nvPr/>
        </p:nvSpPr>
        <p:spPr>
          <a:xfrm>
            <a:off x="3360766" y="481599"/>
            <a:ext cx="740053" cy="2412603"/>
          </a:xfrm>
          <a:prstGeom prst="rightBrac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E27BF670-2322-4430-B3FE-F146F5610144}"/>
              </a:ext>
            </a:extLst>
          </p:cNvPr>
          <p:cNvSpPr/>
          <p:nvPr/>
        </p:nvSpPr>
        <p:spPr>
          <a:xfrm>
            <a:off x="3360766" y="2894202"/>
            <a:ext cx="740053" cy="761479"/>
          </a:xfrm>
          <a:prstGeom prst="rightBrac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50D83-D9EE-467B-8925-3BC8B3595D9D}"/>
              </a:ext>
            </a:extLst>
          </p:cNvPr>
          <p:cNvSpPr/>
          <p:nvPr/>
        </p:nvSpPr>
        <p:spPr>
          <a:xfrm>
            <a:off x="4266505" y="2982553"/>
            <a:ext cx="457424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본문에서 쓰일 함수 설정</a:t>
            </a:r>
            <a:endParaRPr lang="en-US" altLang="ko-KR" sz="320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665EE86C-E77F-4BFD-8656-D47785F96F94}"/>
              </a:ext>
            </a:extLst>
          </p:cNvPr>
          <p:cNvSpPr/>
          <p:nvPr/>
        </p:nvSpPr>
        <p:spPr>
          <a:xfrm>
            <a:off x="3360765" y="3700875"/>
            <a:ext cx="740053" cy="3157125"/>
          </a:xfrm>
          <a:prstGeom prst="rightBrac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704FDC-AEF9-404A-9BFB-97A902B6F038}"/>
              </a:ext>
            </a:extLst>
          </p:cNvPr>
          <p:cNvSpPr/>
          <p:nvPr/>
        </p:nvSpPr>
        <p:spPr>
          <a:xfrm>
            <a:off x="4266505" y="4987049"/>
            <a:ext cx="457424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본문</a:t>
            </a:r>
            <a:endParaRPr lang="en-US" altLang="ko-KR" sz="320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1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C3FDE1-2267-4D94-A9B6-87F060A2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0" b="56575"/>
          <a:stretch/>
        </p:blipFill>
        <p:spPr>
          <a:xfrm>
            <a:off x="0" y="0"/>
            <a:ext cx="4672668" cy="5587068"/>
          </a:xfrm>
          <a:prstGeom prst="rect">
            <a:avLst/>
          </a:prstGeom>
        </p:spPr>
      </p:pic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640FB9E1-22F2-43CD-B13D-19964AE1EEBA}"/>
              </a:ext>
            </a:extLst>
          </p:cNvPr>
          <p:cNvSpPr/>
          <p:nvPr/>
        </p:nvSpPr>
        <p:spPr>
          <a:xfrm>
            <a:off x="3788604" y="1468073"/>
            <a:ext cx="740053" cy="620785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764B3D-6802-4E8B-89C3-A55B0925428A}"/>
              </a:ext>
            </a:extLst>
          </p:cNvPr>
          <p:cNvSpPr/>
          <p:nvPr/>
        </p:nvSpPr>
        <p:spPr>
          <a:xfrm>
            <a:off x="4761455" y="1637079"/>
            <a:ext cx="4574240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국가별로 음식들을 분류해서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7668C3-F986-4469-B299-30FA76A58D85}"/>
              </a:ext>
            </a:extLst>
          </p:cNvPr>
          <p:cNvSpPr/>
          <p:nvPr/>
        </p:nvSpPr>
        <p:spPr>
          <a:xfrm>
            <a:off x="3855716" y="2290193"/>
            <a:ext cx="905739" cy="109058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0504A8-41F4-49CC-91CF-0A581822A446}"/>
              </a:ext>
            </a:extLst>
          </p:cNvPr>
          <p:cNvSpPr/>
          <p:nvPr/>
        </p:nvSpPr>
        <p:spPr>
          <a:xfrm>
            <a:off x="4761455" y="2203389"/>
            <a:ext cx="457424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최종적으로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food_data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값들을 넣어줍니다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0F4B8B-A3E1-495B-8024-4AB697712A25}"/>
              </a:ext>
            </a:extLst>
          </p:cNvPr>
          <p:cNvSpPr/>
          <p:nvPr/>
        </p:nvSpPr>
        <p:spPr>
          <a:xfrm>
            <a:off x="6356761" y="5404805"/>
            <a:ext cx="457424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이번 부분에서는</a:t>
            </a:r>
            <a:endParaRPr lang="en-US" altLang="ko-KR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‘1</a:t>
            </a:r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 배열의 생성과 초기화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</a:p>
          <a:p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‘2</a:t>
            </a:r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차원 배열의 생성과 초기화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</a:p>
          <a:p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쓰였습니다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89D90F-B7F6-46E7-A000-AABA47527AAF}"/>
              </a:ext>
            </a:extLst>
          </p:cNvPr>
          <p:cNvSpPr/>
          <p:nvPr/>
        </p:nvSpPr>
        <p:spPr>
          <a:xfrm>
            <a:off x="4953000" y="128704"/>
            <a:ext cx="45742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음식 종류 저장 변수 만들기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90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C3FDE1-2267-4D94-A9B6-87F060A2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0" b="56575"/>
          <a:stretch/>
        </p:blipFill>
        <p:spPr>
          <a:xfrm>
            <a:off x="0" y="0"/>
            <a:ext cx="4672668" cy="55870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764B3D-6802-4E8B-89C3-A55B0925428A}"/>
              </a:ext>
            </a:extLst>
          </p:cNvPr>
          <p:cNvSpPr/>
          <p:nvPr/>
        </p:nvSpPr>
        <p:spPr>
          <a:xfrm>
            <a:off x="4870512" y="792570"/>
            <a:ext cx="4574240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실제 시간을 받아옵니다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0504A8-41F4-49CC-91CF-0A581822A446}"/>
              </a:ext>
            </a:extLst>
          </p:cNvPr>
          <p:cNvSpPr/>
          <p:nvPr/>
        </p:nvSpPr>
        <p:spPr>
          <a:xfrm>
            <a:off x="4953000" y="3780300"/>
            <a:ext cx="457424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질문 전에 작성하신 대로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‘season’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에는 계절을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‘time’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에는 시간을 저장합니다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0F4B8B-A3E1-495B-8024-4AB697712A25}"/>
              </a:ext>
            </a:extLst>
          </p:cNvPr>
          <p:cNvSpPr/>
          <p:nvPr/>
        </p:nvSpPr>
        <p:spPr>
          <a:xfrm>
            <a:off x="6600042" y="6021410"/>
            <a:ext cx="457424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이번 부분에서는</a:t>
            </a:r>
            <a:endParaRPr lang="en-US" altLang="ko-KR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'if</a:t>
            </a:r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</a:t>
            </a:r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쓰였습니다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89D90F-B7F6-46E7-A000-AABA47527AAF}"/>
              </a:ext>
            </a:extLst>
          </p:cNvPr>
          <p:cNvSpPr/>
          <p:nvPr/>
        </p:nvSpPr>
        <p:spPr>
          <a:xfrm>
            <a:off x="4953000" y="128704"/>
            <a:ext cx="457424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 설정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D78B71-CD37-4992-B168-E069E525B977}"/>
              </a:ext>
            </a:extLst>
          </p:cNvPr>
          <p:cNvSpPr/>
          <p:nvPr/>
        </p:nvSpPr>
        <p:spPr>
          <a:xfrm>
            <a:off x="1750079" y="915680"/>
            <a:ext cx="3120433" cy="90999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8974F22A-FA6C-47CD-81E9-8291F244F9E5}"/>
              </a:ext>
            </a:extLst>
          </p:cNvPr>
          <p:cNvSpPr/>
          <p:nvPr/>
        </p:nvSpPr>
        <p:spPr>
          <a:xfrm>
            <a:off x="877625" y="1098957"/>
            <a:ext cx="6219461" cy="171975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1A2CE-A2C0-46A9-8A43-11E2CD3C35CE}"/>
              </a:ext>
            </a:extLst>
          </p:cNvPr>
          <p:cNvSpPr/>
          <p:nvPr/>
        </p:nvSpPr>
        <p:spPr>
          <a:xfrm>
            <a:off x="7567149" y="1006679"/>
            <a:ext cx="204706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계절과 시간을 저장할 변수를 미리 만들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어야 합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니다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75985704-34CC-4809-8847-A49175D44DE9}"/>
              </a:ext>
            </a:extLst>
          </p:cNvPr>
          <p:cNvSpPr/>
          <p:nvPr/>
        </p:nvSpPr>
        <p:spPr>
          <a:xfrm>
            <a:off x="1347689" y="2617364"/>
            <a:ext cx="3324980" cy="2885813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8F1F635-2A50-42D5-9C7C-C236E6F43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7" b="46544"/>
          <a:stretch/>
        </p:blipFill>
        <p:spPr>
          <a:xfrm>
            <a:off x="-1702" y="4953699"/>
            <a:ext cx="9907702" cy="190430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5CB0DB-95FC-4A57-A375-BF545772344D}"/>
              </a:ext>
            </a:extLst>
          </p:cNvPr>
          <p:cNvSpPr/>
          <p:nvPr/>
        </p:nvSpPr>
        <p:spPr>
          <a:xfrm rot="19208858">
            <a:off x="1660397" y="3586158"/>
            <a:ext cx="457386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F64FC-4F4A-4A67-BA89-D8F8DA2A1817}"/>
              </a:ext>
            </a:extLst>
          </p:cNvPr>
          <p:cNvSpPr/>
          <p:nvPr/>
        </p:nvSpPr>
        <p:spPr>
          <a:xfrm>
            <a:off x="5624119" y="78370"/>
            <a:ext cx="4574240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음식 출력과 동시에 대답 받는 함수 만들기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FF7ECDB-1104-4DC5-93A6-116391A7CB81}"/>
              </a:ext>
            </a:extLst>
          </p:cNvPr>
          <p:cNvCxnSpPr>
            <a:cxnSpLocks/>
          </p:cNvCxnSpPr>
          <p:nvPr/>
        </p:nvCxnSpPr>
        <p:spPr>
          <a:xfrm rot="5400000">
            <a:off x="-2151775" y="2646726"/>
            <a:ext cx="5008227" cy="184558"/>
          </a:xfrm>
          <a:prstGeom prst="bentConnector3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EF3A3F-E01D-487C-9497-ED334D629153}"/>
              </a:ext>
            </a:extLst>
          </p:cNvPr>
          <p:cNvSpPr txBox="1"/>
          <p:nvPr/>
        </p:nvSpPr>
        <p:spPr>
          <a:xfrm>
            <a:off x="468088" y="95147"/>
            <a:ext cx="25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9FF"/>
                </a:solidFill>
              </a:rPr>
              <a:t>def </a:t>
            </a:r>
            <a:r>
              <a:rPr lang="ko-KR" altLang="en-US">
                <a:solidFill>
                  <a:srgbClr val="FF99FF"/>
                </a:solidFill>
              </a:rPr>
              <a:t>함수이름 </a:t>
            </a:r>
            <a:r>
              <a:rPr lang="en-US" altLang="ko-KR">
                <a:solidFill>
                  <a:srgbClr val="FF99FF"/>
                </a:solidFill>
              </a:rPr>
              <a:t>(</a:t>
            </a:r>
            <a:r>
              <a:rPr lang="ko-KR" altLang="en-US" err="1">
                <a:solidFill>
                  <a:srgbClr val="FF99FF"/>
                </a:solidFill>
              </a:rPr>
              <a:t>받을변수</a:t>
            </a:r>
            <a:r>
              <a:rPr lang="en-US" altLang="ko-KR">
                <a:solidFill>
                  <a:srgbClr val="FF99FF"/>
                </a:solidFill>
              </a:rPr>
              <a:t>)</a:t>
            </a:r>
            <a:endParaRPr lang="ko-KR" altLang="en-US">
              <a:solidFill>
                <a:srgbClr val="FF99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47314-ADE0-488D-A337-C981DCC19856}"/>
              </a:ext>
            </a:extLst>
          </p:cNvPr>
          <p:cNvSpPr txBox="1"/>
          <p:nvPr/>
        </p:nvSpPr>
        <p:spPr>
          <a:xfrm>
            <a:off x="100680" y="244040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40</a:t>
            </a:r>
            <a:endParaRPr lang="ko-KR" altLang="en-US" sz="140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32414C9-27C7-4DFD-8E65-00D007074443}"/>
              </a:ext>
            </a:extLst>
          </p:cNvPr>
          <p:cNvCxnSpPr>
            <a:cxnSpLocks/>
          </p:cNvCxnSpPr>
          <p:nvPr/>
        </p:nvCxnSpPr>
        <p:spPr>
          <a:xfrm rot="5400000">
            <a:off x="-1186090" y="3280314"/>
            <a:ext cx="4017376" cy="367407"/>
          </a:xfrm>
          <a:prstGeom prst="bentConnector3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B2FBD9-095A-442F-919E-AB53640B38CB}"/>
              </a:ext>
            </a:extLst>
          </p:cNvPr>
          <p:cNvSpPr txBox="1"/>
          <p:nvPr/>
        </p:nvSpPr>
        <p:spPr>
          <a:xfrm>
            <a:off x="575244" y="3121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41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4A9C0-B25E-498D-9718-AC87B3F4A274}"/>
              </a:ext>
            </a:extLst>
          </p:cNvPr>
          <p:cNvSpPr txBox="1"/>
          <p:nvPr/>
        </p:nvSpPr>
        <p:spPr>
          <a:xfrm>
            <a:off x="1085214" y="1455329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99FF"/>
                </a:solidFill>
              </a:rPr>
              <a:t>음식 이름 출력 및 </a:t>
            </a:r>
            <a:r>
              <a:rPr lang="en-US" altLang="ko-KR" err="1">
                <a:solidFill>
                  <a:srgbClr val="FF99FF"/>
                </a:solidFill>
              </a:rPr>
              <a:t>ans_ok</a:t>
            </a:r>
            <a:r>
              <a:rPr lang="ko-KR" altLang="en-US">
                <a:solidFill>
                  <a:srgbClr val="FF99FF"/>
                </a:solidFill>
              </a:rPr>
              <a:t>에 대답 저장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3A9B335-C6B9-466C-BD25-B9C3A5AF6B1E}"/>
              </a:ext>
            </a:extLst>
          </p:cNvPr>
          <p:cNvCxnSpPr>
            <a:cxnSpLocks/>
          </p:cNvCxnSpPr>
          <p:nvPr/>
        </p:nvCxnSpPr>
        <p:spPr>
          <a:xfrm>
            <a:off x="1673900" y="3707396"/>
            <a:ext cx="7428155" cy="1891237"/>
          </a:xfrm>
          <a:prstGeom prst="bentConnector3">
            <a:avLst>
              <a:gd name="adj1" fmla="val 108500"/>
            </a:avLst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722BF9-6429-430D-8339-E0CDB728D49F}"/>
              </a:ext>
            </a:extLst>
          </p:cNvPr>
          <p:cNvSpPr txBox="1"/>
          <p:nvPr/>
        </p:nvSpPr>
        <p:spPr>
          <a:xfrm>
            <a:off x="9043259" y="524747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99FF"/>
                </a:solidFill>
              </a:rPr>
              <a:t>42~46</a:t>
            </a:r>
            <a:endParaRPr lang="ko-KR" altLang="en-US" sz="1400">
              <a:solidFill>
                <a:srgbClr val="FF99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8137DE-E68E-4106-BDC0-B2E8DAC2E349}"/>
              </a:ext>
            </a:extLst>
          </p:cNvPr>
          <p:cNvSpPr txBox="1"/>
          <p:nvPr/>
        </p:nvSpPr>
        <p:spPr>
          <a:xfrm>
            <a:off x="1673900" y="2773579"/>
            <a:ext cx="3236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99FF"/>
                </a:solidFill>
              </a:rPr>
              <a:t>만약 </a:t>
            </a:r>
            <a:r>
              <a:rPr lang="en-US" altLang="ko-KR" err="1">
                <a:solidFill>
                  <a:srgbClr val="FF99FF"/>
                </a:solidFill>
              </a:rPr>
              <a:t>ans_ok</a:t>
            </a:r>
            <a:r>
              <a:rPr lang="ko-KR" altLang="en-US">
                <a:solidFill>
                  <a:srgbClr val="FF99FF"/>
                </a:solidFill>
              </a:rPr>
              <a:t>에</a:t>
            </a:r>
            <a:endParaRPr lang="en-US" altLang="ko-KR">
              <a:solidFill>
                <a:srgbClr val="FF99FF"/>
              </a:solidFill>
            </a:endParaRPr>
          </a:p>
          <a:p>
            <a:r>
              <a:rPr lang="en-US" altLang="ko-KR">
                <a:solidFill>
                  <a:srgbClr val="FF99FF"/>
                </a:solidFill>
              </a:rPr>
              <a:t>1</a:t>
            </a:r>
            <a:r>
              <a:rPr lang="ko-KR" altLang="en-US">
                <a:solidFill>
                  <a:srgbClr val="FF99FF"/>
                </a:solidFill>
              </a:rPr>
              <a:t>이 저장됐다면 </a:t>
            </a:r>
            <a:r>
              <a:rPr lang="en-US" altLang="ko-KR">
                <a:solidFill>
                  <a:srgbClr val="FF99FF"/>
                </a:solidFill>
              </a:rPr>
              <a:t>False</a:t>
            </a:r>
            <a:r>
              <a:rPr lang="ko-KR" altLang="en-US">
                <a:solidFill>
                  <a:srgbClr val="FF99FF"/>
                </a:solidFill>
              </a:rPr>
              <a:t>를 반환함</a:t>
            </a:r>
            <a:endParaRPr lang="en-US" altLang="ko-KR">
              <a:solidFill>
                <a:srgbClr val="FF99FF"/>
              </a:solidFill>
            </a:endParaRPr>
          </a:p>
          <a:p>
            <a:r>
              <a:rPr lang="en-US" altLang="ko-KR">
                <a:solidFill>
                  <a:srgbClr val="FF99FF"/>
                </a:solidFill>
              </a:rPr>
              <a:t>2</a:t>
            </a:r>
            <a:r>
              <a:rPr lang="ko-KR" altLang="en-US">
                <a:solidFill>
                  <a:srgbClr val="FF99FF"/>
                </a:solidFill>
              </a:rPr>
              <a:t>가 저장됐다면 </a:t>
            </a:r>
            <a:r>
              <a:rPr lang="en-US" altLang="ko-KR">
                <a:solidFill>
                  <a:srgbClr val="FF99FF"/>
                </a:solidFill>
              </a:rPr>
              <a:t>True</a:t>
            </a:r>
            <a:r>
              <a:rPr lang="ko-KR" altLang="en-US">
                <a:solidFill>
                  <a:srgbClr val="FF99FF"/>
                </a:solidFill>
              </a:rPr>
              <a:t>를 반환함</a:t>
            </a:r>
            <a:endParaRPr lang="en-US" altLang="ko-KR">
              <a:solidFill>
                <a:srgbClr val="FF99FF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524922-68A0-4903-81B9-BDFAE884A105}"/>
              </a:ext>
            </a:extLst>
          </p:cNvPr>
          <p:cNvSpPr/>
          <p:nvPr/>
        </p:nvSpPr>
        <p:spPr>
          <a:xfrm>
            <a:off x="5624119" y="1255329"/>
            <a:ext cx="4574240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이번 부분에서는</a:t>
            </a:r>
            <a:endParaRPr lang="en-US" altLang="ko-KR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함수의 생성 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</a:p>
          <a:p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매개변수 </a:t>
            </a:r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받기 설정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함수의 반환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r>
              <a:rPr lang="ko-KR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쓰였습니다</a:t>
            </a:r>
            <a:r>
              <a:rPr lang="en-US" altLang="ko-KR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1431573-3481-4713-9DE8-76E72F522EC7}"/>
              </a:ext>
            </a:extLst>
          </p:cNvPr>
          <p:cNvSpPr/>
          <p:nvPr/>
        </p:nvSpPr>
        <p:spPr>
          <a:xfrm>
            <a:off x="1607987" y="5066950"/>
            <a:ext cx="847289" cy="201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C3FDE1-2267-4D94-A9B6-87F060A2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4" r="34672"/>
          <a:stretch/>
        </p:blipFill>
        <p:spPr>
          <a:xfrm>
            <a:off x="0" y="0"/>
            <a:ext cx="4655890" cy="6858000"/>
          </a:xfrm>
          <a:prstGeom prst="rect">
            <a:avLst/>
          </a:prstGeom>
        </p:spPr>
      </p:pic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5C71B72E-2354-47E3-BB26-8DAE02719E5E}"/>
              </a:ext>
            </a:extLst>
          </p:cNvPr>
          <p:cNvSpPr/>
          <p:nvPr/>
        </p:nvSpPr>
        <p:spPr>
          <a:xfrm>
            <a:off x="4309003" y="243280"/>
            <a:ext cx="346887" cy="947958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36E1-3EA0-49EA-8B44-966EFCE74E99}"/>
              </a:ext>
            </a:extLst>
          </p:cNvPr>
          <p:cNvSpPr/>
          <p:nvPr/>
        </p:nvSpPr>
        <p:spPr>
          <a:xfrm>
            <a:off x="4862123" y="363316"/>
            <a:ext cx="457424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무슨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종류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음식을 </a:t>
            </a:r>
            <a:r>
              <a:rPr lang="ko-KR" altLang="en-US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먹을건지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질문하고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대답을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저장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5DAD8D78-FCB4-4CE0-A59C-BFCC347B0E60}"/>
              </a:ext>
            </a:extLst>
          </p:cNvPr>
          <p:cNvSpPr/>
          <p:nvPr/>
        </p:nvSpPr>
        <p:spPr>
          <a:xfrm>
            <a:off x="2021747" y="1501629"/>
            <a:ext cx="2737259" cy="159391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A4D4B-5ED2-4A8C-AB78-2A06625FD663}"/>
              </a:ext>
            </a:extLst>
          </p:cNvPr>
          <p:cNvSpPr/>
          <p:nvPr/>
        </p:nvSpPr>
        <p:spPr>
          <a:xfrm>
            <a:off x="4953000" y="1307077"/>
            <a:ext cx="457424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본문의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돌아가게 해주는 </a:t>
            </a:r>
            <a:r>
              <a:rPr lang="en-US" altLang="ko-KR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able_pass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생성 및 초기화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r>
              <a:rPr lang="en-US" altLang="ko-KR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foods_data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쓰일 실질적인 숫자인 </a:t>
            </a:r>
            <a:r>
              <a:rPr lang="en-US" altLang="ko-KR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foods_num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 및 초기화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02E059-AD57-413C-9354-52112C7AB5EA}"/>
              </a:ext>
            </a:extLst>
          </p:cNvPr>
          <p:cNvSpPr/>
          <p:nvPr/>
        </p:nvSpPr>
        <p:spPr>
          <a:xfrm>
            <a:off x="469783" y="1887523"/>
            <a:ext cx="847289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63D4E7-58F0-486A-962A-D73BB4290785}"/>
              </a:ext>
            </a:extLst>
          </p:cNvPr>
          <p:cNvSpPr/>
          <p:nvPr/>
        </p:nvSpPr>
        <p:spPr>
          <a:xfrm>
            <a:off x="1317072" y="1887523"/>
            <a:ext cx="1167469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rgbClr val="FF0000"/>
                </a:solidFill>
              </a:rPr>
              <a:t>필요없음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08898F-BA3F-4810-AA1D-1F1D38725849}"/>
              </a:ext>
            </a:extLst>
          </p:cNvPr>
          <p:cNvSpPr/>
          <p:nvPr/>
        </p:nvSpPr>
        <p:spPr>
          <a:xfrm>
            <a:off x="9021033" y="0"/>
            <a:ext cx="101241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본문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64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C3FDE1-2267-4D94-A9B6-87F060A2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4" r="34672"/>
          <a:stretch/>
        </p:blipFill>
        <p:spPr>
          <a:xfrm>
            <a:off x="0" y="0"/>
            <a:ext cx="465589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36E1-3EA0-49EA-8B44-966EFCE74E99}"/>
              </a:ext>
            </a:extLst>
          </p:cNvPr>
          <p:cNvSpPr/>
          <p:nvPr/>
        </p:nvSpPr>
        <p:spPr>
          <a:xfrm>
            <a:off x="4861977" y="1071915"/>
            <a:ext cx="4574240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무작위로 출력해주기 위해서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기능을 사용함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If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넣은 이유는 </a:t>
            </a:r>
            <a:r>
              <a:rPr lang="en-US" altLang="ko-KR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food_num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라면 에러가 나기 때문이다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</a:t>
            </a:r>
            <a:r>
              <a:rPr lang="en-US" altLang="ko-KR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foods_data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최고길이는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.)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5DAD8D78-FCB4-4CE0-A59C-BFCC347B0E60}"/>
              </a:ext>
            </a:extLst>
          </p:cNvPr>
          <p:cNvSpPr/>
          <p:nvPr/>
        </p:nvSpPr>
        <p:spPr>
          <a:xfrm>
            <a:off x="3113817" y="2088859"/>
            <a:ext cx="1542074" cy="201336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02E059-AD57-413C-9354-52112C7AB5EA}"/>
              </a:ext>
            </a:extLst>
          </p:cNvPr>
          <p:cNvSpPr/>
          <p:nvPr/>
        </p:nvSpPr>
        <p:spPr>
          <a:xfrm>
            <a:off x="469783" y="1887523"/>
            <a:ext cx="847289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63D4E7-58F0-486A-962A-D73BB4290785}"/>
              </a:ext>
            </a:extLst>
          </p:cNvPr>
          <p:cNvSpPr/>
          <p:nvPr/>
        </p:nvSpPr>
        <p:spPr>
          <a:xfrm>
            <a:off x="1317072" y="1887523"/>
            <a:ext cx="1167469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rgbClr val="FF0000"/>
                </a:solidFill>
              </a:rPr>
              <a:t>필요없음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08898F-BA3F-4810-AA1D-1F1D38725849}"/>
              </a:ext>
            </a:extLst>
          </p:cNvPr>
          <p:cNvSpPr/>
          <p:nvPr/>
        </p:nvSpPr>
        <p:spPr>
          <a:xfrm>
            <a:off x="9021033" y="0"/>
            <a:ext cx="101241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본문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04B1F0F7-01BC-49B9-B413-73890E6A84D6}"/>
              </a:ext>
            </a:extLst>
          </p:cNvPr>
          <p:cNvSpPr/>
          <p:nvPr/>
        </p:nvSpPr>
        <p:spPr>
          <a:xfrm>
            <a:off x="2058202" y="2550524"/>
            <a:ext cx="3545643" cy="1627194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B610E1-169A-4204-B713-7D737B737E1C}"/>
              </a:ext>
            </a:extLst>
          </p:cNvPr>
          <p:cNvSpPr/>
          <p:nvPr/>
        </p:nvSpPr>
        <p:spPr>
          <a:xfrm>
            <a:off x="5844887" y="2856289"/>
            <a:ext cx="457424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 국가 이름 설정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number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값에 따라 </a:t>
            </a:r>
            <a:r>
              <a:rPr lang="en-US" altLang="ko-KR" sz="2000" err="1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country_name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값이 달라지게 값을 저장함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11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636925A-CDD7-4535-85FC-8220DBC8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4" r="34672"/>
          <a:stretch/>
        </p:blipFill>
        <p:spPr>
          <a:xfrm>
            <a:off x="0" y="0"/>
            <a:ext cx="4655890" cy="6858000"/>
          </a:xfrm>
          <a:prstGeom prst="rect">
            <a:avLst/>
          </a:prstGeom>
        </p:spPr>
      </p:pic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2948D138-6961-4206-A0B6-E32735D7F0B3}"/>
              </a:ext>
            </a:extLst>
          </p:cNvPr>
          <p:cNvSpPr/>
          <p:nvPr/>
        </p:nvSpPr>
        <p:spPr>
          <a:xfrm>
            <a:off x="3540154" y="4907560"/>
            <a:ext cx="1709958" cy="453005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F5D0BD-8234-449E-AB95-1B819C11E51A}"/>
              </a:ext>
            </a:extLst>
          </p:cNvPr>
          <p:cNvSpPr/>
          <p:nvPr/>
        </p:nvSpPr>
        <p:spPr>
          <a:xfrm>
            <a:off x="5643552" y="3598714"/>
            <a:ext cx="4262448" cy="224676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섞여진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(shuffle)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foods_data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foods_num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음식이름들을 순차적으로 위에 만들었던 함수에 전달함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잘 골라서 프로그램을 끝내야한다면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반환돼서 아래의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만나고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나옴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27B76-0BBF-44C3-9158-A8A2CA83835E}"/>
              </a:ext>
            </a:extLst>
          </p:cNvPr>
          <p:cNvSpPr/>
          <p:nvPr/>
        </p:nvSpPr>
        <p:spPr>
          <a:xfrm>
            <a:off x="9021033" y="0"/>
            <a:ext cx="101241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본문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150B19-D86D-45F2-B367-F0A90BD389F2}"/>
              </a:ext>
            </a:extLst>
          </p:cNvPr>
          <p:cNvSpPr/>
          <p:nvPr/>
        </p:nvSpPr>
        <p:spPr>
          <a:xfrm rot="18028811" flipV="1">
            <a:off x="3260371" y="3113291"/>
            <a:ext cx="3577918" cy="89002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448EF-B791-4E4B-9B33-402D496058A8}"/>
              </a:ext>
            </a:extLst>
          </p:cNvPr>
          <p:cNvSpPr/>
          <p:nvPr/>
        </p:nvSpPr>
        <p:spPr>
          <a:xfrm>
            <a:off x="5995114" y="1460802"/>
            <a:ext cx="426244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나라 이름 출력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79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636925A-CDD7-4535-85FC-8220DBC8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4" r="34672"/>
          <a:stretch/>
        </p:blipFill>
        <p:spPr>
          <a:xfrm>
            <a:off x="0" y="0"/>
            <a:ext cx="465589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CABCC8-A7B7-4ED9-A3EC-31B1D2C09C96}"/>
              </a:ext>
            </a:extLst>
          </p:cNvPr>
          <p:cNvSpPr/>
          <p:nvPr/>
        </p:nvSpPr>
        <p:spPr>
          <a:xfrm rot="2764923" flipV="1">
            <a:off x="435998" y="4074778"/>
            <a:ext cx="6193487" cy="66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2948D138-6961-4206-A0B6-E32735D7F0B3}"/>
              </a:ext>
            </a:extLst>
          </p:cNvPr>
          <p:cNvSpPr/>
          <p:nvPr/>
        </p:nvSpPr>
        <p:spPr>
          <a:xfrm>
            <a:off x="3540154" y="4907560"/>
            <a:ext cx="1709958" cy="453005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F5D0BD-8234-449E-AB95-1B819C11E51A}"/>
              </a:ext>
            </a:extLst>
          </p:cNvPr>
          <p:cNvSpPr/>
          <p:nvPr/>
        </p:nvSpPr>
        <p:spPr>
          <a:xfrm>
            <a:off x="5643552" y="3263154"/>
            <a:ext cx="4262448" cy="224676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섞여진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(shuffle)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foods_data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foods_num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음식이름들을 순차적으로 위에 만들었던 함수에 전달함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잘 골라서 프로그램을 끝내야한다면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반환돼서 아래의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만나고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나옴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27B76-0BBF-44C3-9158-A8A2CA83835E}"/>
              </a:ext>
            </a:extLst>
          </p:cNvPr>
          <p:cNvSpPr/>
          <p:nvPr/>
        </p:nvSpPr>
        <p:spPr>
          <a:xfrm>
            <a:off x="9021033" y="0"/>
            <a:ext cx="101241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본문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150B19-D86D-45F2-B367-F0A90BD389F2}"/>
              </a:ext>
            </a:extLst>
          </p:cNvPr>
          <p:cNvSpPr/>
          <p:nvPr/>
        </p:nvSpPr>
        <p:spPr>
          <a:xfrm rot="18777821" flipV="1">
            <a:off x="2626732" y="3190377"/>
            <a:ext cx="4085669" cy="9872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448EF-B791-4E4B-9B33-402D496058A8}"/>
              </a:ext>
            </a:extLst>
          </p:cNvPr>
          <p:cNvSpPr/>
          <p:nvPr/>
        </p:nvSpPr>
        <p:spPr>
          <a:xfrm>
            <a:off x="5995114" y="1460802"/>
            <a:ext cx="426244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나라 이름 출력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0CAEFD-8143-4F5F-97F0-9571628D2CC7}"/>
              </a:ext>
            </a:extLst>
          </p:cNvPr>
          <p:cNvSpPr/>
          <p:nvPr/>
        </p:nvSpPr>
        <p:spPr>
          <a:xfrm>
            <a:off x="5643552" y="5807752"/>
            <a:ext cx="426244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able_pass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lang="en-US" altLang="ko-KR" sz="20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이니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최종적으로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통과하지 못해 프로그램이 끝남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C7BC47-CB82-49C5-98E3-32EF0BAD800A}"/>
              </a:ext>
            </a:extLst>
          </p:cNvPr>
          <p:cNvSpPr/>
          <p:nvPr/>
        </p:nvSpPr>
        <p:spPr>
          <a:xfrm>
            <a:off x="513681" y="1711180"/>
            <a:ext cx="847289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4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636925A-CDD7-4535-85FC-8220DBC87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4" r="34672"/>
          <a:stretch/>
        </p:blipFill>
        <p:spPr>
          <a:xfrm>
            <a:off x="0" y="0"/>
            <a:ext cx="465589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F5D0BD-8234-449E-AB95-1B819C11E51A}"/>
              </a:ext>
            </a:extLst>
          </p:cNvPr>
          <p:cNvSpPr/>
          <p:nvPr/>
        </p:nvSpPr>
        <p:spPr>
          <a:xfrm>
            <a:off x="5643552" y="4540077"/>
            <a:ext cx="426244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나라와 음식 이름의 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숫자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랜덤으로 저장함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27B76-0BBF-44C3-9158-A8A2CA83835E}"/>
              </a:ext>
            </a:extLst>
          </p:cNvPr>
          <p:cNvSpPr/>
          <p:nvPr/>
        </p:nvSpPr>
        <p:spPr>
          <a:xfrm>
            <a:off x="9021033" y="0"/>
            <a:ext cx="101241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본문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FD16A1-6B0B-4795-A772-8525E9B30670}"/>
              </a:ext>
            </a:extLst>
          </p:cNvPr>
          <p:cNvSpPr/>
          <p:nvPr/>
        </p:nvSpPr>
        <p:spPr>
          <a:xfrm>
            <a:off x="5610838" y="1610037"/>
            <a:ext cx="426244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 전체 추천을 골랐다고 알려줌</a:t>
            </a:r>
            <a:endParaRPr lang="en-US" altLang="ko-KR" sz="2000">
              <a:ln w="0"/>
              <a:solidFill>
                <a:srgbClr val="FF99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220565-7C96-4B62-AD97-D68A1769B79F}"/>
              </a:ext>
            </a:extLst>
          </p:cNvPr>
          <p:cNvSpPr/>
          <p:nvPr/>
        </p:nvSpPr>
        <p:spPr>
          <a:xfrm>
            <a:off x="5643552" y="6005097"/>
            <a:ext cx="426244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방금전에 했던 과정과 똑같이 작동함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6D4EF3-EEAA-4431-8FE1-17C7F9AD692E}"/>
              </a:ext>
            </a:extLst>
          </p:cNvPr>
          <p:cNvSpPr/>
          <p:nvPr/>
        </p:nvSpPr>
        <p:spPr>
          <a:xfrm>
            <a:off x="5643552" y="5272587"/>
            <a:ext cx="426244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아까 만든 함수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(get_choose)</a:t>
            </a:r>
            <a:r>
              <a:rPr lang="ko-KR" altLang="en-US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음식 이름을 전달함</a:t>
            </a:r>
            <a:r>
              <a:rPr lang="en-US" altLang="ko-KR" sz="2000">
                <a:ln w="0"/>
                <a:solidFill>
                  <a:srgbClr val="FF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6CA74AB6-A33B-43F2-8D49-65DC8D81A854}"/>
              </a:ext>
            </a:extLst>
          </p:cNvPr>
          <p:cNvSpPr/>
          <p:nvPr/>
        </p:nvSpPr>
        <p:spPr>
          <a:xfrm>
            <a:off x="3900880" y="5830349"/>
            <a:ext cx="1249960" cy="788565"/>
          </a:xfrm>
          <a:prstGeom prst="rightBrace">
            <a:avLst/>
          </a:prstGeom>
          <a:ln w="571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5154C2-0049-4377-B0ED-B533C780707C}"/>
              </a:ext>
            </a:extLst>
          </p:cNvPr>
          <p:cNvSpPr/>
          <p:nvPr/>
        </p:nvSpPr>
        <p:spPr>
          <a:xfrm rot="18328585" flipV="1">
            <a:off x="1839916" y="3739445"/>
            <a:ext cx="4729530" cy="82824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1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392</Words>
  <Application>Microsoft Office PowerPoint</Application>
  <PresentationFormat>A4 용지(210x297mm)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홍제만</dc:creator>
  <cp:lastModifiedBy>홍제만</cp:lastModifiedBy>
  <cp:revision>7</cp:revision>
  <dcterms:created xsi:type="dcterms:W3CDTF">2021-06-04T09:57:42Z</dcterms:created>
  <dcterms:modified xsi:type="dcterms:W3CDTF">2021-06-04T10:52:06Z</dcterms:modified>
</cp:coreProperties>
</file>