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5BB-11D5-4A8E-862F-CB2608417BBE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C08-D82C-48A1-8178-B4DC35DA33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5BB-11D5-4A8E-862F-CB2608417BBE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C08-D82C-48A1-8178-B4DC35DA33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5BB-11D5-4A8E-862F-CB2608417BBE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C08-D82C-48A1-8178-B4DC35DA33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5BB-11D5-4A8E-862F-CB2608417BBE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C08-D82C-48A1-8178-B4DC35DA33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5BB-11D5-4A8E-862F-CB2608417BBE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C08-D82C-48A1-8178-B4DC35DA33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5BB-11D5-4A8E-862F-CB2608417BBE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C08-D82C-48A1-8178-B4DC35DA33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5BB-11D5-4A8E-862F-CB2608417BBE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C08-D82C-48A1-8178-B4DC35DA33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5BB-11D5-4A8E-862F-CB2608417BBE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C08-D82C-48A1-8178-B4DC35DA33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5BB-11D5-4A8E-862F-CB2608417BBE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C08-D82C-48A1-8178-B4DC35DA33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5BB-11D5-4A8E-862F-CB2608417BBE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C08-D82C-48A1-8178-B4DC35DA33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5BB-11D5-4A8E-862F-CB2608417BBE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C08-D82C-48A1-8178-B4DC35DA33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15BB-11D5-4A8E-862F-CB2608417BBE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2C08-D82C-48A1-8178-B4DC35DA335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547664" y="1979548"/>
            <a:ext cx="432048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+ Bereich 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803688" y="2411596"/>
            <a:ext cx="4064456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+ Position 1 (Sonntag 10:00-14:00)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940152" y="2411596"/>
            <a:ext cx="105157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u="sng" dirty="0" smtClean="0"/>
              <a:t>kündigen</a:t>
            </a:r>
            <a:endParaRPr lang="de-DE" u="sng" dirty="0"/>
          </a:p>
        </p:txBody>
      </p:sp>
      <p:sp>
        <p:nvSpPr>
          <p:cNvPr id="11" name="Textfeld 10"/>
          <p:cNvSpPr txBox="1"/>
          <p:nvPr/>
        </p:nvSpPr>
        <p:spPr>
          <a:xfrm>
            <a:off x="1547664" y="2852936"/>
            <a:ext cx="432048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+ Bereich 2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803688" y="3284984"/>
            <a:ext cx="40644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+ Position 1 (Sonntag 12:00-16:00)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940152" y="3284984"/>
            <a:ext cx="137858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u="sng" dirty="0" smtClean="0"/>
              <a:t>unterstützen</a:t>
            </a:r>
            <a:endParaRPr lang="de-DE" u="sng" dirty="0"/>
          </a:p>
        </p:txBody>
      </p:sp>
      <p:sp>
        <p:nvSpPr>
          <p:cNvPr id="16" name="Textfeld 15"/>
          <p:cNvSpPr txBox="1"/>
          <p:nvPr/>
        </p:nvSpPr>
        <p:spPr>
          <a:xfrm>
            <a:off x="1547664" y="3933056"/>
            <a:ext cx="1455335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u="sng" dirty="0" smtClean="0"/>
              <a:t>Diesmal nicht</a:t>
            </a:r>
            <a:endParaRPr lang="de-DE" u="sng" dirty="0"/>
          </a:p>
        </p:txBody>
      </p:sp>
      <p:sp>
        <p:nvSpPr>
          <p:cNvPr id="17" name="Textfeld 16"/>
          <p:cNvSpPr txBox="1"/>
          <p:nvPr/>
        </p:nvSpPr>
        <p:spPr>
          <a:xfrm>
            <a:off x="3059832" y="3933056"/>
            <a:ext cx="1205779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u="sng" dirty="0" smtClean="0"/>
              <a:t>Nie wieder</a:t>
            </a:r>
            <a:endParaRPr lang="de-DE" u="sng" dirty="0"/>
          </a:p>
        </p:txBody>
      </p:sp>
      <p:sp>
        <p:nvSpPr>
          <p:cNvPr id="19" name="Textfeld 18"/>
          <p:cNvSpPr txBox="1"/>
          <p:nvPr/>
        </p:nvSpPr>
        <p:spPr>
          <a:xfrm>
            <a:off x="1547664" y="548680"/>
            <a:ext cx="43320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Hallo, Helfer!</a:t>
            </a:r>
          </a:p>
          <a:p>
            <a:endParaRPr lang="de-DE" sz="1400" dirty="0"/>
          </a:p>
          <a:p>
            <a:r>
              <a:rPr lang="de-DE" sz="1400" dirty="0" smtClean="0"/>
              <a:t>Hier deine aktuellen Buchungen für den Peiner Triathlon</a:t>
            </a:r>
          </a:p>
          <a:p>
            <a:r>
              <a:rPr lang="de-DE" sz="1400" dirty="0" smtClean="0"/>
              <a:t>im Juni 2017.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5076057" y="4581128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Alle </a:t>
            </a:r>
            <a:r>
              <a:rPr lang="de-DE" sz="1200" dirty="0" err="1" smtClean="0"/>
              <a:t>zubuchbaren</a:t>
            </a:r>
            <a:r>
              <a:rPr lang="de-DE" sz="1200" dirty="0" smtClean="0"/>
              <a:t> Positionen:</a:t>
            </a:r>
          </a:p>
          <a:p>
            <a:r>
              <a:rPr lang="de-DE" sz="1200" dirty="0" smtClean="0"/>
              <a:t>Keine Überschneidungen mit aktuellen Buchungen</a:t>
            </a:r>
          </a:p>
          <a:p>
            <a:r>
              <a:rPr lang="de-DE" sz="1200" dirty="0" smtClean="0"/>
              <a:t>(und andere </a:t>
            </a:r>
            <a:r>
              <a:rPr lang="de-DE" sz="1200" dirty="0" err="1" smtClean="0"/>
              <a:t>Kritieren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itchFamily="2" charset="2"/>
              </a:rPr>
              <a:t> Alter Helfer vs. </a:t>
            </a:r>
            <a:r>
              <a:rPr lang="de-DE" sz="1200" dirty="0" err="1" smtClean="0">
                <a:sym typeface="Wingdings" pitchFamily="2" charset="2"/>
              </a:rPr>
              <a:t>Mindestlater</a:t>
            </a:r>
            <a:endParaRPr lang="de-DE" sz="1200" dirty="0">
              <a:sym typeface="Wingdings" pitchFamily="2" charset="2"/>
            </a:endParaRPr>
          </a:p>
          <a:p>
            <a:r>
              <a:rPr lang="de-DE" sz="1200" dirty="0" smtClean="0">
                <a:sym typeface="Wingdings" pitchFamily="2" charset="2"/>
              </a:rPr>
              <a:t>Position, …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 flipV="1">
            <a:off x="5148064" y="3861048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64</Words>
  <Application>Microsoft Office PowerPoint</Application>
  <PresentationFormat>Bildschirmpräsentation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z000MSMF</dc:creator>
  <cp:lastModifiedBy>z000MSMF</cp:lastModifiedBy>
  <cp:revision>4</cp:revision>
  <dcterms:created xsi:type="dcterms:W3CDTF">2016-06-24T16:57:10Z</dcterms:created>
  <dcterms:modified xsi:type="dcterms:W3CDTF">2016-06-24T17:29:06Z</dcterms:modified>
</cp:coreProperties>
</file>