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59675" cy="10691813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Black" panose="00000A00000000000000" pitchFamily="2" charset="0"/>
      <p:bold r:id="rId11"/>
      <p:boldItalic r:id="rId12"/>
    </p:embeddedFont>
    <p:embeddedFont>
      <p:font typeface="Montserrat Medium" panose="000006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8" y="-5358"/>
      </p:cViewPr>
      <p:guideLst>
        <p:guide orient="horz" pos="3368"/>
        <p:guide pos="2381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e923bf3f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e923bf3f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e923bf3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e923bf3f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0bbe34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0bbe34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674af5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674af5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bg>
      <p:bgPr>
        <a:solidFill>
          <a:schemeClr val="dk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18745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1">
  <p:cSld name="SECTION_HEADER_2_1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1 1">
  <p:cSld name="SECTION_HEADER_2_1_1">
    <p:bg>
      <p:bgPr>
        <a:solidFill>
          <a:schemeClr val="accent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-320350" y="195522"/>
            <a:ext cx="5161550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2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7125" y="9840375"/>
            <a:ext cx="857901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2">
  <p:cSld name="SECTION_HEADER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2 1">
  <p:cSld name="SECTION_HEADER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2 1 1">
  <p:cSld name="SECTION_HEAD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4371"/>
            <a:ext cx="7560001" cy="1072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7560001" cy="1069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3">
  <p:cSld name="SECTION_HEADER_2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t="9" b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50" y="592445"/>
            <a:ext cx="554525" cy="5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-46800" y="-76200"/>
            <a:ext cx="7653600" cy="573900"/>
            <a:chOff x="50" y="4657225"/>
            <a:chExt cx="7653600" cy="573900"/>
          </a:xfrm>
        </p:grpSpPr>
        <p:sp>
          <p:nvSpPr>
            <p:cNvPr id="98" name="Google Shape;98;p20"/>
            <p:cNvSpPr/>
            <p:nvPr/>
          </p:nvSpPr>
          <p:spPr>
            <a:xfrm>
              <a:off x="50" y="4657225"/>
              <a:ext cx="7653600" cy="573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9" name="Google Shape;9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8976" y="4740025"/>
              <a:ext cx="365760" cy="40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15825" y="4826641"/>
              <a:ext cx="411699" cy="2350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2">
  <p:cSld name="TITLE_4">
    <p:bg>
      <p:bgPr>
        <a:solidFill>
          <a:schemeClr val="accent5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18745"/>
          <a:stretch/>
        </p:blipFill>
        <p:spPr>
          <a:xfrm>
            <a:off x="1008988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3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l="9356" r="9356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 1">
  <p:cSld name="TITLE_3_1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9356" r="9356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 rot="-5400000">
            <a:off x="1954500" y="5009201"/>
            <a:ext cx="3651000" cy="769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-5400000">
            <a:off x="3093750" y="6135751"/>
            <a:ext cx="1462500" cy="7650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cinza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560001" cy="1069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 2">
  <p:cSld name="TITLE_3_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l="9356" r="9356"/>
          <a:stretch/>
        </p:blipFill>
        <p:spPr>
          <a:xfrm>
            <a:off x="1722113" y="1757612"/>
            <a:ext cx="6142676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5889875" y="684900"/>
            <a:ext cx="1114924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 flipH="1">
            <a:off x="-240250" y="-280275"/>
            <a:ext cx="1361400" cy="144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 2 1">
  <p:cSld name="TITLE_3_2_1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l="9376" r="9368"/>
          <a:stretch/>
        </p:blipFill>
        <p:spPr>
          <a:xfrm>
            <a:off x="1722113" y="1757613"/>
            <a:ext cx="614267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875" y="684900"/>
            <a:ext cx="1114925" cy="6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>
            <a:off x="0" y="-120125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8"/>
          <p:cNvCxnSpPr/>
          <p:nvPr/>
        </p:nvCxnSpPr>
        <p:spPr>
          <a:xfrm rot="10800000" flipH="1">
            <a:off x="-240250" y="-280275"/>
            <a:ext cx="1361400" cy="144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8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">
  <p:cSld name="SECTION_HEADER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ORIA 1 1 2">
  <p:cSld name="SECTION_HEADER_2_2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20350" y="195522"/>
            <a:ext cx="5161549" cy="2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10800000" flipH="1">
            <a:off x="-80100" y="7828800"/>
            <a:ext cx="2743200" cy="2863200"/>
          </a:xfrm>
          <a:prstGeom prst="diagStrip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-320350" y="9470650"/>
            <a:ext cx="1521600" cy="162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6347125" y="9840375"/>
            <a:ext cx="857900" cy="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QA6n2GkVcAA-6Vsi8J9gPr7SCP_cDu4fZaxCTIvaMg/edit#gid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3656125"/>
            <a:ext cx="37800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0" y="4358175"/>
            <a:ext cx="4521000" cy="86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Assignment </a:t>
            </a:r>
            <a:endParaRPr sz="44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123175" y="4030375"/>
            <a:ext cx="77073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#4</a:t>
            </a:r>
            <a:endParaRPr sz="29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800100" y="1179900"/>
            <a:ext cx="5145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Aplicação com Pandas em análise de NPS</a:t>
            </a:r>
            <a:endParaRPr sz="3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3" name="Google Shape;113;p22"/>
          <p:cNvCxnSpPr/>
          <p:nvPr/>
        </p:nvCxnSpPr>
        <p:spPr>
          <a:xfrm>
            <a:off x="809625" y="2276475"/>
            <a:ext cx="6067500" cy="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22"/>
          <p:cNvSpPr txBox="1"/>
          <p:nvPr/>
        </p:nvSpPr>
        <p:spPr>
          <a:xfrm>
            <a:off x="800100" y="2326513"/>
            <a:ext cx="629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Objetivo: Analisar banco de dados manipulando biblioteca pandas e identificar quais os gargalos do produto.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800100" y="3022750"/>
            <a:ext cx="62961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Uma empresa parceira da DNC na área de  tecnologia da informação desenvolve soluções de  softwares para auxiliar na otimização de processos na área de compras, contendo 3 planos de serviços (basic, premium e enterprise) para o cliente escolher qual melhor se encaixa ao seu porte e realidade. 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empresa está com alguns problemas de satisfação dos clientes e precisa identificar rapidamente quais as melhorias devem fazer no produto.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base nas notas de NPS é possível identificar as performances de cada plano e os perfis de detratores que estão afetando as notas.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852450" y="6267350"/>
            <a:ext cx="619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Sobre NPS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Net Promoter Score é uma pesquisa feita que mensura a satisfação do cliente em relação a um serviço ou produto.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 acordo com a nota, os clientes são classificados em 3 grupos: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916875" y="7667625"/>
            <a:ext cx="601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1       2       3       4       5       6       7       8       9       10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933450" y="7372350"/>
            <a:ext cx="3200400" cy="33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DETRATOR</a:t>
            </a:r>
            <a:endParaRPr sz="700">
              <a:highlight>
                <a:srgbClr val="E06666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352925" y="7372350"/>
            <a:ext cx="1019100" cy="338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NEUTRO</a:t>
            </a:r>
            <a:endParaRPr sz="700">
              <a:highlight>
                <a:srgbClr val="E06666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534025" y="7372350"/>
            <a:ext cx="1266900" cy="338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PROMOTOR</a:t>
            </a:r>
            <a:endParaRPr sz="700">
              <a:highlight>
                <a:srgbClr val="E06666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93075" y="8201025"/>
            <a:ext cx="546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Cálculo da nota 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993075" y="8482900"/>
            <a:ext cx="4353000" cy="41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NPS = (%Promotores) - (%Detratores)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800100" y="1179900"/>
            <a:ext cx="5145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Aplicação com Pandas em análise de NPS</a:t>
            </a:r>
            <a:endParaRPr sz="3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813075" y="2576025"/>
            <a:ext cx="6060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Etapa 1: Organize sua base de dados</a:t>
            </a:r>
            <a:b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23"/>
          <p:cNvCxnSpPr/>
          <p:nvPr/>
        </p:nvCxnSpPr>
        <p:spPr>
          <a:xfrm>
            <a:off x="809625" y="2276475"/>
            <a:ext cx="6067500" cy="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23"/>
          <p:cNvSpPr txBox="1"/>
          <p:nvPr/>
        </p:nvSpPr>
        <p:spPr>
          <a:xfrm>
            <a:off x="813075" y="3606925"/>
            <a:ext cx="6060600" cy="4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Importe a biblioteca Pandas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Carregue o dataset: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essa base de dados está em formato csv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***utilize o comando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read_csv()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carregue esse conteúdo do arquivo para a variável dataset com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separador(sep=’,’)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 transforme em um dataframe para sua análise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use o comando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dataset.head()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para verificar se a base de dados foi carregada e lida corretamente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partir da base carregada, organize, remova valores em branco, filtre e agrupe as informações para entender os dados obtidos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Alguns dos comandos que pode usar: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type(dataset)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dataset.count()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dataset.describe()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dataset.isnull().sum()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923925" y="2895600"/>
            <a:ext cx="58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aqui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800100" y="1179900"/>
            <a:ext cx="5145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Aplicação com Pandas em análise de NPS</a:t>
            </a:r>
            <a:endParaRPr sz="3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813075" y="2576025"/>
            <a:ext cx="60606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Etapa 2: Investigue e visualize sua análise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>
            <a:off x="809625" y="2276475"/>
            <a:ext cx="6067500" cy="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4"/>
          <p:cNvSpPr txBox="1"/>
          <p:nvPr/>
        </p:nvSpPr>
        <p:spPr>
          <a:xfrm>
            <a:off x="813075" y="3143250"/>
            <a:ext cx="6060600" cy="2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Após tratar sua base de dados, plot gráfico simples para visualização de informações úteis do dataset a ser apresentado ao cliente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partir dos gráficos,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Quais análises consegue concluir comparando os 3 pacotes? Qual serviço é o pior e melhor de acordo com as notas dos clientes?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Qual serviço pode-se inferir que a empresa deve continuar investindo de acordo com os dados?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730825" y="5612250"/>
            <a:ext cx="6146400" cy="36317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Resposta: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Coloque aqui o link do seu Colab, salve este arquivo em pdf e submeta-o para validação. Não se esqueça de Compartilhar o Colab no modo “Qualquer pessoa com o link” pode visualizar: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l="1224"/>
          <a:stretch/>
        </p:blipFill>
        <p:spPr>
          <a:xfrm>
            <a:off x="1179425" y="6644100"/>
            <a:ext cx="5327900" cy="25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Custom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Montserrat Black</vt:lpstr>
      <vt:lpstr>Montserrat Medium</vt:lpstr>
      <vt:lpstr>Montserrat SemiBold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DNC GROUP06</cp:lastModifiedBy>
  <cp:revision>1</cp:revision>
  <dcterms:modified xsi:type="dcterms:W3CDTF">2021-07-06T12:30:10Z</dcterms:modified>
</cp:coreProperties>
</file>