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76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24C97-F8F6-9E1B-992D-147F63E990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21A710-C6A1-1F48-CF50-AD4C18DC4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43EB4-05B7-45E2-4ED1-F26A5BBEF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F77C-50E7-4B83-912D-F99384B808B0}" type="datetimeFigureOut">
              <a:rPr lang="pt-BR" smtClean="0"/>
              <a:t>04/05/2022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7C38E-6785-47F2-C417-06212B08A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31505-A611-FB51-259D-B67F8B767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9380-58C1-4585-A851-C58F909B3D4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520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A8AC0-F3C9-5D60-CA09-6E277AB83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0E72F2-6663-827C-2CA4-0C148122A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93B20-5090-860C-2E0E-3C1C26147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F77C-50E7-4B83-912D-F99384B808B0}" type="datetimeFigureOut">
              <a:rPr lang="pt-BR" smtClean="0"/>
              <a:t>04/05/2022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C361A-ABD7-0487-8B5C-3E631AC2A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94D71-A970-6577-DF88-5F6DE36E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9380-58C1-4585-A851-C58F909B3D4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887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BE8AE0-68EC-9433-95EC-61E1EE8771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DBE8B-FB68-02CB-CB7C-B5D4FCA80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08A4-7F53-1FD8-83C5-FEDF6899B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F77C-50E7-4B83-912D-F99384B808B0}" type="datetimeFigureOut">
              <a:rPr lang="pt-BR" smtClean="0"/>
              <a:t>04/05/2022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7EF1A-AC47-C254-BF81-4ACB142C6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960B4-92C7-D443-3500-ADFC21FC5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9380-58C1-4585-A851-C58F909B3D4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2859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AA279-DD7B-EE34-476F-C559F5F2A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FE009-E677-3C28-928E-16172AA01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73911-610B-93B3-7552-BC7C3CBDD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F77C-50E7-4B83-912D-F99384B808B0}" type="datetimeFigureOut">
              <a:rPr lang="pt-BR" smtClean="0"/>
              <a:t>04/05/2022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D4BF5-CB82-0104-140F-E82E7ABE7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DEC4E-3484-6791-DD15-BE203A09C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9380-58C1-4585-A851-C58F909B3D4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5524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65CC1-C849-7908-072E-7117C364C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F8CA2-13A6-BF01-4361-46103FF4D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11CAA-7A55-F2AC-5865-687B36DE3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F77C-50E7-4B83-912D-F99384B808B0}" type="datetimeFigureOut">
              <a:rPr lang="pt-BR" smtClean="0"/>
              <a:t>04/05/2022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2F5A1-5C55-87F5-0E7E-08D0C842F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E20E0-12E0-22E1-B4F9-E1EC03D26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9380-58C1-4585-A851-C58F909B3D4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7305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24722-C2DB-3D45-DEC0-709855610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A98D9-D810-48BD-FA68-C832A5ED27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8B0A60-7805-E3A2-4448-CF1C019CB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76CB3-D8C7-9F19-31D8-5A852CEFA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F77C-50E7-4B83-912D-F99384B808B0}" type="datetimeFigureOut">
              <a:rPr lang="pt-BR" smtClean="0"/>
              <a:t>04/05/2022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6208B-6CC6-EEA8-BE04-17FA25C75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C8741-6879-9B13-99C9-F8D160CDB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9380-58C1-4585-A851-C58F909B3D4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610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10F63-42BF-F3D6-24A3-B8018345E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32875-A3E5-68E5-5452-FE0B45589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81D543-1888-496F-6A96-40928CA29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41BEC0-FE6C-CD1E-B6E2-53B18BB61F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1C3A4E-2C69-4F7E-2505-395C44DFF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04C017-D93B-7E62-4A79-7737D0144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F77C-50E7-4B83-912D-F99384B808B0}" type="datetimeFigureOut">
              <a:rPr lang="pt-BR" smtClean="0"/>
              <a:t>04/05/2022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B20551-B122-0BD7-A954-707C96038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CEE898-D102-28AF-B56C-8BA30C9F4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9380-58C1-4585-A851-C58F909B3D4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0751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08F87-1D30-BB60-D2DD-0BD14FBC0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B79DD0-5251-BE97-7714-17FB85C8E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F77C-50E7-4B83-912D-F99384B808B0}" type="datetimeFigureOut">
              <a:rPr lang="pt-BR" smtClean="0"/>
              <a:t>04/05/2022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47E17C-CB6B-74A9-720C-78C480C54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FF9757-182F-6DC6-5723-6FBB99215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9380-58C1-4585-A851-C58F909B3D4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35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E9D8D-384B-5D96-1791-FF33E004A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F77C-50E7-4B83-912D-F99384B808B0}" type="datetimeFigureOut">
              <a:rPr lang="pt-BR" smtClean="0"/>
              <a:t>04/05/2022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B6E5F3-239F-64EE-135B-BCDD9FBB2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CAD54-B259-A841-7FF1-401A95DD7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9380-58C1-4585-A851-C58F909B3D4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241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65957-9D27-7876-2A2D-5A5455CA0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672E4-84D1-3DCA-AC33-FD39CA542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5502DD-3412-F93F-91B9-98CD1F67B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EFD45-C039-E9F7-3CB5-769CD02FF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F77C-50E7-4B83-912D-F99384B808B0}" type="datetimeFigureOut">
              <a:rPr lang="pt-BR" smtClean="0"/>
              <a:t>04/05/2022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84CC3-E7EB-133E-1965-01C45B0EA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B2DC9-D065-EBCE-AB6A-F10E1F373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9380-58C1-4585-A851-C58F909B3D4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9538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6712F-53C1-E8CF-8356-F9BA6B9E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ADACB7-24A7-D048-7E2D-DDF051688B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F18A18-FC53-DAA2-D786-86B47E2B2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9EB45-914E-AF14-1518-4278D9814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F77C-50E7-4B83-912D-F99384B808B0}" type="datetimeFigureOut">
              <a:rPr lang="pt-BR" smtClean="0"/>
              <a:t>04/05/2022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FA4DB-2395-B4A6-1823-AB109C65C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0032A-C69E-2492-8439-8D2135A0B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9380-58C1-4585-A851-C58F909B3D4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4121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913960-1EF8-E923-8159-AE7331EB6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C4D8A-D109-3BDC-5651-C734A82A9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7F42D-0CF2-1CAF-94C7-F046D62F3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BF77C-50E7-4B83-912D-F99384B808B0}" type="datetimeFigureOut">
              <a:rPr lang="pt-BR" smtClean="0"/>
              <a:t>04/05/2022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803D0-5BDD-CE26-9DF1-C5B28DCC7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D0D6C-3F27-1388-7DAC-1BB9B39FD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F9380-58C1-4585-A851-C58F909B3D4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34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78A5F1-AC95-C697-5362-B5CD4BB0A546}"/>
              </a:ext>
            </a:extLst>
          </p:cNvPr>
          <p:cNvSpPr/>
          <p:nvPr/>
        </p:nvSpPr>
        <p:spPr>
          <a:xfrm>
            <a:off x="856033" y="1556422"/>
            <a:ext cx="1994170" cy="885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  <a:p>
            <a:pPr algn="ctr"/>
            <a:r>
              <a:rPr lang="pt-BR" dirty="0"/>
              <a:t>- </a:t>
            </a:r>
            <a:r>
              <a:rPr lang="pt-BR" dirty="0" err="1"/>
              <a:t>Cod</a:t>
            </a:r>
            <a:r>
              <a:rPr lang="pt-BR" dirty="0"/>
              <a:t> </a:t>
            </a:r>
            <a:r>
              <a:rPr lang="pt-BR" dirty="0" err="1"/>
              <a:t>Cli</a:t>
            </a:r>
            <a:r>
              <a:rPr lang="pt-BR" dirty="0"/>
              <a:t>, Nome CPF...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3CB60B-AA8B-B89C-14F9-5F8555C7D19C}"/>
              </a:ext>
            </a:extLst>
          </p:cNvPr>
          <p:cNvSpPr/>
          <p:nvPr/>
        </p:nvSpPr>
        <p:spPr>
          <a:xfrm>
            <a:off x="4416355" y="671205"/>
            <a:ext cx="1994170" cy="885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Documento </a:t>
            </a:r>
          </a:p>
          <a:p>
            <a:pPr algn="ctr"/>
            <a:r>
              <a:rPr lang="pt-BR" dirty="0"/>
              <a:t>- </a:t>
            </a:r>
            <a:r>
              <a:rPr lang="pt-BR" dirty="0" err="1"/>
              <a:t>Cod</a:t>
            </a:r>
            <a:r>
              <a:rPr lang="pt-BR" dirty="0"/>
              <a:t> Doc, </a:t>
            </a:r>
            <a:r>
              <a:rPr lang="pt-BR" dirty="0" err="1"/>
              <a:t>Descr</a:t>
            </a:r>
            <a:r>
              <a:rPr lang="pt-BR" dirty="0"/>
              <a:t>, </a:t>
            </a:r>
            <a:r>
              <a:rPr lang="pt-BR" dirty="0" err="1"/>
              <a:t>Nro</a:t>
            </a:r>
            <a:r>
              <a:rPr lang="pt-BR" dirty="0"/>
              <a:t>... Tipo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F4E5CF-BA7E-D0DF-5CA4-830F78E38CFA}"/>
              </a:ext>
            </a:extLst>
          </p:cNvPr>
          <p:cNvSpPr/>
          <p:nvPr/>
        </p:nvSpPr>
        <p:spPr>
          <a:xfrm>
            <a:off x="4416355" y="1929322"/>
            <a:ext cx="1994170" cy="885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Endereço</a:t>
            </a:r>
          </a:p>
          <a:p>
            <a:pPr algn="ctr"/>
            <a:r>
              <a:rPr lang="pt-BR" dirty="0"/>
              <a:t>- Rua, </a:t>
            </a:r>
            <a:r>
              <a:rPr lang="pt-BR" dirty="0" err="1"/>
              <a:t>Nro</a:t>
            </a:r>
            <a:r>
              <a:rPr lang="pt-BR" dirty="0"/>
              <a:t>, Cidade, CEP, ...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791999-A34C-5C0A-FC59-F08412F9EC18}"/>
              </a:ext>
            </a:extLst>
          </p:cNvPr>
          <p:cNvSpPr/>
          <p:nvPr/>
        </p:nvSpPr>
        <p:spPr>
          <a:xfrm>
            <a:off x="5277255" y="5541782"/>
            <a:ext cx="1994170" cy="631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Produto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782404-397F-0D6D-F396-0C4416F8E9F4}"/>
              </a:ext>
            </a:extLst>
          </p:cNvPr>
          <p:cNvSpPr/>
          <p:nvPr/>
        </p:nvSpPr>
        <p:spPr>
          <a:xfrm>
            <a:off x="4416355" y="3229273"/>
            <a:ext cx="1994170" cy="885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Conta Corrente</a:t>
            </a:r>
          </a:p>
          <a:p>
            <a:pPr marL="285750" indent="-285750" algn="ctr">
              <a:buFontTx/>
              <a:buChar char="-"/>
            </a:pPr>
            <a:r>
              <a:rPr lang="pt-BR" dirty="0" err="1"/>
              <a:t>Nro</a:t>
            </a:r>
            <a:r>
              <a:rPr lang="pt-BR" dirty="0"/>
              <a:t> Conta</a:t>
            </a:r>
          </a:p>
          <a:p>
            <a:pPr marL="285750" indent="-285750" algn="ctr">
              <a:buFontTx/>
              <a:buChar char="-"/>
            </a:pPr>
            <a:r>
              <a:rPr lang="pt-BR" dirty="0"/>
              <a:t>Saldo... 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4A5D480D-E57B-7469-4091-DA1B84E7395C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5400000" flipH="1" flipV="1">
            <a:off x="2913432" y="53500"/>
            <a:ext cx="442608" cy="256323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70222F7-8AA6-EFF4-B584-98552E4F14AD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2850203" y="1999031"/>
            <a:ext cx="1566152" cy="3729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0D94396-FA2C-42B2-4F52-E35263F44B04}"/>
              </a:ext>
            </a:extLst>
          </p:cNvPr>
          <p:cNvCxnSpPr>
            <a:cxnSpLocks/>
            <a:stCxn id="4" idx="2"/>
            <a:endCxn id="8" idx="1"/>
          </p:cNvCxnSpPr>
          <p:nvPr/>
        </p:nvCxnSpPr>
        <p:spPr>
          <a:xfrm rot="16200000" flipH="1">
            <a:off x="2519615" y="1775141"/>
            <a:ext cx="1230243" cy="256323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B6332D6-1CC4-4E8D-E4ED-D72EDC38A460}"/>
              </a:ext>
            </a:extLst>
          </p:cNvPr>
          <p:cNvCxnSpPr>
            <a:cxnSpLocks/>
            <a:stCxn id="64" idx="2"/>
            <a:endCxn id="7" idx="0"/>
          </p:cNvCxnSpPr>
          <p:nvPr/>
        </p:nvCxnSpPr>
        <p:spPr>
          <a:xfrm rot="5400000">
            <a:off x="7216904" y="3784924"/>
            <a:ext cx="814294" cy="269942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8B41C6D-6AD6-8D86-736E-4940606D0F96}"/>
              </a:ext>
            </a:extLst>
          </p:cNvPr>
          <p:cNvSpPr txBox="1"/>
          <p:nvPr/>
        </p:nvSpPr>
        <p:spPr>
          <a:xfrm>
            <a:off x="1600198" y="1203305"/>
            <a:ext cx="505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6F3441-E4A5-528C-5384-25B7A470AF65}"/>
              </a:ext>
            </a:extLst>
          </p:cNvPr>
          <p:cNvSpPr txBox="1"/>
          <p:nvPr/>
        </p:nvSpPr>
        <p:spPr>
          <a:xfrm>
            <a:off x="4090479" y="744481"/>
            <a:ext cx="505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26C27D7-4F4F-50F1-6DEA-507A38034057}"/>
              </a:ext>
            </a:extLst>
          </p:cNvPr>
          <p:cNvSpPr txBox="1"/>
          <p:nvPr/>
        </p:nvSpPr>
        <p:spPr>
          <a:xfrm>
            <a:off x="4056432" y="2007465"/>
            <a:ext cx="449094" cy="377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52CC247-A009-452A-8435-1F0EEC28C1BF}"/>
              </a:ext>
            </a:extLst>
          </p:cNvPr>
          <p:cNvSpPr txBox="1"/>
          <p:nvPr/>
        </p:nvSpPr>
        <p:spPr>
          <a:xfrm>
            <a:off x="4096154" y="3229273"/>
            <a:ext cx="505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DC148C6-2DFD-DCBA-49BD-36EE4295FCE4}"/>
              </a:ext>
            </a:extLst>
          </p:cNvPr>
          <p:cNvSpPr txBox="1"/>
          <p:nvPr/>
        </p:nvSpPr>
        <p:spPr>
          <a:xfrm>
            <a:off x="5930627" y="5172449"/>
            <a:ext cx="505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B9956DC-CCB9-C1A1-1E46-A8B122BBA0A1}"/>
              </a:ext>
            </a:extLst>
          </p:cNvPr>
          <p:cNvSpPr/>
          <p:nvPr/>
        </p:nvSpPr>
        <p:spPr>
          <a:xfrm>
            <a:off x="7976677" y="3331875"/>
            <a:ext cx="1994170" cy="1395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Transação</a:t>
            </a:r>
          </a:p>
          <a:p>
            <a:pPr marL="285750" indent="-285750" algn="ctr">
              <a:buFontTx/>
              <a:buChar char="-"/>
            </a:pPr>
            <a:r>
              <a:rPr lang="pt-BR" dirty="0"/>
              <a:t>Tipo</a:t>
            </a:r>
          </a:p>
          <a:p>
            <a:pPr marL="285750" indent="-285750" algn="ctr">
              <a:buFontTx/>
              <a:buChar char="-"/>
            </a:pPr>
            <a:r>
              <a:rPr lang="pt-BR" dirty="0"/>
              <a:t>Data/Hora</a:t>
            </a:r>
          </a:p>
          <a:p>
            <a:pPr marL="285750" indent="-285750" algn="ctr">
              <a:buFontTx/>
              <a:buChar char="-"/>
            </a:pPr>
            <a:r>
              <a:rPr lang="pt-BR" dirty="0"/>
              <a:t>Valor</a:t>
            </a:r>
          </a:p>
        </p:txBody>
      </p: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35C9A7F4-A66F-3223-197F-98AD3C5E1C41}"/>
              </a:ext>
            </a:extLst>
          </p:cNvPr>
          <p:cNvCxnSpPr>
            <a:cxnSpLocks/>
            <a:stCxn id="8" idx="2"/>
            <a:endCxn id="64" idx="1"/>
          </p:cNvCxnSpPr>
          <p:nvPr/>
        </p:nvCxnSpPr>
        <p:spPr>
          <a:xfrm rot="5400000" flipH="1" flipV="1">
            <a:off x="6652654" y="2790467"/>
            <a:ext cx="84808" cy="2563237"/>
          </a:xfrm>
          <a:prstGeom prst="bentConnector4">
            <a:avLst>
              <a:gd name="adj1" fmla="val -269550"/>
              <a:gd name="adj2" fmla="val 6945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28226674-6036-1741-6ED2-5FE4B6F38DE6}"/>
              </a:ext>
            </a:extLst>
          </p:cNvPr>
          <p:cNvSpPr txBox="1"/>
          <p:nvPr/>
        </p:nvSpPr>
        <p:spPr>
          <a:xfrm>
            <a:off x="8966466" y="4761540"/>
            <a:ext cx="505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C0CDECEB-3A25-E75D-C314-9BC48019C428}"/>
              </a:ext>
            </a:extLst>
          </p:cNvPr>
          <p:cNvCxnSpPr>
            <a:cxnSpLocks/>
            <a:stCxn id="5" idx="2"/>
            <a:endCxn id="64" idx="0"/>
          </p:cNvCxnSpPr>
          <p:nvPr/>
        </p:nvCxnSpPr>
        <p:spPr>
          <a:xfrm rot="16200000" flipH="1">
            <a:off x="6305875" y="663987"/>
            <a:ext cx="1775453" cy="3560322"/>
          </a:xfrm>
          <a:prstGeom prst="bentConnector3">
            <a:avLst>
              <a:gd name="adj1" fmla="val 110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FEA238D-E8F3-BF3B-5CC9-F34C82D82B26}"/>
              </a:ext>
            </a:extLst>
          </p:cNvPr>
          <p:cNvSpPr/>
          <p:nvPr/>
        </p:nvSpPr>
        <p:spPr>
          <a:xfrm>
            <a:off x="9850873" y="2407591"/>
            <a:ext cx="1384572" cy="58593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Tipo Transação</a:t>
            </a:r>
          </a:p>
        </p:txBody>
      </p: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0666AC54-1E16-3BDF-E92C-2222A8A74160}"/>
              </a:ext>
            </a:extLst>
          </p:cNvPr>
          <p:cNvCxnSpPr>
            <a:cxnSpLocks/>
            <a:stCxn id="114" idx="2"/>
            <a:endCxn id="64" idx="3"/>
          </p:cNvCxnSpPr>
          <p:nvPr/>
        </p:nvCxnSpPr>
        <p:spPr>
          <a:xfrm rot="5400000">
            <a:off x="9738926" y="3225449"/>
            <a:ext cx="1036154" cy="57231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B3036B2-40AA-17AF-7DFF-05FCFF5303E4}"/>
              </a:ext>
            </a:extLst>
          </p:cNvPr>
          <p:cNvSpPr/>
          <p:nvPr/>
        </p:nvSpPr>
        <p:spPr>
          <a:xfrm>
            <a:off x="7382475" y="451512"/>
            <a:ext cx="1384572" cy="58593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Tipo Documento</a:t>
            </a: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2179324F-5A04-793B-8A37-EC94E85A606A}"/>
              </a:ext>
            </a:extLst>
          </p:cNvPr>
          <p:cNvCxnSpPr>
            <a:stCxn id="118" idx="1"/>
            <a:endCxn id="5" idx="3"/>
          </p:cNvCxnSpPr>
          <p:nvPr/>
        </p:nvCxnSpPr>
        <p:spPr>
          <a:xfrm rot="10800000" flipV="1">
            <a:off x="6410525" y="744480"/>
            <a:ext cx="971950" cy="36933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810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52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Marcos Speca</dc:creator>
  <cp:lastModifiedBy>Marcos Speca</cp:lastModifiedBy>
  <cp:revision>4</cp:revision>
  <dcterms:created xsi:type="dcterms:W3CDTF">2022-05-05T01:14:21Z</dcterms:created>
  <dcterms:modified xsi:type="dcterms:W3CDTF">2022-05-05T02:14:19Z</dcterms:modified>
</cp:coreProperties>
</file>