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58" r:id="rId8"/>
    <p:sldId id="260" r:id="rId9"/>
    <p:sldId id="259" r:id="rId10"/>
    <p:sldId id="261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70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91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13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6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32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40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29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3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93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0761-94C8-4EFC-A7C9-B3C6AB926F7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6D3C-2F26-47AB-810F-A6F1F636B9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2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90.0.0.5\Install\Arquivos%20em%20Comum\NetExpress\Atalhos%20NE\NetKEY2.key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32909" y="266007"/>
            <a:ext cx="4707774" cy="991206"/>
          </a:xfrm>
        </p:spPr>
        <p:txBody>
          <a:bodyPr>
            <a:normAutofit/>
          </a:bodyPr>
          <a:lstStyle/>
          <a:p>
            <a:r>
              <a:rPr lang="pt-BR" sz="3200" b="1" dirty="0"/>
              <a:t>Configurações do </a:t>
            </a:r>
            <a:r>
              <a:rPr lang="pt-BR" sz="3200" b="1" dirty="0" err="1"/>
              <a:t>Promax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sz="32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94" y="2457542"/>
            <a:ext cx="5081353" cy="36118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6850" y="1257213"/>
            <a:ext cx="5561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abrir seu Internet Explore faça os Seguintes Passos: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1º Passo:  </a:t>
            </a:r>
            <a:r>
              <a:rPr lang="pt-BR" dirty="0"/>
              <a:t>Acesse  as Configurações do IE: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03" y="2105636"/>
            <a:ext cx="3781751" cy="456736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087803" y="1510018"/>
            <a:ext cx="401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2º Passo:  </a:t>
            </a:r>
            <a:r>
              <a:rPr lang="pt-BR" dirty="0"/>
              <a:t>Adicione o IP do site.</a:t>
            </a:r>
          </a:p>
        </p:txBody>
      </p:sp>
      <p:sp>
        <p:nvSpPr>
          <p:cNvPr id="8" name="Elipse 7"/>
          <p:cNvSpPr/>
          <p:nvPr/>
        </p:nvSpPr>
        <p:spPr>
          <a:xfrm>
            <a:off x="9848675" y="3137483"/>
            <a:ext cx="1020879" cy="562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93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0" y="2114634"/>
            <a:ext cx="5744377" cy="345805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054001" y="266395"/>
            <a:ext cx="857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Atalho de </a:t>
            </a:r>
            <a:r>
              <a:rPr lang="pt-BR" sz="3200" b="1" dirty="0" err="1">
                <a:latin typeface="+mj-lt"/>
              </a:rPr>
              <a:t>DebugBreak</a:t>
            </a:r>
            <a:endParaRPr lang="pt-BR" b="1" dirty="0"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70830" y="1317764"/>
            <a:ext cx="466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1º Passo:  </a:t>
            </a:r>
            <a:r>
              <a:rPr lang="pt-BR" dirty="0"/>
              <a:t>Abra seu Net Express, vá em </a:t>
            </a:r>
            <a:r>
              <a:rPr lang="pt-BR" b="1" dirty="0"/>
              <a:t>“</a:t>
            </a:r>
            <a:r>
              <a:rPr lang="pt-BR" b="1" dirty="0" err="1"/>
              <a:t>Options</a:t>
            </a:r>
            <a:r>
              <a:rPr lang="pt-BR" b="1" dirty="0"/>
              <a:t>”</a:t>
            </a:r>
            <a:r>
              <a:rPr lang="pt-BR" dirty="0"/>
              <a:t> e depois em </a:t>
            </a:r>
            <a:r>
              <a:rPr lang="pt-BR" b="1" dirty="0"/>
              <a:t>“</a:t>
            </a:r>
            <a:r>
              <a:rPr lang="pt-BR" b="1" dirty="0" err="1"/>
              <a:t>Edit</a:t>
            </a:r>
            <a:r>
              <a:rPr lang="pt-BR" b="1" dirty="0"/>
              <a:t>”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140" y="2086688"/>
            <a:ext cx="4419600" cy="46386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809362" y="1040765"/>
            <a:ext cx="617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2º Passo:  </a:t>
            </a:r>
            <a:r>
              <a:rPr lang="pt-BR" dirty="0"/>
              <a:t>Na aba </a:t>
            </a:r>
            <a:r>
              <a:rPr lang="pt-BR" b="1" dirty="0"/>
              <a:t>“</a:t>
            </a:r>
            <a:r>
              <a:rPr lang="pt-BR" b="1" dirty="0" err="1"/>
              <a:t>Autofix</a:t>
            </a:r>
            <a:r>
              <a:rPr lang="pt-BR" b="1" dirty="0"/>
              <a:t>”</a:t>
            </a:r>
            <a:r>
              <a:rPr lang="pt-BR" dirty="0"/>
              <a:t>, clique em </a:t>
            </a:r>
            <a:r>
              <a:rPr lang="pt-BR" b="1" dirty="0"/>
              <a:t>“</a:t>
            </a:r>
            <a:r>
              <a:rPr lang="pt-BR" b="1" dirty="0" err="1"/>
              <a:t>Add</a:t>
            </a:r>
            <a:r>
              <a:rPr lang="pt-BR" b="1" dirty="0"/>
              <a:t>”</a:t>
            </a:r>
            <a:r>
              <a:rPr lang="pt-BR" dirty="0"/>
              <a:t>,</a:t>
            </a:r>
          </a:p>
          <a:p>
            <a:r>
              <a:rPr lang="pt-BR" dirty="0"/>
              <a:t>Na primeira linha coloque </a:t>
            </a:r>
            <a:r>
              <a:rPr lang="pt-BR" b="1" dirty="0"/>
              <a:t>“Break”</a:t>
            </a:r>
            <a:r>
              <a:rPr lang="pt-BR" dirty="0"/>
              <a:t>, e na segunda </a:t>
            </a:r>
            <a:r>
              <a:rPr lang="pt-BR" b="1" dirty="0"/>
              <a:t>“</a:t>
            </a:r>
            <a:r>
              <a:rPr lang="pt-BR" b="1" dirty="0" err="1"/>
              <a:t>call</a:t>
            </a:r>
            <a:r>
              <a:rPr lang="pt-BR" b="1" dirty="0"/>
              <a:t> “</a:t>
            </a:r>
            <a:r>
              <a:rPr lang="pt-BR" b="1" dirty="0" err="1"/>
              <a:t>cbl_debugbreak</a:t>
            </a:r>
            <a:r>
              <a:rPr lang="pt-BR" b="1" dirty="0"/>
              <a:t>”</a:t>
            </a:r>
            <a:r>
              <a:rPr lang="pt-BR" dirty="0"/>
              <a:t>: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291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20693" y="296359"/>
            <a:ext cx="857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Configuração do tamanho da tela do Net Express</a:t>
            </a:r>
            <a:endParaRPr lang="pt-BR" b="1" dirty="0"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15" y="1882691"/>
            <a:ext cx="4382112" cy="47536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0" y="2241094"/>
            <a:ext cx="5744377" cy="345805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70830" y="1317764"/>
            <a:ext cx="466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1º Passo:  </a:t>
            </a:r>
            <a:r>
              <a:rPr lang="pt-BR" dirty="0"/>
              <a:t>Abra seu Net Express, vá em </a:t>
            </a:r>
            <a:r>
              <a:rPr lang="pt-BR" b="1" dirty="0"/>
              <a:t>“</a:t>
            </a:r>
            <a:r>
              <a:rPr lang="pt-BR" b="1" dirty="0" err="1"/>
              <a:t>Options</a:t>
            </a:r>
            <a:r>
              <a:rPr lang="pt-BR" b="1" dirty="0"/>
              <a:t>”</a:t>
            </a:r>
            <a:r>
              <a:rPr lang="pt-BR" dirty="0"/>
              <a:t> e depois em </a:t>
            </a:r>
            <a:r>
              <a:rPr lang="pt-BR" b="1" dirty="0"/>
              <a:t>“</a:t>
            </a:r>
            <a:r>
              <a:rPr lang="pt-BR" b="1" dirty="0" err="1"/>
              <a:t>Edit</a:t>
            </a:r>
            <a:r>
              <a:rPr lang="pt-BR" b="1" dirty="0"/>
              <a:t>”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61315" y="1125509"/>
            <a:ext cx="4124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2º Passo:  </a:t>
            </a:r>
            <a:r>
              <a:rPr lang="pt-BR" dirty="0"/>
              <a:t>Na aba Profile, em </a:t>
            </a:r>
            <a:r>
              <a:rPr lang="pt-BR" b="1" dirty="0"/>
              <a:t>“</a:t>
            </a:r>
            <a:r>
              <a:rPr lang="pt-BR" b="1" dirty="0" err="1"/>
              <a:t>Margins</a:t>
            </a:r>
            <a:r>
              <a:rPr lang="pt-BR" b="1" dirty="0"/>
              <a:t>” </a:t>
            </a:r>
            <a:r>
              <a:rPr lang="pt-BR" dirty="0"/>
              <a:t>altere o valor de </a:t>
            </a:r>
            <a:r>
              <a:rPr lang="pt-BR" b="1" dirty="0"/>
              <a:t>“</a:t>
            </a:r>
            <a:r>
              <a:rPr lang="pt-BR" b="1" dirty="0" err="1"/>
              <a:t>Right</a:t>
            </a:r>
            <a:r>
              <a:rPr lang="pt-BR" b="1" dirty="0"/>
              <a:t>” </a:t>
            </a:r>
            <a:r>
              <a:rPr lang="pt-BR" dirty="0"/>
              <a:t>para 256.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44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9" y="565842"/>
            <a:ext cx="4058436" cy="2432785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94" y="931620"/>
            <a:ext cx="4205083" cy="583951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9" y="3511525"/>
            <a:ext cx="3600798" cy="3259606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9446003" y="2817624"/>
            <a:ext cx="1317072" cy="486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994870" y="4554098"/>
            <a:ext cx="1109268" cy="496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40083" y="260283"/>
            <a:ext cx="424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3º Passo:</a:t>
            </a:r>
            <a:r>
              <a:rPr lang="pt-BR" dirty="0"/>
              <a:t>  Acesse as Opções de Internet: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786694" y="214062"/>
            <a:ext cx="446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4º Passo:</a:t>
            </a:r>
            <a:r>
              <a:rPr lang="pt-BR" dirty="0"/>
              <a:t>  Na aba de Segurança, clique em </a:t>
            </a:r>
            <a:r>
              <a:rPr lang="pt-BR" b="1" dirty="0"/>
              <a:t>“Sites confiáveis”</a:t>
            </a:r>
            <a:r>
              <a:rPr lang="pt-BR" dirty="0"/>
              <a:t> e depois no botão </a:t>
            </a:r>
            <a:r>
              <a:rPr lang="pt-BR" b="1" dirty="0"/>
              <a:t>“Sites”</a:t>
            </a:r>
            <a:r>
              <a:rPr lang="pt-BR" dirty="0"/>
              <a:t>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4046" y="3119520"/>
            <a:ext cx="545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5º Passo:</a:t>
            </a:r>
            <a:r>
              <a:rPr lang="pt-BR" dirty="0"/>
              <a:t>  Bote o IP do site e depois em adicionar.</a:t>
            </a:r>
          </a:p>
        </p:txBody>
      </p:sp>
    </p:spTree>
    <p:extLst>
      <p:ext uri="{BB962C8B-B14F-4D97-AF65-F5344CB8AC3E}">
        <p14:creationId xmlns:p14="http://schemas.microsoft.com/office/powerpoint/2010/main" val="288370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1336" y="764374"/>
            <a:ext cx="52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b="1" dirty="0"/>
              <a:t>1º Passo:  </a:t>
            </a:r>
            <a:r>
              <a:rPr lang="pt-BR" dirty="0"/>
              <a:t>Acesse as opções da Internet, </a:t>
            </a:r>
            <a:r>
              <a:rPr lang="pt-BR" b="1" dirty="0"/>
              <a:t>“Nível personalizado”</a:t>
            </a:r>
            <a:r>
              <a:rPr lang="pt-BR" dirty="0"/>
              <a:t>: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76382" y="227573"/>
            <a:ext cx="4278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+mj-lt"/>
              </a:rPr>
              <a:t>Ajustes de Segurança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56" y="1814274"/>
            <a:ext cx="3501722" cy="486396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35" y="2031814"/>
            <a:ext cx="3915321" cy="456311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991138" y="764373"/>
            <a:ext cx="546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b="1" dirty="0"/>
              <a:t>2º Passo:  </a:t>
            </a:r>
            <a:r>
              <a:rPr lang="pt-BR" dirty="0"/>
              <a:t>Procure por Miscelânea, Acessar fontes de dados entre domínios e marque como </a:t>
            </a:r>
            <a:r>
              <a:rPr lang="pt-BR" b="1" dirty="0"/>
              <a:t>“Habilitar”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59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2151" y="570342"/>
            <a:ext cx="8188354" cy="39428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1" dirty="0"/>
              <a:t>Configurando a variável de ambiente EXTFH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44618" y="964624"/>
            <a:ext cx="462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1º Passo: </a:t>
            </a:r>
            <a:r>
              <a:rPr lang="pt-BR" dirty="0"/>
              <a:t>No servidor em que o </a:t>
            </a:r>
            <a:r>
              <a:rPr lang="pt-BR" dirty="0" err="1"/>
              <a:t>Promax</a:t>
            </a:r>
            <a:r>
              <a:rPr lang="pt-BR" dirty="0"/>
              <a:t> estiver instalado, acessar a opção Propriedades do Meu Computador: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1" y="2462288"/>
            <a:ext cx="4134427" cy="30960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86" y="1704479"/>
            <a:ext cx="5181765" cy="494323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561901" y="939347"/>
            <a:ext cx="632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b="1" dirty="0"/>
              <a:t>2º Passo: </a:t>
            </a:r>
            <a:r>
              <a:rPr lang="pt-BR" dirty="0"/>
              <a:t>Depois clique em Configurações avançadas do sistema, vá na aba Avançado e depois em Variáveis de Ambiente:</a:t>
            </a:r>
          </a:p>
        </p:txBody>
      </p:sp>
    </p:spTree>
    <p:extLst>
      <p:ext uri="{BB962C8B-B14F-4D97-AF65-F5344CB8AC3E}">
        <p14:creationId xmlns:p14="http://schemas.microsoft.com/office/powerpoint/2010/main" val="121118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4" y="1209808"/>
            <a:ext cx="5536868" cy="5240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48" y="2419012"/>
            <a:ext cx="5643684" cy="141092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7774" y="512747"/>
            <a:ext cx="519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3º Passo: </a:t>
            </a:r>
            <a:r>
              <a:rPr lang="pt-BR" dirty="0"/>
              <a:t>Em Variáveis do sistema, clique em </a:t>
            </a:r>
            <a:r>
              <a:rPr lang="pt-BR" b="1" dirty="0"/>
              <a:t>“Novo”</a:t>
            </a:r>
            <a:r>
              <a:rPr lang="pt-BR" dirty="0"/>
              <a:t>: 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03386" y="471144"/>
            <a:ext cx="5516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4º Passo: </a:t>
            </a:r>
            <a:r>
              <a:rPr lang="pt-BR" dirty="0"/>
              <a:t>Informar no campo Nome da variável </a:t>
            </a:r>
            <a:r>
              <a:rPr lang="pt-BR" b="1" dirty="0"/>
              <a:t>“EXTFH” </a:t>
            </a:r>
            <a:r>
              <a:rPr lang="pt-BR" dirty="0"/>
              <a:t>e em seguida no campo Valor da variável deve ser informado o caminho onde o arquivo de configuração </a:t>
            </a:r>
            <a:r>
              <a:rPr lang="pt-BR" b="1" dirty="0"/>
              <a:t>“</a:t>
            </a:r>
            <a:r>
              <a:rPr lang="pt-BR" b="1" dirty="0" err="1"/>
              <a:t>EXTFH.cfg</a:t>
            </a:r>
            <a:r>
              <a:rPr lang="pt-BR" b="1" dirty="0"/>
              <a:t>” </a:t>
            </a:r>
            <a:r>
              <a:rPr lang="pt-BR" dirty="0"/>
              <a:t>se encontra.</a:t>
            </a:r>
          </a:p>
          <a:p>
            <a:r>
              <a:rPr lang="pt-BR" b="1" dirty="0"/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203386" y="4238715"/>
            <a:ext cx="542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criar a pasta e o arquivo </a:t>
            </a:r>
            <a:r>
              <a:rPr lang="pt-BR" dirty="0" err="1"/>
              <a:t>cfg</a:t>
            </a:r>
            <a:r>
              <a:rPr lang="pt-BR" dirty="0"/>
              <a:t> pule para 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175439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35559" y="276052"/>
            <a:ext cx="1160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b="1" dirty="0"/>
              <a:t>5º Passo:  </a:t>
            </a:r>
            <a:r>
              <a:rPr lang="pt-BR" dirty="0"/>
              <a:t>Vá aonde seu </a:t>
            </a:r>
            <a:r>
              <a:rPr lang="pt-BR" dirty="0" err="1"/>
              <a:t>promax</a:t>
            </a:r>
            <a:r>
              <a:rPr lang="pt-BR" dirty="0"/>
              <a:t> estiver instalado, crie uma pasta com o nome de </a:t>
            </a:r>
            <a:r>
              <a:rPr lang="pt-BR" b="1" dirty="0"/>
              <a:t>“</a:t>
            </a:r>
            <a:r>
              <a:rPr lang="pt-BR" b="1" dirty="0" err="1"/>
              <a:t>database</a:t>
            </a:r>
            <a:r>
              <a:rPr lang="pt-BR" b="1" dirty="0"/>
              <a:t>”, </a:t>
            </a:r>
            <a:r>
              <a:rPr lang="pt-BR" dirty="0"/>
              <a:t>(Não é obrigatório a criação da pasta para o próximo passo, o endereço pode ser opcional, mas deve estar dentro do endereço C:\Promax) </a:t>
            </a:r>
            <a:r>
              <a:rPr lang="pt-BR" b="1" dirty="0"/>
              <a:t>.</a:t>
            </a:r>
          </a:p>
          <a:p>
            <a:r>
              <a:rPr lang="pt-BR" dirty="0"/>
              <a:t>Exemplo: </a:t>
            </a:r>
            <a:r>
              <a:rPr lang="pt-BR" b="1" dirty="0"/>
              <a:t>“C:\</a:t>
            </a:r>
            <a:r>
              <a:rPr lang="pt-BR" b="1" dirty="0" err="1"/>
              <a:t>Promax</a:t>
            </a:r>
            <a:r>
              <a:rPr lang="pt-BR" b="1" dirty="0"/>
              <a:t>\</a:t>
            </a:r>
            <a:r>
              <a:rPr lang="pt-BR" b="1" dirty="0" err="1"/>
              <a:t>database</a:t>
            </a:r>
            <a:r>
              <a:rPr lang="pt-BR" b="1" dirty="0"/>
              <a:t>”.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2" y="1426221"/>
            <a:ext cx="6020640" cy="175284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59982" y="3437918"/>
            <a:ext cx="10091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6º Passo: </a:t>
            </a:r>
            <a:r>
              <a:rPr lang="pt-BR" dirty="0"/>
              <a:t>Crie um arquivo com o nome “</a:t>
            </a:r>
            <a:r>
              <a:rPr lang="pt-BR" b="1" dirty="0" err="1"/>
              <a:t>EXTFH.cfg</a:t>
            </a:r>
            <a:r>
              <a:rPr lang="pt-BR" dirty="0"/>
              <a:t>”</a:t>
            </a:r>
            <a:r>
              <a:rPr lang="pt-BR" b="1" dirty="0"/>
              <a:t> </a:t>
            </a:r>
            <a:r>
              <a:rPr lang="pt-BR" dirty="0"/>
              <a:t>com o conteúdo: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[XFH-DEFAULT]</a:t>
            </a:r>
          </a:p>
          <a:p>
            <a:r>
              <a:rPr lang="pt-BR" dirty="0"/>
              <a:t>FILEMAXSIZE=8</a:t>
            </a:r>
          </a:p>
          <a:p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3" y="4915246"/>
            <a:ext cx="3941525" cy="1687341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7019077" y="5158751"/>
            <a:ext cx="4788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7º Passo:  </a:t>
            </a:r>
            <a:r>
              <a:rPr lang="pt-BR" dirty="0"/>
              <a:t>Se você já criou o arquivo e concluiu o 4º Passo, é necessário reiniciar o servidor para concluir o procedimento.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85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505250" y="195691"/>
            <a:ext cx="857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Configurações de Alerta dos Programas</a:t>
            </a:r>
            <a:endParaRPr lang="pt-BR" b="1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9" y="1463654"/>
            <a:ext cx="3682767" cy="509109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896" y="3041681"/>
            <a:ext cx="3605182" cy="3418086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09175" y="962770"/>
            <a:ext cx="5598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1º Passo:  </a:t>
            </a:r>
            <a:r>
              <a:rPr lang="pt-BR" dirty="0"/>
              <a:t>Acesse as Opções da Internet, </a:t>
            </a:r>
            <a:r>
              <a:rPr lang="pt-BR" b="1" dirty="0"/>
              <a:t>“Configurações”</a:t>
            </a:r>
            <a:r>
              <a:rPr lang="pt-BR" dirty="0"/>
              <a:t>:</a:t>
            </a:r>
            <a:endParaRPr lang="pt-BR" b="1" dirty="0"/>
          </a:p>
          <a:p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838045" y="1984946"/>
            <a:ext cx="56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2º Passo:  </a:t>
            </a:r>
            <a:r>
              <a:rPr lang="pt-BR" dirty="0"/>
              <a:t>Em Arquivos de Internet Temporários, habilite a opção </a:t>
            </a:r>
            <a:r>
              <a:rPr lang="pt-BR" b="1" dirty="0"/>
              <a:t>“Sempre que eu visitar a página da Web”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63" y="1882832"/>
            <a:ext cx="3365810" cy="4656893"/>
          </a:xfrm>
          <a:prstGeom prst="rect">
            <a:avLst/>
          </a:prstGeom>
        </p:spPr>
      </p:pic>
      <p:pic>
        <p:nvPicPr>
          <p:cNvPr id="5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7" y="2677594"/>
            <a:ext cx="4639948" cy="2781366"/>
          </a:xfrm>
        </p:spPr>
      </p:pic>
      <p:sp>
        <p:nvSpPr>
          <p:cNvPr id="6" name="CaixaDeTexto 5"/>
          <p:cNvSpPr txBox="1"/>
          <p:nvPr/>
        </p:nvSpPr>
        <p:spPr>
          <a:xfrm>
            <a:off x="2664641" y="279581"/>
            <a:ext cx="857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Configurações de Notificação de Erros</a:t>
            </a:r>
            <a:endParaRPr lang="pt-BR" b="1" dirty="0"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4667" y="1878428"/>
            <a:ext cx="396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1º Passo:  </a:t>
            </a:r>
            <a:r>
              <a:rPr lang="pt-BR" dirty="0"/>
              <a:t>Acesse as Opções da Internet: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26579" y="1098003"/>
            <a:ext cx="666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2º Passo:  </a:t>
            </a:r>
            <a:r>
              <a:rPr lang="pt-BR" dirty="0"/>
              <a:t>Acesse a aba Avançadas, procure por </a:t>
            </a:r>
            <a:r>
              <a:rPr lang="pt-BR" b="1" dirty="0"/>
              <a:t>“Navegação</a:t>
            </a:r>
            <a:r>
              <a:rPr lang="pt-BR" dirty="0"/>
              <a:t>”, habilite a opção </a:t>
            </a:r>
            <a:r>
              <a:rPr lang="pt-BR" b="1" dirty="0"/>
              <a:t>“Exibir notificação sobre cada erro de script”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03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14307" y="178913"/>
            <a:ext cx="857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Configuração de atalhos do Net Express</a:t>
            </a:r>
            <a:endParaRPr lang="pt-BR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58269" y="907395"/>
            <a:ext cx="4124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2º Passo:  </a:t>
            </a:r>
            <a:r>
              <a:rPr lang="pt-BR" dirty="0"/>
              <a:t>Na aba </a:t>
            </a:r>
            <a:r>
              <a:rPr lang="pt-BR" b="1" dirty="0"/>
              <a:t>“Keyboard”</a:t>
            </a:r>
            <a:r>
              <a:rPr lang="pt-BR" dirty="0"/>
              <a:t>, clique em </a:t>
            </a:r>
            <a:r>
              <a:rPr lang="pt-BR" b="1" dirty="0"/>
              <a:t>“</a:t>
            </a:r>
            <a:r>
              <a:rPr lang="pt-BR" b="1" dirty="0" err="1"/>
              <a:t>Load</a:t>
            </a:r>
            <a:r>
              <a:rPr lang="pt-BR" b="1" dirty="0"/>
              <a:t> </a:t>
            </a:r>
            <a:r>
              <a:rPr lang="pt-BR" b="1" dirty="0" err="1"/>
              <a:t>Scheme</a:t>
            </a:r>
            <a:r>
              <a:rPr lang="pt-BR" b="1" dirty="0"/>
              <a:t>”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0" y="1569584"/>
            <a:ext cx="3999166" cy="263359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69" y="1589528"/>
            <a:ext cx="4286298" cy="381100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70830" y="931870"/>
            <a:ext cx="466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1º Passo:  </a:t>
            </a:r>
            <a:r>
              <a:rPr lang="pt-BR" dirty="0"/>
              <a:t>Abra seu Net Express, vá em </a:t>
            </a:r>
            <a:r>
              <a:rPr lang="pt-BR" b="1" dirty="0"/>
              <a:t>“</a:t>
            </a:r>
            <a:r>
              <a:rPr lang="pt-BR" b="1" dirty="0" err="1"/>
              <a:t>Options</a:t>
            </a:r>
            <a:r>
              <a:rPr lang="pt-BR" b="1" dirty="0"/>
              <a:t>”</a:t>
            </a:r>
            <a:r>
              <a:rPr lang="pt-BR" dirty="0"/>
              <a:t> e depois em </a:t>
            </a:r>
            <a:r>
              <a:rPr lang="pt-BR" b="1" dirty="0"/>
              <a:t>“Customize IDE”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5" y="5400531"/>
            <a:ext cx="7135221" cy="122889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5502" y="4340191"/>
            <a:ext cx="724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3º Passo:  </a:t>
            </a:r>
            <a:r>
              <a:rPr lang="pt-BR" dirty="0"/>
              <a:t>Bote em nome do arquivo: </a:t>
            </a:r>
            <a:r>
              <a:rPr lang="pt-BR" dirty="0">
                <a:hlinkClick r:id="rId5" action="ppaction://hlinkfile"/>
              </a:rPr>
              <a:t>\\90.0.0.5\Install\Arquivos em Comum\</a:t>
            </a:r>
            <a:r>
              <a:rPr lang="pt-BR" dirty="0" err="1">
                <a:hlinkClick r:id="rId5" action="ppaction://hlinkfile"/>
              </a:rPr>
              <a:t>NetExpress</a:t>
            </a:r>
            <a:r>
              <a:rPr lang="pt-BR" dirty="0">
                <a:hlinkClick r:id="rId5" action="ppaction://hlinkfile"/>
              </a:rPr>
              <a:t>\Atalhos NE\NetKEY2.key</a:t>
            </a:r>
            <a:r>
              <a:rPr lang="pt-BR" dirty="0"/>
              <a:t> . (Dentro da pasta Atalhos NE, tem um documento </a:t>
            </a:r>
            <a:r>
              <a:rPr lang="pt-BR" b="1" dirty="0"/>
              <a:t>“Help Net.doc”</a:t>
            </a:r>
            <a:r>
              <a:rPr lang="pt-BR" dirty="0"/>
              <a:t> com todos os Atalhos do Net Express) .</a:t>
            </a:r>
          </a:p>
        </p:txBody>
      </p:sp>
    </p:spTree>
    <p:extLst>
      <p:ext uri="{BB962C8B-B14F-4D97-AF65-F5344CB8AC3E}">
        <p14:creationId xmlns:p14="http://schemas.microsoft.com/office/powerpoint/2010/main" val="935310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185AED4E7E4A4386AEE64C6D792BF3" ma:contentTypeVersion="8" ma:contentTypeDescription="Crie um novo documento." ma:contentTypeScope="" ma:versionID="6a0e1412c6d7d2379600acba86aa1521">
  <xsd:schema xmlns:xsd="http://www.w3.org/2001/XMLSchema" xmlns:xs="http://www.w3.org/2001/XMLSchema" xmlns:p="http://schemas.microsoft.com/office/2006/metadata/properties" xmlns:ns3="a1f776ff-0596-4c2f-9bbc-d657a585e226" targetNamespace="http://schemas.microsoft.com/office/2006/metadata/properties" ma:root="true" ma:fieldsID="c8b0dddcccb0678b1b5cc8d6f8ad6ed9" ns3:_="">
    <xsd:import namespace="a1f776ff-0596-4c2f-9bbc-d657a585e2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776ff-0596-4c2f-9bbc-d657a585e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FA4713-15C6-4A4F-AC9D-67A8A16159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f776ff-0596-4c2f-9bbc-d657a585e2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75635E-0531-4D04-88AB-D988BE12E9A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1f776ff-0596-4c2f-9bbc-d657a585e226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1FB7EF-45D7-4B48-9294-6654597C9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582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Configurações do Promax </vt:lpstr>
      <vt:lpstr>Apresentação do PowerPoint</vt:lpstr>
      <vt:lpstr>Apresentação do PowerPoint</vt:lpstr>
      <vt:lpstr>Configurando a variável de ambiente EXTFH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Configurações do Promax</dc:title>
  <dc:creator>Guilherme Vargas</dc:creator>
  <cp:lastModifiedBy>Bruno Oliveira da Silva</cp:lastModifiedBy>
  <cp:revision>21</cp:revision>
  <dcterms:created xsi:type="dcterms:W3CDTF">2019-04-30T15:05:45Z</dcterms:created>
  <dcterms:modified xsi:type="dcterms:W3CDTF">2021-01-06T15:31:55Z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0x010100E8185AED4E7E4A4386AEE64C6D792BF3</vt:lpwstr>
  </property>
</Properties>
</file>