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4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37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90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8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051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841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99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36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729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81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3C43-3FA0-4876-9D2D-F0DFE8D996CB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AC61-8D99-4D3D-BB15-DFCBCC7FD4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73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809750" y="945890"/>
            <a:ext cx="9324441" cy="2111633"/>
            <a:chOff x="1809750" y="945890"/>
            <a:chExt cx="9324441" cy="2111633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2023533" y="2209798"/>
              <a:ext cx="9110658" cy="847725"/>
              <a:chOff x="2023533" y="2209798"/>
              <a:chExt cx="9110658" cy="847725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2924175" y="2209799"/>
                <a:ext cx="1181100" cy="8477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Low Pass</a:t>
                </a:r>
              </a:p>
              <a:p>
                <a:pPr algn="ctr"/>
                <a:r>
                  <a:rPr lang="de-CH" dirty="0" err="1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fc</a:t>
                </a:r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= 4 Hz</a:t>
                </a:r>
                <a:endParaRPr lang="de-CH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4286249" y="2209799"/>
                <a:ext cx="1181100" cy="8477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Notch</a:t>
                </a:r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(passiv) </a:t>
                </a:r>
              </a:p>
              <a:p>
                <a:pPr algn="ctr"/>
                <a:r>
                  <a:rPr lang="de-CH" dirty="0" err="1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fc</a:t>
                </a:r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= 50Hz</a:t>
                </a: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5648323" y="2209799"/>
                <a:ext cx="1181100" cy="8477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High Pass</a:t>
                </a:r>
              </a:p>
              <a:p>
                <a:pPr algn="ctr"/>
                <a:r>
                  <a:rPr lang="de-CH" dirty="0" err="1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fc</a:t>
                </a:r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= 0.8 Hz</a:t>
                </a:r>
                <a:endParaRPr lang="de-CH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7010397" y="2209798"/>
                <a:ext cx="1181100" cy="8477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Low Pass (aktiv)</a:t>
                </a:r>
              </a:p>
              <a:p>
                <a:pPr algn="ctr"/>
                <a:r>
                  <a:rPr lang="de-CH" dirty="0" err="1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fc</a:t>
                </a:r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= 4 Hz</a:t>
                </a:r>
                <a:endParaRPr lang="de-CH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Gerade Verbindung mit Pfeil 8"/>
              <p:cNvCxnSpPr>
                <a:stCxn id="4" idx="3"/>
                <a:endCxn id="5" idx="1"/>
              </p:cNvCxnSpPr>
              <p:nvPr/>
            </p:nvCxnSpPr>
            <p:spPr>
              <a:xfrm>
                <a:off x="4105275" y="2633661"/>
                <a:ext cx="180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5" idx="3"/>
                <a:endCxn id="6" idx="1"/>
              </p:cNvCxnSpPr>
              <p:nvPr/>
            </p:nvCxnSpPr>
            <p:spPr>
              <a:xfrm>
                <a:off x="5467349" y="2633661"/>
                <a:ext cx="180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>
                <a:stCxn id="6" idx="3"/>
                <a:endCxn id="7" idx="1"/>
              </p:cNvCxnSpPr>
              <p:nvPr/>
            </p:nvCxnSpPr>
            <p:spPr>
              <a:xfrm>
                <a:off x="6829423" y="2633661"/>
                <a:ext cx="180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hteck 13"/>
              <p:cNvSpPr/>
              <p:nvPr/>
            </p:nvSpPr>
            <p:spPr>
              <a:xfrm>
                <a:off x="8372471" y="2209798"/>
                <a:ext cx="1181100" cy="8477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Ampl</a:t>
                </a:r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de-CH" dirty="0" err="1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Gain</a:t>
                </a:r>
                <a:r>
                  <a:rPr lang="de-CH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= -45 </a:t>
                </a:r>
                <a:endParaRPr lang="de-CH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Gerade Verbindung mit Pfeil 14"/>
              <p:cNvCxnSpPr/>
              <p:nvPr/>
            </p:nvCxnSpPr>
            <p:spPr>
              <a:xfrm>
                <a:off x="8191497" y="2633660"/>
                <a:ext cx="180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/>
              <p:nvPr/>
            </p:nvCxnSpPr>
            <p:spPr>
              <a:xfrm>
                <a:off x="2743201" y="2633660"/>
                <a:ext cx="180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/>
              <p:nvPr/>
            </p:nvCxnSpPr>
            <p:spPr>
              <a:xfrm>
                <a:off x="9553571" y="2633660"/>
                <a:ext cx="180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/>
              <p:cNvSpPr txBox="1"/>
              <p:nvPr/>
            </p:nvSpPr>
            <p:spPr>
              <a:xfrm>
                <a:off x="2023533" y="2448994"/>
                <a:ext cx="719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 smtClean="0"/>
                  <a:t>TIA In</a:t>
                </a:r>
                <a:endParaRPr lang="de-CH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9734545" y="2448994"/>
                <a:ext cx="139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 smtClean="0"/>
                  <a:t>AC out</a:t>
                </a:r>
                <a:endParaRPr lang="de-CH" dirty="0"/>
              </a:p>
            </p:txBody>
          </p:sp>
        </p:grpSp>
        <p:sp>
          <p:nvSpPr>
            <p:cNvPr id="2" name="Pfeil nach oben 1"/>
            <p:cNvSpPr/>
            <p:nvPr/>
          </p:nvSpPr>
          <p:spPr>
            <a:xfrm>
              <a:off x="2297641" y="1523998"/>
              <a:ext cx="171451" cy="685800"/>
            </a:xfrm>
            <a:prstGeom prst="up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809750" y="1095375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trasnImp</a:t>
              </a:r>
              <a:endParaRPr lang="de-CH" dirty="0"/>
            </a:p>
          </p:txBody>
        </p:sp>
        <p:sp>
          <p:nvSpPr>
            <p:cNvPr id="21" name="Pfeil nach oben 20"/>
            <p:cNvSpPr/>
            <p:nvPr/>
          </p:nvSpPr>
          <p:spPr>
            <a:xfrm>
              <a:off x="4105275" y="1369751"/>
              <a:ext cx="171451" cy="68580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4011303" y="945890"/>
              <a:ext cx="359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 err="1" smtClean="0"/>
                <a:t>lp</a:t>
              </a:r>
              <a:endParaRPr lang="de-CH" dirty="0"/>
            </a:p>
          </p:txBody>
        </p:sp>
        <p:sp>
          <p:nvSpPr>
            <p:cNvPr id="22" name="Pfeil nach oben 21"/>
            <p:cNvSpPr/>
            <p:nvPr/>
          </p:nvSpPr>
          <p:spPr>
            <a:xfrm>
              <a:off x="5438773" y="1369751"/>
              <a:ext cx="171451" cy="68580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5163469" y="945890"/>
              <a:ext cx="7220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 err="1" smtClean="0"/>
                <a:t>notch</a:t>
              </a:r>
              <a:endParaRPr lang="de-CH" dirty="0"/>
            </a:p>
          </p:txBody>
        </p:sp>
        <p:sp>
          <p:nvSpPr>
            <p:cNvPr id="24" name="Pfeil nach oben 23"/>
            <p:cNvSpPr/>
            <p:nvPr/>
          </p:nvSpPr>
          <p:spPr>
            <a:xfrm>
              <a:off x="9951501" y="1528761"/>
              <a:ext cx="171451" cy="685800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784592" y="1109662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 smtClean="0"/>
                <a:t>out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Ypsomed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Kappeler, Krista - Ypsomed AG</dc:creator>
  <cp:lastModifiedBy>Kappeler, Krista - Ypsomed AG</cp:lastModifiedBy>
  <cp:revision>3</cp:revision>
  <dcterms:created xsi:type="dcterms:W3CDTF">2019-01-18T12:49:54Z</dcterms:created>
  <dcterms:modified xsi:type="dcterms:W3CDTF">2019-01-18T12:56:56Z</dcterms:modified>
</cp:coreProperties>
</file>