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158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8:11:45.185"/>
    </inkml:context>
    <inkml:brush xml:id="br0">
      <inkml:brushProperty name="width" value="0.05292" units="cm"/>
      <inkml:brushProperty name="height" value="0.05292" units="cm"/>
      <inkml:brushProperty name="color" value="#FF0000"/>
    </inkml:brush>
  </inkml:definitions>
  <inkml:trace contextRef="#ctx0" brushRef="#br0">22348 3851,'0'0,"0"0,0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0,-26-73,26 73,0 0,0 0,0 0,0 0,0 0,0 0,-9 0,9 0,0 0,0 0,0 0,0 0,0 0,-11 0,11 0,0 0,0 0,0 0,0 0,-21 16,21-16,0 0,0 0,0 0,-27 24,27-24,0 0,0 0,-33 33,33-33,0 0,-37 40,37-40,-35 44,3 2,9-2,13-5,9 0,26-8,9-5,14-5,5-6,3-4,-1-11,-1 2,-7-20,-5-7,-8-10,-15-6,-8-5,-12-2,-16 1,-7 0,-5 6,-1 4,3 9,-1 18,1 10,-1 15,-4-2</inkml:trace>
  <inkml:trace contextRef="#ctx0" brushRef="#br0" timeOffset="528">22325 5009,'0'0,"0"0,0 0,0 0,0 0,0 0,0 0,0 0,0 0,0 0,0 0,0 0,0 0,0 0,0 0,0 0,0 0,0 0,0 0,0 0,0 0,0 0,0 0,0 0,0 0,0 0,0 0,0 0,0 0,0 0,0 0,0 0,0 0,0 0,0 0,0 0,0 0,0 0,0 0,0 0,73 105,-73-105,0 0,0 41,0-41,13 61,-12 18,0 12,-14 12,-1 0</inkml:trace>
  <inkml:trace contextRef="#ctx0" brushRef="#br0" timeOffset="26798">4027 6583,'0'0,"0"0,0 0,0 0,147 102,-147-102,93 53,164 26,-195-65,7-2,5 3,75 12,17 4,14 9,13 7,12 9,4 10,3 10,1 9,3 14,2 10,4 8,7 8,7 3,18 10,13 5,20 7,18 9,17 14,19 19,0 7</inkml:trace>
  <inkml:trace contextRef="#ctx0" brushRef="#br0" timeOffset="27632">3629 8947,'0'0,"0"0,0 0,245-62,-198 49,8 2,2-2,58-13,13-3,7-7,10-11,7-10,7-14,6-8,1-8,7-3,-1-4,6-7,5-6,7-9,14-10,17-5,27-8,33-2,32 5</inkml:trace>
  <inkml:trace contextRef="#ctx0" brushRef="#br0" timeOffset="30063">4421 3572,'0'0,"0"0,0 0,0 0,0 0,0 0,0 0,0 0,0 0,0 0,0 0,0 0,0 0,0 0,0 0,0 0,0 0,0 0,0 0,0 0,0 0,0 0,0 0,0 0,0 0,0 0,-103 90,103-90,0 0,-42 29,42-29,-38 45,-6 18,12 2,22 1,10-9,44-14,14-17,15-26,-8-1,-16-36</inkml:trace>
  <inkml:trace contextRef="#ctx0" brushRef="#br0" timeOffset="30489">4720 3695,'0'0,"0"0,0 0,0 0,0 0,-85 36,85-36,0 0,-33 59,33-59,-27 60,15-14,11-16,20-17,15-13,12-17,5-16,-3-10,-13 0,-13 8,-10 16,-12 19,0 0,8 17,-1 13,8 9,1-1,3-10,4-13,2-15,-2-11,3-16</inkml:trace>
  <inkml:trace contextRef="#ctx0" brushRef="#br0" timeOffset="30747">5094 3263,'-3'45,"17"10,-14-55,0 0,11 63,-11-63,24 120,3 3,6-21,-1-31,-3-34,-1-37,-10-10,-5-22</inkml:trace>
  <inkml:trace contextRef="#ctx0" brushRef="#br0" timeOffset="30983">5383 3159,'-1'27,"0"11,1-38,0 0,10 42,-10-42,17 83,8 9,8-3,7-9,-4-18,1-17,-4-17,-5-14,-4-16</inkml:trace>
  <inkml:trace contextRef="#ctx0" brushRef="#br0" timeOffset="31849">6272 3159,'0'0,"0"0,0 0,0 0,0 0,0 0,0 0,0 0,0 0,0 0,0 0,0 0,0 0,0 0,0 0,0 0,0 0,0 0,0 0,0 0,0 0,0 0,0 0,0 0,0 0,0 0,0 0,0 0,0 0,0 0,0 0,0 0,0 0,0 0,0 0,0 0,0 0,0 0,0 0,0 0,0 0,0 0,0 0,0 0,0 0,0 0,0 0,0 0,0 0,0 0,0 0,0 0,0 0,0 0,0 0,0 0,0 0,0 0,0 0,68-46,-68 46,0 0,0 0,0 0,0 0,0 0,0 0,0 0,0 0,0 0,0 0,8 0,-8 0,0 0,0 0,0 0,0 0,0 0,0 0,0 0,0 0,0 0,0 0,0 0,0 0,0 0,0 0,0 0,0 0,0 0,0 0,0 0,0 0,0 0,0 0,0 0,0 0,0 0,0 0,0 0,12 0,-12 0,0 0,0 0,0 0,0 0,0 0,0 0,0 0,0 0,0 0,0 0,0 0,0 0,0 0,0 0,0 0,0 0,0 0,0 0,0 0,0 0,0 0,0 0,0 0,0 0,0 0,0 0,10 0,-10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12,1-12,0 0,0 0,0 0,0 0,0 0,0 8,0-8,0 0,0 0,0 0,0 0,11 17,-11-17,0 0,0 0,0 0,0 24,0-24,0 0,0 0,12 33,-12-33,0 0,6 37,-6-37,12 38,-3 1,1 3,3 4,-4 3,2 0,-3-8,-9-13,11-15,-10-13,-13-25,-6-21,-10-29,-3-24,4-21,13-8,19 2,11 11,19 19,21 22,18 26,5 23,-5 23,-18 31,-37 12</inkml:trace>
  <inkml:trace contextRef="#ctx0" brushRef="#br0" timeOffset="32701">6272 3431,'0'0,"0"0,0 0,0 0,157-83,-157 83,35-21,5-1,2 1,-1 7,-5 14,-7 0,-5 0,-8 24,-4 6,-4 8,0 5,-1-2,3-6,7-11,5-12,11-12,5-10,3-15,-2-14,-10-10,-1-8,-15 4,-2 13,-11 16,0 10,0 14,0 0,10 0,-2 0,4 0,1 0,5 0,2 0,3 22,4 4,-1 4,0-2,-5-5,-6-7,-6-5,-9-11,0 0,0 0,0 0,0 0,1-25,-8-12,8-15,12-6,4 9,6 15,5 20,5 14,3 10,-3 12,-3 6,-4 1,-6-5,-1-14,-5-10,3-27</inkml:trace>
  <inkml:trace contextRef="#ctx0" brushRef="#br0" timeOffset="33013">7756 3017,'0'0,"0"0,0 0,0 0,0 0,0 0,0 0,0 0,0 0,0 0,0 0,0 0,0 0,0 0,0 0,0 0,0 0,0 0,0 0,0 0,0 0,0 0,0 0,0 0,0 0,0 0,0 0,0 0,0 0,0 0,0 0,0 0,0 0,0 0,0 0,0 14,0-14,0 0,0 0,0 0,0 0,-12 18,12-18,0 0,0 0,0 0,-1 34,1-34,0 0,0 0,-16 44,16-44,0 0,-1 47,1-47,8 43,16-6,23-20,19-17,17-25,-4-20,-10-12,-18-9,-25 0,-9 5,-15 8,11 6</inkml:trace>
  <inkml:trace contextRef="#ctx0" brushRef="#br0" timeOffset="33269">8170 2527,'11'8,"3"6,-14-14,0 0,0 0,0 0,16 19,-16-19,0 0,0 0,30 37,-30-37,0 0,33 50,-33-50,35 58,7 10,4 4,1 0,1-4,-8-16,-5-14,-10-22,-14-16</inkml:trace>
  <inkml:trace contextRef="#ctx0" brushRef="#br0" timeOffset="33681">8098 3036,'0'0,"0"0,0 0,0 0,0 0,0 0,0 0,0 0,0 0,0 0,180-114,-145 98,13 1,5 2,58-13,11-2</inkml:trace>
  <inkml:trace contextRef="#ctx0" brushRef="#br0" timeOffset="34984">6271 4166,'0'0,"0"0,0 0,0 0,0 0,0 0,0 0,0 0,0 0,0 0,0 0,0 0,0 0,0 0,0 0,0 0,0 0,0 0,0 0,0 0,0 0,0 0,0 0,0 0,0 0,0 0,0 0,0 0,0 0,0 0,0 0,0 0,0 0,0 0,0 0,0 0,0 0,0 0,0 0,0 0,0 0,0 0,0 0,0 0,0 0,0 0,0 0,0 0,0 0,0 0,0 0,0 0,0 0,0 0,0 0,0 0,0 0,0 0,0 0,0 0,0 0,0 0,0 0,0 0,0 0,161 118,-141-57,1 3,-5-9,-4-13,-4-18,-8-14,0-10,0 0,0-13,-10-11,0-18,-1-14,14-13,-2-9,0-2,29 7,4 12,14 17,10 18,1 26,-4 11,-16 21,-22 11,-18 5,-37-3,-8-6,-6-8,2-9,9-12,9-10,9 0,9-16,15-4,12-6,16-3,16-1,8 3,4 4,-4 3,-4 6,-12 3,-11 10,-7-10,-7 11,0 7,3 5,4 5,1 2,-3-2,-3-4,-5-5,-9-8,0 0,0 0,0 0,-19-21,3 1,2-4,3-2,12-3,-1 2,20-2,7 4,7 4,1 7,-5 12,-3-7,-8 9,-6 8</inkml:trace>
  <inkml:trace contextRef="#ctx0" brushRef="#br0" timeOffset="35359">7200 3945,'0'0,"0"12,0-12,0 0,0 0,0 0,0 0,0 0,0 0,0 0,10 0,-10 0,0 0,0 0,0 0,0 0,0 0,0 0,13 14,-13-14,0 0,0 0,0 0,0 0,0 0,20 0,-20 0,0 0,0 0,0 0,0 0,26 0,-26 0,0 0,0 0,0 0,34-19,-34 19,0 0,0 0,40-25,-40 25,0 0,37-31,-37 31,30-30,-8 5,-9 6,-13 10,0 9,-22 0,-2 19,-5 11,2 13,2 9,9 3,16-6,14-12,18-19,16-18,19-23,5-18,-2-12,-11-5,-10-6,-18-1,-10-4,-4 5,-15 2</inkml:trace>
  <inkml:trace contextRef="#ctx0" brushRef="#br0" timeOffset="35688">7788 3487,'17'16,"0"4,-17-20,0 0,0 0,20 23,-20-23,0 0,35 54,-35-54,36 63,-2 5,-5-6,-8-14,-8-21,-14-15,1-12,0 0,-12-16,-7-16,-4-23,4-17,6-12,14 0,12 13,17 14,17 15,15 12,1 13,-7 8,-19 9,-27 0</inkml:trace>
  <inkml:trace contextRef="#ctx0" brushRef="#br0" timeOffset="36165">7762 3712,'0'0,"0"0,0 0,0 0,170 2,-170-2,42-22,4 5,2-1,-2 4,-6 5,-4 9,-7 0,-4 12,-5 4,-4 3,-4-2,-4-4,-8-13,0 11,7-11,-7 0,0 0,0 0,0 0,1 8,-2 1,1 5,0 1,-1-6,1-9,0 0,-7-14,7-10,0-7</inkml:trace>
  <inkml:trace contextRef="#ctx0" brushRef="#br0" timeOffset="36366">8291 3534,'0'0,"11"-9,-11 9,0 0,0 0,0 0,0 0,0 0,0 0,0 0,0 0,0 0,0 0,0 0,0 0,0 0,0 0,0 0,21-16,-21 16,0 0,0 0,0 0,0 0,0 0,17-9,-17 9,0 0,0 0,0 0,0 0,15-9,-15 9,0 0,0 0,0 0,16 0,-16 0,0 0,0 0,10-9,-10 9,0 0,10 0,-10 0</inkml:trace>
  <inkml:trace contextRef="#ctx0" brushRef="#br0" timeOffset="36674">8577 3303,'0'0,"9"0,-2 16,6 1,0 11,-2 8,-1 7,-4 7,-7 0,9 3,-7-6,5-6,-7-13,12-10,-11-18,8 0,-8-13,0-15,15-13</inkml:trace>
  <inkml:trace contextRef="#ctx0" brushRef="#br0" timeOffset="36941">8857 3419,'7'34,"-7"-1,0-33,0 0,0 0,11 33,-11-33,0 0,11 66,-11-66,-2 61,1-11,8-16,-7-14,13-20,5 0,5-24,-3-13,-4-16</inkml:trace>
  <inkml:trace contextRef="#ctx0" brushRef="#br0" timeOffset="37676">9410 3043,'0'0,"95"94,-95-94,0 0,8 32,-8-32,16 65,0 20,-7 10,3-4,-3-14,-1-19,0-17,-9-16,11-10,-10-2,0-5,-1 4,11 1,-10 1,10-4,-10-10,0 0,0 0,0 0,2-11,-2-14,2-13,13-5,1-1,6 4,4 9,3 10,8 10,4 11,2 0,4-2,-5 22,-7 1,-9 5,-16 10,-19 3,-23 4,-14-2,-13-2,0-9,7-8,11-9,19-12,22-15,12-12,21-6,15-3,11 2,9 4,7 3</inkml:trace>
  <inkml:trace contextRef="#ctx0" brushRef="#br0" timeOffset="38759">10392 3621,'0'0,"-9"0,9 0,0 0,0 0,0 0,0 0,-12 0,12 0,0 0,0 0,0 0,-28 0,28 0,0 0,0 0,-39 9,39-9,0 0,-49 12,49-12,-53 18,3 3,7 4,13-4,14-3,16-5,20-5,11-8,10-10,3-9,0-2,-9-1,-8 9,-11 13,-5 0,-3 0,1 22,0-1,4 0,-3-4,3-5,1-12,8 0,9-10,6-12,8-7,3-3,2 0,-4 4,-2 6,-12 4,-11 6,-9 12,-12-9,0 9,-12 0,-8 0,-12 0,-12 24,4-4,2 3,8-1,15-4,15 0,17-2,14 0,10-3,7-13,3 12,-2-13,-7 10,-11-10,-11 20,-20-2,-1 6,-20 3,-8 1,-3-4,1-6,13-4,8-13,10 9,0-9,20-10,11-4,20-7,14-11,12-5,3-6,-5-4,-13 8,-18 7,-18 8,-18 6,-7 1,-19 1,-2 3,-10 14,-7-1,-1 0,-1 32,7 7,10 7,21 4,11-4,24-7,24-17,23-22,6-17,-12-16,-21-4</inkml:trace>
  <inkml:trace contextRef="#ctx0" brushRef="#br0" timeOffset="39307">9772 4155,'0'0,"0"0,0 0,0 0,0 0,0 0,0 0,0 0,0 0,0 0,0 0,0 0,0 0,0 0,0 0,0 0,0 0,0 0,0 0,-48 103,48-103,0 0,0 0,-9 34,9-34,0 0,-12 34,12-34,-38 92,37-71,1 0,15-1,9 17,17-9,11-10,7-19,-2 1,-6-10,-7-8,-6-5</inkml:trace>
  <inkml:trace contextRef="#ctx0" brushRef="#br0" timeOffset="39712">10305 4318,'-10'0,"-3"0,13 0,0 0,0 0,0 0,0 0,0 0,-16 0,16 0,0 0,0 0,0 0,0 0,-31 0,31 0,0 0,0 0,0 0,-35 23,35-23,0 0,0 0,-37 22,37-22,0 0,-34 28,34-28,-25 27,10-4,14-4,1-5,13-6,11-8,8 0,0-21,-3-2,-2 1,-8 5,-4 5,-6 12,-1 0,2 0,3-1,7 17,4-18,5 11,3-18,5-7,2-10,3 2,2 0</inkml:trace>
  <inkml:trace contextRef="#ctx0" brushRef="#br0" timeOffset="40412">10783 4236,'0'0,"0"0,0 0,0 0,0 0,0 0,0 0,0 0,0 0,0 0,0 0,0 0,0 0,10 0,-10 0,0 0,0 0,0 0,0 0,0 0,0 0,0 0,0 0,0 0,0 0,0 0,0 0,0 0,0 0,0 0,0 0,0 0,0 0,0 0,0 0,0 0,0 0,0 0,0 0,0 0,0 0,0 0,0 0,-23 0,23 0,0 0,0 0,0 0,0 0,0 0,0 0,-22 14,22-14,0 0,0 0,0 0,0 0,0 0,-30 14,30-14,0 0,0 0,0 0,0 0,-31 14,31-14,0 0,0 0,-27 17,27-17,0 0,0 0,-20 19,20-19,0 0,-9 22,9-22,-1 22,1 1,19-1,-4-1,3 2,1-4,-3-3,-2-4,-5-12,-9 12,0-12,0 0,0 0,0 0,0 0,0 0,0 0,0 12,-1-2,2-2,-1-8,0 8,0-8,8 0,10-10,13-3,10-5,8-5,8-4,4-3,-3 1,-4 1,-15 5,-11 4,-10 2,-18 1,0-1,-13 0,-6 3,-3 3,0 11,6 0,-2 17,5 18,-1 17,12 10,1 4,12-3,38-8,44-15,51-12,31-9</inkml:trace>
  <inkml:trace contextRef="#ctx0" brushRef="#br0" timeOffset="53601">10885 13300,'0'0,"0"0,0 0,0 0,0 0,0 0,0 0,0 0,0 0,0 0,0 0,0 0,0 0,0 0,0 0,0 0,0 0,0 0,0 0,0 0,0 0,0 0,0 0,0 0,0 0,0 0,0 0,0 0,0 0,0 0,0 0,0 0,0 0,0 0,0 0,0 0,0 0,0 0,0 0,0 0,0 0,0 0,0 0,0 0,0 0,0 0,0 0,0 0,0 0,0 0,0 0,0 0,0 0,0 0,0 0,0 0,0 0,0 0,0 0,0 0,0 0,0 0,0 0,0 0,0 0,0 0,0 0,0 0,0 0,0 0,0 0,0 0,0 0,0 0,0 0,165 47,-165-47,26 0,2-1,2 15,4-3,-3 1,0 2,-1-3,-2-3,0-8,2 13,-3-13,2 0,-2 1,1-1,-2-11,2 11,4-16,4 16,4-12,7 12,3 0,3 2,2-3,1 0,0 2,1-2,-1 1,1 2,1-13,-2 11,1-9,2 9,1-13,4 12,4-12,3 13,3 0,-4 0,0-1,1-1,0 2,2 0,0-3,0 3,0 8,-3-8,1 9,-1-10,-2 18,9-5,6 0,7 7,9 3,1-1,-10-7</inkml:trace>
  <inkml:trace contextRef="#ctx0" brushRef="#br0" timeOffset="54813">14973 13224,'0'0,"0"0,0 0,0 0,0 0,0 0,0 0,0 0,0 0,0 0,0 0,0 0,0 0,0 0,0 0,0 0,0 0,0 0,0 0,0 0,0 0,0 0,0 0,0 0,0 0,0 0,0 0,0 0,0 0,0 0,0 0,0 0,0 0,0 0,0 0,0 0,0 0,0 0,0 0,0 0,0 0,0 0,0 0,0 0,0 0,0 0,0 0,0 0,0 0,0 0,0 0,0 0,0 0,0 0,0 0,0 0,0 0,0 0,0 0,0 0,0 0,0 0,0 0,0 0,0 0,0 0,0 0,0 0,0 0,0 0,0 0,0 0,0 0,0 0,0 0,0 0,0 0,0 0,0 0,0 0,0 0,0 0,0 0,0 0,146 8,-146-8,0 0,26-10,-26 10,29-1,1-12,2 3,-1-1,-1-1,2 2,3 1,3-1,9-1,4-2,4 5,2 6,7-8,0 10,11-2,5-10,6 12,13-2,8 1,10 0,6 19,6-2,6 7,5 1,0 6,0-1,1-2,1 2,-6 0,-4-1,-9 3,-17-7,-10-4,-10-4,-10-5,2-2,-5 7,2-2,-7 8,-8-1,-7 2,-9 3,2 5,-7 3,-3-6,-12-9,-10-19</inkml:trace>
  <inkml:trace contextRef="#ctx0" brushRef="#br0" timeOffset="61823">7657 13291,'0'0,"0"0,0 0,0 0,0 0,0 0,0 0,0 0,0 0,0 0,0 0,0 0,0 0,0 0,0 0,0 0,0 0,0 0,0 0,0 0,0 0,0 0,0 0,0 0,0 0,0 0,0 0,0 0,0 0,0 0,0 0,0 0,0 0,0 0,0 0,0 0,0 0,0 0,0 0,0 0,0 0,0 0,0 0,0 0,0 0,0 0,0 0,0 0,0 0,0 0,0 0,0 0,0 0,0 0,0 0,0 0,0 0,0 0,0 0,0 0,0 0,0 0,0 0,0 0,0 0,176 98,-137-81,6 4,-4-5,0-6,-1 2,-2-12,5-1,-3 12,0-11,4 0,2 0,4 0,7-1,-5 1,10 1,4 11,3-12,26 0,24-1,8 0,8 16,-3 14,-17 27,-3 20</inkml:trace>
  <inkml:trace contextRef="#ctx0" brushRef="#br0" timeOffset="63485">22184 5999,'0'0,"0"0,0 0,0 0,0 0,0 0,0 0,0 0,0 0,0 0,0 0,0 0,0 0,0 0,0 0,0 0,0 0,0 0,0 0,0 0,0 0,0 0,0 0,0 0,0 0,0 0,0 0,0 0,0 0,0 0,0 0,0 0,0 0,0 0,0 0,0 0,0 0,0 0,0 0,0 0,0 0,0 0,0 0,0 0,0 0,0 0,0 0,0 0,0 0,0 0,0 0,0 0,0 0,0 0,0 0,0 0,0 0,0 0,0 0,0 0,0 0,0 0,0 0,0 0,0 0,0 0,0 0,0 0,0 0,0 0,0 0,0 0,0 0,0 0,0 0,0 0,0 0,0 0,0 0,0 0,0 0,0 0,0 0,0 0,50 117,-50-117,0 0,0 62,0-62,2 78,-2 10,-11 2,11-13</inkml:trace>
  <inkml:trace contextRef="#ctx0" brushRef="#br0" timeOffset="71521">21906 7006,'0'0,"0"0,0 0,0 0,0 0,0 0,0 0,0 0,0 0,0 0,0 0,0 0,0 0,0 0,0 0,0 0,0 0,0 0,0 0,0 0,0 0,0 0,0 0,0 0,0 0,0 0,0 0,0 0,0 0,0 0,0 0,0 0,0 0,0 0,0 0,0 0,0 0,0 0,0 0,0 0,0 0,0 0,0 0,0 0,0 0,0 0,0 0,0 0,0 0,0 0,115-11,-115 11,0 0,50-18,-50 18,57-17,7 2,10-1,-6 3,-6 5,-7 9,-14-1,-12 15,-11 8,-17 11,-18 13,-23 10,-18 5,-14 5,-7 0,2-3,8-8,19-10,20-16,31-11,19-7,28-2,24-11,27 13,17-13,10 1,2-1</inkml:trace>
  <inkml:trace contextRef="#ctx0" brushRef="#br0" timeOffset="72699">16909 13428,'0'0,"18"-132,-18 132,-11-68,-4-76,-19 1,-8 5</inkml:trace>
  <inkml:trace contextRef="#ctx0" brushRef="#br0" timeOffset="76117">21514 7986,'0'0,"0"0,0 0,0 0,0 0,0 0,0 0,0 0,0 0,0 0,0 0,0 0,0 0,0 0,0 0,0 0,0 0,0 0,0 0,0 0,0 0,0 0,0 0,43-132,-43 132,0 0,20-24,-20 24,21-22,0 3,24-18,2 6,6 5,2 8,8 6,4 12,5 0,4-1,-5 12,-6 0,-12 1,-15-3,-14-9,-13 12,-11-12,0 12,-8-3,-9 3,-7-1,-11-2,-4-1,4-8,7 13,15-13,14 14,28 4,18 7,21 4,10 0,-2-2,-12-5,-10 3,-12 2,-10 3,-12 3,-9 1,-9-1,-22-2,-17-1,-20-4,-22-4,-8-5,-4-5,8-2,24 1,31-1,36-10</inkml:trace>
  <inkml:trace contextRef="#ctx0" brushRef="#br0" timeOffset="79600">22797 8977,'0'0,"0"0,0 0,0 0,0 0,0 0,0 0,0 0,0 0,0 0,0 0,0 0,0 0,0 0,0 0,0 0,0 0,0 0,0 0,0 0,0 0,0 0,0 0,0 0,0 0,0 0,0 0,0 0,0 0,0 0,0 0,0 0,0 0,0 0,0 0,0 0,0 0,0 0,0 0,0 0,0 0,0 0,0 0,0 0,0 0,0 0,0 0,0 0,0 0,0 0,0 0,0 0,0 0,0 0,0 0,0 0,0 0,0 0,0 0,0 0,0 0,0 0,0 0,0 0,0 0,0 0,0 0,0 0,0 0,0 0,0 0,0 0,0 0,0 0,156-70,-156 70,0 0,0 0,0 0,0 0,0 0,0 0,0 0,0 0,0 0,0 0,0 0,0 0,0 0,0 0,0 0,0 0,0 0,0 0,0 0,0 0,0 0,0 0,0 0,0 0,0 0,0 0,0 0,0 0,0 0,0 0,0 0,0 0,0 0,0 0,0 0,0 0,0 0,0 0,0 0,0 0,0 0,0 0,0 0,0 0,0 0,0 0,0 0,0 0,0 0,0 0,0 0,0 0,-1-12,1 12,0 0,0 0,0 0,0 0,0 0,0 0,0 0,0 0,0 0,0 0,0 0,0 0,0 0,0 0,0-9,0 9,0 0,0 0,0 0,0 0,0 0,0 0,0 0,0 0,0 0,0 0,0 0,0 0,0 0,0 0,0 0,0 0,0-12,0 12,0 0,0 0,0 0,0 0,0 0,0 0,0 0,0 0,0 0,0 0,0 0,0 0,0 0,0 0,0 0,0 0,0 0,0 0,0 0,0 0,0 0,0 0,0 0,0 0,0 0,0 0,0 0,0 0,0 0,0 0,0 0,0 0,0 0,0 0,-15 0,15 0,0 0,0 0,0 0,0 0,0 0,0 0,0 0,0 0,-18 14,18-14,0 0,0 0,0 0,0 0,0 0,0 0,0 0,-26 8,26-8,-33 11,33-11,0 0,0 0,0 0,0 0,0 0,-37 10,37-10,0 0,0 0,0 0,0 0,-39 9,39-9,0 0,0 0,0 0,-43 10,43-10,0 0,0 0,-47 9,47-9,0 0,-50 9,50-9,-57 8,-7-8,-1 10,-3-10,5 0,4 10,11-10,9 0,12 0,13 0,14 0,-9 0,9 0,0 0,0 0,0 0,1 18,-1-2,0 4,0 0,1 2,0-2,-1 0,-9-5,9-4,0-2,0-9,-9 8,9-8,0 0,0 0,-1 11,11-11,-10 0,0 9,0-9,8 0,-8 0,19 0,5-17,11 7,11 0,7 10,6 0,7 8,0 9,-3 2,-5-1,-9 1,-13-4,-10-5,-12-10,-14 12,0-3,-14 3,-14 8,-13 2,-11 0,-10 0,-2-3,0-2,9-4,5 1,1 0,4 0,-1-3,3-10,8-1,12-9,23-14,1 2</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8:14:06.753"/>
    </inkml:context>
    <inkml:brush xml:id="br0">
      <inkml:brushProperty name="width" value="0.05292" units="cm"/>
      <inkml:brushProperty name="height" value="0.05292" units="cm"/>
      <inkml:brushProperty name="color" value="#FF0000"/>
    </inkml:brush>
  </inkml:definitions>
  <inkml:trace contextRef="#ctx0" brushRef="#br0">4958 6803,'0'0,"0"0,0 0,0 0,0 0,0 0,0 0,0 0,0 0,0 0,0 0,0 0,0 0,0 0,0 0,0 0,0 0,0 0,0 0,0 0,0 0,0 0,0 0,0 0,0 0,0 0,0 0,0 0,0 0,0 0,0 0,0 0,0 0,0 0,0 0,0 0,0 0,0 0,0 0,0 0,0 0,0 0,0 0,0 0,0 0,0 0,0 0,0 0,0 0,0 0,0 0,0 0,0 0,0 0,0 0,0 0,-54-87,54 87,0 0,0 0,0 0,0 0,0 0,0 0,-10 0,10 0,0 0,0 0,0 0,0-16,0 16,0 0,0 0,0 0,0 0,-5-12,5 12,0 0,0 0,0 0,34-48,-34 48,0 0,0 0,13-10,-13 10,0 0,17-10,-17 10,20-11,19-14,8 0,7-1,12-1,14 0,10 0,10-2,8 2,1 2,0 0,-6 1,-5 1,-9 3,-20 9,-20 11,-23 0,-26 14,-32 8,-31 9,-27 10,-23 3,-7 7,-2 5,-1 0,12-1,13-4,30-12,30-11,26-16,29-12,24 0,32-25,34-2,25-10,21-3,15-5,12 1,8 4,4 1,-3 1,-8 5,-14 4,-20 4,-20 8,-24 4,-28 12,-22 1,-24 0,-29 12,-23 9,-32 12,-28 9,-21 7,-4 8,5 3,13-4,19-5,24-6,29-9,35-11,36-11,43-14,51-1,37-12,33 2,9 10,-11 13</inkml:trace>
  <inkml:trace contextRef="#ctx0" brushRef="#br0" timeOffset="1876">9678 7757,'0'0,"0"0,0 0,0 0,0 0,0 0,0 0,0 0,0 0,0 0,0 0,0 0,0 0,0 0,0 0,0 0,0 0,0 0,0 0,0 0,0 0,0 0,0 0,0 0,0 0,0 0,0 0,0 0,0 0,0 0,0 0,0 0,0 0,0 0,0 0,0 0,0 0,0 0,0 0,0 0,0 0,0 0,0 0,0 0,0 0,0 0,0 0,0 0,0 0,0 0,0 0,0 0,0 0,0 0,0 0,0 0,0 0,0 0,0 0,0 0,0 0,0 0,0 0,0 0,0 0,0 0,0 0,0 0,0 0,0 0,0 0,0 0,0 0,0 0,0 0,0 0,0 0,0 0,0 0,0 0,0 0,0 0,0 0,0 0,8 106,-8-106,0 0,-14 61,14-61,-10 68,-11 4,-2 3,-1-3,-2-9,6-5,7-11,13-9,-1-10,9-15</inkml:trace>
  <inkml:trace contextRef="#ctx0" brushRef="#br0" timeOffset="2418">10843 7920,'0'0,"0"0,0 0,0 0,0 0,0 0,0 0,0 0,0 0,0 0,0 0,0 0,0 0,0 0,0 0,0 0,0 0,0 0,0 0,0 0,0 0,0 0,0 0,0 0,0 0,0 0,0 0,0 0,0 0,0 0,0 0,0 0,0 0,0 0,0 0,0 0,0 0,0 0,0 0,0 0,0 0,0 0,0 0,0 0,0 0,0 0,0 0,0 0,0 0,0 0,0 0,0 0,0 0,0 0,0 0,0 0,0 0,0 0,0 0,0 0,0 0,18 119,-18-119,0 0,-14 62,2 8,-8 8,4 6,-4-2,3-5,-1-7</inkml:trace>
  <inkml:trace contextRef="#ctx0" brushRef="#br0" timeOffset="3390">7745 7210,'0'0,"0"0,0 0,0 0,0 0,0 0,0 0,0 0,0 0,0 0,0 0,0 0,0 0,0 0,0 0,0 0,0 0,0 0,0 0,0 0,0 0,0 0,0 0,0 0,0 0,0 0,0 0,0 0,0 0,0 0,0 0,0 0,0 0,0 0,0 0,0 0,0 0,0 0,0 0,0 0,0 0,0 0,0 0,0 0,0 0,0 0,0 0,0 0,0 0,0 0,0 0,0 0,0 0,0 0,0 0,0 0,0 0,0 0,0 0,0 0,0 0,0 0,0 0,0 0,0 0,0 0,0 0,0 0,0 0,0 0,0 0,0 0,0 0,0 0,0 0,-153-36,153 36,-56 28,-5 10,2 5,12 2,22-2,25-2,32-4,28-7,21-11,7-9,2-10,-10 0,-8-13,-4 1,-10-1</inkml:trace>
  <inkml:trace contextRef="#ctx0" brushRef="#br0" timeOffset="4740">8184 7386,'9'0,"-9"-14,0 14,0 0,0 0,0 0,0 0,0 0,0 0,0 0,0 0,0 0,0 0,0 0,9 0,-9 0,0 0,0 0,0 0,0 0,0 0,0 0,0 0,0 0,0 0,0 0,0-18,0 18,0 0,0 0,0 0,0 0,0 0,0 0,0 0,0 0,0 0,0-13,0 13,0 0,0 0,0 0,0 0,0 0,0 0,0 0,0 0,0-12,0 12,0 0,0 0,0 0,0 0,0 0,0 0,0 0,-11-12,11 12,0 0,0 0,0 0,0 0,0 0,0 0,-19 0,19 0,0 0,0 0,0 0,-22 0,22 0,0 0,0 0,0 0,0 0,-30 0,30 0,0 0,0 0,0 0,-38 21,38-21,0 0,0 0,-39 24,39-24,0 0,-38 26,38-26,-32 25,11-4,9-5,12-5,0-11,23 11,6-11,7 0,6-19,-3 1,-1 0,-11 5,-11 4,-7 8,-9 1,16 10,-4 3,6 2,4-1,5-3,10-11,7-1,5-23,3-1,-3-1,-6 1,-10 4,-12 7,-13 3,-8 11,-13-10,-5 10,-3 0,-10 0,-2 20,-4 9,-4 8,5 8,4-1,11-6,20-6,1-8,40-10,15-5,14-10,12-16,-1-10,-3-5,-7-3,-8-9,-5-4,-11-5,-3-5,-11-2,-10 4,-11 8,-9 7,-2 9,0 8,0 7,0 7,0 10,0 0,0 15,-18 15,-1 14,0 10,-9 4,7 1,-2-4,5-5,2-5,6-8,9-6,-8-9,9-7,0-15,12 0,3-1,9-16,7-4,7-4,-4 5,-4 9,-8 10,-5 1,-4 21,-3-2,4 1,-1 1,4-4,6-4,1-4,3-9,3 0,2 0,3-17,4-4,-1-4,-4-2,-5-2,-10 8,-9 3,-10 4,-8-1,-10 7,-8 8,-5 0,-7 16,1 9,5 5,6 2,14 0,12-2,24-7,12-4,20-5,13-14,-1-1,-5-13,-23-12</inkml:trace>
  <inkml:trace contextRef="#ctx0" brushRef="#br0" timeOffset="5461">10242 6735,'0'0,"0"0,0 0,0 0,0 0,0 0,0 0,0 0,0 0,0 0,0 0,0 0,0 0,0 0,0 0,0 0,0 0,0 0,0 0,0 0,0 0,0 0,0 0,0 0,0 0,0 0,0 0,0 0,0 0,0 0,0 0,0 0,0 0,0 0,0 0,0 0,0 0,0 0,0 0,0 0,0 0,0 0,0 0,0 0,0 0,0 0,0 0,0 0,0 0,0 0,0 0,0 0,0 0,0 0,0 0,0 0,0 0,0 0,0 0,0 0,0 0,0 0,0 0,0 0,0 0,0 0,0 0,0 0,0 0,0 0,0 0,0 0,0 0,0 0,0 0,0 0,0 0,0 0,0 0,0 0,0 0,0 0,0 0,0 0,-93-11,93 11,0 0,-49 0,49 0,-53 17,10-6,10 2,7-1,12 6,14 4,-1 7,1 7,-3 4,17 6,-16 4,2 2,-1 2,0 0,0-1,0-5,-10 2,11-4,-10-4,9-6,1-11,-10-4,10-4,0 2,0-2,15-2,3 0,9-3,12-2,7-11,6 14,4-13,-13 11,-4-12,-15 11,-11-10</inkml:trace>
  <inkml:trace contextRef="#ctx0" brushRef="#br0" timeOffset="5944">10536 7118,'0'0,"0"0,0 0,0 0,0 0,0 0,0 0,0 0,0 0,0 0,0 0,0 0,0 0,0 0,0 0,0 0,0 0,0 0,0 0,0 0,0 0,0 0,0 0,0 0,0 0,0 0,-169-20,169 20,-29 41,9 4,7-1,13-4,0-8,21-8,15-9,10-15,12 0,0-11,-1-15,-10-8,-15-7,-17-7,-24-3,-15 4,-11 13,-12 18,5 16,2 0,12-9</inkml:trace>
  <inkml:trace contextRef="#ctx0" brushRef="#br0" timeOffset="6595">10894 6667,'0'0,"0"0,0 0,0 0,0 0,0 0,0 0,0 0,0 0,0 0,0 0,0 0,0 0,0 0,0 0,0 0,0 0,0 0,0 0,0 0,0 0,0 0,0 0,0 0,0 0,0 0,0 0,0 0,0 0,182 29,-182-29,60-1,-8 0,-9 1,-16 17,-11 7,-6 6,-13 9,-6 3,-8 6,-5 5,-3 4,1 7,2 4,4-1,18-5,-1-3,0-7,8-4,-8-4,-8 3,-13-3,-10-1,-1-4,1-10,7-10,-1-10,-1-8,-6-10,-7-6,0-2,3 4,2 3,13 0,10-3</inkml:trace>
  <inkml:trace contextRef="#ctx0" brushRef="#br0" timeOffset="6921">11605 7325,'0'0,"0"0,0 0,0 0,0 0,0 0,0 0,0 0,0 0,0 0,0 0,0 0,0 0,0 0,0 0,0 0,0 0,0 0,0 0,0 0,0 0,0 0,0 0,0 0,0 0,0 0,182 46,-182-46,44-1,-13-23,-17 3</inkml:trace>
  <inkml:trace contextRef="#ctx0" brushRef="#br0" timeOffset="7109">11637 7202,'0'0,"0"0,0 0,0 0,0 0,0 0,211-13,-143-10,0 1</inkml:trace>
  <inkml:trace contextRef="#ctx0" brushRef="#br0" timeOffset="7553">12692 6971,'0'0,"0"0,0 0,0 0,0 0,0 0,0 0,0 0,0 0,0 0,0 0,0 0,0 0,0 0,0 0,0 0,0 0,0 0,0 0,0 0,0 0,0 0,0 0,0 0,0 0,0 0,-152 111,152-111,-54 59,11 7,13 2,20-7,19-8,23-8,21-13,18-15,14-17,6-15,-4-14,-8-12,-15-10,-17-8,-15-7,-32-5,-15 1,-33 9,-23 13,-14 17,2 10,19 11,30 2</inkml:trace>
  <inkml:trace contextRef="#ctx0" brushRef="#br0" timeOffset="7813">13422 6993,'-4'93,"4"-79,0-14,0 0,0 0,8 12,-8-12,0 0,7 22,-7-22</inkml:trace>
  <inkml:trace contextRef="#ctx0" brushRef="#br0" timeOffset="8037">13389 7657,'-27'11,"-7"3,34-14,0 0,-46 17,46-17,-94 36,-25 6</inkml:trace>
  <inkml:trace contextRef="#ctx0" brushRef="#br0" timeOffset="14496">22049 5385,'0'0,"0"0,0 0,0 0,0 0,0 0,0 0,0 0,0 0,0 0,0 0,0 0,0 0,0 0,0 0,0 0,0 0,0 0,0 0,0 0,0 0,0 0,0 0,0 0,0 0,0 0,-39-126,39 126,0 0,0 0,0 0,0 0,-11 0,11 0,0 0,0 0,0 0,-17 0,17 0,0 0,0 0,-26 0,26 0,0 0,-50 9,50-9,-62 28,-8 18,4 15,7 11,19 1,27-7,24-12,23-13,19-12,18-9,24-19,22-1,9-38,-5-6,-18-12,-24-8,-31-1,-27 1,-34 8,-37 12,-28 13,-15 10,-1 11,18 10,27 0,27 10</inkml:trace>
  <inkml:trace contextRef="#ctx0" brushRef="#br0" timeOffset="14878">22055 6223,'0'0,"0"0,0 0,0 0,0 0,0 0,0 0,0 0,0 0,0 0,0 0,0 0,0 0,0 0,0 0,0 0,0 0,0 0,0 0,0 0,0 0,0 0,71 90,-71-90,0 0,0 0,0 0,13 29,-13-29,0 0,0 0,0 19,0-19,0 0,0 23,0-23,0 32,-10 35,11 15,-15 21,15 14,-14 5,5-15</inkml:trace>
  <inkml:trace contextRef="#ctx0" brushRef="#br0" timeOffset="82630">5948 9539,'0'0,"0"0,0 0,0 0,-36-113,36 113,-75-182,55 152,1 5,0 11,-26-9,-18 23,-21 37,-30 14,-18 26,-5 13,5 3,11-1,19-16</inkml:trace>
  <inkml:trace contextRef="#ctx0" brushRef="#br0" timeOffset="83143">5490 9424,'80'-32,"2"3,-82 29,76-26,70-28,-13 11,-25 9,-25 9,-24 16,-24 9,-35 22,-28 14,-48 23,-39 22,-26 14,-9 12,12-3,24-9,34-17,38-20,41-25,35-33,42-17,39-33,29-27,19-16,12-4,-6 10,-14 19,-27 25,-42 24,-47 27,-49 27,-53 25,-30 22,-17 13,7 0,19-2,24-10,35-6,34-16,45-19,36-32</inkml:trace>
  <inkml:trace contextRef="#ctx0" brushRef="#br0" timeOffset="83784">8273 9678,'0'0,"0"0,0 0,0 0,0 0,0 0,0 0,0 0,0 0,0 0,-13-116,-6 61,19 55,0 0,0 0,0 0,0 0,0 0,0 0,0 0,0 0,0 0,0 0,0 0,0 0,0 0,0 0,0 0,0 0,0 0,0 0,0 0,0 0,0 0,0 0,0 17,0-17,0 0,0 0,0 0,0 0,-9 29,9-29,0 0,0 0,0 0,-1 52,1-52,0 0,0 0,-2 70,2-70,0 0,-9 91,9-91,-2 102,0 1,1-12,11-25,-12-27,2-30,10-23,-7-20,-3-13,1-22,-10-18,11-17,12-14,20-6,18 5,20 16,10 21,8 25,6 28,-3 29,-11 8,-16 21,-29 12,-37 2</inkml:trace>
  <inkml:trace contextRef="#ctx0" brushRef="#br0" timeOffset="84440">7829 9903,'176'-50,"-135"37,1 4,40-5,1 14,-4 0,-5 11,-8-2,-13 0,-10-8,-14 12,-12-13,-7 0,-10 0,-13-10,-9 10,-10-10,-3 10,5-1,4 16,7 9,10 8,9 12,16 5,8-3,14-12,5-13,8-21,0 0,0-18,-10 0,-13 2,-12 7,-16 9,0-11,-23-3,-21-8,-16-7,-9 0,12 8,18 10,25 11,32 0,29 12,18-4,13-8,-4 0,-13 0,-8 0,-11 0</inkml:trace>
  <inkml:trace contextRef="#ctx0" brushRef="#br0" timeOffset="84722">9034 9992,'0'15,"-14"1,14-16,0 0,0 0,0 0,0 0,0 0,0 0,0 0,0 0,0 0,0 0,0 0,0 0,0 0,0 0,0 11,0-11,0 0,0 0,0 0,0 0,0 0,0 0,0 0,0 0,0 0,0 0,0 0,0 0,0 0,-14 21,14-21,0 0,0 0,0 0,0 0,0 0,0 0,0 0,0 0,0 0,0 0,0 0,0 0,-1 17,1-17,0 0,0 0,0 0,0 0,0 0,0 0,0 0,0 0,0 0,0 0,0 0,-10 9,10-9,0 0,0 0,0 0,0 0,0 0,0 0,0 0,0 0,0 0,0 0,0 0,0 0,0 0,0 0,0 0,0 0,0 0,0 0,0 0,0 0,0 0,0 8,0-8,0 0,0 0,0 0,0 0,0 0,0 0,0 0,0 0,0 0,0 0,0 0,0 0,0 0,0 0,0 0,0 0,0 0,0 0,0 0,0 0,0 0,0 0,0 0,0 0,0 0,0 0,0 0,0 0,0 0,0 0,0 0,0 0,0 0,0 0,0 0,0 0,0 0,0 0,1-22,-1 22,0 0,0 0,0 0,0-38,0 38,0 0,0 0,2-64,-2 64,0 0,0-80,0 80,12-88,14 12,18 25,24 30,16 20,3 31,-3-1,-11-11</inkml:trace>
  <inkml:trace contextRef="#ctx0" brushRef="#br0" timeOffset="85166">10351 9058,'0'0,"0"0,0 0,0 0,0 0,0 0,0 0,0 0,0 0,0 0,0 0,0 0,0 0,0 0,0 0,-192 119,162-90,-1 9,-2 13,-32 59,-4 32,-2 36,5 36,24 26,38 17,69 3</inkml:trace>
  <inkml:trace contextRef="#ctx0" brushRef="#br0" timeOffset="86808">10366 9733,'0'0,"0"0,0 0,0 0,0 0,0 0,0 0,0 0,0 0,0 0,0 0,0 0,0 0,0 0,0 0,0 0,0 0,0 0,0 0,0 0,0 0,0 0,0 0,0 0,0 0,0 0,0 0,0 0,0 0,0 0,0 0,0 0,0 0,0 0,0 0,0 0,0 0,0 0,0 0,0 0,0 0,0 0,0 0,0 0,0 0,0 0,0 0,0 0,0 0,0 0,0 0,0 0,0 0,0 0,0 0,0 0,0 0,0 0,0 0,0 0,0 0,0 0,0 0,0 0,0 0,0 0,0 0,0 0,0 0,0 0,0 0,0 0,0 0,0 0,0 0,16 128,-16-128,-2 64,-12-3,-6-11,-3-18,3-22,6-20,14-18,0-18,11-12</inkml:trace>
  <inkml:trace contextRef="#ctx0" brushRef="#br0" timeOffset="86989">10302 9478,'0'0,"0"-11,0 11,0 0,0 0,0 0,0 0,0 0,12-7,-12 7,0 0,0 0,0 0,0 0,18-17,-18 17,0 0,0 0,0 0,26-17,-26 17,0 0,0 0,27-9,-27 9,0 0,24 0,-24 0</inkml:trace>
  <inkml:trace contextRef="#ctx0" brushRef="#br0" timeOffset="87390">10415 9992,'-1'9,"1"-9,0 0,0 0,0 0,0 0,0 0,0 0,0 0,0 0,0 0,0 9,0-9,0 0,0 0,0 0,0 0,0 0,0 0,0 0,-8 0,8 0,0 0,0 0,0 0,0 0,0 0,0 0,0 0,0 0,0 0,0 0,0 0,0 0,0 0,0 0,0 0,0 0,0 0,0 0,0 0,18-34,-18 34,0 0,0 0,0 0,16-37,-16 37,0 0,0 0,26-50,-26 50,0 0,30-49,-30 49,35-43,5 13,-2 17,-3 13,-5 30,-9 14,-4 17,-8 5,-11-9,14-13,-12-17,15-14,-4-13,2 0,-1-29,-2-3,-10-13</inkml:trace>
  <inkml:trace contextRef="#ctx0" brushRef="#br0" timeOffset="87709">11134 9265,'40'90,"-40"-58,0-32,0 0,0 38,0-38,-2 77,2 14,-1-1,0-8,0-13,15-20,1-11,-2-14,0-7,-3-8,-10-9,10-13,-10-9</inkml:trace>
  <inkml:trace contextRef="#ctx0" brushRef="#br0" timeOffset="87932">10966 9751,'0'0,"0"0,0 0,0 0,0 0,0 0,0 0,18-8,-18 8,0 0,0 0,0 0,29-10,-29 10,0 0,0 0,44-14,-44 14,0 0,66-11,-66 11,79-11,6 1,-3-1,1 0,-11-1,-7 2</inkml:trace>
  <inkml:trace contextRef="#ctx0" brushRef="#br0" timeOffset="88252">12335 9764,'8'19,"-8"6,0-25,0 0,0 0,9 32,-9-32,0 0,1 67,-1-67,0 73,-1-4,1-15,-19-23,2-31,3-13</inkml:trace>
  <inkml:trace contextRef="#ctx0" brushRef="#br0" timeOffset="88459">12210 9381,'0'0,"0"0,0 0,0 0,0 0,0 0,0 0,0 0,0 0,0 0,0 0,0 0,0 0,0 0,0 0,0 0,0 0,0 0,0 0,163-30,-163 30</inkml:trace>
  <inkml:trace contextRef="#ctx0" brushRef="#br0" timeOffset="88751">12549 9878,'0'0,"0"0,0 0,0 0,0 0,0 0,0 0,0 0,0 0,0 0,175 73,-119-73,-2-1,-10-9,-11-5,-17-2</inkml:trace>
  <inkml:trace contextRef="#ctx0" brushRef="#br0" timeOffset="88923">12741 9751,'0'0,"0"0,0 0,0 0,0 0,0 0,0 0,0 0,0 0,0 0,0 0,0 0,0 0,158 38,-158-38</inkml:trace>
  <inkml:trace contextRef="#ctx0" brushRef="#br0" timeOffset="92235">13251 9594,'0'0,"0"0,0 0,0 0,0 0,0 0,0 0,0 0,0 0,0 0,0 0,0 0,0 0,0 0,0 0,0 0,0 0,0 0,0 0,0 0,0 0,0 0,0 0,0 0,0 0,0 0,0 0,0 0,0 0,0 0,0 0,0 0,0 0,0 0,0 0,0 0,0 0,0 0,0 0,0 0,0 0,181 10,-181-10,60-17,16-4,6 4,2 3,-1 12,-13 2,-15 14,-27 14,-22 15,-22 7,-25 15,-21 6,-19 6,-2 4,-4-1,11-4,13-11,16-9,22-14,25-10,12-2,30-8,15-5,18-7,10-12,-3 2,0 7,-12-8,-12 1,-12 0,-13 7,-11-7,-13-11</inkml:trace>
  <inkml:trace contextRef="#ctx0" brushRef="#br0" timeOffset="92555">14317 9790,'0'0,"0"0,0 0,0 0,0 0,0 0,0 0,0 0,0 0,0 0,0 0,0 0,0 0,0 0,0 0,0 0,0 0,0 0,0 0,0 0,0 0,0 0,0 0,0 0,0 0,0 0,0 0,0 0,0 0,0 0,0 0,0 0,0 0,0 0,0 0,0 0,0 0,0 0,0 0,0 0,0 0,0 0,0 0,0 0,0 0,0 0,63-53,-63 53,0 0,0 0,0 0,0 0,-1 18,1-18,0 0,0 0,0 0,0 18,0-18,0 0,0 0,11 13,-11-13,0 0,9 9</inkml:trace>
  <inkml:trace contextRef="#ctx0" brushRef="#br0" timeOffset="92857">14487 10400,'0'0,"0"0,0 0,0 0,0 0,0 0,0 0,0 0,0 0,0 0,0 0,0 0,0 0,0 0,0 0,0 0,1 15,-1-15,0 0,0 0,0 0,0 0,-1 17,1-17,0 0,0 0,0 0,0 29,0-29,0 0,0 0,-13 42,13-42,0 0,-20 58,20-58,-41 75,-29 11,-34 8</inkml:trace>
  <inkml:trace contextRef="#ctx0" brushRef="#br0" timeOffset="99591">15334 9839,'0'0,"0"0,0 0,0 0,0 0,0 0,0 0,0 0,0 0,0 0,0 0,0 0,0 0,0 0,2 101,-2-101,0 0,0 0,0 0,5 44,-5-44,0 0,0 0,0 16,0-16,0 0,12 18,-12-18,0 21,12 25,-13 11,-1 7,2 1,-8-7,-2-17,9-21,-11-20,12-25,-12-14,2-12</inkml:trace>
  <inkml:trace contextRef="#ctx0" brushRef="#br0" timeOffset="99799">15283 9501,'0'0,"0"0,0 0,0 0,0 0,0 0,0 0,0 0,0 0,0 0,0 0,0 0,0 0,0 0,0 0,0 0,0 0,0 0,0 0,0 0,0 0</inkml:trace>
  <inkml:trace contextRef="#ctx0" brushRef="#br0" timeOffset="100329">16070 9281,'0'0,"0"0,0 0,0 0,0 0,0 0,-10 97,10-97,0 0,0 0,-25 26,25-26,0 0,-32 31,32-31,-39 39,-4 1,-7 3,0 3,2-5,12-5,12-9,13-8,11-6,0-1,10 4,10 0,12 4,10 2,13 2,9 5,5-1,-3-1,-6 2,-10-5,-11-4,-10-5,-12-7,-17-8,0 0</inkml:trace>
  <inkml:trace contextRef="#ctx0" brushRef="#br0" timeOffset="101147">16754 9643,'0'0,"0"0,0 0,0 0,0 0,0 0,0 0,0 0,0 0,0 0,0 0,0 0,0 0,0 0,0 0,0 0,0 0,0 0,0 0,0 0,0 0,0 0,0 0,0 0,0 0,0 0,0 0,0 0,0 0,0 0,0 0,57 121,-57-121,0 0,11 35,-11-35,11 71,-13-1,10-5,-10-10,1-9,1-9,-1-15,0-8,1-14,0 0,0 0,10 0,-10-27,21-18,1-22,11-13,9-6,3 10,4 21,-2 20,-1 25,3 22,3 18,5 20,4 18,-4 9,-7 5,-13-2,-16-3,-23-3,-1-4,-25-6,1-6,4-9</inkml:trace>
  <inkml:trace contextRef="#ctx0" brushRef="#br0" timeOffset="105665">17746 9445,'0'0,"0"0,0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0,82-2,-82 2,0 0,0 0,0 0,0 0,0 0,0 0,0 0,0 0,0 0,0 0,0 0,0 0,0 0,0 0,0 0,0 0,0 0,0 0,0 0,9 0,-9 0,0 0,0 0,0 0,-1 8,1-8,0 0,0 0,13 12,-13-12,0 0,1 18,-1-18</inkml:trace>
  <inkml:trace contextRef="#ctx0" brushRef="#br0" timeOffset="105707">17816 9521,'0'0</inkml:trace>
  <inkml:trace contextRef="#ctx0" brushRef="#br0" timeOffset="106091">17648 10516,'0'0,"0"0,0 0,0 0,0 0,0 0,0 0,0 0,0 0,0 0,0 0,0 0,0 0,0 0,0 0,0 0,21 97,-21-97,0 0,9 41,-9-41,-22 124,5-87,-10 3,-12 7,-45 44,-34-2,-12-9,7-26</inkml:trace>
  <inkml:trace contextRef="#ctx0" brushRef="#br0" timeOffset="106545">18087 10097,'0'0,"0"0,0 0,0 0,0 0,0 0,0 0,0 0,0 0,0 0,0 0,0 0,0 0,0 0,0 0,0 0,69 106,-69-106,0 0,-1 34,1-34,-1 44,-1-2,-13 36,13-8,-12-20,14-28,-16-22,5-39</inkml:trace>
  <inkml:trace contextRef="#ctx0" brushRef="#br0" timeOffset="106766">18133 9800,'0'0,"0"0,0 0,0 0,0 0,0 0,0 0,0 0,0 0,0 0,0 0,0 0,0 0,0 0,0 0,0 0,0 0,0 0,0 0,0 0,0 0</inkml:trace>
  <inkml:trace contextRef="#ctx0" brushRef="#br0" timeOffset="107029">18254 10165,'0'0,"0"0,0 0,0 0,0 0,0 0,196 73,-149-73,1-1,3 1,0-1,-6 1,-8-11,-15 1</inkml:trace>
  <inkml:trace contextRef="#ctx0" brushRef="#br0" timeOffset="107280">18508 10055,'0'0,"0"0,0 0,0 0,0 0,0 0,42 91,-42-91,0 0,0 0,-2 40,2-40,0 0,-1 54,1-54,-14 65,-6 2,4-9,6-19,9-23,1-16</inkml:trace>
  <inkml:trace contextRef="#ctx0" brushRef="#br0" timeOffset="107595">18681 10182,'0'0,"0"0,0 0,0 0,0 0,0 0,0 0,0 0,0 0,0 0,0 0,0 0,0 0,0 0,0 0,0 0,0 0,0 0,0 0,0 0,0 0,0 0,0 0,0 0,0 0,0 0,0 0,0 0,0 0,0 0,0 0,144 51,-144-51,0 0,21 10,-21-10,33-1,12 9,4-8,3-1,-3 0,-10 0,-10 0,-14 1,-15-10,1 2,-20 0,1 8</inkml:trace>
  <inkml:trace contextRef="#ctx0" brushRef="#br0" timeOffset="107803">18970 10142,'-1'16,"0"9,1-25,0 0,0 0,0 0,-1 25,1-25,0 0,0 0,8 49,-8-49,0 0,-2 51,2-51,-1 42,0-11,0-16,12-15</inkml:trace>
  <inkml:trace contextRef="#ctx0" brushRef="#br0" timeOffset="108305">19273 9211,'0'0,"0"0,0 0,0 0,0 0,0 0,0 0,0 0,0-11,0 11,0 0,0 0,0 0,0 0,12 18,-12-18,0 0,0 0,0 0,18 25,-18-25,0 0,0 0,25 35,-25-35,0 0,32 44,-32-44,43 56,2 10,3 11,0 14,-9 10,-7 9,-14 9,-24 8,-16 9,-30 7,-24 3,-22 1,-17-9,-8-16,1-24</inkml:trace>
  <inkml:trace contextRef="#ctx0" brushRef="#br0" timeOffset="112696">5900 11333,'0'0,"0"0,0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0,-26-80,26 80,0 0,0 0,0 0,0 0,0 0,0 0,0 0,0 0,0 0,0 0,0 0,-1 0,1 0,0 0,0 0,0 0,0 0,0 0,0 0,0 0,0 0,0 0,0 0,0 0,0 0,0 0,0 0,0 0,0 0,0 0,0 0,0 0,0 0,0 0,0 0,0 0,0 0,0 0,0 0,0 0,0 0,0 0,0 0,0 0,0 0,0 0,0 0,0 0,0 0,0 0,0 0,0 0,0 0,10 0,-10 0,15 0,-15 0,0 0,0 0,0 0,0 0,0 0,22 0,-22 0,0 0,0 0,0 0,0 0,30 0,-30 0,0 0,0 0,0 0,33 0,-33 0,0 0,0 0,40 0,-40 0,0 0,41 0,-41 0,51 8,7-8,15 0,17 0,10 10,17-10,10 9,9-10,12 18,9-7,13 3,10-3,9 2,11 0,12 0,11-2,10-1,6-1,4-8,-3 14,0-4,0 3,-5 2,-2 8,-6-1,-4 1,-5-3,-7-3,-2-2,-3-7,-2 0,0 1,-7-1,-8 4,-6-2,-13-11,-9 16,-7-18,-10 16,-5-15,-8 11,-11-10,-9 8,-12-7,-12-1,-15-1,-9 11,-15-10,-13 0,-11 1,-14 0,-10 0,-11 0,-14 0,-15-10,-13-1,-17 0,-10-6,-10 0,-9-3,-7 0,-12-2,-9-5,-12 3,-11-3,-8-2,-11-5,-6 0,-6-1,-2 4,0 2,-2 4,-4 2,-4 3,0 4,-4 4,0 0,4 4,5 8,5-11,7 12,8-11,2 10,-1 2,-9-11,0 10,-8-1,-4-1,12 3,1-2,7 0,3 2,0 7,0-9,-6 12,-3-10,-1 14,5-5,4 1,9-1,4 0,5-1,5-2,2 2,2 1,-1-11,3 14,7-14,1 12,9-11,-1 9,2-8,-3 9,-4 1,-5 3,-11 8,-8 0</inkml:trace>
  <inkml:trace contextRef="#ctx0" brushRef="#br0" timeOffset="122615">9444 12532,'0'0,"0"0,0 0,0 0,0 0,0 0,0 0,0 0,0 0,0 0,0 0,0 0,0 0,0 0,0 0,0 0,0 0,0 0,0 0,0 0,0 0,0 0,0 0,0 0,0 0,0 0,0 0,0 0,0 0,0 0,0 0,0 0,0 0,0 0,0 0,0 0,0 0,0 0,0 0,0 0,0 0,0 0,0 0,0 0,0 0,0 0,0 0,0 0,0 0,0 0,0 0,0 0,0 0,0 0,0 0,0 0,0 0,0 0,0 0,0 0,0 0,0 0,0 0,0 0,40 109,-40-109,0 0,0 0,0 0,0 0,0 0,0 0,0 0,0 0,0 0,0 18,0-18,0 0,0 0,0 0,0 10,0-10,0 0,0 0,14 21,-14-21,0 0,0 22,0-22,13 22,-5 1,-8-1,15 6,-15-1,11 1,-11 5,9-2,-9-3,-1 0,1-2,0-4,0 1,0-8,0-5,0-10,0 0,0 0,0 0,0 0,0 0,0-17,0-4,-8-5,8-5,-7-1,7-3,0 1,2-3,-2 0,0 2,11 0,-11 3,13 3,-13 6,0 1,1 7,-1 6,0 9,8 0,-8 0,0 9,-1 11,1 7,9 6,-9 6,-1 3,1 2,-2 3,2 0,0-4,12-5,-12-5,0-4,1-6,7-5,-8-7,0-11,0 10,0-10,0 0,0-9,0-3,1-8,-1-4,0-2,0-1,-8-3,8-1,0-7,1-1,11-1,-12-2</inkml:trace>
  <inkml:trace contextRef="#ctx0" brushRef="#br0" timeOffset="123288">9551 12242,'0'0,"0"0,0 0,0 0,0 0,0 0,0 0,0 0,0 0,0 0,0 0,0 0,0 0,28-14,-28 14,11 0,-11 0,0 0,0 0,0 0,0 0,0 0,0 0,0 0,0 0,0 0,0 0,0 0,0 0,0 0,0 0,0 0,0 0,0 0,0 0,0 0,0 0,0 0,0 0,0 0,0 0,0 0,0 0,0 0,0 0,0 0,0 0,0 0,0 0,0 0,0 0,0 0,0 11,0-11,0 0,0 0,0 0,0 0,0 0,0 0,0 0,0 0,0 0,0 0,0 0,0 0,0 0,0 0,0 0,0 0,0 0,0 0,0 0,0 0,0 0,0 0,0 0,0 0,0 0,0 0,0 0,0 0,0 0,0 0,0 0,0 0,0 0,0 8,0-8,0 0,0 0,0 0,0 0,-16-1,16 1,0 0,0 0,0 0,0 0,0 0,0 0,0 0,0 0,0 0,0 0,0 0,0 0,0 0,0 0,0 0,0 0,0 0,0 0,0 0,0 0,0 0,0 0,0 0,0 0,0 0,0 0,0 0,0 0,0 0,0 0,0 0,-13 13,13-13,0 0,0 0,0 0,0 0,0 0,0 0,0 0,0 0,0 0,0 0,0 0,0 0,0 0,0 0,0 0,0 0,0 0,0 0,0 0,0 0,0 0,0 0,0 0,0 0,0 0,0 0,0 0,0 0,0 0,0 0,-13 0,13 0,0 0,0 0,0 0,0 0,0 0,0 0,0 0,0 0,0 0,0 0,-13 0,13 0,0 0,0 0,0 0,0 0,0 0,0 0,0 0,0 0,0 0,0 0,0 0,0 0,0 0,0 0,0 0,0 0,0 0,0 0,0 0,0 0,0 0,0 0,0 0,0 0,0 0,0 0,0 0,0 0,-10 0,10 0,0 0,0 0,0 0,0 0,0 0,0 0,0 0,0 0,0 0,0 0,0 0,0 0,0 0,0 0,0 0,0 0,0 0,0 0,0 0,0 0,0 0,0 0,0 0,0 0,0 0,0 0,0 0,0-11,0 11,0 0,0 0,0 0,0 0,0 0,0 0,0 0,0 0,0 0,0 0,0 0,0 0,0 0,0 0,0 0,0 0,-12-10,12 10,0 0,0 0,0 0,0 0,0 0,0 0,0 0,0 0,0 0,0 0,0 0,0 0,0 0,0 0,0 0,0 0,0 0,0 0,0 0,0 0,0 0,0 0,0 0,0 0,0 0,0-11,0 11,0 0,0 0,0 0,0 0,0 0,0 0,0 0,0 0,0 0,0 0,0 0,0 0,0 0,0 0,0 0,0 0,0 0,0 0,0 0,0 0,0 0,0 0,0 0,0 0,0-12,0 12,0 0,0 0,0 0,0 0,0 0,0 0,0 0,0 0,0 0,0 0,0 0,0 0,0 0,0 0,0 0,0 0,0 0,0 0,0 0,0 0,0 0,0 0,18-10,-18 10,0 0,0 0,0 0,0 0,0 0,0 0,0 0,0 0,0 0,0 0,0 0,0 0,0 0,0 0,0 0,0 0,0 0,0 0,0 0,0 0,0 0,0 0,17-11,-17 11,0 0,0 0,0 0,0 0,0 0,0 0,0 0,0 0,0 0,0 0,0 0,0 0,0 0,0 0,0 0,0 0,0 0,0 0,0 0,0 0,0 0,18 0,-18 0,0 0,0 0,0 0,0 0,0 0,0 0,0 0,0 0,0 0,0 0,0 0,0 0,0 0,0 0,0 0,0 0,0 0,0 0,0 0,0 0,19-8,-19 8,0 0,0 0,0 0,0 0,18 0,-18 0,0 0,0 0,0 0,0 0,0 0,0 0,0 0,0 0,0 0,0 0,0 0,0 0,0 0,0 0,0 0,0 0,0 0,0 0,12 10,-12-10,0 0,0 0,0 0,0 0,0 0,0 0,0 0,0 0,0 0,0 0,0 0,0 0,0 0,0 0,0 0,0 0,0 0,9 8,-9-8,0 0,0 0,0 0,0 0,0 0,0 0,0 0,0 0,0 0,0 0,0 0,0 0,0 0,0 0,0 0,0 0,0 0,0 0,0 0,0 0,0 0,0 0,0 0,0 0,0 0,0 0,0 0,0 0,0 0,0 0,0 0,0 0,0 0,0 12,0-12,0 0,0 0,0 0,0 0,0 0,0 0,0 0,0 0,0 0,0 0,0 0,0 0,0 0,0 0,0 0,0 0,0 0,0 0,0 0,0 0,0 0,0 0,0 0,0 0,0 0,0 0,0 0,0 0,0 0,-15 8,15-8,0 0,0 0,0 0,0 0,0 0,0 0,0 0,0 0,0 0,0 0,0 0,0 0,-12 0,12 0,0 0,0 0,0 0,0 0,0 0,0 0,0 0,0 0,0 0,0 0,0 0,-16 1,16-1,0 0,0 0,0 0,0 0,0 0,0 0,0 0,0 0,0 0,0 0,-11-11,11 11,0 0,0 0,0 0,0 0,0 0,0 0,0 0,0 0,0 0,0 0,0-15,0 15,0 0,0 0,0 0,0 0,0 0,0 0,0 0,0 0,0 0,0 0,0 0,0 0,0 0,0 0,0 0,20-11,-20 11,0 0,0 0,0 0,0 0,0 0,24 0,-24 0,0 0,0 0,0 0,0 0,26 0,-26 0,0 0,0 0,0 0,27 9,-27-9,0 0,0 0,24 8,-24-8,0 0,18 0,-18 0</inkml:trace>
  <inkml:trace contextRef="#ctx0" brushRef="#br0" timeOffset="125361">12774 12743,'0'0,"0"0,0 0,0 0,0 0,0 0,0 0,0 0,0 0,0 0,0 0,0 0,0 0,0 0,0 0,0 0,0 0,0 0,0 0,0 0,0 0,0 0,0 0,0 0,0 0,0 0,0 0,0 0,0 0,0 0,0 0,0 0,0 0,0 0,0 0,0 0,0 0,0 0,0 0,0 0,0 0,0 0,0 0,0 0,0 0,0 0,0 0,0 0,0 0,0 0,0 0,58 89,-58-89,0 0,0 0,0 0,0 0,0 0,0 8,0-8,0 0,0 0,0 0,0 0,0 10,0-10,0 0,0 0,0 11,0-11,0 0,0 0,11 21,-11-21,0 0,0 25,0-25,12 25,-14 2,11-1,-9-2,0-3,8-4,-8-5,0-12,0 12,0-12,0 0,0 0,0 0,0-11,-11-2,11-9,-11-5,11-6,1-2,-1 1,0-3,9 0,-9 1,10 2,-9 2,6 6,-7 3,0 6,1 9,8 6,-9 2,0 0,0 0,-2 17,14 5,-12 9,10 5,-10 8,11-1,-11 5,0 1,8-4,-8-3,0-7,10-5,-10-4,0-6,9-9,-9-11,0 0,0 0,0 0,0-22,-9-7,9-7,0-4,0-4,-7 0,8-5</inkml:trace>
  <inkml:trace contextRef="#ctx0" brushRef="#br0" timeOffset="126408">12940 12232,'0'0,"0"0,0 0,0 0,0 0,0 0,0 0,0 0,0 0,0 0,0 0,0 0,0 0,0 0,-36 23,36-23,0 0,0 0,0 0,10 0,-10 0,0 0,0 0,16 0,-16 0,0 0,19 0,-19 0,18 9,-1-9,-17 0,0 0,0 0,0 0,0 0,0 0,0 0,0 0,0 0,0 0,0 0,0 0,0 0,0 0,0 0,0 0,0 0,0 0,0 0,0 0,0 0,0 0,0 0,0 0,0 0,0 0,0 0,0 0,0 0,0 0,0 0,0 0,0 0,0 0,0 0,0 0,0 0,0 0,0 0,0 0,0 0,0 0,0 0,0 0,0 0,0 0,0 0,0 0,0 0,0 0,0 0,0 0,0 0,0 0,0 0,0 0,0 0,0 0,0 0,0 0,0 0,0 0,0 0,0 0,0 0,0 0,0 0,0 0,0 0,0 0,0 0,0 0,9 14,-9-14,0 0,0 0,0 0,0 12,0-12,0 0,0 0,0 0,0 0,0 0,0 0,0 0,0 0,0 0,0 0,0 0,0 0,0 0,0 0,0 0,0 0,0 0,0 0,0 0,0 0,0 0,0 0,0 0,0 0,0 0,0 0,0 0,0 0,0 0,0 0,0 0,0 0,0 0,0 0,0 0,0 0,0 0,0 0,0 0,0 0,0 0,0 0,0 0,0 0,0 0,0 0,0 0,0 0,0 0,0 0,0 0,0 0,0 0,0 0,0 0,0 0,0 0,0 0,0 0,0 0,0 0,0 0,0 0,0 0,0 0,0 0,0 0,0 0,0 0,0 14,0-14,0 0,0 0,0 0,0 0,0 0,-9 15,9-15,0 0,0 0,0 0,0 0,0 0,0 0,0 0,0 0,0 0,0 0,0 0,0 0,0 0,0 0,0 0,0 0,0 0,0 0,0 0,0 0,0 0,0 0,0 0,0 0,0 0,0 0,0 0,0 0,0 0,0 0,0 0,0 0,0 0,0 0,0 0,0 0,0 0,0 0,0 0,0 0,0 0,0 0,0 0,0 0,0 0,0 0,0 0,0 0,0 0,0 0,0 0,0 0,0 0,0 0,0 0,0 0,0 0,0 0,0 0,0 0,0 0,0 0,0 0,0 0,0 0,0 0,0 0,-15 13,15-13,0 0,0 0,0 0,0 0,0 0,0 0,0 0,-16 8,16-8,0 0,0 0,0 0,0 0,0 0,0 0,0 0,0 0,0 0,0 0,0 0,0 0,0 0,0 0,0 0,0 0,0 0,0 0,0 0,0 0,0 0,0 0,0 0,0 0,0 0,0 0,0 0,0 0,0 0,0 0,0 0,0 0,0 0,0 0,0 0,0 0,0 0,0 0,0 0,0 0,0 0,0 0,0 0,0 0,0 0,0 0,0 0,0 0,0 0,0 0,0 0,0 0,0 0,0 0,0 0,0 0,0 0,0 0,0 0,0 0,0 0,0 0,0 0,0 0,0 0,-18 1,18-1,0 0,0 0,0 0,0 0,0 0,0 0,0 0,0 0,0 0,-15 0,15 0,0 0,0 0,0 0,0 0,0 0,0 0,0 0,0 0,0 0,0 0,0 0,0 0,0 0,0 0,0 0,0 0,0 0,0 0,0 0,0 0,0 0,0 0,0 0,0 0,0 0,0 0,0 0,0 0,0 0,0 0,0 0,0 0,0 0,0 0,0 0,0 0,0 0,0 0,0 0,0 0,0 0,0 0,0 0,0 0,0 0,0 0,0 0,0 0,0 0,0 0,0 0,0 0,0 0,0 0,0 0,0 0,0 0,0 0,0 0,0 0,0 0,0 0,0 0,-13 0,13 0,0 0,0 0,0 0,0 0,0 0,0 0,0 0,0 0,0 0,0 0,0 0,-9 0,9 0,0 0,0 0,0 0,0 0,0 0,0 0,0 0,0 0,0 0,0 0,0 0,0 0,0 0,0 0,0 0,0 0,0 0,0 0,0 0,0 0,0 0,0 0,0 0,0 0,0 0,0 0,0 0,0 0,0 0,0 0,0 0,0 0,0 0,0 0,0 0,0 0,0 0,0 0,0 0,0 0,0 0,0 0,0 0,0 0,0 0,0 0,0 0,0 0,0 0,0 0,0 0,0 0,0 0,0 0,0 0,0 0,0 0,0 0,0 0,0 0,0 0,0-13,0 13,0 0,0 0,0 0,0 0,0 0,0 0,0 0,0 0,0 0,0 0,0 0,0 0,0 0,-10-9,10 9,0 0,0 0,0 0,0 0,0 0,0 0,0 0,0 0,0 0,0 0,0 0,0 0,0 0,0 0,0 0,0 0,0 0,0 0,0 0,0 0,0 0,0 0,0 0,0 0,0 0,0 0,0 0,0 0,0 0,0 0,0 0,0 0,0 0,0 0,0 0,0 0,0 0,0 0,0 0,0 0,0 0,0 0,0 0,0 0,0 0,0 0,0 0,0 0,0 0,0 0,0 0,0 0,0 0,0 0,0 0,0 0,0 0,0 0,0 0,0-9,0 9,0 0,0 0,0 0,0 0,0 0,0 0,0 0,0 0,0 0,0 0,0 0,0 0,0 0,0 0,0 0,0-10,0 10,0 0,0 0,0 0,0 0,0 0,0 0,0 0,0 0,0 0,0 0,0 0,0 0,0 0,0 0,0 0,0 0,0 0,0 0,0 0,0 0,0 0,0 0,0 0,0 0,0 0,0 0,0 0,0 0,0 0,0 0,0 0,0 0,0 0,0 0,0 0,0 0,0 0,0 0,0 0,0 0,0 0,0 0,0 0,0 0,0 0,0 0,0 0,0 0,0 0,0 0,0 0,0 0,0 0,0 0,0 0,0 0,0 0,10-9,-10 9,0 0,0 0,0 0,0 0,0 0,0 0,0 0,0 0,0 0,0 0,0 0,0 0,0 0,0 0,0 0,0 0,0 0,9-9,-9 9,0 0,0 0,0 0,0 0,0 0,0 0,0 0,0 0,0 0,0 0,0 0,0 0,0 0,0 0,0 0,0 0,0 0,0 0,0 0,0 0,0 0,0 0,0 0,0 0,0 0,0 0,0 0,0 0,0 0,0 0,0 0,0 0,0 0,0 0,0 0,0 0,0 0,0 0,0 0,0 0,0 0,0 0,0 0,0 0,0 0,0 0,0 0,0 0,0 0,0 0,0 0,0 0,0 0,0 0,0 0,11 0,-11 0,0 0,0 0,0 0,0 0,0 0,0 0,0 0,0 0,0 0,0 0,0 0,0 0,0 0,0 0,0 0,0 0,0 0,0 0,0 0,12 0,-12 0,0 0,0 0,0 0,0 0,0 0,0 0,0 0,0 0,0 0,0 0,0 0,0 0,0 0,0 0,0 0,0 0,0 0,0 0,0 0,0 0,0 0,0 0,0 0,0 0,0 0,0 0,0 0,0 0,0 0,0 0,0 0,0 0,0 0,0 0,0 0,0 0,0 0,0 0,0 0,0 0,0 0,0 0,0 0,0 0,0 0,0 0,0 0,0 0,0 0,0 0,0 0,0 0,0 0,12 0,-12 0,0 0,0 0,0 0,0 0,0 0,0 0,0 0,0 0,0 0,0 0,0 0,0 0,0 0,0 0,0 0,0 0,0 0,0 0,0 0,0 0,0 0,11 0,-11 0,0 0,0 0,0 0,0 0,0 0,0 0,0 0,0 0,0 0,0 0,0 0,0 0,0 0,0 0,0 0,0 0,0 0,0 0,0 0,0 0,0 0,0 0,0 0,0 0,0 0,0 0,0 0,0 0,0 0,0 0,0 0,0 0,0 0,0 0,0 0,0 0,0 0,0 0,0 0,0 0,0 0,0 0,0 0,0 0,0 0,0 0,0 0,0 0,0 0,0 0,0 0,0 9,0-9,0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0,-13 0,13 0,0 0,0 0,0 0,0 0,0 0,0 0,0 0,0 0,0 0,0 0,0 0,0 0,0 0,0 0,0 0,0 0,0 0,0 0,0 0,0 0,0 0,0 0,0 0,0 0,0 0,0 0,0 0,-18 0,18 0,0 0,0 0,0 0,0 0,0 0,0 0,0 0,0 0,0 0,0 0,0 0,0 0,0 0,0 0,0 0,0 0,0 0,0 0,0 0,0 0,0 0,0 0,0 0,0 0,0 0,0 0,0 0,0 0,0 0,0 0,0 0,0 0,0 0,0 0,0 0,0 0,0 0,0 0,0 0,0 0,0 0,0 0,0 0,0 0,0 0,-21 1,21-1,0 0,0 0,0 0,0 0,0 0,0 0,0 0,0 0,0 0,0 0,0 0,0 0,0 0,0 0,0 0,0 0,0 0,0 0,0 0,0 0,0 0,0 0,0 0,0 0,0 0,0 0,0 0,0 0,0 0,-20 0,20 0,0 0,0 0,0 0,0 0,0 0,0 0,0 0,0 0,0 0,0 0,0 0,0 0,0 0,0 0,0 0,0 0,0 0,0 0,0 0,0 0,0 0,0 0,0 0,0 0,0 0,0 0,0 0,0 0,0 0,0 0,0 0,0 0,0 0,0 0,0 0,0 0,0 0,0 0,0 0,0 0,0 0,0 0,0 0,-16-13,16 13,0 0,0 0,0 0,0 0,0 0,0 0,0 0,0 0,0 0,0 0,0 0,0 0,0 0,0 0,0 0,0 0,0 0,0 0,0 0,0 0,0 0,0 0,0 0,0 0,0 0,0 0,0 0,0 0,0 0,0 0,0 0,-8 0,8 0,0 0,0 0,0 0,0 0,0 0,0 0,0 0,0 0,0 0,0 0,0 0,0 0,0 0,0 0,0 0,0 0,0 0,0 0,0 0,0 0,0 0,0 0,0 0,0 0,0 0,0 0,0 0,0 0,0 0,0 0,0 0,0 0,0 0,0 0,0 0,0 0,0 0,0 0,0 0,0 0,0 0,0-13,0 13,0 0,0 0,0 0,0 0,0 0,0 0,0 0,0 0,0 0,0 0,0 0,0 0,0 0,0 0,0 0,0 0,0 0,0 0,0 0,0 0,0 0,0 0,0 0,0 0,0 0,0 0,0 0,0 0,0 0,0 0,0 0,0 0,0 0,0-9,0 9,0 0,0 0,0 0,0 0,0 0,0 0,0 0,0 0,0 0,0 0,0 0,0 0,0 0,0 0,0 0,0 0,0 0,0 0,0 0,0 0,0 0,0 0,0 0,0 0,0 0,0 0,0 0,0 0,0 0,0 0,0 0,0 0,0 0,0 0,0 0,0 0,0 0,0 0,0 0,22-9,-22 9,0 0,0 0,0 0,0 0,0 0,0 0,0 0,0 0,0 0,0 0,0 0,0 0,0 0,0 0,0 0,0 0,0 0,0 0,0 0,0 0,0 0,0 0,0 0,0 0,0 0,0 0,0 0,0 0,0 0,0 0,0 0,0 0,0 0,0 0,0 0,22 0,-22 0,0 0,0 0,0 0,0 0,0 0,0 0,0 0,0 0,0 0,0 0,0 0,0 0,0 0,0 0,0 0,0 0,0 0,0 0,0 0,0 0,0 0,0 0,0 0,0 0,0 0,0 0,0 0,0 0,0 0,0 0,0 0,0 0,0 0,0 0,0 0,0 0,0 0,26 0,-26 0,0 0,0 0,0 0,0 0,0 0,0 0,0 0,0 0,0 0,0 0,0 0,0 0,0 0,0 0,0 0,0 0,0 0,0 0,0 0,0 0,0 0,0 0,0 0,0 0,0 0,0 0,0 0,0 0,0 0,0 0,0 0,0 0,0 0,0 0,0 0,0 0,26 0,-26 0,0 0,0 0,0 0,0 0,0 0,0 0,0 0,0 0,0 0,0 0,0 0,0 0,0 0,0 0,0 0,0 0,0 0,0 0,0 0,0 0,0 0,0 0,0 0,0 0,0 0,0 0,0 0,0 0,0 0,0 0,0 0,0 0,0 0,0 0,0 0,20 11,-20-11,0 0,0 0,0 0,0 0,0 0,0 0,0 0,0 0,0 0,0 0,0 0,0 0,0 0,0 0,0 0,0 0,0 0,0 0,0 0,0 0,0 0,0 0,0 0,0 0,0 0,0 0,0 0,0 0,0 0,0 0,0 0,0 0,0 0,0 0,16 0,-16 0,0 0,0 0,0 12,0-12,0 0,0 0,0 0,0 0,0 0,0 0,0 0,0 0,0 0,0 0,0 0,0 0,0 0,0 0,0 0,0 0,0 0,0 0,0 0,0 0,0 0,0 0,0 0,0 0,0 0,0 0,0 0,0 0,0 0,0 0,0 0,0 0,8 0,-8 0,0 0,0 0,0 0,0 0,0 0,0 0,0 0,0 0,0 0,0 0,0 0,0 0,0 0,0 0,0 0,0 0,0 0,0 0,0 0,0 0,0 0,0 0,0 0,0 0,0 0,0 0,0 0,0 0,0 0,0 0,0 0,0 0,0 0,0 0,0 0,0 0,0 0,0 0,0 0,0 0,0 0,-11 0,11 0,0 0,0 0,0 0,0 0,0 0,0 0,0 0,0 0,0 0,0 0,0 0,0 0,0 0,0 0,0 0,0 0,0 0,0 0,0 0,0 0,0 0,0 0,0 0,0 0,0 0,0 0,0 0,0 0,0 0,-16 0,16 0,0 0,0 0,0 0,0 0,0 0,0 0,0 0,0 0,0 0,0 0,0 0,0 0,0 0,0 0,0 0,0 0,0 0,0 0,0 0,0 0,0 0,0 0,0 0,0 0,0 0,0 0,0 0,0 0,-19 0,19 0,0 0,0 0,0 0,0 0,0 0,0 0,0 0,0 0,0 0,0 0,0 0,0 0,0 0,0 0,-24 0,24 0,0 0,0 0,0 0,0 0,0 0,0 0,0 0,0 0,0 0,0 0,0 0,0 0,0 0,0 0,0 0,0 0,0 0,0 0,0 0,0 0,0 0,0 0,0 0,0 0,0 0,0 0,-23 0,23 0,0 0,0 0,0 0,0 0,0 0,0 0,0 0,0 0,0 0,0 0,0 0,0 0,0 0,0 0,0 0,0 0,0 0,0 0,0 0,0 0,0 0,0 0,0 0,0 0,0 0,-21 0,21 0,0 0,0 0,0 0,0 0,0 0,0 0,0 0,0 0,0 0,0 0,0 0,0 0,0 0,0 0,0 0,0 0,0 0,0 0,0 0,0 0,-17 0,17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 0,-13 0,0 0,0 0,0 0,0 0,0 0,0 0,0 0,0 0,0 0,0 0,0 0,0 0,0 0,10 11,-10-11,0 0,0 0,0 0,0 0,0 0,0 0,0 0,0 0,0 0,0 0,0 0,0 0,0 0,0 0,0 0,0 0,0 0,0 0,0 0,0 0,0 0,0 0,0 0,0 0,0 0,0 0,0 0,0 0,0 0,0 0,0 0,0 14,0-14,0 0,0 0,0 0,0 0,0 0,0 0,0 0,0 0,0 0,0 0,0 0,0 0,0 0,0 8,0-8,0 0,0 0,0 0,0 0,0 0,0 0,0 0,0 0,0 0,0 0,0 0,0 0,0 0,0 0,0 0,0 0,0 0,0 0,0 0,0 0,0 0,0 0,0 0,0 0,0 13,0-13,0 0,0 0,0 0,0 0,0 0,0 0,0 0,0 0,0 0,0 0,-17 0,17 0,0 0,0 0,0 0,0 0,0 0,0 0,0 0,0 0,0 0,-9 0,9 0,0 0,0 0,0 0,0 0,0 0,0 0,0 0,0 0,-8 0,8 0,0 0,0 0,0 0,0 0,0 0,0 0,0 0,0 0,0 0,0 0,0 0,0 0,0 0,0 0,0 0,-8 0,8 0,0 0,0 0,0 0,0 0,0 0,0-13,0 13,0 0,0 0,0 0,0 0,0 0,0 0,0 0,0 0,0 0,0-14,0 14,0 0,0 0,14 0,-14 0,0 0,0-12,0 12</inkml:trace>
  <inkml:trace contextRef="#ctx0" brushRef="#br0" timeOffset="126757">12837 12358,'0'0,"-13"-10,13 10,0 0,0 0,0 0,0 0,0 0,0 0,0 0,0 0,0 0,0 0,0 0,0 0,0 0,0 0,0 0,0 0,0 0,0 0,0 0,0 0,0 0,0 0,0 0,0 0,0 0,0 0,0 0,0 0,0 0,0 0,0 0,0 0,0 0,0 0,0 0,0 0,0 0,0 0,0 0,0 0,0 0,0 0,0 0,0 0,0 0,0 0,0 0,0 0,0 0,0 0,0 0,-14-15,14 15,0 0,0 0,0 0,0 0,0 0,0 0,0 0,0 0,0 0,0 0,0 0,0 0,0 0,0 0,0 0,0 0,0 0,0 0,0 0,0-16,0 16,0 0,0 0,0 0,0 0,0 0,0 0,0 0,0 0,0 0,0 0,0 0,0 0,0 0,0 0,0 0,0 0,0 0,0 0,0 0,0 0,0 0,0 0,0-17,0 17,0 0,0 0,0 0,0 0,0 0,0 0,0 0,0 0,0 0,0 0,0 0,0 0,0 0,0 0,0 0,0 0,0 0,0 0,0 0,0 0,0 0,0-23,0 23,0 0,0 0,0 0,0 0,0 0,0 0,0 0,0 0,0 0,0 0,0 0,0 0,0 0,0 0,0 0,0 0,0 0,0 0,0 0,0 0,11-23,-11 23,0 0,0 0,0 0,0 0,20-17,-20 17,0 0,0 0,0 0,0 0,0 0,0 0,0 0,0 0,0 0,0 0,0 0,0 0,0 0,0 0,0 0,0 0,0 0,0 0,25-9,-25 9,0 0,0 0,0 0,0 0,0 0,0 0,0 0,0 0,0 0,0 0,0 0,0 0,0 0,0 0,0 0,0 0,0 0,25-1,-25 1,0 0,0 0,0 0,0 0,0 0,0 0,0 0,0 0,0 0,0 0,0 0,0 0,0 0,0 0,0 0,0 0,18 0,-18 0,0 0,0 0,0 0,0 0,0 0,0 0,0 0,0 0,0 0,0 0,0 0,0 0,0 0,0 0,0 0,12 21,-12-21,0 0,0 0,0 0,0 0,0 0,0 0,0 0,0 0,0 0,0 0,0 0,0 0,0 0,0 0,0 18,0-18,0 0,0 0,0 0,0 0,0 0,0 0,0 0,0 0,0 0,0 0,0 0,0 0,0 0,0 19,0-19,0 0,0 0,0 0,0 0,0 0,0 0,0 0,0 0,0 0,0 0,0 0,0 0,0 17,0-17,0 0,0 0,0 0,0 0,0 0,0 0,0 0,0 0,0 0,0 0,0 0,0 14,0-14,0 0,0 0,0 0,0 0,0 0,0 0,0 0,0 0,0 0,0 0,-13 8,13-8,-8 0,8 0,0 0,0 0,0 0,0 0,0 0,0 0,0 0,0 0,-10 0,10 0,0 0,0 0,0 0,0 0,0 0,0 0,0 0,-12 0,12 0,0 0,0 0,0 0,0 0,0 0,0 0,-12-8,12 8,0 0,0 0,0 0,0 0,0 0,-10-8,10 8,0 0,0 0,0 0,0 0,-9-10,9 10,0 0,0 0,0 0,0-9,0 9,0 0,0 0,0-10,0 10,0 0,0-9,0 9</inkml:trace>
  <inkml:trace contextRef="#ctx0" brushRef="#br0" timeOffset="128458">16738 12735,'0'0,"0"0,0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0,62 70,-62-70,0 0,0 0,0 42,0-42,0 0,-1 46,1-46,-13 45,1 0,-2-5,3-2,1-7,10-9,-11-7,11-7,0-8,0 0,0 0,0 0,1-16,-1-9,1-10,0-6,13-2,-14 1,12 3,-11 1,13-1,-14 4,14 2,-13 4,7 4,-6 3,-2 2,0 8,8 2,-8 10,0 0,0 0,10 15,-11 5,16 10,-5 5,-3 5,-1 7,-7 3,11 4,-11 1,9-2,-9-3,0-4,0-8,1-4,-1-12,1-8,0-14,0 0,0 0,0-11,0-10,1-10,0-7,0-4,0-5,0-2,-1-4,3 0,-2 2,12 1,-12 0,14 2</inkml:trace>
  <inkml:trace contextRef="#ctx0" brushRef="#br0" timeOffset="129504">16746 12223,'0'0,"0"0,0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0,-9-47,9 47,0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10,0-10,0 0,0 0,0 0,0 0,0 0,0 0,0 0,0 0,0 0,0 0,0 0,0 0,0 0,0 0,0 0,-9 13,9-13,0 0,0 0,0 0,0 0,0 0,0 0,0 0,0 0,0 0,0 0,0 0,0 0,0 0,0 0,0 0,0 0,0 0,0 0,0 0,0 0,0 0,0 0,0 0,0 0,0 0,0 0,0 0,0 0,0 0,0 0,0 0,0 0,0 0,0 0,0 0,0 0,0 0,0 0,0 0,0 0,0 0,0 0,0 0,0 0,0 0,0 0,0 0,0 0,0 0,0 0,0 0,0 0,0 0,0 0,0 0,0 0,0 0,-15 13,15-13,0 0,0 0,0 0,0 0,0 0,0 0,0 0,0 0,0 0,0 0,0 0,0 0,0 0,0 0,0 0,0 0,0 0,-21 10,21-10,0 0,0 0,0 0,0 0,0 0,0 0,0 0,0 0,0 0,0 0,0 0,0 0,0 0,0 0,0 0,0 0,0 0,0 0,0 0,0 0,0 0,0 0,0 0,0 0,0 0,0 0,0 0,0 0,0 0,0 0,0 0,0 0,0 0,0 0,0 0,0 0,0 0,0 0,0 0,0 0,0 0,0 0,0 0,0 0,0 0,0 0,0 0,0 0,0 0,0 0,0 0,0 0,0 0,0 0,0 0,-18 0,18 0,0 0,0 0,0 0,0 0,0 0,0 0,0 0,0 0,0 0,0 0,0 0,0 0,0 0,0 0,0 0,0 0,0 0,0 0,0 0,-12 0,12 0,0 0,0 0,0 0,0 0,0 0,0 0,0 0,0 0,0 0,0 0,0 0,0 0,0 0,0 0,0 0,0 0,0 0,0 0,0 0,0 0,0 0,0 0,0 0,0 0,0 0,0 0,0 0,0 0,0 0,0 0,0 0,0 0,0 0,0 0,0 0,0 0,0 0,0 0,0 0,0 0,0 0,0 0,0 0,0 0,0 0,0 0,0 0,0 0,0 0,0 0,0 0,0 0,0 0,-8 0,8 0,0 0,0 0,0 0,0 0,0 0,0 0,0 0,0 0,0 0,0 0,0 0,0 0,0 0,0 0,0 0,0 0,0 0,0 0,0 0,0 0,0 0,0-17,0 17,0 0,0 0,0 0,0 0,0 0,0 0,0 0,0 0,0 0,0 0,0 0,0 0,0 0,0 0,0 0,0 0,0 0,0 0,0 0,0 0,0 0,0 0,0 0,0 0,0 0,0 0,0 0,0 0,0 0,0 0,0 0,0 0,0 0,0 0,0 0,0 0,0 0,0 0,0 0,0 0,0 0,0 0,0 0,0 0,0 0,0 0,0 0,0 0,0 0,0 0,0 0,1-16,-1 16,0 0,0 0,0 0,0 0,0 0,0 0,0 0,0 0,0 0,0 0,0 0,0 0,0 0,0 0,0 0,0 0,0 0,0 0,0 0,0 0,0 0,0 0,0 0,0-17,0 17,0 0,0 0,0 0,0 0,0 0,0 0,0 0,0 0,0 0,0 0,0 0,0 0,0 0,0 0,0 0,0 0,0 0,0 0,0 0,0 0,0 0,0 0,0 0,0 0,0 0,0 0,0 0,0 0,0 0,0 0,0 0,0 0,0 0,0 0,0 0,0 0,0 0,0 0,0 0,0 0,0 0,0 0,0 0,0 0,0 0,0 0,0 0,0 0,0 0,12-20,-12 20,0 0,0 0,0 0,0 0,0 0,0 0,0 0,0 0,0 0,0 0,0 0,0 0,0 0,0 0,0 0,0 0,0 0,0 0,0 0,0 0,0 0,0 0,0 0,0 0,0 0,14-18,-14 18,0 0,0 0,0 0,0 0,0 0,0 0,0 0,0 0,0 0,0 0,0 0,0 0,0 0,0 0,0 0,0 0,0 0,0 0,0 0,0 0,0 0,0 0,0 0,0 0,0 0,0 0,0 0,0 0,0 0,0 0,0 0,0 0,0 0,0 0,0 0,0 0,0 0,0 0,0 0,0 0,0 0,0 0,0 0,0 0,0 0,0 0,0 0,15-15,-15 15,0 0,0 0,0 0,0 0,0 0,0 0,0 0,0 0,0 0,0 0,0 0,0 0,0 0,0 0,0 0,0 0,0 0,0 0,0 0,0 0,0 0,0 0,0 0,0 0,0 0,0 0,0 0,18-8,-18 8,0 0,0 0,0 0,0 0,0 0,0 0,0 0,0 0,0 0,0 0,0 0,0 0,0 0,0 0,0 0,0 0,0 0,0 0,0 0,0 0,0 0,0 0,0 0,0 0,0 0,0 0,0 0,0 0,0 0,0 0,0 0,0 0,0 0,0 0,0 0,0 0,0 0,0 0,0 0,0 0,0 0,0 0,0 0,0 0,0 0,18 0,-18 0,0 0,0 0,0 0,0 0,0 0,0 0,0 0,0 0,0 0,0 0,0 0,0 0,0 0,0 0,0 0,0 0,0 0,0 0,0 0,0 0,0 0,0 0,0 0,0 0,0 0,0 0,0 0,0 0,0 0,19 0,-19 0,0 0,0 0,0 0,0 0,0 0,0 0,0 0,0 0,0 0,0 0,0 0,0 0,0 0,0 0,0 0,0 0,0 0,0 0,0 0,0 0,0 0,0 0,0 0,0 0,0 0,0 0,0 0,0 0,0 0,0 0,0 0,0 0,0 0,0 0,0 0,0 0,0 0,0 0,0 0,0 0,0 0,0 0,0 0,18 18,-18-18,0 0,0 0,0 0,0 0,0 0,0 0,0 0,0 0,0 0,0 0,0 0,0 0,0 0,0 0,0 0,0 0,0 0,0 0,0 0,0 0,0 0,0 0,0 0,0 0,0 0,0 0,0 0,0 0,0 0,0 0,0 0,13 13,-13-13,0 0,0 0,0 0,0 0,0 0,0 0,0 0,0 0,0 0,0 0,0 0,0 0,0 0,0 0,0 0,0 0,0 0,0 0,0 0,0 0,0 0,0 0,0 0,0 0,0 0,0 0,0 0,0 0,0 0,0 0,0 0,0 0,0 0,0 0,0 0,0 0,0 0,0 0,0 0,0 0,0 0,0 16,0-16,0 0,0 0,0 0,0 0,0 0,0 0,0 0,0 0,0 0,0 0,0 0,0 0,0 0,0 0,0 0,0 0,0 0,0 0,0 0,0 0,0 0,0 0,0 0,0 0,0 0,0 0,0 0,0 0,0 0,0 0,0 0,0 0,0 0,0 18,0-18,0 0,0 0,0 0,0 0,0 0,0 0,0 0,0 0,0 0,0 0,0 0,0 0,0 0,0 0,0 0,0 0,0 0,0 0,0 0,0 0,0 0,0 0,0 0,0 0,0 0,0 0,0 0,0 0,0 0,0 0,0 0,0 0,0 0,0 0,0 0,0 0,0 0,0 0,0 0,-10 15,10-15,0 0,0 0,0 0,0 0,0 0,0 0,0 0,0 0,0 0,0 0,0 0,0 0,0 0,0 0,0 0,0 0,0 0,0 0,0 0,0 0,0 0,0 0,0 0,0 0,0 0,0 0,0 0,0 0,0 0,0 0,0 0,0 0,0 0,0 0,0 0,-20 14,20-14,0 0,0 0,0 0,0 0,0 0,0 0,0 0,0 0,0 0,0 0,0 0,0 0,0 0,0 0,0 0,0 0,0 0,0 0,0 0,0 0,0 0,0 0,0 0,0 0,0 0,0 0,0 0,0 0,0 0,0 0,0 0,0 0,0 0,0 0,0 0,0 0,0 0,-23 0,23 0,0 0,0 0,0 0,0 0,0 0,0 0,0 0,0 0,0 0,0 0,0 0,0 0,0 0,0 0,0 0,0 0,0 0,0 0,0 0,0 0,0 0,0 0,0 0,0 0,0 0,0 0,0 0,0 0,0 0,0 0,0 0,0 0,0 0,0 0,0 0,0 0,-22 7,22-7,0 0,0 0,0 0,0 0,0 0,0 0,0 0,0 0,0 0,0 0,0 0,0 0,0 0,0 0,0 0,0 0,0 0,0 0,0 0,0 0,0 0,0 0,0 0,0 0,0 0,0 0,0 0,0 0,0 0,0 0,0 0,0 0,0 0,0 0,0 0,-22 0,22 0,0 0,0 0,0 0,0 0,0 0,0 0,0 0,0 0,0 0,0 0,0 0,0 0,0 0,0 0,0 0,0 0,0 0,0 0,0 0,0 0,0 0,0 0,0 0,0 0,0 0,0 0,0 0,0 0,0 0,0 0,0 0,0 0,0 0,0 0,-18-11,18 11,0 0,0 0,-12-11,12 11,0 0,0 0,0 0,0 0,0 0,0 0,0 0,0 0,0 0,0 0,0 0,0 0,0 0,0 0,0 0,0 0,0 0,0 0,0 0,0 0,0 0,0 0,0 0,0 0,0 0,0 0,0 0,0 0,0 0,0 0,0 0,0 0,-11-12,11 12,0 0,0 0,0 0,0 0,0 0,0 0,0 0,0 0,0 0,0 0,0 0,0 0,0 0,0 0,0 0,0 0,0 0,0 0,0 0,0 0,0 0,0 0,0 0,0 0,0 0,0 0,0 0,0 0,0 0,0 0,0 0,0-13,0 13,0 0,0 0,0 0,0 0,0 0,0 0,0 0,0 0,1-13,-1 13,0 0,0 0,0 0,0 0,0 0,0 0,0 0,0 0,0 0,0 0,0 0,0 0,0 0,0 0,0 0,0 0,0 0,0 0,0 0,0 0,0 0,0 0,0 0,0 0,0 0,0 0,0 0,0 0,0 0,0-12,0 12,0 0,0 0,0 0,0 0,0 0,0 0,0 0,0 0,0 0,0 0,0 0,0 0,0 0,0 0,0 0,0 0,0 0,0 0,0 0,0 0,0 0,0 0,0 0,0 0,0 0,0 0,0 0,0 0,18-13,-18 13,0 0,0 0,0 0,0 0,0 0,0 0,0 0,0 0,0 0,0 0,0 0,0 0,0 0,0 0,22-10,-22 10,0 0,0 0,0 0,0 0,0 0,0 0,0 0,0 0,0 0,0 0,0 0,0 0,0 0,0 0,0 0,0 0,0 0,0 0,0 0,0 0,0 0,0 0,0 0,0 0,0 0,0 0,28 0,-28 0,0 0,0 0,0 0,0 0,0 0,0 0,0 0,0 0,0 0,0 0,0 0,0 0,0 0,0 0,0 0,0 0,0 0,0 0,0 0,0 0,0 0,0 0,0 0,0 0,0 0,30 0,-30 0,0 0,0 0,0 0,0 0,0 0,0 0,0 0,0 0,0 0,0 0,0 0,0 0,0 0,0 0,0 0,0 0,0 0,0 0,0 0,0 0,28 0,-28 0,0 0,0 0,0 0,0 0,0 0,0 0,0 0,0 0,0 0,0 0,0 0,0 0,0 0,0 0,0 0,0 0,0 0,0 0,0 0,0 0,0 0,0 0,0 0,20 19,-20-19,0 0,0 0,0 0,0 0,0 0,0 0,0 0,0 0,0 0,0 0,0 0,0 0,0 0,0 0,0 0,0 0,0 0,0 0,0 0,0 0,0 0,0 0,13 13,-13-13,0 0,0 0,0 0,0 0,0 0,0 0,0 0,0 0,0 0,0 0,0 0,0 0,0 0,0 0,0 0,0 0,0 0,0 0,0 0,0 0,0 0,0 16,0-16,0 0,-15 15,15-15,0 0,0 0,0 0,0 0,0 0,0 0,0 0,0 0,0 0,0 0,0 0,0 0,0 0,0 0,0 0,0 0,0 0,0 0,0 0,-23 16,23-16,0 0,0 0,0 0,0 0,0 0,0 0,0 0,0 0,0 0,0 0,0 0,0 0,0 0,0 0,0 0,0 0,0 0,0 0,-28 13,28-13,0 0,0 0,0 0,0 0,0 0,0 0,0 0,0 0,0 0,0 0,0 0,0 0,0 0,0 0,0 0,0 0,0 0,-26 0,26 0,0 0,0 0,0 0,0 0,0 0,0 0,0 0,0 0,0 0,0 0,0 0,0 0,0 0,-24 9,24-9,0 0,0 0,0 0,0 0,0 0,0 0,0 0,0 0,0 0,0 0,0 0,0 0,0 0,0 0,0 0,-18 0,18 0,0 0,0 0,0 0,0 0,0 0,0 0,0 0,0 0,0 0,0 0,0 0,0 0,0 0,0 0,-10 0,10 0,0 0,0 0,0 0,0 0,0 0,0 0,0 0,0 0,0 0,0 0,0 0,0 0,0 0,0-14,0 14,0 0,0 0,0 0,0 0,0 0,0 0,0 0,0 0,0 0,0 0,0 0,0 0,0-11,0 11,0 0,0 0,0 0,0 0,0 0,0 0,0 0,0 0,0 0,0 0,1-15,-1 15,0 0,0 0,0 0,0 0,0 0,0 0,0 0,0 0,0 0,0 0,20-18,-20 18,0 0,0 0,0 0,0 0,0 0,0 0,0 0,0 0,0 0,22-17,-22 17,0 0,0 0,0 0,0 0,0 0,0 0,0 0,0 0,26-14,-26 14,0 0,0 0,0 0,0 0,0 0,0 0,0 0,25 0,-25 0,0 0,0 0,0 0,0 0,0 0,0 0,23 0,-23 0,0 0,0 0,0 0,0 0,0 0,16-1,-16 1,0 0,0 0,0 0,0 0,12 14,-12-14,0 0,0 0,0 0,0 15,0-15,0 0,0 0,-1 16,1-16,0 0,-20 16,20-16</inkml:trace>
  <inkml:trace contextRef="#ctx0" brushRef="#br0" timeOffset="129972">16691 12217,'0'0,"0"0,0 0,0 0,0 0,0 0,0 0,-10-50,10 50,0 0,0 0,0 0,8-12,-8 12,0 0,0 0,9 0,-9 0,0 0,11 0,-11 0,12 0,-1 0,-11 0,0 0,0 0,0 0,0 0,0 0,0 0,0 0,0 0,0 0,0 0,0 0,0 0,0 0,0 0,0 0,0 0,0 0,0 0,0 0,0 0,0 0,0 0,0 0,0 0,0 0,12 20,-12-20,0 0,0 0,0 0,0 0,0 0,0 0,0 0,0 0,0 0,0 0,0 0,0 0,0 0,0 0,0 0,0 0,0 0,0 0,0 0,0 0,0 0,0 0,0 0,0 0,0 17,0-17,0 0,0 0,0 0,0 0,0 0,0 0,0 0,0 0,0 0,0 0,0 0,0 0,0 0,0 0,0 0,0 0,0 0,0 0,0 0,0 0,0 0,0 0,-1 18,1-18,0 0,0 0,0 0,0 0,0 0,0 0,0 0,0 0,0 0,0 0,0 0,0 0,0 0,0 0,0 0,0 0,0 0,0 0,0 0,0 0,0 0,0 0,0 15,0-15,0 0,0 0,0 0,0 0,0 0,0 0,0 0,0 0,0 0,0 0,0 0,0 0,0 0,0 0,0 0,0 0,0 0,0 0,0 0,0 0,0 0,-19 8,19-8,0 0,0 0,0 0,0 0,0 0,0 0,0 0,0 0,0 0,0 0,0 0,0 0,0 0,0 0,0 0,0 0,0 0,0 0,0 0,0 0,-23 0,23 0,0 0,0 0,0 0,0 0,-22-10,22 10,0 0,0 0,0 0,0 0,0 0,0 0,0 0,0 0,0 0,0 0,0 0,0 0,0 0,0 0,0 0,0 0,0 0,0 0,-23-12,23 12,0 0,0 0,0 0,0 0,0 0,0 0,0 0,0 0,0 0,0 0,0 0,0 0,0 0,0 0,0 0,0 0,0 0,-18-14,18 14,0 0,0 0,0 0,0 0,0 0,0 0,0 0,0 0,0 0,0 0,0 0,0 0,0 0,0 0,0 0,0 0,-14-14,14 14,0 0,0 0,0 0,0 0,0 0,0 0,0 0,0 0,0 0,0 0,0 0,0 0,0 0,0 0,0 0,1-13,-1 13,0 0,0 0,0 0,0 0,0 0,0 0,0 0,0 0,0 0,0 0,0 0,0 0,0 0,0 0,-9-13,9 13,0 0,0 0,0 0,0 0,0 0,0 0,0 0,0 0,0 0,0 0,0 0,0 0,0 0,0-10,0 10,0 0,0 0,0 0,0 0,0 0,0 0,0 0,0 0,0 0,0 0,0 0,0 0,12-10,-12 10,0 0,0 0,0 0,0 0,0 0,0 0,0 0,0 0,0 0,0 0,0 0,18-1,-18 1,0 0,0 0,0 0,0 0,0 0,0 0,0 0,0 0,0 0,0 0,19-11,-19 11,22 0,-22 0,0 0,0 0,0 0,0 0,0 0,0 0,0 0,0 0,20 0,-20 0,0 0,0 0,0 0,0 0,0 0,0 0,0 0,13 0,-13 0,0 0,0 0,0 0,0 0,0 0,0 0,8 0,-8 0,0 0,0 0,0 0,0 0,0 0,-1 11,1-11,0 0,0 0,0 0,0 0,0 0,0 0,0 0,0 0,0 0,-15 0,15 0,0 0,0 0,-14 0,14 0,0 0,-21 0,21 0</inkml:trace>
  <inkml:trace contextRef="#ctx0" brushRef="#br0" timeOffset="154684">4712 14073,'0'0,"0"0,0 0,0 0,0 0,0 0,0 0,0 0,0 0,0 0,0 0,0 0,0 0,0 0,0 0,0 0,0 0,0 0,0 0,0 0,0 0,0 0,0 0,0 0,0 0,0 0,0 0,0 0,0 0,0 0,0 0,0 0,0 0,0 0,0 0,0 0,0 0,0 0,0 0,0 0,0 0,0 0,0 0,0 0,0 0,0 0,0 0,0 0,0 0,0 0,0 0,0 0,0 0,0 0,0 0,0 0,0 0,0 0,0 0,0 0,0 0,0 0,0 0,0 0,0 0,0 0,0 0,0 0,0 0,0 0,0 0,0 0,0 0,0 0,0 0,146-58,-146 58,82-1,2 17,-2 7,-12 4,-21-2,-20-9,-29-1,-25-14,-25 9,-21-11,-15 2,-6 0,15-12,19 11,25 0,19 0,14 0,25 0,21 0,27 20,21 3,8 3,-8-5,-14 2,-21-5,-23-3,-21 0,-31 0,-32 0,-32 3,-28 1,-13 3,6-3,22 2,32-7,32-4,29 4,29-1,27 11,26 11,19 8,12 13,-14-2,-21 1,-33 4,-43 1,-44 2</inkml:trace>
  <inkml:trace contextRef="#ctx0" brushRef="#br0" timeOffset="166866">22140 7495,'0'0,"0"0,0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0,108-47,-108 47,0 0,0 0,0 0,0 0,10-14,-10 14,0 0,0 0,0 0,9-16,-9 16,0 0,0 0,14-48,-14 48,0 0,0 0,0 0,0-14,0 6,0-7,-1 2,-9 2,10 11,0-7,0 7,-8 0,8 0,0 0,0 0,0 0,0 0,0 0,0 0,0 0,0 0,0 0,0 0,0 0,0 0,0 0,0-9,0 9,0 0,0 0,0 0,0 0,0 0,0 0,0 0,0 0,0 0,0 0,0 0,0 0,0 0,0 0,0 0,0 0,0 0,0 0,0 0,0 0,0 0,0 0,0 0,0 0,0 9,0-9,1 13,-1-13,0 17,0-8,0 3,0 3,0 2,-12 4,12 4,-13 5,14 4,-17 6,6 4,0 4,-2 2,3-1,2-1,8-1,-9-4,8-1,0-8,1-8,-9-7,8-9,0-10,0 0,0-9,0-10,0-10,10-12,-10-9,12-7,-4-3,1-6,1-2,1 2,0 0,-2 8,0 6,-9 12,-1 12,1 10,0 18,0 0</inkml:trace>
  <inkml:trace contextRef="#ctx0" brushRef="#br0" timeOffset="170675">13511 13171,'0'0,"0"0,0 0,0 0,0 0,0 0,0 0,0 0,0 0,0 0,0 0,0 0,0 0,0 0,0 0,0 0,0 0,0 0,0 0,0 0,0 0,0 0,0 0,0 0,0 0,0 0,0 0,0 0,0 0,0 0,0 0,0 0,0 0,0 0,0 0,0 0,0 0,0 0,0 0,0 0,0 0,0 0,0 0,0 0,0 0,0 0,14-98,-14 98,0 0,0 0,0 0,0 0,12-20,-12 20,0 0,0 0,0 0,12-20,-12 20,0 0,0 0,14-18,-14 18,0 0,14-20,3 0,-5 0,2-2,-1 1,-2 2,-11-1,14 1,-13 0,-1 1,11 2,-11 4,0 1,1-1,7 2,-7 0,-1-1,0 11,9-14,-9 14,0-11,0 11,0 0,0 0,-10 0,10 0,-16 0,7 0,0 0,-1 0,2 10,0-10,-1 13,1-3,-3 2,2 4</inkml:trace>
  <inkml:trace contextRef="#ctx0" brushRef="#br0" timeOffset="172163">21963 8387,'0'0,"0"0,0 0,0 0,0 0,0 0,0 0,0 0,0 0,0 0,0 0,0 0,0 0,0 0,0 0,0 0,0 0,0 0,0 0,0 0,0 0,0 0,0 0,0 0,0 0,0 0,0 0,0 0,0 0,0 0,0 0,0 0,0 0,0 0,0 0,0 0,84-4,-84 4,0 0,0 0,30-17,-30 17,0 0,35-19,-35 19,40-15,4-1,0 2,2 14,-5-10,-4 10,-4 16,-10 5,-3 9,-20 10,1 6,-15 3,-10 5,-11 1,-4 0,-1-2,3-6,4-8,8-10,10-11,15-6,0-12,26 9,11-9,13 0,9-1,5 1,1-1,-3 1,-10 0,-7 0,-9 0,-10-1,-9 10</inkml:trace>
  <inkml:trace contextRef="#ctx0" brushRef="#br0" timeOffset="178062">22090 9318,'0'0,"0"0,0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 52,15-52,0 0,0 0,0 0,0 0,0 0,0 0,14 0,-14 0,0 0,0 0,0 0,0 0,0 0,24-15,-24 15,0 0,0 0,0 0,0 0,30 0,-30 0,0 0,0 0,0 0,39-15,-39 15,0 0,0 0,41 0,-41 0,0 0,43-12,-43 12,45 0,-4-10,-1 10,-7-1,-12 12,-8 4,-13 6,-1 4,-29 4,-6 3,-8 1,-7 1,7-6,8-8,10-4,9-16,17 9,0-9,22 0,13 0,10 0,10 0,2-1,-1 0,-6 10,-7-1,-9 1,-8 1,-11 4,-15 1,-1 7,-21 2,-15 5,-8 3,-5-5,-3-2,1-4,-1-4,7-4,0-1,0-12,2 13,2-13,7 0,4 0</inkml:trace>
  <inkml:trace contextRef="#ctx0" brushRef="#br0" timeOffset="183739">15654 10260,'0'0,"0"0,0 0,0 0,0 0,0 0,0 0,0 0,0 0,0 0,0 0,0 0,0 0,0 0,0 0,0 0,0 0,0 0,0 0,0 0,0 0,0 0,0 0,0 0,0 0,0 0,0 0,0 0,0 0,0 0,0 0,0 0,0 0,0 0,0 0,0 0,193 39,-143-41,4 2,3-1,0 1,0-2,-2 2,-5 8,-10-2,-9-6,-13 17,-18-8,0 0,-16 1,-13-10,-13 9,-11-8,-8-12,-4 3,2-3,3 4,10 7,10-8,16 8,10 0,14 0,0 0,16 0,9 0,17 7,12-7,11-1,6 1,7-11,1 10,-3 1,-10-1,-10 0,-16 1,-13 11,-16 3,-22-1,-23 2,-26-2,-28-11</inkml:trace>
  <inkml:trace contextRef="#ctx0" brushRef="#br0" timeOffset="187315">22441 10339,'0'0,"0"0,0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0,-75 30,75-30,0 0,0 0,-45 2,45-2,0 0,-45 0,45 0,-42 0,7 0,6-10,4 10,6 0,4-9,6 9,9 0,-11 0,11 0,-15 13,-1 8,-4 8,-3 6,0-1,2 1,2-2,6-10,3-6,9-5,-7-12,8 11,0-11,0 0,0 0,0 0,13 0,5 10,9-10,7-1,10 10,3-9,7 14,0-5,0 6,-2 5,-8 2,-8 2,-13 4,-11-3,-12-1,-37-1,-15 1,-23 1,-11 0,-1-3,8-2,7-4,7-4,2-1,3-11</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8:18:56.784"/>
    </inkml:context>
    <inkml:brush xml:id="br0">
      <inkml:brushProperty name="width" value="0.05292" units="cm"/>
      <inkml:brushProperty name="height" value="0.05292" units="cm"/>
      <inkml:brushProperty name="color" value="#FF0000"/>
    </inkml:brush>
  </inkml:definitions>
  <inkml:trace contextRef="#ctx0" brushRef="#br0">20613 8232,'0'0,"0"0,0 0,0 0,0 0,0 0,0 0,0 0,46-134,-46 134,24-55,-3 0,-21 12,12-3,-5-11,4-7,19-31,1-3,16-30,8-2,7-2,5-9,-12 10,-11-14,-6-13,-7-8,-2-7,-1-5,-6 3,-6 18,-17 24,-1 31,-18 31,1 24,9 22,9 12,25 13,-1 16,1 20,3 24,-3 22,-3 21,6 17,-3 23,-2 23,-8 30,-10 26,18 21,-8 19,5 23,1 13,0 11,10-2,15-14,16-18,2-25,-9-32,-21-31,-18-48,-30-48,-9-57,-9-57,2-43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8:19:14.156"/>
    </inkml:context>
    <inkml:brush xml:id="br0">
      <inkml:brushProperty name="width" value="0.05292" units="cm"/>
      <inkml:brushProperty name="height" value="0.05292" units="cm"/>
      <inkml:brushProperty name="color" value="#FF0000"/>
    </inkml:brush>
  </inkml:definitions>
  <inkml:trace contextRef="#ctx0" brushRef="#br0">6074 6999,'0'0,"0"0,0 0,0 0,0 0,0 0,0 0,0 0,0 0,0 0,0 0,0 0,0 0,0 0,0 0,0 0,0 0,0 0,0 0,0 0,0 0,0 0,0 0,0 0,0 0,0 0,0 0,0 0,0 0,164-33,-164 33,37 0,0-10,-5 10,-8 0,6-11,16 11,3-2,-6-8,-14 10,-9-11,27 11,13-1,1-10,-11 11,-25 0,1 0,13 0,3-1,-6 1,-14 0,-22 0,0 0,37 0,12 0,6 12,-17-12</inkml:trace>
  <inkml:trace contextRef="#ctx0" brushRef="#br0" timeOffset="887">8826 6867,'0'0,"0"0,0 0,0 0,0 0,0 0,0 0,0 0,0 0,0 0,0 0,0 0,0 0,0 0,0 0,0 0,0 0,0 0,0 0,0 0,0 0,0 0,0 0,0 0,0 0,0 0,0 0,0 0,0 0,0 0,0 0,0 0,0 0,0 0,0 0,0 0,0 0,0 0,0 0,0 0,0 0,0 0,0 0,0 0,0 0,0 0,0 0,0 0,0 0,0 0,0 0,0 0,0 0,0 0,0 0,0 0,0 0,0 0,0 0,0 0,0 0,0 0,0 0,0 0,0 0,0 0,0 0,0 0,0 0,0 0,0 0,0 0,0 0,0 0,0 0,142 58,-142-58,40 15,-5-6,-3-9,-7 11,-4-11,-2 0,-3-11,4 11,0-13,7 4,7 9,17-9,2 9,-7 0,-12 0,-21 0,-5 0,4 8,7-8,4 0,-2 0,-2 0,-7 0,-12 0,12 0,-1 0,10 0,3 0,-2 0,-8-1,-14 1,0 0,0 0,0 0,13 0,6 15,7-4,-5-2</inkml:trace>
  <inkml:trace contextRef="#ctx0" brushRef="#br0" timeOffset="8246">7083 10221,'0'0,"0"0,0 0,0 0,0 0,0 0,0 0,0 0,0 0,0 0,0 0,0 0,0 0,0 0,0 0,0 0,0 0,0 0,0 0,156-8,-156 8,36-23,3 2,2 0,2 4,2 1,4 4,1-1,4 2,-3-2,2 0,1 3,4 11,2-10,5 7,4 2,0 16,0-5,1-1,-4 1,1 0,-4-2,0 0,-3-1,-2-7,-5 10,-4-12,-2 1,-7 0,-2-1,-3 1,-3 0,3 1,1-1,-3 0,-4 9,-7-9,0 0,-1-1,-3 1,-2 0,-1 0,-3 0,1 0,1 0,-1 0,2 0,-2 10,4-10,-4 0,0 13,-2-13,-10 8,15-8,-16 8,14-8,-3 14,5-5,7-9</inkml:trace>
  <inkml:trace contextRef="#ctx0" brushRef="#br0" timeOffset="10026">10069 9937,'0'0,"0"0,0 0,0 0,0 0,0 0,0 0,0 0,0 0,0 0,0 0,155 75,-155-75,30 0,-4 0,2 0,3 0,-2 0,7-1,6 12,7 0,3 3,-5-3,-7-1,-10-10,-4 11,6-3,9 4,8 0,11 8,-10-8,-6 1,-9-13,-7-1,-5 1,6 0,-1-16,2 2,-4-4,-10-4</inkml:trace>
  <inkml:trace contextRef="#ctx0" brushRef="#br0" timeOffset="11886">11360 10266,'0'0,"0"0,0 0,0 0,0 0,0 0,0 0,0 0,0 0,0 0,0 0,0 0,0 0,0 0,0 0,193-47,-149 31,-3 6,-2 9,4 1,-7 0,1 0,2 11,6-1,10 2,0 2,0-3,-3-1,-7-1,-1-7,4 8,-6-10,-1 0,-5-2,-6 2,-3 0,-2 0,0 0,-3 8,1-6,0 8,-4-10,-1 9,-1-9,-3 0,0 0,-3 0,-2-1,-9 1,12 0,-4 11,-8-11,13 0,-13 0,0 10,13-10,-14 9,10-9,-9 9,0-9,8 0,-8 0,0 0,0 0,0 0,0 0,12 0,-12 0,8 0,-8 0,10-10,-10 10,11-11,-11 11,0-13,0 13,0-11,0 11,0-8,0 8,0 0,9-10,-9 10,0 0,0 0,0 0,0-8,0 8,0 0,8 0,-8 0,0 0,0-9,0 9,0 0,0 0,0 0,8 0,-8 0,0 0,0 0,0 0,0 0,0 0,0 0,0 0,0 0,0 0,0 0,0 0,0 0,0-8,0 8,0 0,0 0,0-9,0 9,0-12,-10 3,10-2,0-5,29 7,23 7</inkml:trace>
  <inkml:trace contextRef="#ctx0" brushRef="#br0" timeOffset="15814">479 15312,'0'0,"0"0,0 0,0 0,12-129,-12 129,16-92,8-3,5-4,-6 0,-6 7,-6 7,-13 5,2 3,-1-1,16-10,-3 6,4-2</inkml:trace>
  <inkml:trace contextRef="#ctx0" brushRef="#br0" timeOffset="16591">6777 11826,'0'0,"0"0,0 0,0 0,0 0,0 0,0 0,0 0,0 0,0 0,0 0,0 0,0 0,0 0,0 0,0 0,0 0,0 0,0 0,0 0,0 0,0 0,0 0,0 0,0 0,0 0,0 0,0 0,0 0,0 0,0 0,0 0,0 0,0 0,0 0,0 0,0 0,0 0,0 0,0 0,157-11,-157 11,0 0,18-8,-18 8,18 0,3 0,3 12,4-3,1-1,2-8,2 0,3-1,3 1,3 0,0 12,6-3,0 2,4 2,-3-4,0-8,-5-1,0 9,3-9,1 15,3-3,-2 4,0-4,-5-12,0 10,0-10,3-2,-1 4,2 7,-5-10,-4 1,-5 0,-4 0,-3 0,-2 0,-3 0,-1 0,-1 8,0-8,-2 0,-6 0,0 0,-12 0,15 0,-15 0,8 0,-8 0,0 0,0 0,8 9,-8-9,0 0</inkml:trace>
  <inkml:trace contextRef="#ctx0" brushRef="#br0" timeOffset="17585">2887 13634,'0'0,"0"0,0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0,-63 0,63 0,0 0,0 0,0 0,0 0,0 0,0 0,0 0,0 0,0 0,0 0,0 0,0 0,0 0,0 0,8-8,-8 8,0 0,0 0,0-8,0 8,0 0,0 0,0 0,0 0,0 0,0 0,0 0,0 0,0 0,0 0,0 0,0 0,10 0,-10 0,0 0,0 0,0 0,0 0,0 0,0 0,0 0,0 0,0 0,0 0,0 0,0-16,0 16,0 0,0 0,0 0,0 0,0 0,0 0,0 0,0 0,0 0,0 0,13-8,-13 8,0 0,0 0,0 0,0 0,0 0,0 0,0 0,0 0,0 0,0-14,0 14,0 0,0 0,0 0,0 0,0 0,0 0,0 0,0 0,15-14,-15 14,0 0,0 0,0 0,0 0,0 0,0 0,0 0,10-14,-10 14,9-16,-9 16,0 0,0 0,0 0,0 0,0 0,10-14,-10 14,0 0,0 0,0 0,0 0,11-16,-11 16,0 0,0 0,0 0,9-15,-9 15,0 0,0 0,9-15,-9 15,0 0,0-14,0 14,13-12,-13 3,0 9,0 0,-10 0,-2 0,-6 0,-2 20,-1 5,-4 7,2 1,-1 3,-3-8,1 0,2-2,5 0,0-2,2 1,4-3,3 2,-1-3,2-4,9-3,-11-14,11 10,0-10,0 0,15-1,-2-7,4 8,5-15,3 2,1 1,7-2,-1 1,1-2,-1 4,1 0,2-1,1 1,0-1,-3-3,0 1,-2-2,1 0,0 5,4 0,-3 3,3 8,-1-13,-1 13,3 0,-4 14,-1-3,-4-2,-4 0,1-9,-1 12,2-13,0 1,3 0,11-13,11-13</inkml:trace>
  <inkml:trace contextRef="#ctx0" brushRef="#br0" timeOffset="22453">2492 13791,'0'0,"0"0,0 0,0 0,0 0,0 0,0 0,0 0,0 0,0 0,0 0,0 0,0 0,0 0,0 0,-194 67,132-56,-5 0,-6 7,-7 3,-3-3,-7 0,3-2,-1 2,5 0,1-2,-1-6,9 3,10-4,3-9,13 15,-2-15,3 1,6-1,12 0,21-16,15-3,19-10,14-2,13 1,15-2,15-3,8-5,8 2,-5 0,-3 4,-6 3,-2-5,-2 0,0 1,-6 2,1 5,-5 3,-8-3,-6 6</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A6BE1EF4-31ED-45C2-AC47-F2718A41336B}" type="datetimeFigureOut">
              <a:rPr lang="en-US" smtClean="0"/>
              <a:t>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6BE1EF4-31ED-45C2-AC47-F2718A41336B}" type="datetimeFigureOut">
              <a:rPr lang="en-US" smtClean="0"/>
              <a:t>2/25/2013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E1EF4-31ED-45C2-AC47-F2718A41336B}" type="datetimeFigureOut">
              <a:rPr lang="en-US" smtClean="0"/>
              <a:t>2/25/2013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smtClean="0"/>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BE1EF4-31ED-45C2-AC47-F2718A41336B}" type="datetimeFigureOut">
              <a:rPr lang="en-US" smtClean="0"/>
              <a:t>2/25/2013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BE1EF4-31ED-45C2-AC47-F2718A41336B}" type="datetimeFigureOut">
              <a:rPr lang="en-US" smtClean="0"/>
              <a:t>2/25/2013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smtClean="0"/>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A6BE1EF4-31ED-45C2-AC47-F2718A41336B}" type="datetimeFigureOut">
              <a:rPr lang="en-US" smtClean="0"/>
              <a:t>2/25/2013</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B51EACD6-A525-4B49-8009-7F09B4461B46}"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smtClean="0"/>
              <a:t>Drag picture to placeholder or click icon to add</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A6BE1EF4-31ED-45C2-AC47-F2718A41336B}" type="datetimeFigureOut">
              <a:rPr lang="en-US" smtClean="0"/>
              <a:t>2/25/2013</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B51EACD6-A525-4B49-8009-7F09B4461B4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2/25/2013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6BE1EF4-31ED-45C2-AC47-F2718A41336B}" type="datetimeFigureOut">
              <a:rPr lang="en-US" smtClean="0"/>
              <a:t>2/25/2013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2/25/2013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2/25/2013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6BE1EF4-31ED-45C2-AC47-F2718A41336B}" type="datetimeFigureOut">
              <a:rPr lang="en-US" smtClean="0"/>
              <a:t>2/25/2013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rP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A6BE1EF4-31ED-45C2-AC47-F2718A41336B}" type="datetimeFigureOut">
              <a:rPr lang="en-US" smtClean="0"/>
              <a:t>2/25/2013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B51EACD6-A525-4B49-8009-7F09B4461B4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Tree>
    <p:extLst>
      <p:ext uri="{BB962C8B-B14F-4D97-AF65-F5344CB8AC3E}">
        <p14:creationId xmlns:p14="http://schemas.microsoft.com/office/powerpoint/2010/main" val="3175481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Programming</a:t>
            </a:r>
            <a:endParaRPr lang="en-US" dirty="0"/>
          </a:p>
        </p:txBody>
      </p:sp>
      <p:sp>
        <p:nvSpPr>
          <p:cNvPr id="3" name="Content Placeholder 2"/>
          <p:cNvSpPr>
            <a:spLocks noGrp="1"/>
          </p:cNvSpPr>
          <p:nvPr>
            <p:ph idx="1"/>
          </p:nvPr>
        </p:nvSpPr>
        <p:spPr/>
        <p:txBody>
          <a:bodyPr/>
          <a:lstStyle/>
          <a:p>
            <a:r>
              <a:rPr lang="en-US" dirty="0" smtClean="0"/>
              <a:t>Usually does not change the complexity but saves stack space from recursion.</a:t>
            </a:r>
          </a:p>
          <a:p>
            <a:r>
              <a:rPr lang="en-US" dirty="0" smtClean="0"/>
              <a:t>Also avoids the overhead of pushing and popping the parameters.</a:t>
            </a:r>
            <a:endParaRPr lang="en-US" dirty="0"/>
          </a:p>
        </p:txBody>
      </p:sp>
    </p:spTree>
    <p:extLst>
      <p:ext uri="{BB962C8B-B14F-4D97-AF65-F5344CB8AC3E}">
        <p14:creationId xmlns:p14="http://schemas.microsoft.com/office/powerpoint/2010/main" val="26833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Memory</a:t>
            </a:r>
            <a:endParaRPr lang="en-US" dirty="0"/>
          </a:p>
        </p:txBody>
      </p:sp>
      <p:sp>
        <p:nvSpPr>
          <p:cNvPr id="3" name="Content Placeholder 2"/>
          <p:cNvSpPr>
            <a:spLocks noGrp="1"/>
          </p:cNvSpPr>
          <p:nvPr>
            <p:ph idx="1"/>
          </p:nvPr>
        </p:nvSpPr>
        <p:spPr/>
        <p:txBody>
          <a:bodyPr/>
          <a:lstStyle/>
          <a:p>
            <a:pPr marL="0" indent="0">
              <a:buNone/>
            </a:pPr>
            <a:r>
              <a:rPr lang="en-US" dirty="0"/>
              <a:t>void fib(</a:t>
            </a:r>
            <a:r>
              <a:rPr lang="en-US" dirty="0" err="1"/>
              <a:t>int</a:t>
            </a:r>
            <a:r>
              <a:rPr lang="en-US" dirty="0"/>
              <a:t> n, </a:t>
            </a:r>
            <a:r>
              <a:rPr lang="en-US" dirty="0" err="1"/>
              <a:t>int</a:t>
            </a:r>
            <a:r>
              <a:rPr lang="en-US" dirty="0"/>
              <a:t>* cache){</a:t>
            </a:r>
          </a:p>
          <a:p>
            <a:pPr marL="0" indent="0">
              <a:buNone/>
            </a:pPr>
            <a:r>
              <a:rPr lang="en-US" dirty="0"/>
              <a:t>	cache[0]=0;</a:t>
            </a:r>
          </a:p>
          <a:p>
            <a:pPr marL="0" indent="0">
              <a:buNone/>
            </a:pPr>
            <a:r>
              <a:rPr lang="en-US" dirty="0"/>
              <a:t>	cache[1]=1;</a:t>
            </a:r>
          </a:p>
          <a:p>
            <a:pPr marL="0" indent="0">
              <a:buNone/>
            </a:pPr>
            <a:r>
              <a:rPr lang="en-US" dirty="0"/>
              <a:t>	for(</a:t>
            </a:r>
            <a:r>
              <a:rPr lang="en-US" dirty="0" err="1"/>
              <a:t>int</a:t>
            </a:r>
            <a:r>
              <a:rPr lang="en-US" dirty="0"/>
              <a:t> </a:t>
            </a:r>
            <a:r>
              <a:rPr lang="en-US" dirty="0" err="1"/>
              <a:t>i</a:t>
            </a:r>
            <a:r>
              <a:rPr lang="en-US" dirty="0"/>
              <a:t>=2; </a:t>
            </a:r>
            <a:r>
              <a:rPr lang="en-US" dirty="0" err="1"/>
              <a:t>i</a:t>
            </a:r>
            <a:r>
              <a:rPr lang="en-US" dirty="0"/>
              <a:t>&lt;=n; </a:t>
            </a:r>
            <a:r>
              <a:rPr lang="en-US" dirty="0" err="1"/>
              <a:t>i</a:t>
            </a:r>
            <a:r>
              <a:rPr lang="en-US" dirty="0"/>
              <a:t>++)</a:t>
            </a:r>
          </a:p>
          <a:p>
            <a:pPr marL="0" indent="0">
              <a:buNone/>
            </a:pPr>
            <a:r>
              <a:rPr lang="en-US" dirty="0"/>
              <a:t>		cache[</a:t>
            </a:r>
            <a:r>
              <a:rPr lang="en-US" dirty="0" err="1"/>
              <a:t>i</a:t>
            </a:r>
            <a:r>
              <a:rPr lang="en-US" dirty="0"/>
              <a:t>]=cache[n-1]+cache[n-2];</a:t>
            </a:r>
          </a:p>
          <a:p>
            <a:pPr marL="0" indent="0">
              <a:buNone/>
            </a:pPr>
            <a:r>
              <a:rPr lang="en-US" dirty="0"/>
              <a:t>}</a:t>
            </a:r>
          </a:p>
          <a:p>
            <a:endParaRPr lang="en-US" dirty="0"/>
          </a:p>
        </p:txBody>
      </p:sp>
    </p:spTree>
    <p:extLst>
      <p:ext uri="{BB962C8B-B14F-4D97-AF65-F5344CB8AC3E}">
        <p14:creationId xmlns:p14="http://schemas.microsoft.com/office/powerpoint/2010/main" val="3165171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3" name="Content Placeholder 2"/>
          <p:cNvSpPr>
            <a:spLocks noGrp="1"/>
          </p:cNvSpPr>
          <p:nvPr>
            <p:ph idx="1"/>
          </p:nvPr>
        </p:nvSpPr>
        <p:spPr/>
        <p:txBody>
          <a:bodyPr/>
          <a:lstStyle/>
          <a:p>
            <a:r>
              <a:rPr lang="en-US" dirty="0" smtClean="0"/>
              <a:t>The cache has n memory complexity.</a:t>
            </a:r>
          </a:p>
          <a:p>
            <a:r>
              <a:rPr lang="en-US" dirty="0" smtClean="0"/>
              <a:t>In this case, the current computation only requires the results from the last two.  We can then only use two variables, rather than an array of them.</a:t>
            </a:r>
            <a:endParaRPr lang="en-US" dirty="0"/>
          </a:p>
        </p:txBody>
      </p:sp>
    </p:spTree>
    <p:extLst>
      <p:ext uri="{BB962C8B-B14F-4D97-AF65-F5344CB8AC3E}">
        <p14:creationId xmlns:p14="http://schemas.microsoft.com/office/powerpoint/2010/main" val="1304678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a:t>
            </a:r>
            <a:endParaRPr lang="en-US" dirty="0"/>
          </a:p>
        </p:txBody>
      </p:sp>
      <p:sp>
        <p:nvSpPr>
          <p:cNvPr id="3" name="Content Placeholder 2"/>
          <p:cNvSpPr>
            <a:spLocks noGrp="1"/>
          </p:cNvSpPr>
          <p:nvPr>
            <p:ph idx="1"/>
          </p:nvPr>
        </p:nvSpPr>
        <p:spPr>
          <a:xfrm>
            <a:off x="726141" y="1465997"/>
            <a:ext cx="7691719" cy="5271247"/>
          </a:xfrm>
        </p:spPr>
        <p:txBody>
          <a:bodyPr>
            <a:normAutofit fontScale="92500" lnSpcReduction="10000"/>
          </a:bodyPr>
          <a:lstStyle/>
          <a:p>
            <a:pPr marL="0" indent="0">
              <a:buNone/>
            </a:pPr>
            <a:r>
              <a:rPr lang="en-US" dirty="0" err="1" smtClean="0"/>
              <a:t>int</a:t>
            </a:r>
            <a:r>
              <a:rPr lang="en-US" dirty="0" smtClean="0"/>
              <a:t> fib</a:t>
            </a:r>
            <a:r>
              <a:rPr lang="en-US" dirty="0"/>
              <a:t>(</a:t>
            </a:r>
            <a:r>
              <a:rPr lang="en-US" dirty="0" err="1"/>
              <a:t>int</a:t>
            </a:r>
            <a:r>
              <a:rPr lang="en-US" dirty="0"/>
              <a:t> </a:t>
            </a:r>
            <a:r>
              <a:rPr lang="en-US" dirty="0" smtClean="0"/>
              <a:t>n)</a:t>
            </a:r>
            <a:r>
              <a:rPr lang="en-US" dirty="0"/>
              <a:t>{</a:t>
            </a:r>
          </a:p>
          <a:p>
            <a:pPr marL="0" indent="0">
              <a:buNone/>
            </a:pPr>
            <a:r>
              <a:rPr lang="en-US" dirty="0"/>
              <a:t>	</a:t>
            </a:r>
            <a:r>
              <a:rPr lang="en-US" dirty="0" err="1" smtClean="0"/>
              <a:t>int</a:t>
            </a:r>
            <a:r>
              <a:rPr lang="en-US" dirty="0" smtClean="0"/>
              <a:t> n_2=0, n_1=1, result=0;</a:t>
            </a:r>
            <a:endParaRPr lang="en-US" dirty="0"/>
          </a:p>
          <a:p>
            <a:pPr marL="0" indent="0">
              <a:buNone/>
            </a:pPr>
            <a:r>
              <a:rPr lang="en-US" dirty="0"/>
              <a:t>	for(</a:t>
            </a:r>
            <a:r>
              <a:rPr lang="en-US" dirty="0" err="1"/>
              <a:t>int</a:t>
            </a:r>
            <a:r>
              <a:rPr lang="en-US" dirty="0"/>
              <a:t> </a:t>
            </a:r>
            <a:r>
              <a:rPr lang="en-US" dirty="0" err="1"/>
              <a:t>i</a:t>
            </a:r>
            <a:r>
              <a:rPr lang="en-US" dirty="0"/>
              <a:t>=2; </a:t>
            </a:r>
            <a:r>
              <a:rPr lang="en-US" dirty="0" err="1"/>
              <a:t>i</a:t>
            </a:r>
            <a:r>
              <a:rPr lang="en-US" dirty="0"/>
              <a:t>&lt;=n; </a:t>
            </a:r>
            <a:r>
              <a:rPr lang="en-US" dirty="0" err="1"/>
              <a:t>i</a:t>
            </a:r>
            <a:r>
              <a:rPr lang="en-US" dirty="0"/>
              <a:t>++</a:t>
            </a:r>
            <a:r>
              <a:rPr lang="en-US" dirty="0" smtClean="0"/>
              <a:t>){</a:t>
            </a:r>
            <a:endParaRPr lang="en-US" dirty="0"/>
          </a:p>
          <a:p>
            <a:pPr marL="0" indent="0">
              <a:buNone/>
            </a:pPr>
            <a:r>
              <a:rPr lang="en-US" dirty="0"/>
              <a:t>		</a:t>
            </a:r>
            <a:r>
              <a:rPr lang="en-US" dirty="0" smtClean="0"/>
              <a:t>result=n_2+n_1;</a:t>
            </a:r>
          </a:p>
          <a:p>
            <a:pPr marL="0" indent="0">
              <a:buNone/>
            </a:pPr>
            <a:r>
              <a:rPr lang="en-US" dirty="0"/>
              <a:t>	</a:t>
            </a:r>
            <a:r>
              <a:rPr lang="en-US" dirty="0" smtClean="0"/>
              <a:t>	n_2=n_1;</a:t>
            </a:r>
          </a:p>
          <a:p>
            <a:pPr marL="0" indent="0">
              <a:buNone/>
            </a:pPr>
            <a:r>
              <a:rPr lang="en-US" dirty="0"/>
              <a:t>	</a:t>
            </a:r>
            <a:r>
              <a:rPr lang="en-US" dirty="0" smtClean="0"/>
              <a:t>	n_1=result;</a:t>
            </a:r>
          </a:p>
          <a:p>
            <a:pPr marL="0" indent="0">
              <a:buNone/>
            </a:pPr>
            <a:r>
              <a:rPr lang="en-US" dirty="0" smtClean="0"/>
              <a:t>	}</a:t>
            </a:r>
          </a:p>
          <a:p>
            <a:pPr marL="0" indent="0">
              <a:buNone/>
            </a:pPr>
            <a:r>
              <a:rPr lang="en-US" dirty="0"/>
              <a:t>	</a:t>
            </a:r>
            <a:r>
              <a:rPr lang="en-US" dirty="0" smtClean="0"/>
              <a:t>return result;</a:t>
            </a:r>
            <a:endParaRPr lang="en-US" dirty="0"/>
          </a:p>
          <a:p>
            <a:pPr marL="0" indent="0">
              <a:buNone/>
            </a:pPr>
            <a:r>
              <a:rPr lang="en-US" dirty="0"/>
              <a:t>}</a:t>
            </a:r>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72440" y="2472120"/>
              <a:ext cx="4445280" cy="3040560"/>
            </p14:xfrm>
          </p:contentPart>
        </mc:Choice>
        <mc:Fallback>
          <p:pic>
            <p:nvPicPr>
              <p:cNvPr id="4" name="Ink 3"/>
              <p:cNvPicPr/>
              <p:nvPr/>
            </p:nvPicPr>
            <p:blipFill>
              <a:blip r:embed="rId3"/>
              <a:stretch>
                <a:fillRect/>
              </a:stretch>
            </p:blipFill>
            <p:spPr>
              <a:xfrm>
                <a:off x="163080" y="2462760"/>
                <a:ext cx="4464000" cy="3059280"/>
              </a:xfrm>
              <a:prstGeom prst="rect">
                <a:avLst/>
              </a:prstGeom>
            </p:spPr>
          </p:pic>
        </mc:Fallback>
      </mc:AlternateContent>
    </p:spTree>
    <p:extLst>
      <p:ext uri="{BB962C8B-B14F-4D97-AF65-F5344CB8AC3E}">
        <p14:creationId xmlns:p14="http://schemas.microsoft.com/office/powerpoint/2010/main" val="1040365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3" name="Content Placeholder 2"/>
          <p:cNvSpPr>
            <a:spLocks noGrp="1"/>
          </p:cNvSpPr>
          <p:nvPr>
            <p:ph idx="1"/>
          </p:nvPr>
        </p:nvSpPr>
        <p:spPr/>
        <p:txBody>
          <a:bodyPr/>
          <a:lstStyle/>
          <a:p>
            <a:r>
              <a:rPr lang="en-US" dirty="0" smtClean="0"/>
              <a:t>Now what is the memory complexity?</a:t>
            </a:r>
            <a:endParaRPr lang="en-US" dirty="0"/>
          </a:p>
        </p:txBody>
      </p:sp>
    </p:spTree>
    <p:extLst>
      <p:ext uri="{BB962C8B-B14F-4D97-AF65-F5344CB8AC3E}">
        <p14:creationId xmlns:p14="http://schemas.microsoft.com/office/powerpoint/2010/main" val="3673136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3" name="Content Placeholder 2"/>
          <p:cNvSpPr>
            <a:spLocks noGrp="1"/>
          </p:cNvSpPr>
          <p:nvPr>
            <p:ph idx="1"/>
          </p:nvPr>
        </p:nvSpPr>
        <p:spPr/>
        <p:txBody>
          <a:bodyPr/>
          <a:lstStyle/>
          <a:p>
            <a:r>
              <a:rPr lang="en-US" dirty="0" smtClean="0"/>
              <a:t>Now what is the memory complexity?</a:t>
            </a:r>
          </a:p>
          <a:p>
            <a:pPr lvl="1"/>
            <a:r>
              <a:rPr lang="en-US" dirty="0" smtClean="0"/>
              <a:t>2, so constant</a:t>
            </a:r>
            <a:endParaRPr lang="en-US" dirty="0"/>
          </a:p>
        </p:txBody>
      </p:sp>
    </p:spTree>
    <p:extLst>
      <p:ext uri="{BB962C8B-B14F-4D97-AF65-F5344CB8AC3E}">
        <p14:creationId xmlns:p14="http://schemas.microsoft.com/office/powerpoint/2010/main" val="1080896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a:t>
            </a:r>
            <a:endParaRPr lang="en-US" dirty="0"/>
          </a:p>
        </p:txBody>
      </p:sp>
      <p:sp>
        <p:nvSpPr>
          <p:cNvPr id="3" name="Content Placeholder 2"/>
          <p:cNvSpPr>
            <a:spLocks noGrp="1"/>
          </p:cNvSpPr>
          <p:nvPr>
            <p:ph idx="1"/>
          </p:nvPr>
        </p:nvSpPr>
        <p:spPr/>
        <p:txBody>
          <a:bodyPr/>
          <a:lstStyle/>
          <a:p>
            <a:pPr marL="0" indent="0">
              <a:buNone/>
            </a:pPr>
            <a:r>
              <a:rPr lang="en-US" dirty="0" err="1"/>
              <a:t>i</a:t>
            </a:r>
            <a:r>
              <a:rPr lang="en-US" dirty="0" err="1" smtClean="0"/>
              <a:t>nt</a:t>
            </a:r>
            <a:r>
              <a:rPr lang="en-US" dirty="0" smtClean="0"/>
              <a:t> fib (</a:t>
            </a:r>
            <a:r>
              <a:rPr lang="en-US" dirty="0" err="1" smtClean="0"/>
              <a:t>int</a:t>
            </a:r>
            <a:r>
              <a:rPr lang="en-US" dirty="0" smtClean="0"/>
              <a:t> n){</a:t>
            </a:r>
          </a:p>
          <a:p>
            <a:pPr marL="0" indent="0">
              <a:buNone/>
            </a:pPr>
            <a:r>
              <a:rPr lang="en-US" dirty="0"/>
              <a:t>	</a:t>
            </a:r>
            <a:r>
              <a:rPr lang="en-US" dirty="0" smtClean="0"/>
              <a:t>if(n&lt;=1)</a:t>
            </a:r>
          </a:p>
          <a:p>
            <a:pPr marL="0" indent="0">
              <a:buNone/>
            </a:pPr>
            <a:r>
              <a:rPr lang="en-US" dirty="0"/>
              <a:t>	</a:t>
            </a:r>
            <a:r>
              <a:rPr lang="en-US" dirty="0" smtClean="0"/>
              <a:t>	return n;</a:t>
            </a:r>
          </a:p>
          <a:p>
            <a:pPr marL="0" indent="0">
              <a:buNone/>
            </a:pPr>
            <a:r>
              <a:rPr lang="en-US" dirty="0"/>
              <a:t>	</a:t>
            </a:r>
            <a:r>
              <a:rPr lang="en-US" dirty="0" smtClean="0"/>
              <a:t>return fib(n-1)+fib(n-2);</a:t>
            </a:r>
          </a:p>
          <a:p>
            <a:pPr marL="0" indent="0">
              <a:buNone/>
            </a:pPr>
            <a:r>
              <a:rPr lang="en-US" dirty="0"/>
              <a:t>}</a:t>
            </a:r>
          </a:p>
        </p:txBody>
      </p:sp>
    </p:spTree>
    <p:extLst>
      <p:ext uri="{BB962C8B-B14F-4D97-AF65-F5344CB8AC3E}">
        <p14:creationId xmlns:p14="http://schemas.microsoft.com/office/powerpoint/2010/main" val="3555612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Tree</a:t>
            </a:r>
            <a:endParaRPr lang="en-US" dirty="0"/>
          </a:p>
        </p:txBody>
      </p:sp>
      <p:pic>
        <p:nvPicPr>
          <p:cNvPr id="5" name="Picture 4"/>
          <p:cNvPicPr>
            <a:picLocks noChangeAspect="1"/>
          </p:cNvPicPr>
          <p:nvPr/>
        </p:nvPicPr>
        <p:blipFill>
          <a:blip r:embed="rId2"/>
          <a:stretch>
            <a:fillRect/>
          </a:stretch>
        </p:blipFill>
        <p:spPr>
          <a:xfrm>
            <a:off x="1732628" y="1566865"/>
            <a:ext cx="5759464" cy="4339322"/>
          </a:xfrm>
          <a:prstGeom prst="rect">
            <a:avLst/>
          </a:prstGeom>
        </p:spPr>
      </p:pic>
    </p:spTree>
    <p:extLst>
      <p:ext uri="{BB962C8B-B14F-4D97-AF65-F5344CB8AC3E}">
        <p14:creationId xmlns:p14="http://schemas.microsoft.com/office/powerpoint/2010/main" val="315637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Storing values we have already computed</a:t>
            </a:r>
          </a:p>
          <a:p>
            <a:r>
              <a:rPr lang="en-US" dirty="0" smtClean="0"/>
              <a:t>We NEVER want to compute something we have already computed</a:t>
            </a:r>
          </a:p>
          <a:p>
            <a:r>
              <a:rPr lang="en-US" dirty="0" smtClean="0"/>
              <a:t>Store the values, it will save time</a:t>
            </a:r>
            <a:endParaRPr lang="en-US" dirty="0"/>
          </a:p>
        </p:txBody>
      </p:sp>
    </p:spTree>
    <p:extLst>
      <p:ext uri="{BB962C8B-B14F-4D97-AF65-F5344CB8AC3E}">
        <p14:creationId xmlns:p14="http://schemas.microsoft.com/office/powerpoint/2010/main" val="1133182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v</a:t>
            </a:r>
            <a:r>
              <a:rPr lang="en-US" dirty="0" smtClean="0"/>
              <a:t>oid fib(</a:t>
            </a:r>
            <a:r>
              <a:rPr lang="en-US" dirty="0" err="1" smtClean="0"/>
              <a:t>int</a:t>
            </a:r>
            <a:r>
              <a:rPr lang="en-US" dirty="0" smtClean="0"/>
              <a:t> n, </a:t>
            </a:r>
            <a:r>
              <a:rPr lang="en-US" dirty="0" err="1" smtClean="0"/>
              <a:t>int</a:t>
            </a:r>
            <a:r>
              <a:rPr lang="en-US" dirty="0" smtClean="0"/>
              <a:t>* cache){</a:t>
            </a:r>
          </a:p>
          <a:p>
            <a:pPr marL="0" indent="0">
              <a:buNone/>
            </a:pPr>
            <a:r>
              <a:rPr lang="en-US" dirty="0" smtClean="0"/>
              <a:t>	if(n&lt;=1)</a:t>
            </a:r>
          </a:p>
          <a:p>
            <a:pPr marL="0" indent="0">
              <a:buNone/>
            </a:pPr>
            <a:r>
              <a:rPr lang="en-US" dirty="0"/>
              <a:t>	</a:t>
            </a:r>
            <a:r>
              <a:rPr lang="en-US" dirty="0" smtClean="0"/>
              <a:t>	cache[n]=n;</a:t>
            </a:r>
          </a:p>
          <a:p>
            <a:pPr marL="0" indent="0">
              <a:buNone/>
            </a:pPr>
            <a:r>
              <a:rPr lang="en-US" dirty="0"/>
              <a:t>	</a:t>
            </a:r>
            <a:r>
              <a:rPr lang="en-US" dirty="0" smtClean="0"/>
              <a:t>else{</a:t>
            </a:r>
          </a:p>
          <a:p>
            <a:pPr marL="0" indent="0">
              <a:buNone/>
            </a:pPr>
            <a:r>
              <a:rPr lang="en-US" dirty="0" smtClean="0"/>
              <a:t>		fib</a:t>
            </a:r>
            <a:r>
              <a:rPr lang="en-US" dirty="0"/>
              <a:t>(n-1, cache</a:t>
            </a:r>
            <a:r>
              <a:rPr lang="en-US" dirty="0" smtClean="0"/>
              <a:t>);</a:t>
            </a:r>
          </a:p>
          <a:p>
            <a:pPr marL="0" indent="0">
              <a:buNone/>
            </a:pPr>
            <a:r>
              <a:rPr lang="en-US" dirty="0" smtClean="0"/>
              <a:t>		cache[n]=cache[n-1]+cache[n-2];</a:t>
            </a:r>
          </a:p>
          <a:p>
            <a:pPr marL="0" indent="0">
              <a:buNone/>
            </a:pPr>
            <a:r>
              <a:rPr lang="en-US" dirty="0"/>
              <a:t>	</a:t>
            </a:r>
            <a:r>
              <a:rPr lang="en-US" dirty="0" smtClean="0"/>
              <a:t>}</a:t>
            </a:r>
            <a:endParaRPr lang="en-US" dirty="0"/>
          </a:p>
          <a:p>
            <a:pPr marL="0" indent="0">
              <a:buNone/>
            </a:pPr>
            <a:r>
              <a:rPr lang="en-US"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3772430352"/>
              </p:ext>
            </p:extLst>
          </p:nvPr>
        </p:nvGraphicFramePr>
        <p:xfrm>
          <a:off x="7233252" y="1266429"/>
          <a:ext cx="1426381" cy="2219960"/>
        </p:xfrm>
        <a:graphic>
          <a:graphicData uri="http://schemas.openxmlformats.org/drawingml/2006/table">
            <a:tbl>
              <a:tblPr firstRow="1" bandRow="1">
                <a:tableStyleId>{16D9F66E-5EB9-4882-86FB-DCBF35E3C3E4}</a:tableStyleId>
              </a:tblPr>
              <a:tblGrid>
                <a:gridCol w="363257"/>
                <a:gridCol w="1063124"/>
              </a:tblGrid>
              <a:tr h="370840">
                <a:tc>
                  <a:txBody>
                    <a:bodyPr/>
                    <a:lstStyle/>
                    <a:p>
                      <a:r>
                        <a:rPr lang="en-US" dirty="0" smtClean="0"/>
                        <a:t>0</a:t>
                      </a:r>
                      <a:endParaRPr lang="en-US" dirty="0"/>
                    </a:p>
                  </a:txBody>
                  <a:tcPr/>
                </a:tc>
                <a:tc>
                  <a:txBody>
                    <a:bodyPr/>
                    <a:lstStyle/>
                    <a:p>
                      <a:endParaRPr lang="en-US"/>
                    </a:p>
                  </a:txBody>
                  <a:tcPr/>
                </a:tc>
              </a:tr>
              <a:tr h="370840">
                <a:tc>
                  <a:txBody>
                    <a:bodyPr/>
                    <a:lstStyle/>
                    <a:p>
                      <a:r>
                        <a:rPr lang="en-US" dirty="0" smtClean="0"/>
                        <a:t>1</a:t>
                      </a:r>
                      <a:endParaRPr lang="en-US" dirty="0"/>
                    </a:p>
                  </a:txBody>
                  <a:tcPr/>
                </a:tc>
                <a:tc>
                  <a:txBody>
                    <a:bodyPr/>
                    <a:lstStyle/>
                    <a:p>
                      <a:endParaRPr lang="en-US"/>
                    </a:p>
                  </a:txBody>
                  <a:tcPr/>
                </a:tc>
              </a:tr>
              <a:tr h="354059">
                <a:tc>
                  <a:txBody>
                    <a:bodyPr/>
                    <a:lstStyle/>
                    <a:p>
                      <a:r>
                        <a:rPr lang="en-US" dirty="0" smtClean="0"/>
                        <a:t>2</a:t>
                      </a:r>
                      <a:endParaRPr lang="en-US" dirty="0"/>
                    </a:p>
                  </a:txBody>
                  <a:tcPr/>
                </a:tc>
                <a:tc>
                  <a:txBody>
                    <a:bodyPr/>
                    <a:lstStyle/>
                    <a:p>
                      <a:endParaRPr lang="en-US" dirty="0"/>
                    </a:p>
                  </a:txBody>
                  <a:tcPr/>
                </a:tc>
              </a:tr>
              <a:tr h="370840">
                <a:tc>
                  <a:txBody>
                    <a:bodyPr/>
                    <a:lstStyle/>
                    <a:p>
                      <a:r>
                        <a:rPr lang="en-US" dirty="0" smtClean="0"/>
                        <a:t>3</a:t>
                      </a:r>
                      <a:endParaRPr lang="en-US" dirty="0"/>
                    </a:p>
                  </a:txBody>
                  <a:tcPr/>
                </a:tc>
                <a:tc>
                  <a:txBody>
                    <a:bodyPr/>
                    <a:lstStyle/>
                    <a:p>
                      <a:endParaRPr lang="en-US"/>
                    </a:p>
                  </a:txBody>
                  <a:tcPr/>
                </a:tc>
              </a:tr>
              <a:tr h="370840">
                <a:tc>
                  <a:txBody>
                    <a:bodyPr/>
                    <a:lstStyle/>
                    <a:p>
                      <a:r>
                        <a:rPr lang="en-US" dirty="0" smtClean="0"/>
                        <a:t>4</a:t>
                      </a:r>
                      <a:endParaRPr lang="en-US" dirty="0"/>
                    </a:p>
                  </a:txBody>
                  <a:tcPr/>
                </a:tc>
                <a:tc>
                  <a:txBody>
                    <a:bodyPr/>
                    <a:lstStyle/>
                    <a:p>
                      <a:endParaRPr lang="en-US"/>
                    </a:p>
                  </a:txBody>
                  <a:tcPr/>
                </a:tc>
              </a:tr>
              <a:tr h="370840">
                <a:tc>
                  <a:txBody>
                    <a:bodyPr/>
                    <a:lstStyle/>
                    <a:p>
                      <a:r>
                        <a:rPr lang="en-US" dirty="0" smtClean="0"/>
                        <a:t>5</a:t>
                      </a:r>
                      <a:endParaRPr lang="en-US" dirty="0"/>
                    </a:p>
                  </a:txBody>
                  <a:tcPr/>
                </a:tc>
                <a:tc>
                  <a:txBody>
                    <a:bodyPr/>
                    <a:lstStyle/>
                    <a:p>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1306440" y="909720"/>
              <a:ext cx="6957000" cy="4016160"/>
            </p14:xfrm>
          </p:contentPart>
        </mc:Choice>
        <mc:Fallback>
          <p:pic>
            <p:nvPicPr>
              <p:cNvPr id="5" name="Ink 4"/>
              <p:cNvPicPr/>
              <p:nvPr/>
            </p:nvPicPr>
            <p:blipFill>
              <a:blip r:embed="rId3"/>
              <a:stretch>
                <a:fillRect/>
              </a:stretch>
            </p:blipFill>
            <p:spPr>
              <a:xfrm>
                <a:off x="1297080" y="900360"/>
                <a:ext cx="6975720" cy="4034880"/>
              </a:xfrm>
              <a:prstGeom prst="rect">
                <a:avLst/>
              </a:prstGeom>
            </p:spPr>
          </p:pic>
        </mc:Fallback>
      </mc:AlternateContent>
    </p:spTree>
    <p:extLst>
      <p:ext uri="{BB962C8B-B14F-4D97-AF65-F5344CB8AC3E}">
        <p14:creationId xmlns:p14="http://schemas.microsoft.com/office/powerpoint/2010/main" val="989039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Tree</a:t>
            </a:r>
            <a:endParaRPr lang="en-US" dirty="0"/>
          </a:p>
        </p:txBody>
      </p:sp>
      <p:pic>
        <p:nvPicPr>
          <p:cNvPr id="4" name="Picture 3"/>
          <p:cNvPicPr>
            <a:picLocks noChangeAspect="1"/>
          </p:cNvPicPr>
          <p:nvPr/>
        </p:nvPicPr>
        <p:blipFill>
          <a:blip r:embed="rId2"/>
          <a:stretch>
            <a:fillRect/>
          </a:stretch>
        </p:blipFill>
        <p:spPr>
          <a:xfrm>
            <a:off x="3353657" y="1966846"/>
            <a:ext cx="2248768" cy="3568697"/>
          </a:xfrm>
          <a:prstGeom prst="rect">
            <a:avLst/>
          </a:prstGeom>
        </p:spPr>
      </p:pic>
    </p:spTree>
    <p:extLst>
      <p:ext uri="{BB962C8B-B14F-4D97-AF65-F5344CB8AC3E}">
        <p14:creationId xmlns:p14="http://schemas.microsoft.com/office/powerpoint/2010/main" val="1059816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Programing</a:t>
            </a:r>
            <a:endParaRPr lang="en-US" dirty="0"/>
          </a:p>
        </p:txBody>
      </p:sp>
      <p:sp>
        <p:nvSpPr>
          <p:cNvPr id="3" name="Content Placeholder 2"/>
          <p:cNvSpPr>
            <a:spLocks noGrp="1"/>
          </p:cNvSpPr>
          <p:nvPr>
            <p:ph idx="1"/>
          </p:nvPr>
        </p:nvSpPr>
        <p:spPr/>
        <p:txBody>
          <a:bodyPr/>
          <a:lstStyle/>
          <a:p>
            <a:r>
              <a:rPr lang="en-US" dirty="0" smtClean="0"/>
              <a:t>Taking a recursive solution and making it iterative</a:t>
            </a:r>
          </a:p>
          <a:p>
            <a:r>
              <a:rPr lang="en-US" dirty="0" smtClean="0"/>
              <a:t>Typically start with the base case and work up</a:t>
            </a:r>
          </a:p>
        </p:txBody>
      </p:sp>
    </p:spTree>
    <p:extLst>
      <p:ext uri="{BB962C8B-B14F-4D97-AF65-F5344CB8AC3E}">
        <p14:creationId xmlns:p14="http://schemas.microsoft.com/office/powerpoint/2010/main" val="1911634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Programing</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void fib(</a:t>
            </a:r>
            <a:r>
              <a:rPr lang="en-US" dirty="0" err="1"/>
              <a:t>int</a:t>
            </a:r>
            <a:r>
              <a:rPr lang="en-US" dirty="0"/>
              <a:t> n, </a:t>
            </a:r>
            <a:r>
              <a:rPr lang="en-US" dirty="0" err="1"/>
              <a:t>int</a:t>
            </a:r>
            <a:r>
              <a:rPr lang="en-US" dirty="0"/>
              <a:t>* cache){</a:t>
            </a:r>
          </a:p>
          <a:p>
            <a:pPr marL="0" indent="0">
              <a:buNone/>
            </a:pPr>
            <a:r>
              <a:rPr lang="en-US" dirty="0"/>
              <a:t>	if(n&lt;=1)</a:t>
            </a:r>
          </a:p>
          <a:p>
            <a:pPr marL="0" indent="0">
              <a:buNone/>
            </a:pPr>
            <a:r>
              <a:rPr lang="en-US" dirty="0"/>
              <a:t>		cache[n]=n;</a:t>
            </a:r>
          </a:p>
          <a:p>
            <a:pPr marL="0" indent="0">
              <a:buNone/>
            </a:pPr>
            <a:r>
              <a:rPr lang="en-US" dirty="0"/>
              <a:t>	else{</a:t>
            </a:r>
          </a:p>
          <a:p>
            <a:pPr marL="0" indent="0">
              <a:buNone/>
            </a:pPr>
            <a:r>
              <a:rPr lang="en-US" dirty="0"/>
              <a:t>		fib(n-1, cache);</a:t>
            </a:r>
          </a:p>
          <a:p>
            <a:pPr marL="0" indent="0">
              <a:buNone/>
            </a:pPr>
            <a:r>
              <a:rPr lang="en-US" dirty="0"/>
              <a:t>		cache[n]=cache[n-1]+cache[n-2];</a:t>
            </a:r>
          </a:p>
          <a:p>
            <a:pPr marL="0" indent="0">
              <a:buNone/>
            </a:pPr>
            <a:r>
              <a:rPr lang="en-US" dirty="0"/>
              <a:t>	}</a:t>
            </a:r>
          </a:p>
          <a:p>
            <a:pPr marL="0" indent="0">
              <a:buNone/>
            </a:pP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29343581"/>
              </p:ext>
            </p:extLst>
          </p:nvPr>
        </p:nvGraphicFramePr>
        <p:xfrm>
          <a:off x="7233252" y="1800588"/>
          <a:ext cx="1426381" cy="2219960"/>
        </p:xfrm>
        <a:graphic>
          <a:graphicData uri="http://schemas.openxmlformats.org/drawingml/2006/table">
            <a:tbl>
              <a:tblPr firstRow="1" bandRow="1">
                <a:tableStyleId>{16D9F66E-5EB9-4882-86FB-DCBF35E3C3E4}</a:tableStyleId>
              </a:tblPr>
              <a:tblGrid>
                <a:gridCol w="363257"/>
                <a:gridCol w="1063124"/>
              </a:tblGrid>
              <a:tr h="370840">
                <a:tc>
                  <a:txBody>
                    <a:bodyPr/>
                    <a:lstStyle/>
                    <a:p>
                      <a:r>
                        <a:rPr lang="en-US" dirty="0" smtClean="0"/>
                        <a:t>0</a:t>
                      </a:r>
                      <a:endParaRPr lang="en-US" dirty="0"/>
                    </a:p>
                  </a:txBody>
                  <a:tcPr/>
                </a:tc>
                <a:tc>
                  <a:txBody>
                    <a:bodyPr/>
                    <a:lstStyle/>
                    <a:p>
                      <a:endParaRPr lang="en-US"/>
                    </a:p>
                  </a:txBody>
                  <a:tcPr/>
                </a:tc>
              </a:tr>
              <a:tr h="370840">
                <a:tc>
                  <a:txBody>
                    <a:bodyPr/>
                    <a:lstStyle/>
                    <a:p>
                      <a:r>
                        <a:rPr lang="en-US" dirty="0" smtClean="0"/>
                        <a:t>1</a:t>
                      </a:r>
                      <a:endParaRPr lang="en-US" dirty="0"/>
                    </a:p>
                  </a:txBody>
                  <a:tcPr/>
                </a:tc>
                <a:tc>
                  <a:txBody>
                    <a:bodyPr/>
                    <a:lstStyle/>
                    <a:p>
                      <a:endParaRPr lang="en-US"/>
                    </a:p>
                  </a:txBody>
                  <a:tcPr/>
                </a:tc>
              </a:tr>
              <a:tr h="354059">
                <a:tc>
                  <a:txBody>
                    <a:bodyPr/>
                    <a:lstStyle/>
                    <a:p>
                      <a:r>
                        <a:rPr lang="en-US" dirty="0" smtClean="0"/>
                        <a:t>2</a:t>
                      </a:r>
                      <a:endParaRPr lang="en-US" dirty="0"/>
                    </a:p>
                  </a:txBody>
                  <a:tcPr/>
                </a:tc>
                <a:tc>
                  <a:txBody>
                    <a:bodyPr/>
                    <a:lstStyle/>
                    <a:p>
                      <a:endParaRPr lang="en-US" dirty="0"/>
                    </a:p>
                  </a:txBody>
                  <a:tcPr/>
                </a:tc>
              </a:tr>
              <a:tr h="370840">
                <a:tc>
                  <a:txBody>
                    <a:bodyPr/>
                    <a:lstStyle/>
                    <a:p>
                      <a:r>
                        <a:rPr lang="en-US" dirty="0" smtClean="0"/>
                        <a:t>3</a:t>
                      </a:r>
                      <a:endParaRPr lang="en-US" dirty="0"/>
                    </a:p>
                  </a:txBody>
                  <a:tcPr/>
                </a:tc>
                <a:tc>
                  <a:txBody>
                    <a:bodyPr/>
                    <a:lstStyle/>
                    <a:p>
                      <a:endParaRPr lang="en-US"/>
                    </a:p>
                  </a:txBody>
                  <a:tcPr/>
                </a:tc>
              </a:tr>
              <a:tr h="370840">
                <a:tc>
                  <a:txBody>
                    <a:bodyPr/>
                    <a:lstStyle/>
                    <a:p>
                      <a:r>
                        <a:rPr lang="en-US" dirty="0" smtClean="0"/>
                        <a:t>4</a:t>
                      </a:r>
                      <a:endParaRPr lang="en-US" dirty="0"/>
                    </a:p>
                  </a:txBody>
                  <a:tcPr/>
                </a:tc>
                <a:tc>
                  <a:txBody>
                    <a:bodyPr/>
                    <a:lstStyle/>
                    <a:p>
                      <a:endParaRPr lang="en-US"/>
                    </a:p>
                  </a:txBody>
                  <a:tcPr/>
                </a:tc>
              </a:tr>
              <a:tr h="370840">
                <a:tc>
                  <a:txBody>
                    <a:bodyPr/>
                    <a:lstStyle/>
                    <a:p>
                      <a:r>
                        <a:rPr lang="en-US" dirty="0" smtClean="0"/>
                        <a:t>5</a:t>
                      </a:r>
                      <a:endParaRPr lang="en-US" dirty="0"/>
                    </a:p>
                  </a:txBody>
                  <a:tcPr/>
                </a:tc>
                <a:tc>
                  <a:txBody>
                    <a:bodyPr/>
                    <a:lstStyle/>
                    <a:p>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1599480" y="1893240"/>
              <a:ext cx="6579360" cy="3480480"/>
            </p14:xfrm>
          </p:contentPart>
        </mc:Choice>
        <mc:Fallback>
          <p:pic>
            <p:nvPicPr>
              <p:cNvPr id="5" name="Ink 4"/>
              <p:cNvPicPr/>
              <p:nvPr/>
            </p:nvPicPr>
            <p:blipFill>
              <a:blip r:embed="rId3"/>
              <a:stretch>
                <a:fillRect/>
              </a:stretch>
            </p:blipFill>
            <p:spPr>
              <a:xfrm>
                <a:off x="1590120" y="1883880"/>
                <a:ext cx="6598080" cy="3499200"/>
              </a:xfrm>
              <a:prstGeom prst="rect">
                <a:avLst/>
              </a:prstGeom>
            </p:spPr>
          </p:pic>
        </mc:Fallback>
      </mc:AlternateContent>
    </p:spTree>
    <p:extLst>
      <p:ext uri="{BB962C8B-B14F-4D97-AF65-F5344CB8AC3E}">
        <p14:creationId xmlns:p14="http://schemas.microsoft.com/office/powerpoint/2010/main" val="2997270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Programing</a:t>
            </a:r>
            <a:endParaRPr lang="en-US" dirty="0"/>
          </a:p>
        </p:txBody>
      </p:sp>
      <p:sp>
        <p:nvSpPr>
          <p:cNvPr id="3" name="Content Placeholder 2"/>
          <p:cNvSpPr>
            <a:spLocks noGrp="1"/>
          </p:cNvSpPr>
          <p:nvPr>
            <p:ph idx="1"/>
          </p:nvPr>
        </p:nvSpPr>
        <p:spPr/>
        <p:txBody>
          <a:bodyPr>
            <a:normAutofit/>
          </a:bodyPr>
          <a:lstStyle/>
          <a:p>
            <a:pPr marL="0" indent="0">
              <a:buNone/>
            </a:pPr>
            <a:r>
              <a:rPr lang="en-US" dirty="0"/>
              <a:t>void fib(</a:t>
            </a:r>
            <a:r>
              <a:rPr lang="en-US" dirty="0" err="1"/>
              <a:t>int</a:t>
            </a:r>
            <a:r>
              <a:rPr lang="en-US" dirty="0"/>
              <a:t> n, </a:t>
            </a:r>
            <a:r>
              <a:rPr lang="en-US" dirty="0" err="1"/>
              <a:t>int</a:t>
            </a:r>
            <a:r>
              <a:rPr lang="en-US" dirty="0"/>
              <a:t>* cache)</a:t>
            </a:r>
            <a:r>
              <a:rPr lang="en-US" dirty="0" smtClean="0"/>
              <a:t>{</a:t>
            </a:r>
          </a:p>
          <a:p>
            <a:pPr marL="0" indent="0">
              <a:buNone/>
            </a:pPr>
            <a:r>
              <a:rPr lang="en-US" dirty="0"/>
              <a:t>	</a:t>
            </a:r>
            <a:r>
              <a:rPr lang="en-US" dirty="0" smtClean="0"/>
              <a:t>cache[0]=0;</a:t>
            </a:r>
          </a:p>
          <a:p>
            <a:pPr marL="0" indent="0">
              <a:buNone/>
            </a:pPr>
            <a:r>
              <a:rPr lang="en-US" dirty="0"/>
              <a:t>	</a:t>
            </a:r>
            <a:r>
              <a:rPr lang="en-US" dirty="0" smtClean="0"/>
              <a:t>cache[1]=1;</a:t>
            </a:r>
            <a:endParaRPr lang="en-US" dirty="0"/>
          </a:p>
          <a:p>
            <a:pPr marL="0" indent="0">
              <a:buNone/>
            </a:pPr>
            <a:r>
              <a:rPr lang="en-US" dirty="0"/>
              <a:t>	</a:t>
            </a:r>
            <a:r>
              <a:rPr lang="en-US" dirty="0" smtClean="0"/>
              <a:t>for(</a:t>
            </a:r>
            <a:r>
              <a:rPr lang="en-US" dirty="0" err="1" smtClean="0"/>
              <a:t>int</a:t>
            </a:r>
            <a:r>
              <a:rPr lang="en-US" dirty="0" smtClean="0"/>
              <a:t> </a:t>
            </a:r>
            <a:r>
              <a:rPr lang="en-US" dirty="0" err="1" smtClean="0"/>
              <a:t>i</a:t>
            </a:r>
            <a:r>
              <a:rPr lang="en-US" dirty="0" smtClean="0"/>
              <a:t>=2; </a:t>
            </a:r>
            <a:r>
              <a:rPr lang="en-US" dirty="0" err="1" smtClean="0"/>
              <a:t>i</a:t>
            </a:r>
            <a:r>
              <a:rPr lang="en-US" dirty="0" smtClean="0"/>
              <a:t>&lt;=n; </a:t>
            </a:r>
            <a:r>
              <a:rPr lang="en-US" dirty="0" err="1" smtClean="0"/>
              <a:t>i</a:t>
            </a:r>
            <a:r>
              <a:rPr lang="en-US" dirty="0" smtClean="0"/>
              <a:t>++)</a:t>
            </a:r>
          </a:p>
          <a:p>
            <a:pPr marL="0" indent="0">
              <a:buNone/>
            </a:pPr>
            <a:r>
              <a:rPr lang="en-US" dirty="0"/>
              <a:t>	</a:t>
            </a:r>
            <a:r>
              <a:rPr lang="en-US" dirty="0" smtClean="0"/>
              <a:t>	cache[</a:t>
            </a:r>
            <a:r>
              <a:rPr lang="en-US" dirty="0" err="1" smtClean="0"/>
              <a:t>i</a:t>
            </a:r>
            <a:r>
              <a:rPr lang="en-US" dirty="0" smtClean="0"/>
              <a:t>]=cache[n-1]+cache[n-2];</a:t>
            </a:r>
            <a:endParaRPr lang="en-US" dirty="0"/>
          </a:p>
          <a:p>
            <a:pPr marL="0" indent="0">
              <a:buNone/>
            </a:pP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21560787"/>
              </p:ext>
            </p:extLst>
          </p:nvPr>
        </p:nvGraphicFramePr>
        <p:xfrm>
          <a:off x="7233252" y="1800588"/>
          <a:ext cx="1426381" cy="2219960"/>
        </p:xfrm>
        <a:graphic>
          <a:graphicData uri="http://schemas.openxmlformats.org/drawingml/2006/table">
            <a:tbl>
              <a:tblPr firstRow="1" bandRow="1">
                <a:tableStyleId>{16D9F66E-5EB9-4882-86FB-DCBF35E3C3E4}</a:tableStyleId>
              </a:tblPr>
              <a:tblGrid>
                <a:gridCol w="363257"/>
                <a:gridCol w="1063124"/>
              </a:tblGrid>
              <a:tr h="370840">
                <a:tc>
                  <a:txBody>
                    <a:bodyPr/>
                    <a:lstStyle/>
                    <a:p>
                      <a:r>
                        <a:rPr lang="en-US" dirty="0" smtClean="0"/>
                        <a:t>0</a:t>
                      </a:r>
                      <a:endParaRPr lang="en-US" dirty="0"/>
                    </a:p>
                  </a:txBody>
                  <a:tcPr/>
                </a:tc>
                <a:tc>
                  <a:txBody>
                    <a:bodyPr/>
                    <a:lstStyle/>
                    <a:p>
                      <a:endParaRPr lang="en-US"/>
                    </a:p>
                  </a:txBody>
                  <a:tcPr/>
                </a:tc>
              </a:tr>
              <a:tr h="370840">
                <a:tc>
                  <a:txBody>
                    <a:bodyPr/>
                    <a:lstStyle/>
                    <a:p>
                      <a:r>
                        <a:rPr lang="en-US" dirty="0" smtClean="0"/>
                        <a:t>1</a:t>
                      </a:r>
                      <a:endParaRPr lang="en-US" dirty="0"/>
                    </a:p>
                  </a:txBody>
                  <a:tcPr/>
                </a:tc>
                <a:tc>
                  <a:txBody>
                    <a:bodyPr/>
                    <a:lstStyle/>
                    <a:p>
                      <a:endParaRPr lang="en-US"/>
                    </a:p>
                  </a:txBody>
                  <a:tcPr/>
                </a:tc>
              </a:tr>
              <a:tr h="354059">
                <a:tc>
                  <a:txBody>
                    <a:bodyPr/>
                    <a:lstStyle/>
                    <a:p>
                      <a:r>
                        <a:rPr lang="en-US" dirty="0" smtClean="0"/>
                        <a:t>2</a:t>
                      </a:r>
                      <a:endParaRPr lang="en-US" dirty="0"/>
                    </a:p>
                  </a:txBody>
                  <a:tcPr/>
                </a:tc>
                <a:tc>
                  <a:txBody>
                    <a:bodyPr/>
                    <a:lstStyle/>
                    <a:p>
                      <a:endParaRPr lang="en-US" dirty="0"/>
                    </a:p>
                  </a:txBody>
                  <a:tcPr/>
                </a:tc>
              </a:tr>
              <a:tr h="370840">
                <a:tc>
                  <a:txBody>
                    <a:bodyPr/>
                    <a:lstStyle/>
                    <a:p>
                      <a:r>
                        <a:rPr lang="en-US" dirty="0" smtClean="0"/>
                        <a:t>3</a:t>
                      </a:r>
                      <a:endParaRPr lang="en-US" dirty="0"/>
                    </a:p>
                  </a:txBody>
                  <a:tcPr/>
                </a:tc>
                <a:tc>
                  <a:txBody>
                    <a:bodyPr/>
                    <a:lstStyle/>
                    <a:p>
                      <a:endParaRPr lang="en-US"/>
                    </a:p>
                  </a:txBody>
                  <a:tcPr/>
                </a:tc>
              </a:tr>
              <a:tr h="370840">
                <a:tc>
                  <a:txBody>
                    <a:bodyPr/>
                    <a:lstStyle/>
                    <a:p>
                      <a:r>
                        <a:rPr lang="en-US" dirty="0" smtClean="0"/>
                        <a:t>4</a:t>
                      </a:r>
                      <a:endParaRPr lang="en-US" dirty="0"/>
                    </a:p>
                  </a:txBody>
                  <a:tcPr/>
                </a:tc>
                <a:tc>
                  <a:txBody>
                    <a:bodyPr/>
                    <a:lstStyle/>
                    <a:p>
                      <a:endParaRPr lang="en-US"/>
                    </a:p>
                  </a:txBody>
                  <a:tcPr/>
                </a:tc>
              </a:tr>
              <a:tr h="370840">
                <a:tc>
                  <a:txBody>
                    <a:bodyPr/>
                    <a:lstStyle/>
                    <a:p>
                      <a:r>
                        <a:rPr lang="en-US" dirty="0" smtClean="0"/>
                        <a:t>5</a:t>
                      </a:r>
                      <a:endParaRPr lang="en-US" dirty="0"/>
                    </a:p>
                  </a:txBody>
                  <a:tcPr/>
                </a:tc>
                <a:tc>
                  <a:txBody>
                    <a:bodyPr/>
                    <a:lstStyle/>
                    <a:p>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7420680" y="1936800"/>
              <a:ext cx="451440" cy="1560960"/>
            </p14:xfrm>
          </p:contentPart>
        </mc:Choice>
        <mc:Fallback>
          <p:pic>
            <p:nvPicPr>
              <p:cNvPr id="5" name="Ink 4"/>
              <p:cNvPicPr/>
              <p:nvPr/>
            </p:nvPicPr>
            <p:blipFill>
              <a:blip r:embed="rId3"/>
              <a:stretch>
                <a:fillRect/>
              </a:stretch>
            </p:blipFill>
            <p:spPr>
              <a:xfrm>
                <a:off x="7411320" y="1927440"/>
                <a:ext cx="470160" cy="1579680"/>
              </a:xfrm>
              <a:prstGeom prst="rect">
                <a:avLst/>
              </a:prstGeom>
            </p:spPr>
          </p:pic>
        </mc:Fallback>
      </mc:AlternateContent>
    </p:spTree>
    <p:extLst>
      <p:ext uri="{BB962C8B-B14F-4D97-AF65-F5344CB8AC3E}">
        <p14:creationId xmlns:p14="http://schemas.microsoft.com/office/powerpoint/2010/main" val="25545727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theme/theme1.xml><?xml version="1.0" encoding="utf-8"?>
<a:theme xmlns:a="http://schemas.openxmlformats.org/drawingml/2006/main" name="Venture">
  <a:themeElements>
    <a:clrScheme name="Venture">
      <a:dk1>
        <a:sysClr val="windowText" lastClr="000000"/>
      </a:dk1>
      <a:lt1>
        <a:sysClr val="window" lastClr="FFFFFF"/>
      </a:lt1>
      <a:dk2>
        <a:srgbClr val="738450"/>
      </a:dk2>
      <a:lt2>
        <a:srgbClr val="E8E9D1"/>
      </a:lt2>
      <a:accent1>
        <a:srgbClr val="9EB060"/>
      </a:accent1>
      <a:accent2>
        <a:srgbClr val="D09A08"/>
      </a:accent2>
      <a:accent3>
        <a:srgbClr val="F2EC86"/>
      </a:accent3>
      <a:accent4>
        <a:srgbClr val="824F1C"/>
      </a:accent4>
      <a:accent5>
        <a:srgbClr val="511818"/>
      </a:accent5>
      <a:accent6>
        <a:srgbClr val="553876"/>
      </a:accent6>
      <a:hlink>
        <a:srgbClr val="929547"/>
      </a:hlink>
      <a:folHlink>
        <a:srgbClr val="56633C"/>
      </a:folHlink>
    </a:clrScheme>
    <a:fontScheme name="Venture">
      <a:majorFont>
        <a:latin typeface="Calisto MT"/>
        <a:ea typeface=""/>
        <a:cs typeface=""/>
        <a:font script="Jpan" typeface="ＭＳ Ｐ明朝"/>
      </a:majorFont>
      <a:minorFont>
        <a:latin typeface="Calisto MT"/>
        <a:ea typeface=""/>
        <a:cs typeface=""/>
        <a:font script="Jpan" typeface="ＭＳ Ｐ明朝"/>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Venture.thmx</Template>
  <TotalTime>39</TotalTime>
  <Words>204</Words>
  <Application>Microsoft Office PowerPoint</Application>
  <PresentationFormat>On-screen Show (4:3)</PresentationFormat>
  <Paragraphs>87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Venture</vt:lpstr>
      <vt:lpstr>Algorithms</vt:lpstr>
      <vt:lpstr>Fibonacci</vt:lpstr>
      <vt:lpstr>Recursive Tree</vt:lpstr>
      <vt:lpstr>Caching</vt:lpstr>
      <vt:lpstr>Caching</vt:lpstr>
      <vt:lpstr>Recursive Tree</vt:lpstr>
      <vt:lpstr>Dynamic Programing</vt:lpstr>
      <vt:lpstr>Dynamic Programing</vt:lpstr>
      <vt:lpstr>Dynamic Programing</vt:lpstr>
      <vt:lpstr>Dynamic Programming</vt:lpstr>
      <vt:lpstr>Looking at Memory</vt:lpstr>
      <vt:lpstr>Memory</vt:lpstr>
      <vt:lpstr>Fibonacci</vt:lpstr>
      <vt:lpstr>Memory</vt:lpstr>
      <vt:lpstr>Memory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admin</dc:creator>
  <cp:lastModifiedBy>Classroom</cp:lastModifiedBy>
  <cp:revision>4</cp:revision>
  <dcterms:created xsi:type="dcterms:W3CDTF">2013-02-25T07:24:59Z</dcterms:created>
  <dcterms:modified xsi:type="dcterms:W3CDTF">2013-02-25T18:20:10Z</dcterms:modified>
</cp:coreProperties>
</file>