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0" r:id="rId14"/>
    <p:sldId id="268"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8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6:37:17.522"/>
    </inkml:context>
    <inkml:brush xml:id="br0">
      <inkml:brushProperty name="width" value="0.05292" units="cm"/>
      <inkml:brushProperty name="height" value="0.05292" units="cm"/>
      <inkml:brushProperty name="color" value="#FF0000"/>
    </inkml:brush>
  </inkml:definitions>
  <inkml:trace contextRef="#ctx0" brushRef="#br0">6167 8296,'0'0,"0"0,0 0,0 0,0 0,0 0,0 0,0 0,0 0,0 0,0 0,0 0,0 0,0 0,0 0,0 0,0 0,0 0,0 0,0 0,0 0,0 0,0 0,0 0,0 0,0 0,0 0,0 0,0 0,0 0,0 0,0 0,0 0,0 0,0 0,0 0,0 0,0 0,0 0,0 0,0 0,0 0,0 0,0 0,0 0,0 0,0 0,0 0,0 0,0 0,0 0,0 0,0 0,0 0,0 0,0 0,-137 89,137-89,-28 12,-6-12,-1 10,-7-10,0 0,-3-8,-1 8,9-12,6-1</inkml:trace>
  <inkml:trace contextRef="#ctx0" brushRef="#br0" timeOffset="487">7058 8440,'0'0,"0"0,0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0,58-93,-58 93,0 0,0 0,0 0,0 0,-33-8,33 8,0 0,0 0,0 0,-42 0,42 0,0 0,0 0,-47 0,47 0,0 0,-55 0,55 0,-54 14,0 2,7-3</inkml:trace>
  <inkml:trace contextRef="#ctx0" brushRef="#br0" timeOffset="8498">6470 10919,'0'0,"0"0,0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0,84-82,-84 82,0 0,0 0,0 0,0 0,0 0,0 0,0 0,0 0,0 10,0-10,0 0,0 0,0 0,0 0,0 0,0 0,0 0,0 13,0-13,0 0,0 0,0 0,0 0,0 0,0 0,11 10,-11-10,0 0,0 0,0 0,0 0,0 0,0 0,0 0,0 0,0 0,0 0,0 0,0 0,0 0,0 0,0 0,0 0,15 9,-15-9,0 0,0 0,16 9,-16-9,0 0,43 13,-43-13,70 9</inkml:trace>
  <inkml:trace contextRef="#ctx0" brushRef="#br0" timeOffset="9437">14200 10907,'0'0,"0"0,0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46,-85-46,0 0,0 0,0 0,0 0,0 0,0 0,0 0,0 0,0 0,0 0,0 0,0 0,0 0,0 0,0 0,0 0,0 0,0 0,0 0,0 0,0 0,0 0,0 0,0 0,0 0,0 0,0 0,0 0,0 0,0 0,0 0,0 0,-11-7,11 7,0 0,0 0,0 0,0 0,-23 0,23 0,0 0,0 0,0 0,-39-16,39 16,0 0,0 0,-59-10,59 10,0 0,-85-12,85 12,-104 3,-4-20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22T16:36:38.066"/>
    </inkml:context>
    <inkml:brush xml:id="br0">
      <inkml:brushProperty name="width" value="0.05292" units="cm"/>
      <inkml:brushProperty name="height" value="0.05292" units="cm"/>
      <inkml:brushProperty name="color" value="#FF0000"/>
    </inkml:brush>
  </inkml:definitions>
  <inkml:trace contextRef="#ctx0" brushRef="#br0">20911 5428,'0'0,"0"0,0 0,0 0,0 0,0 0,0 0,0 0,0 0,0 0,0 0,0 0,0 0,0 0,0 0,0 0,0 0,0 0,0 0,0 0,0 0,0 0,0 0,0 0,0 0,0 0,0 0,0 0,0 0,0 0,0 0,18 99,-18-99,0 0,0 0,0 0,0 21,0-21,0 0,0 0,0 26,0-26,0 0,1 31,-1-31,0 34,1 2,0 1,0-1,7-7,-7-17,-1-12,15-32</inkml:trace>
  <inkml:trace contextRef="#ctx0" brushRef="#br0" timeOffset="563.0563">21226 5457,'0'0,"0"0,0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0,72 9,-72-9,0 0,0 0,0 0,0 0,0 0,0 0,0 0,0 0,0 0,0 0,0 0,0 0,0 0,0 0,0 0,-17 10,17-10,0 0,0 0,0 0,0 0,0 0,0 0,0 0,0 0,0 0,0 0,0 0,0 0,0 0,0 0,-14 0,14 0,0 0,0 0,0 0,0 0,0 0,0 0,0 0,0 0,0 0,0 0,0 0,0 0,0 0,-20 17,20-17,0 0,0 0,0 0,0 0,0 0,0 0,0 0,0 0,0 0,0 0,0 0,0 0,-22 14,22-14,0 0,0 0,0 0,0 0,0 0,0 0,0 0,0 0,0 0,0 0,0 0,-21 17,21-17,0 0,0 0,0 0,0 0,0 0,0 0,0 0,0 0,0 0,0 0,-18 16,18-16,-9 14,9-14,0 0,0 0,0 0,0 0,0 0,0 0,0 0,0 0,0 16,0-16,0 0,0 0,0 0,0 0,0 0,0 0,0 0,-11 12,11-12,0 0,0 0,0 0,0 0,0 0,0 0,1 10,-1-10,0 0,0 0,0 0,0 0,0 0,0 11,0-11,0 0,0 0,0 0,0 0,17 11,-17-11,0 0,0 0,0 0,21 10,-21-10,0 0,0 0,31 8,-31-8,0 0,38 2,-38-2,38-2,-6-16,-6 1,-12-1,-15 2,2 1,-11-1,-11 4,-8-3,-15 2,-8 5,-3 8,4-2,13 16,12 1,10-2,16-13,0 0</inkml:trace>
  <inkml:trace contextRef="#ctx0" brushRef="#br0" timeOffset="1072.1072">21569 5389,'0'0,"0"0,0 0,0 0,0 0,0 0,0 0,0 0,0 0,0 0,0 0,0 0,0 0,0 0,0 0,0 0,-108 104,108-104,0 0,-23 27,23-27,-21 22,9-5,13-3,-1 4,22-3,6 0,10-2,5-13,-1 8,-2-8,-3-17,-9 2,-9-1,-19-2,0-1,-11-2,-15-2,-8 1,-8 4,-3 3,2 15,-1 0,9 13,8 8,14 2</inkml:trace>
  <inkml:trace contextRef="#ctx0" brushRef="#br0" timeOffset="1856.1856">21118 6097,'0'0,"0"0,0 0,0 0,0 0,0 0,0 0,0 0,0 0,0 0,-94 96,94-96,0 0,-31 33,31-33,-31 31,-4-7,-13 7,-11 9,-8 5,-7 12,-8 5,-4 8,-4 8,-7 4,-2 3,-6 5,-2-5,6 0,-1-2,5-1,4-2,1-2,13-15</inkml:trace>
  <inkml:trace contextRef="#ctx0" brushRef="#br0" timeOffset="2380.238">21546 6022,'0'0,"0"0,0 0,0 0,0 0,0 0,0 0,0 0,0 0,0 0,0 0,0 0,37 105,-37-105,0 0,0 0,14 28,-14-28,0 0,18 38,-18-38,27 52,11 18,10 8,3 13,7 3,1-2,-1 1,2 0,1 1,8 13,11 20,11 20,6 5</inkml:trace>
  <inkml:trace contextRef="#ctx0" brushRef="#br0" timeOffset="8457.8457">19046 6629,'0'0,"0"0,0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0,135-25,-135 25,0 0,0 0,21 0,-21 0,0 0,29-1,-29 1,34-9,2 9,-4 9,-15 3,-8 4,-7 3,-2-3,0 3,1 0,-1 1,-13 5,-4-1,5-1,-2 1,15-5,-12-2,13-1,-2-7,0-1,14-8,7 0,9-1,4 1,2-18,-1 1,-4 2,-8-2,-1 3,-14 14,-8-11,0 11,0 0,-23-15,6-1,1-8,15 0</inkml:trace>
  <inkml:trace contextRef="#ctx0" brushRef="#br0" timeOffset="8955.8955">19671 6415,'0'0,"0"0,0 0,0 0,0 0,0 0,0 0,0 0,0 0,0 0,0 0,0 0,0 0,0 0,0 0,0 0,0 0,0 0,0 0,0 0,0 0,0 0,0 0,0 0,0 0,0 0,0 0,0 0,0 0,0 0,0 0,-46 99,46-99,0 0,0 0,0 0,-6 30,6-30,0 0,0 0,0 31,0-31,0 0,0 21,0-21,-10 22,11-2,-1-5,0-1,12-1,8-2,9-11,10 13,-6-14,-5 1,-5 0,-13-20,-12-1,2-3,-1-1,1 2,-20 1,8 3,-12 3,-6 7,-1 10,-3-1,-4 0,7 10,10-9,21 9</inkml:trace>
  <inkml:trace contextRef="#ctx0" brushRef="#br0" timeOffset="12174.2173">18685 5935,'0'0,"0"0,0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0,-123 19,123-19,0 0,0 0,0 0,0 0,0 0,0 0,0 0,0 0,0 0,0 0,0 0,0 0,0 0,0 0,0 0,0 0,0 0,0 0,0 0,0 0,0 0,0 0,0 0,0 0,0 0,0 0,0 0,0 0,0 0,0 0,0 0,0 0,0 0,0 0,0 0,0 0,0 0,0 0,0 0,0 0,0 0,0 0,0 0,0 0,0 0,0 0,0 0,0 0,0 0,0 0,0 0,0 0,0 0,0 0,0 0,0 0,0 0,0 0,0 0,0 0,0 0,0 0,0 9,0-9,0 0,0 0,0 0,0 0,0 0,0 0,0 0,0 0,9 9,-9-9,0 0,0 0,0 0,0 0,0 0,0 0,0 0,0 14,0-14,0 0,0 0,0 0,0 0,0 0,0 0,16 16,-16-16,0 0,0 0,0 0,0 0,0 0,15 23,-15-23,0 0,0 0,0 0,0 0,14 25,-14-25,0 0,0 0,0 0,14 25,-14-25,0 0,0 0,16 25,-16-25,0 0,13 20,-13-20,13 19,1 1,8 5,-7-2,-3-7,-3-16</inkml:trace>
  <inkml:trace contextRef="#ctx0" brushRef="#br0" timeOffset="14138.4137">18874 6173,'0'0,"0"0,0 0,0 0,0 0,0 0,0 0,0 0,0 0,0 0,0 0,0 0,0 0,0 0,0 0,0 0,0 0,0 0,0 0,0 0,0 0,0 0,0 0,0 0,0 0,0 0,0 0,0 0,0 0,0 0,0 0,0 0,0 0,0 0,0 0,0 0,0 0,0 0,0 0,0 0,0 0,0 0,0 0,0 0,0 0,0 0,0 0,0 0,0 0,0 0,0 0,0 0,0 0,0 0,0 0,0 0,0 0,0 0,0 0,0 0,0 0,0 0,0 0,0 0,0 0,0 0,0 0,0 0,0 0,0 0,0 0,0 0,0 0,0 0,0 0,0 0,0 0,0 0,0 0,0 0,0 0,0 0,0 0,0 0,0 0,0 0,0 0,0 0,0 0,0 0,35 37,-35-37,0 0,0 0,0 0,0 0,0 0,0 0,0 0,0 0,0 0,0 0,0 0,0 0,0 0,0 0,0 0,0 0,0 0,0 0,0 0,0 0,0 0,0 8,0-8,0 0,0 0,0 0,0 0,0 0,0 0,0 0,0 0,0 0,0 0,0 0,0 0,0 0,0 0,0 0,0 0,0 0,0 0,0 0,0 0,0 0,0 0,0 0,0 0,0 0,-1 14,1-14,0 0,0 0,0 0,0 0,0 0,1 13,-1-13,0 0,0 0,0 0,0 0,-7 18,7-18,0 0,0 0,0 0,-15 18,15-18,0 0,0 0,-15 10,15-10,0 0,-16 0,16 0</inkml:trace>
  <inkml:trace contextRef="#ctx0" brushRef="#br0" timeOffset="14726.4725">18951 5846,'0'0,"0"0,0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61,21-61,0 0,0 0,0 0,0 0,0 0,0 0,0 0,0 0,0 0,0 0,0 0,0 0,0 0,0 0,0 0,0 0,0 0,0 0,0 0,0 0,0 0,0 0,0 0,0 0,0 0,0 0,0 0,0 0,0 0,0 0,-7 20,7-20,0 0,0 0,0 0,0 0,0 0,0 0,0 0,0 0,0 0,0 0,-1 19,1-19,0 0,0 0,0 0,0 0,0 0,0 0,0 0,0 0,0 0,0 0,0 0,0 0,0 0,0 0,0 0,0 0,0 0,0 0,0 0,0 0,0 0,0 0,0 0,0 0,0 0,0 0,0 0,0 0,14 21,-14-21,0 0,0 0,0 0,0 0,0 0,0 0,0 0,0 0,0 0,0 0,0 0,0 0,0 0,0 0,0 0,0 0,0 0,0 0,0 0,0 0,0 0,0 0,0 0,0 0,0 0,0 0,0 0,13 18,-13-18,0 0,0 0,0 0,0 0,0 0,0 0,0 0,0 0,0 0,0 0,0 0,0 0,0 0,0 0,0 0,0 0,18 17,-18-17,0 0,0 0,0 0,0 0,0 0,0 0,0 0,0 0,0 0,0 0,0 0,0 0,0 0,0 0,0 0,0 0,0 0,0 0,0 0,0 0,0 0,0 0,0 0,0 0,0 0,15 12,-15-12,0 0,0 0,0 0,0 0,0 0,0 0,0 0,0 0,0 0,0 0,0 0,0 0,0 0,0 0,0 0,0 0,0 0,0 0,0 0,0 0,0 0,0 0,0 0,0 0,17 0,-17 0,0 0,0 0,0 0,0 0,0 0,0 0,0 0,0 0,0 0,0 0,0 0,0 0,0 0,0 0,0 0,0 0,0 0,0 0,0 0,0 0,0 0,0 0,17 0,-17 0,0 0,0 0,0 0,0 0,0 0,0 0,0 0,0 0,0 0,0 0,0 0,0 0,0 0,0 0,0 0,0 0,0 0,0 0,0 0,0 0,0 0,0 0,10 0,-10 0,0 0,0 0,0 0,0 0,0 0,0 0,0 0,0 0,0 0,0 0,0 0,0 0,0 0,0 0,0 0,0 0,0 0,0 0,0 0,0 0,0 0,9 0,-9 0,0 0,0 0,0 0,0 0,0 0,0 0,0 0,0 0,0 0,0 0,0 0,0 0,0 0,0 0,0 0,0 0,0 0,0 0,0 0,0 0,10-16,-10 16,0 0,0 0,0 0,0 0,9-14,-9 14,0 0,0 0,0 0,0 0,0 0,0 0,0 0,0 0,0 0,0 0,0 0,0 0,0 0,0 0,0 0,0 0,0 0,0 0,7-16,-7 16,0 0,0 0,0 0,0 0,0 0,0 0,0 0,0 0,0 0,0 0,0 0,0 0,0 0,0 0,0 0,0 0,0 0,9-16,-9 16,0 0,0 0,0 0,0 0,0 0,0 0,0 0,0 0,0 0,0 0,0 0,0 0,0 0,0 0,0 0,0 0,0-13,0 13,0 0,0 0,0 0,0 0,0 0,0 0,0 0,0 0,0 0,0 0,0 0,0 0,0 0,0 0,0 0,-1-12,1 12,0 0,0 0,0 0,0 0,0 0,0 0,0 0,0 0,0 0,0 0,0 0,0 0,0 0,0 0,0-7,0 7,0 0,0 0,0 0,0 0,0 0,0 0,0 0,0 0,0 0,0 0,0 0,0 0,0 0,0 0,0 0,0 0,0 0,0 0,0 0,0 0,0 0,0 0,0 0,0 0,0 0,0 0,0 0,-10-17,10 17,0 0,0 0,0 0,0 0,0 0,0 0,0 0,0 0,0 0,0 0,0 0,-10 0,10 0,0 0,0 0,0 0,0 0,0 0,0 0,0 0,0 0,0 0,0 0,-12-12,12 12,-13 0,13 0,0 0,0 0,0 0,0 0,0 0,0 0,0 0,0 0,-16 0,16 0,0 0,0 0,0 0,0 0,0 0,0 0,0 0,-12 0,12 0,0 0,0 0,0 0,0 0,0 0,0 0,-10 0,10 0,0 0,0 0,0 0,0 0,0 0,-9 14,9-14,0 0,0 0,0 0,0 0,0 0,0 0,0 0,0 0,0 0,0 0,0 0,0 0,0 0,0 0,0 0,0 0,23-16,-23 16</inkml:trace>
  <inkml:trace contextRef="#ctx0" brushRef="#br0" timeOffset="14865.4864">19304 5716,'0'0,"0"0,0 0,0 0,0 0,0 0</inkml:trace>
  <inkml:trace contextRef="#ctx0" brushRef="#br0" timeOffset="15540.5539">19163 5774,'0'0,"0"0,0 0,0 0,0 0,0 0,0 0,0 0,0 0,0 0,0 0,-10 53,9-44,-8-9,9 11,0-3,0 4,1 2,-1 1,9-1,3 1,6-6,-4-9,2 0,2 0,-2-18,-1-1,-1-3,-1 0,-1-2,-12 2,-1 3,1 1,1 3,-22 4,3 11,1-12,-2 12,4 2,0 14,6-3,9-3,0-10,8 0</inkml:trace>
  <inkml:trace contextRef="#ctx0" brushRef="#br0" timeOffset="16103.6102">19480 5661,'0'0,"0"0,0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0,-17-6,17 6,0 0,0 0,0 0,0 0,0 0,0 0,0 0,0 0,0 0,0 0,0 0,0 0,0 0,0 0,0 0,0 0,0 0,0 0,0 0,0 11,0-11,0 0,0 0,0 0,0 0,0 0,0 0,0 0,0 0,0 0,0 0,0 0,0 0,0 0,0 0,0 0,0 0,0 0,0 0,-15 0,15 0,0 0,0 0,0 0,0 0,0 0,0 0,0 0,0 0,0 0,0 0,0 0,0 0,0 0,0 0,0 0,0 0,0 0,0 18,0-18,0 0,0 0,0 0,0 0,0 0,0 0,0 0,0 0,0 0,0 0,0 0,0 0,0 0,-14 14,14-14,0 0,0 0,0 0,0 0,0 0,0 0,0 0,0 0,0 0,0 0,0 0,0 0,0 0,0 0,0 0,0 18,0-18,0 0,0 0,0 0,0 0,0 0,0 0,0 0,0 0,0 0,0 0,0 0,0 0,0 0,0 0,-10 22,10-22,0 0,0 0,0 0,0 0,0 0,0 0,0 0,0 0,0 0,0 0,0 0,0 0,0 0,0 17,0-17,0 0,0 0,0 0,0 0,0 0,0 0,0 0,0 0,0 0,0 0,0 0,0 0,1 17,-1-17,0 0,0 0,0 0,0 0,0 0,0 0,0 0,0 0,0 0,0 0,-1 12,1-12,0 0,0 0,0 0,0 0,0 0,0 0,0 0,0 0,0 0,0 0,0 10,0-10,0 0,0 0,0 0,0 0,0 0,0 0,0 0,0 0,0 0,14 0,-14 0,0 0,0 0,0 0,0 0,0 0,0 0,0 0,0 0,15 13,-15-13,0 0,0 0,0 0,0 0,0 0,0 0,0 0,19 0,-19 0,0 0,0 0,0 0,0 0,0 0,0 0,25 0,-25 0,0 0,0 0,0 0,0 0,0 0,30-1,-30 1,0 0,0 0,0 0,0 0,34-20,-34 20,0 0,0 0,0 0,35-22,-35 22,0 0,0 0,34-28,-34 28,0 0,25-30,-25 30,17-29,-9 2,-8 5,-1 4,-13 6,-3 3,-4 9,-3 0,1 0,2 0,11 11,11 3,-1-1,-1-2,10-11</inkml:trace>
  <inkml:trace contextRef="#ctx0" brushRef="#br0" timeOffset="16443.6442">19894 5702,'0'0,"0"0,0 0,0 0,0 0,0 0,0 0,0 0,0 0,0 0,0 0,0 0,0 0,0 0,0 0,0 0,0 0,0 0,0 0,0 0,0 0,0 0,0 0,0 0,0 0,0 0,0 0,0 0,0 0,0 0,0 0,0 0,0 0,0 0,0 0,0 0,0 0,0 0,0 0,0 0,0 0,0 0,0 0,0 0,0 0,0 0,0 0,0 0,0 0,0 0,0 0,0 0,0 0,0 0,0 0,0 0,0 0,0 0,0 0,0 0,0 0,0 0,0 0,0 0,0 0,0 0,0 0,0 0,0 0,0 0,0 0,0 0,0 0,0 0,0 0,0 0,0 0,0 0,0 0,0 0,0 0,0 0,0 0,0 73,0-73,0 0,0 0,0 0,0 0,0 0,0 0,0 0,1 20,-1-20,0 0,0 0,0 0,0 0,0 0,0 0,-1 20,1-20,0 0,0 0,0 0,0 0,0 0,-16 13,16-13,0 0,0 0,0 0,0 0,-13 0,13 0,0 0,0 0,0 0,-8-11,8 11,0 0,0 0,-1-22,1 22,0 0,-1-32,1 32</inkml:trace>
  <inkml:trace contextRef="#ctx0" brushRef="#br0" timeOffset="17506.7505">19902 5421,'0'0,"0"0,0 0,0 0,0 0,0 0,0 0,0 0,0 0,0 0,0 0,-34 17,24 8,10 3,0 1,1-2,-2-9,15-5,-3-14,4 1,8 0,3-10,1-8,-1-7,-5-2,-5-3,-7 1,-9 2,-1 3,-18 4,5 3,-5 4,-1 4,0 9,-6 0,1 0,3 22,3 2,4 1,6-2,11-7,-2-16,23-1,4-10,10-9,8-4,3-3,1-1,-3 3,-5 1,-11 1,-10 7,-6 5,-14 11,0 0,0 0,-12 0,0 9,-3-9,3 16,-1-5,-2 5,2 4,0 1,2-1,12-6,-9-3,8-11,16 0,4 0,8 0,8-12,3-4,-4-2,-2-4,-7-2,-8 2,-9 0,-9 5,-7 2,-7 4,-5 11,-3-11,-2 11,0 0,2 0,-2 15,1-6,4 1,-2-10,10 11,11-11,0 0</inkml:trace>
  <inkml:trace contextRef="#ctx0" brushRef="#br0" timeOffset="18060.8059">20475 5039,'0'0,"0"0,0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0,-90 75,90-75,0 0,0 0,0 0,0 0,0 0,0 0,0 0,0 0,0 0,0 0,0 0,0 0,0 0,0 0,0 0,0 0,0 0,0 0,0 0,0 0,0 0,0 0,0 0,0 0,0 0,0 0,0 0,0 0,-7 17,7-17,0 0,0 0,0 0,0 0,0 0,0 0,0 0,0 0,0 0,0 0,0 0,0 0,0 0,0 0,-8 15,8-15,0 0,0 0,0 0,0 0,0 0,0 0,0 0,0 0,0 0,0 0,0 0,0 0,0 0,0 0,0 0,0 0,0 0,0 0,0 0,0 0,0 0,0 0,0 0,0 0,0 0,0 0,1 15,-1-15,0 0,0 0,0 0,0 0,0 0,0 0,0 0,0 0,0 0,0 0,0 0,0 0,0 0,0 0,0 0,0 0,0 0,0 0,0 0,0 0,0 0,0 0,0 0,0 0,0 0,0 14,0-14,0 0,0 0,0 0,0 0,0 0,0 0,0 0,0 0,0 0,0 0,0 0,0 0,0 0,0 0,0 0,0 0,0 0,0 0,0 0,0 0,0 11,0-11,0 0,0 0,0 0,0 0,0 0,0 0,0 0,0 0,0 0,0 0,0 0,0 0,0 0,0 0,0 0,0 0,0 0,0 0,0 0,0 0,0 0,0 0,0 0,-1 9,1-9,0 0,0 0,0 0,0 0,0 0,0 0,0 0,0 0,0 0,0 0,0 0,0 0,0 0,0 0,0 0,0 0,0 0,0 0,0 0,0 0,0 0,0 0,18 0,-18 0,0 0,0 0,0 0,0 0,0 0,0 0,0 0,0 0,0 0,0 0,0 0,0 0,0 0,0 0,0 0,0 0,0 0,0 0,0 0,0 0,0 0,24 0,-24 0,0 0,29 0,-29 0,0 0,0 0,0 0,0 0,0 0,0 0,0 0,0 0,0 0,0 0,0 0,0 0,0 0,0 0,0 0,0 0,0 0,0 0,0 0,32 0,-32 0,0 0,0 0,0 0,0 0,0 0,0 0,0 0,0 0,0 0,0 0,0 0,0 0,0 0,0 0,0 0,0 0,0 0,0 0,32-19,-32 19,0 0,0 0,0 0,0 0,0 0,0 0,0 0,0 0,0 0,0 0,0 0,0 0,0 0,0 0,0 0,0 0,0 0,28-17,-28 17,0 0,0 0,0 0,0 0,0 0,0 0,0 0,0 0,0 0,0 0,0 0,0 0,0 0,25-18,-25 18,0 0,0 0,0 0,0 0,0 0,0 0,0 0,0 0,0 0,0 0,0 0,0 0,0 0,0 0,0 0,19-21,-19 21,0 0,0 0,0 0,0 0,0 0,0 0,0 0,0 0,0 0,0 0,0 0,0 0,0 0,0 0,13-20,-13 20,0 0,0 0,0 0,0 0,0 0,0 0,0 0,0 0,0 0,0 0,0 0,0 0,0 0,0-18,0 18,0 0,0 0,0 0,0 0,0 0,0 0,0 0,0 0,0 0,0 0,0 0,0 0,0-14,0 14,0 0,0 0,0 0,0 0,0 0,0 0,0 0,0 0,0 0,0 0,0-14,0 14,0 0,0 0,0 0,0 0,0 0,0 0,0 0,0 0,0 0,0 0,-21-11,21 11,0 0,0 0,0 0,0 0,0 0,0 0,0 0,0 0,0 0,-25-8,25 8,0 0,0 0,0 0,0 0,0 0,0 0,0 0,0 0,-31 0,31 0,0 0,0 0,0 0,0 0,0 0,0 0,0 0,-33 0,33 0,0 0,0 0,0 0,0 0,0 0,0 0,-36 0,36 0,0 0,0 0,0 0,0 0,0 0,-39 8,39-8,0 0,0 0,0 0,0 0,-40 10,40-10,0 0,0 0,0 0,-33 10,33-10,0 0,0 0,-22 8,22-8,0 0,-9 0,9 0</inkml:trace>
  <inkml:trace contextRef="#ctx0" brushRef="#br0" timeOffset="25061.5059">23151 5897,'0'0,"0"0,0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0,-137 100,137-100,0 0,0 0,0 0,0 0,0 0,0 0,0 0,0 0,0 0,0 0,0 0,0 0,0 0,0 0,0 0,0 0,0 0,0 0,-14 19,14-19,0 25,1-5,-1 2,0-1,-1 2,1 2,0-3,10-1,6-6,11-15,3 0,4-10,-2 3,-4 7,-6-20,-1 3,-1-6,-5-5,-6 4,-9-3,-11 4,-3 0,-4 0,-4 1,-3 2,-5 3,-2 7,-4 10,11 0,-5-1,14 1,7-16,1 16</inkml:trace>
  <inkml:trace contextRef="#ctx0" brushRef="#br0" timeOffset="29463.9461">22590 6427,'0'0,"0"0,0 0,0 0,0 0,0 0,0 0,0 0,0 0,0 0,0 0,0 0,0 0,0 0,0 0,0 0,0 0,0 0,0 0,0 0,0 0,0 0,0 0,0 0,0 0,0 0,0 0,0 0,0 0,0 0,0 0,0 0,0 0,0 0,0 0,0 0,0 0,0 0,0 0,0 0,0 0,0 0,0 0,0 0,0 0,0 0,0 0,0 0,0 0,0 0,0 0,0 0,0 0,0 0,0 0,0 0,0 0,0 0,0 0,0 0,0 0,0 0,0 0,0 0,0 0,0 0,0 0,0 0,0 0,-18 93,18-93,0 0,0 0,0 0,0 0,2 18,-2-18,0 0,0 0,0 0,-16 21,16-21,0 0,0 0,-12 23,12-23,0 0,-11 25,11-25,-13 29,1-5,0 1,-2-1,4-2,1-3,9-2,0-5,-9-12,9 12,0-12,0 0,0 0,10 0,-10 9,9-9,-9 0,13 0,-13 0,17 0,-6 8,5-8,0 9,1-9,0 17,-4-7,-4 2,-9-1,9-1,-9-10,0 9,0-9,0 0,11 11,-3-11,4 9,2 0,-1-9,-4 9,-9-9,9 0,-8-13,-1 0,8-2,-8-4,12 2,-12 3,10 1,-10 3,0 10,0 0,0 0,0 0,0 0,0 12,-14 1,5 1,-2 5,-1 4,-2 1,-1 2,3-2,0-3,0-1,12-4,-13 0,13-4,0-1,-8-11,8 13,0-13,0 0,12 0,0 0,3-20,2 0,2-4,3 0,0-3,2 1,0-1,1 6,0 9,-4 4,1 8,-2 0,-7 0,-14 13,1-2,0 2,0-2,-13-4,1 6,-2 6,0 1,-1 7,0 2,4 0,2 4,9-1,0-2,0-1,13-6,10-6,5-7,5-10,5 2,-3-26,0 0,-5-4,-3-1,-8-1,-7-1,-12-1,0 0,-1 3,-15 0,-8 6,-5 5,-4 10,-1 8</inkml:trace>
  <inkml:trace contextRef="#ctx0" brushRef="#br0" timeOffset="42584.258">19324 7492,'0'0,"0"0,0 0,0 0,0 0,0 0,0 0,0 0,0 0,0 0,0 0,0 0,0 0,0 0,0 0,0 0,0 0,0 0,0 0,0 0,0 0,0 0,0 0,0 0,0 0,0 0,0 0,0 0,0 0,0 0,0 0,0 0,0 0,0 0,26 91,-26-91,0 0,0 0,0 0,0 0,0 0,0 0,0 0,0 0,0 0,0 0,0 0,0 0,0 0,0 0,0 0,0 0,0 0,0 0,0 0,0 0,0 0,0 0,0 11,0-11,0 0,0 0,0 0,0 0,0 0,0 0,0 0,0 0,-17 17,17-17,0 0,0 0,-20 16,20-16,0 0,-28 22,28-22,-29 23,-1 4,-2 0,1-1,-3 2,1-1,-1 1,-5 1,-7 6,-2 2,-11 4,-8 7,-12 7,-10 5,-3 4,9-7,17-11,20-13,16-11,10-9,7-13,4 10,9-10,0 0,-13 2,3-2,-6 0,3-12</inkml:trace>
  <inkml:trace contextRef="#ctx0" brushRef="#br0" timeOffset="46723.6719">17632 7539,'0'0,"0"0,0 0,0 0,0 0,0 0,0 0,0 0,0 0,0 0,0 0,0 0,0 0,0 0,0 0,0 0,0 0,0 0,0 0,0 0,0 0,0 0,0 0,0 0,0 0,0 0,0 0,0 0,0 0,0 0,0 0,0 0,0 0,0 0,137 100,-137-100,29 24,9 4,12 5,6 0,7 6,3 4,3 0,2 7,10 1,7 4,7 5,3 4,1 5,1 8,-4 8,-14-2,-16-15,-28-29,-29-39</inkml:trace>
  <inkml:trace contextRef="#ctx0" brushRef="#br0" timeOffset="47046.7042">18797 7327,'0'0,"0"0,0 0,0 0,0 0,0 0,0 0,0 0,0 0,0 0,0 0,0 0,0 0,0 0,0 0,0 0,0 0,0 0,0 0,26 95,-26-95,0 0,0 0,-7 34,7-34,0 0,-12 57,12-57,-26 80,-13 24,-24 27,-27 27,-33 38,-43 53,-37 45</inkml:trace>
  <inkml:trace contextRef="#ctx0" brushRef="#br0" timeOffset="49358.9354">19447 7564,'0'0,"0"0,0 0,0 0,0 0,0 0,0 0,0 0,0 0,0 0,0 0,0 0,0 0,0 0,0 0,0 0,0 0,0 0,0 0,0 0,0 0,0 0,0 0,0 0,0 0,0 0,0 0,0 0,0 0,0 0,0 0,0 0,0 0,0 0,0 0,0 0,0 0,0 0,0 0,0 0,0 0,0 0,0 0,-17 92,17-92,0 0,0 0,0 0,0 0,0 0,0 0,1 15,-1-15,0 0,0 0,0 0,0 0,0 0,0 13,0-13,0 0,0 0,0 0,0 0,0 12,0-12,0 0,0 0,0 16,0-16,0 0,0 0,17 18,-17-18,0 0,11 21,-11-21,17 23,2 6,4 3,0 3,5 3,0 4,0 0,8 2,-1 3,7 2,1 4,6 4,-1 2,0 5,2-2,-5 6,0 0,-6-5,-14-10</inkml:trace>
  <inkml:trace contextRef="#ctx0" brushRef="#br0" timeOffset="58350.8345">19947 7739,'0'0,"0"0,0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95,23-95,0 0,0 0,0 0,-11 22,11-22,0 0,0 0,-12 26,12-26,0 0,-11 26,11-26,-10 19,10-19,-11 0,10-21</inkml:trace>
  <inkml:trace contextRef="#ctx0" brushRef="#br0" timeOffset="58553.8548">19996 7750,'0'0,"0"0,0 0,0 0,0 0,0 0,0 0,0 0,0 0,0 0,0 0,0 0,0 0,0 0,0 0,0 0,0 0,0 0,0 0,0 0,0 0,0 0,0 0,0 0,0 0,0 0,0 0,0 0,0 0,0 0,0 0,0 0,0 0,0 0,0 0,2 95,-2-95,0 0,0 0,0 0,0 0,-11 14,11-14,0 0,0 0,0 0,-13 20,13-20,0 0,0 0,-18 22,18-22,0 0,-14 23,14-23,-11 16,11-16,0 0</inkml:trace>
  <inkml:trace contextRef="#ctx0" brushRef="#br0" timeOffset="59094.9089">20531 7716,'0'0,"0"0,0 0,0 0,0 0,0 0,0 0,0 0,0 0,0 0,0 0,0 0,0 0,0 0,0 0,0 0,0 0,0 0,0 0,0 0,0 0,0 0,40 98,-40-98,0 0,0 0,0 0,17 22,-17-22,0 0,0 0,12 20,-12-20,0 0,8 15,-8-15,11 19,-11 4,15 3,-15-4,11-9,-11-13,-1-16,0-11,1-9</inkml:trace>
  <inkml:trace contextRef="#ctx0" brushRef="#br0" timeOffset="59277.9272">20618 7717,'0'0,"0"0,0 0,0 0,0 0,0 0,0 0,0 0,0 0,0 0,0 0,0 0,0 0,0 0,0 0,0 0,0 0,0 0,0 0,0 0,0 0,0 0,0 0,0 0,0 0,0 0,0 0,0 0,0 0,0 0,0 0,0 0,0 0,0 0,0 0,0 0,0 0,0 0,0 0,0 0,0 0,0 0,0 0,0 0,0 0,0 0,0 0,0 0,0 0,0 0,0 0,0 0,0 0,0 0,0 0,0 0,0 0,0 0,0 0,0 0,0 0,90 113,-90-113,0 0,16 27,0-9,-7-18</inkml:trace>
  <inkml:trace contextRef="#ctx0" brushRef="#br0" timeOffset="68048.8042">19865 9074,'0'0,"0"0,0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10,-10-10,0 0,0 0,0 0,0 0,0 0,0 0,0 0,0 0,0 0,0 0,0 0,0 0,0 0,-10 1,10-1,0 0,0 0,0 0,0 0,0 0,0 0,0 0,0 0,0 0,0 0,0 0,0 0,0 0,0 0,0 0,0 0,0 0,0 0,0 0,0 0,0 0,0 0,0 0,0 0,0 0,-10 0,10 0,0 0,0 0,0 0,0 0,0 0,0 0,0 0,0 0,0 0,0 0,-8 0,8 0,-11-11,11 11,0 0,0 0,0 0,0 0,0 0,0 0,0 0,0 0,-12 0,12 0,0 0,0 0,0 0,0 0,0 0,0 0,0 0,-17-11,17 11,0 0,0 0,0 0,0 0,0 0,0 0,-17 0,17 0,0 0,0 0,0 0,0 0,0 0,-22-12,22 12,0 0,0 0,0 0,0 0,-25 1,25-1,0 0,0 0,0 0,-23 0,23 0,0 0,0 0,-21-8,21 8,0 0,-17 0,17 0,-11 0,2 0,9 0,-11 1,11-1,0 8,0-8,-7 10,7-10,0 15,-9-5,9 2,-12-1,4 3,0 0,-1-1,11-1,-15 0,13-4,0-8,0 13,0-13,14 9,3-9,8-1,4 9,2-8,1 9,-4 0,-4 3,-5 3,-6 2,-3 1,-10 0,-1 0,-18 2,-1 2,-4-1,-6 0,-1-6,4-15,3 10,11-10,14-16,0 0,10-7,15-2,8-1,5-3,2 2,0 1,-1 0,1 8,-3 2,-2 5,-8 11,-5 0,-10 0,-13 0,0 0,0 11,0-11,0 9,-14-9,7 16,-2-2,9 4,1 2,-1 1,13-5,8-5,5-12,3 1,2-9,-6-9,-5-4,-9 0,-10 0,-2-4,0 3,-22-1,3 1,-1 5,-1 5,2 1,2 13</inkml:trace>
  <inkml:trace contextRef="#ctx0" brushRef="#br0" timeOffset="68709.8703">19719 9628,'0'0,"0"0,0 0,0 0,0 0,0 0,0 0,0 0,0 0,0 0,0 0,0 0,0 0,0 0,0 0,0 0,0 0,0 0,0 0,0 0,0 0,0 0,-88 98,88-98,0 0,0 0,0 0,-8 0,8 0,0 0,0 0,-14 9,14-9,0 0,-26 10,26-10,-34 17,-11 2,-10 5,-6 2,-12 3,-5 1,-6 1,-6 3,-2 4,-10 5,-6 10,-10 9,-5 11,-8 13,-14 22,-14 25,-6 8</inkml:trace>
  <inkml:trace contextRef="#ctx0" brushRef="#br0" timeOffset="75689.5682">17854 10021,'0'0,"0"0,0 0,0 0,0 0,0 0,0 0,0 0,0 0,0 0,0 0,0 0,0 0,0 0,0 0,0 0,0 0,0 0,0 0,0 0,0 0,0 0,0 0,0 0,0 0,0 0,0 0,0 0,0 0,0 0,0 0,0 0,0 0,0 0,0 0,0 0,0 0,0 0,0 0,0 0,0 0,0 0,0 0,0 0,0 0,0 0,0 0,0 0,0 0,0 0,0 0,0 0,0 0,0 0,0 0,0 0,0 0,0 0,0 0,0 0,0 0,0 0,0 0,0 0,132 54,-132-54,0 0,0 0,0 0,0 0,0 0,0 0,7 8,-7-8,0 0,0 0,0 0,0 0,0 0,0 0,0 0,0 0,0 0,0 0,0 0,9 0,-9 0,0 0,0 0,0 0,0 9,0-9,0 0,0 0,0 0,0 0,0 0,14 12,-14-12,7 13,4 8,-1 4,0 1,1 0,-3-4,-9-2,14-7,-13-2,11-11,-12 11,14-11,-13 0,11-13,-11 0,2-3,-11-1,10-1,-15 0,14 2</inkml:trace>
  <inkml:trace contextRef="#ctx0" brushRef="#br0" timeOffset="76244.6237">18076 10026,'0'0,"0"0,0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21,-28-21,0 0,0 0,0 0,0 0,0 0,0 0,0 0,0 0,0 0,0 0,11 14,-11-14,0 0,0 0,0 0,0 0,0 0,0 0,0 0,0 0,0 0,9 14,-9-14,0 0,0 0,0 0,0 0,0 0,0 0,0 0,0 0,-1 15,1-15,0 0,0 0,0 0,0 0,0 0,0 0,0 0,18 13,-18-13,0 0,0 0,0 0,0 0,0 0,0 0,9 10,-9-10,0 0,0 0,0 0,0 0,0 0,14 10,-14-10,0 0,0 0,0 0,0 0,16 0,-16 0,0 0,0 0,0 0,17 8,-17-8,0 0,0 0,20 0,-20 0,0 0,21-11,-21 11,24-15,-2-4,-3-5,-5 2,-14-1,11 1,-9 3,-11 1,0 5,-9 3,-4 10,-8 0,0 1,2-1,5 22,5-1,10 1,7 0</inkml:trace>
  <inkml:trace contextRef="#ctx0" brushRef="#br0" timeOffset="77975.7968">17394 9685,'0'0,"0"0,0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0,2-93,-2 93,0 0,0 0,0 0,0 0,0 0,0 0,0 0,0 0,0 0,0 0,0 0,0 0,0 0,0 0,0 0,0 0,0 0,0 0,0 0,0 0,0 0,0 0,0 0,0 0,0 0,0 0,0 0,0 0,0 0,0 0,0 0,0 0,0-11,0 11,0 0,0 0,0 0,0 0,0 0,0 0,0-9,0 9,0 0,0 0,0 0,0 0,0 0,0 0,0 0,0 0,0 0,0 0,0 0,0 0,0 0,0 0,0 0,0 0,0 0,0 0,0 0,0 0,0 0,0 0,0 0,0 0,0 0,0 0,0 0,0 0,0 0,0 0,0 0,0 0,0 0,0 0,0 0,0 0,0 0,0 0,0 0,0 0,0 0,0 0,0 0,0 0,0 0,0 0,0 0,0 0,0 0,0 0,0 0,0 0,0 0,0 0,0 0,0 0,0 0,0 0,0 0,0 0,0 0,0-12,0 12,0 0,0 0,0 0,0 0,0 0,0 0,0 0,0 0,0 0,0 0,0 0,0 0,0 0,0 0,0 0,0 0,0 0,0 0,0 0,0 0,0 0,0 0,0 0,0 0,0 0,0 0,0 0,0 0,0 0,0 0,0 0,0 0,0 0,0 0,0 0,0 0,0 0,0 0,0 0,0 0,0 0,-10 0,10 0,0 0,0 0,0 0,0 0,0 0,0 0,0 0,0 0,0 0,0 0,0 0,0 0,0 0,0 0,0 0,0 0,0 0,0 0,0 0,0 0,0 0,0 0,0 0,0 0,0 0,0 0,0-8,0 8,0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0,11 13,-11-13,0 0,0 0,0 0,0 0,0 0,0 0,0 0,0 0,0 0,0 0,0 0,0 0,0 0,0 0,0 0,0 0,0 0,0 0,0 0,0 0,0 11,0-11,0 0,0 0,0 0,0 0,0 0,0 0,0 0,0 0,0 0,0 0,0 0,0 0,0 0,0 0,0 0,0 0,0 0,0 0,0 0,11 13,-11-13,0 0,0 0,0 0,0 0,0 0,0 0,0 0,8 17,-8-17,0 0,0 0,0 0,0 0,0 0,0 0,0 0,0 0,0 0,0 0,0 0,0 0,0 0,0 0,0 0,0 0,0 0,0 16,0-16,0 0,0 0,0 0,0 0,0 0,0 0,0 0,0 0,0 0,0 0,0 0,0 0,0 0,0 0,0 0,0 0,14 18,-14-18,0 0,0 0,0 0,0 0,0 0,0 0,0 0,0 0,0 0,0 0,0 0,0 0,0 0,0 0,0 0,8 20,-8-20,0 0,0 0,0 0,0 0,0 0,0 0,0 0,0 0,0 0,0 0,0 0,0 0,0 0,0 0,-2 15,2-15,0 0,0 0,15 15,-15-15,0 0,0 0,0 0,0 0,0 0,0 0,0 0,0 0,0 0,0 0,0 0,0 0,10 16,-10-16,0 0,0 0,0 0,0 0,0 0,0 0,0 0,0 0,0 0,0 0,0 0,9 14,-9-14,0 0,0 0,0 0,0 0,0 0,0 0,0 0,0 0,0 0,0 0,11 15,-11-15,0 0,0 0,0 0,0 0,0 0,0 0,0 0,0 0,0 0,11 14,-11-14,0 0,0 0,0 0,0 0,0 0,0 0,0 0,0 0,8 16,-8-16,0 0,0 0,0 0,0 0,0 0,0 0,0 0,0 14,0-14,15 14,-15-14,0 0,0 0,0 0,0 0,0 0,-1 12,1-12,0 0,0 0,0 0,0 0,13 8,-13-8,0 0,0 0,0 0,0 0,0 0,0 0,0 0,11-1,-11 1,0 0,0 0,0 0,9 0,-9 0,0-10,11 10</inkml:trace>
  <inkml:trace contextRef="#ctx0" brushRef="#br0" timeOffset="79159.9152">17687 9715,'0'0,"0"0,0 0,0 0,0 0,0 0,0 0,0 0,0 0,0 0,0 0,0 0,0 0,0 0,0 0,0 0,0 0,0 0,0 0,0 0,0 0,0 0,0 0,0 0,0 0,0 0,0 0,0 0,0 0,0 0,0 0,0 0,0 0,0 0,0 0,0 0,0 0,0 0,0 0,0 0,59 92,-59-92,0 0,0 0,0 0,0 0,0 0,0 0,0 0,0 0,0 0,10 21,-10-21,0 0,0 0,0 0,0 0,0 0,0 0,0 0,0 0,0 14,0-14,0 0,0 0,0 0,0 0,0 0,0 0,0 0,0 0,0 0,0 0,0 0,0 0,0 0,0 0,0 0,8 13,-8-13,0 0,0 0,0 0,0 0,0 0,0 0,0 0,0 0,0 0,0 0,0 0,1-11,-1 11,0 0,0 0,0 0,0-12,0 12,0 0,0 0,-1-15,1 15,0 0,-8-13,8 13</inkml:trace>
  <inkml:trace contextRef="#ctx0" brushRef="#br0" timeOffset="81289.1281">17669 9412,'0'0,"0"0,0 0,0 0,0 0,0 0,0 0,0 0,0 0,0 0,0 0,0 0,0 0,0 0,0 0,0 0,0 0,0 0,0 0,0 0,0 0,0 0,0 0,0 0,0 0,0 0,0 0,0 0,0 0,0 0,0 0,0 0,0 0,0 0,0 0,0 0,0 0,0 0,0 0,0 0,0 0,0 0,0 0,0 0,0 0,0 0,0 0,0 0,0 0,0 0,0 0,0 0,0 0,0 0,0 0,0 0,0 0,0 0,0 0,0 0,0 0,0 0,0 0,0 0,0 0,0 0,0 0,0 0,0 0,0 0,0 0,0 0,0 0,0 0,0 0,0 0,0 0,0 0,0 0,0 0,0 0,0 0,0 0,0 0,121-75,-121 75,0 0,27-9,-27 9,27 0,0 0,-2-2,-4 13,-6 7,-5 6,-12 10,1 6,0 5,-1 1,2 0,-13-4,12-7,-11-9,12-8,-1-7,1-11,19 12,0-12,6-2,3-9,-4-2,-4-7,-7-3,-12-2,14-2,-14 1,-1 0</inkml:trace>
  <inkml:trace contextRef="#ctx0" brushRef="#br0" timeOffset="81998.199">18178 9245,'0'0,"0"0,0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33,36-33,0 0,0 0,0 0,0 0,0 0,0 0,0 0,0 0,0 0,0 0,0 0,0 0,0 0,0 0,0 0,0 0,0 0,-14 0,14 0,0 0,0 0,0 0,0 0,0 0,0 0,0 0,0 0,0 0,0 0,0 0,0 0,0 0,-13 11,13-11,0 0,0 0,0 0,0 0,0 0,0 0,0 0,0 0,0 0,0 0,0 0,0 0,0 0,0 0,0 0,-9 0,9 0,0 0,0 0,0 0,0 0,0 0,0 0,0 0,0 0,0 0,0 0,0 0,0 0,0 0,0 0,0 0,0 0,0 0,0 0,0 0,0 0,0 0,0 0,0 0,0 0,0 0,0 0,0 0,0 0,0 0,-9 0,9 0,0 0,0 0,0 0,0 0,0 0,0 0,0 0,0 0,0 0,0 0,0 0,0 0,0 0,0 0,0 0,0 0,0 0,0 0,0 0,0 0,0 0,0 0,0 0,0 0,1 8,-1-8,0 0,0 0,0 0,0 0,0 0,0 0,0 0,0 0,0 0,0 0,-12 0,12 0,0 0,0 0,0 0,0 0,0 0,0 0,0 0,0 0,0 0,0 14,0-14,0 0,0 0,0 0,0 0,0 0,0 0,0 0,0 0,0 11,0-11,0 0,0 0,0 0,0 0,0 0,0 0,0 0,0 13,0-13,0 0,0 0,0 0,0 0,0 0,0 0,-1 14,1-14,0 0,0 0,0 0,0 0,0 0,0 14,0-14,0 0,0 0,0 0,0 0,0 12,0-12,0 0,0 0,0 0,0 14,0-14,0 0,0 0,0 11,0-11,0 0,0 10,0-10,-1 8,11-8,-10 12,0-4,0 2,-1 0,9-1,-8-9,0 0,14 0,-1 0,4-13,5-4,8 1,2 0,5 1,1 15,-4 0,-11 0,-8 10,-16 7,1 4,-23 6,3 3,-1-1,-3 0,-2-4,3-16,4-8,4-13</inkml:trace>
  <inkml:trace contextRef="#ctx0" brushRef="#br0" timeOffset="87800.7792">19636 9574,'0'0,"0"0,0 0,0 0,0 0,0 0,0 0,0 0,0 0,0 0,0 0,0 0,0 0,0 0,0 0,0 0,0 0,0 0,0 0,0 0,0 0,0 0,0 0,0 0,0 0,0 0,0 0,0 0,0 0,0 0,0 0,0 0,0 0,0 0,0 0,0 0,0 0,0 0,0 0,0 0,0 0,0 0,0 0,0 0,0 0,0 0,0 0,0 0,0 0,0 0,0 0,0 0,0 0,0 0,0 0,0 0,0 0,0 0,0 0,0 0,0 0,78 93,-78-93,0 0,25 26,-2 5,0 6,1 7,-3 2,4 4,5 3,0 3,9-1,5 5,7 5,6 3,3 3,1 7,0 1,-3 0,-2 2,-6-3,1-3,2 1,-3-2,-1-15</inkml:trace>
  <inkml:trace contextRef="#ctx0" brushRef="#br0" timeOffset="88791.8783">20547 9458,'0'0,"0"0,0 0,0 0,0 0,0 0,0 0,0 0,0 0,0 0,0 0,0 0,0 0,0 0,0 0,0 0,0 0,0 0,0 0,0 0,0 0,0 0,0 0,0 0,0 0,0 0,0 0,0 0,0 0,0 0,0 0,-41 95,41-95,0 0,0 0,0 0,-16 18,16-18,0 0,0 0,-18 18,18-18,0 0,-20 16,20-16,-19 19,-5 4,-3 2,-1 4,-2 2,3 0,5-7,11-13,11-11,1-32,24-3</inkml:trace>
  <inkml:trace contextRef="#ctx0" brushRef="#br0" timeOffset="89072.9064">20635 9483,'0'0,"0"0,0 0,0 0,0 0,0 0,0 0,0 0,0 0,0 0,0 0,0 0,0 0,0 0,0 0,0 0,0 0,0 0,0 0,0 0,0 0,0 0,0 0,0 0,0 0,0 0,0 0,0 0,0 0,0 0,0 0,0 0,0 0,0 0,0 0,0 0,0 0,0 0,0 0,0 0,0 0,0 0,0 0,0 0,0 0,0 0,0 0,0 0,0 0,0 0,0 0,0 0,0 0,0 0,0 0,0 0,0 0,0 0,0 0,0 0,0 0,0 0,0 0,0 0,0 0,0 0,0 0,0 0,0 0,0 0,30 93,-30-93,0 0,0 0,0 0,0 0,0 0,0 0,-13 21,13-21,0 0,0 0,0 0,0 0,0 0,-13 11,13-11,0 0,0 0,0 0,0 0,-11 9,11-9,0 0,0 0,0 0,-10 8,10-8,0 0,0 0,-14 12,14-12,0 0,-16 13,16-13,-22 17,-3-3,4-3,6-11,15 0</inkml:trace>
  <inkml:trace contextRef="#ctx0" brushRef="#br0" timeOffset="89618.961">21205 9545,'0'0,"0"0,0 0,0 0,0 0,0 0,0 0,0 0,0 0,0 0,0 0,0 0,0 0,0 0,0 0,0 0,0 0,0 0,0 0,0 0,0 0,0 0,0 0,0 0,0 0,0 0,0 0,0 0,0 0,0 0,0 0,0 0,0 0,0 0,0 0,0 0,0 0,0 0,0 0,0 0,0 0,0 0,0 0,0 0,0 0,0 0,0 0,0 0,0 0,0 0,0 0,0 0,0 0,0 0,0 0,0 0,0 0,0 0,60 98,-60-98,0 0,0 0,0 0,0 0,0 17,0-17,0 0,0 0,9 18,-9-18,0 0,0 0,-1 18,1-18,0 0,12 19,-12-19,13 18,-3-2,2-5,0-11,-2 0,-2-21,-7-6,12-10</inkml:trace>
  <inkml:trace contextRef="#ctx0" brushRef="#br0" timeOffset="89848.984">21358 9408,'0'0,"0"0,0 0,0 0,0 0,0 0,0 0,0 0,0 0,0 0,0 0,0 0,0 0,0 0,0 0,0 0,0 0,0 0,0 0,0 0,0 0,0 0,-3 92,3-92,0 0,0 0,0 0,13 28,-13-28,0 0,0 0,7 27,-7-27,0 0,13 25,-13-25,15 30,5 4,0 7,-1 2,0-4,-7-14</inkml:trace>
  <inkml:trace contextRef="#ctx0" brushRef="#br0" timeOffset="102575.2565">17756 10892,'0'0,"0"0,0 0,0 0,0 0,0 0,0 0,0 0,0 0,0 0,0 0,0 0,0 0,0 0,0 0,0 0,0 0,0 0,0 0,0 0,0 0</inkml:trace>
  <inkml:trace contextRef="#ctx0" brushRef="#br0" timeOffset="103599.3589">17557 10915,'0'0,"0"0,0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0,-90 42,90-42,0 0,0 0,0 0,-19 0,19 0,0 0,0 0,-21 12,21-12,0 0,-27 11,27-11,-36 16,-1 5,1 0,1-1,10 1,0 3,5-1,1 5,5 1,12 2,1 1,1-4,15-1,6-4,6-4,2-8,5-11,-1 10,2-12,3-7,-4 9,1-18,0 4,-6 2,-3-1,-7 0,-6 2,-13 11,10-12,-10 12,1-9,-13 9,3-11,0 11,-1-12,-2 12,-4-9,-2 11,-1-2,-2 0,2 0,2 0,4 0,13 0,1-10,-1 1</inkml:trace>
  <inkml:trace contextRef="#ctx0" brushRef="#br0" timeOffset="104048.4038">17625 11204,'0'0,"0"0,0 0,0 0,0 0,0 0,0 0,0 0,0 0,0 0,0 0,0 0,0 0,0 0,0 0,0 0,0 0,0 0,0 0,0 0,0 0,0 0,0 0,0 0,0 0,0 0,0 0,0 0,0 0,0 0,0 0,0 0,-50 93,50-93,0 0,0 0,0 0,-20 22,20-22,0 0,0 0,-14 21,14-21,0 0,-13 20,13-20,0 14,-1-3,1-11,15 0,-1 0,4 0,0 0,2-13,1 3,-6 1,-4 0,-11-2,10 0,-9 0,-1-2,-10 5,0 9,2-11,-2 10,0 1,0-1,2 1,8-22</inkml:trace>
  <inkml:trace contextRef="#ctx0" brushRef="#br0" timeOffset="105027.5017">17780 10894,'0'0,"0"0,0 0,0 0,0 0,0 0,0 0,0 0,0 0,0 0,0 0,0 0,0 0,0 0,0 0,0 0,0 0,0 0,0 0,0 0,0 0,0 0,0 0,0 0,0 0,0 0,0 0,0 0,0 0,0 0,0 0,0 0,0 0,0 0,0 0,0 0,0 0,0 0,0 0,0 0,0 0,0 0,0 0,0 0,0 0,0 0,47 102,-47-102,0 0,0 0,-1 37,1-37,0 0,-2 43,2-43,-1 47,-1 0,1 2,0-4,0-7,0-12,0-12,12-14,-1-11,6-8,1-8,5-12,3-10,1-7,3-4,-3 0,-2-1,-4 5,-2 5,-5 9,0 11,2 17,-6 14,0 9,0 3,-9 0,7-3,-7 3,-1 9,8 7,-8 10,8 6,-8 4,-1 0,1 1,-1-8,1-7,0-5,0-3,0 1,1 0,-1-4,0-5,13-10,-12-8,0 0,13-20,-13 0,1-5,-1-8,1-2,0-3,-8 3,0 6,-3 10,-4 8,-6 11,-2 0,-4 10,0 5,0 4,-1 8,4 2,6 1,5 2,12-4,6-3,15-7,10-4,9-14,8 0,2-1,-3 1,-2-21,-8 4</inkml:trace>
  <inkml:trace contextRef="#ctx0" brushRef="#br0" timeOffset="105564.5554">17406 11600,'0'0,"0"0,0 0,0 0,0 0,0 0,0 0,0 0,0 0,0 0,-46 98,46-98,0 0,-44 34,44-34,-75 60,-41 20,-58 41,-64 48,-60 59</inkml:trace>
  <inkml:trace contextRef="#ctx0" brushRef="#br0" timeOffset="109846.9836">16464 11640,'0'0,"0"0,0 0,0 0,0 0,0 0,0 0,0 0,0 0,0 0,0 0,0 0,0 0,0 0,0 0,0 0,0 0,0 0,0 0,0 0,0 0,0 0,0 0,0 0,0 0,0 0,0 0,0 0,0 0,0 0,0 0,0 0,0 0,0 0,0 0,0 0,0 0,0 0,0 0,0 0,0 0,0 0,0 0,0 0,0 0,0 0,0 0,7 89,-7-89,0 0,0 0,0 0,0 0,0 0,0 0,0 0,8 13,-8-13,0 0,0 0,0 0,0 0,0 0,0 0,0 10,0-10,0 0,0 0,0 0,0 12,0-12,0 0,0 0,0 0,0 0,-1 10,1-10,0 0,0 0,0 0,11 13,-11-13,0 0,0 0,0 16,0-16,0 0,8 16,-8-16,0 20,7-3,-7 0,9 1,-10-3,1 0,0-7,0-8,0 0,0 0,0-12,0 1,1-8,-12-6,12-3,-13-4,2-1,-2 1,-1 2,1 2,-3 2,1 2,-1 3,-1 4,-2 9,-5 8,0 0,2 0,0 18,3-4,1 6,-1 2,3 1,4 0,11-1,-1 0,1-2,12-3,2 0,2-1,1 0,4-5,-2-2,0-9,2 0,1-14,3-8,4-2,-6-2,-6 2</inkml:trace>
  <inkml:trace contextRef="#ctx0" brushRef="#br0" timeOffset="119248.9237">17788 11735,'0'0,"0"0,0 0,0 0,0 0,0 0,0 0,0 0,0 0,0 0,0 0,0 0,0 0,0 0,0 0,0 0,0 0,0 0,0 0,0 0,0 0,0 0,0 0,0 0,0 0,0 0,0 0,0 0,0 0,0 0,0 0,0 0,0 0,0 0,103 97,-103-97,28 54,0 4,3 9,3 6,3 8,-4 11,4 2,-2 1,-3 1,3-14,-7-10,-5-15</inkml:trace>
  <inkml:trace contextRef="#ctx0" brushRef="#br0" timeOffset="121264.1252">18520 11371,'0'0,"0"0,0 0,0 0,0 0,0 0,0 0,0 0,0 0,0 0,0 0,0 0,0 0,0 0,0 0,0 0,0 0,0 0,0 0,0 0,0 0,0 0,0 0,-75 94,75-94,0 0,-15 14,15-14,-13 0,2 11,11-11,0 0,0 0,0 0,-8 0,8 0,0 0,0 0,-9 0,9 0,0 0,-1 8,1-8,-15 0,3 13,-3 2,-6 6,-2 4,0 2,0-4,6-8,6-15,11 0,-9 0</inkml:trace>
  <inkml:trace contextRef="#ctx0" brushRef="#br0" timeOffset="121572.156">18496 11447,'0'0,"0"0,0 0,0 0,0 0,0 0,0 0,0 0,0 0,0 0,0 0,0 0,0 0,0 0,0 0,0 0,0 0,0 0,0 0,0 0,0 0,0 0,0 0,0 0,0 0,0 0,0 0,0 0,0 0,0 0,0 0,0 0,0 0,0 0,0 0,0 0,0 0,0 0,0 0,0 0,0 0,0 0,0 0,0 0,0 0,0 0,0 0,0 0,0 0,0 0,-47 104,47-104,0 0,-33 29,33-29,-31 31,6-3,11-11,5-17,9 0,0 0</inkml:trace>
  <inkml:trace contextRef="#ctx0" brushRef="#br0" timeOffset="122097.2085">18871 11493,'0'0,"0"0,0 0,0 0,0 0,0 0,0 0,0 0,0 0,0 0,0 0,0 0,0 0,0 0,0 0,0 0,0 0,0 0,0 0,0 0,0 0,0 0,0 0,0 0,0 0,0 0,0 0,0 0,0 0,0 0,0 0,0 0,0 0,0 0,0 0,0 0,0 0,0 0,0 0,0 0,0 0,0 0,0 0,0 0,0 0,0 0,0 0,0 0,0 0,0 0,0 0,0 0,0 0,0 0,0 0,0 0,0 0,0 0,0 0,0 0,0 0,0 0,0 0,0 0,0 0,0 0,0 0,0 0,0 0,0 0,0 0,0 0,0 0,0 0,0 0,0 0,0 0,0 0,0 0,0 0,0 0,0 0,0 0,0 0,0 0,0 0,0 0,0 0,0 0,0 0,0 0,59 93,-59-93,0 0,0 0,0 0,11 19,-11-19,0 0,0 0,-1 21,1-21,0 0,13 25,-13-25,-2 25,14-3,-3-8,-9-14,16 0,-16-9,10-12,-10-3</inkml:trace>
  <inkml:trace contextRef="#ctx0" brushRef="#br0" timeOffset="122344.2332">19063 11457,'0'0,"0"0,0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0,-12-69,12 69,0 0,0 0,0 0,0 0,0 0,0 0,0 0,12 15,-12-15,0 0,0 0,0 0,0 0,0 0,0 0,17 19,-17-19,0 0,0 0,0 0,0 0,0 0,16 26,-16-26,0 0,0 0,0 0,0 0,18 33,-18-33,0 0,0 0,0 0,16 40,-16-40,0 0,0 0,14 41,-14-41,0 0,13 40,-13-40,12 33</inkml:trace>
  <inkml:trace contextRef="#ctx0" brushRef="#br0" timeOffset="155122.5107">15762 12357,'0'0,"0"0,0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 30,-41-30,0 0,0 0,0 0,0 0,0 0,0 0,0 0,0 0,0 0,0 0,0 0,0 0,0 0,0 0,0 0,0 0,0 0,0 0,0 0,0 0,0 0,0 0,0 0,0 0,11-14,-11 14,0 0,0 0,0-11,0 11,0 0,11-7,-11 7</inkml:trace>
  <inkml:trace contextRef="#ctx0" brushRef="#br0" timeOffset="158857.8842">17137 11621,'0'0,"0"0,0 0,0 0,0 0,0 0,0 0,0 0,0 0,0 0,0 0,0 0,0 0,0 0,0 0,0 0,0 0,0 0,0 0,-165 78,165-78,-38 37,2 2,4 2,-2 8,-6 6,-1 1,-1-4,3-2,1 0,4-3,1 0,4-2,5-7,5-7,3-8,16-9,-9-14,9 0,17 0,4-26,5 1,7-8,4-7,6-3,-1-4,2-5,4-4,-1-6,2 1,7 0,0 3,5 5,-2 5,-3 7,-3 7,-5 2,-4 1,-3 4,-4 2,-8 8,-7 8,-7 9,-15 0,0 0,0 0,-10 19,-9-1,-6 8,-11 9,-4 3,-7 3,-12 14,-4 6,-5 8,-6 7,0 4,4-3,-6 8,5-4,2-6,-4-5,3-20,1-16,8-25,5-8,24-28</inkml:trace>
  <inkml:trace contextRef="#ctx0" brushRef="#br0" timeOffset="160842.0826">19315 9681,'0'0,"0"0,0 0,0 0,0 0,0 0,0 0,0 0,0 0,0 0,0 0,0 0,0 0,0 0,-147 108,147-108,-35 35,-3 9,-8 6,-5 8,-9 6,-1 2,-5 3,-2 2,1-5,1 0,2-5,7-4,3-6,6-11,9-8,8-8,7-11,11-4,13-9,-9 0,10-15,15-6,4-9,7-8,8-4,7-3,6-3,7 0,7-2,7 0,4-2,11-3,0 2,4 2,2 2,-2 7,0 3,-1 1,-5-1,-3 0,-9 4,-7-1,-9 4,-7 4,-10 1,-10 8,-9 7,-7 12,-11-11,0 11,-11 10,-7 6,-5 12,-5 13,-2 9,-5 5,-10 3</inkml:trace>
  <inkml:trace contextRef="#ctx0" brushRef="#br0" timeOffset="163009.2993">18997 6627,'0'0,"0"0,0 0,0 0,0 0,0 0,0 0,0 0,0 0,0 0,0 0,0 0,0 0,0 0,0 0,0 0,0 0,0 0,0 0,0 0,0 0,0 0,0 0,0 0,0 0,0 0,0 0,0 0,0 0,0 0,0 0,0 0,0 0,0 0,0 0,0 0,-9-96,9 96,0 0,0 0,0 0,0 0,0 0,0 0,0 0,0 0,0 0,0 0,0 0,0 0,0 0,0 0,0-28,0 28,0 0,0 0,0 0,0 0,0 0,0 0,0 0,0 0,0 0,0 0,0 0,0 0,0 0,12-24,-12 24,0 0,0 0,0 0,10-18,-10 18,0 0,0 0,0 0,0 0,0 0,0 0,0 0,0 0,0 0,0 0,0 0,9-8,-9 8,0 0,0 0,0 0,0 0,0 0,0 0,0 0,0 0,0 0,0 0,0 0,0 0,0 0,0 0,0 0,0 0,0 0,0 0,0 0,0 0,0 0,11 0,-11 0,0 0,0 0,0 0,0 0,0 0,0 0,0 0,0 0,0 0,0 0,0 0,0 0,0 0,0 0,0 0,0 0,0 0,0 13,0-13,0 0,0 0,0 0,0 0,0 0,0 0,7 18,-7-18,0 0,0 0,0 0,0 0,0 0,1 29,-1-29,0 0,0 0,0 0,0 0,15 36,-15-36,0 0,0 0,0 0,12 46,-12-46,0 0,0 0,16 54,-16-54,0 0,19 58,-19-58,24 61,0 2,2 2,0 2,5 6,6 9,5 10,11 8,2 8,0-6,-6-11,-2-11,-6-10,-3-7,0-5,-3 0,4-2,-3 2,2 1,-2-2,-4-3,-1-6,-4-3,-4-5,-5-5,-4-6,-4-5,-9-6,9-6,-10-12,-10 9,0-9,-4-17,-7 0,0-4,-6-4,-1-4,1-4,-5-2,-1-7,-4-4,0-5,-2-4,2-2,-3 0,4 3,3 3,4 8,3 0,1 2,1-2,-5-4,-2-2,-3 2,-3 9,11 12,3 10,9 16,14 0,1 11,19 13,10 20,14 19,7 19,7 9,1 3,2 7,3 3,3 5,-2-1,-5-4,-5-5,-12-7,-4 0,-6 4,1 14,4 4,-3-8</inkml:trace>
  <inkml:trace contextRef="#ctx0" brushRef="#br0" timeOffset="193079.306">20631 5520,'0'0,"0"0,0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0,28-64,-28 64,0 0,0 0,0 0,0 0,0 0,0 0,0 0,0 0,0 0,0 0,0 0,0 0,0 0,0 0,0 0,0 0,0 0,0 0,0 0,0 0,0 0,0 0,0 0,0 0,0 0,0 0,0 0,0 0,0 0,0 0,8 0,-8 0,0 0,0 0,0 0,0 0,0 0,0 0,0 0,0 0,0 0,0 0,0-15,0 15,0 0,0 0,0 0,0 0,0 0,0 0,0 0,0 0,0 0,0 0,0 0,0 0,0 0,0 0,0 0,0 0,0 0,0 0,0 0,0 0,0 0,0 0,0 0,0 0,0 0,0 0,0 0,0 0,0-9,0 9,0 0,0 0,0 0,0 0,0 0,0 0,0 0,0 0,0 0,0 0,0 0,0 0,0 0,0 0,0 0,0 0,0 0,0 0,0 0,0 0,0 0,0 0,0 0,0 0,0 0,0 0,0 0,0-9,0 9,0 0,0 0,0 0,0 0,0 0,0 0,0 0,0 0,0 0,0 0,0 0,0 0,0 0,0 0,0 0,0 0,-14-8,14 8,0 0,0 0,0 0,0 0,0 0,0 0,0 0,0 0,0 0,0 0,0 0,0 0,0 0,0 0,0 0,0 0,0 0,0 0,0 0,0 0,0 0,0 0,0 0,0 0,0 0,-11 0,11 0,0 0,0 0,0 0,0 0,0 0,0 0,0 0,0 0,0 0,0 0,0 0,0 0,0 0,0 0,0 0,0 0,0 0,0 0,0 0,0 0,0 0,0 0,0 0,0 0,-11-11,11 11,0 0,0 0,0 0,0 0,0 0,0 0,0 0,0 0,0 0,0 0,0 0,0 0,0 0,0 0,0 0,0 0,0 0,0 0,0 0,0 0,0 0,0 0,-13 0,13 0,0 0,0 0,0 0,0 0,0 0,0 0,0 0,0 0,0 0,0 0,0 0,0 0,0 0,0 0,0 0,0 0,0 0,0 0,0 0,0 0,0 0,0 0,-15 0,15 0,0 0,0 0,0 0,0 0,0 0,0 0,0 0,0 0,0 0,0 0,0 0,0 0,0 0,0 0,0 0,0 0,0 0,0 0,0 0,0 0,0 0,-11 0,11 0,0 0,0 0,0 0,0 0,0 0,0 0,0 0,0 0,0 0,0 0,0 0,0 0,0 0,0 0,0 0,0 0,0 0,0 0,0 0,0 0,-14 12,14-12,0 0,0 0,0 0,0 0,-9 0,9 0,0 0,0 0,0 0,0 0,0 0,0 0,0 0,0 0,0 0,0 0,0 0,0 0,0 0,0 0,0 0,0 0,0 0,0 0,-11 16,11-16,0 0,0 0,0 0,0 0,0 0,0 0,0 0,0 0,0 0,0 0,0 0,0 0,0 0,0 0,0 0,0 0,0 0,-11 15,11-15,0 0,0 0,0 0,0 0,0 0,0 0,0 0,0 0,0 0,0 0,0 0,0 0,0 0,0 0,0 0,0 0,-9 13,9-13,0 0,0 0,0 0,0 0,0 0,0 0,0 0,0 0,0 0,0 0,0 0,0 0,0 0,0 0,0 0,-9 15,9-15,0 0,0 0,0 0,0 0,0 0,0 0,0 0,0 0,0 0,0 0,0 0,0 0,0 0,0 0,-10 17,10-17,0 0,0 0,0 0,0 0,0 0,0 0,0 0,0 0,0 0,0 0,0 0,0 0,0 0,1 14,-1-14,0 0,0 0,0 0,0 0,0 0,0 0,0 0,0 0,0 0,0 0,0 0,0 0,-9 15,9-15,0 0,0 0,0 0,0 0,0 0,0 0,0 0,0 0,0 0,0 0,0 0,1 15,-1-15,0 0,0 0,0 0,0 0,0 0,0 0,0 0,0 0,0 0,0 0,-1 17,1-17,18 20,-18-20,0 0,0 0,0 0,0 0,0 0,0 0,0 0,0 0,15 20,-15-20,0 0,0 0,0 0,0 0,0 0,0 0,0 0,20 20,-20-20,0 0,0 0,0 0,0 0,0 0,0 0,29 17,-29-17,0 0,0 0,0 0,0 0,0 0,27 16,-27-16,0 0,0 0,0 0,0 0,28 12,-28-12,0 0,0 0,0 0,24 12,-24-12,0 0,0 0,23 9,-23-9,0 0,19 11,-19-11,13 9,-3-9,-10 16,0-6,2 4,-2 1,0 3,-10 2,-5 1,-2-2,-2-1,0 0,-3-5,1-2,0-11,2 0,6 0,-1 0,4-25,9 1,-12-6,13-5,-1-3,1-2,8-1</inkml:trace>
  <inkml:trace contextRef="#ctx0" brushRef="#br0" timeOffset="194025.4006">20337 5353,'0'0,"0"0,0 0,0 0,0 0,0 0,0 0,0 0,0 0,0 0,0 0,0 0,0 0,0 0,0 0,0 0,0 0,0 0,0 0,0 0,0 0,0 0,0 0,0 0,0 0,0 0,0 0,0 0,0 0,0 0,0 0,0 0,0 0,0 0,0 0,0 0,0 0,0 0,0 0,0 0,0 0,0 0,0 0,0 0,0 0,0 0,0 0,0 0,0 0,0 0,122 94,-122-94,0 0,15 26,-15-26,0 33,10 6,-9 4,14 8,-6 5,7 3,4 7,3 4,2 0,-4-9,-6-19</inkml:trace>
  <inkml:trace contextRef="#ctx0" brushRef="#br0" timeOffset="194933.4914">22252 5274,'0'0,"0"0,0 0,0 0,0 0,0 0,40 108,-18-65,-22-43,17 39,-4-10,-1 5,0 2,-12-1,11-5,-10-5,-2-5,-7-4,8-5,-16-2,8-9,-2 0,1 0,9 0,-9-17,9 3,0-6,-1-3,10-2,8-1,4 3,4 4,9 3,3 16,4 1,-4-1,-12 9,-8 5,-16 1,-1 2,-17 0,-8 4,-6 0,-1 0,0-1,6-4,5-3,7-13,6 0,7-25</inkml:trace>
  <inkml:trace contextRef="#ctx0" brushRef="#br0" timeOffset="195170.5151">22656 5420,'0'0,"0"0,0 0,0 0,0 0,0 0,0 0,0 0,0 0,0 0,0 0,0 0,0 0,0 0,0 0,0 0,0 0,0 0,0 0,0 0,0 0,0 0,0 0,0 0,0 0,0 0,81 105,-81-105,14 29,-1-6,-12-10,-1-13,0 0,-14-25,-3-2</inkml:trace>
  <inkml:trace contextRef="#ctx0" brushRef="#br0" timeOffset="195342.5323">22546 5234,'0'0,"0"0,0 0,0 0,0 0,0 0,0 0,0 0,0 0,0 0,0 0,0 0,0 0,0 0,0 0,0 0,0 0,0 0,0 0,0 0,0 0,0 0,0 0,0 0,0 0,0 0,0 0,0 0,0 0,0 0,0 0,0 0,0 0,0 0,0 0,0 0,0 0,0 0,0 0,0 0,0 0,0 0,0 0,0 0,0 0</inkml:trace>
  <inkml:trace contextRef="#ctx0" brushRef="#br0" timeOffset="195624.5605">22679 5000,'0'0,"0"0,0 0,0 0,0 0,0 0,85 89,-73-60,2 5,3 6,1 5,3 4,0 4,-2-3,-4-3,-4-8,0-12,-11-14,12-13</inkml:trace>
  <inkml:trace contextRef="#ctx0" brushRef="#br0" timeOffset="195891.5872">22843 4953,'0'0,"0"0,0 0,0 0,0 0,0 0,0 0,0 0,0 0,0 0,0 0,0 0,0 0,0 0,0 0,0 0,0 0,0 0,0 0,53 102,-53-102,0 0,0 0,12 22,-12-22,0 0,18 39,-18-39,24 51,5 16,2 9,0 6,-4-14,-7-19,-11-26,-9-23</inkml:trace>
  <inkml:trace contextRef="#ctx0" brushRef="#br0" timeOffset="196374.6355">23405 5071,'0'0,"0"0,0 0,0 0,0 0,0 0,0 0,0 0,0 0,0 0,0 0,0 0,0 0,0 0,0 0,0 0,0 0,0 0,0 0,0 0,0 0,0 0,0 0,0 0,0 0,0 0,0 0,0 0,0 0,0 0,0 0,0 0,0 0,0 0,0 0,0 0,0 0,0 0,0 0,0 0,0 0,0 0,0 0,0 0,0 0,0 0,0 0,0 0,0 0,0 0,0 0,0 0,-89 83,89-83,0 0,0 0,0 0,-9 20,9-20,0 0,0 0,0 21,0-21,0 0,0 25,0-25,0 25,9-2,10-5,8-4,10-4,5 1,8-2,-3 2,-2 3,-14 1,-13 0,-18 3,-13 2,-24 5,-21 8,-17 2,-15-3,4-13,12-10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22T17:03:31.502"/>
    </inkml:context>
    <inkml:brush xml:id="br0">
      <inkml:brushProperty name="width" value="0.05292" units="cm"/>
      <inkml:brushProperty name="height" value="0.05292" units="cm"/>
      <inkml:brushProperty name="color" value="#FF0000"/>
    </inkml:brush>
  </inkml:definitions>
  <inkml:trace contextRef="#ctx0" brushRef="#br0">6173 9818,'0'0,"0"0,0 0,0 0,0 0,0 0,0 0,0 0,0 0,0 0,0 0,0 0,0 0,0 0,0 0,0 0,0 0,0 0,0 0,171 49,-171-49,47 0,2 0,1 0,4-1,2-13,7 15,6-11,4 9,6-9,4 10,4-14,6 14,3-10,4 9,5 2,0-13,4 11,6-9,6 9,2-8,3 9,5-10,1 12,5-4,5 3,1-2,1 10,1-9,3 8,7-9,3 8,1-6,2-3,0 12,3-11,5 11,-2-12,2 19,-3-17,0 13,8-2,-2-12,6 10,3-11,3 2,7 10,3-3,1 3,-14-1,-3 5</inkml:trace>
  <inkml:trace contextRef="#ctx0" brushRef="#br0" timeOffset="19060.9059">10304 11234,'0'0,"0"0,0 0,0 0,165 33,-165-33,120 13,3-13,8-1,4 1,-3 0,0 0,3-1,-6 1,-4-10,1 11,-13-15,-6 6,-15 7,-12-9,-11 11,-10-2,10 0,10 19,6 1,-2-4,-1-6,-9-9,-6-2,-2 1,0 0,-5 1,-5-13,2 4,-5 8,-2-8,5 9,10 16,16 15,6 0,-10-9,-25-22</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22T17:04:40.105"/>
    </inkml:context>
    <inkml:brush xml:id="br0">
      <inkml:brushProperty name="width" value="0.05292" units="cm"/>
      <inkml:brushProperty name="height" value="0.05292" units="cm"/>
      <inkml:brushProperty name="color" value="#FF0000"/>
    </inkml:brush>
  </inkml:definitions>
  <inkml:trace contextRef="#ctx0" brushRef="#br0">10066 6964,'0'0,"0"0,0 0,0 0,0 0,0 0,0 0,0 0,0 0,0 0,0 0,0 0,0 0,0 0,0 0,0 0,0 0,0 0,0 0,0 0,0 0,0 0,8 93,-8-93,0 0,0 0,0 0,0 11,0-11,0 0,0 0,0 20,0-20,0 0,12 28,-12-28,10 37,4 12,4 8,-3 9,7 7,-10 6,-5 0,0-2,-7 4,6-5,-6 0,-2 7,9 3,-8 6,-1 9,0 6,11 4,-12 3,3-2,-2 1,0-2,0 0,1 1,-8 0,-5-1,-3-9,2-9,-2-17,8-20,9-21</inkml:trace>
  <inkml:trace contextRef="#ctx0" brushRef="#br0" timeOffset="1779.1779">8365 8425,'0'0,"0"0,0 0</inkml:trace>
  <inkml:trace contextRef="#ctx0" brushRef="#br0" timeOffset="2388.2388">8145 8457,'0'0,"0"0,0 0,0 0,0 0,0 0,0 0,0 0,0 0,0 0,0 0,-90 86,68-73,-2 1,1 0,1 5,1 0,1 4,5 2,1-2,3 3,11-3,-1-5,1-2,18-3,1-13,7 9,4-9,1-1,-1 1,1-1,-4-7,-2 8,0-8,-4 7,-1-14,-5 2,-3-2,3-4,2 1</inkml:trace>
  <inkml:trace contextRef="#ctx0" brushRef="#br0" timeOffset="4226.4226">8397 8552,'0'0,"0"0,0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11,-4-11,0 0,0 0,0 0,0 0,0 0,0 0,0 0,0 0,0 0,0 0,0 0,0 0,0 0,0 0,0 0,0 0,0 0,0 0,0 0,0 0,0 0,0 0,0 0,0 0,0 0,0 0,0 0,0 0,-19 22,19-22,0 0,0 0,0 0,0 0,0 0,0 0,0 0,0 0,0 0,0 0,0 0,0 0,0 0,0 0,0 0,0 0,0 0,0 0,0 0,0 0,0 0,0 0,0 0,0 0,0 0,0 0,0 0,-14 23,14-23,0 0,0 0,0 0,0 0,0 0,0 0,0 0,0 0,0 0,0 0,0 0,0 0,0 0,0 0,0 0,0 0,-15 25,15-25,0 0,0 0,0 0,0 0,0 0,0 0,0 0,0 0,0 0,0 0,0 0,0 0,0 0,0 0,0 0,0 0,0 0,0 0,0 0,0 0,0 0,0 0,0 0,0 0,0 0,-10 23,10-23,0 0,0 0,0 0,0 0,0 0,0 0,0 0,0 0,0 0,0 0,0 0,0 0,0 0,0 0,0 0,0 0,0 0,0 0,0 0,0 0,0 0,0 0,0 0,0 0,0 19,0-19,0 0,0 0,0 0,0 0,0 0,0 0,0 0,0 0,0 0,0 0,0 0,0 0,0 0,0 0,0 0,0 0,0 0,0 0,0 0,0 0,0 0,0 0,0 13,0-13,0 0,0 0,0 0,0 0,0 0,0 0,0 0,0 0,0 0,0 0,0 0,0 0,0 0,0 0,0 0,0 0,0 0,0 0,0 0,0 0,0 0,0 0,0 0,0 0,0 0,0 0,0 0,0 0,0 0,0 0,0 0,0 0,0 0,0 0,0 0,0 0,0 0,0 0,0 0,0 0,0 0,0 0,0 0,0 0,0 0,9 9,-9-9,0 0,0 0,0 0,0 0,0 0,0 0,0 0,0 0,0 0,0 0,0 0,0 0,0 0,0 0,0 0,0 0,0 0,0 0,0 0,0 0,14 0,-14 0,0 0,0 0,0 0,0 0,16-8,-16 8,0 0,0 0,0 0,0 0,0 0,0 0,0 0,0 0,0 0,0 0,0 0,0 0,0 0,0 0,0 0,0 0,0 0,0 0,19-12,-19 12,0 0,0 0,0 0,0 0,0 0,0 0,0 0,0 0,0 0,0 0,0 0,0 0,0 0,0 0,0 0,0 0,0 0,17-13,-17 13,0 0,0 0,0 0,0 0,0 0,0 0,0 0,0 0,0 0,0 0,0 0,0 0,0 0,0 0,0 0,0 0,15-15,-15 15,0 0,0 0,0 0,0 0,0 0,0 0,0 0,0 0,0 0,0 0,0 0,0 0,0 0,0 0,0 0,11-14,-11 14,0 0,0 0,0 0,0 0,0 0,0 0,0 0,0 0,0 0,0 0,0 0,0 0,0 0,0 0,10-11,-10 11,0 0,0 0,0 0,0 0,0 0,0 0,0 0,0 0,0 0,0 0,0 0,0 0,0 0,0 0,0 0,0 0,0 0,0 0,0 0,0 0,0 0,0 0,0 0,0 0,0 0,0 0,0 0,8-11,-8 11,0 0,0 0,0 0,0 0,0 0,0 0,0 0,0 0,0 0,0 0,0 0,0 0,0 0,0 0,0 0,0 0,0 0,0 0,0 0,0 0,0 0,0 0,0 0,0 0,0 0,0 0,0 0,0 0,0 0,0 0,0 0,0 0,0 0,0 0,0 0,0 0,0 0,0 0,0 0,0 0,0 0,0 0,0 0,0 0,8 15,-8-15,0 0,0 0,0 0,0 0,0 0,0 0,-2 11,2-11,0 0,0 0,0 0,0 0,0 0,10 14,-10-14,0 0,0 0,0 0,0 0,0 14,0-14,0 0,0 0,0 0,19 9,-19-9,0 0,0 0,16 1,-16-1,0 0,20 0,-20 0,24-1,3-8,-27 9,0 0,27-13,-27 13,20-9,-3-1,-5 10,-1-10,-3 10,-8 0,0 14,7 3,-7 6,-1 6,1 6,-1 4,-10 1,-2-2,2-8,-2-2,2-9,10-8,1-11,-9 8,9-8,0 0,2-14,-2 2,-12-4,12-4,-10-2,10-3,-9-1,10 0,-1 3,10-2,5-1,4-2,7-1,0 5,1 5,-2 8,-5 11,0 0,-3 0,-4 15,-14 2,10-2,-9-1,-12-2,2-3,1-9,9 0,0 0,0 0,0-11,23 1,1-1,5 0,3 1,-2 0,3 10,-3-14,-2 14,-6 0,-7 0,-7 0,-8 0,0 7,-15-7,-2 13,-1-4,-4 1,1 1,4-1,-1 1,6-3,12 1,-9-9,18 8,7-8,3 0,-2 0,-2 9,-4-9,-3 0,1 11,-1-11,2 13,3-4,-1-9,3 12,-1-12,-6-11,1-3,-9-6,12-3,-4 4,1-2,-8 3,18 5,-4 13,5 0,2 1,-3 22,-5-10,-5-1,-9-12,-1 9,1-9,0 13,0 0,0-1,0 0,0-1,-1 1,20 0,-5-1,4-11,0 0,-3 0,-1-18,-2 3,-1 6,1 9,-2-9,-1 7,1 13,-10-11,0 12,0-12,0 0,0 0,0 0,9 11,-9-11,14 20,-2-8,1-4,-2-8,-11-16,-2-8</inkml:trace>
  <inkml:trace contextRef="#ctx0" brushRef="#br0" timeOffset="4447.4447">9449 8534,'0'0,"0"0,0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0,-53 9,53-9,0 0,0 0,16-8,-16 8,0 0,0-21,0 21</inkml:trace>
  <inkml:trace contextRef="#ctx0" brushRef="#br0" timeOffset="4966.4966">9585 8288,'0'0,"0"0,0 0,0 0,34 87,-34-73,0 8,10 9,-10 3,7 9,-8 3,8 2,-7 0,-1-9,-12-11,-1-11,-2-17,-4 0,-5 0,7-21,-6 1,0 3,-2-6,3 4,5 0,6 5,12 14,12 0,-2 0,1 12,-11-12,16 0,4 9,13-9,8 14,6-14,-6 0,-11-1,-12-20,-17-4</inkml:trace>
  <inkml:trace contextRef="#ctx0" brushRef="#br0" timeOffset="5311.5311">9672 8535,'0'0,"0"0,0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0,107 85,-107-85,0 0,0 0,0 0,21 0,-21 0,0 0,0 0,23 0,-23 0,0 0,18 0,-18 0,12 0,-12 0,0 0,0 0,0 0,0 17,-1-7,-12 6,-5 8,-4 11,-8 12,2 12,8 7,5-11,15-16</inkml:trace>
  <inkml:trace contextRef="#ctx0" brushRef="#br0" timeOffset="6328.6328">10165 6974,'0'0,"0"0,0 0,0 0,0 0,0 0,0 0,0 0,0 0,0 0,208-2,-131 10,2-8,7-1,3 1,5-1,6-9,5 10,6 0,7-11,8 11,7-1,8 1,2-13,6 13,2-10,5 0,0 9,7-15,3 14,7 0,6-10,8 11,3-2,4 2,2-1,7 9,4-9,7 14,6-16,6 19,10-4,7 5,7 7,11 9,9 7,11 10,1 3,0 0</inkml:trace>
  <inkml:trace contextRef="#ctx0" brushRef="#br0" timeOffset="7039.7039">12100 6129,'0'0,"0"0,0 0,0 0,0 0,0 0,0 0,0 0,0 0,0 0,0 0,0 0,0 0,0 0,0 0,0 0,0 0,0 0,0 0,0 0,0 0,0 0,0 0,0 0,0 0,0 0,0 0,0 0,0 0,0 0,0 0,0 0,0 0,0 0,0 0,0 0,0 0,0 0,0 0,0 0,0 0,0 0,0 0,0 0,0 0,0 0,53 105,-53-105,0 0,0 0,0 28,0-28,0 0,-2 37,2-37,0 50,0 5,-1 0,0-16,-14-23,5-24</inkml:trace>
  <inkml:trace contextRef="#ctx0" brushRef="#br0" timeOffset="7303.7303">12098 5707,'0'0,"0"0,0 0,0 0,0 0,0 0,0 0,0 0,0 0,0 0,0 0,0 0,0 0,0 0,0 0,0 0,0 0,0 0,0 0,0 0,0 0,0 0,0 0,0 0,0 0,0 0,0 0,0 0,0 0,0 0,0 0,0 0,0 0,0 0,0 0,0 0,0 0,0 0,0 0,0 0,0 0,0 0,0 0,0 0,0 0,0 0,0 0,0 0,0 0,0 0,0 0,0 0,0 0,0 0,0 0</inkml:trace>
  <inkml:trace contextRef="#ctx0" brushRef="#br0" timeOffset="7573.7573">12477 5641,'0'0,"0"0,0 0,0 0,0 0,0 0,0 0,0 0,0 0,0 0,0 0,0 0,0 0,0 0,0 0,0 0,0 0,0 0,0 0,0 0,0 0,0 0,35 97,-35-97,0 0,0 0,0 0,0 22,0-22,0 0,0 0,9 29,-9-29,0 0,-1 37,1-37,12 46,-4 7,2 3,-11 6,11 0,-11 3,8-5,-9-2,2-7,7-7,-8-5,10-14,-9-14,0-22</inkml:trace>
  <inkml:trace contextRef="#ctx0" brushRef="#br0" timeOffset="8668.8668">12283 6228,'0'0,"0"0,0 0,0 0,0 0,0 0,0 0,0 0,0 0,0 0,0 0,0 0,0 0,0 0,0 0,0 0,0 0,0 0,0 0,0 0,0 0,0 0,0 0,0 0,0 0,0 0,0 0,0 0,0 0,0 0,0 0,0 0,0 0,0 0,0 0,0 0,0 0,0 0,0 0,0 0,0 0,0 0,0 0,0 0,0 0,200-43,-135 43,1-1,-1 9,-8-8,-9 10,-11-10,-6-2,-4 2,-7 0,-6 0,-3 0,0-14,3 4,5-5,7-5,2-1,2-7,-1-4,-12 0,-4 4,-13 9,0 5,-10 15,-6-12,-8 11,-6 0,-9 0,1 22,7 4,1 7,10 7,8 2,12-4,0 0,0-3,16-1,11-3,4-7,7-8,5-16,1-1,2-17,-4-4,-8-2,-9 5,-11 5,-3 14,-11-11,0 11,0 0,0 0,0 11,9 0,-9 8,-2 4,2 1,0-4,0-7,9-13,-9 0,11 0,-11-19,12 2,-12-2,13 3,-13 1,16 5,-5 10,0-9,0 9,-1 0,1 0,0 10,-2-10,4 0,-1 0,1 0,2-14,-1 2,-3 3,-1 9,0-1,0 1,1 8,5 5,0 1,9 0,4-4,1-10,-4-9,-5-11,-7-9,-2 0</inkml:trace>
  <inkml:trace contextRef="#ctx0" brushRef="#br0" timeOffset="9082.9082">13734 6103,'0'0,"0"0,0 0,0 0,0 0,0 0,0 0,0 0,0 0,0 0,0 0,0 0,0 0,0 0,0 0,0 0,0 0,0 0,0 0,178-25,-178 25,32-10,-11 10,-11 0,-10 0,0 0,0 0,0 0,-8 0,-7 16,-6-1,-6 6,-5 7,-3 1,4-1,11-7,9-9,11-12,11 0,7 10,14-11,13 1,1 11,2-11,-9 17,-11-7,-9 2,-19 2,0 8,-28 10,-13 14,-9 3,-4-5,9-15,12-19</inkml:trace>
  <inkml:trace contextRef="#ctx0" brushRef="#br0" timeOffset="10425.0424">14644 5780,'0'0,"0"0,0 0,0 0,0 0,0 0,0 0,0 0,0 0,0 0,0 0,0 0,0 0,0 0,0 0,0 0,0 0,0 0,0 0,0 0,0 0,0 0,0 0,0 0,0 0,0 0,0 0,0 0,0 0,0 0,0 0,0 0,0 0,0 0,0 0,0 0,0 0,0 0,0 0,0 0,0 0,0 0,0 0,0 0,0 0,0 0,0 0,0 0,42 72,-42-72,0 0,0 0,-1 34,1-34,0 0,10 43,-10-43,0 50,-1 10,0 3,1 0,1-5,-11-10,10-13,-1-10,1-10,0-7,0-8,0 0,9 9,0-9,5 0,5-13,2 4,5-3,2-2,1-1,-1 0,-2 0,0-2,-5-3,-3-3,-7 1,-2 2,-9 2,0 3,0 5,0 10,0-10,-13 10,5 0,-1 0,-1 13,-1 1,-3 4,3 8,3 6,8 2,8 2,4-2,8-4,2-2,1-5,6-5,8-5,4-15,2 2,-8-16,-14-15,-20-15,-1-8,1-2,-1-1,1 0,-11 5,10 3,-17 3,17 5,-17 7,17 6,-12 9,13 9,-1 10,11 0,-11 9,13 1,-2 9,2 12,6 8,-2 6,2 2,-3 0,0-3,-4-5,-5-6,-7-6,0-7,0-7,0-13,0 0,0-18,-12-7,4-6,-1-2,9-2,-12 3,11 2,2 1,-1 2,0 2,1-8,-1-15,0-6,15-3,-5 9,-2 23,-8 13</inkml:trace>
  <inkml:trace contextRef="#ctx0" brushRef="#br0" timeOffset="10741.074">15463 5644,'0'0,"0"0,0 0,0 0,0 0,0 0,0 0,0 0,0 0,0 0,0 0,0 0,0 0,0 0,0 0,0 0,0 0,0 0,0 0,0 0,0 0,0 0,0 0,0 0,0 0,0 0,73 97,-73-97,11 22,1 14,-12-36,15 48,-3 7,-4 5,-8 6,14 1,-15 1,1 2,9-8,-9-12,-1-16,-14-23,-10-24</inkml:trace>
  <inkml:trace contextRef="#ctx0" brushRef="#br0" timeOffset="10968.0967">14999 6020,'0'0,"0"0,0 0,0 0,0 0,0 0,0 0,0 0,0 0,0 0,0 0,0 0,0 0,0 0,0 0,0 0,0 0,0 0,0 0,0 0,0 0,0 0,0 0,0 0,0 0,0 0,0 0,0 0,0 0,0 0,0 0,0 0,0 0,0 0,0 0,0 0,0 0,0 0,0 0,0 0,0 0,0 0,0 0,0 0,0 0,0 0,0 0,0 0,0 0,0 0,0 0,0 0,0 0,0 0,0 0,254 2,-47-4,34 15,15 26</inkml:trace>
  <inkml:trace contextRef="#ctx0" brushRef="#br0" timeOffset="25410.5408">10101 9701,'0'0,"0"0,0 0,0 0,0 0,0 0,0 0,0 0,0 0,0 0,0 0,0 0,0 0,0 0,0 0,0 0,0 0,0 0,0 0,0 0,0 0,0 0,0 0,0 0,0 0,0 0,0 0,0 0,0 0,0 0,0 0,0 0,0 0,0 0,0 0,0 0,0 0,0 0,0 0,0 0,0 0,0 0,0 0,0 0,0 0,0 0,0 0,0 0,0 0,0 0,0 0,0 0,0 0,0 0,0 0,0 0,0 0,0 0,0 0,0 0,0 0,0 0,0 0,0 0,0 0,0 0,0 0,0 0,0 0,0 0,0 0,0 0,0 0,0 0,0 0,0 0,0 0,0 0,0 0,0 0,0 0,0 0,0 0,0 0,0 0,0 0,0 0,0 0,0 0,0 0,0 0,0 0,0-48,0 48,0 0,0 0,0 0,0 0,0 0,0 0,0 0,0 0,0 0,0 0,0 0,0 0,0 0,0 0,0 0,0 0,0 0,0 0,0 0,0 0,0 0,0 0,0 0,0 0,0 0,0 0,0 0,0 0,0 0,0 0,0 0,0 0,0 0,0 0,0 0,0 0,0 0,0 0,0 0,0 0,0 0,0 0,0 0,0 0,0 0,0 0,0 0,0 0,0 0,0 0,0 0,0 0,0 11,0-11,0 0,0 0,0 0,0 0,0 0,0 0,0 0,0 0,0 14,0-14,0 0,0 0,0 0,0 0,0 0,0 0,0 0,0 21,0-21,-14 25,14-25,0 0,0 0,0 0,0 0,0 0,0 28,0-28,0 0,0 0,0 0,0 0,-13 29,13-29,0 0,0 0,0 0,0 31,0-31,0 0,0 0,0 30,0-30,0 0,-8 29,8-29,-1 30,0-3,-10-1,11 2,0-2,0 0,-1-4,-1-3,2-5,0-6,0-8,0 9,9-9,-9 0,0 0,0 0,0 0,0 0,0 0,0 0,0 0,9 0,-9 0,11 1,3-1,5 0,9 0,6 0,6-1,7-9,4 10,7-10,7 10,3-1,5 0,2-8,1 9,10-12,14 12,4 2,13-4,5-7,7 8,10-10,8 9,9-7,6 7,12-8,9 9,5-6,12 4,4 1,8-1,5 1,-2-2,6 15,13-2,-5 9,7 3,2 4,-8 10,10 0,1 6,5 7,0 8,-1 4,-9 5,-14 0,-26-8</inkml:trace>
  <inkml:trace contextRef="#ctx0" brushRef="#br0" timeOffset="39180.9177">8740 9515,'0'0,"0"0,0 0,0 0,0 0,0 0,0 0,0 0,0 0,0 0,0 0,0 0,0 0,0 0,0 0,0 0,0 0,0 0,0 0,0 0,0 0,0 0,0 0,0 0,0 0,0 0,0 0,0 0,0 0,0 0,0 0,0 0,0 0,0 0,0 0,0 0,0 0,0 0,0 0,0 0,0 0,0 0,0 0,0 0,0 0,0 0,0 0,0 0,0 0,0 0,0 0,0 0,0 0,0 0,0 0,0 0,0 0,0 0,0 0,0 0,0 0,0 0,0 0,0 0,0 0,0 0,0 0,0 0,0 0,-30 95,30-95,0 0,0 0,0 0,0 0,-10 16,10-16,0 0,0 0,0 0,0 18,0-18,0 0,0 0,-15 18,15-18,0 0,-9 16,9-16,-8 16,8 1,-13 0,11-3,2-1,0-2,0-3,9-8,3 13,5-13,3 2,1-4,4 2,4 0,1 0,1 0,0 0,-4 0,-2 0,-5 0,-3 10,-2-10,-5 0,-10 0,14 0,-14 0,11-12,-11 12,12-14,-12 4,15-1,-14-1,13-1,-14 3,0 2,9 8,-9 0,0 0,-10 0,0 19,-7 4,-2 6,-2 5,-2 6,6 1,1 0,6-1,9-4,-13-4,14-4,-8-5,8-9,0-6,0-8,0 0,14-15,-1-7,6-6,3-4,3-3,3-1,0 2,2 1,0 3,-1 5,-2 3,-3 4,-7 4,-4 3,-5 11,-8-10,0 10,0 10,-8 4,-5 7,-4 5,-7 2,0 7,4 1,6 2,13-1,-9-2,10-5,17-6,3-7,8-7,6-9,1-1,0-16,0-6,-7-4,-3-5,-7-4,-3-2,-6 2,-8-1,-1 6,-11 1,-6 8,-9 8,-9 4,-3 10,1-1</inkml:trace>
  <inkml:trace contextRef="#ctx0" brushRef="#br0" timeOffset="43809.3805">16983 7522,'0'0,"0"0,0 0,0 0,-8 125,8-125,-12 78,12-2,-9-3,9 9,-12 13,12 13,1 10,0 11,0 10,-12 11,13 7,-11 5,10 6,-11 0,6 3,-1-4,13-2,1 1,2-4,-5 1,-10-4,0-10,-32-20,-1-24</inkml:trace>
  <inkml:trace contextRef="#ctx0" brushRef="#br0" timeOffset="44716.4712">17123 5891,'0'0,"0"0,0 0,0 0,0 0,0 0,0 0,0 0,0 0,0 0,0 0,0 0,0 0,0 0,0 0,0 0,0 0,0 0,0 0,0 0,0 0,0 0,0 0,0 0,0 0,0 0,0 0,0 0,0 0,0 0,0 0,0 0,0 0,0 0,0 0,41 93,-41-93,0 0,0 0,0 0,0 0,13 20,-13-20,0 0,0 0,0 0,0 20,0-20,0 0,0 0,0 20,0-20,0 0,0 26,0-26,0 30,-10 6,10 11,0 6,24 2,4-13,5-21,-1-21</inkml:trace>
  <inkml:trace contextRef="#ctx0" brushRef="#br0" timeOffset="44964.496">17547 5935,'0'0,"0"0,0 0,0 0,0 0,0 0,0 0,0 0,0 0,0 0,0 0,0 0,0 0,0 0,0 0,0 0,0 0,0 0,0 0,0 0,0 0,0 0,0 0,0 0,0 0,0 0,0 0,0 0,0 0,0 0,0 0,0 0,0 0,0 0,0 0,0 0,0 0,0 0,0 0,0 0,0 0,0 0,0 0,0 0,0 0,0 0,0 0,0 0,0 0,0 0,15 109,-15-109,0 0,0 44,0-44,1 51,-1 3,-12-11,-3-12,-7-20</inkml:trace>
  <inkml:trace contextRef="#ctx0" brushRef="#br0" timeOffset="45184.518">16956 6147,'0'0,"0"0,0 0,0 0,0 0,0 0,0 0,0 0,0 0,0 0,0 0,0 0,0 0,0 0,0 0,0 0,0 0,0 0,0 0,0 0,0 0,0 0,0 0,0 0,0 0,0 0,0 0,0 0,0 0,0 0,0 0,0 0,0 0,0 0,0 0,0 0,0 0,0 0,0 0,0 0,0 0,0 0,0 0,0 0,0 0,0 0,0 0,0 0,0 0,0 0,0 0,0 0,0 0,158 10,-158-10,105-12,1-5,-5-1</inkml:trace>
  <inkml:trace contextRef="#ctx0" brushRef="#br0" timeOffset="45496.5492">16791 6281,'0'0,"0"0,0 0,0 0,0 0,0 0,0 0,0 0,0 0,0 0,0 0,0 0,0 0,0 0,0 0,228-7,-136-7,7-3</inkml:trace>
  <inkml:trace contextRef="#ctx0" brushRef="#br0" timeOffset="46010.6006">17740 6086,'0'0,"0"0,0 0,0 0,0 0,0 0,0 0,0 0,0 0,0 0,0 0,0 0,0 0,0 0,0 0,0 0,0 0,0 0,0 0,0 0,0 0,0 0,0 0,0 0,0 0,0 0,0 0,0 0,0 0,0 0,0 0,0 0,0 0,0 0,0 0,0 0,0 0,0 0,0 0,0 0,0 0,0 0,0 0,0 0,0 0,0 0,0 0,0 0,0 0,0 0,19 116,-19-116,0 0,15 38,-15-38,16 39,5-11,-4-28,-7-32</inkml:trace>
  <inkml:trace contextRef="#ctx0" brushRef="#br0" timeOffset="46192.6188">17766 5824,'0'0,"0"0,0 0,0 0,0 0,0 0,0 0,0 0,0 0,0 0,0 0,0 0,0 0,0 0,0 0,0 0,0 0,0 0,0 0,0 0,0 0,0 0,0 0,0 0,0 0,0 0,0 0,0 0,0 0,0 0,0 0,0 0,0 0,0 0,0 0,0 0,0 0,0 0,0 0,0 0,0 0,0 0,0 0,0 0,0 0,0 0,0 0,0 0,0 0,0 0,0 0,0 0,0 0,0 0,0 0,0 0,0 0,0 0,0 0,0 0,0 0,0 0,0 0,0 0,0 0</inkml:trace>
  <inkml:trace contextRef="#ctx0" brushRef="#br0" timeOffset="47551.7547">17920 5732,'0'0,"0"0,0 0,0 0,72 94,-72-94,0 0,-1 20,1 0,1 9,-2 8,2 9,-1 4,-7 3,7-6,-9-10,-6-17,-2-12,-4-7,-2-1,4 9,-6-9,0 0,4 0,6 1,15-10,-9 9,9-9,12 9,9-16,9 4,11-1,8-2,-2-2,-1 0,-6-1,-6-1,-6 1,-6-3,-3 5,-4 0,-6 1,0 2,-9-2,11 1,-11 4,0 10,13-1,-13 1,10 12,-10-12,0 10,0-10,0 0,0 0,0 0,0 0,9 0,-9 0,0 0,0 0,0-8,-11 8,-3 1,-3 11,-5 3,-3 5,2 3,7 3,5 1,12 0,-1-1,13-2,8-6,7-8,4-10,0 0,0-13,-4 1,-5-4,-6 3,-5 1,-12 12,11-11,-11 11,0 0,14 0,-13 11,-2-1,1 5,1 3,-1-5,0-2,12-11,-2 0,2-19,-1 3,2 0,-3 5,-2 2,4 9,-4 0,2 0,0 0,1 14,-1-14,1 15,0-16,1 1,2 0,0-11,1 1,0 1,0 9,-3 0,0 0,0 0,3 9,5 0,2-9,4-2,-5 2,-2-12,-2 1,-2 11,-6-9,-9 9,10 0,2 14,9-4,4-10,2-2,-1 2,-9-26,1 2,-2-3</inkml:trace>
  <inkml:trace contextRef="#ctx0" brushRef="#br0" timeOffset="47956.7952">19050 5913,'0'0,"0"0,0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0,130-28,-130 28,0 0,0 0,0 0,0 0,0 0,0 0,0 0,0 0,0 0,0 0,0 0,0 0,0 0,0 0,0 0,-15 0,15 0,0 0,0 0,0 0,0 0,0 0,0 0,0 0,0 0,0 0,0 0,0 0,0 0,0 0,0 0,-19 13,19-13,0 0,0 0,0 0,0 0,0 0,0 0,0 0,0 0,0 0,0 0,0 0,0 0,0 0,-27 8,27-8,0 0,0 0,0 0,0 0,0 0,0 0,0 0,0 0,0 0,0 0,0 0,0 0,-33 12,33-12,0 0,0 0,0 0,0 0,0 0,0 0,0 0,0 0,0 0,0 0,0 0,-35 16,35-16,0 0,0 0,0 0,0 0,0 0,0 0,0 0,0 0,0 0,0 0,-35 18,35-18,-31 21,31-21,0 0,0 0,0 0,0 0,0 0,0 0,0 0,0 0,-22 21,22-21,0 0,0 0,0 0,0 0,0 0,0 0,0 0,-10 19,10-19,0 0,0 0,0 0,0 0,0 0,0 0,0 15,0-15,0 0,0 0,0 0,0 0,0 0,12 13,-12-13,0 0,0 0,0 0,0 0,20 12,-20-12,0 0,0 0,0 0,30 10,-30-10,0 0,0 0,34 10,-34-10,0 0,39 11,-39-11,31 8,-10-8,-21 0,11 15,-11-15,0 18,-31 0,-12 10,-27 11,-24 5,-17-1,-11-4</inkml:trace>
  <inkml:trace contextRef="#ctx0" brushRef="#br0" timeOffset="48957.8953">17413 6341,'0'0,"0"0,0 0,0 0,0 0,0 0,0 0,0 0,0 0,0 0,0 0,0 0,0 0,0 0,0 0,0 0,0 0,0 0,0 0,0 0,0 0,0 0,0 0,0 0,0 0,0 0,0 0,0 0,0 0,0 0,0 0,0 0,0 0,0 0,0 0,0 0,0 0,0 0,0 0,0 0,0 0,0 0,0 0,0 0,0 0,0 0,0 0,0 0,0 0,0 0,1 118,-1-118,0 0,-15 43,15-43,-16 47,0 3,7-2,9-5,0-2,1-5,16-6,0 0,5-4,7-2,4-6,5-6,1-12,0 0,-1-1,-6-16,-9-1,-1-1,-12-2,-10 2,10-1,-11 1,-9 0,1 3,-6-1,-3 6,-5 1,0 10,-6-9,1 11,0 11,-3-1,3 8,0 2,2 6,2 2,6 5,6 3,4-4,8-6,0-9</inkml:trace>
  <inkml:trace contextRef="#ctx0" brushRef="#br0" timeOffset="63082.3076">344 11049,'0'0,"0"0,0 0,0 0,0 0,0 0,0 0,0 0,0 0,0 0,0 0,0 0,0 0,0 0,0 0,0 0,0 0,0 0,0 0,0 0,0 0,0 0,0 0,0 0,0 0,0 0,0 0,0 0,0 0,0 0,0 0,0 0,0 0,0 0,0 0,0 0,0 0,0 0,0 0,0 0,0 0,0 0,0 0,0 0,0 0,0 0,36 99,-36-99,0 0,0 0,9 21,-9-21,0 0,-1 30,1-30,13 47,-14 5,14 8,-16 8,15 0,-13 3,1 6,-1 0,0 3,0 3,0 2,0-4,0 0,1-6,12-12,0-19,3-25,1-19,-3-30</inkml:trace>
  <inkml:trace contextRef="#ctx0" brushRef="#br0" timeOffset="64768.4762">451 11021,'0'0,"0"0,0 0,0 0,0 0,0 0,0 0,0 0,0 0,0 0,0 0,0 0,0 0,0 0,0 0,0 0,0 0,0 0,0 0,0 0,0 0,0 0,0 0,0 0,0 0,0 0,0 0,0 0,0 0,0 0,0 0,0 0,0 0,0 0,179 21,-179-21,47 0,5 0,6 15,4 2,2-2,6-2,3-5,6-8,10 10,4-11,5 8,5-7,2 0,6 0,5-1,5 2,4-3,5 2,8-12,5 14,-1-13,5 10,2 2,0-3,3 2,0-1,4 11,-2-12,1 14,-2-12,-2 11,-2-12,-1 18,-1-9,0 2,1-1,1 0,3 0,-2-9,3 13,-4-12,-3 13,-1-5,-7 1,-5 0,-1 1,-8 0,-1 0,-3-2,-5 3,-6-1,-5 1,-9 4,-5 3,-4-1,-7-1,-4 1,-14-3,-15-3,-11-4,-12-9,-5 13,-7-12,-3 0,-8 9,11-9,-11 0,-1 11,1-11,0 16,0-2,-12 2,-1 5,-9 8,1 1,-3 6,1 4,1 1,4 2,5 1,5 0,7 0,-17 1,18 4,-14 7,13 6,0 5,0 0,-13 0,13-2,-12-1,3-3,-6-3,-4-5,-4-4,-5-5,-5-3,-9-8,-5-9,-11-5,-11-9,-10-10,-11 0,-10 0,-10-16,-9 7,-11-5,-3-1,-8-2,-5-7,-1 7,-8-9,-5 4,1-3,-6-1,1 2,3 2,0 3,0 2,1-1,-5-2,-3 2,-3 0,-9 7,-2 1,-4 3,0 9,3-13,0 12,3-14,7 15,6-1,5 0,1 2,-4 13,-10 7,-9 6,3 7,13-4,14-6</inkml:trace>
  <inkml:trace contextRef="#ctx0" brushRef="#br0" timeOffset="77136.7129">630 12289,'0'0,"0"0,0 0,0 0,0 0,0 0,0 0,0 0,0 0,0 0,0 0,0 0,0 0,0 0,0 0,0 0,0 0,0 0,0 0,0 0,0 0,0 0,0 0,0 0,0 0,0 0,0 0,0 0,0 0,0 0,0 0,0 0,0 0,0 0,0 0,0 0,0 0,0 0,0 0,0 0,0 0,0 0,0 0,0 0,0 0,0 0,0 0,0 0,0 0,0 0,0 0,0 0,0 0,0 0,0 0,0 0,-87 89,87-89,0 0,0 0,0 0,0 0,-16 0,16 0,0 0,0 0,0 0,-15 16,15-16,0 0,0 0,-15 0,15 0,0 0,-14 14,14-14,-13 0,3 8,1-8,0 9,0-9,-1 0,-2 11,2-11,2 0,8 0,-11 0,11 8,0-8,0 0,0 9,0-9,0 0,0 0,0 0,8 0,-8 0,0 0,11 0,-3 0,4 0,0 0,3 0,-2 0,4 0,1 0,3 0,4-2,5-7,0 9,5 0,3-1,1 1,6 0,1-1,6-7,3 8,1 0,5-10,-2 10,2-13,6 13,0-17,0 7,4-5,2 2,2 3,-4 0,2 0,-1-2,-3 2,2 1,0-1,2 1,3 0,-1 9,3-12,1 12,0-1,1 0,5 1,3-1,4 0,1 1,3 13,0-4,-1 2,2 0,-1 2,2-1,4 6,2 1,3 4,3 2,-3 0,-3 2,-2 3,-4-4,0 2,1-3,1-1,-1 0,-4-3,-1-1,-1 2,-1 0,-5 0,-5-1,2 4,1 0,-4-1,1 8,-4-1,-6-1,-4-2,1 6,-6 1,-3 0,-5-2,-8-10,-3 0,-3 0,-3 0,-1 2,-6-4,-1-3,-6-3,-7-16,-3 11</inkml:trace>
  <inkml:trace contextRef="#ctx0" brushRef="#br0" timeOffset="123226.3214">10538 8860,'0'0,"0"0,0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0,103 9,-103-9,0 0,0 0,0 0,0 0,0 0,0 0,15 0,-15 0,0 0,0 0,0 0,0 0,0 0,9 0,-9 0,0 0,0 0,0 0,0 0,12 10,-12-10,0 0,0 0,0 0,13 0,-13 0,0 0,0 0,16 0,-16 0,0 0,18 0,-18 0,25 10,4-10,-29 0,29 8,4-8,2-1,3 1,4 0,2 10,0-12,2 2,0 11,3-12,2 11,1-10,-2 9,-8-9,-6 1,-10-1</inkml:trace>
  <inkml:trace contextRef="#ctx0" brushRef="#br0" timeOffset="123928.3916">11308 8806,'0'0,"0"0,0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 45,-51-45,0 0,0 0,0 0,0 0,0 0,15 15,-15-15,0 0,0 0,0 0,0 0,17 15,-17-15,0 0,0 0,0 0,20 16,-20-16,0 0,0 0,18 16,-18-16,0 0,20 16,-20-16,20 14,-1 0,0-2,-5 0,-7-3,-7-1,0-8,0 9,0-9,-13 10,0-10,-9 16,-5 0,-5 1,-2 5,-4 5,4-3,5-7,7-17</inkml:trace>
  <inkml:trace contextRef="#ctx0" brushRef="#br0" timeOffset="130778.0765">12004 6435,'0'0,"0"0,0 0,0 0,155-1,-155 1,99 0,1-1,10-23,13-2,25-3,22-5,16-2,11-2,19-2,8 0,15-4,9-1,3 6,0 3,9 7,0 5,-2 7,3 16,-9-2,-13 2,-20-2,-24 1</inkml:trace>
  <inkml:trace contextRef="#ctx0" brushRef="#br0" timeOffset="131695.1682">13796 5002,'0'0,"0"0,0 0,0 0,0 0,0 0,0 0,0 0,0 0,0 0,0 0,0 0,0 0,0 0,0 0,0 0,66 101,-66-101,0 0,12 36,-12-36,16 46,3 1,-3-4,3-6,-7-13,-2-12,-10-12,0-10</inkml:trace>
  <inkml:trace contextRef="#ctx0" brushRef="#br0" timeOffset="132101.2088">13618 4730,'0'0,"0"0,0 0,0 0,0 0,0 0,0 0,0 0,0 0,0 0,0 0,0 0,0 0,0 0,0 0,0 0,0 0,0 0,0 0,0 0,0 0,0 0,0 0,0 0</inkml:trace>
  <inkml:trace contextRef="#ctx0" brushRef="#br0" timeOffset="132459.2446">13920 4489,'0'0,"0"0,0 0,0 0,0 0,0 0,85 104,-75-72,5 10,2 4,2 5,0 6,2 2,3 3,-3 3,0-2,5 3,-5-3,2-7,-4-8,-3-12,-2-14,-6-22,-8 0,-22-34,-10-11</inkml:trace>
  <inkml:trace contextRef="#ctx0" brushRef="#br0" timeOffset="133526.3513">13930 5153,'0'0,"0"0,0 0,0 0,0 0,0 0,0 0,0 0,0 0,0 0,0 0,0 0,0 0,0 0,0 0,0 0,0 0,0 0,0 0,0 0,0 0,0 0,0 0,0 0,0 0,209-104,-145 72,-11 4,-19 3,-13 4,-11 5,-10 16,0 0,0 0,15 20,1-10,-2-12,0 2,-14 0,0-17,11 0,-11-6,1-2,-1-3,1-1,-16 0,6 6,-6 8,-4 15,-2 0,-2 0,0 23,2-2,3 7,5 3,13 4,-1 3,11-2,10 2,5-3,7-2,2-5,1-6,-1-11,-4-11,-5 0,-5-21,-7 0,-4-7,-9-6,1-2,0 0,-1 4,-7 5,7 9,-8 5,8 13,0 0,0 0,0 0,11 13,-11 3,15 5,-3 3,2-1,0-8,1-15,0 0,-15-19,13-6,-13-3,1 1,-1 2,-9 5,9 6,0 3,12 11,2 0,2 0,4-1,5 17,1-8,-1-8,2 0,-5 0,-6-18,-4 0,-4 1,-7 4,13 4,-7 9,4-1,8 1,6 11,3-3,4-8,-8 0,-13-24</inkml:trace>
  <inkml:trace contextRef="#ctx0" brushRef="#br0" timeOffset="133842.3829">15295 4159,'0'0,"0"0,0 0,0 0,0 0,0 0,0 0,0 0,0 0,0 0,0 0,0 0,0 0,0 0,0 0,0 0,0 0,0 0,0 0,95 113,-95-113,31 50,3 8,9 9,10 2,0-11,-15-24</inkml:trace>
  <inkml:trace contextRef="#ctx0" brushRef="#br0" timeOffset="134039.4026">15577 4009,'0'0,"0"0,0 0,0 0,0 0,0 0,0 0,0 0,0 0,0 0,0 0,0 0,0 0,0 0,0 0,0 0,0 0,0 0,0 0,0 0,0 0,0 0,0 0,0 0,0 0,0 0,67 107,-67-107,39 82,13 22,6-13</inkml:trace>
  <inkml:trace contextRef="#ctx0" brushRef="#br0" timeOffset="134316.4303">15157 4454,'0'0,"0"0,0 0,0 0,0 0,0 0,0 0,0 0,0 0,0 0,0 0,0 0,0 0,0 0,0 0,0 0,0 0,0 0,0 0,0 0,0 0,0 0,0 0,0 0,0 0,0 0,0 0,0 0,209-20,-79-47,27-8,17 1,3 13,-8 6,-22 6</inkml:trace>
  <inkml:trace contextRef="#ctx0" brushRef="#br0" timeOffset="134622.4609">15217 4788,'0'0,"0"0,0 0,0 0,0 0,0 0,0 0,0 0,0 0,0 0,0 0,0 0,0 0,0 0,0 0,0 0,0 0,0 0,0 0,0 0,0 0,206-139,-55 40,46-1,42 4</inkml:trace>
  <inkml:trace contextRef="#ctx0" brushRef="#br0" timeOffset="140495.0481">11752 8940,'0'0,"0"0,0 0,0 0,0 0,0 0,0 0,0 0,0 0,0 0,0 0,0 0,0 0,0 0,0 0,0 0,0 0,0 0,0 0,0 0,0 0,0 0,0 0,0 0,0 0,0 0,0 0,0 0,0 0,0 0,0 0,0 0,0 0,0 0,0 0,0 0,0 0,0 0,0 0,0 0,0 0,0 0,0 0,0 0,0 0,0 0,0 0,0 0,0 0,0 0,0 0,0 0,0 0,0 0,0 0,0 0,0 0,0 0,0 0,0 0,0 0,0 0,0 0,0 0,0 0,0 0,0 0,0 0,0 0,0 0,0 0,0 0,0 0,0 0,0 0,153 44,-153-44,68 0,9 9,5-10,8 12,-1-11,0 8,-8-8,-5 0,-2 15,-15-3,-11 0,-16-1,-12-11,-4 11,-16-11,10 0,-10 0,0 0,-12 0,-2 0,-8-21,-10-1</inkml:trace>
  <inkml:trace contextRef="#ctx0" brushRef="#br0" timeOffset="141778.1764">12126 8922,'0'0,"0"0,0 0,0 0,0 0,0 0,0 0,0 0,0 0,0 0,0 0,0 0,0 0,0 0,0 0,0 0,0 0,0 0,0 0,0 0,0 0,0 0,0 0,59-127,-59 127,0 0,1-47,-1 47,0-50,0-3,-14-2,15-10,-8-6,8-8,0-1,1-2,-2-1,2-4,-1 2,0 3,-1 1,3 8,-2 4,-1 7,2 7,-11 9,9 10,1 9,-1 10,1 8,-1 9,0 0,0 0,-10 12,9-4,1 3,0 3,-1 4,1 4,0 2,0 4,-14-1,0 1,-3-2,-3-2,-4 2,2 0,-1-3,1-2,1-6,6-2,6-13,9 0,0 0,0-10,0-2,12-4,0-4,2-1,2-4,5 0,-1 1,-4 5,1 1,-6 4,-1 1,-11 2,14 3,-13 8,8-9,-8 9,15-1,-4 1,1 0,1 0,3 17,1-4,6 6,5 4,7 11,9 11,2 2</inkml:trace>
  <inkml:trace contextRef="#ctx0" brushRef="#br0" timeOffset="174653.4636">13358 8228,'0'0,"0"0,0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0,58 89,-58-89,0 0,0 0,0 0,0 0,0 0,0 0,0 0,0 0,0 0,0 0,0 0,0 0,0 0,0 0,0 0,0 0,0 0,0 0,0 0,0 0,0 0,0 12,0-12,0 0,0 13,0-13,0 0,0 0,0 0,0 0,0 0,0 0,0 0,0 0,0 0,0 0,0 0,0 0,0 0,0 0,0 0,0 0,0 0,0 0,0 0,0 12,0-12,0 0,0 0,0 0,0 0,0 0,0 0,0 0,0 0,0 0,0 0,0 0,0 0,0 0,0 0,0 0,0 0,0 0,0 0,8 9,-8-9,0 0,0 0,0 0,0 0,0 0,0 0,0 0,0 0,0 0,0 0,0 0,0 0,0 0,0 0,0 0,0 0,0 0,0 0,0 0,0 0,0 0,0 0,0 0,0 0,0 0,0 0,0 0,0 0,0 0,0 0,0 0,0 0,0 0,0 0,0 0,0 0,0 0,0 0,0 0,0 0,0 0,0 0,0 0,0 0,0 0,0 0,0 0,0 0,0 0,11 9,-11-9,0 0,0 0,0 0,0 0,0 0,0 0,0 0,0 0,0 0,0 0,0 0,0 0,0 0,0 0,0 0,0 0,0 0,0 0,0 0,0 0,0 0,0 0,0 0,0 0,0 0,0 0,0 0,0 0,0 0,11 0,-11 0,0 0,0 0,0 0,0 0,0 0,0 0,0 0,0 0,0 0,0 0,0 0,0 0,0 9,0-9,0 0,0 0,0 0,0 0,0 0,0 0,0 0,0 0,0 0,0 0,8 0,-8 0,0 0,0 0,0 0,0 0,0 0,0 0,0 0,0 0,0 0,0 0,0 0,0 0,0 0,0 0,0 0,0 0,0 0,0 0,0 0,0 0,0 0,0 8,0-8,0 0,0 0,0 0,0 0,0 0,0 0,0 0,0 0,0 0,0 0,0 0,0 0,0 0,0 0,0 0,0 0,0 0,0 0,0 0,0 0,0 0,0 0,0 0,0 0,0 0,0 0,0 0,0 0,0 0,0 0,0 0,0 0,0 0,0 0,0 0,0 0,0 0,0 0,0 0,0 0,0 0,0 0,0 0,0 0,0 0,0 0,0 0,0 0,0 0,0 0,0 0,0 0,0 8,0-8,0 0,0 0,0 0,8 0,-8 0,0 0,0 0,0 0,0 0,9 0,-9 0,0 0,0 0,0 0,0 0,0 0,0 0,8 0,-8 0,0-11,0 11,0-9,0 9,8-1,-8 1,0 0,0-7,0 7,0 0,0 0,0 0,0 0,0 0,0 0,0 0,0 0,0 0,0 0,0 0,0 0,0 0,0 0,0 0,0 0,0 0,0 0,0 0,0 0,0-9,0 9,0 0,0 0,0 0,0 0,0 0,0 0,0 0,0 0,0 0,0 0,0 0,0 0,0 0,0 0,0 0,0 0,0 0,0 11,0-11,-8 0,8 11,0-11,0 0,0 10,0-10,0 0,0 0,0 8,0-8,0 0,0 0,0 0,8-1,-8 1,0 0,0 0,9 0,-9 0,0 0,0 0,0-9,0 9,0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0,9 0,-9 0,0 0,0 0,0 0,0 0,9 0,-9 0,0 0,0 0,0 0,0 0,0 0,0 0,0 0,0 0,0 0,0 0,0 0,0 0,0 0,0 0,0 0,0 0,0 0,0 0,0 0,0 0,8 0,-8 0,0 0,0 0,10 10,-10-10,0 0,9 0,-9 0,0 0,0 0,0 0,0 0,0 0,8-1,-8 1,0 0,0 0,0 0,0 0,0 0,0 0,8 0,-8 0,0 0,0 9,0-9,0 0,0 0,0 0,0 0,0 0,0 0,0 8,0-8,0 0,0 0,11 0,-11 8,0-8,0 0,0 0,0 0,0 12,0-12,0 0,0 8,0-8,0 0,0 0,0 0,0 0,0 0,0 0,0 0,0 0,0 9,0-9,0 0,0 0,0 0,0 0,0 0,0 0,0 0,0 0,0 0,0 0,0 0,0 0,0 0,0 0,0 0,0 0,0 0,0 8,0-8,0 0,0 0,0 0,0 0,0 0,0 0,0 0,0 0,0 0,0 0,0 0,0 0,0 0,0 0,0 0,0 0,0 0,0 0,0 0,0 0,8 0,-8 0,0 0,0 0,0 0,0 0,0 0,0 0,0 0,0 0,0 0,0 0,0 0,0 0,0 0,0 0,0 0,0 0,0 0,8 0,-8 0,0 0,0 0,0 0,0 0,0 0,0 0,0 0,0 0,0 0,0 0,0 0,0 0,0 0,0 0,0 0,0 0,0 0,0 0,0 0,0 8,0-8,0 0,0 0,0 0,0 0,0 0,0 0,0 0,0 0,0 0,0 0,0 0,0 0,0 0,0 0,0 0,0 0,0 0,0 0,8 0,-8 0,0 0,0 0,0 0,0 0,0 0,0 0,0 0,0 0,0 0,0 0,0 0,0 0,0 0,0 0,0 0,0 0,9 0,-9 0,0 0,0 0,0 0,0 0,-1 8,1-8,0 0,0 0,0 0,0 0,0 0,0 0,0 0,0 0,0 0,0 0,0 0,0 0,0 0,0 0,0 0,0 0,0 0,0 0,0 0,0 0,0 0,0 0,0 0,0 0,0 0,0 0,0 0,0 0,0 0,0 0,0 0,0 0,0 0,0 0,0 0,0 0,0 0,0 0,0 0,0 0,0 0,0 0,0 0,8 0,-8 0,0 0,0 0,0 0,0 0,0 0,0 0,0 0,0 0,0 0,0 0,0 0,0 0,0 0,0 0,0 0,0 0,0 0,0 0,0 0,0 0,0 0,0 0,8 0,-8 0,0 0,0 0,0 0,0 0,0 0,0 0,0 0,0 0,0 0,0 0,0 0,0 0,0 0,9 0,-9 0,0 0,0 0,0 0,0 0,0 0,0 0,0 0,0 0,0 0,9 0,-9 0,0 0,0 0,0 0,0 0,0 0,0 0,0 0,0 0,0 0,0 0,0 0,0 0,0 0,0 0,0 0,0 0,9 0,-9 9,0-9,0 0,0 0,0 0,0 0,0 0,8 0,-8 0,0 0,0 0,0 0,0 0,0 0,0 0,0 0,0 0,0 0,0 0,0 0,0 0,0 0,9 0,-9 0,0 0,0 0,0 0,0 0,10 8,-10-8,0 0,0 0,0 0,0 0,0 0,0 0,0 0,0 0,0 0,10 0,-10 0,0 0,0 0,0 0,0 0,0 0,0 0,0 0,0 0,0 0,10-1,-10 1,0 0,0 0,0 0,0 0,0 0,0 0,0 0,0 0,0 0,0-12,0 12,0-15,31 15,6-21</inkml:trace>
  <inkml:trace contextRef="#ctx0" brushRef="#br0" timeOffset="177323.7306">13977 8483,'0'0,"0"0,0 0,0 0,0 0,0 0,0 0,0 0,0 0,0 0,0 0,0 0,0 0,0 0,0 0,0 0,0 0,0 0,0 0,0 0,0 0,0 0,0 0,0 0,0 0,0 0,0 0,0 0,0 0,0 0,0 0,0 0,0 0,0 0,0 0,0 0,0 0,0 0,0 0,0 0,0 0,0 0,0 0,0 0,0 0,0 0,0 0,0 0,0 0,0 0,0 0,0 0,0 0,180 41,-180-41,31 0,-1-2,2 2,1 0,0-1,0 1,1 0,1 0,6-2,0 2,-1 0,4-1,-2 1,0-1,-2 1,-4-1,-3 0,-1 0,-4 1,-3 0,-6-8,-1 8,-5-10,-1 10,-3 0,-9 0,13 0,-13 0,14-8,-14 8,11-9,-11 9,0-11,-8 12,-1-13,-2 12,1 0,-4 0,-6 12,-3-11,-1-1,7 0,2 0,6-12,-2 12,-1-16,-5 1,-2 0,2 4,1 2,6 10,10-1,0 0,0 0,0 0,0 0,0 0,0 0,0 0,0 0,15-1,0-1,4 2,6 14,3-6,-3 2,-2 2,-15-13,0 14,10 0,-4 0,5 4,-2 0,-8-3,-9-1,10-1,-10 0,0-12,0 12,-8-12,8 0,-9 10,1-10,0 0,-1 15,8 3,14 13,-13 8,9-6</inkml:trace>
  <inkml:trace contextRef="#ctx0" brushRef="#br0" timeOffset="178536.8519">13999 8411,'0'0,"0"0,0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 21,-89-21,0 0,0 0,0 0,0 0,0 0,0 0,14-11,-14 11,0 0,0 0,0 0,0 0,0 0,14 0,-14 0,0 0,0 0,0 0,0 0,16-1,-16 1,0 0,0 0,0 0,14 0,-14 0,0 0,0 0,16 0,-16 0,0 0,15 0,-15 0,16-9,2 9,-1 0,2-2,1 2,1 0,3 10,-3-11,-3 1,-2-1,-3 1,4 12,0-12,-3 11,-4-12,-10 1,8 0</inkml:trace>
  <inkml:trace contextRef="#ctx0" brushRef="#br0" timeOffset="180166.0148">14123 8462,'0'0,"0"0,0 0,0 0,0 0,0 0,0 0,0 0,0 0,0 0,0 0,0 0,0 0,0 0,0 0,0 0,0 0,0 0,0 0,0 0,0 0,0 0,0 0,0 0,0 0,0 0,0 0,0 0,0 0,0 0,0 0,0 0,0 0,0 0,0 0,0 0,0 0,0 0,0 0,0 0,0 0,0 0,0 0,0 0,0 0,0 0,0 0,0 0,0 0,0 0,0 0,0 0,0 0,0 0,0 0,0 0,0 0,0 0,0 0,0 0,0 0,0 0,0 0,0 0,0 0,0 0,0 0,0 0,0 0,0 0,0 0,0 0,0 0,0 0,0 0,-25-108,25 108,0 0,0 0,0 0,0-23,0 23,0 0,0 0,0-23,0 23,0 0,11-23,-11 23,9-26,3 0,-2 2,-10 0,9 0,-9-2,-12-1,12 0,0 0,-1 2,1-2,1-1,-1-6,0-2,1 1,-1 1,0 1,0 1,1 0,-1 1,-8 2,8 4,-8 4,8 4,0 5,0 12,0-10,0 10,0 0,0 0,0 10,0-1,0 0,0 1,8-1,-9 2,1-1,0 3,0-1,0 0,0 1,0 3,0 0,-1 3,-12 1,13 2,-15 1,5-3,-1 3,-2-3,-2-2,1-1,1-3,1-2,2-12,2 7,8-7,-13 0,13-11,0 11,0-11,0 11,0-17,0 5,1-5,-1-3,0-1,0 0,0 1,8 4,2-2,-10 2,15 0,-4 1,-3-1,0 0,0 4,2 0,-1 11,0-12,3 13,-2-11,-1 11,1-8,-10 8,13 0,-13-9,11 9,-11 0,12 0,-12 0,0 0,8 0,-8 0,8 0,0 14,1-5,-9 0,15-11,-15 13,10-12,-10 1,8 0,-8 0,11 8,-2-8,1 0,2 0,1 0,-4 9,-9-9,0 0,10 9,-10-9,10 20,-11 0,10-7,-9-3</inkml:trace>
  <inkml:trace contextRef="#ctx0" brushRef="#br0" timeOffset="190243.0224">16363 7083,'0'0,"0"0,0 0,0 0,0 0,0 0,0 0,0 0,0 0,0 0,0 0,0 0,0 0,0 0,0 0,0 0,0 0,0 0,0 0,0 0,0 0,0 0,31 92,-31-92,0 0,0 0,0 0,11 28,-11-28,0 0,0 0,11 26,-11-26,0 0,9 22,-9-22,0 16,13-4,-13 0,0 1,9 0,-9 1,0 4,9 1,-10 4,1 1,0 2,0-3,3-1,-5 2,2-4,0 1,0-2,2-3,-2-1,8-3,-8-1,8-3,-8-8,0 10,8-10,-8 0,0 0,0 0,0 0,0 0,0 0,0 0,9 0,-9 0,16 0,-1 0,4 7,5-8,4 10,6-9,3 14,1-15,5 14,-2-13,-2 12,0-14,-7 16,-3-1,-10-1,-6-2</inkml:trace>
  <inkml:trace contextRef="#ctx0" brushRef="#br0" timeOffset="191754.1735">17010 7279,'0'0,"0"0,0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0,-1-17,1 17,0 0,0 0,0 0,0 0,0 0,0 0,0 0,0 0,0 0,0 0,0 0,0 0,0 0,0 0,0 0,0 0,0 0,0 0,0 0,0 0,0 0,0 0,0 0,0 0,0 0,0 0,0 0,0 0,0 0,0 0,0 0,0 0,0 0,0 0,0 0,0 0,0 0,0 0,0 0,0 0,0 0,0 0,0 0,0 0,0 0,0 0,0 0,0 0,0 0,0 0,0 0,0 0,0 0,0 0,0 0,0 0,0 0,0 0,0 0,0 0,0 0,0 0,0 0,0 0,0 0,0 0,0 0,0 0,0 0,0 0,0 0,0 0,0 0,0 0,0 0,13-8,-13 8,0 0,0 0,0 0,0 0,0 0,0 0,0 0,0 0,0 0,0 0,0 0,0 0,0 0,0 0,0 0,0 0,0 0,0 0,0 0,0 0,0 0,0 0,0 0,0 0,0 0,0 0,0 0,0 0,0 0,0 0,0 0,0 0,0 0,0 0,0 0,0 0,0 0,0 0,0 0,0 0,0 0,0 0,0 0,0 0,0 0,0 0,0 0,0 0,0 0,0 0,0 0,0 0,0 0,0 0,0 0,0 0,0 0,0 0,0 0,0 0,0 0,0 0,0 0,0 0,0 0,0 0,0 0,0 0,0 0,0 0,0 0,11-1,-11 1,0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0,1 9,-1-9,0 0,0 0,0 0,0 0,0 0,0 0,0 0,0 0,0 0,0 0,0 0,0 0,0 0,0 0,0 0,0 0,0 0,0 0,0 0,0 0,0 0,0 0,0 0,0 0,0 0,0 0,0 0,0 0,0 0,0 0,-10 19,10-19,0 0,0 0,0 0,0 0,0 0,0 0,0 0,0 0,0 0,0 0,0 0,0 0,0 0,0 0,0 12,0-12,0 0,0 0,0 0,0 0,0 0,0 0,0 0,0 0,0 0,0 0,0 0,0 0,0 0,-11 11,11-11,0 0,0 0,0 0,0 0,0 0,0 0,0 0,0 0,0 0,0 0,0 0,0 0,0 13,0-13,0 0,0 0,0 0,0 0,0 0,0 0,0 0,0 0,0 0,0 0,-9 11,9-11,0 0,0 0,0 0,0 0,0 0,0 0,0 0,0 0,0 0,0 0,1 14,-1-14,0 0,0 0,0 0,0 0,0 0,0 0,0 0,0 0,0 0,0 11,0-11,0 0,0 0,0 0,0 0,0 0,0 0,0 0,0 0,0 11,0-11,0 0,0 0,0 0,0 0,0 0,0 0,0 0,-9 11,9-11,0 0,0 0,0 0,0 0,0 0,0 0,0 11,0-11,0 0,0 0,0 0,0 0,0 0,0 10,0-10,0 0,0 0,0 0,0 0,-1 12,1-12,0 0,0 0,0 0,1 13,-1-13,0 0,0 0,8 13,-8-13,0 0,0 13,0-13,0 13,0-2,0-11,0 0,0 12,0-12,0 10,0 0,1 1,-2-2,1 2,1-1,-1 0,0 0,8-3,-8-7,0 12,0-12,0 0,0 0,0 0,0 0,0 0,0 0,0-10,0 2,0-3,0-2,0-2,0 0,10 0,-10-2,-1-1,10 1,-11-2,2-1,0 0,1 0,-1 2,-1 1,10-1,-9 3,8 1,-8 2,-1 2,2 2,-1 8,0 0,0 0,0 0,-8 0,8 0,-11 0,12 12,-17-12,15 11</inkml:trace>
  <inkml:trace contextRef="#ctx0" brushRef="#br0" timeOffset="202190.217">15703 7808,'0'0,"0"0,0 0,0 0,0 0,0 0,0 0,0 0,0 0,0 0,0 0,0 0,0 0,0 0,0 0</inkml:trace>
  <inkml:trace contextRef="#ctx0" brushRef="#br0" timeOffset="221893.1871">16321 7619,'0'0,"0"0,0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 96,-34-96,0 0,0 0,0 0,0 0,0 0,0 0,0 0,0 0,0 13,0-13,0 0,0 0,0 0,0 0,0 0,0 0,0 0,8 11,-8-11,0 0,0 0,0 0,0 0,0 0,0 0,0 10,0-10,0 0,0 0,0 0,0 0,0 0,0 9,0-9,0 0,0 0,0 0,0 0,11 12,-11-12,0 0,0 0,0 0,0 9,0-9,0 0,0 0,0 9,0-9,0 0,10 9,-10-9,0 9,1 0,-1 3,0-1,0 2,-10 0,11 1,-2 2,1-1,0-2,0 0,-9-2,9 0,0 2,-8 0,8 1,0-2,-1 3,1-5,0 1,0-2,0 1,0-10,0 11,0-11,0 9,0-9,1 9,-1-9,0 0,0 10,0-10,0 0,0 11,0-11,0 13,0-13,9 13,-9-13,-1 14,1-4,0-10,0 16,0-8,0-8,1 12,8-12,-9 10,0-10,0 9,8-9,-8 0,0 8,13-8,-13 0,17 0,-8 9,4-9,0 0,2 0,0 0,2 0,-1-1,-1 1,2 0,1 0,2 0,-2 0,0 0,0-2,1 1,0 1,0 10,2-10,0 0,0-2,-1 2,-2 0,-1 0,-3 0,-2 0,-2 0,-10 0,10 0,-11 9,1-9,0 0,0 0,0 0,0 0,-10 0,10 0,-12-10,2 10,-3-10</inkml:trace>
  <inkml:trace contextRef="#ctx0" brushRef="#br0" timeOffset="233305.3282">15778 6985,'0'0,"0"0,0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72,-11-72,0 0,0 0,0 0,0 0,0 0,0 0,0 0,0 0,0 0,10 18,-10-18,0 0,0 0,0 0,0 0,0 0,0 13,0-13,0 0,0 0,0 0,0 0,11 15,-11-15,0 0,0 0,0 0,0 18,0-18,0 0,0 0,15 19,-15-19,0 0,0 20,0-20,0 19,0 1,1-1,-1 1,-1 2,1 1,1 1,8 1,-9 2,0-1,10-3,-10 2,0-4,-1 0,10-2,-8-1,10-2,-11 0,10-4,-11-1,1-11,0 14,0-14,0 0,9 9,-9-9,0 0,0 0,0 0,0 0,0 0,0 0,0 0,0 0,0 0,0 0,0 11,0-11,11 0,-11 7,16-7,-4 9,5-9,0 9,8-10,2 12,0-11,4 10,-3-10,-2 0,-2-1,3 9,-1-8,5-1,4 1,1 8,10-8,-3-1,7 11,-5-10,-7-1,-1-10</inkml:trace>
  <inkml:trace contextRef="#ctx0" brushRef="#br0" timeOffset="248182.8158">16327 8364,'0'0,"0"0,0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0,14-97,-14 97,0 0,0 0,0 0,0 0,0 0,0 0,0 0,0 0,0 0,0 0,0 0,0 0,0 0,0 0,0 0,0 0,0 0,0 0,0 0,0 0,0 0,0 0,12-16,-12 16,0 0,0 0,0 0,0 0,0 0,0 0,0 0,0 0,0 0,0 0,0 0,0 0,0 0,0 0,0 0,0 0,0 0,0 0,0 0,0 0,0 0,0 0,0-16,0 16,0 0,0 0,0 0,0 0,0 0,0 0,0 0,0 0,0 0,0 0,0 0,0 0,0 0,0 0,0 0,0 0,0 0,0 0,0 0,0 0,0 0,0-10,0 10,0 0,0 0,0 0,0 0,0 0,0 0,0 0,0 0,0 0,0 0,0 0,0 0,0 0,0 0,0 0,0 0,0 0,0 0,0 0,0 0,0 0,0 0,0 0,0 0,0 0,0 0,0 0,0 0,0 0,0 0,0 0,0 0,0 0,0 0,0 0,0 0,0 0,0 0,0 0,0 0,0 0,0 0,0 0,0 0,0 0,0 0,0 0,0 0,0 0,0 0,0 0,0 0,0 0,0 0,0 0,0 0,0 0,0 0,0 0,0 0,0 0,0 0,0 0,0 0,0 0,0 15,0-15,0 0,0 0,0 0,0 0,0 0,0 0,0 0,0 0,0 0,0 0,0 0,0 0,0 0,0 0,0 0,0 0,0 11,0-11,0 0,0 0,0 0,0 0,0 0,0 0,0 0,0 0,0 0,0 0,0 0,0 0,0 0,0 0,0 0,0 11,0-11,0 0,0 0,0 0,0 0,0 0,0 0,0 0,0 0,0 0,0 0,0 0,0 0,0 0,0 0,0 9,0-9,0 0,0 0,0 0,0 0,0 0,0 0,0 0,0 0,0 0,0 0,0 0,0 0,0 0,0 10,0-10,0 0,0 0,0 0,0 0,0 0,0 0,0 0,0 0,0 0,0 0,0 0,0 0,0 12,0-12,0 0,0 0,0 0,0 0,0 0,0 0,0 0,0 0,0 0,0 0,0 0,0 16,0-16,0 0,0 0,0 0,0 0,0 0,0 0,0 0,0 0,0 0,0 0,0 16,0-16,0 24,0-24,0 0,0 0,0 0,0 0,0 0,0 0,0 0,0 0,0 23,0-23,0 0,0 0,0 0,0 0,0 0,0 0,0 0,0 27,0-27,0 0,0 0,0 0,0 0,0 0,0 0,1 27,-1-27,0 0,0 0,0 0,0 0,0 0,-9 25,9-25,0 0,0 0,0 0,0 0,0 27,0-27,0 0,0 0,0 0,-9 26,9-26,0 0,0 0,1 25,-1-25,0 0,1 24,-1-24,0 22,0 0,-1 0,10-4,-8-2,10-4,-11-2,14-1,-6-9,-8 11,14-11,-5 0,3-2,2 10,1-8,4 0,-4 0,3 10,1-10,1 0,2-1,4 11,3-10,6 9,4-9,-1 14,2-7,4 0,-6 2,-3-10,-5 13,-4-13,-7 9,-7-8,-12 10,0-10,-9 0,-7-10,-9 10</inkml:trace>
  <inkml:trace contextRef="#ctx0" brushRef="#br0" timeOffset="248982.8958">16361 8810,'0'0,"0"0,0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0,-105-54,105 54,0 0,0 0,0 0,0 0,0 0,0 0,0 0,0 0,0 0,0 0,0 0,0 0,0 0,0 0,0 0,9 0,-9 0,0 0,0 0,0 0,0 0,0 0,0 0,0 0,0 0,0 0,0 0,0 0,0 0,0 0,0 0,0 0,0 0,0 0,0 0,0 0,0 0,0 0,0 0,0 0,0 0,0 0,0 0,0 0,0 0,0 0,0 0,0 0,0 0,11 0,-11 0,0 0,0 0,0 0,0 0,0 0,0 0,0 0,0 0,0 0,0 0,0 0,0 0,0 0,0 0,0 0,0 0,0 0,0 0,0 0,0 0,0 0,0 0,0 0,1 15,-1-15,0 0,0 0,0 0,0 0,0 0,0 0,0 0,0 0,0 0,-1 11,1-11,0 0,0 0,0 0,0 0,0 0,0 0,0 0,0 0,0 15,0-15,0 0,0 0,0 0,0 0,0 0,0 0,0 0,0 17,0-17,1 21,-1-21,0 0,0 0,0 0,0 0,0 0,0 25,0-25,0 0,0 0,0 0,0 0,1 27,-1-27,0 0,0 0,0 0,0 27,0-27,0 0,0 0,-1 31,1-31,0 0,0 31,0-31,1 32,-1-2,0-30,0 30,0-1,0 0,0 2,0-1,0-1,1-1,-2-1,10-4,-9-3,14-3,-5-3,0-3,0 0,4-3,2-8,5 13,2-13,2 9,4-9,3 11,2-11,0 13,3-5,-1 0,-2-9,-1 14,-4-13,-2 12,-2-13,1 13,-2-12,-1 15,-1-8,-2 1,-4-8,-15 0,0 0,0 0</inkml:trace>
  <inkml:trace contextRef="#ctx0" brushRef="#br0" timeOffset="249683.9659">16522 9526,'0'0,"0"0,0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0,-136-38,136 38,0 0,0 0,0 0,0 0,0 0,0 0,0 0,0 0,0 0,0 0,0 0,0 0,0 0,0 0,0 0,0 0,0 0,0 0,0 0,0 0,0 0,0 0,0 0,0 0,0 0,0 0,0 0,0 0,0 0,0 0,0 0,0 0,0 0,0 0,0 0,0 0,0 0,0 0,0 0,0 0,0 0,0 0,0 0,0 0,0 0,0 0,0 0,0 0,0 0,0 0,0 0,0 0,0 0,0 0,0 0,0 15,0-15,0 0,0 0,0 0,0 0,0 18,0-18,0 0,0 0,0 0,-9 25,9-25,0 0,0 0,0 34,0-34,0 0,-2 36,2-36,-1 37,0-3,1-8,-1 0,1-7,0 1,-2-4,2-2,9-2,-9-4,0-8,0 0,9 0,-9 0,0 0,0 0,0 0,0 0,-1-11,14 11,-3 0,7-9,9 9,11 0,9 15,9 0,6 5,6 5,-1 0,-2 2,-6-5,-9-3,-10-8,-12-12,-12 1,-14-14,-1-5</inkml:trace>
  <inkml:trace contextRef="#ctx0" brushRef="#br0" timeOffset="250365.034">16323 9897,'0'0,"0"0,0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25,19-25,0 0,0 0,0 0,0 0,0 0,0 0,8 11,-8-11,0 0,0 0,0 0,0 0,0 0,-1 18,1-18,0 0,0 0,0 0,0 0,0 22,0-22,0 0,0 0,0 0,-1 26,1-26,0 0,0 0,-1 31,1-31,0 0,-15 35,15-35,-9 38,8 3,-8-2,8 0,-2-4,3-4,-1-4,1-5,-1-6,1-6,0-2,0-8,11 0,-11 0,0 9,10-9,-10 0,16 0,-2 0,8 10,9-10,9 18,10-3,9 8,9 2,-1 5,2 2,-5 2,-9-11,-14-10</inkml:trace>
  <inkml:trace contextRef="#ctx0" brushRef="#br0" timeOffset="251875.185">14886 6936,'0'0,"0"0,0 0,0 0,0 0,0 0,0 0,0 0,0 0,0 0,0 0,0 0,0 0,0 0,0 0,0 0,0 0,0 0,0 0,0 0,0 0,0 0,0 0,0 0,0 0,0 0,0 0,0 0,0 0,0 0,0 0,0 0,0 0,0 0,0 0,0 0,0 0,0 0,0 0,0 0,0 0,0 0,0 0,0 0,0 0,0 0,33 94,-33-94,0 0,0 0,0 0,0 22,0-22,0 0,0 0,12 27,-12-27,0 0,8 30,-8-30,0 31,12 3,-11-2,-1 1,7-1,-7 0,1-1,-2 1,10-1,-9 0,10-3,-11-2,1 1,12 0,6 3,4 0,2-4,0-5,-3-6,-3-5,3-10,0 11,4-12,7 1,1 7,8-7,4-1,5 1,9 0,3-1,10 0,3 0,2-10,-2 2,-1-3,-14-2</inkml:trace>
  <inkml:trace contextRef="#ctx0" brushRef="#br0" timeOffset="252792.2767">14131 6931,'0'0,"0"0,0 0,0 0,0 0,0 0,0 0,0 0,0 0,0 0,0 0,0 0,0 0,0 0,0 0,0 0,0 0,0 0,0 0,0 0,0 0,0 0,0 0,0 0,0 0,0 0,0 0,0 0,0 0,0 0,0 0,0 0,0 0,0 0,0 0,0 0,0 0,0 0,0 0,0 0,0 0,0 0,0 0,0 0,0 0,0 0,0 0,0 0,0 0,0 0,0 0,0 0,10 105,-10-105,0 0,0 0,0 0,0 23,0-23,0 0,0 0,0 29,0-29,0 0,11 30,-12 5,1 1,10 0,-9 1,9 0,-11-2,12-1,-3-1,1-3,3-2,0-1,3-2,0-4,6-1,0-4,3-1,3-1,-3-4,6 1,5-3,7 0,10 1,5 1,3-2,0 1,12 3,2 1,0-1,-7-4,-26-8,-14 0,-12-16</inkml:trace>
  <inkml:trace contextRef="#ctx0" brushRef="#br0" timeOffset="253542.3517">13399 6895,'0'0,"0"0,0 0,0 0,0 0,0 0,0 0,0 0,0 0,0 0,0 0,0 0,0 0,0 0,0 0,0 0,0 0,0 0,0 0,0 0,0 0,0 0,0 0,0 0,0 0,0 0,0 0,0 0,0 0,0 0,0 0,0 0,0 0,0 0,0 0,0 0,0 0,0 0,0 0,0 0,0 0,0 0,0 0,0 0,0 0,0 0,0 0,0 0,0 0,0 0,0 0,0 0,0 0,0 0,0 0,0 0,0 0,0 0,0 0,0 0,0 0,0 0,0 0,0 0,0 0,0 0,0 0,0 0,-25 95,25-95,0 0,0 0,0 28,0-28,0 0,-1 35,1-35,0 36,0 2,0-38,-1 37,1 0,0-2,-2-1,18 0,-3-2,2-1,3-1,1-2,2-1,1-4,2-1,2-3,2-4,-2-5,1-1,-1-9,3 7,3-8,4 1,5 0,5 0,9 9,6-9,6 6,3-6,-6-1,-6 1</inkml:trace>
  <inkml:trace contextRef="#ctx0" brushRef="#br0" timeOffset="254321.4296">12555 6866,'0'0,"0"0,0 0,0 0,0 0,0 0,0 0,0 0,0 0,0 0,0 0,0 0,-2 93,2-93,0 0,0 0,0 34,0-34,0 0,-9 34,9-34,-1 34,1 5,-11 2,11 0,0-3,-1-1,1-2,-1-3,0-4,10-1,-9-2,16 0,-3-1,0 0,2-2,0 0,1 0,3-4,0-2,-1-2,3-4,3-10,5 10,6-11,7 1,9 9,8-10,11 0,3-1,8 2,1-11,5 2,0-3,0 0</inkml:trace>
  <inkml:trace contextRef="#ctx0" brushRef="#br0" timeOffset="255051.5026">11621 7034,'0'0,"0"0,0 0,0 0,0 0,0 0,0 0,0 0,0 0,0 0,0 0,0 0,0 0,0 0,0 0,0 0,0 0,0 0,0 0,0 0,0 0,0 0,0 0,0 0,0 0,0 0,0 0,0 0,0 0,0 0,0 0,0 0,0 0,0 0,0 0,0 0,58 99,-58-99,0 0,0 0,0 28,0-28,0 0,-1 35,1-35,-1 39,-9 3,10-2,0 1,-10-5,9-2,1-4,-1-2,12-5,4-1,7-5,11-3,12-2,13-5,8-7,7 10,7-10,3-1,1 1,-1 0,-3 0,-3-15,-10 5</inkml:trace>
  <inkml:trace contextRef="#ctx0" brushRef="#br0" timeOffset="255801.5776">11156 7072,'0'0,"0"0,0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0,-75 27,75-27,0 0,0 0,0 0,-15 30,15-30,0 0,0 0,-12 36,12-36,0 0,-9 36,9-36,-9 38,8 0,0-2,1-1,13-1,-4-2,4-2,-3-2,3-3,3-1,1-2,0 0,-3-2,3-1,-4-1,0-2,2-2,1 1,2-3,5-2,7 0,6-10,9 0,12 0,4 0,11-25,1 3,-2-2</inkml:trace>
  <inkml:trace contextRef="#ctx0" brushRef="#br0" timeOffset="256611.6586">10309 7026,'0'0,"0"0,0 0,0 0,0 0,0 0,0 0,0 0,0 0,0 0,0 0,0 0,0 0,0 0,0 0,0 0,0 0,0 0,0 0,0 0,0 0,0 0,-3 100,3-100,0 0,0 0,0 0,0 31,0-31,0 0,0 0,7 29,-7-29,0 0,0 28,0-28,-1 27,-10 7,2 1,-4 3,0 2,4-2,9 1,0-2,-2-1,-7-4,1-3,7-4,1-5,0-5,14-4,4-11,8 0,3 8,13-8,-1-11,2 11,0 0,-7 0,3 0,1-1,0 1,4 11,5-3,5 3,2-1,10 1,-1-4,-1-7,-1 0,-15-11</inkml:trace>
  <inkml:trace contextRef="#ctx0" brushRef="#br0" timeOffset="261785.1759">15913 7863,'0'0,"0"0,0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 66,-37-66,0 0,0 0,0 0,0 0,0 0,0 0,0 0,0 0,0 0,0 0,0 0,0 0,0 0,9 0,-9 0,0 0,0 0,0 0,0 0,0 0,0 0,0 0,0 0,0 0,0 0,0 0,0 0,0 0,0 0,0 0,0 0,0 0,0 0,0 0,0 0,0 0,0 0,0 0,0 0,0 0,0 0,0 0,0 0,0 0,0 0,0 0,0 0,0 0,0 0,0 0,0 0,0 0,0 0,0 0,0 0,0 0,0 0,0 0,0 0,0 0,0 0,0 0,1 7,-1-7,0 0,0 0,0 0,0 0,0 0,0 0,0 0,0 0,0 0,0 0,0 0,0 0,0 0,0 0,0 0,0 0,0 0,12 13,-12-13,0 0,0 0,0 0,0 0,0 0,0 0,0 0,0 0,0 0,0 0,0 0,0 0,0 0,16 12,-16-12,0 0,0 0,0 0,0 0,14 0,-14 0,0 0,0 0,0 0,17-12,-17 12,0 0,0 0,20-16,-20 16,0 0,16-18,-16 18</inkml:trace>
  <inkml:trace contextRef="#ctx0" brushRef="#br0" timeOffset="262060.2034">16158 8016,'0'0,"0"0,0 0,0 0,0 0,0 0,0 0,0 0,0 0,0 0,0 0,-16 12,26-33,-10 0</inkml:trace>
  <inkml:trace contextRef="#ctx0" brushRef="#br0" timeOffset="262262.2236">16081 7974,'0'0,"0"0,0 0,0 0,0 0,0 0,0 0,0 0,0 0,0 0,0 0,0 0,0 0,0 0,0 0,0 0,0 0,0 0,0 0,0 0,0 0,0 0,0 0,0 0,0 0,0 0,0 0,0 0,0 0,0 0,0 0,0 0,0 0,0 0,0 0,0 0,0 0,0 0,0 0,0 0,0 0,0 0,0 0,0 0,0 0</inkml:trace>
  <inkml:trace contextRef="#ctx0" brushRef="#br0" timeOffset="262495.2469">16039 7915,'0'0,"0"0,0 0,0 0,0 0,0 0,0 0,0 0,0 0,0 0,0 0,-37 23,28-53,10 5</inkml:trace>
  <inkml:trace contextRef="#ctx0" brushRef="#br0" timeOffset="262637.2611">16004 7929,'0'0,"0"0,0 0,0 0,0 0,0 0,0 0,0 0,0 0,0 0,0 0,0 0,0 0,0 0,0 0,0 0,0 0,0 0,0 0,0 0,0 0,0 0,0 0,0 0,0 0,0 93,0-93,0 0,0 0,0 0,0 0,0 0,0 0,0 0,0 0,0 0,0 0,0 0,0 0,0 0,0 0,0 0,0 0,0-8,0 8</inkml:trace>
  <inkml:trace contextRef="#ctx0" brushRef="#br0" timeOffset="268357.8331">15775 7690,'0'0,"0"0,0 0,0 0,0 0,0 0,0 0,0 0,0 0,0 0,0 0,0 0,0 0,0 0,0 0,0 0,0 0,0 0,0 0,0 0,0 0,0 0,0 0,0 0,0 0,0 0,0 0,0 0,0 0,0 0,0 0,0 0,0 0,0 0,0 0,0 0,0 0,0 0,0 0,0 0,99 108,-99-108,0 0,8 24,-8-24,0 28,8 2,-8 1,0 0,0 1,0 0,0-2,-10 4,10-3,-10-1,11-3,12-2,10-5,15-7,14-7,12-6,8-1,3 1,6-14,-6 11,-4 3,-14-9,-20 9,-25-21</inkml:trace>
  <inkml:trace contextRef="#ctx0" brushRef="#br0" timeOffset="269207.9181">15266 7763,'0'0,"0"0,0 0,0 0,0 0,0 0,0 0,0 0,0 0,0 0,0 0,0 0,0 0,0 0,0 0,0 0,0 0,0 0,0 0,0 0,0 0,0 0,0 0,0 0,0 0,0 0,0 0,0 0,0 0,0 0,0 0,0 0,0 0,0 0,0 0,33 93,-33-93,0 0,0 0,0 0,0 0,0 15,0-15,0 0,0 0,0 0,0 21,0-21,0 0,0 0,0 22,0-22,0 0,0 22,0-22,0 21,-1-4,1-5,1 1,-1-4,0-9,0 12,0-12,0 0,0 0,0 0,0 0,0 0,0 0,0 0,0-8,0 8,0 0,0 0,-9-8,9 8,0 0,0 0,-9 0,9 0,0 0,0-9,0 9,-9 0,9 0,0 0,0 0,-9 0,9 0,-9 0,9 0,0 0,0 0,-9 0,9 0,0 0,0 0,0 0,0 0,-10 1,10-1,0 0,-16-14,-1-11</inkml:trace>
  <inkml:trace contextRef="#ctx0" brushRef="#br0" timeOffset="271290.1263">15156 7804,'0'0,"0"0,0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18,0-18,0 0,0 0,0 0,0 0,0 0,0 0,0 0,0 16,0-16,0 14,0-14,0 0,0 0,0 0,0 0,0 0,1 20,-1-20,0 0,0 0,0 0,0 0,-1 23,1-23,0 0,0 0,0 0,0 24,0-24,0 0,0 0,-10 26,10-26,0 0,1 25,-1-25,-11 23,10 1,-13 1,15-3,-1 0,0 0,14-3,-3 0,3-1,1-4,1 0,5-14,1 11,3-12,4 1,5 0,7-2,7 12,9-10,9 9,3-1,7-10,5 13,-2-11,-5 0,-16 0,-17-14</inkml:trace>
  <inkml:trace contextRef="#ctx0" brushRef="#br0" timeOffset="272080.2053">14052 7643,'0'0,"0"0,0 0,0 0,0 0,0 0,0 0,0 0,0 0,0 0,0 0,0 0,0 0,0 0,0 0,0 0,0 0,0 0,0 0,0 0,0 0,0 0,0 0,0 0,0 0,0 0,0 0,0 0,0 0,0 0,0 0,0 0,0 0,0 0,0 0,0 0,0 0,0 0,0 0,0 0,0 0,0 0,0 0,0 0,0 0,0 0,0 0,0 0,0 0,0 0,0 0,0 0,0 0,0 0,0 0,0 0,0 0,-24 92,24-92,0 0,0 0,0 29,0-29,0 0,9 34,-9 1,10 2,-11 0,17 2,-16-4,10-1,-10-4,9-4,6 0,8 1,9-3,-1-2,2-7,2 0,4-4,13 2,8-5,13-8,7 7,8-8,10-11,3 3,8-1,-4 7,-9 3,-20-12,-24 12,-27-22</inkml:trace>
  <inkml:trace contextRef="#ctx0" brushRef="#br0" timeOffset="272802.2775">13402 7563,'0'0,"0"0,0 0,0 0,0 0,0 0,0 0,0 0,0 0,0 0,0 0,0 0,0 0,0 0,0 0,0 0,0 0,0 0,0 0,0 0,0 0,0 0,0 0,-108 104,108-104,0 0,-13 25,13-25,0 20,-9 0,9 2,-1 6,10 5,-9 4,19 4,-10 1,0 0,2 0,2-3,3-2,2-2,6-2,4-4,8-7,9 2,7-6,6-5,3-15,-2 10,10-9,9 1,5-2,1-18,-4-1,-9-2,-9-5,-16-1</inkml:trace>
  <inkml:trace contextRef="#ctx0" brushRef="#br0" timeOffset="273423.3396">12681 7619,'0'0,"0"0,0 0,0 0,0 0,0 0,0 0,0 0,0 0,0 0,0 0,0 0,0 0,0 0,0 0,0 0,0 0,0 0,0 0,0 0,0 0,0 0,0 0,0 0,0 0,0 0,0 0,0 0,0 0,0 0,0 0,0 0,0 0,0 0,0 0,0 0,0 0,0 0,0 0,0 0,0 0,0 0,0 0,0 0,0 0,0 0,0 0,0 0,0 0,0 0,0 0,0 0,0 0,0 0,0 0,0 0,0 0,0 0,0 0,0 0,0 0,0 0,0 0,0 0,0 0,0 0,0 0,0 0,0 0,0 0,0 0,0 0,0 0,0 0,0 0,0 0,0 0,0 0,0 0,0 0,0 0,0 0,0 0,0 0,-106 113,106-113,0 0,-2 42,2-42,0 47,-1 2,1-49,0 49,-2 2,2 1,11 1,0 1,6-3,2-1,8-4,5-5,6-5,11-7,9-11,7-10,7-8,3-1,2 1,2-19,2 9,0 9,-7-14,-15-1</inkml:trace>
  <inkml:trace contextRef="#ctx0" brushRef="#br0" timeOffset="274054.4027">11934 7665,'0'0,"0"0,0 0,0 0,0 0,0 0,0 0,0 0,0 0,0 0,0 0,0 0,0 0,0 0,0 0,0 0,0 0,0 0,0 0,0 0,0 0,0 0,0 0,0 0,0 0,0 0,0 0,0 0,0 0,0 0,0 0,0 0,0 0,0 0,0 0,0 0,0 0,0 0,0 0,0 0,0 0,0 0,0 0,0 0,0 0,0 0,0 0,0 0,0 0,0 0,-159-1,159 1,0 0,-13 18,13-18,-14 27,1 11,3 7,10 8,-16 9,15 3,0 3,1-1,-1 1,16-7,4-4,10-7,11-10,9-8,12-8,15-10,12-14,11 0,5-17,5-1,-4-2,-2-2,-11 2,-21-2,-20-1</inkml:trace>
  <inkml:trace contextRef="#ctx0" brushRef="#br0" timeOffset="274656.4629">11029 7790,'0'0,"0"0,0 0,0 0,0 0,0 0,0 0,0 0,0 0,0 0,0 0,0 0,0 0,0 0,0 0,0 0,0 0,0 0,0 0,0 0,0 0,0 0,0 0,0 0,0 0,0 0,0 0,0 0,0 0,0 0,0 0,0 0,12-99,-12 99,0 0,0 0,0 0,0 0,0 0,0 0,0 0,0 0,0 0,0 0,0 0,0 0,0-22,0 22,0 0,0 0,0 0,0 0,0 0,0 0,0 0,0 0,0 0,0 0,0 0,1-13,-1 13,0 0,0 0,0 0,0 0,0 0,0 0,0 0,0 0,0 0,0 0,0 0,0 0,0 0,0 0,0 0,0 0,0 0,0 0,0 0,0 0,0 0,0 0,0 0,0 0,0 0,0 0,0 0,0 0,0 0,0 0,0 0,0 0,0 0,0 0,0 0,0 0,0 0,0 0,0 0,0 0,0 0,0 0,0 0,0 0,0 0,0 0,0 0,0 0,-1 22,1-22,0 0,0 0,0 0,0 0,0 0,0 25,0-25,0 0,0 0,0 0,0 0,-1 41,1-41,0 0,0 0,0 0,-1 49,1-49,0 0,0 0,0 56,0-56,0 0,-3 64,3-64,0 68,-13 2,12 1,0-4,14-11,11-7,5-10,2-5,10-9,12-9,8-16,12 1,9-10,7-10,1-4,-3-4,-10 0,-17-3,-14-10</inkml:trace>
  <inkml:trace contextRef="#ctx0" brushRef="#br0" timeOffset="275209.5182">10200 7721,'0'0,"0"0,0 0,0 0,0 0,0 0,0 0,0 0,0 0,0 0,0 0,0 0,0 0,0 0,0 0,0 0,0 0,0 0,0 0,0 0,0 0,0 0,0 0,0 0,0 0,0 0,0 0,0 0,0 0,0 0,0 0,0 0,0 0,0 0,0 0,0 0,0 0,0 0,0 0,0 0,62 88,-62-88,0 0,-1 54,1-54,-1 61,-16 11,-2 4,1 1,-5-2,2-4,20-8,-7-10,19-11,19-8,17-14,19-8,18-12,10 0,7-23,7 2,1 0,5 0,-4 5,-3 0,-7 2</inkml:trace>
  <inkml:trace contextRef="#ctx0" brushRef="#br0" timeOffset="277329.7302">15877 8358,'0'0,"0"0,0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0,-43-9,43 9,0 0,0 0,0 0,0 0,0 0,0 0,0 0,0 0,0 0,0 0,0 0,0 0,0 0,-1-13,1 13,0 0,0 0,0 0,0 0,0 0,0 0,0 0,0 0,0 0,0 0,0 0,0 0,0 0,0 0,0 0,0 0,0 0,0 0,0 0,0 0,0 0,0 0,0 0,0 0,0 0,0 0,0 0,0 0,0 0,0 0,0 0,0-11,0 11,0 0,0 0,0 0,0 0,0 0,0 0,0 0,0 0,0 0,0 0,0 0,0 0,0 0,0 0,0 0,0 0,0 0,0 0,0 0,0 0,0 0,0 0,0 0,0 0,0 0,0 0,0 0,0 0,0 0,0 0,0 0,0 0,0 0,0 0,0 0,0 0,0 0,0 0,0 0,0-9,0 9,0 0,0 0,0 0,0 0,0 0,0 0,0 0,0 0,0 0,0 0,0 0,0 0,0 0,0 0,0 0,0 0,0 0,0 0,0 0,0 0,0 0,-8-13,8 13,0 0,0 0,0 0,0 0,0 0,0 0,0 0,0 0,0 0,0 0,0 0,0 0,0 0,0 0,0 0,0 0,0 0,-13-17,13 17,0 0,0 0,0 0,0 0,0 0,0 0,0 0,0 0,0 0,0 0,0 0,0 0,0 0,-12-12,12 12,0 0,0 0,0 0,0 0,0 0,0 0,0 0,0 0,0 0,0-8,0 8,0 0,0 0,-11 0,11 0,0 0,0 0,0 0</inkml:trace>
  <inkml:trace contextRef="#ctx0" brushRef="#br0" timeOffset="278821.8794">15983 8344,'0'0,"0"0,0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0,-45-56,45 56,0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10,0-10,0 8,0-8,0 0,0 0,0 0,0 0,0 0,0 0,0 0,0 0,-1 14,1-14,0 0,0 0,0 0,0 0,0 0,0 0,0 0,0 18,0-18,0 0,0 0,0 0,0 0,0 0,0 0,-8 21,8-21,0 0,0 0,0 0,0 0,0 0,0 25,0-25,0 0,0 0,0 0,0 0,1 26,-1-26,0 0,0 0,0 0,-14 28,14-28,0 0,0 0,-1 29,1-29,0 0,-14 31,14-31,0 29,-8-2,8 0,0-27,1 26,-1-5,0-3,0-4,13-2,1 0,7-3,7-10,9 17,7-16,10 11,8-11,11 11,9-12,-3 15,-4-16,-18 2</inkml:trace>
  <inkml:trace contextRef="#ctx0" brushRef="#br0" timeOffset="279494.9467">15042 8232,'0'0,"0"0,0 0,0 0,0 0,0 0,0 0,0 0,0 0,0 0,0 0,0 0,0 0,0 0,0 0,0 0,0 0,0 0,0 0,0 0,0 0,0 0,77 93,-77-93,0 0,0 0,0 0,12 20,-12-20,0 0,0 0,0 12,0-12,0 0,13 17,-13-17,0 23,11 2,-9 5,13 3,-15-1,15 1,-2 1,0-1,13-3,3-2,10-6,12-4,4-9,13-11,11 15,10-15,8 1,5 0,-9-18,-16-1</inkml:trace>
  <inkml:trace contextRef="#ctx0" brushRef="#br0" timeOffset="280225.0197">14346 8383,'0'0,"0"0,0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0,-119-40,119 40,0 0,0 0,0 0,0 0,0 0,0 0,0 0,0 0,0 0,0 0,0 0,0 0,0 0,0 0,0 0,0 0,0 0,0 0,0 0,0 0,0 0,0 0,0 0,0 0,0 0,0 0,0 0,0 0,0 0,0 0,0 0,0 0,0 0,0 0,0 0,0 0,0 0,0 0,0 0,0 11,0-11,0 0,0 0,0 0,0 0,0 0,0 0,0 0,0 0,0 0,0 0,8 8,-8-8,0 0,0 0,0 0,0 0,0 0,0 0,0 0,0 0,0 0,0 13,0-13,0 0,0 0,0 0,0 0,0 0,0 0,0 0,0 0,10 18,-10-18,0 0,0 0,0 0,0 0,0 0,0 0,0 0,0 23,0-23,0 0,0 0,0 0,0 0,0 0,0 0,13 24,-13-24,0 0,0 0,0 0,0 0,0 0,12 29,-12-29,0 0,0 0,0 0,0 0,15 27,-15-27,0 0,0 0,0 0,15 26,-15-26,0 0,0 0,20 27,-20-27,0 0,19 23,-19-23,21 23,2 1,0-1,-1-1,-3-5,-1-1,-2-6,0 0,2-10,5 13,5-14,4 10,8-9,10-1,8 9,9-10,6 2,8-13,7 12,5-1,4 1,-4 0</inkml:trace>
  <inkml:trace contextRef="#ctx0" brushRef="#br0" timeOffset="281094.1066">13426 8302,'0'0,"0"0,0 0,0 0,0 0,0 0,0 0,0 0,0 0,0 0,0 0,0 0,0 0,0 0,0 0,0 0,0 0,0 0,0 0,0 0,0 0,0 0,0 0,0 0,0 0,0 0,0 0,0 0,0 0,0 0,0 0,0 0,0 0,0 0,0 0,0 0,0 0,0 0,0 0,0 0,0 0,0 0,0 0,0 0,0 0,0 0,0 0,0 0,0 0,0 0,0 0,0 0,0 0,0 0,0 0,0 0,0 0,0 0,0 0,0 0,0 0,0 0,0 0,0 0,0 0,0 0,0 0,0 0,0 0,0 0,-90 94,90-94,0 0,0 0,0 0,0 0,0 0,0 0,0 0,0 0,0 0,0 0,0 0,0 0,0 0,0 13,0-13,0 0,0 0,0 0,0 0,9 0,-9 0,0 0,0 0,0 0,0 18,0-18,0 0,0 0,11 15,-11-15,0 0,0 21,0-21,0 26,-1 6,15 5,4 0,-2-1,-4-6,-4-8,-8-5,12 2,-3-3,1-1,3 0,1-5,-1-2,5-8,2 11,3-13,9 2,8 0,8-10,12 10,15-14,6 11,9-5,10 7,6 8,5 7,-4-3</inkml:trace>
  <inkml:trace contextRef="#ctx0" brushRef="#br0" timeOffset="281735.1707">12643 8392,'0'0,"0"0,0 0,0 0,0 0,0 0,0 0,0 0,0 0,0 0,0 0,0 0,0 0,0 0,0 0,0 0,0 0,0 0,0 0,0 0,0 0,0 0,0 0,0 0,0 0,0 0,0 0,0 0,-1 93,1-93,0 0,0 0,0 0,0 0,0 0,0 12,0-12,0 0,0 0,0 0,0 0,8 13,-8-13,0 0,0 0,0 0,0 19,0-19,0 0,0 0,0 22,0-22,0 0,11 30,-11-30,-1 32,13 0,-1-1,-1 1,4-2,2-2,-1-4,-4-4,-1-6,4-5,2 0,7-9,10 10,13-10,11 13,7-14,5 0,8-18,10 2,18 1,7-3</inkml:trace>
  <inkml:trace contextRef="#ctx0" brushRef="#br0" timeOffset="282416.2388">11895 8499,'0'0,"0"0,0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0,-89-89,89 89,0 0,0 0,0 0,0 0,0 0,0 0,0 0,0 0,0 0,0 0,0 0,0 0,0 0,0 0,0 0,0 0,0 0,0 0,0 0,0 0,0 0,0 0,0 0,0 0,0 0,0 0,0 0,0 0,0 0,0 0,0 0,0 0,0 0,0 0,0 0,0 0,0 0,0 10,0-10,0 9,0-9,0 0,0 0,0 0,0 0,0 0,0 0,0 0,0 0,-1 14,1-14,0 0,0 0,0 0,0 0,0 0,0 0,0 0,12 16,-12-16,0 0,0 0,0 0,0 0,0 0,0 0,0 21,0-21,0 0,0 0,0 0,0 0,0 0,8 24,-8-24,0 0,0 0,0 0,0 0,0 29,0-29,0 0,0 0,0 0,-11 31,11-31,0 0,0 0,-15 33,15-33,0 0,-11 28,11-28,-11 26,11-5,-11-4,11 0,0 2,0-1,-1 3,19-3,-1 0,8 1,13-5,8-4,10 0,8-10,10-2,12 3,7-1,5-12,9 12,-3 13,6 3,-10 2</inkml:trace>
  <inkml:trace contextRef="#ctx0" brushRef="#br0" timeOffset="283194.3166">10740 8343,'0'0,"0"0,0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0,76 108,-76-108,0 0,0 0,-13 26,13-26,0 0,-8 30,8-30,-11 29,3 5,8-5,-1 4,0-2,13-1,5 1,-4-5,5-1,-1-6,1-3,3-6,-3-10,0 11,-1-11,1 0,7 0,9 0,12-1,18 1,12-8,14 7,8 1,3-1,7 1,1 0,1-1,-6 1,-17 0,-27-9</inkml:trace>
  <inkml:trace contextRef="#ctx0" brushRef="#br0" timeOffset="283570.3542">10245 8501,'0'0,"0"0,0 0,0 0,0 0,-48 102,48-102,0 0,-34 60,34-60,-37 57,-12 24,-3 37,7 30</inkml:trace>
  <inkml:trace contextRef="#ctx0" brushRef="#br0" timeOffset="291666.1637">12127 8688,'0'0,"0"0,0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11,-14-11,0 0,0 0,0 0,0 0,0 0,0 0,0 0,0 0,0 0,0 0,0 0,0 0,0 0,0 0,0 0,0 0,0 0,0 0,0 0,0 0,0 0,0 0,0 0,0 0,0 0,0 0,0 0,0 0,0 0,0 0,0 0,0 0,0 0,0 0,0 0,0 0,0 0,0 0,0 0,0 0,0 0,0 0,0 0,0 0,0 0,0 0,0 0,0 0,0 0,0 0,0 0,0 0,0 0,0 0,0 0,0 0,0 0,0 0,0 0,0 0,0 0,0 0,0 0,0 0,0 0,0 0,0 0,0 0,0 0,0 0,0 0,0 0,0 0,0 0,0 0,-12-10,12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0,0-11,0 11</inkml:trace>
  <inkml:trace contextRef="#ctx0" brushRef="#br0" timeOffset="293006.2977">14667 7916,'0'0,"0"0,0 0,0 0,0 0,0 0,0 0,0 0,0 0,0 0,0 0,0 0,0 0,0 0,0 0,0 0,0 0,0 0,0 0,0 0,0 0,0 0,0 0,0 0,0 0,0 0,0 0,0 0,0 0,0 0,0 0,0 0,0 0,0 0,0 0,0 0,0 0,0 0,0 0,0 0,0 0,0 0,0 0,0 0,0 0,0 0,0 0,0 0,0 0,0 0,0 0,0 0,31 98,-31-98,0 0,0 0,0 0,0 22,0-22,0 0,0 0,0 30,0-30,0 0,14 31,-14-31,-1 28,9-7,-8-8,0-13,0 0,0 0,0-16,0 1,-8 2,8 0,0 3,0 10,0-9,0 9,0 0,0 0,0 0,0 0,0 0,0 0,0 0,0 0,0 0,0 0,0 0,0 0,11 0,-11 0,13-12,-13 12,10-15,-10 15,0-14,0 14,0 0,0 0,0 0,0 0,0 0,0 0,0 0,0 0,9-11,-9 11,0-12,0 12,0-13,0 13,0-8,0 8,0 0,0 0,0 0,0 0,0 0,0-9,0 9,1-14,-10-5,9-10,0-9</inkml:trace>
  <inkml:trace contextRef="#ctx0" brushRef="#br0" timeOffset="293973.3944">14451 7536,'0'0,"0"0,0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20,-9-20,0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0,9 0,-9 0,0 0,0 0,0 0,0 0,0 0,0 0,0 0,0 0,0 0,0 0,0 0,0 0,0 0,0 0,0 0,0 0,0 0,0 0,0 0,0 0,0 0,0 0,0 0,0 0,0 0,0 0,0 0,0 0,0 0,0 0,0 0,0 0,0 0,0 0,0 0,0 0,0 0,0 0,0 0,0 0,0 0,0 0,0 0,0 0,0 0,0 0,0 0,0 0,0 0,0 0,0 0,0 0,0 0,0 0,0 0,0 0,0 0,0 0,0 0,0 0,16 0,-16 0,0 0,0 0,30 17,-30-17,0 0,47 24,-47-24</inkml:trace>
  <inkml:trace contextRef="#ctx0" brushRef="#br0" timeOffset="295916.5887">11786 8703,'0'0,"0"0,0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0,58 15,-58-15,0 0,0 0,0 0,0 0,0 0,0 0,0 0,0 0,0 0,0 0,0 0,0 0,0 0,0 0,0 0,0 0,0 0,0 0,0 0,0 0,0 0,9 0,-9 0,0 0,0 0,0 0,0 0,0 0,0 0,0 0,0 0,0 0,0 0,0 0,0 0,0 0,0 0,0 0,0 0,0 0,0 0,0 0,0 0,11 0,-11 0,0 0,0 0,0 0,0 0,11 0,-11 0,0 0,0 0,0 0,0 0,0 0,0 0,0 0,0 0,0 0,0 0,0 0,0 0,0 0,0 0,0 0,0 0,0 0,0 0,10-1,-10 1,0 0,0 0,0 0,0 0,0 0,0 0,0 0,0 0,0 0,0 0,0 0,0 0,0 0,0 0,0 0,0 0,0 0,0 0,0 0,0 0,0 0,0 0,0 0,0 0,0 0,0 0,0 0,0 0,0 0,0 0,0 0,0 0,0 0,0 0,0 0,11 0,-11 0,0 0,0 0,0 0,0 0,0 0,0 0,0 0,0 0,0 0,0 0,0 0,0 0,0 0,0 0,0 0,0 0,0 0,0 0,0 0,0 0,0 0,0 0,0 0,0 0,0 0,0 0,0 0,0 0,0 0,0 0,0 0,0 0,0 0,0 0,0 0,0 0,0 0,0 0,0 0,0 0,0 0,0 0,0 0,0 0,0 0,0 0,9 0,-9 0,0 0,0 0,0 0,0 0,0 0,0 0,0 0,0 0,0 0,0 0,0 0,0 0,0 0,0 0,0 0,0 0,0 0,0 0,0 0,0 0,0 0,0 0,0 0,0 0,0 0,9 0,-9 0,0 0,0 0,0 0,0 0,0 0,0 0,0 0,0 0,0 0,0 0,0 0,0 0,15 0,-15 0,0 0,0 0,0 0,0 0,0 0,0 0,0 0,0 0,0 10,0-10,0 0,0 0,0 0,0 0,0 0,0 0,0 0,12 0,-12 0,0 0,0 0,0 0,0 0,0 0,0 0,0 0,0 0,0 0,0 0,0 0,0 0,0 0,11 0,-11 0,0 0,0 0,0 0,0 0,0 0,0 0,0 0,0 0,0 0,8 0,-8 0,0 0,0 0,2 10,-2-10,0 0,9 0,-9 0,0 12,14-12,-14 0</inkml:trace>
  <inkml:trace contextRef="#ctx0" brushRef="#br0" timeOffset="298200.8171">14551 8801,'0'0,"0"0,0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0,33-30,-33 30,0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inkml:trace>
  <inkml:trace contextRef="#ctx0" brushRef="#br0" timeOffset="298776.8747">14643 8714,'0'0,"0"0,0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37,-11-37,0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10,0-10,0 0,22 16,-22-16</inkml:trace>
  <inkml:trace contextRef="#ctx0" brushRef="#br0" timeOffset="308938.8908">18282 7102,'0'0,"0"0,0 0,0 0,0 0,0 0,0 0,0 0,0 0,0 0,0 0,0 0,0 0,0 0,0 0,0 0,0 0,0 0,0 0,0 0,0 0,192 1,-135-9,9 7,11-15,10 6,8-1,9 0,1-1,8-1,6 0,2-1,7 1,5-3,9 2,10-1,9-3,10 3,12-3,1 4,1 3,0-1,-3 2,-3 0,2 2,-6 6,1-10,1 12,-3-13,2 12,-4 1,-7 0,-5 19,-16-3,-13 4,-21 4,-18 6,-23 7,-16 8,-20 6,-12 10,-14 8,-6 8,-2 11,-14 11,1 8,-1 15,1 2,2 6,2 1,13-1,-13 2,11 2,13 3,0 7,0 5,1 7,-1 6,-2 2,-3 5,1 2,-3-6,1-9,-2-11,4-9,0-10,2-7,-3-3,1-5,-4-5,-6-7,-1-8,-1-11,-11-13,-6-16,-4-10,-4-9,-8-3,-15 4,-15 7,-17 3,-15-2,-14-3,-16-10,-8-7,-7-6,2-13,3 7,3-9,-2 2,1-2,-7 0,1 12,-7-2,-2 0,5-10,6 11,2-11,9 1,-1-1,-3 0,8-12,3 1,6-2,4-2,0 4,1 0,2 1,-1 1,4 1,-1-3,4-3,3 2,-2-1,4 2,2 1,2-1,4 1,7-3,3-5,5 3,3-6,11-7,6-1,6-10,12-6,6-5,9-12,5-9,4-11,14-9,-11-4,12-5,1-3,1-7,-2-2,1-26,2-18,-1-18,-7-8,-31 22,-8-14,-8-14,-11-21,9-38,-11 5,1 1,3 5,21 3,93-44,18 28,21 32,3 37,-68 90,-8 31</inkml:trace>
  <inkml:trace contextRef="#ctx0" brushRef="#br0" timeOffset="309981.9951">22878 7044,'0'0,"0"0,0 0,0 0,0 0,0 0,0 0,0 0,0 0,0 0,0 0,0 0,0 0,0 0,0 0,0 0,0 0,0 0,0 0,0 0,0 0,0 0,0 0,0 0,0 0,0 0,0 0,0 0,0 0,0 0,0 0,-1 89,1-89,0 0,0 0,0 0,-10 23,10-23,0 0,0 0,0 25,0-25,0 0,-11 29,11-29,1 28,-1 4,-1-1,15-3,2 0,9-4,6-8,7-2,2-14,3 0,-3-12,0-13,-6-11,-11 0,-12-7,-11 4,-22 3,-11 8,-11 12,-10 17,1 9,9 7,0 6,10-1,13-13,-1-9</inkml:trace>
  <inkml:trace contextRef="#ctx0" brushRef="#br0" timeOffset="310625.0594">22578 6843,'0'0,"0"0,0 0,0 0,0 0,0 0,36 105,-24-60,-12-45,14 53,-35-20,22 17,-2 5,16 4,-13 5,13 0,-5 1,-10 1,1-3,10-4,-1-13,1-7,13-9,-3-12,8-5,1-13,8-1,4-8,4 0,4-2,-1-3,1 3,6 3,14 7,19-12,0 13,5-13,-14-1</inkml:trace>
  <inkml:trace contextRef="#ctx0" brushRef="#br0" timeOffset="324147.4115">21725 6954,'0'0,"0"0,0 0,0 0,0 0,0 0,0 0,0 0,0 0,0 0,0 0,0 0,12 110,-12-110,0 0,0 0,1 31,-1-31,0 0,8 29,-8-29,0 23,1 7,-2 6,-6 3,8 4,-12 2,12 4,-13-2,12-1,1-4,0-5,-2-7,2-4,8-5,1-5,3-1,6-2,6 0,11-4,8-1,8-8,9 13,3-11,0 11,5-2,-4 1,-1 0,-3 2,-9 1,-7 1,-11 0,-12-3,-13-13,-9 0,-15-13,1-8,-3-2</inkml:trace>
  <inkml:trace contextRef="#ctx0" brushRef="#br0" timeOffset="325777.5745">22035 7135,'0'0,"0"0,0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0,-69 17,69-17,0 0,0 0,0 0,0 0,0 0,0 0,0 0,0 0,0 0,0 0,0 0,0 0,0 0,0 0,0 0,-20 13,20-13,0 0,0 0,0 0,0 0,0 0,0 0,0 0,0 0,0 0,0 0,0 0,0 0,0 0,0 0,-20 0,20 0,0 0,0 0,-13 13,13-13,0 0,0 0,0 0,0 0,0 0,0 0,0 0,0 0,0 0,0 0,0 0,0 0,0 0,0 0,0 0,0 0,0 0,0 0,0 0,0 0,0 0,0 0,0 0,0 0,0 0,0 0,0 0,0 0,0 0,0 0,0 0,0 0,0 0,0 0,0 0,0 0,0 0,0 0,0 0,0 0,0 0,0 0,0 0,0 0,0 0,0 0,0 0,0 0,0 0,0 0,0 0,0 0,0 0,0 0,0 0,0 0,0 0,0 0,0 0,0 0,0 0,0 0,0 0,0 0,0 0,0 0,0 0,0 0,0 0,0 0,0 0,0 0,0 0,0 0,0 0,0 0,0 10,0-10,0 0,0 0,0 0,0 0,0 8,0-8,0 0,0 0,0 0,-9 13,9-13,0 0,0 0,-1 17,1-17,0 0,-12 19,12-19,-8 19,8 1,-13 0,13-20,0 18,-10-5,10-2,0-11,1 13,-1-13,14 0,2 0,3 0,1 0,2-12,-3 12,-5 0,-5 9,-9-1,9 2,-9 2,1-1,-1 3,-11-3,11-1,-10-2,10-8,-8 0,8 8,0-8,0 0,0-16,-1 5,1-2,16-5,1-4,3 0,4 0,1-1,1 2,-3 3,-1 2,-4 5,-4 11,-5 0,-9 0,0 0,0 0,0 0,0 10,-18 2,6 2,-1 4,4 2,9-2,-1 2,2-4,-1-2,9-3,5-11,5 10,2-10,3-15,-2-2,-3-8,-7-2,-12 2,9 3,-9 4,-15 5,4 6,-4 7,2 0,-3 0,3 0,4 0,9 0,0 0,22-20,3 2,6-1,0 4,4 4,-1 11,-6 0,-4 13,-8 2,-9-3,-7 1,0-13,1 12,-1-12,-8 13,9-4,-12 2,12 2,-12 2,13 1,-2-3,0-5,0-8,8 12,2-12,6 0,7 0,6 0,3-20,-5-4,-12-2,-15-3,1 1,-18 5,-11 9,-11 14,-14 13,-13 12</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6:37:55.616"/>
    </inkml:context>
    <inkml:brush xml:id="br0">
      <inkml:brushProperty name="width" value="0.05292" units="cm"/>
      <inkml:brushProperty name="height" value="0.05292" units="cm"/>
      <inkml:brushProperty name="color" value="#FF0000"/>
    </inkml:brush>
  </inkml:definitions>
  <inkml:trace contextRef="#ctx0" brushRef="#br0">4237 8621,'0'0,"0"0,0 0,0 0,0 0,0 0,0 0,0 0,0 0,0 0,0 0,0 0,0 0,0 0,0 0,0 0,-11 105,11-105,0 0,0 0,0 24,0-24,0 0,10 32,-10-32,-1 37,10 4,-9-1,0-2,7-7,-8-6,11-13,0-12,2-18,-1-13</inkml:trace>
  <inkml:trace contextRef="#ctx0" brushRef="#br0" timeOffset="162">4294 8704,'0'0,"0"0,0 0,0 0,0 0,0 0,0 0,0 0,0 0,0 0,-47-122,47 122,0 0,-15-38,15 38,-13-30,2 3,12 5,-14 3,14 3,-1 5,0 11,0-12</inkml:trace>
  <inkml:trace contextRef="#ctx0" brushRef="#br0" timeOffset="654">4558 8542,'0'0,"0"0,0 0,0 0,0 0,0 0,0 0,0 0,0 0,0 0,0 0,0 0,0 0,0 0,0 0,0 0,0 0,0 0,0 0,0 0,0 0,0 0,0 0,0 0,0 0,0 0,0 0,0 0,0 0,0 0,0 0,0 0,0 0,0 0,0 0,0 0,0 0,0 0,0 0,0 0,0 0,0 0,0 0,0 0,0 0,0 0,0 0,0 0,0 0,0 0,0 0,0 0,0 0,0 0,0 0,0 0,-90 78,90-78,0 0,-40 11,40-11,-30 14,12 1,18-3,0 3,25-1,9 2,15-1,6 3,-2 0,-3-1,-9 2,-11 2,-13 2,-17 1,-14 4,-17 1,-14 2,-7-3,3-6,4-7,13-15,17 0,16-19,21-8,23-8</inkml:trace>
  <inkml:trace contextRef="#ctx0" brushRef="#br0" timeOffset="1446">4962 8329,'0'0,"0"0,0 0,0 0,0 0,0 0,0 0,0 0,0 0,0 0,0 0,0 0,0 0,0 0,0 0,0 0,0 0,0 0,0 0,0 0,0 0,0 0,0 0,0 0,0 0,0 0,0 0,-10 97,10-97,0 0,0 0,0 32,0-32,0 0,0 36,0-36,-2 36,2 5,-1 4,1 4,-17 5,5 2,-6 2,4 1,-2-8,7-7,9-12,-10-14,10-18,0 0,0-20,0-12,1-10,0-7,12-8,-2-5,1-7,3-2,7-3,5 2,6 7,12 6,1 15,5 13,-2 10,-3 11,-5 10,-9 18,-10 8,-14 13,-8 8,-31 6,-15 5,-17 2,-7-6,3-3,11-9,12-13,14-11,11-18,19 0</inkml:trace>
  <inkml:trace contextRef="#ctx0" brushRef="#br0" timeOffset="1910">5378 8806,'0'0,"0"0,0 0,0 0,0 0,0 0,0 0,0 0,0 0,0 0,0 0,0 0,0 0,0 0,0 0,0 0,0 0,0 0,0 0,0 0,0 0,0 0,0 0,0 0,8 92,-8-92,0 0,0 0,0 0,0 0,0 0,-24 0,24 0,0 0,0 0,0 0,0 0,-27 8,27-8,0 0,0 0,0 0,-34 0,34 0,0 0,0 0,-36 11,36-11,0 0,-35 8,35-8,-28 0,9 14,11-14,8 0,0 0,20 0,0 0,5 0,3 0,-3 0,-1-1,-4 1,-1 11,-2 3,-2 4,-3 0,5 0,3-4,1-14,5 9,-1-9,0-16,-6-1,-4-6,-15-5</inkml:trace>
  <inkml:trace contextRef="#ctx0" brushRef="#br0" timeOffset="5057">5805 8309,'0'0,"0"0,0 0,0 0,0 0,0 0,0 0,0 0,0 0,0 0,0 0,0 0,0 0,0 0,0 0,0 0,0 0,0 0,0 0,0 0,0 0,0 0,0 0,0 0,0 0,0 0,0 0,0 0,0 0,0 0,0 0,0 0,0 0,0 0,0 0,0 0,0 0,0 0,0 0,0 0,0 0,0 0,0 0,0 0,0 0,0 0,0 0,0 0,0 0,0 0,0 0,0 0,0 0,0 0,0 0,0 0,0 0,0 0,0 0,0 0,0 0,69 100,-69-100,0 0,0 57,7 27,-9 17,1 13,-2 0,2-19,0-24,-1-27,2-23,0-21,0 0,0-13,2-14,-2-14</inkml:trace>
  <inkml:trace contextRef="#ctx0" brushRef="#br0" timeOffset="5240">6016 9076,'11'0,"-2"0,-9 0,0 0,0 0,0 0,8-13,-8 13,0 0,0 0,17-31,-17 31,0 0,10-57,-10 57</inkml:trace>
  <inkml:trace contextRef="#ctx0" brushRef="#br0" timeOffset="5410">6060 8571,'0'0,"10"0,-10 0,0 0,0 0,0 0,0 0,0 0,0 0,12-14,-12 14,0 0,0 0,0 0,0 0,0 0,20-14,-20 14,0 0,0 0,0 0,0 0,25-14,-25 14,0 0,0 0,0 0,22 0,-22 0,0 0,0 0,12 0,-12 0,0 0,0 18,0-18</inkml:trace>
  <inkml:trace contextRef="#ctx0" brushRef="#br0" timeOffset="5802">6298 8918,'0'9,"9"1,-9-10,0 0,0 0,0 0,0 0,0 0,0 0,0 0,0 0,0 0,0 0,0 0,0 0,0 0,0 0,0 0,0 0,0 0,0 0,0 0,0 0,0 0,0 0,0 0,0 0,0 0,0 0,0 0,0 0,0 0,11 23,-11-23,0 0,0 0,0 0,0 0,0 0,0 0,0 0,0 0,0 0,0 0,0 0,0 0,0 12,0-12,0 0,0 0,0 0,0 0,0 0,0 0,0 0,0 0,0 0,0 0,0 0,0 0,0 0,0 0,0 0,0 0,0 0,0 0,0 0,0 0,0 0,0 0,0 0,9 12,-9-12,0 0,0 0,0 0,0 0,0 0,0 0,0 0,0 0,0 0,0 0,0 0,0 0,0 0,0 0,0 0,0 0,0 0,0 0,0 0,0 0,0 0,0 0,0 0,0 0,0 0,0 0,0 0,0 0,0 0,0 0,0 0,0 0,0 0,0 0,0 0,0 0,0 0,0 0,0 0,0 0,0 0,0 0,0 0,0 0,0 0,0 0,0 0,0 0,1-18,-1 18,0 0,0 0,0 0,0 0,0 0,0-24,0 24,0 0,0 0,0 0,0 0,12-34,-12 34,0 0,0 0,0 0,15-39,-15 39,0 0,0 0,23-38,-23 38,0 0,34-23,-34 23,37-9,2 21,-2 15,-8 4,-11 6,-9-5,-10-6,0-7,1-10,0-9,22-29,2-8,9-13</inkml:trace>
  <inkml:trace contextRef="#ctx0" brushRef="#br0" timeOffset="6679">7019 8320,'0'0,"0"0,0 0,0 0,0 0,0 0,0 0,0 0,0 0,0 0,0 0,0 0,0 0,0 0,0 0,0 0,53 88,-53-88,0 0,10 57,-10-57,16 77,-4 9,2 1,2-7,1-12,-3-15,-7-16,-7-16,0-12,12-9,-12-18,0-14,-11-12,-13-14,-8-2,-8 9,-11 17,-2 19,-8 15,1 18,12 5,15 3,14 1,18 1,1 3,32-1,7 3,17-7,10-14,9-12,-2-11,-6-10,-10-2,-14 2,-11 5,-8 5,-10 11,-14-9,11 9,-11 0,0 0,17 0,0 21,7 5,1 6,-1 2,-4-8,-7-7,-2-11,-3-8,-8-17,14-7,-12-10,-2-3,0 0,1 7,-1 12,-9 8,18 10,11 0,13-9,11 9,6-11,-3 10,-5-11,-9 12,-11 0,-7 19</inkml:trace>
  <inkml:trace contextRef="#ctx0" brushRef="#br0" timeOffset="7077">7987 8822,'-10'0,"2"0,8 0,0 0,0 0,0 0,0 0,0 0,0 0,0 0,0 0,0 0,0 0,-9 0,9 0,0 0,0 0,0 0,0 0,0 0,0 0,0 0,0 0,0 0,-20 0,20 0,0 0,0 0,0 0,0 0,0 0,0 0,0 0,0 0,-16 22,16-22,0 0,0 0,0 0,0 0,0 0,0 0,0 0,-14 25,14-25,0 0,0 0,0 0,0 0,0 0,0 0,-1 29,1-29,0 0,0 0,0 0,0 0,0 0,0 29,0-29,0 0,0 0,0 0,0 0,16 25,-16-25,0 0,0 0,33 20,-33-20,0 0,0 0,42 12,-42-12,0 0,46-1,-46 1,45 0,-9-12,-11-9,-15-8,-10-3,-21 1,3 8,-2 14,4 9,5 0,11 11,0-11,20-11,3 2,7-4</inkml:trace>
  <inkml:trace contextRef="#ctx0" brushRef="#br0" timeOffset="7777">8347 8833,'9'9,"0"0,-9-9,0 0,0 0,0 0,0 0,0 0,0 0,0 0,0 0,0 0,0 0,0 0,0 0,0 0,0 0,8 10,-8-10,0 0,0 0,0 0,0 0,0 0,0 0,0 0,0 0,0 0,0 0,0 0,0 0,0 0,17 18,-17-18,0 0,0 0,0 0,0 0,0 0,0 0,0 0,0 0,0 0,0 0,0 0,0 0,12 18,-12-18,0 0,0 0,0 0,0 0,0 0,0 0,0 0,0 0,0 0,0 0,0 0,10 18,-10-18,0 0,0 0,0 0,0 0,0 0,0 0,0 0,0 0,0 0,0 0,8 13,-8-13,0 0,0 0,0 0,0 0,0 0,0 0,0 0,0 0,0 0,0 9,0-9,0 0,0 0,0 0,0 0,0 0,0 0,0 0,0 0,8 0,-8 0,0 0,0 0,0 0,0 0,0 0,0 0,0 0,0 0,0 0,0 0,0 0,0 0,0 0,0 0,0 0,0 0,0 0,0 0,0 0,0 0,0 0,0 0,11-11,-11 11,0 0,0 0,0 0,0 0,14-16,-14 16,0 0,0 0,0 0,14-20,-14 20,0 0,0 0,22-18,-22 18,0 0,22-12,-22 12,25 0,4 0,-5 9,-1 6,-7 4,-4-4,-4-3,-8-4,13-8,-2 0,4 0,9-20,1 2,0-1,-6 4,-1 7,-1 8,-1 17,4 3,0 5,3 1,3-9,0-8,4-9,2-9,-1-7,-5-3,-1-3,-3-5,0-3,-5 0,-3 6,-13 9,-1 7,0 8,0 0,-16 0,-3 10,-5 10,0 10,9 9,14 7,10 0,32-9,27-11,19-14,1-12,-12-19,-23-10,-28-5</inkml:trace>
  <inkml:trace contextRef="#ctx0" brushRef="#br0" timeOffset="11897">2107 8342,'0'0,"0"0,0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57,0-57,0 0,0 0,0 0,0 0,0 0,0 0,0 0,0 0,0 0,0 0,0 0,0 0,0 0,0 0,0 0,0 0,0 0,0 0,0 0,0 0,0 0,0 0,0 0,0 0,0 0,0 0,0 0,0 0,0 0,0 0,0 0,0 0,0 0,0 0,0 0,0 0,0 0,0 0,0 0,0 11,0-11,0 0,0 0,0 0,0 0,0 0,0 0,0 0,0 0,0 0,0 0,0 0,0 0,0 0,0 0,0 0,0 0,0 0,0 9,0-9,0 0,0 0,0 0,0 0,0 0,0 0,0 8,0-8,0 0,0 0,0 0,0 0,0 0,0 11,0-11,0 0,0 0,0 0,0 0,0 13,0-13,0 0,0 0,0 0,-9 16,9-16,0 0,0 0,0 20,0-20,0 0,-1 24,1-24,-10 31,-9 73,18-76,-10-1,11 2,-16 26,15 0,-9-2,10-8,-1-4,0-13,1-10,-8-7,-6-11</inkml:trace>
  <inkml:trace contextRef="#ctx0" brushRef="#br0" timeOffset="12531">2019 8752,'0'0,"0"0,0 0,0 0,0 0,0 0,0 0,0 0,0 0,0 0,0 0,0 0,0 0,0 0,0 0,0 0,0 0,0 0,0 0,0 0,0 0,0 0,0 0,0 0,0 0,0 0,0 0,0 0,0 0,0 0,0 0,0 0,0 0,0 0,0 0,0 0,0 0,0 0,0 0,0 0,0 0,0 0,0 0,178 1,-178-1,51 0,1 0,-4 14,-6 8,-12 4,-18 4,-13 1,-19-1,-9-2,-10-5,-7-2,-5-6,-1-6,6-8,6 9,10-11,10-10,12-7,8-9</inkml:trace>
  <inkml:trace contextRef="#ctx0" brushRef="#br0" timeOffset="12960">2594 8792,'0'0,"0"0,0 0,0 0,0 0,0 0,0 0,0 0,0 0,0 0,0 0,0 0,0 0,0 0,0 0,0 0,-133 100,133-100,0 0,0 26,0-26,-1 25,30-3,3-11,4-12,0-16,-4-8,-5-4,-10 1,-17 0,0 1,-21 7,-10 7,-4 13,0-1,10 1,15 14,10-14,31 0,1-15</inkml:trace>
  <inkml:trace contextRef="#ctx0" brushRef="#br0" timeOffset="13305">2727 8771,'0'0,"0"0,0 0,0 0,0 0,0 0,0 0,0 0,0 0,0 0,0 0,0 0,0 0,0 0,0 0,0 0,0 0,0 0,0 0,0 0,0 0,0 0,0 0,20 53,-20-53,0 0,0 0,0 0,0 0,0 0,0 0,0 0,0 0,0 0,0 0,0 0,0 0,0 0,0 0,0 0,0 0,0 0,0 0,0 0,-21 15,21-15,0 0,0 0,0 0,0 0,0 0,0 0,0 0,0 0,0 0,0 0,0 0,0 0,0 0,0 0,0 0,0 0,0 0,0 0,-17 14,17-14,0 0,0 0,0 0,0 0,0 0,0 0,0 0,0 0,-9 17,9-17,0 0,0 0,0 0,0 0,0 0,0 0,0 0,0 0,0 0,0 0,0 0,0 0,0 0,0 0,0 0,0 0,0 18,0-18,0 0,0 0,0 0,0 0,0 0,0 0,0 0,0 0,0 0,0 0,0 0,0 0,0 0,0 0,0 0,12 16,-12-16,0 0,0 0,0 0,0 0,0 0,0 0,0 0,0 0,0 0,0 0,0 0,0 0,0 0,0 0,23 13,-23-13,0 0,0 0,0 0,0 0,0 0,0 0,0 0,0 0,0 0,0 0,0 0,0 0,0 0,32 0,-32 0,0 0,0 0,0 0,0 0,0 0,0 0,36 0,-36 0,0 0,0 0,0 0,0 0,0 0,0 0,0 0,0 0,0 0,0 0,0 0,33-9,-33 9,0 0,0 0,0 0,0 0,0 0,0 0,0 0,0 0,0 0,0 0,28-19,-28 19,0 0,0 0,0 0,0 0,0 0,0 0,0 0,0 0,0 0,20-21,-20 21,0 0,0 0,0 0,0 0,0 0,0 0,0 0,0 0,9-23,-9 23,0 0,0 0,0 0,0 0,0 0,0 0,0 0,1-19,-1 19,0 0,0 0,0 0,0 0,0 0,0 0,-9-16,9 16,0 0,0 0,0 0,0 0,0 0,-17-11,17 11,0 0,0 0,0 0,0 0,-21-11,21 11,0 0,0 0,0 0,-18-9,18 9,0 0,0 0,-9-12,9 12,0 0,1-22,-1 22</inkml:trace>
  <inkml:trace contextRef="#ctx0" brushRef="#br0" timeOffset="13696">3108 8307,'0'0,"0"0,0 0,0 0,0 0,0 0,0 0,0 0,0 0,0 0,11-42,-2 69,-9-27,0 0,0 0,0 0,10 45,-10-45,0 0,0 0,9 62,-9-62,0 0,9 76,-9-76,-2 87,2 8,-3-2,3-1,-2-9,13-12,2-13</inkml:trace>
  <inkml:trace contextRef="#ctx0" brushRef="#br0" timeOffset="16435">10744 8157,'0'0,"0"0,0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0,27-62,-27 62,0 0,0 0,0 0,0 0,-26 20,26-20,0 0,0 0,0 0,-39 31,39-31,0 0,0 0,-44 37,44-37,0 0,-60 47,60-47,-61 51,-4 7,2 5,7 4,6 6,9 5,13 5,7 3,10-1,9-1,15 0,4-2,12-6,10-2,3-6,6-5,0-7,0-3,-6-6,-3-7,-10-10,-9-9,-11-10</inkml:trace>
  <inkml:trace contextRef="#ctx0" brushRef="#br0" timeOffset="17475">10940 8807,'0'0,"0"0,0 0,0 0,0 0,0 0,0 0,0 0,0 0,0 0,0 0,0 0,0 0,0 0,0 0,0 0,0 0,0 0,0 0,0 0,0 0,0 0,0 0,0 0,0 0,0 0,0 0,0 0,0 0,0 0,0 0,0 0,0 0,0 0,0 0,0 0,0 0,0 0,0 0,0 0,0 0,0 0,0 0,0 0,0 0,0 0,0 0,0 0,0 0,0 0,0 0,0 0,0 0,0 0,0 0,0 0,0 0,-71-93,71 93,0 0,0 0,-27-10,27 10,0 0,-32 2,-5-2,-3 14,2 5,3 6,5 3,13-1,17 1,10 1,23-1,11 1,6 2,-2 1,-7-1,-10 3,-16-2,-15 6,-26 2,-18 3,-14 0,-10-7,2-12,12-26,22-24,23-31,20-24,14-14,12 2,-2 14</inkml:trace>
  <inkml:trace contextRef="#ctx0" brushRef="#br0" timeOffset="17756">11122 8638,'0'39,"0"-1,0-38,0 0,-1 45,1-45,-1 87,-1 5,2 0,8-9,-8-18,10-22,-10-18,0-25,0-8,0-17,-20-12,-4-8,-9-4</inkml:trace>
  <inkml:trace contextRef="#ctx0" brushRef="#br0" timeOffset="18184">11004 8972,'20'0,"6"0,-26 0,0 0,0 0,0 0,26 0,-26 0,0 0,0 0,46 0,-46 0,0 0,49 0,-49 0,41 0,-7 0,-5 10,-9 9,-6 7,-3 2,-3-2,-1-7,-7-4,11-6,-11-9,0 0,0 0,0 0,-12 0,2 0,2-13,-1 3,9-7,-8-9,9-11,9-4,5-3,8 9,6 9,4 9,-2 17,-7-1,-10 1,-14 0,8 0</inkml:trace>
  <inkml:trace contextRef="#ctx0" brushRef="#br0" timeOffset="18416">11657 8921,'0'8,"9"2,-9-10,0 0,0 0,0 0,0 0,0 0,0 0,0 0,0 0,0 0,0 0,0 0,0 10,0-10,0 0,0 0,0 0,0 0,0 0,0 0,0 0,0 0,0 0,0 0,11 22,-11-22,0 0,0 0,0 0,0 0,0 0,0 0,0 0,0 0,0 0,0 23,0-23,0 0,0 0,0 0,0 0,0 0,0 0,0 0,0 0,12 23,-12-23,0 0,0 0,0 0,0 0,0 0,0 0,0 0,0 21,0-21,0 0,0 0,0 0,0 0,0 0,0 0,-1 15,1-15,0 0,0 0,0 0,0 11,0-11,0 0,0 0,0 0,0 0,-16 0,16 0,0 0,0 0,0 0,-11 0,11 0,0 0,0 0,-11-22,11 22,0 0,-8-29,8 29</inkml:trace>
  <inkml:trace contextRef="#ctx0" brushRef="#br0" timeOffset="18601">11632 8706,'14'0,"0"0,1 0,14-2,-2 2,-6 0,-10 9,-11 8</inkml:trace>
  <inkml:trace contextRef="#ctx0" brushRef="#br0" timeOffset="18960">11885 8953,'-1'14,"12"1,-11-15,0 0,0 0,0 0,0 13,0-13,0 0,0 0,15 27,-15-27,0 0,-1 25,1-25,0 21,0-6,0-15,0 0,0 0,0 0,0 0,0 0,0 0,0 0,0 0,0 0,0 0,0 0,0 0,0 0,-1 9,1-9,0 0,0 0,0 0,0 0,0 0,0 0,0 0,0 0,0 0,0 0,0 0,0 0,-7 0,7 0,0 0,0 0,0 0,0 0,0 0,0 0,0 0,0 0,0 0,0 0,0 0,0 0,0 0,0 0,0 0,0 0,0 0,0 0,0 0,0 0,0 0,0 0,0 0,-10-16,10 16,0 0,0 0,0 0,0 0,0 0,0 0,0 0,0 0,0 0,0-16,0 16,0 0,0 0,0 0,0 0,0 0,1-25,-1 25,0 0,0 0,0 0,0 0,0 0,0 0,0 0,18-29,-18 29,0 0,0 0,0 0,0 0,0 0,0 0,16-30,-16 30,0 0,0 0,0 0,0 0,0 0,26-26,-26 26,0 0,0 0,0 0,0 0,27-16,-27 16,0 0,0 0,0 0,24 0,-24 0,0 0,0 0,26 0,-26 0,0 0,26 23,-26-23,23 26,-5 2,-1-2,0-7,6-11,6-8,5 0,7-14</inkml:trace>
  <inkml:trace contextRef="#ctx0" brushRef="#br0" timeOffset="19412">12433 8961,'0'0,"0"-13,0 13,0 0,0 0,0 0,0 0,0 0,0 0,0 0,0 0,0 0,0 0,0 0,0 0,0 0,0 0,0 0,0 0,0 0,0 0,0 0,0 0,0 0,0 0,0 0,0 0,0 0,0 0,0 0,0 0,0 0,0 0,0 0,0 0,0 0,0 0,0 0,0 0,0 0,0 0,0 0,0 0,0 0,0 0,0 0,0-21,0 21,0 0,0 0,0 0,0 0,0 0,0 0,0 0,0 0,0 0,0 0,0 0,0 0,0 0,0 0,0 0,0 0,0 0,0 0,0 0,-24-12,24 12,0 0,0 0,0 0,0 0,0 0,-27 0,27 0,0 0,0 0,0 0,0 0,0 0,0 0,0 0,0 0,0 0,0 0,0 0,0 0,0 0,0 0,0 0,0 0,0 0,-31 0,31 0,0 0,0 0,0 0,0 0,0 0,0 0,0 0,0 0,0 0,0 0,0 0,0 0,0 0,0 0,0 0,0 0,-33 14,33-14,0 0,0 0,0 0,0 0,0 0,0 0,0 0,0 0,0 0,0 0,0 0,0 0,0 0,0 0,0 0,-27 18,27-18,0 0,0 0,0 0,0 0,0 0,0 0,0 0,0 0,0 0,0 0,0 0,0 0,0 0,0 0,-20 21,20-21,0 0,0 0,-13 22,13-22,0 0,0 0,0 0,0 0,0 0,0 0,0 0,0 0,0 0,0 0,0 0,0 0,0 17,0-17,0 0,0 0,0 0,0 0,0 0,0 0,0 0,0 0,0 0,0 0,0 0,16 11,-16-11,0 0,0 0,0 0,0 0,0 0,0 0,0 0,0 0,0 0,0 0,28 0,-28 0,0 0,0 0,0 0,0 0,0 0,0 0,0 0,0 0,0 0,39 0,-39 0,0 0,0 0,0 0,0 0,0 0,0 0,0 0,0 0,41-10,-41 10,0 0,0 0,0 0,0 0,0 0,0 0,0 0,42-16,-42 16,34-18,-34 18,0 0,0 0,0 0,0 0,0 0,32-13,-32 13,0 0,0 0,0 0,0 0,29 0,-29 0,0 0,0 0,0 0,23 0,-23 0,0 0,0 0,18 20,-18-20,0 0,22 33,-22-33,22 43,0 10,-3 8,-8 4,-11 4,-2 0,-8-7,-2-8,-1-9,-8-12,-11-6,-12-14,-12-11,-8-15,-3-24,9-25,15-26,35-12</inkml:trace>
  <inkml:trace contextRef="#ctx0" brushRef="#br0" timeOffset="19868">13180 9072,'0'0,"0"0,0 0,0 0,0 0,0 0,0 0,0 0,0 0,0 0,0 0,0 0,0 0,0 0,0 0,0 0,0 0,0 0,0 0,-38 116,38-116,0 0,0 0,-22 12,22-12,0 0,-23 13,23-13,-33 18,-26 13,-11 2</inkml:trace>
  <inkml:trace contextRef="#ctx0" brushRef="#br0" timeOffset="21346">13195 8997,'0'0,"0"0,0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0,-26-21,26 21,0 0,0 0,0 0,0 0,0 0,0 0,0 0,0 0,0 0,0 0,0 0,0 0,0 0,0 0,0 0,0 0,0 0,0 0,0 0,0 0,0 0,0 0,0 0,0 0,0 0,0 0,0 0,0 0,0 0,0-9,0 9,0 0,0 0,0 0,0 0,0 0,0 0,0 0,0 0,0 0,0 0,0 0,0 0,0 0,0 0,0 0,0 0,0 0,0 0,0 0,0-10,0 10,0 0,0 0,0 0,0 0,0 0,0 0,0 0,0 0,0 0,0 0,0 0,0 0,0 0,0 0,0 0,0 0,0 0,0 0,0 0,0 0,0 0,9 0,-9 0,0 0,0 0,0 0,0 0,0 0,0 0,0 0,0 0,0 0,0 0,0 0,0 0,0 0,0 0,0 0,0 0,0 0,0 0,0 0,0 0,0 0,0 0,0 0,0 0,0 0,0 8,0-8,0 0,0 0,0 0,0 0,0 0,0 18,0-18,0 0,0 0,0 0,0 0,0 29,0-29,0 0,0 0,0 0,-10 39,10-39,0 0,0 0,-11 41,11-41,0 0,-11 44,11-44,-11 44,0-7,2-5,7-9,-6-10,8-13,0 0,20 0,5-28,6-3,0-6,-1-2,-6 1,-4 5,-3 7,-6 12,-1 14,-1 0,-9 19,10 8,-10 2,0 1,0-7,0-9,14-14,2 0,7-10,6-9,1-5,-1-1,-4 3,-7 9,-3 12,-5 1,2 20,-2 0,5 3,2-5,3-10,2-8,-2-9,-7-11,-4-4,-9 0</inkml:trace>
  <inkml:trace contextRef="#ctx0" brushRef="#br0" timeOffset="21758">13730 8977,'0'0,"20"92,-20-92,0 0,12-1,-12 1,24 20,7-20,-31 0,0 0,0 0,39 0,-39 0,0 0,40-21,-40 21,39-25,-7-5,-9 8,-13 11,-10 11,-12 14,-8 12,-4 13,-6 15,-7 10,3 6,-1-3,12-15,11-19,12-23,14-25,3-16,10-13</inkml:trace>
  <inkml:trace contextRef="#ctx0" brushRef="#br0" timeOffset="22324">14299 8832,'0'-13,"0"1,0 12,0 0,0 0,0 0,0 0,0 0,0 0,0 0,0 0,0 0,0 0,0 0,0 0,0 0,0 0,0 0,0-12,0 12,0 0,0 0,0 0,0 0,0 0,0 0,0 0,0 0,0 0,0 0,0 0,0 0,0 0,0 0,0-19,0 19,0 0,0 0,0 0,0 0,0 0,0 0,0 0,0 0,0 0,0 0,0 0,0 0,0 0,0-15,0 15,0 0,0 0,0 0,0 0,0 0,0 0,0 0,0 0,0 0,0 0,0 0,0 0,10-9,-10 9,0 0,0 0,0 0,0 0,0 0,0 0,0 0,0 0,0 0,0 0,0 0,0 0,0 0,0 0,0 0,0 0,0 0,0 0,0 0,0-8,0 8,0 0,0 0,0 0,0 0,0 0,0 0,0 0,0 0,0 0,0 0,0 0,0 0,0 0,0 0,0 0,0 0,0 0,0 0,0 0,-15-11,15 11,0 0,0 0,0 0,0 0,0 0,0 0,0 0,-12-9,12 9,0 0,0 0,0 0,0 0,0 0,0 0,-15-8,15 8,0 0,0 0,0 0,0 0,0 0,-16-10,16 10,0 0,0 0,0 0,0 0,-20 1,20-1,0 0,0 0,0 0,-18-12,18 12,0 0,0 0,-21 0,21 0,0 0,-22 1,22-1,-18 1,-1-1,19 0,-15 11,2-11,5 18,8-4,0 4,9 7,13 4,12 5,9 1,3-2,-3 1,-4-3,-12-6,-9-3,-19-5,-11 0,-16-5,-13-1,-6-11,-1 2,7-11,10-2,14-5,17-2,12-3,8-1</inkml:trace>
  <inkml:trace contextRef="#ctx0" brushRef="#br0" timeOffset="22678">14487 8901,'13'21,"-1"-1,-12-20,0 0,0 0,0 0,0 0,0 0,0 0,0 0,0 0,0 0,13 16,-13-16,0 0,0 0,0 0,0 0,0 0,0 0,0 0,0 0,22 31,-22-31,0 0,0 0,0 0,0 0,0 0,0 0,0 0,16 23,-16-23,0 0,0 0,0 0,0 0,0 0,0 0,10 10,-10-10,0 0,0 0,0 0,0 0,0 0,0 0,0 0,0 0,0 0,0 0,0 0,-9-9,9 9,0 0,0 0,0 0,-19-20,19 20,0 0,0 0,-34-24,34 24,0 0,-37-23</inkml:trace>
  <inkml:trace contextRef="#ctx0" brushRef="#br0" timeOffset="23101">14369 8952,'17'0,"6"-1,2 1,18-1,1 1,-6-1,-7-10,-6 11,-7 0,-2 0,-4 0,-1 12,-1-1,-2 0,0 2,-8-3,0 0,0-10,0 11,0-11,-14 0,5 0,-1 0,10-16,-11 1,12-10,7-7,7-1,5 5,6 10,1 17,2 1,-5 0,-7 0,-5-1,-12-14</inkml:trace>
  <inkml:trace contextRef="#ctx0" brushRef="#br0" timeOffset="23530">15131 9068,'0'0,"0"0,0 0,0 0,0 0,0 0,0 0,0 0,0 0,0 0,0 0,0 0,0 0,0 0,0 0,0 0,0 0,0 0,0 0,0 0,0 0,0 0,0 0,0 0,0 0,0 0,0 0,0 0,0 0,0 0,0 0,0 0,0 0,0 0,0 0,0 0,0 0,0 0,0 0,0 0,0 0,10 98,-10-98,0 0,0 0,0 0,-10 13,10-13,0 0,0 0,0 11,0-11,0 0,0 0,0 0</inkml:trace>
  <inkml:trace contextRef="#ctx0" brushRef="#br0" timeOffset="23705">15185 9114,'0'0,"0"0,0 0,0 0,0 0,-60 138,26-98,-14 4,-15-1</inkml:trace>
  <inkml:trace contextRef="#ctx0" brushRef="#br0" timeOffset="34395">15751 8497,'0'0,"0"0,0 0,0 0,0 0,0 0,0 0,0 0,0 0,0 0,0 0,0 0,0 0,0 0,0 0,0 0,0 0,0 0,0 0,0 0,0 0,0 0,0 0,0 0,0 0,0 0,0 0,0 0,0 0,0 0,0 0,0 0,0 0,0 0,0 0,0 0,0 0,0 0,0 0,0 0,0 0,0 0,0 0,0 0,0 0,0 0,0 0,0 0,0 0,0 0,0 0,0 0,0 0,0 0,0 0</inkml:trace>
  <inkml:trace contextRef="#ctx0" brushRef="#br0" timeOffset="34793">15753 8940,'0'0,"0"0,0 0,0 0,0 0,0 0,0 0,0 0,0 0,0 0,0 0,0 0,0 0,0 0,0 0,0 0,0 0,0 0,0 0,0 0,0 0,0 0,0 0,0 0,0 0,0 0,0 0,0 0,0 0,0 0,0 0,0 0,0 0,0 0,0 0,0 0,0 0,0 0,0 0,0 0,0 0,0 0,0 0,0 0,0 0,0 0,0 0,0 0,0 0,0 0,0 0,0 0,0 0,0 0,0 0,0 0,0 0,0 0,0 0,0 0,0 0,0 0,0 0,0 0,0 0,0 0,0 0,0 0,0 0,0 0,0 0,0 0,0 0,0 0,0 0,0 0,0 0,0 0,0 0,0 0,0 0,0 0,0 0,0 0,2 104,-2-104,0 0,0 51,0-51,0 56,-11 0,12-7,-2-5,-9-13,10-13,0-18,0 0,0-14,0-10,1-8</inkml:trace>
  <inkml:trace contextRef="#ctx0" brushRef="#br0" timeOffset="35111">15708 8362,'0'0,"0"0,0 0,0 0,0 0,0 0,0 0,0 0,0 0,0 0,0 0,0 0,0 0,0 0,0 0,0 0,0 0,0 0,0 0,0 0,0 0,0 0,0 0,0 0,0 0,0 0,0 0,0 0,0 0,0 0,0 0,0 0,0 0,0 0,0 0,0 0</inkml:trace>
  <inkml:trace contextRef="#ctx0" brushRef="#br0" timeOffset="35782">16044 8625,'0'0,"0"0,0 0,0 0,0 0,0 0,0 0,0 0,0 0,0 0,0 0,0 0,0 0,0 0,0 0,0 0,0 0,0 0,0 0,0 0,0 0,0 0,0 0,0 0,0 0,0 0,0 0,0 0,0 0,0 0,0 0,0 0,0 0,0 0,0 0,0 0,0 0,0 0,0 0,0 0,0 0,0 0,0 0,0 0,0 0,0 0,-25 99,25-99,0 0,0 0,0 25,0-25,0 0,0 32,0-32,1 66,-2 15,2 5,11-7,-11-15,7-19,-7-21,-1-15,0-9,-1-18,1-9,1-13,-1-17,13-10,7-5,8 11,7 13,4 28,1 20,-3 27,-3 18,-10 22,-8 6,-15-3,9-11,-9-20,-1-17,0-22,0 0,17-30,-2-16,0-13</inkml:trace>
  <inkml:trace contextRef="#ctx0" brushRef="#br0" timeOffset="36112">16538 8424,'0'0,"0"0,0 0,0 0,0 0,0 0,0 0,0 0,71 125,-71-125,12 72,-3 17,2 9,4 0,-3-9,2-12,-5-14,-8-13,7-11,-7-12,-9-9,-3-18,-7 0,-3-23,-6-15,-5-13,2-1,-3-2</inkml:trace>
  <inkml:trace contextRef="#ctx0" brushRef="#br0" timeOffset="36258">16543 8935,'39'0,"1"-13,-40 13,0 0,44 0,-44 0,90-12,5 9,5 3,-6-1,-13 13</inkml:trace>
  <inkml:trace contextRef="#ctx0" brushRef="#br0" timeOffset="49075">17661 8992,'0'0,"0"0,0 0,0 0,0 0,0 0,0 0,0 0,0 0,0 0,0 0,0 0,0 0,0 0,0 0,0 0,0 0,0 0,0 0,0 0,0 0,0 0,0 0,0 0,0 0,0 0,0 0,0 0,0 0,0 0,0 0,0 0,0 0,0 0,0 0,0 0,0 0,0 0,0 0,0 0,0 0,0 0,0 0,0 0,0 0,0 0,0 0,0 0,0 0,0 0,0 0,0 0,0 0,0 0,0 0,0 0,0 0,0 0,0 0,0 0,0 0,0 0,0 0,0 0,0 0,0 0,0 0,0 0,0 0,0 0,0 0,0 0,0 0,0 0,0 0,92 98,-92-98,18 63,-1 11,-5 4,-13-4,0-8,-2-11,2-11,0-12,-12-11,13-10,0-11,0 0,0 0,2-26,-15-17,2-26,-2-18,6-9,5 3,2 16,12 16,1 18,0 12,7 13,8 5,5 13,9-1,4 15,-6 9,-7 12,-9 10,-13 4,-11 0,-20-4,-12-8,-10-9,-6-9,-3-18,8-1,5-10,10-15,15-6,12 0,24 2,9 2</inkml:trace>
  <inkml:trace contextRef="#ctx0" brushRef="#br0" timeOffset="49473">18229 8954,'0'0,"0"0,0 0,0 0,0 0,0 0,0 0,0 0,0 0,0 0,0 0,0 0,0 0,0 0,0 0,0 0,0 0,0 0,0 0,0 0,0 0,0 0,0 0,0 0,0 0,0 0,0 0,0 0,0 0,0 0,0 0,0 0,0 0,0 0,0 0,0 0,-34 95,34-95,0 0,0 0,-28 25,28-25,0 0,-24 27,24-27,-16 34,17 2,0 0,8-3,16-12,11-13,5-9,-4-23,-10-1,-10-9,-17-3,-1-3,-23 3,-3 4,-2 10,-1 13,1 11,9-1,12 1,8-1</inkml:trace>
  <inkml:trace contextRef="#ctx0" brushRef="#br0" timeOffset="49925">18619 8822,'0'0,"0"0,0 0,0 0,0 0,0 0,0 0,0 0,0 0,0 0,0 0,0 0,0 0,0 0,0 0,0 0,0 0,0 0,0 0,0 0,0 0,0 0,0 0,0 0,0 0,0 0,0 0,0 0,0 0,0 0,0 0,0 0,0 0,0 0,0 0,0 0,-96 109,96-109,0 0,0 0,-19 17,19-17,0 0,0 15,0-15,1 14,0-1,24 2,3-1,9 0,8 0,2 1,-5-2,-9 0,-12-2,-12 2,-7 3,-25 6,-11 6,-14 0,-9-2,4-8,8-3,14-15,16 0,15-29,26 1,13-4</inkml:trace>
  <inkml:trace contextRef="#ctx0" brushRef="#br0" timeOffset="50506">19213 9326,'0'0,"0"0,0 0,0 0,0 0,0 0,0 0,0 0,0 0,0 0,0 0,0 0,0 0,0 0,0 0,0 0,0 0,0 0,0 0,0 0,0 0,0 0,0 0,0 0,0 0,0 0,0 0,0 0,0 0,0 0,0 0,0 0,0 0,0 0,0 0,0 0,0 0,0 0,0 0,0 0,0 0,0 0,0 0,0 0,0 0,0 0,0 0,0 0,0 0,0 0,0 0,0 0,0 0,0 0,0 0,0 0,0 0,0 0,0 0,0 0,0 0,0 0,0 0,0 0,0 0,0 0,0 0,0 0,0 0,0 0,0 0,0 0,0 0,0 0,0 0,0 0,0 0,0 0,0 0,0 0,0 0,0 0,0 0,0 0,34 75,-34-75,0 0,-33 60,33-60,-61 73</inkml:trace>
  <inkml:trace contextRef="#ctx0" brushRef="#br0" timeOffset="67794">19698 8749,'0'0,"0"0,0 0,0 0,0 0,0 0,0 0,0 0,0 0,0 0,0 0,0 0,0 0,0 0,0 0,0 0,0 0,0 0,0 0,0 0,0 0,0 0,0 0,0 0,0 0,0 0,69 107,-69-107,0 0,11 63,-11-63,13 70,3 1,-1-9,-14-13,0-15,-1-17,-18-17,7-15,11-20,0-16,14-16</inkml:trace>
  <inkml:trace contextRef="#ctx0" brushRef="#br0" timeOffset="68033">19712 8447,'0'0,"0"0,0 0,0 0,0 0,0 0,0 0,0 0,0 0,0 0,0 0,0 0,0 0,0 0,0 0,0 0,0 0,0 0,0 0,0 0,0 0,0 0,0 0,0 0,0 0,0 0,0 0,0 0,0 0,0 0,0 0,104 91,-104-91,0 0,32 22,-32-22,25 19,-1 0</inkml:trace>
  <inkml:trace contextRef="#ctx0" brushRef="#br0" timeOffset="68418">20056 9067,'0'0,"0"0,0 0,0 0,0 0,0 0,0 0,0 0,0 0,0 0,0 0,0 0,0 0,0 0,0 0,0 0,0 0,0 0,0 0,0 0,0 0,0 0,0-22,0 22,0 0,0 0,0 0,-11-30,11 30,0 0,0 0,-1-46,1 46,0 0,0-52,0 52,15-52,3 11,7 9,3 10,5 8,4 12,0 2,3 23,-1 12,-4 14,-6 9,-8 4,-7-3,-13-9,9-15,-9-14,-1-11,0-10,0-17,-1-14,-2-21</inkml:trace>
  <inkml:trace contextRef="#ctx0" brushRef="#br0" timeOffset="68720">20675 8472,'10'36,"-8"5,-2-41,0 0,15 43,-15-43,18 90,-1 5,1 3,-8-5,-7-15,-1-18,-1-24,-1-23,0-24,-1-22,-13-20,-9-12</inkml:trace>
  <inkml:trace contextRef="#ctx0" brushRef="#br0" timeOffset="68935">20599 8762,'23'0,"2"0,-25 0,0 0,0 0,31-1,-31 1,0 0,61 0,-61 0,69 9,2-9,-6-1,-7 1,-8 7,-8-7,-7-7,-4-2</inkml:trace>
  <inkml:trace contextRef="#ctx0" brushRef="#br0" timeOffset="69666">21716 8688,'0'0,"0"0,0 0,0 0,0 0,0 0,0 0,0 0,0 0,0 0,0 0,0 0,0 0,0 0,0 0,0 0,0 0,0 0,0 0,0 0,48 72,-48-72,0 0,0 0,0 0,0 0,0 0,0 0,-35 11,35-11,0 0,0 0,0 0,0 0,0 0,-39 16,39-16,0 0,0 0,0 0,0 0,-34 17,34-17,0 0,0 0,0 0,-23 13,23-13,0 0,0 0,-17 12,17-12,0 0,0 13,0-13,1 11,10 2,9 4,8 2,4 1,2 2,4 3,-3 0,-6-4,-7-1,-6-6,-16 0,0 0,1 5,-29 1,0 1,-7-5,-5-5,5-11,8 1,13-10,13-12,14-8,10-3,4-2,0 4</inkml:trace>
  <inkml:trace contextRef="#ctx0" brushRef="#br0" timeOffset="69867">21955 8987,'0'10,"0"-10,0 0,0 0,0 0,0 0,0 0,11 0,-11 0,0 0,0 0,0 0,9 0,-9 0,0 0,0 0,0-8,0 8,0 0,8-27,-8 27</inkml:trace>
  <inkml:trace contextRef="#ctx0" brushRef="#br0" timeOffset="70066">21870 8532,'0'0,"0"0,0 0,0 0,0 0,0 0,0 0,0 0,0 0,0 0,0 0,0 0,0 0,0 0,0 0,0 0,0 0,0 0,0 0,0 0,21 0,-21 0,0 0,0 0,0 0,0 0,0 0,0 0,20-1,-20 1,0 0,0 0,0 0,0 0,0 0,25-9,-25 9,0 0,0 0,0 0,0 0,31 0,-31 0,0 0,0 0,0 0,29-16,-29 16,0 0,0 0,25 0,-25 0,0 0,19 0,-19 0</inkml:trace>
  <inkml:trace contextRef="#ctx0" brushRef="#br0" timeOffset="70767">22118 8713,'9'0,"3"0,-12 0,0 0,14 0,-14 0,30 0,4 0,-34 0,0 0,0 0,35 0,-35 0,0 0,34-2,-34 2,29-1,-6 1,-9 11,-14 5,1 7,-11 7,-12 6,-3 1,-2 0,3-2,6-2,3-3,7-4,8-6,9-1,8-5,9-4,3-10,5 8,7-8,-5 0,1-9,0 9,-2-12,0 3,-2 1,-1-1,-7 0,-2-3,-5-5,-1-7,-6-6,-10-4,-2 1,1 4,-29 7,-1 9,-5 13,2 0,2 12,7 11,10 11,3 10,14 10,-2-2,19 0,5-4,11-10,11-13,6-13,3-12,-2-23</inkml:trace>
  <inkml:trace contextRef="#ctx0" brushRef="#br0" timeOffset="72023">22927 8189,'0'0,"0"0,0 0,0 0,0 0,0 0,0 0,0 0,114 100,-114-100,34 25,-2 10,4 4,30 45,-2 19,-6 14,-8 12,-11 4,-17 0,-21-12,-19-4,-30-11,-30-8,-31-6,-25-8,-10-14,2-16,28-27,34-26</inkml:trace>
  <inkml:trace contextRef="#ctx0" brushRef="#br0" timeOffset="72668">23984 8342,'0'0,"0"0,0 0,0 0,0 0,0 0,0 0,0 0,0 0,0 0,0 0,0 0,0 0,0 0,0 0,0 0,0 0,0 0,0 0,0 0,0 0,0 0,0 0,0 0,0 0,0 0,-76 91,76-91,-69 42,1 3,7-1,20-5,21-4,21-3,38 1,15 0,17 3,12 3,0 2,-10 3,-17 0,-20 1,-36 2,-13 2,-34 3,-21 4,-9-2,-1 0,13-5,14-5,20-5,30 1,13 4,25 4,17 3,10 8,0 2,-11 4,-9 7,-16 4,-12 2,-17 0</inkml:trace>
  <inkml:trace contextRef="#ctx0" brushRef="#br0" timeOffset="96225">4935 10103,'0'0,"0"0,0 0,0 0,0 0,0 0,0 0,0 0,0 0,0 0,0 0,0 0,0 0,0 0,0 0,0 0,0 0,0 0,0 0,0 0,0 0,0 0,0 0,0 0,0 0,0 0,0 0,0 0,0 0,0 0,0 0,0 0,0 0,0 0,0 0,0 0,0 0,0 0,0 0,0 0,0 0,0 0,0 0,0 0,0 0,0 0,0 0,0 0,0 0,0 0,0 0,0 0,0 0,0 0,0 0,0 0,0 0,0 0,0 0,0 0,0 0,0 0,0 0,0 0,0 0,0 0,0 0,0 0,0 0,0 0,0 0,0 0,56 98,-56-98,0 0,9 35,-9-35,10 47,-11 3,9 1,-9-11,1-17,-14-23,-1-14,1-19</inkml:trace>
  <inkml:trace contextRef="#ctx0" brushRef="#br0" timeOffset="96476">4994 9745,'0'0,"0"0,0 0,0 0,0 0,0 0,0 0,0 0,0 0,0 0,0 0,0 0,0 0,0 0,0 0,0 0,0 0,0 0,0 0,0 0,143 66,-143-66,0 0,25 0,-25 0,19-18</inkml:trace>
  <inkml:trace contextRef="#ctx0" brushRef="#br0" timeOffset="96876">5277 9963,'-1'40,"1"3,0-43,0 0,11 43,-11-43,6 82,2-10,2-17,-11-22,13-17,-12-16,0 0,0 0,0 0,-12-14,0-17,1-20,5-17,8-10,10-1,6 4,4 14,2 15,5 9,2 9,7 0,12 3,4 3,-2 3,-11 10,-16 8,-25 26,-26 3,-19 4</inkml:trace>
  <inkml:trace contextRef="#ctx0" brushRef="#br0" timeOffset="97083">5303 10069,'21'0,"7"0,-28 0,0 0,0 0,31 0,-31 0,0 0,62-13,-62 13,69-1,-2-14,-8 15,-8-8,-9 8</inkml:trace>
  <inkml:trace contextRef="#ctx0" brushRef="#br0" timeOffset="97439">6657 9580,'0'0,"0"0,0 0,0 0,0 0,0 0,0 0,-18 0,18 0,0 0,0 0,0 0,-31 15,31-15,0 0,0 0,-51 24,51-24,0 0,-66 39,66-39,-72 54,3 17,7 13,11 18,8 15,18 9,21 2,22-6,18-16,13-21,7-27,-1-23,-3-24</inkml:trace>
  <inkml:trace contextRef="#ctx0" brushRef="#br0" timeOffset="99062">6920 10299,'0'0,"0"0,0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11,32-11,0 0,0 0,0 0,0 0,-2 20,2-20,0 0,0 0,0 0,0 33,0-33,0 0,0 0,-1 52,1-52,0 0,-1 64,1-64,-14 74,12-2,1-6,0-16,0-16,1-16,0-8,0-10,0-11,9-12,-7-20,12-18,-1-19,7-11,10 4,6 11,2 20,3 17,-3 18,-1 20,-1 1,-1-1,-3 21,-8 0,-13 5,-13 7,-29 1,-8 5,-8 0,-3-6,10-11,7-10,8-11,9-13,17-14,-1-11,19-9,11 1</inkml:trace>
  <inkml:trace contextRef="#ctx0" brushRef="#br0" timeOffset="99500">7545 10142,'0'0,"0"0,0 0,0 0,0 0,0 0,0 0,0 0,0 0,0 0,0 0,0 0,0 0,0 0,0 0,0 0,0 0,0 0,0 0,0 0,0 0,0 0,0 0,0 0,0 0,0 0,0 0,0 0,0 0,0 0,0 0,0 0,0 0,0 0,0 0,20 89,-20-89,0 0,0 0,0 0,0 0,-15 15,15-15,0 0,0 0,0 0,-16 19,16-19,0 0,0 0,-15 25,15-25,0 0,-12 28,12-28,-1 32,1 0,18-3,13-3,12-10,1-15,-2-1,-9-18,-14-4,-8-4,-10-4,0-2,-17-1,-1 4,-7 7,-7 6,4 7,8 0,19-2,0-3</inkml:trace>
  <inkml:trace contextRef="#ctx0" brushRef="#br0" timeOffset="99954">8151 10134,'0'0,"0"0,0 0,0 0,0 0,0 0,0 0,0 0,0 0,0 0,0 0,0 0,0 0,0 0,0 0,0 0,0 0,0 0,0 0,0 0,0 0,0 0,0 0,0 0,0 0,0 0,-8 0,8 0,0 0,0 0,0 0,0 0,0 0,0 0,0 0,0 0,0 0,-17 0,17 0,0 0,0 0,0 0,0 0,0 0,0 0,0 0,0 0,-28 12,28-12,0 0,0 0,0 0,0 0,0 0,0 0,0 0,-30 10,30-10,0 0,0 0,0 0,0 0,0 0,0 0,-31 11,31-11,0 0,0 0,0 0,-24 12,24-12,0 0,0 0,0 0,0 0,0 0,0 0,-15 11,15-11,0 0,0 0,0 0,0 0,0 0,0 13,0-13,0 0,0 0,0 0,0 0,0 16,0-16,0 0,0 0,0 0,25 24,-25-24,0 0,0 0,28 31,-28-31,0 0,35 34,-35-34,40 34,-2 0,-3-3,-7-8,-7-3,-12-12,-9-8,-18 17,-12-7,-12 2,-1-1,6-2,14-11,13 2,10 0,16 2,12-2,9-15,8 2</inkml:trace>
  <inkml:trace contextRef="#ctx0" brushRef="#br0" timeOffset="100279">8630 10367,'-5'71,"20"-62,-15-9,0 0,0 0,0 0,0 0,15 0,-15 0,0 0,0 0,0 0,33 13,-33-13,0 0,0 0,42 0,-42 0,0 0,44 0,-44 0,41 1,-1-12,-10-9,-13-3,-17-1,0 2,-28 0</inkml:trace>
  <inkml:trace contextRef="#ctx0" brushRef="#br0" timeOffset="100447">8723 10318,'21'0,"7"1,-28-1,0 0,0 0,32 0,-32 0,0 0,63-1,-63 1,65-13,-3-7,-10-4,-12 3</inkml:trace>
  <inkml:trace contextRef="#ctx0" brushRef="#br0" timeOffset="100907">9322 10367,'0'0,"0"0,0 0,0 0,0 0,0 0,0 0,0 0,0 0,0 0,0 0,0 0,0 0,0 0,0 0,0 0,0 0,0 0,0 0,0 0,0 0,0 0,0 0,0 0,0 0,0 0,0 0,0 0,0 0,0 0,0 0,70 96,-70-96,0 0,0 0,0 0,23 0,-23 0,0 0,0 0,24-1,-24 1,0 0,28-10,-28 10,46-17,-7-10,-9-7,-19-5</inkml:trace>
  <inkml:trace contextRef="#ctx0" brushRef="#br0" timeOffset="101095">9361 10202,'0'0,"0"0,0 0,0 0,0 0,0 0,0 0,0 0,0 0,0 0,0 0,0 0,0 0,0 0,0 0,178 69,-139-93,-5 5</inkml:trace>
  <inkml:trace contextRef="#ctx0" brushRef="#br0" timeOffset="122888">10695 10249,'0'0,"0"0,0 0,0 0,0 0,0 0,0 0,0 0,0 0,0 0,0 0,0 0,0 0,0 0,0 0,0 0,0 0,0 0,0 0,0 0,0 0,0 0,0 0,0 0,0 0,0 0,0 0,0 0,0 0,0 0,0 0,0 0,0 0,0 0,0 0,0 0,0 0,0 0,0 0,0 0,0 0,0 0,0 0,0 0,0 0,0 0,0 0,0 0,0 0,0 0,0 0,0 0,0 0,0 0,0 0,0 0,0 0,0 0,0 0,0 0,0 0,0 0,0 0,0 0,0 0,0 0,0 0,0 0,0 0,0 0,0 0,0 0,0 0,0 0,0 0,0 0,0 0,0 0,0 0,0 0,0 0,0 0,-30-69,30 69,0 0,0 0,0 0,0 0,-31 0,31 0,0 0,0 0,0 0,-34 0,34 0,0 0,0 0,-35 0,35 0,0 0,-32 12,32-12,-29 15,1 2,3 2,3 1,1-1,11-1,10-2,8-1,16 1,5 0,7 2,0-1,0 3,-3 4,-3 3,-6 6,-10 1,-14 4,-10 2,-14 2,-11-5,-6-5,-5-13,2-19,6-1,6-21,10-5,13-5,10-2,9 2,13 3</inkml:trace>
  <inkml:trace contextRef="#ctx0" brushRef="#br0" timeOffset="123187">10839 10275,'0'0,"0"0,0 0,0 0,0 0,0 0,0 0,0 0,0 0,0 0,59 115,-59-115,0 0,0 50,0-50,0 59,-2 3,2-3,0-10,0-18,-10-18</inkml:trace>
  <inkml:trace contextRef="#ctx0" brushRef="#br0" timeOffset="123435">10794 9999,'0'0,"12"-10,-12 10,0 0,0 0,0 0,0 0,0 0,0 0,0 0,16 0,-16 0,0 0,0 0,0 0,0 0,0 0,0 0,24-15,-24 15,0 0,0 0,0 0,0 0,0 0,33-9,-33 9,0 0,0 0,0 0,0 0,24 0,-24 0,0 0,0 0,0 0,23 0,-23 0,0 0,0 0,21 0,-21 0,0 0,24 16,-24-16,29 17</inkml:trace>
  <inkml:trace contextRef="#ctx0" brushRef="#br0" timeOffset="124152">11083 10275,'0'0,"8"0,-8 0,0 0,0 0,0 0,0 0,0 0,0 0,0 0,0 0,0 0,0 0,0 0,0 0,0 0,0 0,0 0,19 12,-19-12,0 0,0 0,0 0,0 0,0 0,20-1,-20 1,0 0,0 0,0 0,0 0,25 8,-25-8,0 0,0 0,0 0,33 0,-33 0,0 0,0 0,36 0,-36 0,0 0,40 0,-40 0,33 0,-4 0,-9 2,-6 7,-5 3,-9 9,-1 6,-21 4,-1 3,0 2,-2 1,5-1,2-4,5-10,12-2,1-5,0-2,22 1,0-3,8 2,4-5,2-8,8 9,5-9,1-18,-1-3,-4-5,-1-8,-7-5,-5 0,-9-2,-7 2,-16 5,0 7,-16 7,-9 5,-10 5,-3 10,-2 16,5 8,8 13,12 8,15 5,21 1,9-5,6-10,3-7,2-8,-2-9,0-12,3-1,-4-11,-4-10,-3-7,-4-5</inkml:trace>
  <inkml:trace contextRef="#ctx0" brushRef="#br0" timeOffset="124447">12080 10430,'74'93,"-54"-93,-20 0,0 0,0 0,17 0,-17 0,0 0,35 0,-35 0,33 0,-4-8,-3-3</inkml:trace>
  <inkml:trace contextRef="#ctx0" brushRef="#br0" timeOffset="125054">12550 10444,'0'0,"35"95,-35-95,0 0,0 0,1 26,-1-26,0 0,10 57,-10-57,0 70,-1 6,1 0,0-10,-1-14,1-17,0-11,0-10,0-14,0 0,-8 0,8-19,-8-18,9-28,-1-23,1-16,20-5,10 15,11 21,5 24,1 26,-2 23,-2 11,-10 16,-8 9,-15 3,-12-2,-9-9,-8-5,-7-5,-7-4,-5-3,-6-10,-1-1,-1 2,10-31,9-3,14-2</inkml:trace>
  <inkml:trace contextRef="#ctx0" brushRef="#br0" timeOffset="125473">13175 10326,'0'0,"0"0,0 0,0 0,0 0,0 0,0 0,0 0,0 0,0 0,0 0,0 0,0 0,0 0,0 0,0 0,0 0,0 0,0 0,0 0,0 0,0 0,0 0,0 0,0 0,0 0,0 0,-49 93,49-93,0 0,0 0,-34 14,34-14,0 0,-30 18,30-18,-22 18,11 7,11 0,26 0,8-1,5-5,1-10,-4-9,-5 0,-8-18,-8 2,-15-2,0-2,0 0,-25-1,-4-1,-4 0,5 4,14-3</inkml:trace>
  <inkml:trace contextRef="#ctx0" brushRef="#br0" timeOffset="126065">13623 10297,'0'0,"0"0,0 0,0 0,0 0,0 0,-44 24,44-24,0 0,0 0,-27-8,27 8,0 0,-29 2,29-2,-30 0,5 0,25 0,0 0,-21 1,21-1,-18 0,18 15,0-3,0 3,22 6,6 5,5 1,6 2,-3-1,-1 0,-1 1,-8-7,-6-5,-9-6,-11-11,0 8,-12-8,-10 1,-8 7,-11-7,-1-1,3 1,9-13,17 1,13-5,0-2</inkml:trace>
  <inkml:trace contextRef="#ctx0" brushRef="#br0" timeOffset="126657">13853 9531,'0'0,"0"0,0 0,0 0,0 0,0 0,0 0,0 0,0 0,0 0,0 0,178 127,-148-98,-1 5,-4 6,34 39,-7 13,-1 11,-10 4,-8 1,-13-1,-22-6,-10-4,-27-2,-27 3,-26-5,-25-1,-17-4,-3-15,8-13</inkml:trace>
  <inkml:trace contextRef="#ctx0" brushRef="#br0" timeOffset="147378">8640 9895,'0'0,"0"0,0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 23,-50-23,0 0,0 0,0 0,0 0,0 0,0 0,0 0,0 0,-1 10,1-10,0 0,0 0,0 0,0 0,0 0,0 0,0 0,14 0,-14 0,0 0,0 0,0 0,0 0,0 0,0 0,0 0,0 0,0 0,0 0,0 0,0 0,0 0,14 9,-14-9,0 0,0 0,0 0,0 0,11 0,-11 0,0 0,0 0,0 0,13 16,-13-16,0 0,0 0,19 9,-19-9,0 0,22 16,-22-16,27 14,0 0,5 0,-3-2,-6-2,-2-10,-3 13,-6-13,0 10,-3-10,-2 13,-7-13,13 9,-13-9,8 11,-8-11,0 0,0 0,0 0,0 0,0 0,0 8,0-8,0 0,0 0,0 0,0 0,0 0,0 0,0 0,0 0,8 0,-8 0,0 9,11-9,-11 13,12-13,-4 15,1-6,-9-9,12 12,-12-12,8 10,-8-10,0 0,10 9,-10-9,0 0,0 0,0 0,0 0,0 0,0 9,0-9,0 0,-2 12,-7-12,7 8,2-8,-12 16,12-16,-11 15,3-4,-4-1,-3 4,-2-2,-5 3,-1 1,-3-1,1 2,0 0,-1-1,1-1,-3 3,0-3,2 0,3-2,1-1,5-5,6-7,11 11,0-11,0 0,0 0,0 0,0 0,0 0,9 0,9-16,6 4,5-3,0-3,-3 0,0-1,-4 1,0 3,0-2,4-3,4-2,4 0,2-2,-4 5,-8 4,-8 6,-7 9,-9 0,0 0,0 0,-14 0,-5 12,-10 1,-10 5,-9 4,-4 1,-3 4,1 0,8-3,8-3,10-4,10-6,9-11,9 9,0-9,0 0,0 0,11-9,7-1,8-5,12-5,5-1,6-1,-1 1,1 2,-4 2,-1-2,-3 2,-5 1,-3 2,-6 3,-7 2,-7 9,-13 0,9-8,-9 8,-10 0,-6 12,-11 3,-14 4,-3 8,-9 1,0 1,-3-1,5-2,5 0,6-4,8-4,3-3,10-7,7-8,12 0</inkml:trace>
  <inkml:trace contextRef="#ctx0" brushRef="#br0" timeOffset="159738">870 10744,'0'0,"0"0,0 0,0 0,0 0,0 0,0 0,0 0,36 107,-36-107,9 132,-10-101,1 3,-1 0,1 30,-1 1,1-3,-1-4,0 3,0-7,11-7,-11-10,11-15,-10-9,0-13,0 0,0-10,-9-10,-3-13,-7-8,-1 3,0 6,0 9,-2 11,-1 12,-6 0,2 0,2-1,2 19,7-4,2 4,14 6,0 7,-1 5,16 0,3-4,8-4,5-13,7-15,3 0,1-28,-6 6,-3 1,-2 8,-2 13,4-11</inkml:trace>
  <inkml:trace contextRef="#ctx0" brushRef="#br0" timeOffset="160142">1132 11405,'0'0,"0"0,0 0,0 0,0 0,0 0,0 0,0 0,0 0,0 0,0 0,0 0,0 0,0 0,0 0,0 0,0 0,0 0,0 0,0 0,0 0,0 0,0 0,-11 0,11 0,0 0,0 0,0 0,0 0,0 0,0 0,0 0,0 0,0 0,0 0,0 0,0 0,0 0,0 0,0 0,0 0,0 0,0 0,0 0,-9 9,9-9,0 0,0 0,0 0,0 0,0 0,0 0,0 0,0 0,0 0,0 0,0 0,0 0,0 0,0 0,0 0,0 0,0 0,0 0,-10 16,10-16,0 0,0 0,0 0,0 0,0 0,0 0,0 0,0 0,-10 24,10-24,0 0,0 0,0 0,0 0,0 0,0 0,0 0,0 0,0 0,0 0,0 0,0 0,0 0,0 0,0 0,0 0,0 31,0-31,0 0,0 0,0 0,0 0,0 0,0 0,0 0,0 0,0 0,0 0,0 0,0 0,0 0,0 0,0 0,-14 32,14-32,0 0,0 0,0 0,0 0,0 0,0 0,0 0,0 0,0 0,0 0,0 0,0 0,0 0,0 0,0 21,0-21,0 0,0 0,0 0,0 0,0 0,0 0,0 0,0 0,0 0,0 0,0 0,0 0,0 0,10 16,-10-16,0 0,0 0,0 0,0 0,0 0,0 0,13-1,-13 1,0 0,0 0,0 0,0 0,0 0,0 0,0 0,0 0,0 0,0 0,0 0,17 0,-17 0,0 0,0 0,0 0,0 0,0 0,0 0,0 0,0 0,0 0,0 0,18 0,-18 0,0 0,0 0,0 0,0 0,0 0,0 0,0 0,0 0,0 0,14 0,-14 0,0 0,0 0,0 0,0 0,0 0,0 0,0 0,0 0,9 0,-9 0,0 0,0 0,0 0,0 0,0 0,0 0,0 0,1-11,-1 11,0 0,0 0,0 0,0 0,0 0,0 0,0 0,0 0,0 0,0 0,0 0,0 0,0 0,0 0,0 0,0 0,0 0,0 0,0 0,8 0,-8 0,0 0,0 0,0 0,0 11,0-11,0 0,0 0,15 11,-15-11,0 0,13 14,-13-14,11 10,4-10,1 0,2-15,1-5,1-1,2 1</inkml:trace>
  <inkml:trace contextRef="#ctx0" brushRef="#br0" timeOffset="160750">1585 11453,'0'0,"0"0,0 0,0 0,0 0,0 0,0 0,0 0,0 0,0 0,0 0,0 0,0 0,0 0,0 0,0 0,0 0,0 0,0 0,0 0,0 0,0 0,0 0,0 0,0 0,0 0,0 0,0 0,-14 0,14 0,0 0,0 0,0 0,0 0,0 0,0 0,0 0,0 0,0 0,0 0,-11 0,11 0,0 0,0 0,0 0,0 0,0 0,0 0,0 0,0 0,0 0,-17-11,17 11,0 0,0 0,0 0,0 0,0 0,0 0,0 0,0 0,-17-1,17 1,0 0,0 0,0 0,0 0,0 0,0 0,0 0,-20 0,20 0,0 0,0 0,0 0,0 0,0 0,0 0,-25 0,25 0,0 0,0 0,0 0,0 0,0 0,-20 0,20 0,0 0,0 0,0 0,0 0,-21 19,21-19,0 0,0 0,0 0,-16 20,16-20,0 0,0 0,0 23,0-23,0 0,-9 20,9-20,0 19,20-9,0-10,9 0,4-15,5-8,2-11,-3-6,-4-11,-6-12,-10-10,-16-5,11 5,-11 10,0 10,-10 13,2 8,-4 10,1 10,-1 12,-4 0,-4 24,2 15,-2 17,4 28,14 22,-1 8,0 3,9-17,6-28,6-26,10-20,10-15,8-11,-6-1,-11 1</inkml:trace>
  <inkml:trace contextRef="#ctx0" brushRef="#br0" timeOffset="161194">1377 11735,'0'0,"0"0,0 0,0 0,0 0,0 0,0 0,0 0,0 0,0 0,0 0,0 0,0 0,0 0,0 0,192 89,-163-89,3 0,-4-1,26 13,-10-13</inkml:trace>
  <inkml:trace contextRef="#ctx0" brushRef="#br0" timeOffset="161544">623 11828,'0'0,"163"75,-163-75,32 0,29-1,6 0,-4 1,-6 1,-12-2,-16-8</inkml:trace>
  <inkml:trace contextRef="#ctx0" brushRef="#br0" timeOffset="161811">991 11709,'0'0,"0"0,0 0,0 0,165 41,-165-41,61-9,-2-6</inkml:trace>
  <inkml:trace contextRef="#ctx0" brushRef="#br0" timeOffset="166182">518 12362,'0'0,"0"0,0 0,0 0,0 0,0 0,0 0,0 0,0 0,0 0,0 0,0 0,0 0,0 0,0 0,0 0,0 0,0 0,0 0,0 0,0 0,0 0,0 0,0 0,0 0,0 0,0 0,0 0,0 0,0 0,0 0,0 0,0 0,0 0,0 0,0 0,0 0,0 0,0 0,0 0,0 0,0 0,0 0,0 0,0 0,0 0,8 96,-8-96,0 0,0 0,0 0,0 0,0 0,0 0,0 0,0 0,0 0,0 0,0 0,0 13,0-13,0 0,0 0,0 0,0 0,0 0,0 0,0 0,0 0,0 0,0 0,0 0,0 0,0 0,0 0,0 0,0 0,0 0,0 0,0 0,0 0,0 0,0 0,0 0,0 0,0 0,0 0,0 0,0 0,0 0,0 0,0 0,0 0,0 0,0 0,0 0,0 0,0 0,0 0,0 0,0 0,0 0,0 0,0 0,0 0,0 0,0 0,0 0,0 0,0 0,0 0,0 0,0 0,0 0,0 0,0 0,0 0,0 0,0 0,0 0,0 0,0 0,-1 13,1-13,0 0,0 0,0 0,0 12,0-12,0 0,0 0,0 16,0-16,0 0,0 23,0-23,0 23,-1-1,1 0,-1-5,1-7,0-10,0 0,0 0,0 10,0-10,0 0,0 0,0 12,0-12,0 13,0-13,0 13,0-13,0 14,0-14,0 9,0-9,0 0,0 9,0-9,0 0,0 12,0-12,0 11,0-11,0 9,0-9,0 0,-1 10,1-10,0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11,0-11,0 0,0 10,0-10,0 13,0-13,0 16,0-6,0 1,0-2,0 3,0-3,0 0,-1 2,1 2,0 0,0 2,0-1,-1 1,1 0,0-1,0 1,-1 0,1 1,8-1,-8-2,0-1,0 1,-1-1,1 1,-1-1,1-2,0 0,0 2,0 0,0-3,0 1,0-1,0 0,0-1,0-8,0 14,0-14,0 10,0-10,0 8,0-8,0 0,0 0,7 0,-7 9,0-9,0 0,0 0,0 0,0 0,0 0,0 0,0 0,0 0,0 0,0-12,1-5</inkml:trace>
  <inkml:trace contextRef="#ctx0" brushRef="#br0" timeOffset="171548">265 12698,'0'0,"0"0,0 0,0 0,0 0,0 0,0 0,0 0,0 0,0 0,0 0,0 0,0 0,0 0,0 0,0 0,0 0,0 0,0 0,0 0,0 0,0 0,0 0,0 0,0 0,0 0,0 0,0 0,0 0,0 0,0 0,0 0,0 0,0 0,162 10,-162-10,64-16,10 2,-3-3,-9 0,-14 0,-5-1</inkml:trace>
  <inkml:trace contextRef="#ctx0" brushRef="#br0" timeOffset="172096">932 12732,'0'0,"0"0,0 0,0 0,0 0,0 0,0 0,0 0,0 0,0 0,0 0,0 0,0 0,0 0,0 0,0 0,0 0,0 0,0 0,0 0,0 0,0 0,0 0,0 0,0 0,0 0,0 0,0 0,0 0,0 0,0 0,0 0,0 0,0 0,0 0,0 0,0 0,0 0,0 0,0 0,0 0,0 0,0 0,0 0,0 0,0 0,0 0,0 0,0 0,0 0,0 0,0 0,0 0,0 0,0 0,0 0,0 0,0 0,0 0,0 0,0 0,0 0,0 0,0 0,0 0,-166 105,166-72,10-10,17-8,17-6,5-10,2 1,-5-9,-3-2,-13-2,-11-1,-19 2,0-2,-30 3,-7 3,-10 8,4-9,9 9,16-14,19-3,12-8</inkml:trace>
  <inkml:trace contextRef="#ctx0" brushRef="#br0" timeOffset="172230">1345 12674</inkml:trace>
  <inkml:trace contextRef="#ctx0" brushRef="#br0" timeOffset="172520">1189 12741,'0'0,"-11"0,11 12,0 3,0 7,-1 0,30-2,2-11,5-10,2-10,-9-7,-10-4,-18-1,-1 1,-32 3,-3 8,-3 11,10 0,12-9,16-2,19-14</inkml:trace>
  <inkml:trace contextRef="#ctx0" brushRef="#br0" timeOffset="172974">1530 12329,'0'0,"0"0,0 0,0 0,0 0,0 0,0 0,0 0,33 100,-33-100,42 93,-31-56,0 7,-2 3,11 43,-5 3,-1-12,-3-18,0-25,0-24,-11-14,11-23,-11-1</inkml:trace>
  <inkml:trace contextRef="#ctx0" brushRef="#br0" timeOffset="173201">1575 12619,'61'0,"6"-14,-67 14,63-8,59-10,-9 0,-16-5</inkml:trace>
  <inkml:trace contextRef="#ctx0" brushRef="#br0" timeOffset="177120">1518 13204,'0'0,"0"0,0 0,0 0,0 0,0 0,0 0,0 0,0 0,0 0,0 0,0 0,0 0,0 0,0 0,0 0,0 0,0 0,0 0,0 0,0 0,0 0,0 0,0 0,0 0,0 0,0 0,0 0,0 0,0 0,0 0,0 0,0 0,0 0,0 0,0 0,0 0,0 0,0 0,0 0,0 0,0 0,0 0,0 0,0 0,0 0,0 0,0 0,0 0,0 0,0 0,0 0,0 0,0 0,0 0,0 0,0 0,0 0,0 0,0 0,0 0,0 0,0 0,0 0,0 0,0 0,0 0,0 0,0 0,0 0,0 0,0 0,0 0,0 0,0 0,135 47,-135-47,64-1,24 10,6-9,0 10,-4-10,-13 0,-7-1</inkml:trace>
  <inkml:trace contextRef="#ctx0" brushRef="#br0" timeOffset="177849">431 13359,'0'0,"0"0,0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 53,45-53,0 0,0 0,0 0,0 0,0 0,0 0,0 0,0 0,0 0,0 0,0 0,17 0,-17 0,0 0,0 0,0 0,27 0,-27 0,0 0,0 0,49 0,-49 0,0 0,74-16,-74 16,95-14,9-3,-104 17,100-15,-20 4,-25 0,-23 10</inkml:trace>
  <inkml:trace contextRef="#ctx0" brushRef="#br0" timeOffset="179284">832 13015,'0'0,"0"0,0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43,-20-43,0 0,0 0,0 0,0 0,31-1,-31 1,0 0,0 0,0 0,38-16,-38 16,0 0,0 0,46-9,-46 9,0 0,45 0,-45 0,48-10,-5 9,-5 0,-6-8,-6 9</inkml:trace>
  <inkml:trace contextRef="#ctx0" brushRef="#br0" timeOffset="179521">1347 12976,'0'0,"0"0,0 0,0 0,0 0,0 0,0 0,0 0,0 0,0 0,0 0,0 0,0 0,0 0,0 0,0 0,0 0,0 0,0 0,0 0,0 0,0 0,0 0,0 0,0 0,0 0,0 0,0 0,0 0,0 0,0 0,0 0,0 0,0 0,0 0,13 13,-13-13,0 0,0 0,0 0,0 0,42-1,-42 1,0 0,0 0,0 0,45 0,-45 0,0 0,0 0,45 0,-45 0,0 0,39 0,-39 0</inkml:trace>
  <inkml:trace contextRef="#ctx0" brushRef="#br0" timeOffset="194104">6969 11622,'0'0,"0"0,0 0,0 0,0 0,0 0,0 0,0 0,0 0,0 0,0 0,0 0,0 0,0 0,0 0,0 0,0 0,0 0,0 0,0 0,0 0,0 0,0 0,0 0,0 0,0 0,0 0,0 0,0 0,0 0,0 0,0 0,0 0,0 0,0 0,0 0,0 0,0 0,0 0,0 0,0 0,0 0,0 0,0 0,0 0,0 0,0 0,0 0,0 0,0 0,0 0,0 0,0 0,0 0,0 0,0 0,0 0,0 0,0 0,0 0,0 0,0 0,0 0,0 0,0 0,0 0,0 0,0 0,0 0,0 0,0 0,0 0,91 92,-91-92,0 0,21 38,-21-38,18 45,-3 4,-2-9,-16-14,13-13,-10-13,0 0,-19-22,4-3,-4-13,3-12,4-15,13-9,12-3,13 9,10 19,5 17,-5 12,-3 13,-8 7,-8 0,-9 0,-8 0</inkml:trace>
  <inkml:trace contextRef="#ctx0" brushRef="#br0" timeOffset="194519">7348 11604,'0'0,"0"0,0 0,0 0,0 0,0 0,0 0,0 0,0 0,0 0,160 32,-140-48,-20 16,16-17,-7-4,-8-4,-1-3,-16-2,-6 4,-7 8,-5 18,-1 0,2 18,9 14,11 11,13 5,11 6,9-3,9-6,7-9,0-7,3-10,1-19,-6 0,-4-37,-5-13,-3-11</inkml:trace>
  <inkml:trace contextRef="#ctx0" brushRef="#br0" timeOffset="194839">7761 11070,'0'0,"0"0,0 0,0 0,0 0,0 0,0 0,0 0,0 0,0 0,0 0,0 0,0 0,26 136,-26-136,-9 70,8 9,7 7,1-1,5 1,2-10,-3-18,1-16,-12-20,0-22,0 0,-13-34,-7-16,-3-12</inkml:trace>
  <inkml:trace contextRef="#ctx0" brushRef="#br0" timeOffset="195372">7654 11396,'11'0,"6"1,-17-1,0 0,0 0,0 0,19 0,-19 0,0 0,0 0,39 0,-39 0,0 0,52 0,-52 0,52 12,1-12,-8 0,-8-1,-9 1,-8-11,-7 11,-13-10,12 10,-12 0,0 11,-1 8,1 10,-2 10,15 9,-14 1,12-5,-12-6,12-9,-3-10,6-8,6-11,1 0,-1 0,-1-14,-2-9,-4-13,-2-10,-9-5,-1 2,11 13,-12 12,1 11,8 13,-1 0,2 0,1-11,0 11</inkml:trace>
  <inkml:trace contextRef="#ctx0" brushRef="#br0" timeOffset="195694">8415 11604,'0'0,"0"15,0-15,0 0,0 0,0 0,0 0,0 0,0 0,0 0,0 0,0 0,0 0,0 0,0 0,0 0,0 0,0 0,0 0,0 0,0 0,0 0,0 0,0 0,0 0,0 0,0 0,0 0,0 0,0 0,0 0,0 0,13 20,-13-20,0 0,0 0,0 0,0 0,0 0,0 0,0 0,0 0,0 0,0 0,0 0,0 0,-1 10,1-10,0 0,0 0,0 0,0 0,0 0,0 0,0 0,0 0,0 0,0 0,0 0,0 0,0 0,0 0,0 0,0 0,0 0,0 0,0 0,0 0,0 0,0 0,0 0,0 8,0-8,0 0,0 0,0 0,0 0,0 0,0 0,0 0,0 0,0 0,0 0,0 0,0 0,0 0,0 0,0 0,0 0,0 0,0 0,0 0,1-13,-1 13,0 0,0 0,0 0,0 0,0 0,0 0,0 0,0-18,0 18,0 0,0 0,0 0,0 0,0 0,0 0,0-23,0 23,0 0,0 0,0 0,0 0,0 0,0-29,0 29,0 0,0 0,0 0,0 0,1-30,-1 30,0 0,0 0,0 0,0-34,0 34,0 0,0 0,0-34,0 34,0 0,11-34,-11 34,20-38,6-4,-2 3,1 3,2 7,0 11,-4 6,-6 12,-5 0</inkml:trace>
  <inkml:trace contextRef="#ctx0" brushRef="#br0" timeOffset="196178">8764 11260,'0'0,"0"0,0 0,0 0,0 0,0 0,0 0,0 0,0 0,0 0,45 100,-45-100,0 0,15 43,-15-43,12 49,-2-3,-10-10,10-8,-10-14,0-5,0-9,0 0,0-9,0-11,1-13,13-12,2-7,2 6,9 10,3 18,6 18,0 15,1 17,-2 12,-9 7,-6 3,-3-5,-7-10,-10-13,0-13,0-13,0-12,14-16,-2-19</inkml:trace>
  <inkml:trace contextRef="#ctx0" brushRef="#br0" timeOffset="196683">10211 11054,'0'0,"0"0,0 0,0 0,0 0,0 0,0 0,0 0,0 0,0 0,0 0,0 0,0 0,0 0,0 0,0 0,0 0,0 0,0 0,0 0,0 0,0 0,0 0,0 0,0 0,0 0,0 0,0 0,0 0,0 0,0 0,0 0,0 0,0 0,0 0,0 0,0 0,0 0,0 0,0 0,0 0,0 0,0 0,0 0,0 0,0 0,0 0,0 0,0 0,0 0,0 0,0 0,0 0,0 0,0 0,0 0,0 0,0 0,0 0,0 0,0 0,0 0,0 0,0 0,0 0,0 0,0 0,0 0,0 0,0 0,0 0,0 0,67 93,-67-93,0 0,-1 70,1-70,15 88,-6 11,-2-2,5-7,-4-19,-8-19,13-19,-14-13,1-11,0-9,0 0,-13-19,-11-17,-15-25,-6-13,0 7,5 17</inkml:trace>
  <inkml:trace contextRef="#ctx0" brushRef="#br0" timeOffset="197117">10025 11466,'11'0,"7"-10,-18 10,0 0,0 0,0 0,18 0,-18 0,0 0,0 0,44-7,-44 7,0 0,50-1,-50 1,57 11,4 3,-3 3,-8-2,-6 1,-7 2,-9-1,1 5,-6 1,-6 4,-3 2,-7 1,-7-3,0-8,0-6,0-13,0 0,0 0,-15-11,0-10,3-8,-4-7,4-1,3 5,8 2,12 4,12-1,9 1,8 3,3 3,0 6,-6 4,-11 11</inkml:trace>
  <inkml:trace contextRef="#ctx0" brushRef="#br0" timeOffset="197512">10905 11522,'0'13,"-1"2,1-15,0 0,0 0,0 0,0 0,0 20,0-20,0 0,0 0,0 0,12 39,-12-39,0 0,0 0,9 43,-9-43,0 0,10 42,-10-42,11 36,7-9,3-10,5-9,3-8,-3-10,-3-7,-1-6,-9-12,-13-14,2-14,-3-5,1 15,-10 15,11 26,-1 12,11 11,2-3,-1-8,-1 0</inkml:trace>
  <inkml:trace contextRef="#ctx0" brushRef="#br0" timeOffset="197914">11324 11657,'15'0,"2"0,-17 0,0 0,0 0,0 0,0 0,0 0,0 0,15 0,-15 0,0 0,0 0,0 0,0 0,0 0,31 0,-31 0,0 0,0 0,0 0,0 0,31-1,-31 1,0 0,0 0,0 0,27-21,-27 21,0 0,0 0,23-26,-23 26,0 0,11-36,-11 36,0-40,-9 4,-11 11,-6 13,-2 12,-6 15,3 4,2 12,4 8,9 7,16 6,0 3,34 1,12-6,14-9,6-12,1-12,-6-17,-10 1,-6-15,-11-12,-10-6</inkml:trace>
  <inkml:trace contextRef="#ctx0" brushRef="#br0" timeOffset="198274">12042 11397,'0'0,"0"0,0 0,0 0,0 0,0 0,0 0,0 0,0 0,0 0,0 0,0 0,0 0,0 0,0 0,0 0,0 0,0 0,0 0,0 0,0 0,0 0,0 0,0 0,0 0,0 0,0 0,0 0,0 0,0 0,0 0,0 0,0 0,0 0,0 0,0 0,0 0,0 0,0 0,0 0,0 0,0 0,0 0,0 0,0 0,0 0,0 0,0 0,0 0,0 0,0 0,0 0,0 0,0 0,0 0,0 0,0 0,0 0,0 0,0 0,0 0,0 0,0 0,0 0,0 0,0 0,0 0,0 0,0 0,0 0,0 0,0 0,0 0,0 0,0 0,50 47,-50-47</inkml:trace>
  <inkml:trace contextRef="#ctx0" brushRef="#br0" timeOffset="198516">12114 12174,'-18'17,"-9"1,27-18,0 0,0 0,-30 15,30-15,0 0,-64 30,64-30,-80 22,-12-9,-8-13</inkml:trace>
  <inkml:trace contextRef="#ctx0" brushRef="#br0" timeOffset="223366">5039 12948,'0'0,"0"0,0 0,0 0,0 0,0 0,0 0,0 0,0 0,0 0,0 0,0 0,0 0,0 0,0 0,0 0,0 0,0 0,0 0,0 0,0 0,0 0,0 0,0 0,0 0,0 0,0 0,0 0,0 0,0 0,0 0,0 0,0 0,0 0,0 0,0 0,0 0,0 0,0 0,0 0,0 0,0 0,0 0,0 0,0 0,0 0,0 0,0 0,0 0,0 0,0 0,0 0,0 0,0 0,0 0,0 0,0 0,0 0,0 0,0 0,0 0,0 0,0 0,0 0,0 0,0 0,0 0,0 0,0 0,0 0,0 0,0 0,0 0,0 0,0 0,0 0,0 0,0 0,0 0,0 0,0 0,0 0,0 0,0 0,0 0,0 0,0 0,0 0,0 0,0 0,0 0,0 0,0 0,25 24,-25-24,0 0,0 0,0 0,0 0,11 23,-11-23,0 0,0 0,0 0,0 27,0-27,0 0,0 0,-1 35,1-35,0 0,-1 43,1-43,-1 45,-1 4,1 2,0-4,0-15,1-22,1-29,-18-28</inkml:trace>
  <inkml:trace contextRef="#ctx0" brushRef="#br0" timeOffset="223607">5077 12375,'0'0,"0"0,0 0,0 0,0 0,0 0,0 0,0 0,0 0,0 0,0 0,0 0,0 0,0 0,0 0,0 0,0 0,0 0,0 0,0 0,0 0,0 0,0 0,0 0,0 0,0 0,0 0,0 0,0 0,0 0,0 0,0 0,0 0,0 0,0 0,0 0,0 0,0 0,0 0,0 0,118 61,-118-61,0 0,16 0,-16 0</inkml:trace>
  <inkml:trace contextRef="#ctx0" brushRef="#br0" timeOffset="224057">5446 12750,'-1'39,"0"2,-1 1,10 53,-9 2,11-4,-13-13,13-25,-11-22,1-18,0-15,0 0,0 0,0-19,-9-17,-1-29,4-30,9-24,-1-10,30 5,1 21,7 22,3 24,2 21,2 11,1 16,-3 9,-6-1,-10 13,-11 5,-18 7,-2 8,-34 3</inkml:trace>
  <inkml:trace contextRef="#ctx0" brushRef="#br0" timeOffset="224303">5327 12908,'33'0,"-3"0,-30 0,0 0,0 0,33 0,-33 0,0 0,64 0,-64 0,70 0,3 0,2 8,1 2,-3 1,-5-2,-9-9</inkml:trace>
  <inkml:trace contextRef="#ctx0" brushRef="#br0" timeOffset="224680">6601 12354,'0'0,"0"0,0 0,0 0,0 0,0 0,0 0,0 0,0 0,0-8,0 8,0 0,0 0,0 0,0 0,0 0,-8 0,8 0,0 0,0 0,0 0,0 0,-10 0,10 0,0 0,0 0,0 0,-22 15,22-15,0 0,0 0,-31 28,31-28,0 0,-39 52,39-52,-48 73,0 19,-2 11,1 10,5 8,6 5,4 6,14 5,17 2,11-1,23-12,19-17,9-20,-3-21</inkml:trace>
  <inkml:trace contextRef="#ctx0" brushRef="#br0" timeOffset="228384">6886 13033,'0'0,"0"0,0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93,-3-93,0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1,12-1,0 0,0 0,0 0,0 0,0 0,0 0,0 0,0 0,0 0,0 0,0 0,0 0,0 0,0 0,0 0,0 0,0 0,0 0,0 0,0 0,0 0,0 0,0 0,0 0,0 0,0 0,0 0,0 0,0 0,-12 0,12 0,0 0,0 0,0 0,0 0,0 0,0 0,0 0,0 0,0 0,0 0,0 0,0 0,0 0,0 0,0 0,0 0,0 0,0 0,0 0,0 0,0 0,0 0,0 0,0 0,0 0,0 0,0 0,0 0,-15 0,15 0,0 0,0 0,0 0,0 0,0 0,0 0,0 0,0 0,0 0,0 0,0 0,0 0,0 0,0 0,-17 1,17-1,0 0,0 0,0 0,0 0,0 0,0 0,0 0,0 0,0 0,0 0,0 0,0 0,0 0,0 0,0 0,0 0,0 0,0 0,0 0,0 0,0 0,0 0,0 0,0 0,0 0,0 0,-13 0,13 0,0 0,0 0,0 0,0 0,0 0,0 0,0 0,0 0,0 0,0 0,0 0,0 0,0 0,0 0,0 0,0 0,0 0,0 0,0 0,0 0,0 0,0 0,0 0,0 0,0 0,-10-9,10 9,0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0,-12 0,12 0,0 0,0 0,0 0,0 0,0 0,0 0,0 0,0 0,0 0,0 0,0 0,0 0,0 0,0 0,0 0,0 0,0 0,-13 0,13 0,0 0,0 0,0 0,0 0,0 0,0 0,0 0,0 0,0 0,0 0,0 0,0 0,0 0,-14 0,14 0,0 0,0 0,0 0,0 0,0 0,0 0,0 0,0 0,0 0,-14 0,14 0,0 0,0 0,0 0,0 0,0 0,-16-1,16 1,-10 0,-2 12,12-12,0 0,-15 0,15 0,-15 13,1-3,-1 1,0 2,2 1,3-1,10-2,0-2,0 2,12 4,-2-3,0 4,0-5,-10 0,12-13,-12 13,0-11,0 0,0 0,-1 10,1-10,0 0,0 0,0 0,0 0,0 0,0 0,1-12,-1 12,0-18,-13 6,13-1,-12-1,12 1,-10 3,10 1,0 9,0 0,0 0,0 0,0 12,9 20,0 16,-11 18,11 8,-10-4,-1-12,1-20,9-20,-8-18,0 0,0 0,1-22,-1-17,14-22,-1-19,5 1,10 12,3 21,-2 18,2 20,-4 7,-2 32,-3 6,-7 4,-3-6,-13-12,11-11,-10-12,0 0,13 0,-3-12,2-3,-1-12,3-3,-5 5,4 6,3 18,4 13,5 16,-3 8,0-3,-4-4,0-10,2-8,2-11,2 0,0-18,-1 5,0 0,-1 1,0 12,1 0,2 10,-1 9,-4-1,-1-6,-2-13,0 1,-2 0,0 0,-2-15,1 8,0-2,-1 9,2-12,-1 11,4-9,-1 10,-2-8,1 9,-3-21,-4 5,-9-6,0 4,1 4,-1 13,0-8,0 16,-14 17,-2 21,-2 25,-8 19,-5 8,-2-2,4-20,9-25,10-32,10-31,23-26,2-20,7-17</inkml:trace>
  <inkml:trace contextRef="#ctx0" brushRef="#br0" timeOffset="228878">8107 12784,'78'-91,"-78"81,0 10,0 0,0 0,0 0,0 0,0 0,0 0,0 0,0 0,0 0,0 0,0-12,0 12,0 0,0 0,0 0,0 0,0 0,0 0,0 0,0 0,0 0,-17-20,17 20,0 0,0 0,0 0,0 0,0 0,0 0,0 0,0 0,-18-14,18 14,0 0,0 0,0 0,0 0,0 0,0 0,0 0,-27-8,27 8,0 0,0 0,0 0,0 0,0 0,0 0,-36 0,36 0,0 0,0 0,0 0,0 0,0 0,-38 9,38-9,0 0,0 0,0 0,0 0,-38 19,38-19,0 0,0 0,-36 26,36-26,0 0,0 0,-31 33,31-33,0 0,-20 40,20-40,-14 38,14 0,24 2,12-5,17 4,8 1,9 6,-2 7,-7 12,-11 3,-21 1,-18-2,-11-7,-29-10,-6-13,-12-13,-6-26,-9-7,2-32,8-20,15-16,21-10,17 4,28 8,5 12</inkml:trace>
  <inkml:trace contextRef="#ctx0" brushRef="#br0" timeOffset="229144">8447 12929,'0'44,"8"4,-8-48,0 0,-1 48,1-48,-1 97,0-8,0-18,9-23,-8-22,0-17,0-9,-13-9,-7-11,-9-10,-6-12,1-4,4 0</inkml:trace>
  <inkml:trace contextRef="#ctx0" brushRef="#br0" timeOffset="229555">8247 13142,'0'0,"0"0,0 0,0 0,0 0,0 0,0 0,20 0,-20 0,0 0,0 0,0 0,28 11,-28-11,0 0,0 0,46-1,-46 1,0 0,57 0,-57 0,58-9,-3-1,-9 11,-7-2,-8 14,-5 11,-4 3,-5-1,-1-4,-1 1,-1-4,-2 1,-2-3,-12-4,13-2,-11-11,0 10,0-10,0-8,0-12,-12-10,3-17,10-6,0 1,22 8,10 11,7 9,6 9,-1 15,-6-11,-3 11,-7-18,-1-1</inkml:trace>
  <inkml:trace contextRef="#ctx0" brushRef="#br0" timeOffset="230190">9614 12528,'0'0,"0"0,0 0,0 0,0 0,0 0,0 0,0 0,0 0,0 0,0 0,0 0,0 0,0 0,0 0,0 0,0 0,0 0,0 0,0 0,0 0,0 0,0 0,0 0,0 0,0 0,0 0,0 0,0 0,0 0,0 0,0 0,0 0,0 0,0 0,0 0,0 0,0 0,0 0,-8 0,8 0,0 0,0 0,0 0,0 0,0 0,-20 0,20 0,0 0,0 0,0 0,0 0,-32 0,32 0,0 0,0 0,0 0,-41 0,41 0,0 0,0 0,-43 0,43 0,0 0,-43 0,3 15,7-6,6 1,6 2,8 2,13 3,-9 15,9 11,16 17,-5 18,-12 16,10 14,-11 6,-12-3,3-9,-3-11,13-11,-11-18,12-15,0-15,-1-14,-9-6,10-12,1 9,21-9,4 9,16-8,11-1,8 10,6-10,3-2,-2 2,-9 19,-12-1,-15 6,-13-4,-19-9,9-11</inkml:trace>
  <inkml:trace contextRef="#ctx0" brushRef="#br0" timeOffset="230763">9735 13058,'0'0,"0"0,0 0,0 0,0 0,0 0,0 0,0 0,0 0,0 0,0 0,0 0,0 0,0 0,0 14,0-14,0 0,0 0,0 0,0 28,0-28,0 0,0 0,-1 45,1-45,0 0,10 60,-10-60,-3 67,3-5,-1-14,1-16,0-14,0-10,0-8,0 0,0-8,0-13,1-17,9-19,1-17,7-7,9 3,3 16,2 21,3 25,-2 14,-1 18,-3 9,-10 7,-20 4,1-3,-27-4,-11-4,-9-8,-4-9,5-8,5-17,13-5,18-8,10-1,29 5,8 4,12 9,3 1</inkml:trace>
  <inkml:trace contextRef="#ctx0" brushRef="#br0" timeOffset="231104">10187 13002,'0'0,"0"0,0 0,0 0,0 0,0 0,0 0,0 0,0 0,0 0,0 0,0 0,0 0,0 0,0 0,0 0,0 0,0 0,0 0,0 0,0 0,0 0,0 0,0 0,0 0,0 0,0 0,-20 0,20 0,0 0,0 0,0 0,0 0,0 0,0 0,0 0,0 0,0 0,0 0,0 0,0 0,0 0,0 0,0 0,0 0,0 0,0 0,0 0,0 0,0 0,0 0,0 0,-22 10,22-10,0 0,0 0,0 0,0 0,0 0,0 0,0 0,0 0,0 0,0 0,0 0,0 0,0 0,0 0,0 0,0 0,0 0,0 0,0 0,0 0,0 0,-30 11,30-11,0 0,0 0,0 0,0 0,0 0,0 0,0 0,0 0,0 0,0 0,0 0,0 0,0 0,0 0,0 0,0 0,0 0,0 0,0 0,0 0,0 0,-31 17,31-17,0 0,0 0,0 0,0 0,0 0,0 0,0 0,0 0,0 0,0 0,0 0,0 0,0 0,0 0,0 0,0 0,0 0,0 0,0 0,0 0,-21 19,21-19,0 0,0 0,0 0,0 0,0 0,0 0,0 0,0 0,0 0,0 0,0 0,0 0,0 0,0 0,0 0,0 0,0 0,0 0,0 0,-9 23,9-23,0 0,0 0,0 0,0 0,0 0,0 0,0 0,8 19,-8-19,0 0,0 0,0 0,0 0,0 0,0 0,0 0,0 0,0 0,0 0,0 0,0 0,0 0,0 0,0 0,0 0,0 0,27 17,-27-17,0 0,0 0,0 0,0 0,0 0,0 0,0 0,0 0,0 0,0 0,0 0,0 0,0 0,0 0,0 0,0 0,35 11,-35-11,0 0,0 0,0 0,0 0,0 0,0 0,0 0,0 0,0 0,0 0,0 0,0 0,0 0,0 0,0 0,39 0,-39 0,0 0,0 0,0 0,0 0,0 0,0 0,0 0,0 0,0 0,0 0,0 0,0 0,0 0,0 0,37 1,-37-1,0 0,0 0,28-10,-28 10,0 0,0 0,0 0,0 0,0 0,0 0,0 0,0 0,0 0,0 0,0 0,0 0,23-14,-23 14,0 0,0 0,0 0,0 0,0 0,0 0,0 0,0 0,0 0,0 0,0 0,12-20,-12 20,0 0,0 0,0 0,0 0,0 0,0 0,0 0,0 0,0 0,0 0,0-29,0 29,0 0,0 0,0 0,0 0,0 0,0 0,0 0,0 0,0 0,1-33,-1 33,0 0,0 0,0 0,0 0,0 0,0 0,0 0,0 0,-10-35,10 35,0 0,0 0,0 0,0 0,0 0,0 0,0 0,-17-32,17 32,-20-22,20 22,0 0,0 0,0 0,0 0,0 0,-17-14,17 14,0 0,0 0,0 0,0 0,-11-12,11 12,0 0,0 0,0 0,0-8,0 8,0 0,0 0,21 0,-21 0,0 0,28-15,-28 15</inkml:trace>
  <inkml:trace contextRef="#ctx0" brushRef="#br0" timeOffset="231509">10675 12945,'0'0,"-23"-10,23 10,0 0,0 0,0 0,0 0,-20 0,20 0,0 0,0 0,0 0,-38-13,38 13,0 0,0 0,-45 0,45 0,0 0,-45 1,45-1,-41-1,10 1,11 15,20 2,0 6,21 3,10 1,10 5,3-1,-2-1,-5-1,-10-4,-13-4,-14 4,-21-2,-13 2,-10-5,-6-8,2-12,9 0,16-32,23-2,15-8,19 1,11 1</inkml:trace>
  <inkml:trace contextRef="#ctx0" brushRef="#br0" timeOffset="232180">10989 12496,'0'0,"0"0,0 0,0 0,0 0,0 0,0 0,0 0,0 0,0 0,0 0,0 0,0 0,0 0,0 0,0 0,0 0,0 0,0 0,0 0,0 0,0 0,35 36,-35-36,0 0,0 0,0 0,32 9,-32-9,0 0,0 0,41 11,-41-11,0 0,49 8,-49-8,49 0,-2 11,-8-11,-11 9,-7-9,-14 17,-7-3,-14 5,-4 3,-2 4,-1 5,1 7,5 7,3 10,12 10,-1 12,13 7,8 0,11-1,8-8,2-10,-7-13,-8-12,-10-15,-15-11,-1-3,-31 0,-10-1,-19-12,-11 4,-10-3,-8-20,-2 3,10-7,14-2,26 3,31 5</inkml:trace>
  <inkml:trace contextRef="#ctx0" brushRef="#br0" timeOffset="232913">11911 13179,'0'0,"0"0,0 0,0 0,0 0,0 0,0 0,0 0,0 0,0 0,0 0,0 0,0 0,0 0,0 0,0 0,0 0,0 0,0 0,0 0,0 0,205 64,-125-65,1 1,-13 1,-24-10,-22-1,-22-3</inkml:trace>
  <inkml:trace contextRef="#ctx0" brushRef="#br0" timeOffset="233102">12188 13088,'0'0,"0"0,0 0,0 0,0 0,0 0,0 0,0 0,0 0,0 0,0 0,155-13,-155 13,75-19,-17-1</inkml:trace>
  <inkml:trace contextRef="#ctx0" brushRef="#br0" timeOffset="233432">12859 13302,'40'-1,"-1"0,-39 1,0 0,0 0,37 0,-37 0,0 0,71 0,-71 0,57-15,-14 5,-15-6,-15-4,-12-5</inkml:trace>
  <inkml:trace contextRef="#ctx0" brushRef="#br0" timeOffset="233571">13022 13068,'0'0,"0"0,0 0,0 0,0 0,0 0,214 22</inkml:trace>
  <inkml:trace contextRef="#ctx0" brushRef="#br0" timeOffset="235246">13627 12960,'0'0,"0"0,0 0,0 0,0 0,0 0,0 0,0 0,0 0,0 0,71 99,-72-73,1-26,0 0,0 29,0-29,8 31,-8 29,-1 3,1-8,0-4,-1-11,1-11,0-11,10-18,-10 0,14-27,-3-5,4-13,0-4,5 3,4 5,6 15,6 16,4 21,3 14,-4 14,-7 6,-13-2,-6-11,-15-12,16-12,-6-8,4 0,4-13,2-3,2-6,1-3,-1 2,4 7,2 16,2 10,6 17,-1 11,-1-1,-4-9,-1-17,-4-12,2-26,-2-3,-2-5</inkml:trace>
  <inkml:trace contextRef="#ctx0" brushRef="#br0" timeOffset="235631">14740 13305,'17'0,"0"13,-17-13,0 0,0 0,0 0,0 0,0 0,18 0,-18 0,0 0,0 0,0 0,0 0,37 0,-37 0,0 0,0 0,0 0,36 0,-36 0,0 0,0 0,31-12,-31 12,0 0,28-19,-28 19,20-17,-6 0,-14 8,10 9,-10 0,0 0,0 0,-9 13,-6 16,-5 18,-4 18,3 12,4 7,3-4,13-12,-13-16,14-19,-10-17,10-16,-12-10,12-13</inkml:trace>
  <inkml:trace contextRef="#ctx0" brushRef="#br0" timeOffset="236341">15355 12696,'0'0,"0"0,0 0,0 0,0 0,0 0,0 0,0 0,0 0,0 0,0 0,0 0,0 0,0 0,0 0,0 0,0 0,0 0,0 0,0 0,0 0,0 0,0 0,0 0,0 0,0 0,0 0,0 0,0 0,0 0,0 0,0 0,0 0,0 0,0 0,0 0,0 0,0 0,0 0,0 0,0 0,0 0,0 0,0 0,0 0,0 0,0 0,0 0,0 0,0 0,0 0,0 0,0 0,0 0,0 0,0 0,0 0,0 0,0 0,0 0,0 0,-83 4,83-4,0 0,0 0,0 0,0 0,0 0,0 0,0 0,-26 14,26-14,0 0,0 0,0 0,0 0,0 0,0 0,-20 12,20-12,0 0,0 0,0 0,0 0,0 0,-14 13,14-13,0 0,0 0,0 0,0 0,1 16,-1-16,0 0,0 0,0 0,-1 22,1-22,0 0,0 0,14 30,-14-30,0 0,19 36,-19-36,25 39,6 3,-31-42,33 47,0 6,-3 3,-2 2,-4 1,-6-5,-7 0,-12 2,0-5,-30 3,-8-8,-10-10,-6-16,1-19,11-27,16-23,28-20,13-6,20 0,7 9,1 12,4 7</inkml:trace>
  <inkml:trace contextRef="#ctx0" brushRef="#br0" timeOffset="236599">15586 12910,'0'0,"0"0,0 0,0 0,0 0,0 0,0 0,0 0,0 0,0 0,0 0,0 0,0 0,0 0,0 0,0 0,10 23,-10-23,0 0,0 42,0-42,10 66,-12 21,1 5,-2-8,15-17,-3-26,3-19,-2-22,-10 0,0-24,1-9,-22-14,-5-5,-4-3</inkml:trace>
  <inkml:trace contextRef="#ctx0" brushRef="#br0" timeOffset="237019">15443 13109,'15'0,"6"13,-21-13,0 0,0 0,0 0,27-1,-27 1,0 0,0 0,51 16,-51-16,0 0,59-2,-59 2,59 9,-7-9,-9 0,-10-1,-8-1,-5 2,-5 15,-5-2,-10 8,8 7,-8 5,-1 6,0-5,-9-6,10-10,0-9,0-9,0 0,0-10,-11-5,12-10,-9-8,9-5,12-2,7 6,12 8,6 8,1 8,-1 9,-9 1,-11-8,-5 8</inkml:trace>
  <inkml:trace contextRef="#ctx0" brushRef="#br0" timeOffset="238016">16740 12682,'0'0,"0"0,0 0,0 0,0 0,0 0,0 0,0 0,0 0,0 0,0 0,0 0,0 0,0 0,0 0,0 0,0 0,0 0,0 0,0 0,0 0,0 0,0 0,0 0,0 0,0 0,0 0,0 0,-177 26,177-26,-39 17,-2-3,1-2,0 2,0-3,7-1,3-10,9 16,10-7,11 7,-1 9,17 5,-4 11,3 5,-5 7,-3 8,-9 1,2 5,-2 4,-13 0,-2 0,5-2,0-8,0-3,3-10,8-9,-11-9,12-10,0-9,0-11,0 0,0 8,0-8,0 0,0 0,0 0,14 15,-3-6,-1-1,5 2,2-2,12-1,10 6,17 2,16 4,8 6,5 4,-7-3,-20-2,-22-12</inkml:trace>
  <inkml:trace contextRef="#ctx0" brushRef="#br0" timeOffset="238796">16984 13158,'0'0,"0"0,0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0,-105-19,105 19,0 0,0 0,0 0,0 0,0 0,0 0,0 0,0 0,0 0,0 0,-26 0,26 0,0 0,0 0,0 0,0 0,0 0,0 0,0 0,0 0,0 0,-23 11,23-11,0 0,0 0,0 0,0 0,0 0,0 0,0 0,0 0,-20 11,20-11,0 0,0 0,0 0,0 0,0 0,0 0,0 0,-11 15,11-15,0 0,0 0,0 0,0 0,0 0,0 0,0 17,0-17,0 0,0 0,0 0,0 0,0 0,10 22,-10-22,0 0,0 0,0 0,0 0,23 26,-23-26,0 0,0 0,0 0,31 31,-31-31,0 0,0 0,35 31,-35-31,0 0,36 32,-36-32,32 33,-7-1,-12-3,-14-3,1-3,-14-3,-11-4,-9-6,-2-10,-2 1,5-1,9-10,10-3,15-6,16-7,11-2,9-5,3 5</inkml:trace>
  <inkml:trace contextRef="#ctx0" brushRef="#br0" timeOffset="239053">17156 13359,'-1'23,"1"0,0-23,0 0,0 0,0 0,0 0,0 0,0 0,0 0,0 0,-1 22,1-22,0 0,0 0,0 0,0 0,0 0,0 0,0 0,-1 41,1-41,0 0,0 0,0 0,0 0,0 0,0 0,-1 28,1-28,0 0,0 0,0 0,0 0,0 0,8 16,-8-16,0 0,0 0,0 0,0 0,0 0,0 0,0 0,0 0,0 0,9-17,-9 17,0 0,0 0,2-29,-2 29,0 0,1-39,-1 39</inkml:trace>
  <inkml:trace contextRef="#ctx0" brushRef="#br0" timeOffset="239235">17088 13100,'0'0,"9"-2,-9 2,0 0,0 0,0 0,0 0,0 0,0 0,12 0,-12 0,0 0,0 0,0 0,0 0,0 0,21 10,-21-10,0 0,0 0,0 0,0 0,32 0,-32 0,0 0,0 0,0 0,37-1,-37 1,0 0,0 0,36 0,-36 0,0 0,34 0,-34 0,27 0,-8 0</inkml:trace>
  <inkml:trace contextRef="#ctx0" brushRef="#br0" timeOffset="239972">17327 13271,'0'0,"16"0,-16 0,0 0,0 0,0 0,14 0,-14 0,0 0,0 0,23 0,-23 0,0 0,31 0,-31 0,34-1,-6 0,-28 1,0 0,0 0,0 0,23 0,-23 0,0 0,0 0,19 14,-19-14,0 0,-1 13,1-13,0 16,-16 1,-10 0,-2-1,-1 0,5-3,5-2,11-11,8 13,0-5,21 1,0 4,6-1,6-1,-1-2,-1-1,0-8,-6 12,-2-12,1 0,-3 0,1-1,-1 1,-1-10,4-3,1-3,-3-4,-3-2,-4 0,-15 0,1-2,-1 2,-19 4,-4 5,-3 13,-2-10,0 10,1 10,4 5,4 13,8 4,10 7,0 1,20-3,5-3,3-6,8-7,5-9,0-12,-3-1,-5 1,-4-21,-4 0,-8 0,-6 0</inkml:trace>
  <inkml:trace contextRef="#ctx0" brushRef="#br0" timeOffset="240337">18083 13323,'0'0,"0"0,0 0,0 0,0 0,0 0,0 0,0 0,0 0,0 0,0 0,0 0,0 0,0 0,0 0,0 0,0 0,0 0,0 0,0 0,0 0,0 0,0 0,0 0,0 0,0 0,0 0,0 0,0 0,0 0,0 0,0 0,0 0,0 0,168 84,-168-84,20-9,19-1,-10-5,-6-4</inkml:trace>
  <inkml:trace contextRef="#ctx0" brushRef="#br0" timeOffset="240565">18431 13150,'0'0,"0"0,0 0,0 0,0 0,0 0,0 0,0 0,0 0,0 0,42 137,-33-67,-2-1,-9-10,12-14</inkml:trace>
  <inkml:trace contextRef="#ctx0" brushRef="#br0" timeOffset="241019">18877 13373,'0'0,"0"0,0 0,0 0,0 0,0 0,0 0,0 0,0 0,0 0,0 0,0 0,0 0,0 0,0 0,0 0,0 0,0 0,0 0,0 0,0 0,0 0,0 0,0 0,0 0,0 0,0 0,0 0,0 0,0 0,0 0,0 0,0 0,0 0,0 0,0 0,0 0,0 0,0 0,0 0,0 0,0 0,0 0,0 0,0 0,0 0,0 0,0 0,0 0,0 0,0 0,0 0,0 0,0 0,0 0,211 55,-150-55,-13-13,-13 13</inkml:trace>
  <inkml:trace contextRef="#ctx0" brushRef="#br0" timeOffset="241635">19257 13380,'0'0,"0"0,0 0,0 0,0 0,0 0,0 0,0 0,0 0,0 0,0 0,0 0,0 0,0 0,0 0,0 0,50 107,-50-107,0 0,7 52,-7-52,-2 67,-1 4,-16-7,2-8,5-21,-1-11,14-9,-12-15,11 0,0-10,16-17,-3-17,3-17,4-13,0-2,3 9,5 14,-1 21,7 14,9 18,6 0,8 24,-5 2,-17 6,-22-2,-27-1,-21-8,-15-7,-10-2,0-11,4-10,4-8,13-11,10-8,19 1,19 3,17 3,14 9</inkml:trace>
  <inkml:trace contextRef="#ctx0" brushRef="#br0" timeOffset="242080">19906 13377,'0'0,"0"0,0 0,0 0,0 0,0 0,0 0,0 0,-157 60,157-60,-29 10,8 5,9 5,12 2,20 2,11-6,8-6,4-12,-4 0,-2 0,-7-3,-2-15,-3-1,-11-5,-13-1,0 3,-17 5,-3-1,2 4,4 5,13 9,0-11,20 11</inkml:trace>
  <inkml:trace contextRef="#ctx0" brushRef="#br0" timeOffset="242502">20235 13383,'0'0,"0"-9,0 9,0 0,0 0,0 0,0 0,0 0,-13 0,13 0,0 0,0 0,0 0,0 0,-14-17,14 17,0 0,0 0,0 0,-19-11,19 11,0 0,0 0,-26 1,26-1,0 0,-28-10,28 10,-26 0,5 0,21 0,0 0,0 0,0 0,0 0,0 0,0 0,0 0,0 0,0 0,-13 0,13 0,0 0,0 0,0 0,0 0,0 0,0 0,0 0,0 0,-1 20,1-20,0 0,0 0,0 0,0 0,0 0,0 0,0 0,0 20,0-20,0 0,0 0,0 0,0 0,0 0,0 0,24 25,-24-25,0 0,0 0,0 0,0 0,0 0,30 30,-30-30,0 0,0 0,0 0,0 0,38 33,-38-33,0 0,0 0,0 0,37 31,-37-31,0 0,0 0,37 31,-37-31,0 0,30 32,-30-32,22 26,-9-2,-14-4,1-8,-21 0,-13-12,-6 1,-7 0,2-18,11-3,9-1,26-2,0 6,32 5</inkml:trace>
  <inkml:trace contextRef="#ctx0" brushRef="#br0" timeOffset="243441">20298 12789,'0'0,"0"0,0 0,0 0,0 0,0 0,0 0,0 0,0 0,0 0,0 0,0 0,0 0,0 0,0 0,0 0,0 0,0 0,0 0,0 0,0 0,0 0,0 0,0 0,0 0,0 0,0 0,0 0,0 0,0 0,0 0,0 0,0 0,0 0,167 17,-167-17,35 0,37 11,5-11,-2 15,-4-4,-11-2,-9-1,-15-9,-10 11,-8-9,-9-1,-9 0,0 12,8 1,-9 8,0 10,-15 9,2 3,3 10,-2 6,10 8,0 9,1 4,9 2,4-2,6 1,6-2,4 2,7-3,7-3,0-3,-3-6,1-4,-5-7,-5-5,-5-1,-10-2,-2-6,-11-9,11-11,-11-7,-1-5,-16-9,-3 8,-7-8,-6 0,-8-15,-8-2,-5-5,-10-6,-12 1,-13-3,-15-4,-15-2,-5-5,-2 2,14 4,26 8</inkml:trace>
  <inkml:trace contextRef="#ctx0" brushRef="#br0" timeOffset="265978">21114 12342,'0'0,"0"0,0 0,0 0,0 0,0 0,0 0,0 0,0 0,0 0,0 0,0 0,0 0,0 0,0 0,0 0,0 0,0 0,0 0,0 0,0 0,0 0,0 0,0 0,0 0,0 0,0 0,0 0,0 0,0 0,0 0,0 0,0 0,0 0,0 0,0 0,0 0,0 0,0 0,0 0,0 0,0 0,0 0,0 0,0 0,0 0,0 0,0 0,0 0,0 0,0 0,0 0,0 0,0 0,0 0,0 0,0 0,0 0,0 0,0 0,0 0,0 0,0 0,0 0,167 61,-109-43,14 4,12 10,6 11,0 10,-4 10,-9 7,-9 5,-7 10,-2 8,-3 12,2 11,-3 3,-4 4,-5 2,-13-1,-23 13,-20 5,-23 11,-25-7,-17-5,-18-11,-13-21,-14-11,-11-22,-9-29,-7-20</inkml:trace>
  <inkml:trace contextRef="#ctx0" brushRef="#br0" timeOffset="274608">13666 10364,'0'0,"0"0,0 0,0 0,0 0,0 0,0 0,0 0,0 0,0 0,0 0,0 0,0 0,0 0,0 0,0 0,0 0,0 0,0 0,0 0,0 0,0 0,0 0,0 0,0 0,0 0,0 0,0 0,0 0,0 0,0 0,0 0,0 0,0 0,0 0,0 0,0 0,0 0,0 0,0 0,0 0,0 0,0 0,0 0,0 0,0 0,0 0,0 0,114 28,-114-28,0 0,0 0,30-16,-30 16,0 0,27-16,-27 16</inkml:trace>
  <inkml:trace contextRef="#ctx0" brushRef="#br0" timeOffset="274929">14053 10247,'0'21,"0"9,0-30,0 0,0 0,-2 31,2-31,0 0,-11 68,11-68,-22 84,-6 10,3-1,9-11</inkml:trace>
  <inkml:trace contextRef="#ctx0" brushRef="#br0" timeOffset="282428">7135 14566,'0'0,"0"0,0 0,0 0,0 0,0 0,0 0,0 0,0 0,0 0,0 0,0 0,0 0,0 0,0 0,0 0,0 0,0 0,0 0,0 0,0 0,0 0,0 0,0 0,0 0,0 0,0 0,0 0,0 0,0 0,0 0,0 0,0 0,0 0,0 0,0 0,48 98,-48-98,0 0,0 0,0 17,0-17,0 0,18 37,-18-37,13 40,0 6,1-2,-2-5,0-8,-4-16,-8-15,-1-26,-14-8</inkml:trace>
  <inkml:trace contextRef="#ctx0" brushRef="#br0" timeOffset="282672">7132 14208,'0'0,"0"0,0 0,0 0,0 0,0 0,0 0,0 0,0 0,0 0,0 0,0 0,0 0,0 0,0 0,0 0,0 0,0 0,80 87,-80-87,0 0,0 0,17 8,-17-8,0 0,22 9,-22-9</inkml:trace>
  <inkml:trace contextRef="#ctx0" brushRef="#br0" timeOffset="283079">7506 14425,'-16'11,"1"-11,15 0,0 0,0 0,0 0,0 0,0 0,-18 14,18-14,0 0,0 0,0 0,0 0,-31 16,31-16,0 0,0 0,0 0,-30 18,30-18,0 0,0 0,-27 20,27-20,0 0,-19 17,19-17,-10 16,10-1,9-2,9-1,6-2,7 1,3-1,2 2,-1 6,-3 4,-9 4,-5 2,-17 5,0 6,-17-5,-5 0,-5-7,-2-10,-2-17,7-11,11-19,11-22,22-6,5-2</inkml:trace>
  <inkml:trace contextRef="#ctx0" brushRef="#br0" timeOffset="283646">7804 14222,'0'0,"0"0,0 0,0 0,0 0,0 0,0 0,0 0,0 0,0 0,0 0,0 0,0 0,0 0,0 0,0 0,0 0,0 0,0 0,0 0,0 0,0 0,0 19,0-19,0 0,0 0,0 0,1 34,-1-34,0 0,0 0,2 54,-2-54,0 0,13 72,-13-72,2 89,15 7,-15-4,1-11,-2-15,1-18,-1-19,-10-16,9-13,-13-9,-3-20,-7-23,-2-19,6-22,15-11,1 0,24 3,10 13,2 15,4 15,5 12,0 14,-1 10,-2 22,-12 0,-7 36,-18 13,-30 16,-14 9,-16-4,-6-11,2-18,14-20,14-21,19-12,14-11,18-4</inkml:trace>
  <inkml:trace contextRef="#ctx0" brushRef="#br0" timeOffset="284060">8165 14496,'0'0,"0"0,0 0,0 0,0 0,0 0,0 0,0 0,0 0,-15 13,15-13,0 0,0 0,0 0,0 0,0 0,-19 9,19-9,0 0,0 0,0 0,0 0,-29 12,29-12,0 0,0 0,0 0,-32 14,32-14,0 0,0 0,-36 13,36-13,0 0,-31 14,31-14,-23 12,8 0,16-2,-1 1,14-11,8 9,2-9,1-12,-3-3,-3 0,-3 0,-4 3,-3 12,-1 0,-8 28,16 9,-14 10,12-5,-13-11,17-17,-3-14,2-30,3-9</inkml:trace>
  <inkml:trace contextRef="#ctx0" brushRef="#br0" timeOffset="284297">8322 14382,'1'43,"1"3,-2-46,0 0,1 45,-1-45,3 84,-1-13,14-19,-2-25,-4-18,0-9,-1-20</inkml:trace>
  <inkml:trace contextRef="#ctx0" brushRef="#br0" timeOffset="284464">8523 14741,'0'0,"0"0,0 0,0 0,0 0,0 0,8 0,-8 0,0 0,0 0,0 0,0 0,0 0,-1-31,1 31</inkml:trace>
  <inkml:trace contextRef="#ctx0" brushRef="#br0" timeOffset="284664">8472 14330,'0'0,"0"0,0 0,0 0,0 0,0 0,0 0,0 0,0 0,0 0,0 0,0 0,147-7,-147 7,0 0,0 0,19 22,-19-22,0 0,12 32,-12-32</inkml:trace>
  <inkml:trace contextRef="#ctx0" brushRef="#br0" timeOffset="284948">8680 14632,'1'15,"-1"-1,0-14,0 0,0 0,0 0,0 0,0 0,0 0,0 0,0 0,0 0,0 0,0 0,0 0,0 0,0 0,0 0,0 0,0 9,0-9,0 0,0 0,0 0,0 0,0 0,0 0,0 0,0 0,0 0,0 0,0 0,0 0,0 0,0 0,0 0,1 19,-1-19,0 0,0 0,0 0,0 0,0 0,0 0,0 0,0 0,0 0,0 0,0 0,0 0,0 0,0 0,0 9,0-9,0 0,0 0,0 0,0 0,0 0,0 0,0 0,0 0,0 0,0 0,0 0,0 0,0 0,0 0,0 0,0 0,0 0,0 0,17-11,-17 11,0 0,0 0,0 0,0 0,0 0,0 0,0 0,0 0,0 0,0 0,0 0,13-22,-13 22,0 0,0 0,0 0,0 0,0 0,0 0,0 0,0 0,0 0,0 0,20-26,-20 26,0 0,0 0,0 0,0 0,0 0,0 0,0 0,0 0,0 0,16-25,-16 25,0 0,0 0,0 0,0 0,0 0,0 0,0 0,0 0,15-21,-15 21,0 0,0 0,0 0,0 0,0 0,0 0,0 0,10-11,-10 11,0 0,0 0,0 0,0 0,0 0,0 0,9 0,-9 0,0 0,0 0,0 0,0 0,0 0,12 11,-12-11,0 0,0 0,0 0,0 0,12 18,-12-18,0 0,0 0,0 0,16 25,-16-25,0 0,0 0,12 23,-12-23,0 0,15 22,-15-22,19 14,4-14,4 0,3 0,1-23,3-4</inkml:trace>
  <inkml:trace contextRef="#ctx0" brushRef="#br0" timeOffset="285836">9424 14136,'0'0,"0"0,0 0,0 0,0 0,0 0,0 0,0 0,0 14,0-14,0 0,0 0,0 0,0 0,-10 20,10-20,0 0,0 0,0 0,1 33,-1-33,0 0,0 0,-12 47,12-47,0 0,1 59,-1-59,3 75,-11 12,11 6,-1-1,1-12,10-22,-5-18,-7-17,8-14,-9-9,0 0,0-12,-11-21,-4-17,-10-12,-4-3,-6 8,-4 20,-5 21,-4 16,-2 23,6 2,7-2,16-3,21-4,0 3,28 2,14 2,10-1,4-5,-5-6,-4-3,-9-9,-9 1,-4 0,-9 2,-7-2,-9 0,0 0,12 8,-12-8,17 17,-1-3,0 0,-1 0,-1-4,-1-10,-4 10,-9-10,12 0,-12 0,-1-14,1 0,-9-6,0-3,0-10,0-4,8-1,0 3,8 8,8 8,7 4,6 6,10 9,-1-12,-1 11,-5 1,-8 0,-6 0</inkml:trace>
  <inkml:trace contextRef="#ctx0" brushRef="#br0" timeOffset="286701">9840 14619,'0'0,"-12"0,12 0,0 0,0 0,0 0,0 0,0 0,0 0,0 0,0 0,0 0,0 0,0 0,0 0,0 0,0 0,0 0,0 0,0 0,0 0,0 0,0 0,0 0,-18 0,18 0,0 0,0 0,0 0,0 0,0 0,0 0,0 0,0 0,-13 0,13 0,0 0,0 0,0 0,0 0,0 0,0 0,0 0,-15 17,15-17,0 0,0 0,0 0,0 0,0 0,0 0,-11 20,11-20,0 0,0 0,0 0,0 0,0 0,0 30,0-30,0 0,0 0,0 0,0 0,1 32,-1-32,0 0,0 0,16 33,-16-33,0 0,0 0,23 28,-23-28,0 0,29 21,-29-21,30 12,0-12,-7-1,-4 1,-7-18,-12-1,-1-7,0-2,1 1,-12 5,12 8,-11 14,11-9,0 9,22 0,5 0,2 11,0-11,-4 0,-3 1,-4 10,-4 1,-3 10,0 7,0 3,-2-1,-8-5,7-11,-8-15,0 0,0 0,0-20,7-4,-7-2,10-3,1 5,3 7,3 17,5 0,3 21,-4 1,-1 6,-5-6,-2-4,-3-6,0-12,0 0,4 0,6-10,1-4,0-3,-2 3,-3 14,-2 0,-2 10,0 12,-5 4,-6-3,17-4,-4-9,7-10,6 0,3-15,-3-2,-1-4,-3-1,-5-4</inkml:trace>
  <inkml:trace contextRef="#ctx0" brushRef="#br0" timeOffset="287165">11261 14044,'0'0,"0"0,0 0,0 0,0 0,0 0,0 0,0 0,0 0,0 0,0 0,0 0,0 0,0 0,0 0,0 0,0 0,0 0,0 0,0 0,0 0,0 0,0 0,0 0,0 0,0 0,0 0,0 0,0 0,-61 100,61-100,0 0,0 0,0 0,-8 18,8-18,0 0,0 0,-9 18,9-18,0 0,1 23,-1-23,-25 48,10 10,-3 14,-2 15,-5 15,4 14,11 7,13 2,31-4,36-2,39-7,21-12</inkml:trace>
  <inkml:trace contextRef="#ctx0" brushRef="#br0" timeOffset="288611">11599 14663,'0'0,"0"0,0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26,27-26,0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15,-12-15,0 0,0 0,0 0,0 0,0 0,0 0,0 0,0 0,0 0,0 0,0 0,0 0,0 0,0 0,0 0,0 0,0 0,0 0,0 0,0 0,0 0,0 0,0 0,0 0,0 0,0 0,12 15,-12-15,0 0,0 0,0 0,0 0,0 0,0 0,0 0,0 0,0 0,0 0,0 0,0 0,0 0,0 0,0 0,0 0,0 0,0 0,13 24,-13-24,0 0,0 0,0 0,0 0,0 0,0 0,0 0,0 0,0 0,0 0,0 0,0 0,0 0,0 0,0 0,0 0,0 0,0 0,0 0,0 0,0 0,0 0,0 0,0 0,11 26,-11-26,0 0,0 0,0 0,0 0,0 0,0 0,0 0,0 0,0 0,0 0,0 0,0 0,0 0,0 0,0 0,0 0,0 0,0 0,0 0,0 0,0 0,0 0,0 0,11 24,-11-24,0 0,0 0,0 0,0 0,0 0,0 0,0 0,0 0,0 0,0 0,0 0,0 0,0 0,0 0,0 0,0 0,0 0,0 0,0 0,0 0,0 0,0 0,0 18,0-18,0 0,0 0,0 0,0 0,0 0,0 0,0 0,0 0,0 0,0 0,0 0,0 0,0 0,0 0,0 0,0 0,0 0,0 0,0 0,0 0,0 0,10 10,-10-10,0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0,0-9,0 9,0 0,0 0,0 0,0 0,0 0,0 0,0 0,0 0,0 0,0 0,0 0,0 0,0 0,0 0,0 0,0 0,0 0,0 0,0 0,0 0,0 0,0 0,0 0,0-11,0 11,0 0,0 0,0 0,0 0,0 0,0 0,0 0,0 0,0 0,0 0,0 0,0 0,0 0,0 0,0 0,0 0,0 0,0 0,0 0,-1-20,1 20,0 0,0 0,0 0,0 0,0 0,0 0,0 0,0-19,0 19,8-29,-8 29,0 0,0 0,0 0,0 0,0 0,13-35,-13 35,0 0,0 0,0 0,0 0,21-36,-21 36,0 0,0 0,0 0,27-34,-27 34,0 0,0 0,31-24,-31 24,0 0,32-10,-32 10,31 0,-2 29,-29-29,0 0,26 37,-26-37,19 41,-2-3,-3-10,-2-13,0-15,0-1,1-9,-2-8,2-4,-1 0,-1 1,1 7,1 6,-1 8,4 13,2 6,4 5,-2 1,-2-5,-1-5,-2-7,0-8,-4 0,-1-13,1-1,0-2,1-2</inkml:trace>
  <inkml:trace contextRef="#ctx0" brushRef="#br0" timeOffset="288976">12303 14683,'0'0,"10"14,-10-14,0 0,0 0,0 0,0 0,0 0,0 0,0 0,0 0,0 0,0 0,0 0,0 0,0 0,0 0,0 0,25 23,-25-23,0 0,0 0,0 0,0 0,0 0,21 17,-21-17,0 0,0 0,0 0,0 0,27 13,-27-13,0 0,0 0,0 0,30 0,-30 0,0 0,0 0,29 0,-29 0,0 0,27 0,-27 0,23-19,-5 3,-3 3,-4 1,-11 12,11-13,-11 13,0 10,-10 12,-2 16,-6 13,-4 16,-7 2,2-2,7-16,9-19,11-22,14-20,5-11,0-10,-2-12,-1-8</inkml:trace>
  <inkml:trace contextRef="#ctx0" brushRef="#br0" timeOffset="289480">12842 14353,'0'0,"0"-8,0 8,0 0,0 0,0 0,0 0,0 0,0 0,0 0,0 0,0 0,0 0,0 0,0 0,0 0,0 0,0 0,0 0,0 0,0 0,0 0,0 0,0 0,0 0,0 0,0 0,0 0,0 0,0 0,0 0,0 0,0 0,0 0,0 0,0 0,0 0,0 0,0 0,0 0,0 0,0 0,0 0,-8-11,8 11,0 0,0 0,0 0,0 0,0 0,0 0,0 0,0 0,0 0,0 0,0 0,0 0,0 0,0 0,0 0,0 0,0 0,0 0,0 0,0 0,0 0,-14 0,14 0,0 0,0 0,0 0,0 0,0 0,0 0,0 0,0 0,0 0,0 0,0 0,0 0,-17 14,17-14,0 0,0 0,0 0,0 0,0 0,0 0,-9 23,9-23,0 0,0 0,0 0,0 0,0 0,-8 27,8-27,0 0,0 0,0 0,0 0,0 31,0-31,0 0,0 0,0 0,1 32,-1-32,0 0,0 0,0 31,0-31,0 0,15 30,-15-30,19 32,8 0,6 1,3 4,-4-2,-1-1,-12-2,-11-5,-8 0,-13-4,-10 0,-7-5,-8-4,2-14,-1 0,4 0,11-24,11-5,11-5,27-2,6 2,6 0</inkml:trace>
  <inkml:trace contextRef="#ctx0" brushRef="#br0" timeOffset="289786">13163 14455,'0'0,"0"0,0 0,0 0,0 0,0 0,0 0,0 0,0 0,0 0,0 0,0 0,0 0,0 0,0 0,0 0,0 9,0-9,0 0,0 0,0 0,0 0,13 15,-13-15,0 0,0 0,0 0,12 26,-12-26,0 0,0 0,18 35,-18-35,0 0,18 46,-18-46,17 48,0-2,-6-6,-2-6,-8-12,9-9,-10-13,0 0,0 0,-10-20,-2-1,-4-2</inkml:trace>
  <inkml:trace contextRef="#ctx0" brushRef="#br0" timeOffset="290179">13031 14583,'0'0,"0"0,0 0,0 0,0 0,0 0,0 0,0 0,0 0,0 0,0 0,0 0,0 0,0 0,0 0,0 0,16 0,-16 0,0 0,0 0,0 0,0 0,21 0,-21 0,0 0,0 0,0 0,36 0,-36 0,0 0,0 0,47-2,-47 2,0 0,57-1,-57 1,56-12,-8 3,-12 0,-14 9,-10-8,-12 8,13 0</inkml:trace>
  <inkml:trace contextRef="#ctx0" brushRef="#br0" timeOffset="290453">13476 14770,'0'0,"0"0,0 0,0 0,0 0,0 0,0 0,0 0,0 0,0 0,0 0,0 0,0 0,0 0,0 0,0 0,0 0,0 0,0 0,0 0,0 0,0 0,0 0,0 0,0 0,0 0,0 0,0 0,-1-15,1 15,0 0,0 0,0 0,0 0,0 0,0-18,0 18,0 0,0 0,0 0,0 0,0-29,0 29,0 0,0 0,0 0,-13-34,13 34,0 0,0 0,-1-35,1 35,0 0,1-34,-1 34,27-28,11 5,17 7,5 16,-5 0,-16-2,-19 2</inkml:trace>
  <inkml:trace contextRef="#ctx0" brushRef="#br0" timeOffset="290818">14170 14825,'0'0,"0"0,0 0,0 0,0 0,0 0,0 0,0 0,0 0,0 0,0 0,0 0,0 0,0 0,0 0,0 0,4 112,-4-112,0 0,-13 61,13-61,-9 18,-3 2,-1-2,-10 15,0-2,4-9</inkml:trace>
  <inkml:trace contextRef="#ctx0" brushRef="#br0" timeOffset="291667">14731 14657,'0'0,"0"0,0 0,0 0,0 0,0 0,0 0,0 0,0 0,0 0,0 0,0 0,0 0,0 0,0 0,0 0,0 0,0 0,0 0,0 0,0 0,0 0,0 0,0 0,0 0,0 0,0 0,0 0,0 0,0 0,0 0,0 0,0 0,0 0,0 0,0 0,0 0,0 0,0 0,0 0,0 0,0 0,0 0,0 0,0 0,0 0,0 0,0 0,0 0,0 0,0 0,0 0,0 0,0 0,0 0,0 0,0 0,0 0,0 0,0 0,0 0,0 0,0 0,0 0,0 0,0 0,0 0,0 0,0 0,0 0,0 0,0 0,0 0,0 0,0 0,-74 137,74-137,1 77,11 9,-10-7,-1-17,0-24,-1-19,0-12,-10-6,10-1,0 0,0-22,0-13,-1-27,10-19,11-9,8 4,8 22,10 27,3 23,6 13,0 23,-2 1,-13 8,-20 3,-20-1,-34-2,-5-6,-6-9,-3-14,4-2,0 0,12-32,6-5,17-5,9-7</inkml:trace>
  <inkml:trace contextRef="#ctx0" brushRef="#br0" timeOffset="292070">15285 14614,'0'0,"0"0,0 0,0 0,0 0,0 0,0 0,0 0,0 0,0 0,0 0,0 0,0 0,0 0,0 0,0 0,0 0,0 0,0 0,-141 106,141-106,0 32,1 2,28-8,9-5,2-12,-2-10,-9-9,-10-6,-4-12,-16-5,10-3,-9-1,-19 7,2 10,0 3,9 1,8 2</inkml:trace>
  <inkml:trace contextRef="#ctx0" brushRef="#br0" timeOffset="292525">15703 14568,'0'0,"0"0,0 0,0 0,0 0,0 0,0 0,0 0,0 0,0 0,0 0,0 0,0 0,0 0,0 0,0 0,0 0,0 0,0 0,0 0,0 0,0 0,0 0,0 0,0 0,0 0,0 0,0 0,0 0,0 0,0 0,0 0,0 0,0 0,0 0,0 0,0 0,0 0,0 0,0 0,0 0,0 0,0 0,0 0,0 0,0 0,0 0,0 0,0 0,0 0,0 0,0 0,0 0,0 0,0 0,0 0,0 0,0 0,0 0,0 0,0 0,-3 30,3-30,0 0,0 0,0 0,0 0,0 0,0 0,0 0,-33 11,33-11,0 0,0 0,0 0,0 0,0 0,0 0,-30 12,30-12,0 0,0 0,0 0,0 0,0 0,-24 16,24-16,0 0,0 0,0 0,0 0,-12 17,12-17,0 0,0 0,0 0,0 23,0-23,0 0,0 0,15 27,-15-27,0 0,28 29,-28-29,40 33,4 3,-2 1,-5-5,-10-5,-14 0,-13-4,-15-1,-9-4,-13-4,-5-4,-6-10,3 1,11-1,11 0,22-16,1 6,34 0</inkml:trace>
  <inkml:trace contextRef="#ctx0" brushRef="#br0" timeOffset="293175">15883 14819,'0'0,"0"0,0 0,0 0,0 0,0 0,0 0,0 0,0 0,0 0,0 0,0 0,0 0,0 0,0 0,0 0,0 0,0 0,0 0,0 0,0 0,0 0,0 0,0 0,0 0,0 0,0 0,0 0,0 0,0 0,0 0,0 0,0 0,0 0,182 50,-182-50,70-14,-1 14,0-14,-14 4,-13-2,-11-5</inkml:trace>
  <inkml:trace contextRef="#ctx0" brushRef="#br0" timeOffset="293442">16267 14615,'0'0,"0"0,0 0,0 0,0 0,-72 98,72-98,0 0,17 45,-17-45,0 60,2 4,-11-6,-2-11,2-16</inkml:trace>
  <inkml:trace contextRef="#ctx0" brushRef="#br0" timeOffset="293838">16564 14448,'0'0,"0"0,0 0,0 0,0 0,0 0,0 0,0 0,0 0,0 0,0 0,0 0,0 0,0 0,0 0,0 0,0 0,0 0,0 0,0 0,0 0,0 0,0 0,0 0,0 0,0 0,0 0,0 0,0 0,0 0,0 0,0 0,0 0,0 0,0 0,0 0,0 0,0 0,0 0,0 0,0 0,0 0,0 0,0 0,0 0,0 0,0 0,0 0,0 0,0 0,0 0,0 0,0 0,0 0,0 0,158 152,-142-58,-14 17,-12 13,-14 2,-8-5,-4-11,4-15</inkml:trace>
  <inkml:trace contextRef="#ctx0" brushRef="#br0" timeOffset="296964">16890 15404,'0'0,"0"0,0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 85,-45-85,0 0,0 0,0 0,0 0,-19 18,19-18,0 0,0 0,0 0,-22 15,22-15,0 0,0 0,-27 1,27-1,0 0,-24 0,24 0</inkml:trace>
  <inkml:trace contextRef="#ctx0" brushRef="#br0" timeOffset="297488">17374 14995,'0'0,"0"0,0 0,0 0,0 0,0 0,0 0,0 0,0 0,0 0,0 0,0 0,0 0,0 0,0 0,0 0,0 0,0 0,0 0,0 0,0 0,0 0,0 0,0 0,0 0,0 0,0 0,0 0,0 0,0 0,0 0,0 0,0 0,0 0,0 0,0 0,0 0,0 0,0 0,0 0,0 0,0 0,0 0,0 0,0 0,0 0,0 0,0 0,0 0,0 0,0 0,0 0,0 0,0 0,0 0,0 0,0 0,0 0,0 0,0 0,0 0,0 0,0 0,0 0,0 0,0 0,0 0,0 0,0 0,0 0,0 0,0 0,0 0,0 0,0 0,0 0,0 0,0 0,0 0,0 0,0 0,0 0,0 0,0 0,0 0,-78-37,78 37,0 0,0 0,0 0,0 0,0 0,0 0,0 0,0 0,0 0,0 0,-17 13,17-13,0 0,0 0,0 0,0 0,0 0,0 0,0 0,0 0,0 0,-10 9,10-9,0 0,0 0,0 0,0 0,0 0,0 0,0 0,0 0,1 10,-1-10,0 0,0 0,0 0,0 0,0 0,0 0,0 0,0 15,0-15,0 0,0 0,0 0,0 0,0 0,0 0,0 18,0-18,0 0,0 0,0 0,0 0,0 0,10 25,-10-25,0 0,0 0,0 0,0 0,24 31,-24-31,0 0,0 0,0 0,33 32,-33-32,0 0,0 0,37 34,-37-34,0 0,34 32,-34-32,25 31,-8-2,-17-3,-16 0,-14-4,-14-6,-8-4,4-12,4 0,11 0,13-8,19-10,1-7,35-12,4-7</inkml:trace>
  <inkml:trace contextRef="#ctx0" brushRef="#br0" timeOffset="297705">17591 14926,'0'0,"0"0,0 0,0 0,0 0,0 0,0 0,0 0,0 0,0 0,-4 118,4-118,0 0,-8 44,8-44,1 43,-1-4,2-16,-2-23,10-11,-10-26</inkml:trace>
  <inkml:trace contextRef="#ctx0" brushRef="#br0" timeOffset="297891">17536 14679,'0'0,"0"0,0 0,0 0,0 0,0 0,0 0,0 0,0 0,0 0,0 0,0 0,0 0,0 0,0 0,0 0,0 0,0 0,0 0,0 0,0 0,0 0,0 0,0 0,0 0,0 0,181 1,-181-1</inkml:trace>
  <inkml:trace contextRef="#ctx0" brushRef="#br0" timeOffset="298598">17695 14931,'9'0,"1"0,-10 0,0 0,0 0,0 0,0 0,0 0,0 0,13 0,-13 0,0 0,0 0,0 0,0 0,0 0,26 0,-26 0,0 0,0 0,0 0,0 0,29-11,-29 11,0 0,0 0,0 0,32 0,-32 0,0 0,0 0,31-7,-31 7,0 0,27-1,-27 1,23 8,-6 4,-17 1,1 3,-14 4,-8-1,-8 3,-2 0,-1 2,7 1,9-2,16-2,1-3,11-4,8-1,3-4,5-11,5 2,6 0,8-8,4 8,0-13,0 11,-6-14,-1 4,-8-1,-8 0,-3 0,-12 0,-4 1,-9-2,-1 1,-25 0,-4 2,-5 11,-8 2,2-2,1 15,6 6,13 7,12 8,10 0,20 2,9-5,11-10,14-3,2-20,2 0,-6-25,-17-11,-11-3</inkml:trace>
  <inkml:trace contextRef="#ctx0" brushRef="#br0" timeOffset="299022">18463 14471,'0'0,"0"0,0 0,0 0,0 0,0 0,0 0,0 0,0 0,0 0,0 0,0 0,0 0,0 0,0 0,0 0,0 0,0 0,0 0,0 0,0 0,0 0,0 0,25 43,-25-43,0 0,36 67,-36-67,41 80,-1 3,-4 9,-12 0,-11-4,-22 1,-17-4,-17-3,-18-7,-14-11,-12-16,1-20,3-16</inkml:trace>
  <inkml:trace contextRef="#ctx0" brushRef="#br0" timeOffset="299668">18874 14728,'0'0,"0"0,0 0,0 0,0 0,0 0,0 0,0 0,0 0,0 0,0 0,0 0,0 0,0 0,0 0,0 0,0 0,0 0,0 0,0 0,0 0,0 0,0 0,0 0,0 0,0 0,0 0,0 0,0 0,0 0,0 0,0 0,0 0,0 0,0 0,0 0,0 0,0 0,0 0,0 0,0 0,0 0,0 0,0 0,0 0,0 0,0 0,0 0,0 0,0 0,0 0,0 0,0 0,0 0,0 0,0 0,0 0,0 0,0 0,0 0,0 0,0 0,0 0,0 0,0 0</inkml:trace>
  <inkml:trace contextRef="#ctx0" brushRef="#br0" timeOffset="300334">18801 15442,'0'0,"0"0,0 0,0 0,0 0,0 0,0 0,0 0,0 0,0 0,-92 118,92-118,0 0,-9 0,9 0,-9 10,-4-10,13 0,-27 16,-9-3,-6 3</inkml:trace>
  <inkml:trace contextRef="#ctx0" brushRef="#br0" timeOffset="311900">5125 15423,'0'0,"0"0,0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43,21-43,0 0,0 0,0 0,0 0,0 0,0 0,0 0,0 0,0 0,0 0,0 0,0 0,0 0,0 0,0 0,0 0,0 0,0 0,0 0,0 0,0 0,0 0,0 0,0 0,0 0,0 0,0 0,0 0,0 0,0 0,0 0,0 0,0 0,0 0,0 0,0 0,0 0,0 0,0 0,0 0,0 0,0 0,0 0,0 0,0 0,0 0,0 0,0 0,0 0,0 0,0 0,0 0,0 0,0 0,0 0,11 0,-11 0,0 0,0 0,0 0,0 0,0 0,0 0,0 0,0 0,0 0,0 0,8 0,-8 0,0 0,0 0,0 0,0 0,0 0,0 0,0 0,0 0,0 0,14 2,-14-2,0 0,0 0,0 0,0 0,0 0,0 0,0 0,0 0,16 0,-16 0,0 0,0 0,0 0,0 0,0 0,0 0,0 0,21 0,-21 0,0 0,0 0,0 0,0 0,0 0,0 0,20 0,-20 0,0 0,0 0,0 0,0 0,0 0,18 0,-18 0,0 0,0 0,0 0,0 0,19 0,-19 0,0 0,0 0,0 0,21 0,-21 0,0 0,0 0,21 0,-21 0,0 0,21-12,-21 12,20 0,-5 0,-15 0,11-9,-1 7,-10 2,8 0,-8-8,1-2,-22-7,7-7,-3-1,0 2,3 6,4 4,1 5,-2-1,2 9,-2-11,-4 11,-1 1,-5-1,1 18,0 4,5 11,4 10,1 10,12 7,0 0,-1 3,1-3,0-6,17-2,-4-6,4 0,3-4,1-6,3-6,4-15,0-15,-5-14</inkml:trace>
  <inkml:trace contextRef="#ctx0" brushRef="#br0" timeOffset="312275">5510 14926,'0'0,"0"0,0 0,0 0,0 0,28 89,-28-89,0 0,1 51,-1-51,-12 74,5 23,12 11,-1 10,0-7,8-16,4-18,-1-19,1-16,-2-13,-4-12,-10-17</inkml:trace>
  <inkml:trace contextRef="#ctx0" brushRef="#br0" timeOffset="313055">5837 15397,'0'0,"0"0,0 0,0 0,0 0,0 0,0 0,0 0,0 0,0 0,0 0,0 0,0 0,0 0,0 0,0 0,0 0,0 0,0 0,0 0,0 0,0 0,0 0,0 0,0 0,0 0,0 0,0 0,0 0,0 0,0 0,0 0,0 0,0 0,0 0,0 0,0 0,0 0,0 0,0 0,0 0,0 0,0 0,0 0,0 0,0 0,0 0,0 0,0 0,0 0,0 0,0 0,0 0,0 0,0 0,0 0,0 0,0 0,0 0,0 0,0 0,0 0,0 0,0 0,0 0,0 0,0 0,0 0,0 0,0 0,0 0,0 0,0 0,0 0,0 0,0 0,0 0,0 0,0 0,0 0,0 0,0 0,0 0,0 0,-143-4,143 4,0 0,0 0,0 0,0 0,0 0,0 0,0 0,0 0,0 0,-18 17,18-17,0 0,0 0,0 0,0 0,0 0,0 0,0 0,0 0,-11 12,11-12,0 0,0 0,0 0,0 0,0 0,0 0,0 0,1 16,-1-16,0 0,0 0,0 0,0 0,0 0,0 0,1 17,-1-17,0 0,0 0,0 0,0 0,0 0,21 22,-21-22,0 0,0 0,0 0,0 0,27 24,-27-24,0 0,0 0,0 0,32 21,-32-21,0 0,0 0,34 24,-34-24,0 0,36 24,-36-24,37 25,-3 0,-6-2,-3 0,-9 2,-15 2,0 2,-9 1,-10 1,-5-3,-2-7,4-8,4-14,9 1,8-12,15-5,8-9,7 0,6 0,4 1,6 2,-1-1,0 0,-2-3,-6 4,-7-2,-6 3,-9 1,-6-2,-10-7,0-2,-20 1,-3 4,-7 10,1 17,-1 13,6 19,8 13,9 11,10 7,9 2,8-1,6-6,4-5,5-13,2-9,0-15,-1-17</inkml:trace>
  <inkml:trace contextRef="#ctx0" brushRef="#br0" timeOffset="313637">7330 15550,'0'0,"0"0,0 0,0 0,0 0,0 0,0 0,0 0,0 0,0 0,0 0,0 0,0 0,0 0,0 0,0 0,59 96,-59-96,0 0,20 40,-20-40,19 39,28 56,-47-81,10 1,-9-3,11 9,-11-6,7-15,-8 9,0-9,0 0,-19-22,5-7,-4-13,8-10,10 1,-2 7,20 7,4 9,10 3,5 3,2-1,5-1,-3 1,2 1,-5 7,-6 14,-6-8,-4 17,-8 2</inkml:trace>
  <inkml:trace contextRef="#ctx0" brushRef="#br0" timeOffset="314071">7989 15749,'17'0,"2"0,-19 0,0 0,0 0,0 0,0 0,0 0,16 0,-16 0,0 0,0 0,0 0,0 0,33-18,-33 18,0 0,0 0,0 0,31-16,-31 16,0 0,0 0,23-27,-23 27,0 0,17-33,-17 33,8-44,-9-3,-11 2,-5 6,-8 14,-4 17,-5 17,-7 19,-3 17,1 14,10 7,12-4,15-1,7-12,24-14,11-6,8-7,9-9,-2-2,0-11,-6-16,-3-9,-6-13,-6-4,-4-7,-9-6</inkml:trace>
  <inkml:trace contextRef="#ctx0" brushRef="#br0" timeOffset="314401">8552 15229,'0'36,"1"4,-1-40,0 0,2 49,-2-49,2 96,1 11,8 1,2-12,0-20,-1-22,-2-22,-9-16,-1-16,-1-10,-12-19,-9-17,-10-16,-2-8,-2 2,-4 6,5 16</inkml:trace>
  <inkml:trace contextRef="#ctx0" brushRef="#br0" timeOffset="315288">8370 15504,'15'0,"6"0,-21 0,0 0,0 0,0 0,0 0,21 8,-21-8,0 0,0 0,0 0,41 0,-41 0,0 0,0 0,47 10,-47-10,0 0,44-2,-44 2,46 0,-6 9,-3-8,-6 11,-5 0,-8 4,-3 2,-3-1,-1 7,-3 2,1 7,4 7,-1 4,5 7,0 1,0-9,-2-9,5-17,5-17,2 0,1-15,-3-5,-1-8,-8-6,-5-8,-12-4,0-2,0 1,0 10,0 10,1 13,0 14,0 0,0 0,0 0,0 0,0 14,1 10,9 8,-9 5,15-1,-15-9,10-4,-1-4,1-6,-2-4,-9-9,10 0,-10 9,0-9,0-9,0-3,0-6,-1-4,0-6,1-5,-11-2,9-5,1-1,20-5,0 0,5 1,3 7,3 6,-2 11,-3 13,1 9,-5 7,-2 5,-4-3,-5-10,-10 13,12-13,-12-9,0 1,-1-2,15 10</inkml:trace>
  <inkml:trace contextRef="#ctx0" brushRef="#br0" timeOffset="315739">9563 15561,'1'23,"-1"-1,0-22,0 0,0 0,0 0,0 0,0 19,0-19,0 0,0 0,0 0,11 41,-11-41,0 0,0 0,1 40,-1-40,0 0,0 35,0-35,9 36,-9-11,1-9,-1-7,0-9,0 0,0-11,-1-4,1-13,-1-9,1-8,-1-5,13 3,-1 12,4 10,4 17,3 8,2 36,-2 9,0 16,-7 4,-6-2,-9-14,11-16,-3-17,5-16,5-25,-2-8,2-8</inkml:trace>
  <inkml:trace contextRef="#ctx0" brushRef="#br0" timeOffset="316331">10211 15279,'0'0,"28"90,-28-90,0 0,0 0,1 19,-1-19,0 0,8 39,-8-39,10 49,8 12,2 10,1 9,-2 5,-6-9,-1-14,-11-17,11-19,-12-13,0-13,0 0,0-21,-1-12,-18-13,8-16,-2-10,3-6,8-1,1-1,8 8,16 11,12 11,17 17,4 13,2 11,-5 9,-10 8,-14 7,-19 6,-9 4,-31-3,-7-6,-13-16,-8 0,-6-2,-4 2</inkml:trace>
  <inkml:trace contextRef="#ctx0" brushRef="#br0" timeOffset="317180">10154 15422,'0'0,"0"0,0 0,0 0,0 0,0 0,0 0,0 0,0 0,0 0,0 0,0 0,0 0,0 0,0 0,0 0,0 0,0 0,0 0,0 0,0 0,0 0,0 0,0 0,0 0,0 0,0 0,0 0,0 0,0 0,0 0,-11 98,11-98,0 0,0 0,0 0,28 21,-28-21,0 0,0 0,39 21,-39-21,0 0,42 20,-42-20,47 18,-1-2,3-3,-5-1,-1-2,2-2,-1 1,-2-8,-3 14,-5-5,-5 2,-9-2,-8-10,-13 11,1-11,-18 0,-6-12,-8 12,-4-9,3 8,1 1,2 17,9-2,6 4,15 1,1 0,11-4,5-5,8-1,2-11,0 1,-1 0,-2-13,-8 13,-6-11,-10 11,15 14,-15 7,13 9,-13 1,14-8,-5-14,3-9,1-27,3-9,-1-11,0-11,0-5,-1-8,-1-5,0-1,-3 1,0 12,-1 18,-10 24,12 22,-11 9,1 16,-2 6,-6 13,-1 15,10 12,-1 14,1 13,16 5,3-6,0-15,1-23,0-20,0-22,-2-17,-3-16,2-19,-4-14,1-9</inkml:trace>
  <inkml:trace contextRef="#ctx0" brushRef="#br0" timeOffset="318009">11244 15632,'0'0,"0"0,0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0,66-10,-66 10,0 0,0 0,0 0,0 0,0 0,0 0,0 0,0 0,0 0,0 0,0 0,0 0,-21 1,21-1,0 0,0 0,0 0,0 0,0 0,0 0,0 0,0 0,0 0,0 0,0 0,-26 0,26 0,0 0,0 0,0 0,0 0,0 0,0 0,0 0,0 0,0 0,0 0,-27 11,27-11,-27 9,27-9,0 0,0 0,0 0,0 0,0 0,0 0,0 0,0 0,-24 11,24-11,0 0,0 0,0 0,0 0,0 0,0 0,0 0,-21 18,21-18,0 0,0 0,0 0,0 0,0 0,0 0,-17 17,17-17,0 0,0 0,0 0,0 0,0 0,-12 22,12-22,0 0,0 0,0 0,0 0,1 22,-1-22,0 0,0 0,0 0,0 22,0-22,0 0,0 0,17 24,-17-24,0 0,26 23,-26-23,34 22,8 2,4-2,0 2,-7 4,-6-4,-12-1,-8-4,-13-1,-11 0,-9 0,-10-4,-6-3,-1-11,3 10,6-10,10-1,18 1,0 0,22-8,14 8,10-12,12 2,-1-2,3-4,-1-2,-5-3,-6-3,-3-4,-11-3,-6-3,-12 1,-17-1,1 4,-15 6,-10 6,-6 10,-5 8,3 1,3 9,6 8,9 15,16 13,0 15,14 10,16-4,9-6,3-15,6-14,0-15,2-18,-7-10,-4-5,-9-4,-9-5</inkml:trace>
  <inkml:trace contextRef="#ctx0" brushRef="#br0" timeOffset="318161">12215 15640</inkml:trace>
  <inkml:trace contextRef="#ctx0" brushRef="#br0" timeOffset="318323">12215 15640,'0'0,"0"0,0 0,0 0,6 33,3-33,-9 0,14 10,-5 2,1 9</inkml:trace>
  <inkml:trace contextRef="#ctx0" brushRef="#br0" timeOffset="318561">12131 16387,'-15'17,"-8"-2,23-15,0 0,0 0,-25 13,25-13,0 0,-51 24,51-24,-63 19,-3-4,-3-4,-1-1</inkml:trace>
  <inkml:trace contextRef="#ctx0" brushRef="#br0" timeOffset="320455">1926 16864,'0'0,"0"0,0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0,80-44,-80 44,0 0,0 0,0 0,27 15,-27-15,0 0,0 0,29 1,-29-1,0 0,34 8,-34-8,39-1,5 14,3-3,1 3,-3 2,-7 0,-13 3,-16 4,-23 3,-19 6,-21 4,-3-7,8-6,17-10,19-3,13-9,17 8,11-8,11 16,7-2,-2 1,-6-2,-7 0,-6-5,-4 2,-9 0,-11 6,-1 6,1 6,-19 0,7-4,11-8,2-3,-2 1,25 2,-2 6,0-3,-9-6,-4-4,-10 3,-26 4,-6 6,-13 6,3-4,-3 2,9-1,4-1,4 2,7 1,-1 7,0 2,1-4,-9 4,-9-6,-7-3</inkml:trace>
  <inkml:trace contextRef="#ctx0" brushRef="#br0" timeOffset="362681">5279 14508,'0'0,"0"0,0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0,59-14,-59 14,0 0,0 0,0 0,0 0,18 13,-18-13,0 0,0 0,0 0,22 17,-22-17,0 0,0 0,29 24,-29-24,0 0,37 38,-37-38,38 43,-1 2,-3 0,-9-10,-9-11,-7-9,-9-15,0 9,0-9,-21-1,0-16,-8-9,-6-16,7-8,4-4,8 3,15 11,10 8,5 8,6 7,6 2,-4 0,3-1,-3 0,-7-2,-4 8,-11 10</inkml:trace>
  <inkml:trace contextRef="#ctx0" brushRef="#br0" timeOffset="363155">5702 14615,'0'0,"0"0,0 0,0 0,0 0,0 0,0 0,0 0,0 0,0 0,0 0,0 0,0 0,0 0,0 0,0 0,0 0,0 0,0 0,0 0,0 0,0 0,0 0,0 0,0 0,0 0,0 0,0 0,0 0,0 0,0 0,0 0,11 0,-11 0,0 0,0 0,0 0,0 0,0 0,0 0,0 0,0 0,0 0,0 0,0 0,0 0,0 0,0 0,0 0,0 0,0 0,0 0,0 0,0 0,0 0,0 0,0 0,0 0,0 0,0 0,0 0,0 0,11 0,-11 0,0 0,0 0,0 0,0 0,0 0,0 0,0 0,0 0,0 0,0 0,0 0,13 0,-13 0,0 0,0 0,0 0,0 0,0 0,0 0,0 0,0 0,0 0,0 0,0 0,0 0,0 0,0 0,0 0,0 0,0 0,0 0,0 0,0 0,0 0,0 0,0 0,0 0,0 0,0 0,0 0,14 0,-14 0,0 0,0 0,0 0,0 0,0 0,0 0,0 0,0 0,0 0,0 0,0 0,0 0,0 0,0 0,0 0,0 0,0 0,0 0,0 0,0 0,0 0,0 0,0 0,0 0,0 0,0 0,12-15,-12 15,0 0,0 0,0 0,0 0,0 0,0 0,0 0,0 0,0 0,0 0,0 0,0 0,0 0,0 0,0 0,0 0,0 0,0 0,10-11,-10 11,0 0,0 0,0 0,0 0,0 0,0 0,0 0,0 0,0 0,0 0,0 0,0 0,0 0,0 0,0 0,0 0,0 0,0 0,0 0,0 0,0 0,0 0,0 0,0 0,-1-18,1 18,0 0,0 0,0 0,0 0,0 0,0 0,0 0,0 0,0 0,0 0,0 0,0 0,0 0,0 0,0 0,0 0,0 0,0 0,0 0,0 0,0 0,0 0,0 0,-2-23,2 23,0 0,0 0,0 0,0 0,0 0,0 0,0 0,0 0,0 0,0 0,0 0,0 0,0 0,0 0,0 0,0 0,0 0,0 0,0 0,0 0,0 0,0 0,-1-28,1 28,0 0,0 0,0 0,0 0,0 0,0 0,0 0,0 0,0 0,0 0,0 0,0 0,0 0,0 0,0 0,0 0,0 0,0 0,0 0,0 0,0 0,-14-31,14 31,0 0,0 0,0 0,0 0,0 0,0 0,0 0,0 0,0 0,0 0,0 0,0 0,0 0,0 0,0 0,0 0,0 0,0 0,0 0,0 0,-12-26,12 26,0 0,0 0,0 0,0 0,0 0,0 0,0 0,0 0,0 0,0 0,0 0,0 0,0 0,0 0,0 0,0 0,0 0,0 0,0 0,-15-20,15 20,0 0,0 0,0 0,0 0,0 0,0 0,0 0,-18-11,18 11,0 0,0 0,0 0,0 0,0 0,0 0,0 0,0 0,0 0,0 0,0 0,0 0,0 0,0 0,0 0,0 0,0 0,-18 0,18 0,0 0,0 0,0 0,0 0,0 0,0 0,0 0,0 0,0 0,0 0,0 0,0 0,0 0,0 0,0 0,0 0,-16-1,16 1,0 0,0 0,0 0,0 0,0 0,0 0,0 0,0 0,0 0,0 0,0 0,0 0,0 0,0 0,0 0,-14 0,14 0,0 0,0 0,0 0,0 0,0 0,0 0,0 0,0 0,0 0,0 0,0 0,0 0,0 0,0 0,-12 15,12-15,0 0,0 0,-10 17,10-17,0 0,0 0,0 0,0 0,0 0,0 0,0 0,0 0,0 0,0 0,0 0,0 0,0 28,0-28,0 0,0 0,0 0,0 0,0 0,0 0,0 0,0 0,0 0,0 0,0 0,1 36,-1-36,0 0,0 0,0 0,0 0,0 0,0 0,0 0,0 0,0 0,0 0,2 45,-2-45,0 0,0 0,0 0,0 0,0 0,0 0,0 0,0 0,0 0,19 51,-19-51,0 0,0 0,0 0,0 0,0 0,0 0,0 0,0 0,18 50,-18-50,0 0,0 0,0 0,0 0,0 0,0 0,0 0,17 41,-17-41,22 31,-22-31,0 0,0 0,0 0,0 0,0 0,25 14,-25-14,0 0,0 0,0 0,0 0,26 0,-26 0,0 0,0 0,0 0,36-20,-36 20,0 0,0 0,34-30,-34 30,0 0,34-34,-34 34,28-39,-8-5,-20 44,0 0,14-40,-14 40,-2-38,10-1</inkml:trace>
  <inkml:trace contextRef="#ctx0" brushRef="#br0" timeOffset="363441">5875 14143,'12'22,"2"9,-14-31,0 0,0 0,15 34,-15-34,0 0,30 71,-30-71,33 81,6 1,-1-3,-5-10,-6-17,-13-20,-14-15,0-17,-16-11,-7-8,-6-13,-4-6</inkml:trace>
  <inkml:trace contextRef="#ctx0" brushRef="#br0" timeOffset="364003">5841 14452,'0'0,"0"0,0 0,0 0,0 0,0 0,0 0,0 0,0 0,0 0,0 0,0 0,0 0,0 0,0 0,0 0,0 0,0 0,0 0,0 0,0 0,0 0,0 0,0 0,0 0,0 0,159 0,-159 0,40 0,-11-11,-3 11,-6-12,-6 2,-4 10,-11-12,1 12,0 0,0 0,10 11,-10 7,1 2,11 3,-3 1,2 0,-1-4,5-4,1-8,4-8,0 9,0-9,-1-9,-4-1,-4-6,-12-6,-1-9,1-7,0 0,0 4,-10 13,11 8,0 13,0 0,0 0,-9 0,8-11,1 3,11-2,2 10</inkml:trace>
  <inkml:trace contextRef="#ctx0" brushRef="#br0" timeOffset="364319">6433 14368,'8'12,"4"6,-12-18,0 0,0 0,0 0,0 0,0 0,0 0,0 0,0 0,0 0,0 0,0 0,0 0,0 0,0 0,0 0,0 0,0 0,10 20,-10-20,0 0,0 0,0 0,0 0,0 0,0 0,0 0,0 0,0 0,0 0,0 0,0 0,0 0,0 0,0 0,0 0,18 33,-18-33,0 0,0 0,0 0,0 0,0 0,0 0,0 0,0 0,0 0,0 0,0 0,0 0,0 0,0 0,0 0,16 26,-16-26,0 0,0 0,0 0,0 0,0 0,0 0,0 0,0 0,0 0,0 0,0 0,0 0,0 0,0 0,9 18,-9-10,0-8,0 0,0 0,0 0,0 0,0 0,0 0,0 0,0 0,0 0,0 0,0 0,0 0,0 0,0 0,0 0,0 0,0 0,0 0,0 0,0 0,0 0,0 0,0 0,0 0,0 0,0 0,0 0,0 0,0 0,0 0,0 0,0 0,0 0,0 0,0 0,0 0,0 0,-10-17,10 17,0 0,0 0,0 0,0 0,0 0,0 0,0 0,0 0,0 0,-11-21,11 21,0 0,0 0,0 0,0 0,0 0,0 0,0 0,0 0,-14-27,14 27,0 0,0 0,0 0,0 0,0 0,0 0,0 0,-10-31,10 31,-1-36,1 36,0 0,0 0,0 0,0 0,0 0,-14-37,14 37,0 0,0 0,0 0,0 0,-2-39,2 39,0 0,0 0,0 0,-1-36,1 36,0 0,0 0,9-33,-9 33,0 0,7-26,-7 26,8-23,0 5,4 3,4 0</inkml:trace>
  <inkml:trace contextRef="#ctx0" brushRef="#br0" timeOffset="364779">6604 14195,'0'0,"0"0,0 0,0 0,0 0,0 0,0 0,0 0,0 0,0 0,0 0,0 0,0 0,0 0,0 0,0 0,0 0,0 0,0 13,0-13,0 0,0 0,0 0,0 0,0 0,0 17,0-17,0 0,0 0,0 0,0 0,14 28,-14-28,0 0,0 0,0 0,10 38,-10-38,0 0,0 0,12 37,-12-37,0 0,9 35,-9-35,1 24,-1-10,0-14,0 0,0 0,0 0,-13-27,1-5,2-9,1-8,8 2,0 6,18 7,8 14,6 20,9 0,3 23,-1 7,-5 2,-7 2,-6-1,-13-6,-10-13</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6:44:18.032"/>
    </inkml:context>
    <inkml:brush xml:id="br0">
      <inkml:brushProperty name="width" value="0.05292" units="cm"/>
      <inkml:brushProperty name="height" value="0.05292" units="cm"/>
      <inkml:brushProperty name="color" value="#FF0000"/>
    </inkml:brush>
  </inkml:definitions>
  <inkml:trace contextRef="#ctx0" brushRef="#br0">3885 8011,'0'0,"0"0,0 0,0 0,0 0,0 0,0 0,0 0,0 0,0 0,0 0,0 0,0 0,0 0,0 0,0 0,0 0,0 0,0 0,0 0,0 0,0 0,0 0,0 0,0 0,0 0,0 0,0 0,0 0,0 0,0 0,0 0,0 0,0 0,0 0,0 0,0 0,0 0,0 0,0 0,0 0,0 0,0 0,0 0,0 0,0 0,0 0,0 0,0 0,0 0,0 0,0 0,0 0,0 0,0 0,0 0,0 0,0 0,0 0,0 0,0 0,0 0,0 0,0 0,0 0,0 0,0 0,0 0,0 0,0 0,0 0,0 0,50 88,-50-88,0 0,16 48,-16-48,24 56,-2-5,-1-9,-6-13,-5-14,-11-6,12-9,-11 0,0 0,0-14,17-17,1-14,5-5,2 2,0 16,0 22,-2 17,1 16,-2 10,-2 2,1-2,-4-8,4-7,-4-8,2-10,-5 1,-3-23,-11-7,0-7,1-5,0 7,-1 8,-9 13,9 13,0-8,0-1,0-13</inkml:trace>
  <inkml:trace contextRef="#ctx0" brushRef="#br0" timeOffset="517">4531 7766,'0'46,"13"0,-13-46,0 0,0 46,0-46,19 85,-8-11,-4-13,-8-21,1-14,9-12,-9-14,0 0,9-11,-9-17,20-13,-3-14,3-1,7 10,0 19,4 27,-1 18,2 20,-7 12,-6-1,-6-12,-5-10,-8-14,13-13,-6 0,3-18,-1-7,-9-3,15-4,-6 3,-1 6</inkml:trace>
  <inkml:trace contextRef="#ctx0" brushRef="#br0" timeOffset="659">5007 8062,'0'24,"8"-2,-8-22,0 0,0 0,0 0,0 0,0 0,0 0,0 0,0 19,0-19,0 0,0 0,0 0,0 0,0 0,0 0,7 34,-7-34,0 0,0 0,0 0,0 0,0 0,0 22,0-22,0 0,0 0,0 0,0 0,0 0,0 0,0 0,0 0,0 0,0 0,0 0,0 0,0 0,-12-29,12 29,0 0,2-33,-2 33</inkml:trace>
  <inkml:trace contextRef="#ctx0" brushRef="#br0" timeOffset="822">5025 7716,'12'-10,"-4"0,-8 10,0 0,0-11,0 11</inkml:trace>
  <inkml:trace contextRef="#ctx0" brushRef="#br0" timeOffset="1434">5215 7825,'-2'37,"2"0,11-2,-1 34,1-3,1-8,-5-9,-7-10,12-11,-13-10,1-9,0-9,0 0,0 0,9 0,-9-11,12 2,3-3,5-4,9-2,3-2,3-1,-1-6,-4 2,-6 0,-10 0,-14-1,2-1,-2 0,-22 2,-2 8,-4 17,-1 0,3 30,8 5,10 14,6 2,18-1,7-9,5-11,7-12,3-7,2-11,0 2,-5-23,-8-3,-10-3,-16-3</inkml:trace>
  <inkml:trace contextRef="#ctx0" brushRef="#br0" timeOffset="2303">6428 7409,'0'0,"0"0,0 0,0 0,0 0,0 0,0 0,0 0,-57 90,57-90,-104 121,68-80,0 9,3 1,-29 50,12 8,15 3,33 8,18 8,37 9,39 9,21-3,18-2,-4-11</inkml:trace>
  <inkml:trace contextRef="#ctx0" brushRef="#br0" timeOffset="5401">6397 7893,'0'0,"0"0,0 0,0 0,0 0,0 0,0 0,0 0,0 0,0 0,0 0,0 0,0 0,0 0,0 0,0 0,0 0,0 0,0 0,0 0,0 0,0 0,0 0,0 0,0 0,0 0,-186 10,186-10,-97 8,-27 8,-24 6,-22 3,-16 0,-13-2,-13-3,-11-3,-14 0,-6-1,-3-4,3 1,11-1,15 5,21 5,32-1,39-1,40-5,36-3,33-12,36 9,43-9,43 8,53-9,45 1,40-2,31-9,30 8,26-9,17 12,11-3,0-9,-12 10,-25 1,-40-1,-52 16,-59-7,-66-7,-55 0,-61 0,-62-36,-61-8,-66-8,-57 1,-47 12,-41 17,-33 23,-21 15,-2 28,20 17,43 10,56 8,59 3</inkml:trace>
  <inkml:trace contextRef="#ctx0" brushRef="#br0" timeOffset="6122">10306 7724,'0'0,"0"0,0 0,0 0,0 0,0 0,0 0,0 0,0 0,0 0,25 100,-25-100,0 0,7 35,-7-35,0 55,16 5,4 56,6 8,1-16,-7-28,-4-30,-16-28,10-22,-10 0,-12-27,-6-25,1-29,5-29,15-20,30-13,22 8,24 19,17 28,4 37,-4 29,-7 21,-21 18,-29 4</inkml:trace>
  <inkml:trace contextRef="#ctx0" brushRef="#br0" timeOffset="7049">10025 8177,'0'0,"162"-25,-162 25,33 0,29-10,3 10,1 0,-2-12,1 12,-6 0,-7 1,-11-1,-18 0,-8 0,-15 0,0 0,-17 19,-4-2,0 4,2 4,3 7,2 5,14 7,-1 1,1-7,15-9,9-13,13-16,5 0,1-25,-3-4,-10-4,-11-1,-11-6,-8 0,-10 1,-14 7,-10 13,-8 19,-3 17,6 7,15 2,24-3,10-10,14-4,13-9,5-1,6-15,-2 5,-4 0,-5 11,-5-10,-5 10,-1 10,1 6,-1 12,-1 11,-5 9,-5 3,-16-8,0-14,1-15,0-14,0-14,-7-19,-4-21,12-21,1-5,7 10,13 17,4 23,4 20,11 18,5 12,-1 3,-4-8</inkml:trace>
  <inkml:trace contextRef="#ctx0" brushRef="#br0" timeOffset="7512">12196 7324,'0'0,"0"0,0 0,0 0,0 0,0 0,0 0,0 0,0 0,0 0,0 0,0 0,0 0,0 0,0 0,0 0,-77 105,77-105,0 0,-26 41,26-41,-31 48,-5 10,-32 62,0 20,10 22,20 8,37 1,41-8,53-5,51-11,34-2,12-2</inkml:trace>
  <inkml:trace contextRef="#ctx0" brushRef="#br0" timeOffset="9905">12222 8145,'0'0,"0"0,0 0,0 0,0 0,0 0,0 0,0 0,0 0,0 0,0 0,0 0,0 0,0 0,0 0,0 0,0 0,0 0,0 0,0 0,0 0,0 0,0 0,0 0,0 0,0 0,0 0,37 90,-37-90,0 0,0 0,-1 31,1-31,0 0,0 59,0-59,-1 60,0-8,1-15,9-17,-9-20,1-19,-1-16</inkml:trace>
  <inkml:trace contextRef="#ctx0" brushRef="#br0" timeOffset="10104">12163 7845,'0'0,"0"0,0 0,0 0,0 0,0 0,0 0,0 0,0 0,0 0,0 0,0 0,0 0,0 0,0 0,0 0,0 0,0 0,0 0,0 0,0 0</inkml:trace>
  <inkml:trace contextRef="#ctx0" brushRef="#br0" timeOffset="10545">12480 8298,'0'13,"0"1,0-14,0 0,0 0,0 0,0 0,0 0,0 0,0 0,0 0,0 0,0 0,0 0,0 0,0 0,0 0,0 0,10 15,-10-15,0 0,0 0,0 0,0 0,0 0,0 0,0 0,0 0,0 0,0 0,0 0,0 0,0 0,0 0,0 29,0-29,0 0,0 0,0 0,0 0,0 0,0 0,0 0,0 0,0 0,0 0,0 0,0 0,0 0,12 25,-12-25,0 0,0 0,0 0,0 0,0 0,0 0,0 0,0 0,0 0,0 0,0 0,0 0,0 20,0-20,0 0,0 0,0 0,0 0,0 0,0 0,0 0,0 16,0-16,0 0,0 0,0 0,0 0,0 0,0 0,0 0,0 0,0 0,0 0,9 9,-9-9,0 0,0 0,0 0,0 0,0 0,0 0,0 0,0 0,0 0,0 0,0 0,0 0,0 0,0 0,0 0,0 0,0 0,0 0,0 0,0 0,0 0,0 0,0 0,0 0,0 0,0 0,0 0,0 0,9-25,-9 25,0 0,0 0,0 0,0 0,0 0,0 0,0-29,0 29,0 0,0 0,0 0,0 0,0 0,12-38,-12 38,0 0,0 0,0 0,0 0,2-44,-2 44,0 0,0 0,0 0,11-49,-11 49,0 0,0 0,11-46,-11 46,0 0,19-44,-19 44,27-34,6 14,-33 20,38 0,0 11,-2 18,-7 10,-6 7,-10 1,-6-7,-7-6,13-13,-13-10,15-11,-3-14,0-13</inkml:trace>
  <inkml:trace contextRef="#ctx0" brushRef="#br0" timeOffset="10896">12989 7695,'0'0,"0"0,0 0,0 0,0 0,0 0,0 0,0 0,0 0,0 0,0 0,0 0,0 0,0 0,0 0,0 0,0 0,0 0,0 0,0 0,0 0,0 0,0 0,23 88,-23-88,0 0,14 71,-14-71,23 92,1 6,5 0,-6-15,-6-11,-4-15,-13-15,10-13,-10-14,14-16,-1-12,3-11,-15-8,-2-7,-27-2</inkml:trace>
  <inkml:trace contextRef="#ctx0" brushRef="#br0" timeOffset="11059">12866 8134,'30'-1,"10"1,-40 0,0 0,52-9,-52 9,103-13,20-5,6-3,-14 2</inkml:trace>
  <inkml:trace contextRef="#ctx0" brushRef="#br0" timeOffset="11533">14264 8060,'0'0,"0"0,0 0,0 0,0 0,0 0,0 0,0 0,0 0,0 0,0 0,0 0,0 0,0 0,0 0,0 0,0 0,0 0,0 0,0 0,0 0,0 0,0 0,0 0,0 0,0 0,0 0,0 0,0 0,0 0,0 0,34 107,-34-107,0 0,11 28,-11-28,18 51,1-3,-7-13,-13-21</inkml:trace>
  <inkml:trace contextRef="#ctx0" brushRef="#br0" timeOffset="11734">14125 7721,'0'0,"0"0,0 0,0 0,0 0,0 0,0 0,0 0,0 0,0 0,0 0,0 0,0 0,0 0,0 0</inkml:trace>
  <inkml:trace contextRef="#ctx0" brushRef="#br0" timeOffset="11967">14433 8166,'14'-1,"9"1,-23 0,0 0,0 0,0 0,24 0,-24 0,0 0,0 0,49 0,-49 0,0 0,60-1,-60 1,60-12,-3-2,-11 2,-14 0</inkml:trace>
  <inkml:trace contextRef="#ctx0" brushRef="#br0" timeOffset="12174">14522 7966,'0'0,"0"0,0 0,0 0,166-28,-166 28,66-21,-9-2,-10 3</inkml:trace>
  <inkml:trace contextRef="#ctx0" brushRef="#br0" timeOffset="12589">15250 7681,'0'0,"0"0,0 0,0 0,0 0,0 0,0 0,0 0,0 0,0 0,0 0,0 0,0 0,-40 102,40-102,-25 45,1 12,3 5,12 2,8 0,22-10,15-8,20-14,12-19,5-15,0-26,-3-10,-9-12,-14-9,-21-7,-26-1,-19 5,-18 10,-12 17,-10 14,1 13,4 8</inkml:trace>
  <inkml:trace contextRef="#ctx0" brushRef="#br0" timeOffset="12909">16099 7781,'0'0,"0"0,0 0,0 0,0 0,0 0,0 0,0 0,0 0,0 0,0 0,0 0,0 0,0 0,0 0,0 0,0 0,0 0,0 0,0 0,0 0,0 0,0 0,0 0,0 0,0 0,0 0,0 0,0 0,0 0,0 0,0 0,0 0,0 0,30 89,-30-89,8 22,2-5,-10-17</inkml:trace>
  <inkml:trace contextRef="#ctx0" brushRef="#br0" timeOffset="13171">16251 8349,'-11'16,"-1"6,12-22,0 0,0 0,-20 27,20-27,0 0,-44 55,44-55,-67 64,-22 11,-14 5,-6 4,3-4</inkml:trace>
  <inkml:trace contextRef="#ctx0" brushRef="#br0" timeOffset="16270">16965 7956,'0'0,"0"0,0 0,0 0,0 0,0 0,0 0,0 0,0 0,0 0,0 0,0 0,0 0,0 0,0 0,0 0,61 90,-61-90,0 0,0 0,0 0,0 13,0-13,0 0,0 0,10 30,-10-30,0 0,1 42,-1-42,-1 51,2 3,0 0,-1-13,0-22,0-19,-12-40,-1-13</inkml:trace>
  <inkml:trace contextRef="#ctx0" brushRef="#br0" timeOffset="16450">16904 7672,'0'0,"0"0,0 0,0 0,0 0,0 0,0 0,0 0,0 0,0 0,0 0,0 0,0 0,0 0,0 0,0 0,0 0,0 0,0 0,0 0,0 0</inkml:trace>
  <inkml:trace contextRef="#ctx0" brushRef="#br0" timeOffset="16951">17645 7449,'0'0,"0"0,0 0,0 0,0 0,0 0,0 0,0 0,0 0,0 0,0 0,0 0,0 0,0 0,0 0,0 0,0 0,0 0,0 0,0 0,0 0,0 0,58 99,-58-99,0 0,0 0,0 0,-16 24,16-24,0 0,0 0,-10 28,10-28,0 0,-17 35,17-35,-26 44,-8 5,-9 4,-6 4,2-3,5-10,8-5,8-11,6-7,9-5,11-2,0-1,0 4,23 0,9 4,9-1,11 2,9 0,2 1,-2 0,-5 1,-13-4,-13-7,-13-3</inkml:trace>
  <inkml:trace contextRef="#ctx0" brushRef="#br0" timeOffset="17592">18204 7917,'0'0,"0"0,0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0,-97 14,97-14,0 0,0 0,0 0,0 0,-19 12,19-12,0 0,0 0,0 0,-19 13,19-13,0 0,0 0,-17 19,17-19,0 0,-9 22,9-22,1 28,16 1,12 1,5-5,10 1,-1-4,-3-4,-4 2,-11 2,-10 3,-15 5,0-2,-18-3,-1-7,-2-8,1-9,0-15,11-13,8-11,10-6,9 5</inkml:trace>
  <inkml:trace contextRef="#ctx0" brushRef="#br0" timeOffset="17833">18474 8072,'0'22,"0"-2,0-20,0 0,0 0,0 0,0 0,0 0,0 0,0 0,0 0,0 0,1 18,-1-18,0 0,0 0,0 0,0 0,0 0,0 0,0 0,0 0,10 31,-10-31,0 0,0 0,0 0,0 0,0 0,0 0,0 0,1 22,-1-22,0 0,0 0,0 0,0 0,0 0,0 0,16 10,-16-10,0 0,0 0,0 0,0 0,0 0,0 0,0 0,0 0,0 0,0 0,0 0,9-19,-9 19,0 0,0 0,0 0,1-28,-1 28,0 0,0 0,-15-39,15 39,0 0,-15-44</inkml:trace>
  <inkml:trace contextRef="#ctx0" brushRef="#br0" timeOffset="17980">18392 7734,'0'0,"0"0,0 0,0 0,0 0,0 0,0 0,0 0,0 0,0 0,0 0,0 0,0 0,0 0,0 0,0 0,0 0,0 0,0 0,157-45,-157 45</inkml:trace>
  <inkml:trace contextRef="#ctx0" brushRef="#br0" timeOffset="18639">18645 7861,'0'0,"0"0,0 0,0 0,0 0,0 0,0 0,0 0,0 0,0 0,0 0,0 0,0 0,0 0,0 0,0 0,0 0,0 0,0 0,165 78,-165-78,31 0,-5 0,-6-1,-10 13,-10 5,1 9,-20 5,4 2,-2-2,1 0,3-3,4-1,10-4,-1-4,0-6,18-2,5-11,7-1,4 1,1 0,2 0,-3-15,0 15,1-20,-2 6,1-7,-4-3,-5-3,-5-1,-9-1,-11-1,0 0,-1 6,-17 6,-2 18,-5 0,-5 18,3 8,4 9,10 4,14 6,20 1,27-6,19-6,16-14,-1-13,-20-8</inkml:trace>
  <inkml:trace contextRef="#ctx0" brushRef="#br0" timeOffset="40115">19642 7509,'0'0,"0"0,0 0,0 0,0 0,0 0,0 0,0 0,0 0,0 0,0 0,0 0,0 0,0 0,0 0,0 0,0 0,0 0,0 0,0 0,0 0,0 0,0 0,0 0,0 0,0 0,0 0,0 0,0 0,0 0,0 0,0 0,0 0,0 0,0 0,0 0,0 0,0 0,0 0,0 0,0 0,0 0,0 0,0 0,0 0,0 0,0 0,0 0,0 0,0 0,0 0,0 0,0 0,0 0,0 0,0 0,0 0,0 0,0 0,0 0,0 0,0 0,0 0,0 0,0 0,0 0,0 0,0 0,0 0,0 0,0 0,0 0,0 0,0 0,0 0,83 123,-83-123,-23 79,-9 18,-6 20,-4 12,1 9,4-6,6-17,9-22,7-29,3-23,2-29</inkml:trace>
  <inkml:trace contextRef="#ctx0" brushRef="#br0" timeOffset="40638">19661 8056,'0'0,"0"0,0 0,0 0,0 0,0 0,0 0,0 0,0 0,0 0,0 0,0 0,0 0,0 0,0 0,0 0,0 0,0 0,0 0,0 0,0 0,0 0,0 0,0 0,0 0,0 0,163-61,-163 61,50-25,0 7,-3 18,-10-1,-13 20,-24 18,1 14,-24 13,-5 2,-5-3,5-7,5-14,10-13,14-9,9-6,24-4,23-1,22-10,12-1,-2 1,-16 0</inkml:trace>
  <inkml:trace contextRef="#ctx0" brushRef="#br0" timeOffset="46704">20612 7809,'0'0,"0"0,0 0,0 0,0 0,0 0,0 0,0 0,0 0,0 0,0 0,0 0,0 0,0 0,0 0,0 0,0 0,0 0,0 0,0 0,0 0,0 0,0 0,0 0,0 0,0 0,0 0,0 0,0 0,0 0,0 0,0 0,0 0,0 0,0 0,0 0,0 0,0 0,0 0,0 0,0 0,0 0,0 0,0 0,0 0,0 0,0 0,0 0,0 0,0 0,0 0,0 0,0 0,0 0,0 0,0 0,0 0,0 0,0 0,0 0,0 0,0 0,0 0,0 0,0 0,0 0,0 0,0 0,0 0,0 0,0 0,0 0,0 0,0 0,0 0,0 0,0 0,0 0,0 0,0 0,0 0,0 0,0 0,0 0,80-55,-80 55,0 0,-30 16,30-16</inkml:trace>
  <inkml:trace contextRef="#ctx0" brushRef="#br0" timeOffset="47035">20714 8563,'0'0,"0"0,0 0,0 0,0 0,8 113,-8-113,0 0,-14 32,14-32,-20 64,-92 106,65-136,-3-2,-1-8,-43 13,14-34,24-27</inkml:trace>
  <inkml:trace contextRef="#ctx0" brushRef="#br0" timeOffset="47469">21115 8128,'0'0,"0"0,0 0,0 0,0 0,0 0,0 0,0 0,0 0,0 0,0 0,0 0,0 0,0 0,0 0,0 0,49 92,-49-92,0 0,2 80,-2-80,0 27,-8 0,8-9,1 14,-10-19,9-26,-1-22,1-13</inkml:trace>
  <inkml:trace contextRef="#ctx0" brushRef="#br0" timeOffset="47660">21280 7877,'13'0,"-13"0,0 0,0 0,0 0,10 0,-10 0,0 0,1 15,-1-15</inkml:trace>
  <inkml:trace contextRef="#ctx0" brushRef="#br0" timeOffset="47868">21550 8143,'30'0,"4"0,-3 0,28-8,-11-1,-16 0,-15 1,-17-4,-8 3,-10 0</inkml:trace>
  <inkml:trace contextRef="#ctx0" brushRef="#br0" timeOffset="48073">21538 7999,'0'0,"0"0,0 0,0 0,0 0,0 0,8 89,-8-89,0 0,0 0,0 36,0-36,0 0,11 45,-11-45,2 42,14-10,-6-12,1-20,-2-12</inkml:trace>
  <inkml:trace contextRef="#ctx0" brushRef="#br0" timeOffset="48334">21852 8101,'0'0,"0"0,0 0,0 0,0 0,0 0,0 0,157 84,-157-84,39 11,4-11,5 0,-10 0,-10-20,-10 3</inkml:trace>
  <inkml:trace contextRef="#ctx0" brushRef="#br0" timeOffset="48517">22058 8154,'1'11,"15"10,-16-21,0 0,9 22,-9-22,22 39,0 2,-22-41,0 0,16 31,-16-31,9 18</inkml:trace>
  <inkml:trace contextRef="#ctx0" brushRef="#br0" timeOffset="49041">22333 7439,'0'0,"0"0,0 0,0 0,0 0,0 0,0 0,0 0,0 0,0 0,0 0,0 0,0 0,0 0,0 0,0 0,0 0,0 0,0 0,0 0,0 0,0 0,0 0,0 0,0 0,0 0,0 0,22 20,-22-20,0 0,0 0,28 25,-28-25,0 0,41 33,-41-33,56 45,9 7,3 10,6 11,-2 9,-1 12,-10 9,-11 15,-19 6,-30 7,-28 3,-45 1,-35-3,-24-10,-9-22</inkml:trace>
  <inkml:trace contextRef="#ctx0" brushRef="#br0" timeOffset="49741">23579 7669,'0'0,"0"0,0 0,0 0,0 0,0 0,0 0,0 0,0 0,0 0,0 0,0 0,0 0,0 0,0 0,0 0,0 0,0 0,0 0,0 0,0 0,0 0,0 0,0 0,0 0,0 0,0 0,0 0,0 0,0 0,0 0,0 0,0 0,0 0,0 0,0 0,0 0,0 0,0 0,0 0,0 0,0 0,0 0,0 0,0 0,0 0,0 0,0 0,0 0,0 0,0 0,0 0,0 0,-135 92,135-92,-71 41,15 0,22-1,34 1,18 0,29 2,21 0,11 3,-2 2,-11-3,-19 3,-27 3,-27 3,-35 5,-19-1,-10 1,5-4,10-4,18 2,14 0,25 3,9 2,18 7,13 2,-3 6,-7 2,-7 5,-13 3,-12 9,0 2</inkml:trace>
  <inkml:trace contextRef="#ctx0" brushRef="#br0" timeOffset="81157">11750 10133,'0'0,"0"0,0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0,73 54,-73-54,0 0,0 0,13 21,-13-21,0 0,20 32,-20-32,19 43,0 11,-4 3,-5 0,-10-8,0-8,-9-12,0-13,9-16</inkml:trace>
  <inkml:trace contextRef="#ctx0" brushRef="#br0" timeOffset="81555">11763 9717,'0'0,"0"0,0 0,0 0,0 0,0 0,0 0,0 0,0 0,0 0,0 0,0 0,0 0,0 0,0 0,0 0,0 0,0 0,0 0,0 0,0 0,0 0,0 0,0 0,0 0,0 0,0 0,0 0,0 0,0 0,0 0,0 0,0 0,0 0,0 0,0 0,0 0,0 0,0 0,0 0,0 0,0 0,0 0,0 0,0 0,0 0,0 0,0 0,0 0,0 0,0 0,0 0,0 0,0 0,0 0,0 0,0 0,0 0,0 0,0 0,0 0,0 0,0 0,0 0,0 0,0 0,0 0,0 0,0 0,0 0,0 0,0 0,0 0,0 0,0 0,0 0,0 0,0 0,0 0,0 0,0 0,0 0,0 0,0 0,73 51,-73-51,0 0,19 0,-19 0</inkml:trace>
  <inkml:trace contextRef="#ctx0" brushRef="#br0" timeOffset="82262">12203 9769,'8'29,"-8"-3,0-26,0 0,0 0,-1 28,1-28,0 0,10 55,-10-55,0 53,14 4,-3 0,-11 2,11 7,-11-1,0-8,-2-11,2-16,8-13,-8-17,0 0,0 0,0 0,0 0,0-10,0 10,0-8,0 8,0 0,0 0,0 0,0 0,-9 0,9-11,0 11,-11-12,11 2,1 0,-10-1,9 0,0-1,0-3,0-9,0-10,0-16,10-20,-10-14,16-11,-1 1,7 2,1 10,4 10,1 12,-1 18,3 13,-2 13,-1 16,-2 0,1 26,-3 7,-15 9,-8 4</inkml:trace>
  <inkml:trace contextRef="#ctx0" brushRef="#br0" timeOffset="82548">12058 9935,'0'0,"0"0,0 0,0 0,0 0,0 0,178 68,-113-70,1 4,-1-2,-5 0,0-1,-7 0,-4-10,1-11,-7-15</inkml:trace>
  <inkml:trace contextRef="#ctx0" brushRef="#br0" timeOffset="82833">13260 9353,'0'0,"0"0,0 0,0 0,0 0,0 0,0 0,0 10,0-10,0 0,0 0,0 0,-13 18,13-18,0 0,0 0,-25 31,25-31,0 0,-42 49,42-49,-59 68,-6 13,2 9,9 3,16 9,16 3,22 6,-1 4,32-5,9-6,3-15,0-21</inkml:trace>
  <inkml:trace contextRef="#ctx0" brushRef="#br0" timeOffset="83494">13356 10075,'0'0,"0"0,0 0,0 0,0 0,0 0,0 0,0 0,0 0,0 0,26 108,-26-108,0 0,0 45,0-45,-11 45,11-7,0-11,0-16,15-20,4-13,4-13,2-11,-2 3,-5 5,-2 10,-4 17,-1 11,1 19,-2 8,2 7,-4 0,-8-9,15-10,-3-17,4 2,4-13,-1-6,0 0,-2 2,-2 6,1 11,-1 10,2 2,0 7,1-4,-5-4,3-11,-2 0,1-27,-1 1</inkml:trace>
  <inkml:trace contextRef="#ctx0" brushRef="#br0" timeOffset="83786">14005 10171,'0'0,"13"10,-13-10,0 0,0 0,10 0,-10 0,0 0,16 9,-16-9,17 0,-1 0,-16 0,0 0,0 0,0 0,0 0,0 0,0 0,0 0,0 0,0 0,0 0,0 0,0 0,15-11,-15 11,0 0,0 0,0 0,0 0,0 0,0 0,0 0,0 0,0 0,0 0,0 0,13-14,-13 14,0 0,0 0,0 0,0 0,0 0,0 0,0 0,0 0,0 0,0 0,13-15,-13 15,0 0,0 0,0 0,0 0,0 0,0 0,0 0,0 0,0 0,8-11,-8 11,0 0,0 0,0 0,0 0,0 0,0 0,0 0,0 0,0 0,0 0,0 0,0 0,0 0,0 0,0 0,0 0,0 0,0 0,0 0,0 0,0 0,0 0,0 0,0 0,0 0,0 0,0 10,0-10,0 0,0 0,0 0,0 0,-13 22,13-22,0 0,0 0,0 0,-20 34,20-34,0 0,0 0,-24 45,24-45,0 0,-26 56,26-56,-29 63,5-2,7-12,5-18,12-23,0-22</inkml:trace>
  <inkml:trace contextRef="#ctx0" brushRef="#br0" timeOffset="84289">14454 9705,'0'-12,"-9"13,9-1,0 0,-9-9,9 9,-23 0,-7 1,30-1,0 0,0 0,-39 19,39-19,0 0,-40 17,40-17,-37 18,9 2,11-5,17 0,0 1,19 2,9 8,10 4,3 3,2 1,-3 2,-3 2,-9 2,-9 2,-19 1,0-3,-12-5,-9-7,1-9,-5-8,0-9,0-2,5-25,6-10,6-10,8-14,2-5</inkml:trace>
  <inkml:trace contextRef="#ctx0" brushRef="#br0" timeOffset="84578">14748 9694,'0'23,"-1"7,1-30,0 0,0 0,-1 32,1-32,0 0,-1 66,1-66,-1 74,0 2,0-2,0-10,1-13,-1-20,1-15,0-16,0-20,1-8,-19-13,1-7,-10-3</inkml:trace>
  <inkml:trace contextRef="#ctx0" brushRef="#br0" timeOffset="84970">14580 10040,'0'13,"12"-4,-12-9,0 0,0 0,0 0,16 0,-16 0,0 0,0 0,33 16,-33-16,0 0,50 0,-50 0,55 0,-1-14,-9 14,-10-10,-10 10,-6 24,-4 4,-1 6,0 7,1-2,1-4,-1-9,-3-9,-3-7,-9-10,0 0,-19-10,1-9,1-7,0-3,7-1,11 2,7 2,15 4,12 0,5 2,-2 2,-4-1,-12-2</inkml:trace>
  <inkml:trace contextRef="#ctx0" brushRef="#br0" timeOffset="85641">15710 9605,'0'0,"0"0,0 0,0 0,0 0,0 0,0 0,0 0,0 0,0 0,0 0,0 0,0 0,0 0,0 0,0 0,0 0,0 0,0 0,0 0,0 0,-64 10,16 6,48-16,0 0,-49 11,49-11,-43 13,4-5,10 1,12 4,9 1,7 8,1 8,6 9,-6 10,17 11,-19 4,11 4,-11-3,10-3,-9-3,13 2,-6 3,-7 5,0 0,-1-8,2-10,-1-15,-7-17,8-10,0-9,19 0,4 0,9-1,12-11,13 12,14 12,7 7,3 1,-14 5,-23-2,-30-4</inkml:trace>
  <inkml:trace contextRef="#ctx0" brushRef="#br0" timeOffset="86006">15947 10064,'0'0,"0"0,0 0,0 0,0 0,-30 111,30-111,0 0,-1 54,1-54,-1 50,0-16,1-18,0-28,1-19,0-16,0-12</inkml:trace>
  <inkml:trace contextRef="#ctx0" brushRef="#br0" timeOffset="86167">15929 9745,'0'0,"0"0,0 0,0 0,0 0,0 0,0 0,0 0,0 0,0 0,42-124,-42 124,0 0,34-29,-34 29,37-20</inkml:trace>
  <inkml:trace contextRef="#ctx0" brushRef="#br0" timeOffset="86727">16383 9508,'0'0,"0"0,0 0,0 0,0 0,10 13,-10-13,0 0,13 9,-13-9,16 8,13 0,-29-8,0 0,0 0,36 9,-36-9,0 0,45-2,-45 2,52 0,0-2,0 2,-3-1,-8 1,-11 8,-9 1,-11 5,-11 9,1 6,-1 9,1 6,-12 7,-3 9,0 9,4 9,9 2,0 3,-1 2,27-3,4-5,-2-7,2-13,-6-15,-10-15,-14-12,2-7,-17-8,-12 8,-12-8,-12 3,-9 7,-4-9,-3 12,4-12,7 0,3 0,4-19</inkml:trace>
  <inkml:trace contextRef="#ctx0" brushRef="#br0" timeOffset="87606">17138 10179,'0'0,"0"0,0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0,-28-1,28 1,0 0,0 0,0 0,0 0,0 0,0 0,11 0,-11 0,0 0,0 0,0 0,0 0,0 0,24 0,-24 0,0 0,0 0,0 0,0 0,33 0,-33 0,0 0,0 0,0 0,39 0,-39 0,0 0,0 0,46 0,-46 0,0 0,50-2,-50 2,49 0,-7-19,-13 1,-15-2</inkml:trace>
  <inkml:trace contextRef="#ctx0" brushRef="#br0" timeOffset="87803">17259 9990,'0'0,"0"0,0 0,0 0,0 0,0 0,0 0,0 0,0 0,0 0,0 0,0 0,0 0,0 0,0 0,0 0,0 0,0 0,0 0,160-9,-160 9,35-21</inkml:trace>
  <inkml:trace contextRef="#ctx0" brushRef="#br0" timeOffset="88794">17656 10162,'0'0,"0"0,0 0,0 0,0 0,0 0,0 0,0 0,0 0,0 0,0 0,0 0,0 0,0 0,0 0,0 0,0 0,0 0,0 0,0 0,0 0,0 0,0 0,0 0,0 0,0 0,0 0,0 0,0 0,0 0,0 0,0 0,0 0,0 0,0 0,0 0,0 0,0 0,0 0,0 0,0 0,0 0,0 0,0 0,0 0,0 0,0 0,0 0,0 0,0 0,0 0,0 0,0 0,0 0,0 0,0 0,0 0,0 0,0 0,0 0,0 0,0 0,0 0,0 0,0 0,203 11,-155-12,-10 0,-10-14,-8 1,-9-4,-10-6</inkml:trace>
  <inkml:trace contextRef="#ctx0" brushRef="#br0" timeOffset="88978">17770 9946,'0'0,"0"0,0 0,0 0,0 0,0 0,0 0,0 0,0 0,0 0,0 0,0 0,0 0,0 0,0 0,215-17,-161-1,-12 1</inkml:trace>
  <inkml:trace contextRef="#ctx0" brushRef="#br0" timeOffset="89663">18295 9944,'0'0,"0"0,0 0,0 0,0 0,0 0,0 0,0 0,0 0,0 0,0 0,0 0,0 0,0 0,0 0,0 0,0 0,0 0,0 0,58 125,-58-125,-2 59,0 1,10-8,-9-16,0-18,1-18,0 0,0-8,1-11,0-13,8-11,4-6,6 0,3 13,6 15,2 20,-3 13,-4 16,-7 6,-4-1,-13-7,10-10,-9-16,16 0,0 0,4-15,2-6,0-7,-3 3,-4 4,3 21,1-1,6 23,3 8,-1 2,0-5,-4-12,-6-16,-4 1,-12-23,9 1,-9-2</inkml:trace>
  <inkml:trace contextRef="#ctx0" brushRef="#br0" timeOffset="90049">19001 10078,'0'0,"-1"15,1-15,0 0,0 0,0 0,0 0,0 0,0 0,16 12,-16-12,0 0,0 0,0 0,0 0,0 0,19 21,-19-21,0 0,0 0,0 0,0 0,29 21,-29-21,0 0,0 0,0 0,36 11,-36-11,0 0,0 0,38 0,-38 0,0 0,36 0,-36 0,28-8,-8-7,-6-3,-5-1,-8 4,7 6,-8 9,0 0,-1 24,0 10,-14 15,-4 14,-5-1,-6 0,6-7,8-15,15-14,0-15,24-11,-4-21,-3-7,-5-13</inkml:trace>
  <inkml:trace contextRef="#ctx0" brushRef="#br0" timeOffset="90543">19615 9667,'1'-14,"8"4,-9 10,0 0,0 0,0 0,0 0,0 0,0 0,0 0,0 0,0 0,0 0,0 0,0 0,0 0,0 0,0 0,0 0,0 0,0 0,0 0,0 0,0 0,0 0,0 0,0 0,0 0,0 0,0 0,0-17,0 17,0 0,0 0,0 0,0 0,0 0,0 0,0 0,0 0,0 0,0 0,0 0,0 0,0 0,0 0,0 0,0 0,0 0,0 0,0 0,0 0,0 0,0 0,0 0,-10 2,10-2,0 0,0 0,0 0,0 0,0 0,0 0,0 0,0 0,0 0,-20 0,20 0,0 0,0 0,0 0,-26 0,26 0,0 0,0 0,0 0,0 0,0 0,0 0,0 0,-30 16,30-16,0 0,0 0,0 0,0 0,0 0,0 0,-29 20,29-20,0 0,0 0,0 0,0 0,0 0,-25 21,25-21,0 0,0 0,0 0,0 0,-18 25,18-25,0 0,0 0,0 0,-9 25,9-25,0 0,0 0,-1 27,1-27,0 0,17 31,-17-31,26 33,13 4,8 6,3 2,-5 5,-7 0,-14 2,-17-3,-9-1,-19-4,-9-6,-9-7,-6-9,-3-14,2-16,7-19,8-17,16-18,18-10,24-6,16 2</inkml:trace>
  <inkml:trace contextRef="#ctx0" brushRef="#br0" timeOffset="90810">19922 9811,'-1'20,"8"6,-7-26,0 0,0 0,-1 32,1-32,0 0,12 66,-12-66,7 78,-2 6,0-8,2-13,-7-22,12-19,-12-22,-9 0,-6-29,-10-7,-4-11,-7-4,-1 7,0 14</inkml:trace>
  <inkml:trace contextRef="#ctx0" brushRef="#br0" timeOffset="91230">19683 10083,'21'0,"6"0,-27 0,0 0,0 0,29 0,-29 0,0 0,58-16,-58 16,61 0,1-16,-9 16,-6-9,-9 9,-7 14,-5 3,-2 6,-1 2,0 3,-1-4,-4-4,-5-5,-14-5,11-10,-10 0,0 0,-15-15,-1-3,-5-9,-3-5,6-2,20 0,-1 5,34 4,16 7,7 8,2 9,-14 0,-16 0,-18 1,-11-10,-15-4</inkml:trace>
  <inkml:trace contextRef="#ctx0" brushRef="#br0" timeOffset="92289">20993 9528,'0'0,"0"0,0 0,0 0,0 0,0 0,0 0,0 0,0 0,0 0,0 0,0 0,0 0,0 0,0 0,0 0,0 0,0 0,0 0,0 0,0 0,0 0,0 0,0 0,0 0,0 0,0 0,0 0,0 0,0 0,0 0,0 0,0 0,0 0,0 0,0 0,0 0,0 0,0 0,0 0,0 0,0 0,0 0,0 0,0 0,0 0,0 0,0 0,0 0,0 0,0 0,0 0,0 0,0 0,0 0,0 0,0 0,0 0,0 0,0 0,0 0,0 0,0 0,0 0,0 0,0 0,0 0,0 0,0 0,0 0,0 0,0 0,0 0,0 0,0 0,-169 44,169-44,-46 12,7 3,4 4,8 0,7 4,10 4,8 7,10 5,3 5,6 5,1 5,6 6,-3 3,-2 6,-6 1,-17 5,0-1,1 0,-20-1,4-12,5-9,1-15,12-11,-7-10,7-2,13 0,6 0,15 5,19 1,18 2,18-1,2-2,-15-4,-21-15,-28 0,-25-24,-9-12,-4-7</inkml:trace>
  <inkml:trace contextRef="#ctx0" brushRef="#br0" timeOffset="92816">21227 10082,'0'0,"0"0,0 0,0 0,0 0,0 0,0 0,0 0,0 0,0 0,-169-85,169 85,-26 0,6 15,10-2,9 5,10 7,14 4,11 5,3 0,4-2,-3-4,-13-2,-9-7,-15 0,-3-3,-9-2,-11-3,-9-11,-8 0,-6 0,4 0,10 0,10-9,22 1,15-4,16-4,9-6,2-1</inkml:trace>
  <inkml:trace contextRef="#ctx0" brushRef="#br0" timeOffset="93038">21388 10151,'-1'20,"0"-1,1-19,0 0,0 0,0 0,0 0,0 0,0 0,0 0,0 0,0 17,0-17,0 0,0 0,0 0,0 0,0 0,0 0,0 0,13 30,-13-30,0 0,0 0,0 0,0 0,0 0,0 0,8 21,-8-21,0 0,0 0,0 0,0 0,0 0,0 0,0 0,0 0,0 0,0 0,0 0,13 0,-13 0,0 0,0 0,0 0,0-27,0 27,0 0,0 0,2-33,-2 33,0 0,-14-40,14 40</inkml:trace>
  <inkml:trace contextRef="#ctx0" brushRef="#br0" timeOffset="93201">21360 9898,'13'0,"2"0,0-1,12 1,-1-9,-6 9,-8 0</inkml:trace>
  <inkml:trace contextRef="#ctx0" brushRef="#br0" timeOffset="93944">21540 10028,'9'0,"4"0,-13 0,0 0,0 0,0 0,0 0,16 0,-16 0,0 0,0 0,0 0,34 0,-34 0,0 0,0 0,41 11,-41-11,0 0,42-1,-42 1,38 16,-10-4,-12 5,-17 6,1 2,-14 1,-5-2,-2 1,3-6,2-2,5-2,11-1,-1 1,9 5,14-2,8-2,7-4,3-13,2 10,-1-9,-4-10,-3-1,-2-2,-1 0,-1-1,-3 0,-3 2,-4-3,-3-3,-3-4,-5-6,-8-1,0 1,-12 5,-3 7,-2 5,-6 11,-2-8,2 8,0 15,3 2,2 9,6 3,11 6,-1-1,0 3,24-1,11-3,12-3,5-7,0-5,-4-8,-5-10,-8 0,-7-1,-6-12,-6-3,-15-2,0-1,1 1</inkml:trace>
  <inkml:trace contextRef="#ctx0" brushRef="#br0" timeOffset="94240">22503 10235,'0'0,"0"0,0 0,0 0,0 0,0 0,0 0,0 0,0 0,0 0,0 0,0 0,0 0,173 48,-173-48,44-1,-4 1</inkml:trace>
  <inkml:trace contextRef="#ctx0" brushRef="#br0" timeOffset="95602">22935 10256,'0'0,"0"0,0 0,0 0,0 0,0 0,0 0,0 0,0 0,0 0,0 0,0 0,0 0,0 0,0 0,0 0,0 0,0 0,0 0,0 0,0 0,0 0,0 0,0 0,0 0,0 0,84 99,-84-99,0 0,-1 42,1-42,-2 34,2-9,-1-10,1-15,1-13</inkml:trace>
  <inkml:trace contextRef="#ctx0" brushRef="#br0" timeOffset="95802">22946 9947,'0'0,"0"0,0 0,0 0,0 0,0 0,0 0,0 0,0 0,0 0,0 0,0 0,0 0</inkml:trace>
  <inkml:trace contextRef="#ctx0" brushRef="#br0" timeOffset="96104">23212 10261,'0'0,"0"0,0 0,0 0,0 0,0 0,193 85,-148-95,-9-5</inkml:trace>
  <inkml:trace contextRef="#ctx0" brushRef="#br0" timeOffset="96383">23716 9886,'0'0,"0"0,0 0,0 0,0 0,0 0,0 0,0 0,0 0,0 0,0 0,0 0,0 0,0 0,0 0</inkml:trace>
  <inkml:trace contextRef="#ctx0" brushRef="#br0" timeOffset="96689">23612 9925,'0'0,"0"0,0 0,0 0,0 0,0 0,0 0,0 0,0 0,120 119,-104-45,-17 15,1 4,-16-5,-3-18,7-24,12-27,0-19</inkml:trace>
  <inkml:trace contextRef="#ctx0" brushRef="#br0" timeOffset="97525">23925 9583,'0'0,"0"0,0 0,0 0,0 0,0 0,0 0,0 0,0 0,0 0,0 0,0 0,0 0,0 0,0 0,0 0,0 0,0 0,0 0,0 0,0 0,0 0,0 0,0 0,0 0,0 0,0 0,0 0,0 0,0 0,0 0,0 0,0 0,0 0,0 0,0 0,0 0,0 0,0 0,0 0,0 0,0 0,0 0,0 0,0 0,0 0,0 0,0 0,0 0,0 0,0 0,0 0,0 0,0 0,0 0,0 0,0 0,0 0,0 0,0 0,0 0,0 0,0 0,0 0,0 0,0 0,0 0,0 0,-5 12,5-12,0 0,0 0,0 0,0 0,32 12,-32-12,0 0,0 0,0 0,42 8,-42-8,0 0,0 0,49 9,-49-9,0 0,55 9,-55-9,52 10,-4-2,-9 2,-9 1,-5 6,-5 4,-7 6,-5 8,-8 5,10 8,-11 4,1 9,-3 9,-4 12,6 11,0 10,2 5,8 6,16-7,12-9,12-11,6-12,1-11,-6-14,-10-10,-10-14,-11-9,-11-5,-8 2,0 1,-21 2,-5 5,-8-2,-12-4,-12-3,-10-3,-12-9,-6-1,-6 0,0 1,-5-9,2 7,7 1,7 0,17 0</inkml:trace>
  <inkml:trace contextRef="#ctx0" brushRef="#br0" timeOffset="99292">24449 9195,'0'0,"0"0,0 0,0 0,0 0,0 0,0 0,0 0,0 0,0 0,0 0,0 0,0 0,0 0,0 0,0 0,0 0,0 0,0 0,0 0,0 0,0 0,0 0,0 0,0 0,0 0,0 0,0 0,0 0,0 0,0 0,0 0,0 0,0 0,0 0,0 0,0 0,0 0,0 0,0 0,179 27,-179-27,55 49,-2 10,-5 10,-2 15,-2 13,-3 13,-6 10,-8 9,-7 6,-11 5,-8 4,-18-5,-9-1,-15-10,-14-5,-25-9,-24-7,-31-6,-30-7,-26-9</inkml:trace>
  <inkml:trace contextRef="#ctx0" brushRef="#br0" timeOffset="102776">17252 9650,'0'0,"0"0,0 0,0 0,0 0,0 0,0 0,0 0,0 0,0 0,0 0,0 0,0 0,0 0,0 0,0 0,0 0,0 0,0 0,0 0,0 0,0 0,0 0,0 0,0 0,0 0,0 0,0 0,0 0,0 0,0 0,0 0,0 0,0 0,0 0,0 0,0 0,0 0,0 0,0 0,0 0,0 0,0 0,0 0,0 0,0 0,0 0,0 0,0 0,0 0,0 0,0 0,0 0,0 0,0 0,0 0,0 0,0 0,0 0,0 0,0 0,0 0,0 0,0 0,0 0,0 0,0 0,0 0,9-37,-9 37,0 0,0 0,0 0,0 0,0 0,0 0,0 0,0 9,0-9,0 0,0 0,0 0,0 0,0 0,0 0,0 13,0-13,0 0,0 0,0 0,0 0,0 0,-1 21,1-21,0 0,0 0,0 0,0 0,0 28,0-28,0 0,0 0,0 0,-1 34,1-34,0 0,0 0,9 42,-9-42,0 0,7 47,-7-47,7 53,-1 0,1 5,-9 0,17-2,-16-1,10-5,-10-3,0-5,0-5,1-10,-1-10,1-8,0-9,0 0,0-12,-8-11,0-14,-4-13,0-10,1-5,3-5,10-1,-11-2,11 4,-1 8,-7 5,7 9,0 5,-10 4,10 11,0 7,-1 8,-8 12,8 0,0 11,-1 14,8 15,-8 12,12 10,-13 6,10 5,-10 4,0 0,0-2,0-6,0-5,1-11,-9-11,10-14,-1-12,1-16,0 0,0 0,1-18,-1-11,0-13,2-9,0-9,0-6,-11-1,12-3,-13 2,10 5,-9 7,11 6,-1 6,-10 9,10 8,-1 11,1 5,-1 11,0 0,-1 23,8 10,-8 17,16 14,-7 11,-2 8,0 2,0 0,-8-6,12-9,-11-15</inkml:trace>
  <inkml:trace contextRef="#ctx0" brushRef="#br0" timeOffset="103950">17213 10565,'0'0,"0"0,0 0,0 0,0 0,0 0,0 0,0 0,0 0,0 0,0 0,0 0,0 0,0 0,0 0,0 0,0 0,0 0,0 0,0 0,0 0,0 0,0 0,0 0,0 0,0 0,0 0,0 0,0 0,0 0,0 0,0 0,0 0,0 0,0 0,0 0,0 0,0 0,0 0,0 0,0 0,0 0,0 0,0 0,0 0,0 0,0 0,0 0,0 0,0 0,0 0,0 0,0 0,0 0,0 0,0 0,0 0,0 0,0 0,0 0,0 0,0 0,0 0,0 0,0 0,0 0,0 0,0 0,0 0,0 0,0 0,0 0,0 0,0 0,43 100,-43-100,0 0,0 0,0 0,0 0,0 0,0 0,0 0,0 0,0 0,0 0,0 0,0 0,0 0,0 0,0 0,0 0,0 0,0 0,0 0,0 0,0 0,11 16,-11-16,0 0,0 0,0 0,0 0,0 0,0 0,0 0,0 0,0 0,0 0,0 0,0 0,0 0,0 0,0 0,0 0,0 0,0 0,0 0,0 0,0 15,0-15,0 0,0 0,0 0,0 0,0 0,0 0,0 0,0 0,0 0,0 0,0 0,0 0,0 0,0 0,0 0,0 0,0 0,0 0,0 0,-8 12,8-12,0 0,0 0,0 0,0 0,0 0,0 0,0 0,-23 23,23-23,0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0,1-20,-1 20,0 0,0 0,0 0,0 0,0 0,0 0,0 0,0 0,0 0,0 0,0-24,0 24,0 0,0 0,0 0,0 0,0 0,0 0,0 0,0 0,0 0,1-29,-1 29,0 0,0 0,0 0,0 0,0 0,0 0,0 0,0 0,2-25,-2 25,0 0,0 0,0 0,0 0,0 0,0 0,0 0,13-17,-13 17,16-9,-16 9,0 0,0 0,0 0,0 0,0 0,19 0,-19 0,0 0,0 0,0 0,0 0,21 10,-21-10,0 0,0 0,0 0,23 15,-23-15,0 0,0 0,19 21,-19-21,0 0,13 23,-13-23,1 26,-2-4,-18-3,-7-9,-6-10,-2 0,1 0,7-16,11 7,6-1,9-1,0 2,10 8,5-9,6 10,3 7,1 1,-3 3,-6-1,-7-10,-9 14,0-14,-20 11,2-11,-4 8,1-8,7 1,5-1,9-9,0-8,1-4,21-3,-2 5,1 8,-2 11,-4 0,-15 17,7-3,-7 2,0-5,-9-11,8 9,1-9,0 0,-11-12,11 2,0 0,0 1,0 9,1-11,19 11</inkml:trace>
  <inkml:trace contextRef="#ctx0" brushRef="#br0" timeOffset="106184">13674 11586,'0'0,"0"0,0 0,0 0,0 0,0 0,0 0,0 0,0 0,0 0,0 0,0 0,0 0,0 0,0 0,0 0,44 139,-44-139,0 0,0 22,0-22,14 24,-5 2,8 24,-4 3,-3 0,-11-6,8-6,-7-13,0-11,0-9,0-8,0 0,-13 0,-1-17,-7-6,-7-9,3-14,-2-12,13-12,13 1,20 8,14 10,8 14,16 3,-2 6,-2 11,-11 16,-19 13,-13 18</inkml:trace>
  <inkml:trace contextRef="#ctx0" brushRef="#br0" timeOffset="106600">13865 11936,'0'0,"0"0,0 0,0 0,174 65,-174-65,46-13,1-6,-3-9,-4-3,-3-6,-6 0,-9 0,-8-1,-14 3,-15 7,-12 12,-13 16,0 10,0 23,8 29,13 29,18 17,15-6,17-23,15-36,6-44,6-18,-6-27,-7-12</inkml:trace>
  <inkml:trace contextRef="#ctx0" brushRef="#br0" timeOffset="107021">14549 11350,'8'30,"-1"16,-7-46,0 0,0 47,0-47,22 92,-4 9,3 0,3-1,1-6,-7-12,-3-22,-7-23,-8-20,0-17,-11-27,-2-10,-8-13,-4-7</inkml:trace>
  <inkml:trace contextRef="#ctx0" brushRef="#br0" timeOffset="107265">14305 11658,'0'0,"0"0,0 0,0 0,0 0,0 0,0 0,0 0,0 0,0 0,194 56,-111-58,-4 2,-10-1,-17-11,-11-2,-7-2</inkml:trace>
  <inkml:trace contextRef="#ctx0" brushRef="#br0" timeOffset="107723">14862 11711,'0'0,"0"0,0 0,0 0,0 0,77 110,-77-110,0 0,25 50,-25-50,22 59,-1 2,0-6,2-14,-1-12,1-13,3-16,-5 0,-4-16,-4-2,-13-8,1-13,0-18,0-15,-11-8,0 0,0 18,-2 20,-2 18,-3 13</inkml:trace>
  <inkml:trace contextRef="#ctx0" brushRef="#br0" timeOffset="108138">15336 11741,'0'12,"14"6,-14-18,0 0,0 0,0 0,-2 22,2-22,0 0,0 0,19 42,-19-42,0 0,14 47,-14-47,12 44,-1-6,-3-8,-8-9,0-10,0-11,-12 2,3-2,-1-25,-2-10,-1-15,14-13,1-10,10-4,16 11,7 14,1 18,-5 16,-5 9,-6 8,-9 1</inkml:trace>
  <inkml:trace contextRef="#ctx0" brushRef="#br0" timeOffset="108704">15796 11567,'0'0,"0"0,0 0,0 0,0 0,0 0,0 0,0 0,0 0,0 0,0 0,0 0,0 0,0 0,0 0,0 0,0 0,0 0,0 0,0 0,0 0,0 0,0 0,0 0,0 0,0 0,0 0,0 0,0 0,0 0,0 0,0 0,0 0,0 0,0 0,0 0,32 90,-32-90,0 0,0 0,7 25,-7-25,0 0,0 47,0-47,15 51,-7-2,-2-5,-7-3,2-11,-2-12,1-18,12-15</inkml:trace>
  <inkml:trace contextRef="#ctx0" brushRef="#br0" timeOffset="108898">15935 11655,'20'0,"1"0,-21 0,0 0,0 0,0 0,23 0,-23 0,0 0,0 0,44 27,-44-27,0 0,41 40,-41-40,38 57,-7 11,-7 1,-4-10,-3-15,1-22,6-22</inkml:trace>
  <inkml:trace contextRef="#ctx0" brushRef="#br0" timeOffset="109525">17147 11208,'0'0,"0"0,0 0,0 0,0 0,0 0,143 128,-123-57,2 16,-1 11,-2-1,1-10,-8-8,-2-20,-11-18,-1-16,2-14,0-11,0 0,0-11,2-14,-17-18,5-22,-3-27,2-15,14-13,0 4,21 18,8 21,8 26,3 16,1 15,3 10,-2 8,-7 12,-12 8,-16 8,-20 8,-20 7,-17 7</inkml:trace>
  <inkml:trace contextRef="#ctx0" brushRef="#br0" timeOffset="110141">17028 11532,'0'0,"0"0,0 0,0 0,0 0,0 0,0 0,0 0,0 0,0 0,0 0,0 0,0 0,172 23,-172-23,86-13,0 12,-6-11,-11 12,-11 13,-9 1,-8 3,-3 0,-6 1,-3-4,-8-4,-9-10,-12 8,0-8,-12 0,-13 0,-11 0,-7 18,-1-1,6 7,8 0,12 0,17-4,1-4,22-7,6-9,6 0,0 0,-5-21,-6 4,-4 2,-4 1,-5 5,-10 9,15-1,-4 1,2 28,4 2,-1 6,-3-4,-3-8,-2-11,2-13,1-25,3-10,-1-14</inkml:trace>
  <inkml:trace contextRef="#ctx0" brushRef="#br0" timeOffset="110437">18010 11298,'-1'41,"-1"1,2-42,0 0,12 44,-12-44,8 85,5 2,-1-9,0-10,-5-17,0-15,-8-17,18-19,-4-1,4-26,4-7,1-9,2-4</inkml:trace>
  <inkml:trace contextRef="#ctx0" brushRef="#br0" timeOffset="111149">18496 11393,'0'0,"-16"0,16 0,0 0,0 0,0 0,0 0,0 0,0 0,-10 0,10 0,0 0,0 0,0 0,0 0,0 0,-23 0,23 0,0 0,0 0,0 0,0 0,-29 0,29 0,0 0,0 0,0 0,-32 8,32-8,0 0,0 0,-33 14,33-14,0 0,-31 16,31-16,-26 20,13 0,12 2,17 1,14 3,10 1,7-2,3 3,-1 1,-6 0,-7 1,-9-4,-13-2,-15 2,1 0,-29-1,-4 0,-6-4,-1-5,6-4,12-12,9 0,13 0,16 0,9-1,14-18,11 1,4-2,8-4,-2-6,0-4,-7-5,-7-1,-7-5,-13 1,-14 6,-11 5,-12 10,-11 9,-18 14,-4 22,2 13,6 13,22 11,12 5,34-1,12-8,14-14,10-14,-2-16,-6-11,-5-17,-10-7</inkml:trace>
  <inkml:trace contextRef="#ctx0" brushRef="#br0" timeOffset="111462">19513 11164,'0'0,"16"104,-16-104,0 0,0 0,0 0,0 17,0-17,0 0,0 0,9 29,-9-29,0 0,-2 23,2-23</inkml:trace>
  <inkml:trace contextRef="#ctx0" brushRef="#br0" timeOffset="111738">19309 12369,'-50'25,"-14"4,64-29,-73 27,-72 28</inkml:trace>
  <inkml:trace contextRef="#ctx0" brushRef="#br0" timeOffset="121144">11686 12809,'0'0,"0"0,0 0,0 0,0 0,0 0,0 0,0 0,0 0,0 0,0 0,0 0,0 0,0 0,0 0,0 0,0 0,0 0,0 0,0 0,0 0,0 0,0 0,0 0,0 0,0 0,0 0,0 0,0 0,0 0,0 0,65 164,-65-164,0 0,0 11,0-11,0 12,0-3,0 11,9 0,-10 0,1-1,0-2,0-7,0-10,0 0,0 0,0-25,-9-5,1-12,8-3,-9 5,9 4,17 7,2 6,11-1,6 4,3 6,1 6,-7 7,-6 10,-8 6,-6 2,-13 2,12-2</inkml:trace>
  <inkml:trace contextRef="#ctx0" brushRef="#br0" timeOffset="121549">12184 13030,'16'0,"1"0,-17 0,0 0,0 0,0 0,0 0,18 0,-18 0,0 0,0 0,0 0,37-9,-37 9,0 0,0 0,37-17,-37 17,0 0,35-24,-35 24,30-29,-4-5,-10 0,-16 2,0 6,0 10,-28 16,4 10,-3 13,-3 14,0 5,5 6,5 0,10 3,10-7,19-8,14-10,11-17,10-9,3-22,-5-5,-5-7,-7-9,-5-7,-5-7,-6-5,-3-3,-7-1</inkml:trace>
  <inkml:trace contextRef="#ctx0" brushRef="#br0" timeOffset="121766">12747 12562,'0'0,"0"23,0-23,0 0,0 0,0 30,0-30,0 0,-1 62,1-62,0 84,8 10,2-5,2-16,0-21,-1-21,-11-16,0-15,0-11,0-13,-23-15</inkml:trace>
  <inkml:trace contextRef="#ctx0" brushRef="#br0" timeOffset="122309">12670 12928,'28'0,"-2"-12,-26 12,0 0,0 0,28 0,-28 0,0 0,55-16,-55 16,50-10,-6 9,-10-10,-8 11,-5 0,-5 9,-7-9,-9 18,12-5,-13 6,1 6,10 10,-10 7,18 6,-3-2,8-4,2-12,1-11,2-20,-5 1,0 0,-4-13,-6 0,-13-5,9-7,-9-8,-10-6,3-2,-1 6,8 7,0 6,-9 6,9 2,0 2,16-2,-2-2,5 1,2 5,2 10</inkml:trace>
  <inkml:trace contextRef="#ctx0" brushRef="#br0" timeOffset="122615">13419 12969,'0'14,"0"-2,0-12,0 0,0 0,0 0,0 0,0 0,0 0,0 0,0 0,0 0,0 0,0 0,0 0,0 0,0 0,0 0,0 0,0 0,0 0,0 0,8 13,-8-13,0 0,0 0,0 0,0 0,0 0,0 0,0 0,0 0,0 0,0 0,0 0,0 0,0 0,0 0,0 0,0 0,0 0,0 0,0 29,0-29,0 0,0 0,0 0,0 0,0 0,0 0,0 0,0 0,0 0,0 0,0 0,0 0,0 0,0 0,0 0,0 0,0 0,10 28,-10-28,0 0,0 0,0 0,0 0,0 0,0 0,0 0,0 0,0 0,0 0,0 0,0 28,0-28,0 0,0 0,0 0,0 0,0 0,0 0,0 0,0 0,0 0,0 0,0 0,0 0,0 0,0 0,0 0,11 23,-11-23,0 0,0 0,0 0,0 0,0 0,0 0,0 0,0 0,0 0,0 0,0 0,0 0,0 0,0 0,0 16,0-16,0 0,0 0,0 0,0 0,0 0,0 0,0 0,0 0,0 0,0 0,0 0,0 0,0 0,0 9,0-9,0 0,0 0,0 0,0 0,0 0,0 0,0 0,0 0,0 0,0 0,0 0,0 0,0 0,0 0,0 0,0 0,0 0,0 0,0 0,0 0,0 0,0 0,0 0,0 0,8 0,-8 0,0 0,0 0,0 0,0 0,0 0,0 0,0 0,0 0,0 0,0 0,0 0,0 0,0 0,0 0,0 0,0 0,0 0,0 0,0 0,0 0,0 0,0-17,0 17,0 0,0 0,0 0,0 0,0 0,0 0,0 0,0 0,0-20,0 20,0 0,0 0,0 0,0 0,0 0,0 0,0 0,0-26,0 26,0 0,0 0,0 0,0 0,0 0,0 0,0-33,0 33,0 0,0 0,0 0,0 0,0 0,0-37,0 37,0 0,0 0,0 0,0 0,8-41,-8 41,0 0,0 0,0 0,13-39,-13 39,0 0,0 0,18-39,-18 39,0 0,25-32,-25 32,30-27,-2 14,-1 13,-3 0,-4 10</inkml:trace>
  <inkml:trace contextRef="#ctx0" brushRef="#br0" timeOffset="123039">13774 12864,'0'0,"-1"15,1-15,0 0,0 0,0 0,0 0,-10 16,10-16,0 0,0 0,0 0,-1 35,1-35,0 0,0 0,-10 48,10-48,0 0,0 57,0-57,0 58,-2-13,2-15,1-15,-1-15,0 0,0 0,9-25,-8-4,18-8,0-5,7 4,4 11,6 12,2 14,2 15,-2 15,-6 12,-7 4,-11 2,-4-9,-11-9,12-13,0-16,8-12,8-12</inkml:trace>
  <inkml:trace contextRef="#ctx0" brushRef="#br0" timeOffset="123444">14839 12525,'0'0,"0"0,0 0,0 0,0 0,0 0,143 144,-122-63,2 21,-9 11,-1-9,-6-11,-8-21,1-24,-1-18,1-14,0-16,0 0,1-32,-18-11,-7-16,-9-8,-5 2,-3 14,-3 18</inkml:trace>
  <inkml:trace contextRef="#ctx0" brushRef="#br0" timeOffset="123887">14742 12987,'0'0,"16"0,-16 0,0 0,0 0,0 0,0 0,18 0,-18 0,0 0,0 0,0 0,36-9,-36 9,0 0,0 0,52 0,-52 0,0 0,61-1,-61 1,66 0,-1 13,-3-3,-5-1,-4 3,-7 8,-7 5,-9 5,-9 3,-8 2,-13-4,8-3,-8-3,0-7,-17-4,6-14,-2 0,0 0,-1-20,0-8,0-13,2-7,4-5,9 3,15 10,9 11,10 13,6 16,-1 0,-5-2,-3 2,-9 0,-5 0,-7-13</inkml:trace>
  <inkml:trace contextRef="#ctx0" brushRef="#br0" timeOffset="124204">15599 13118,'0'21,"0"2,0-23,0 0,0 0,0 0,0 0,-1 22,1-22,0 0,0 0,0 0,12 44,-12-44,0 0,0 0,8 41,-8-41,0 0,15 33,-15-33,18 24,8-10,4-14,4 0,1-22,-2-4,0-11,-11-8,-8-10,-12-9,0 6,-22 9,1 17,-1 19,4 13,6 0,10 20</inkml:trace>
  <inkml:trace contextRef="#ctx0" brushRef="#br0" timeOffset="124585">15953 13171,'18'0,"3"7,-21-7,0 0,0 0,0 0,22 0,-22 0,0 0,0 0,46 0,-46 0,0 0,48-14,-48 14,45-19,-2-8,-4-9,-9-6,-9-1,-10 1,-11 6,-6 6,-11 5,-8 7,-6 19,-5-1,1 18,4 17,8 13,7 16,15 7,10 6,21-2,26-12,21-14,15-23,10-27,-7-1,-8-31,-19 7,-16-5</inkml:trace>
  <inkml:trace contextRef="#ctx0" brushRef="#br0" timeOffset="125581">16780 12855,'0'0,"0"0,0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0,-97 95,97-95,0 0,0 0,0 0,0 0,0 0,0 0,0 0,0 0,0 0,0 0,0 0,0 0,0 0,0 0,0 0,0 0,0 0,0 0,0 0,0 0,0 0,0 0,0 0,0 0,0 0,0 0,0 9,0-9,0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0,11 0,-11 0,0 0,0 0,0 0,0 0,0 0,0 0,0 0,0 0,0 0,0 0,0 0,0 0,0 0,0 0,0 0,0 0,0 0,0 0,0 0,0 0,0 0,0 0,0 0,0 0,0 0,0 0,0 0,0 0,0 0,0 0,0 0,0 0,0 0,0 0,0 0,0 0,0 0,0 0,0 0,0 0,0 0,0 0,0 0,11 0,-11 0,0 0,0 0,0 0,0 0,0 0,0 0,0 0,0 0,0 0,0 0,0 0,0 0,0 0,0 0,0 0,0 0,0 0,0 0,0 0,8-10,-8 10,0 0,0 0,0 0,0 0,0 0,0 0,0 0,1-8,-1 8,0 0,0 0,0 0,0 0,0 0,0 0,0 0,0 0,0 0,0 0,0 0,0 0,0 0,0 0,0 0,0 0,0 0,14-10,-14 10,0 0,0 0,0 0,0 0,0 0,0 0,0 0,0 0,0 0,0 0,0 0,0 0,0 0,0 0,0 0,0 0,0 0,0 0,0 0,0 0,0 0,0 0,0 0,0 0,0 0,0 0,0 0,0 0,0 0,0 0,0 0,0 0,0 0,0-8,0 8,0 0,0 0,0 0,0 0,0 0,0 0,0 0,0 0,0 0,0 0,0 0,0 0,0 0,0 0,0 0,0 0,0 0,0 0,0 0,0 0,0 0,0 0,0 0,0 0,0 0,0 0,0 0,0 0,0 0,0 0,0 0,0 0,0 0,0 0,0 0,0 0,0 0,0 0,0 0,0 0,0 0,0 0,0 0,0 0,0 0,0 0,0 0,0 0,0 0,0 0,0 0,0 0,0 0,0 0,0 0,0 0,0 0,0-14,0 14,0 0,0 0,0 0,0 0,0 0,0 0,0 0,0 0,0 0,0-8,0 8,0 0,0 0,0 0,0 0,0 0,0 0,0 0,0 0,0-8,0 8,0 0,0 0,0 0,0 0,0 0,0 0,0 0,0 0,0 0,1-8,-1 8,0 0,0 0,0 0,0 0,0 0,0 0,0 0,0 0,0 0,0 0,0 0,9 0,-9 0,0 0,0 0,0 0,0 0,0 0,0 0,0 0,12 0,-12 0,0 0,1-15,-1 15</inkml:trace>
  <inkml:trace contextRef="#ctx0" brushRef="#br0" timeOffset="126402">17006 13557,'0'0,"0"0,0 0,0 0,0 0,-54 93,54-93,0 0,-41 63,41-63,-47 60,-146 83,135-122,1-8,4-12</inkml:trace>
  <inkml:trace contextRef="#ctx0" brushRef="#br0" timeOffset="127942">10714 11855,'0'0,"0"0,0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44,-2-44,0 0,0 0,0 0,0 0,0 0,0 0,0 0,0 0,0 0,0 0,0 0,0 0,0 0,0 0,0 0,0 0,0 0,0 0,0 0,0 0,0 0,0 0,0 0,0 0,0 0,0 0,0 0,0 0,15 0,-15 0,0 0,0 0,0 0,0 0,0 0,0 0,11 0,-11 0,0 0,0 0,0 0,0 0,0 0,16 0,-16 0,0 0,0 0,0 0,0 0,23 13,-23-13,0 0,0 0,0 0,32 2,-32-2,0 0,0 0,34 8,-34-8,0 0,39 0,-39 0,39-1,-1 10,2-9,-3 16,-3-3,-5 1,-11 1,-8 1,-10 1,-18-3,-4 2,-7-3,0-2,7-1,6-1,16 3,0 4,18 3,7 5,8 4,0-2,-3-2,-5-2,-10-2,-15-4,0 1,-28-1,-5-3,-2 0,0-2,8-2,9 1,8 0,10 2,0 3,17 2,0-2,-4-1,0-2,-13 0,0 0,0 1,0-1,-13 2,2 2,-1-3,0 3,1 0,1-2,0-1,10 1,-12-3,12 2,0-2,-15 0,3-11,-13 11</inkml:trace>
  <inkml:trace contextRef="#ctx0" brushRef="#br0" timeOffset="138471">1660 9415,'0'0,"0"0,0 0,0 0,0 0,0 0,0 0,0 0,0 0,0 0,0 0,0 0,0 0,0 0,0 0,0 0,0 0,0 0,0 0,0 0,0 0,0 0,0 0,0 0,0 0,0 0,0 0,0 0,0 0,0 0,0 0,0 0,0 0,0 0,0 0,0 0,0 0,0 0,0 0,0 0,0 0,0 0,0 0,0 0,0 0,0 0,0 0,0 0,0 0,0 0,0 0,0 0,0 0,69 117,-69-117,10 60,-11 14,9 11,-10 6,1 2,11-8,-12-9,12-9,-2-11,-8-12,11-11,-11-18,0-15,0 0,0 0,0-25,-10-13,-1-16,-4-7,-4-1,1 7,-3 7,0 8,2 10,-2 8,-4 9,-8 13,-8 12,-8 14,-4 15,2 4,5 8,14-4,16-4,16-1,31-5,12-4,17-7,5-7,3-8,1-14,-10 0,-3-15,-9-11</inkml:trace>
  <inkml:trace contextRef="#ctx0" brushRef="#br0" timeOffset="139024">2158 9979,'0'0,"0"0,0 0,0 0,0 0,0 0,0 0,0 0,0 0,0 0,0 0,0 0,0 0,0 0,0 0,0 0,0 0,0 0,0 0,0 0,0 0,0 0,0 0,0 0,-106-21,106 21,0 0,0 0,0 0,-29 13,29-13,0 0,0 0,-25 19,25-19,0 0,-22 25,22-25,-11 31,11-2,10 3,15-10,6-5,7-17,1 0,-8-16,-1 1,-9 1,-4-1,-6 5,-11 10,8-8,-8 8,15 24,-1 2,8 10,6 0,6-9,5-15</inkml:trace>
  <inkml:trace contextRef="#ctx0" brushRef="#br0" timeOffset="139467">3017 9958,'0'0,"0"0,0 0,0 0,0 0,0 0,0 0,0 0,0 0,0 0,0 0,0 0,0 0,0 0,0 0,0 0,0 0,0 0,0 0,0 0,0 0,0 0,0 0,0 0,0 0,0 0,-184 3,184-3,-41 15,5 8,1 4,10 5,8-2,16 1,20-8,19-9,17-14,6 1,-3-16,-10-1,-14 1,-12 0,-13-5,-8 0,-11-1,-7-1,-2 4,7 1</inkml:trace>
  <inkml:trace contextRef="#ctx0" brushRef="#br0" timeOffset="140267">3868 9950,'0'0,"0"0,0 0,0 0,0 0,0 0,0 0,0 0,0 0,0 0,0 0,0 0,0 0,0 0,0 0,0 0,0 0,0 0,0 0,0 0,0 0,0 0,0 0,0 0,0 0,0 0,0 0,0 0,0 0,0 0,0 0,0 0,0 0,0 0,0 0,0 0,0 0,0 0,0 0,0 0,0 0,0 0,0 0,0 0,0 0,-195 19,139-19,-6 13,1 0,2 8,10 3,12 4,18 1,18-3,28-6,24-8,20-12,18-8,0-13,-4-8,-13-12,-15-9,-10-14,-14-13,-12-13,-7-3,-12 0,-1 11,2 14,-17 14,0 9,-5 12,-6 9,-6 13,-4 11,-2 22,1 12,4 23,6 13,15 14,9 12,19 6,16 3,15-2,9 1,11-7,6 0,4-9,-8-15</inkml:trace>
  <inkml:trace contextRef="#ctx0" brushRef="#br0" timeOffset="142595">3737 10602,'0'0,"0"0,0 0,0 0,0 0,0 0,205 52,-11-52,-153 0,-6 1,-4-1,26-1,-13 1,-19 0,-13 0,-12 0,-15-16,-16-4,-18-5,-18 0,-18-6,-14 2,-10 0,-7 1,4 7,18 3,21 6,27 11,34 1,32 0,28 20,32 8,21 4,13 4,-4-1,-12-11</inkml:trace>
  <inkml:trace contextRef="#ctx0" brushRef="#br0" timeOffset="143129">1394 10607,'0'0,"0"0,0 0,0 0,160 0,-160 0,103-2,142-28,-205 29,-12 0,-11-7,15 8,-20 0,-12-8,-35 8,-19-17,-30 6,-20 1,-11 10,-1 1,6 17,11 2,19 9,24-3</inkml:trace>
  <inkml:trace contextRef="#ctx0" brushRef="#br0" timeOffset="206942">1309 12152,'0'0,"0"0,0 0,0 0,0 0,0 0,0 0,0 0,0 0,0 0,0 0,0 0,0 0,82 154,-82-154,10 26,-3-1,-7 0,14 21,-14-10,8-13,-9-14,1-9,0 0,2-14,-2-11,0-16,-17-19,10-14,8-12,0 2,27 13,1 23,4 24,-1 24,-3 0,-6 24,-5-6,-1-6,2-12,6 0,1 9</inkml:trace>
  <inkml:trace contextRef="#ctx0" brushRef="#br0" timeOffset="207925">1810 12116,'0'0,"0"0,0 0,0 0,0 0,0 0,0 0,0 0,0 0,-8 0,8 0,0 0,0 0,0 0,0 0,0 0,-15 0,15 0,0 0,0 0,0 0,0 0,-24 0,24 0,0 0,0 0,0 0,-32 10,32-10,0 0,0 0,-34 18,34-18,0 0,-35 27,35-27,-34 32,9 2,10-2,15-8,0-8,13-16,6 0,4-13,2-10,-1-10,-1-9,-4-8,1 5,-4 9,-3 12,-4 24,4 0,-1 16,3 11,-1 6,0 2,1-4,6-8,2-11,9-12,5-1,2-20,2-6,-1-6,-5-1,-6 1,-9 6,-4 8,-16 9,9 11,-9-1,0 0,-14-1,-5 21,-1 3,0 7,2 10,17 5,1-2,-1 0,15-8,8-10,7-9,2-16,4-2,0-6,0-10,1-3,-3-3,-1-3,-1-4,-1-4,-4-2,-9-2,-7 0,-9 4,-1 10,-14 9,1 16,-8 0,-4 12,0 10,2 10,8 6,14 9,1 7,15 3,12-3,11-5,11-14,11-13,6-12,2-10,-6-14,-9-11,-4-6,-10-9,-10-9,-4 0,-15 7</inkml:trace>
  <inkml:trace contextRef="#ctx0" brushRef="#br0" timeOffset="208887">3965 11910,'0'0,"0"0,0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0,147 27,-147-27,0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0,-9 0,9 0,0 0,0 0,0 0,0 0,0 0,-15 0,15 0,0 0,0 0,0 0,0 0,-19 24,19-24,0 0,0 0,0 0,-19 29,19-29,0 0,0 0,-16 42,16-42,0 0,-8 48,8-48,-1 55,-1-3,23-2,1-9,7-7,5-9,0-7,2-18,0 0,-4 0,-1-20,0-1,-3-4,-2-2</inkml:trace>
  <inkml:trace contextRef="#ctx0" brushRef="#br0" timeOffset="209344">4441 12005,'-12'0,"0"0,12 0,0 0,0 0,-14 11,14-11,0 0,-25 20,25-20,-26 33,7 9,19-42,-16 44,6-6,10-9,14-13,7-8,7-8,1 0,-6-19,-4-1,-5 0,-4 2,-9 4,8 6,-9 8,0 0,11 10,4 8,2 5,3 3,2-3,0-5,5-4,-3-14,1 0,-5 0,0-28,-7 2,-2-1,-1 7</inkml:trace>
  <inkml:trace contextRef="#ctx0" brushRef="#br0" timeOffset="209587">4756 12172,'-1'11,"11"4,-10-15,0 0,0 0,0 0,0 0,0 0,0 0,0 0,0 0,0 0,0 0,0 0,0 0,0 0,0 0,0 0,-1 14,1-14,0 0,0 0,0 0,0 0,0 0,0 0,0 0,0 0,0 0,0 0,0 0,0 0,0 0,0 0,10 27,-10-27,0 0,0 0,0 0,0 0,0 0,0 0,0 0,0 0,0 0,0 0,0 0,0 0,0 0,-1 25,1-25,0 0,0 0,0 0,0 0,0 0,0 0,0 0,0 0,0 0,0 0,0 0,0 0,0 16,0-16,0 0,0 0,0 0,0 0,0 0,0 0,0 0,0 11,0-11,0 0,0 0,0 0,0 0,0 0,0 0,0 0,0 0,0 0,0 0,0 0,0 0,0 0,0 0,0 0,0 0,0 0,0 0,0 0,0 0,0 0,0 0,0 0,0 0,0 0,0 0,0 0,0 0,0 0,0 0,0 0,-10-20,10 20,0 0,0 0,0 0,0 0,0 0,0 0,0 0,-14-28,14 28,0 0,0 0,0 0,0 0,0 0,0 0,-13-38,13 38,0 0,0 0,0 0,0 0,0 0,-8-39,8 39,0 0,0 0,0 0,0 0,2-43,-2 43,0 0,0 0,0 0,10-41,-10 41,0 0,0 0,22-43,-22 43,0 0,35-38,-35 38,47-29,13 12,-3 17,-3-1,-11 1</inkml:trace>
  <inkml:trace contextRef="#ctx0" brushRef="#br0" timeOffset="240464">1720 13229,'0'0,"0"0,0 0,0 0,0 0,0 0,0 0,0 0,0 0,0 0,35 96,-35-96,0 0,9 40,-9-40,13 107,-14-79,11-2,-10-2,-1 19,9-11,-8-13,0-19,0-15,1-20,-10-15,9-12,1-1,0 6,12 9,6 12,9 12,6 14,4 10,1 9,-3 10,-4 2,2 4,-3-2,1-3</inkml:trace>
  <inkml:trace contextRef="#ctx0" brushRef="#br0" timeOffset="241017">2386 13402,'0'0,"0"0,0 0,0 0,0 0,0 0,0 0,0 0,0 0,-14 0,14 0,0 0,0 0,0 0,0 0,0 0,-21 0,21 0,0 0,0 0,0 0,0 0,-32 0,32 0,0 0,0 0,0 0,-38 0,38 0,0 0,0 0,-40 17,40-17,0 0,-35 27,35-27,-26 31,11 4,15-4,9-5,14-8,8-5,5-15,-1 2,-8 0,-7 0,-5 0,-6 0,-9-8,0 8,0 0,0 0,10-15,-10 4,14-5,-1 0,2 2,-1 3,3 11,2 0,-1-1,1 13,-4 5,0 1,-7 1,0-5,1 1,4-5,6-10,4 0,6 0,1-15,-2-5,1-6,-2-6</inkml:trace>
  <inkml:trace contextRef="#ctx0" brushRef="#br0" timeOffset="241619">2859 13362,'0'0,"-12"0,12 0,0 0,0 0,0 0,0 0,-11 0,11 0,0 0,0 0,0 0,-14-7,14 7,0 0,0 0,-18 0,18 0,0 0,-22 0,22 0,-20 16,-7 10,27-26,0 0,0 0,-21 35,21-35,0 0,-11 38,11-38,0 38,-1-1,20-3,1-1,8-10,5-6,5-7,6-11,2 1,1-15,-2-8,0-5,-5-8,-4 0,-6 3,-8 4,-8 5,-13 5,-1 2,-12-2,-10 3,-9 6,-4 10,-3 0,0 31,6 6,10 10,21 3,0 0,16-3,13-8,13-8,4-9,5-11,2-12,-2 1,-5-1,-4-22,-6 0,-6-4,-6-6,-4 0,-4 3,-3-1</inkml:trace>
  <inkml:trace contextRef="#ctx0" brushRef="#br0" timeOffset="242633">3556 13359,'0'0,"0"0,0 0,0 0,0 0,0 0,0 0,0 0,0 0,0 0,0 0,0 0,0 0,0 0,0 0,0 0,0 0,0 0,0 0,0 0,0 0,0 0,0 0,0 0,30-34,-30 34,0 0,0 0,0 0,0 0,0 0,0 0,0 0,0 0,-18 0,18 0,0 0,0 0,0 0,0 0,0 0,0 0,0 0,-24 0,24 0,0 0,0 0,0 0,0 0,0 0,0 0,-28 1,28-1,0 0,0 0,0 0,0 0,0 0,-30 17,30-17,0 0,0 0,0 0,0 0,-27 26,27-26,0 0,0 0,-22 35,22-35,0 0,0 0,-13 37,13-37,0 0,-1 38,1-38,10 39,15 0,11-5,6-5,10-4,-1-10,7-15,4 0,1-18,0-12,-1-11,-12 0,-11 2,-12 10,-11 13,-16 8,0 8,0-10,-19 11,-4-1,-8 0,1 1,-3 28,9 6,15 1,8 4,34-10,3-6,9-11,2-14,-1 0,-4-16,-4-3,-2-7,-5 1,-7 0,-8 9,-6 8,-10 9,0 10,9 5,-10-1,1-3,0-11,9 9,-9-9,16 0,-2-11,1 0,1-1,-1-1,-3 4,-3 9,5 0,0 8,1 10,2 2,-7-4,-10-6,12-10,-12 0,0 0,0 0,-10 0,-1-16,-2-6,3-14,11-19,8-12,17-4,15 11,6 19,3 16,-5 12,-3 4,-7 0,-5-5,-7 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6:47:17.711"/>
    </inkml:context>
    <inkml:brush xml:id="br0">
      <inkml:brushProperty name="width" value="0.05292" units="cm"/>
      <inkml:brushProperty name="height" value="0.05292" units="cm"/>
      <inkml:brushProperty name="color" value="#FF0000"/>
    </inkml:brush>
  </inkml:definitions>
  <inkml:trace contextRef="#ctx0" brushRef="#br0">5421 8495,'0'0,"0"0,0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24,6-24,0 0,0 0,22 37,-22-37,0 0,23 54,-23-54,22 67,-5 10,-4 8,-15 2,1-3,0-2,0-14,-1-21,-6-18,8-19,0-10,0 0,0-9,0-21,2-27,-1-33,1-30,13-10,2 2,1 17,6 25,10 21,8 16,14 12,10 7,7 11,-4 8,-11 11,-24 7</inkml:trace>
  <inkml:trace contextRef="#ctx0" brushRef="#br0" timeOffset="829">5298 8735,'0'0,"0"0,0 0,0 0,0 0,0 0,0 0,0 0,0 0,0 0,167 54,-91-67,-2 14,-5-1,-12 0,-15 0,-6 15,-9-7,-11-8,-4 10,-12-10,-8 19,-14 3,-9 12,-7-2,5 1,7-1,10-4,15 0,28-2,11-10,18-16,3-12,0-13,-7-5,-12-6,-14-4,-14-4,-11 4,-13 9,-5 10,-8 13,-1 8,3 13,8 3,15-3,19-13,16 9,11-10,6-16,2 7,-7 10,-4 1,-7 13,-7 5,-2 15,-8 3,-10 2,-9-5,-1-7,1-6,-1-7,-14-5,5-9,-1 0,-1-12,12-15,1-15,16-13,15-5,16 7,13 18,-2 14,-8 12,-11 8,-11-19</inkml:trace>
  <inkml:trace contextRef="#ctx0" brushRef="#br0" timeOffset="1203">7217 8114,'0'0,"0"0,0 0,0 0,0 0,0 0,0 0,0 0,-31 118,31-118,-46 72,-8 26,-1 15,0 19,13 17,19 6,19-6,44-11,23-23,24-18,9-19,-5-18,-18-19</inkml:trace>
  <inkml:trace contextRef="#ctx0" brushRef="#br0" timeOffset="1542">7496 8912,'0'0,"0"0,0 0,0 0,0 0,0 0,0 0,0 0,15 139,-15-139,9 59,0-9,-9-21,0-19,-9-22,-6-21,-6-16</inkml:trace>
  <inkml:trace contextRef="#ctx0" brushRef="#br0" timeOffset="1702">7385 8585,'17'-15,"4"-2,-21 17,0 0,0 0,0 0,0 0,19-13,-19 13,0 0,0 0,0 0,36-21,-36 21,0 0,0 0,30 0,-30 0,0 0,29 0,-29 0</inkml:trace>
  <inkml:trace contextRef="#ctx0" brushRef="#br0" timeOffset="2036">7784 8963,'-1'31,"12"-1,-11-30,0 0,0 0,0 0,0 25,0-25,0 0,0 0,7 47,-7-47,0 0,0 35,0-35,0 18,0-18,0 0,0 0,0 0,0 0,0 0,0 0,0 0,0 0,0 0,0 0,0 0,0 0,0 0,0 0,0 0,0 0,0 0,0 0,0 0,0 0,0-27,0 27,0 0,0 0,0 0,0 0,0 0,0 0,0 0,0-37,0 37,0 0,0 0,0 0,0 0,0 0,0 0,1-50,-1 50,0 0,0 0,0 0,0 0,0 0,14-52,-14 52,0 0,0 0,0 0,0 0,15-40,-15 40,0 0,0 0,0 0,27-28,-27 28,0 0,0 0,32-8,-32 8,0 0,43 1,-43-1,47 27,2 7,-9 7,-9-4,-12-7,-11-15,-8-15,8-17,-8-15</inkml:trace>
  <inkml:trace contextRef="#ctx0" brushRef="#br0" timeOffset="2312">8355 8443,'0'18,"-1"16,1-34,0 0,0 0,8 43,-8-43,0 0,-1 79,1-79,7 93,-9-5,13-9,-11-14,13-12,-13-13,-1-13,-1-11,2-16,-16-9,-8-18,-3-15,-10-9</inkml:trace>
  <inkml:trace contextRef="#ctx0" brushRef="#br0" timeOffset="2466">8180 8849,'38'-11,"3"2,-41 9,0 0,43-1,-43 1,81-14,-2 15,-6-2,-6 16,-6-5</inkml:trace>
  <inkml:trace contextRef="#ctx0" brushRef="#br0" timeOffset="2701">9319 9047,'-1'13,"1"1,0-14,0 0,0 0,0 0,0 0,0 0,0 0,0 0,0 0,0 0,0 0,0 15,0-15,0 0,0 0,0 0,0 0,0 0,0 0,0 0,0 0,0 0,8 29,-8-29,0 0,0 0,0 0,0 0,0 0,0 0,0 0,0 0,0 26,0-26,0 0,0 0,0 0,0 0,0 0,0 0,0 0,0 19,0-19,0 0,0 0,0 0,0 0,0 0,0 0,-1 11,1-11,0 0,0 0,0 0,0 0,0 0,0 0,0 0,0 0,0 0,0 0,0 0,1-11,-1 11,0 0,0 0,-12-23,12 23,0 0,0 0,-8-38,8 38,0 0,1-53,-1 53</inkml:trace>
  <inkml:trace contextRef="#ctx0" brushRef="#br0" timeOffset="2855">9413 8727,'23'-10,"-2"3,-21 7,0 0,0 0,0 0,0 0,20 0,-20 0,0 0,0 0,0 0,38-11,-38 11,0 0,0 0,30-1,-30 1,0 0,28 22,-28-22</inkml:trace>
  <inkml:trace contextRef="#ctx0" brushRef="#br0" timeOffset="3058">9840 9000,'20'0,"4"0,-24 0,0 0,0 0,0 0,0 0,22 0,-22 0,0 0,0 0,0 0,41-12,-41 12,0 0,0 0,37-12,-37 12,0 0,30-16,-30 16,19-17,-18 3,-1-3</inkml:trace>
  <inkml:trace contextRef="#ctx0" brushRef="#br0" timeOffset="3236">9868 8833,'0'0,"0"0,0 0,0 0,0 0,0 0,0 0,0 0,133-22,-133 22,68-24,-9-1,-59 25</inkml:trace>
  <inkml:trace contextRef="#ctx0" brushRef="#br0" timeOffset="3660">10538 8511,'0'0,"0"0,0 0,0 0,0 0,0 0,0 0,0 0,0 0,0 0,0 0,0 0,0 0,-95 88,95-88,-41 64,1 18,9 12,11 0,18-6,2-17,26-21,10-17,15-18,6-15,9-21,0-17,-8-17,-6-13,-12-11,-19-5,-20 0,-14 8,-13 20,-13 19,-10 21,5 16,2 0</inkml:trace>
  <inkml:trace contextRef="#ctx0" brushRef="#br0" timeOffset="4049">11301 8807,'0'0,"0"0,0 0,0 0,0 0,0 0,0 0,0 0,0 0,0 0,0 0,0 0,0 0,0 0,0 0,0 0,0 0,0 0,0 0,0 0,0 0,0 0,0 0,0 0,0 0,0 0,3 101,-3-101,0 0,9 16,-9-16</inkml:trace>
  <inkml:trace contextRef="#ctx0" brushRef="#br0" timeOffset="4262">11387 9450,'-19'24,"-5"2,24-26,0 0,0 0,-26 24,26-24,0 0,-54 41,54-41,-63 27,-3-19,6-21</inkml:trace>
  <inkml:trace contextRef="#ctx0" brushRef="#br0" timeOffset="4588">11913 8945,'0'0,"41"101,-41-101,0 0,0 30,0-30,0 64,-2 10,-12 2,-6-9,4-25,0-31,6-31</inkml:trace>
  <inkml:trace contextRef="#ctx0" brushRef="#br0" timeOffset="4759">11901 8692,'0'0,"0"0,0 0,0 0,0 0,0 0,0 0,0 0,0 0,0 0</inkml:trace>
  <inkml:trace contextRef="#ctx0" brushRef="#br0" timeOffset="5200">12477 8797,'-8'7,"-3"8,11-15,0 0,0 0,0 0,-12 18,12-18,0 0,0 0,-29 40,29-40,0 0,-37 55,37-55,-41 67,-3 1,1-6,7-15,9-17,9-14,18-16,0 11,0-11,24 22,4-6,7 5,10 1,4-1,15 2,11-6,-2-2,-10-2,-19-14</inkml:trace>
  <inkml:trace contextRef="#ctx0" brushRef="#br0" timeOffset="8774">13123 8988,'0'0,"0"0,0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0,-112-36,112 36,0 0,0 0,0 0,0 0,0 0,0 0,0 0,0 0,0 0,0 0,-16 0,16 0,0 0,0 0,0 0,0 0,0 0,0 0,0 0,0 0,0 0,-15 12,15-12,0 0,0 0,0 0,0 0,0 0,0 0,0 0,0 0,-12 11,12-11,0 0,0 0,0 0,0 0,0 0,0 0,0 0,-1 14,1-14,0 0,0 0,0 0,0 0,0 0,0 0,-8 16,8-16,0 0,0 0,0 0,0 0,0 0,9 20,-9-20,0 0,0 0,0 0,0 0,15 23,-15-23,0 0,0 0,0 0,23 30,-23-30,0 0,0 0,35 36,-35-36,0 0,38 39,-38-39,42 40,-5 1,-7-3,-30-38,18 35,-18-3,-12-2,-15-7,-7-4,-4-9,12-9,4 1,7-21,15-6,0-13,19-9,2-3,4-5,-4 4</inkml:trace>
  <inkml:trace contextRef="#ctx0" brushRef="#br0" timeOffset="8995">13363 9100,'0'29,"0"4,0-33,0 0,0 0,0 30,0-30,0 0,-1 57,1-57,-1 49,1-16,15-17,-6-16,-9-21,1-15,-13-8</inkml:trace>
  <inkml:trace contextRef="#ctx0" brushRef="#br0" timeOffset="9197">13317 8820,'0'0,"0"0,0 0,0 0,0 0,0 0,0 0,0 0,0 0,0 0,0 0,0 0,0 0,0 0,0 0,0 0,0 0,0 0,0 0,0 0,0 0,0 0,0 0,0 0,0 0,0 0,0 0,0 0,0 0,0 0,0 0,0 0,0 0,0 0,0 0,0 0,0 0,0 0,0 0,0 0,170-44,-170 44,0 0,9 10,-9-10</inkml:trace>
  <inkml:trace contextRef="#ctx0" brushRef="#br0" timeOffset="9832">13583 8961,'0'0,"0"8,0-8,0 0,0 0,0 0,0 0,0 0,0 0,12 0,-12 0,0 0,0 0,0 0,0 0,0 0,14 12,-14-12,0 0,0 0,0 0,0 0,21 0,-21 0,0 0,0 0,0 0,31 12,-31-12,0 0,0 0,36 0,-36 0,0 0,38 8,-38-8,38 0,-10 16,-11-3,-17 4,0 6,-8 6,-10 3,-2 3,0 3,-1 1,4 1,5-4,11-5,1-10,11-5,13-8,7-9,4 1,3-9,-3-6,-1-3,1-2,2-2,2-6,3-1,-9-2,-13-2,-9 4,-11 0,-10 5,-3 4,-7 4,-4 8,-7 8,2 12,-2 11,3 11,10 5,9 1,17 0,15-5,11-6,11-9,5-10,1-10,-3-11,-7-10,-6-10,-4-11,-2-5</inkml:trace>
  <inkml:trace contextRef="#ctx0" brushRef="#br0" timeOffset="10185">14598 8572,'0'0,"0"0,0 0,0 0,0 0,25 89,-25-89,0 0,-22 61,22-61,-23 82,-1 7,-8 14,-3 7,-5-3,3-6,6-17,9-20,10-19,11-20,1-9,0-16,10 0,1-26</inkml:trace>
  <inkml:trace contextRef="#ctx0" brushRef="#br0" timeOffset="10610">14623 9175,'0'0,"0"0,0 0,0 0,0 0,0 0,0 0,0 0,0 0,0 0,0 0,0 0,0 0,0 0,0 0,181-93,-125 85,4 6,-2 1,-10 0,-17 28,-19 7,-12 7,-14 8,-8 1,-6-2,-2-5,4-8,9-10,16-7,12-7,30-12,23 8,23-8,9 0,-1-10,-5 10,-11 0</inkml:trace>
  <inkml:trace contextRef="#ctx0" brushRef="#br0" timeOffset="11097">16005 8949,'0'0,"0"0,0 0,0 0,0 0,0 0,0 0,0 0,0 0,0 0,0 0,0 0,0 0,0 0,0 0,0 0,0 0,0 0,0 0,0 0,0 0,0 0,0 0,0 0,0 0,0 0,0 0,0 0,0 0,0 0,0 0,0 0,0 0,0 0,0 0,0 0,0 0,0 0,0 0,0 0,0 0,0 0,0 0,0 0,0 0,0 0,0 0,0 0,0 0,0 0,0 0,0 0,0 0,0 0,0 0,0 0,0 0,0 0,0 0,0 0,0 0,0 0,0 0,0 0,0 0</inkml:trace>
  <inkml:trace contextRef="#ctx0" brushRef="#br0" timeOffset="11321">16077 9486,'-9'17,"-7"4,16-21,0 0,0 0,-20 24,20-24,0 0,-40 47,40-47,-44 52,-7-4,-2-7,1-11,-4-14,9-15</inkml:trace>
  <inkml:trace contextRef="#ctx0" brushRef="#br0" timeOffset="11690">16792 9203,'0'0,"0"0,0 0,0 0,0 0,0 0,0 0,0 0,0 0,0 0,0 0,0 0,0 0,0 0,0 0,0 0,0 0,0 0,0 0,9 112,-9-112,0 0,0 0,0 29,0-29,0 0,-1 30,1-30,-11 29,10 24,-11-14,12-16,0-23,0-20,11-20</inkml:trace>
  <inkml:trace contextRef="#ctx0" brushRef="#br0" timeOffset="11878">16750 8963,'10'-9,"7"0,-17 9,0 0,0 0,0 0,0 0,-41 44,41-44,0 0,0 0,0 0,-22 38,22-38,0 0,0 0,52-17,-52 17,0 0,53-17,-53 17</inkml:trace>
  <inkml:trace contextRef="#ctx0" brushRef="#br0" timeOffset="12279">17279 9224,'0'0,"0"0,0 0,0 0,0 0,0 0,0 0,0 0,0 0,0 0,0 0,0 0,0 0,0 0,0 0,0 0,0 0,0 0,0 0,169 54,-169-54,50 0,-5-17,-11 3,-12-7,-22-4,-1-4,-23 1</inkml:trace>
  <inkml:trace contextRef="#ctx0" brushRef="#br0" timeOffset="12468">17370 9212,'1'34,"0"-8,-1-26,0 0,0 0,0 0,0 0,0 0,0 0,0 21,0-21,0 0,0 0,0 0,0 0,0 0,11 39,-11-39,0 0,0 0,0 0,0 0,12 21,-12-21,0 0,0 0,0 0,18 12,-18-12,0 0,0 0,19 0,-19 0,0 0,19 0,-19 0</inkml:trace>
  <inkml:trace contextRef="#ctx0" brushRef="#br0" timeOffset="12770">17759 9221,'0'0,"0"0,0 0,0 0,0 0,0 0,0 0,0 0,0 0,0 0,16 0,-16 0,0 0,0 0,0 0,0 0,0 0,0 0,16 0,-16 0,0 0,0 0,0 0,0 0,0 0,24-2,-24 2,0 0,0 0,0 0,0 0,25 12,-25-12,0 0,0 0,0 0,30-1,-30 1,0 0,0 0,33 10,-33-10,0 0,39-1,-39 1,38 0,0-1,-2-10,-5 1,-7-4,-8-4,-16 4,-1 1</inkml:trace>
  <inkml:trace contextRef="#ctx0" brushRef="#br0" timeOffset="12998">17916 9122,'0'0,"0"9,0-9,0 0,0 0,0 0,0 0,0 0,10 14,-10-14,0 0,0 0,0 0,0 0,14 30,-14-30,0 0,0 0,0 0,10 38,-10-38,0 0,0 0,10 38,-10-38,0 0,13 32,-13-32,10 24,3-11,4-13,1-1</inkml:trace>
  <inkml:trace contextRef="#ctx0" brushRef="#br0" timeOffset="15142">17947 8171,'0'0,"0"0,0 0,0 0,0 0,0 0,0 0,0 0,0 0,0 0,0 0,0 0,0 0,0 0,0 0,0 0,0 0,0 0,0 0,0 0,0 0,0 0,0 0,0 0,0 0,0 0,0 0,0 0,0 0,0 0,0 0,0 0,0 0,0 0,0 0,0 0,0 0,0 0,0 0,0 0,0 0,0 0,0 0,83 136,-83-136,38 61,12 6,7 4,6 6,3 4,0 6,-10 5,-6 9,-17 6,-18 9,-24 1,-24 2,-25 0,-17-6,-17-6,-12-10,-6-13,-4-10,4-16</inkml:trace>
  <inkml:trace contextRef="#ctx0" brushRef="#br0" timeOffset="16101">19530 8525,'0'0,"0"0,0 0,0 0,0 0,0 0,0 0,0 0,0 0,0 0,0 0,0 0,0 0,0 0,0 0,0 0,0 0,0 0,0 0,0 0,0 0,0 0,0 0,0 0,0 0,0 0,0 0,0 0,-204 118,137-76,1 8,13 0,23 2,30-1,22 1,20 1,0-2,-13 8,-29 0,-7 1,-23-1,-12-3,-2-4,5-2,11-6,9 1,18-4,-1 1,20 2,-2-2,-2 3,-3-1,-13-2,12 1,-13-3,2 1,14 0,1-1,9-4</inkml:trace>
  <inkml:trace contextRef="#ctx0" brushRef="#br0" timeOffset="17795">5662 16397,'0'0,"0"0,0 0,0 0,0 0,0 0,0 0,0 0,0 0,0 0,0 0,0 0,0 0,0 0,0 0,0 0,0 0,0 0,0 0,0 0,0 0,0 0,0 0,160 15,-160-15,0 0,19 0,-19 0,17 15,1-15,12 19,-5-7,-15 0,-18 10,-24 10,-17 10,-7 6,11-3,25-2,34 2,28-6,16 4,1-4,-6-5,-21 0,-16-4,-24 6,-17 3,-8 5,3 1,19-3,13-1,24-7,6 1,3-2,-1-6,-5 0,-9-1,-9 2,-10 4,0 4,-17 3,4 3,-2 1,-4 1,-3 1,-3 2,-8-3</inkml:trace>
  <inkml:trace contextRef="#ctx0" brushRef="#br0" timeOffset="111527">7204 10148,'0'0</inkml:trace>
  <inkml:trace contextRef="#ctx0" brushRef="#br0" timeOffset="115335">7743 7476,'0'0,"0"0,0 0,0 0,0 0,0 0,0 0,0 0,0 0,0 0,0 0,0 0,0 0,0 0,0 0,0 0,0 0,0 0,0 0,0 0,0 0,0 0,0 0,0 0,0 0,0 0,0 0,0 0,0 0,0 0,0 0,0 0,0 0,0 0,0 0,0 0,0 0,0 0,0 0,0 0,0 0,0 0,0 0,0 0,0 0,0 0,0 0,0 0,0 0,0 0,6 34,-6-34,0 0,0 0,0 0,0 21,0-21,0 0,0 0,14 30,-14-30,0 0,6 47,-6-47,12 62,-5 0,-8-6,9-16,-9-25,-12-29</inkml:trace>
  <inkml:trace contextRef="#ctx0" brushRef="#br0" timeOffset="115560">7756 7163,'0'0,"0"0,0 0,0 0,0 0,0 0,0 0,0 0,0 0,0 0,0 0,0 0,0 0,0 0,0 0,0 0,0 0,0 0,0 0,0 0,0 0,0 0,0 0,0 0,0 0,0 0,0 0,0 0,0 0,0 0,0 0,0 0,0 0,0 0,0 0,0 0,0 0,0 0,0 0,0 0,96 28,-96-28,0 0,14 33,-14-33</inkml:trace>
  <inkml:trace contextRef="#ctx0" brushRef="#br0" timeOffset="115942">7956 7695,'0'14,"12"-2,-12-12,0 0,0 0,0 0,0 8,0-8,0 0,0 0,9 16,-9-16,0 0,0 8,0-8,0 0,0 0,0 0,0 0,0 0,0 0,0 0,0 0,0 0,0 0,0 0,0 0,0 0,0 0,0 0,0 0,0 0,0 0,0-17,0 17,0 0,0 0,0 0,0 0,0 0,-13-27,13 27,0 0,0 0,0 0,0 0,1-38,-1 38,0 0,0 0,0 0,1-46,-1 46,0 0,0 0,0-48,0 48,0 0,18-43,-18 43,17-34,5 6,9 12,5 16,4 0,-4 35,-4 10,-7 11,-10-2,-6-12,-9-19,0-23,0-12,0-15,0-9,11-8,-1-5</inkml:trace>
  <inkml:trace contextRef="#ctx0" brushRef="#br0" timeOffset="116209">8373 7093,'0'0,"0"0,0 0,0 0,0 0,0 0,0 0,0 0,0 0,0 0,0 0,0 0,0 0,104 124,-104-124,10 107,3 12,7 2,3-19,-6-25,-5-34,-13-28,2-31,-21-20,-2-17</inkml:trace>
  <inkml:trace contextRef="#ctx0" brushRef="#br0" timeOffset="116353">8397 7428,'43'0,"9"-8,-52 8,0 0,52-10,-52 10,94-21,-11-7</inkml:trace>
  <inkml:trace contextRef="#ctx0" brushRef="#br0" timeOffset="117009">9330 7074,'0'0,"0"0,0 0,0 0,0 0,0 0,0 0,0 0,0 0,0 0,85 93,-85-93,0 0,17 51,-17-51,17 68,1 14,-2 3,-7-5,-10-7,0-14,1-13,-1-13,0-16,1-8,0-9,0 0,-11-22,13-7,-2-11,1-10,10 0,9 6,5 8,8 14,9 13,6 8,-2 18,0 6,-13 6,-8 2,-12 1,-13-4,0-2,-28-2,-3-2,-4-7,0-5,2-10,3 0,9 0,6 0,16-14,-1 5,24 9,9-12,5 12</inkml:trace>
  <inkml:trace contextRef="#ctx0" brushRef="#br0" timeOffset="117755">9865 7711,'15'0,"0"0,-15 0,0 0,0 0,0 0,0 0,17-12,-17 12,0 0,0 0,0 0,32-17,-32 17,0 0,0 0,34-26,-34 26,0 0,33-35,-33 35,25-35,-12 6,-13 3,-7 7,-5 4,-6 6,-2 9,-4 0,-4 26,6 3,8 9,13 2,20-2,11-11,14-11,4-16,0-10,-1-12,-9-4,2-1,-7 1,-4 4,1-1,-8 2,0 2,-4 2,-10 5,-8 3,-13 1,-13 9,-9-9,-5 8,6 15,12 3,2 5,20 4,0-4,10-1,20-22,0 0,2-1,1-21,-9 8,-5 0,-6 14,-4 0,2 0,3 27,2 4,5 6,-1 1,-3 1,-2 2,-9-1,-6 5,-13 1,-12 4,-13-5,-7-7,1-15,5-22,13-19,15-32,13-21,18-11</inkml:trace>
  <inkml:trace contextRef="#ctx0" brushRef="#br0" timeOffset="117976">10657 7730,'0'19,"-1"-11,1-8,0 0,0 0,0 0,0 0,0 0,-8 0,8 0,0 0,0 0,0 0,0 0,-12 0,12 0,0 0,0 0,0 0,-12-27,12 27,0 0,0 0,-22-45,22 45,0 0,-25-60,25 60,-32-69</inkml:trace>
  <inkml:trace contextRef="#ctx0" brushRef="#br0" timeOffset="118104">10586 7302,'13'0,"-1"-11,-12 11,0 0,0 0,9 0,-9 0,0 0,14-16,-14 16</inkml:trace>
  <inkml:trace contextRef="#ctx0" brushRef="#br0" timeOffset="118437">10786 7639,'-1'25,"14"-3,-13-22,0 0,0 0,0 0,0 0,0 0,0 0,0 0,0 0,0 0,0 0,0 0,0 18,0-18,0 0,0 0,0 0,0 0,0 0,0 0,0 0,0 0,0 0,0 0,11 34,-11-34,0 0,0 0,0 0,0 0,0 0,0 0,0 0,0 0,0 0,-1 21,1-21,0 0,0 0,0 0,0 0,0 0,0 0,0 0,0 0,8 10,-8-10,0 0,0 0,0 0,0 0,0 0,0 0,0 0,0 0,0 0,0 0,0 0,0 0,0 0,0 0,0 0,0 0,0 0,0 0,0 0,0 0,1-31,-1 31,0 0,0 0,0 0,0 0,1-41,-1 41,0 0,0 0,0 0,16-56,-16 56,0 0,0 0,23-58,-23 58,0 0,35-51,-35 51,42-34,5 18,1 16,-4 24,-14 10,-12 9,-19-2,1-11,-1-14,1-16,1-32</inkml:trace>
  <inkml:trace contextRef="#ctx0" brushRef="#br0" timeOffset="119486">11441 7752,'0'0,"0"0,0 0,0 0,0 0,0 0,0 0,0 0,0 0,0 0,0 0,0 0,0 0,0 0,0 0,0 0,0 0,0 0,0 0,0 0,0 0,0 0,0 0,0 0,0 0,0 0,0 0,0 0,0 0,0 0,0 0,0 0,0 0,0 0,0 0,0 0,0 0,0 0,0 0,0 0,0 0,0 0,0 0,0 0,0 0,0 0,0 0,0 0,0 0,0 0,0 0,0 0,0 0,0 0,0 0,0 0,0 0,0 0,0 0,0 0,0 0,11 113,-11-113,0 0,-39 64,-8-1,-3-23</inkml:trace>
  <inkml:trace contextRef="#ctx0" brushRef="#br0" timeOffset="120489">11360 7521,'0'0,"0"0,0 0,0 0,0 0,0 0,0 0,0 0,0 0,0 0,0 0,0 0,0 0,0 0,0 0,0 0,0 0,0 0,0 0,0 0,0 0,0 0,0 0,0 0,0 0,0 0,155 75,-155-75,35-1,32 10,-3-18,-16-16,-21-13</inkml:trace>
  <inkml:trace contextRef="#ctx0" brushRef="#br0" timeOffset="120686">11451 7254,'0'0,"162"12,-162-12,0 0,23-13,-23 13,39-22</inkml:trace>
  <inkml:trace contextRef="#ctx0" brushRef="#br0" timeOffset="121251">12315 7122,'0'0,"0"0,0 0,0 0,0 0,0 0,0 0,0 0,0 0,0 0,0 0,0 0,0 0,0 0,0 0,0 0,0 0,0 0,0 0,0 0,0 0,0 0,0 0,0 0,0 0,0 0,0 0,-147 121,127-33,8 11,10-12,9-25,14-27,9-24,5-22,-1-17,-6-12,-8-15,-19-11,-1-14,-26-4,-1 9,-2 22,0 33,7 20,4 27,18-2</inkml:trace>
  <inkml:trace contextRef="#ctx0" brushRef="#br0" timeOffset="121857">12881 7258,'0'0,"0"0,0 0,0 0,0 0,0 0,0 0,0 0,0 0,0 0,0 0,0 0,0 0,0 0,0 0,0 0,0 0,0 0,0 0,0 0,0 0,0 0,0 0,0 0,0 0,0 0,0 0,0 0,0 0,0 0,0 0,0 0,0 0,0 0,0 0,0 0,0 0,0 0,0 0,0 0,0 0,0 0,0 0,0 0,0 0,0 0,0 0,0 0,0 0,0 0,0 0,0 0,0 0,0 0,0 0</inkml:trace>
  <inkml:trace contextRef="#ctx0" brushRef="#br0" timeOffset="122050">13037 7730,'-9'104,"-3"-78,12-26,0 0,-16 28,16-28,-32 54,-5 1,-5-2,-6-15,-4-15</inkml:trace>
  <inkml:trace contextRef="#ctx0" brushRef="#br0" timeOffset="122409">13549 7579,'0'0,"0"0,0 0,0 0,0 0,0 0,0 0,0 0,0 0,0 0,0 0,0 0,0 0,0 0,0 0,0 0,0 0,0 0,0 0,20 102,-20-102,0 0,0 0,0 37,0-37,0 0,-1 38,1-38,10 29,-11 22,8-23,-7-28,1-24,-18-15</inkml:trace>
  <inkml:trace contextRef="#ctx0" brushRef="#br0" timeOffset="122570">13548 7364,'12'0,"-3"0,-9 0,0 0,0 0,0 0,10-12,-10 12,0 0,0 0,21 0,-21 0,0 0,18 0,-18 0</inkml:trace>
  <inkml:trace contextRef="#ctx0" brushRef="#br0" timeOffset="122881">13797 7715,'0'14,"11"-3,-11-11,0 0,0 0,0 0,0 9,0-9,0 0,0 0,13 14,-13-14,0 0,0 0,0 0,8 0,-8 0,0 0,0 0,0 0,0 0,0 0,0-27,0 27,0 0,0 0,0 0,13-35,-13 35,0 0,0 0,11-48,-11 48,0 0,15-53,-15 53,23-50,3 13,5 15,2 21,0 15,-3 20,-4 16,-3 5,-7-8,-2-19,-2-28,4-16</inkml:trace>
  <inkml:trace contextRef="#ctx0" brushRef="#br0" timeOffset="123168">14374 7017,'0'0,"43"112,-43-112,0 0,-9 35,9-35,-1 72,0 20,12 13,6 1,7-5,-5-20,-5-26,-15-25,1-22,1-18,-23-13,-3-13</inkml:trace>
  <inkml:trace contextRef="#ctx0" brushRef="#br0" timeOffset="123350">14526 7435,'35'-11,"-5"-3,-30 14,0 0,0 0,24-9,-24 9,0 0,44-15,-44 15</inkml:trace>
  <inkml:trace contextRef="#ctx0" brushRef="#br0" timeOffset="124664">14349 7325,'0'0,"0"0,0 0,0 0,0 0,0 0,0 0,0 0,0 0,0 0,-178 74,178-74,-9 1,9-1,-22 0,-3 1,-13-1,-18 25,-17 9,-15 12,0 4,7 0,15-8,23-15,22-16,21-11,30-23,24-16,36-20,26-10,23-6,7 7,0 7,-17 15,-30 15,-31 9,-38 13,-30 9,-52 11,-35 12,-35 16,-28 13,-13 10,-2 10,18 2,21-5,32-11,36-16,30-17,29-12,47-13,30-31,37-13,25-16,16-7,3 2,-11 11,-27 17,-33 15,-35 21,-33 1,-35 25,-40 18,-33 14,-24 18,-6 3,15-6,25-12,24-20,26-16,28-24,38-1,30-16,30-10,14-3,-3-3,-18 13,-23 9,-30 10,-39 32,-23 15,-41 19,-18 6,4-2,24-15,33-13,32-11,23-14,21-17</inkml:trace>
  <inkml:trace contextRef="#ctx0" brushRef="#br0" timeOffset="125567">15292 7969,'0'0,"0"0,0 0,0 0,0 0,0 0,151-100,-106 74,-6 0,-1-5,-4-2,-2-1,-5 0,-8 2,-8 3,-10 4,-22 5,-13 11,-11 9,-6 23,4 10,13 15,14 8,20 6,13-2,16-9,11-12,10-17,6-25,3 3,3-34,-3-5,-4-13,-10-3,-10-1,-15 7,-9 13,-11 14,0 10,0 12,0 0,0 18,12 12,-11 20,9 18,-8 7,8-9,-9-12,-1-17,9-20,-9-17,0 8,0-8,0-20,0-12,-15-20,16-9,-2 4,24 13,16 16,10 28,11-1,-4 39,-7 9,-10 2,-15-6,-5-15,-4-18,-3-10,4-32,6-4</inkml:trace>
  <inkml:trace contextRef="#ctx0" brushRef="#br0" timeOffset="126067">16804 7697,'0'0,"0"0,0 0,0 0,0 0,0 0,0 0,0 0,0 0,-10-15,10 15,0 0,0 0,0 0,0 0,0 0,-14-13,14 13,0 0,0 0,0 0,0 0,-25-15,25 15,0 0,0 0,0 0,-35 2,35-2,0 0,0 0,-42 0,42 0,0 0,-49 41,49-41,-42 54,9 12,10-8,24-13,9-18,20-27,22-1,6-32,8-13,-11-17,-7-15,-8-19,-15-13,-9-10,-8 7,-8 20,-1 25,-11 31,-7 23,-7 14,-8 39,-1 20,3 31,9 25,22 11,17 2,22-17,25-26,15-33,6-25,-2-27,-8-11,-17-16</inkml:trace>
  <inkml:trace contextRef="#ctx0" brushRef="#br0" timeOffset="126364">17416 7845,'0'0,"165"-13,-165 13,29-11,27-14,-6-2,-6-3,-19 1,-24 1</inkml:trace>
  <inkml:trace contextRef="#ctx0" brushRef="#br0" timeOffset="126522">17502 7669,'0'0,"177"-15,-177 15,33-18,35-15</inkml:trace>
  <inkml:trace contextRef="#ctx0" brushRef="#br0" timeOffset="127052">18323 7585,'0'0,"0"0,0 0,0 0,0 0,0 0,0 0,0 0,0 0,0 0,0 0,0 0,0 0,0 0,0 0,0 0,0 0,0 0,0 0,0 0,0 0,0 0,-107-8,107 8,0 0,0 0,-39 13,39-13,0 0,-34 19,34-19,-21 24,13 0,7 0,29-2,9-1,7-7,0-4,1 0,-12 2,-8 8,-13 11,-11 7,-13 3,-7-5,-2-9,1-11,0-16,2-9,5-23,12-20,9-4,17 0</inkml:trace>
  <inkml:trace contextRef="#ctx0" brushRef="#br0" timeOffset="127222">18568 7857,'0'17,"0"-17,0 0,0 0,0 0,0 0,0 0,0 0,0 0,0 0,0 0,0 0,0 0,0 0,-8 0,8 0,0 0,0 0,0 0,-13-25,13 25,0 0,0 0,-18-40,18 40,0 0,-27-48,27 48</inkml:trace>
  <inkml:trace contextRef="#ctx0" brushRef="#br0" timeOffset="127381">18634 7318,'14'-7,"-1"7,-13 0,0 0,0 0,11-8,-11 8,0 0,18 0,-18 0</inkml:trace>
  <inkml:trace contextRef="#ctx0" brushRef="#br0" timeOffset="128625">18707 7543,'0'0,"19"0,-3-2,14 2,7 0,-3 0,-5 8,-7 1,-9 5,-13 6,0-1,1-5,-1-4,0-10,-1 9,14-9,0 0,2 0,4 0,3 0,-4-22,1 3,-4 2,-5 5,-10 12,0-9,0 9,0 0,0 0,0 0,0 0,0 0,0 0,0 0,0 0,0 0,0 0,0 0,0 0,8 0,-8 0,13-14,-1 4,-1 1,2 1,-4 8,-8-10,7 10,-8 0,0 0,0 0,0 0,0 0,0 0,-1 17,1-5,1 3,-14 6,0 3,-5 4,-3 2,-3 4,-2 3,1 3,-3 3,4 0,2-1,5-9,4-8,15-6,-2-4,10-5,7-10,9 0,5-1,6 1,4-19,1 6,3 2,2-1,1 1,1 0,2 11,-1-16,-3 7,-7-1,-7-5,-7-3,-6-10,-7-5,-4-9,-10-2,1 0,-1 6,-12 10,-10 6,-5 9,-9 13,-5 16,-1 17,9 11,8 12,14 5,13-3,35-4,21-15,17-14,12-26,-8-13,-14-19,-18-9,-16 0,-12-1,-10 3,-8 4</inkml:trace>
  <inkml:trace contextRef="#ctx0" brushRef="#br0" timeOffset="128965">19931 7632,'0'0,"0"0,0 0,0 0,0 0,0 0,0 0,0 0,0 0,0 0,0 0,0 0,0 0,0 0,0 0,193 43,-159-51,1-8,-8-1,24-17,-13-1,-19 5</inkml:trace>
  <inkml:trace contextRef="#ctx0" brushRef="#br0" timeOffset="129179">20481 7214,'0'11,"1"14,-1-25,0 0,1 42,-1-42,-7 83,0 28,-5 13,1-7,3-24,8-33</inkml:trace>
  <inkml:trace contextRef="#ctx0" brushRef="#br0" timeOffset="129588">20832 7243,'0'0,"0"0,0 0,0 0,0 0,0 0,0 0,0 0,0 0,0 0,0 0,0 0,0 0,0 0,0 0,0 0,0 0,0 0,0 0,0 0,0 0,0 0,0 0,0 0,0 0,0 0,0 0,0 0,0 0,0 0,0 0,0 0,0 0,0 0,30 90,-30-90,0 0,0 0,-9 23,9-23,0 0,-8 12,8-12</inkml:trace>
  <inkml:trace contextRef="#ctx0" brushRef="#br0" timeOffset="129802">20918 7809,'1'16,"-1"6,0-22,-18 23,-13 21,31-44,0 0,-59 45,59-45,-90 42,-22-7</inkml:trace>
  <inkml:trace contextRef="#ctx0" brushRef="#br0" timeOffset="140070">5499 8733,'0'0,"0"0,0 0,0 0,0 0,0 0,0 0,0 0,0 0,0 0,163 116,-133-94,54 20,-56-42,2 7,4-7,37 11,11-12,7 0,10 1,10 0,9-1,15 1,14-14,13 14,16 0,7-1,4 1,6-12,8 11,8-11,5 1,10 2,1-2,8 10,0-13,6 14,4 0,5-11,5 11,2-2,2-6,-1 6,1 1,1-7,-3 5,8-5,3 6,4-10,8 10,-6-13,2 10,-16 2,-1 0,3 15,-2-3,12 1,9 4,9 1,7 4,2 2,-6 3,-12 6,-13 1,-7 3,-2 0,5-1,8 3,3-4,-1-3,-15-8,-17-8,-22-9,-17-6,-5 12,-3-1,1 12,-3 6,-16 4,-19-4,-23-6,-28-6,-21-5,-21-10,-17 7,-13-7,-13-1,-20 1,0 0,-30 1,-15 0,-16-1,-19 0,-14 1,-7 1,-10 0,-4 16,-2-7,-3-1,-5-9,-6 11,1-10,-7-1,-4 2,-3-14,-3-1,-7-5,-2-1,-6-3,1 0,-3 2,-2 1,-2 2,-7 2,2 1,-3 2,1-1,0 2,1 0,-3 0,-1-1,-2-2,-5 0,-12 0,-1-3,-8 5,-2 2,1 0,0 4,-4-1,0 9,0-15,-8 6,-1 9,-4-15,-1 15,2-12,-4 12,-6 0,-7-3,-10 2,-2-3,1 12,-1-11,2 14,0-13,-2-1,-2 12,-6-13,-1 3,-3 8,-1-9,4 0,3-1,4 1,8-13,-2 4,-3-4,-1 14,-3-14,-5 13,1 0,7-1,3 1,3 0,5 1,2-2,4 2,16-2,12-2,14 4,3-2</inkml:trace>
  <inkml:trace contextRef="#ctx0" brushRef="#br0" timeOffset="141697">5713 10099,'0'0,"0"0,0 0,0 0,0 0,0 0,0 0,0 0,0 0,0 0,0 0,0 0,0 0,0 0,0 0,0 0,0 0,0 0,0 0,0 0,0 0,0 0,0 0,0 0,0 0,0 0,0 0,0 0,0 0,0 0,0 0,0 0,0 0,0 0,0 0,0 0,0 0,0 0,0 0,0 0,0 0,0 0,0 0,0 0,0 0,0 0,0 0,0 0,0 0,0 0,0 0,0 0,0 0,0 0,0 0,0 0,0 0,0 0,0 0,0 0,0 0,0 0,0 0,0 0,0 0,0 0,0 0,0 0,0 0,0 0,0 0,0 0,0 0,0 0,0 0,0 0,0 0,0 0,0 0,0 0,0 0,0 0,0 0,0 0,-14 88,14-88,0 0,9 64,-9-64,-2 73,17 0,-10-5,-6-12,11-19,-11-12,1-11,0-14,0 0,0 0,0 0,9 0,-9-21,15-14,0-16,2-14,4 0,1 4,-3 11,-2 18,-2 12,2 20,0 0,5 17,3 17,4 15,1 11,-2 7,-4-2,1-6,-2-5,-5-12,-4-10,-3-8,-1-13,-1-11,-1 0,-8 0,15-27,-15-9,1-24,3-20,-2-12,0-3,8 7,-8 16,-1 22,0 22,-1 18,-14 10</inkml:trace>
  <inkml:trace contextRef="#ctx0" brushRef="#br0" timeOffset="142292">6306 9678,'0'0,"0"0,0 0,0 0,0 0,0 0,0 0,0 0,0 0,0 0,0 0,0 0,0 0,0 0,0 0,0 0,0 0,0 0,0 0,70 143,-70-143,9 80,1 16,-4 9,0 1,0-4,-7-15,12-15,-14-13,3-12,-1-14,1-12,0-14,0-7,0-13,11-21,-1-23,8-18,7-4,4 9,5 19,4 20,3 21,5 22,0 16,1 14,-7 11,-6 4,-7 2,-11-6,-19-3,3-6,-1-7,1-7,-1-11,1-11,0-8,0-12,1-15,-1-14</inkml:trace>
  <inkml:trace contextRef="#ctx0" brushRef="#br0" timeOffset="142559">7028 10238,'0'0,"0"0,0 0,0 0,0 0,0 0,0 0,0 0,72 113,-72-113,7 66,-10 11,10-2,-8-14,0-16,0-22,1-15,0-8,0-25,-9-8,11-12</inkml:trace>
  <inkml:trace contextRef="#ctx0" brushRef="#br0" timeOffset="142786">6966 9888,'0'0,"0"0,0 0,0 0,0 0,0 0,0 0,0 0,0 0,0 0,0 0,0 0,0 0,0 0,0 0,0 0,0 0,0 0,0 0,0 0,0 0,0 0,0 0,0 0,0 0,0 0,0 0,0 0</inkml:trace>
  <inkml:trace contextRef="#ctx0" brushRef="#br0" timeOffset="143513">7272 9717,'0'0,"0"0,4 87,-5-42,0 11,-1 15,1 9,-14 4,14 4,-12-8,12-4,0-7,-1-8,1-6,1-7,-1-16,1-9,0-10,0-13,0 8,0-8,0 0,0 0,0 0,0 0,15 0,-2 0,7-9,0 9,6-15,7 3,3-7,6-7,6-7,1-7,0-7,-1-5,-5-3,-9-5,-13 0,-20 7,-1 8,-33 16,-5 20,-5 10,-4 30,6 10,7 15,7 17,8 3,18 6,23-5,28-8,33-11,21-16,8-12,-4-9</inkml:trace>
  <inkml:trace contextRef="#ctx0" brushRef="#br0" timeOffset="144820">8940 9449,'0'0,"0"0,0 0,0 0,0 0,0 0,0 0,0 0,0 0,0 0,0 0,0 0,0 0,0 0,0 0,0 0,0 0,0 0,0 0,0 0,0 0,0 0,0 0,0 0,0 0,0 0,0 0,0 0,0 0,0 0,0 0,0 0,0 0,0 0,0 0,0 0,0 0,0 0,0 0,0 0,0 0,0 0,0 0,0 0,0 0,0 0,0 0,0 0,0 0,0 0,0 0,0 0,0 0,0 0,0 0,-166 132,103-63,-5 20,1 12,-2 15,7 9,10 5,10 2,14-1,25 0,19-2,28-6,29-5,15-8,5-15,-6-13</inkml:trace>
  <inkml:trace contextRef="#ctx0" brushRef="#br0" timeOffset="148436">8930 9836,'0'0,"0"0,0 0,0 0,0 0,0 0,0 0,0 0,0 0,0 0,0 0,0 0,0 0,0 0,0 0,0 0,0 0,0 0,0 0,0 0,0 0,0 0,0 0,0 0,0 0,0 0,0 0,0 0,0 0,0 0,0 0,0 0,0 0,0 0,0 0,0 0,0 0,0 0,0 0,0 0,0 0,0 0,0 0,0 0,0 0,0 0,0 0,0 0,0 0,0 0,0 0,0 0,0 0,39 114,-39-114,-2 78,1 22,-1 12,1 1,-1-5,0-12,1-16,0-20,1-20,-1-16,0-12,1-12,0 0,0 0,1-16,0-4,-1-5,0-8,1-2,9-2,0-1,2 4,-1 2,2 5,3 4,9 6,10 2,12 1,14 14,2 1,-7 20,-15 8,-20 9,-21 3,-10 3,-15-2,-15-5,-5-6,-8-9,-2-5,5-8,6-11,12 2,17-20,15-5,21-6,15-1,6 8,5 7</inkml:trace>
  <inkml:trace contextRef="#ctx0" brushRef="#br0" timeOffset="148762">9526 10611,'13'0,"1"-17,-14 17,0 0,0 0,0 0,0 0,0 0,0 0,0 0,0 0,0 0,0 0,0 0,0 0,0 0,0 0,0 0,0 0,0 0,0 0,0 0,13-13,-13 13,0 0,0 0,0 0,0 0,0 0,0 0,0 0,0 0,0 0,0 0,0 0,0 0,0 0,0 0,0 0,0 0,0 0,0 0,21-25,-21 25,0 0,0 0,0 0,0 0,0 0,0 0,0 0,0 0,0 0,0 0,0 0,0 0,0 0,0 0,0 0,0 0,0 0,20-30,-20 30,0 0,0 0,0 0,0 0,0 0,0 0,0 0,0 0,0 0,0 0,0 0,14-29,-14 29,0 0,0 0,0 0,0 0,0 0,0 0,0 0,0 0,0 0,0 0,0 0,0 0,0 0,0 0,0 0,0-28,0 28,0 0,0 0,0 0,0 0,0 0,0 0,0 0,0 0,0 0,0 0,0 0,0 0,0 0,0 0,0-19,0 19,0 0,0 0,0 0,0 0,0 0,0 0,0 0,0 0,0 0,0 0,0 0,0 0,0 0,-22-13,22 13,0 0,0 0,0 0,0 0,0 0,0 0,0 0,0 0,0 0,0 0,0 0,0 0,-24-1,24 1,0 0,0 0,0 0,0 0,0 0,0 0,0 0,0 0,0 0,0 0,-27 0,27 0,0 0,0 0,0 0,0 0,0 0,0 0,0 0,0 0,0 0,0 0,-28 22,28-22,0 0,0 0,0 0,0 0,0 0,0 0,0 0,0 0,0 0,-26 27,26-27,0 0,0 0,0 0,0 0,0 0,0 0,0 0,0 0,-18 32,18-32,0 0,0 0,0 0,0 0,0 0,0 0,0 0,-8 36,8-36,0 0,0 0,0 0,0 0,0 0,0 0,0 40,0-40,0 0,0 0,0 0,0 0,0 0,14 38,-14-38,0 0,0 0,0 0,0 0,29 34,-29-34,0 0,0 0,0 0,41 24,-41-24,0 0,0 0,51 11,-51-11,0 0,55 0,-55 0,51-14,-1-6,-2 3</inkml:trace>
  <inkml:trace contextRef="#ctx0" brushRef="#br0" timeOffset="149232">9967 10591,'0'0,"10"0,-10 0,0 0,0 0,0 0,0 0,0 0,0 0,0 0,0 0,0 0,0 0,1-9,-1 9,0 0,0 0,0 0,0 0,0 0,0 0,0 0,0 0,0 0,0-9,0 9,0 0,0 0,0 0,0 0,0 0,0 0,0 0,0 0,0-15,0 15,0 0,0 0,0 0,0 0,0 0,0 0,0 0,0-17,0 17,0 0,0 0,0 0,0 0,0 0,0 0,-20-23,20 23,0 0,0 0,0 0,0 0,0 0,-25-20,25 20,0 0,0 0,0 0,0 0,-34-13,34 13,0 0,0 0,-43 0,43 0,0 0,0 0,-36 11,36-11,0 0,-31 28,31-28,-22 34,13 2,9-5,1-10,18-9,1-12,9 0,3-9,3-5,-3-1,-2 0,-1 6,-2 9,0-2,-3 26,-1 4,-5 11,-2 11,-4 9,-5 5,-7 0,-1-10,0-6,-10-10,-6-8,-7-10,-9-10,-9-10,-3-15,6-19,13-20,28-16,6 2</inkml:trace>
  <inkml:trace contextRef="#ctx0" brushRef="#br0" timeOffset="149471">10198 10474,'0'0,"66"93,-66-93,0 0,0 0,0 22,0-22,0 0,8 42,-8-42,-1 38,1-7,0-14,0-17,0-9,0-14,-20-12,6-11</inkml:trace>
  <inkml:trace contextRef="#ctx0" brushRef="#br0" timeOffset="149632">10204 10235,'0'0,"0"0,0 0,0 0,0 0,0 0,0 0,0 0,0 0,0 0,0 0,0 0,0 0,0 0,0 0,0 0,0 0,0 0,0 0,0 0,0 0,0 0,13-14,-13 14,0 0,0 0,0 0,11-8,-11 8,0 0,0 0,10-1,-10 1,0 0,0-8,0 8</inkml:trace>
  <inkml:trace contextRef="#ctx0" brushRef="#br0" timeOffset="149981">10409 10498,'10'23,"0"0,-1 0,4 21,-3-5,-11-9,1-11,0-19,0 0,0 0,0-21,10-5,-10-8,16-5,4 2,9 5,8 15,9 16,1 1,0 29,-8 8,-9 5,-6 2,-11-9,-2-10,-12-10,15-15,-2 0</inkml:trace>
  <inkml:trace contextRef="#ctx0" brushRef="#br0" timeOffset="150495">11627 10089,'0'0,"0"0,0 0,0 0,0 0,0 0,0 0,0 0,0 0,0 0,0 0,0 0,0 0,0 0,0 0,0 0,0 0,0 0,0 0,0 0,0 0,0 0,0 0,-80 114,80-114,0 0,-22 45,22-45,-25 46,0-4,-5-4,3 0,0-4,0-2,4-6,3-1,7-4,13-3,11 0,18-1,13 3,12-4,8-5,2 0,-8 0,-8-2,-13 3,-10 0,-10-4</inkml:trace>
  <inkml:trace contextRef="#ctx0" brushRef="#br0" timeOffset="151463">12012 10593,'0'0,"0"0,0 0,0 0,0 0,0 0,0 0,0 0,0 0,0 0,0 0,0 0,0 0,0 0,0 0,0 0,0 0,0 0,0 0,0 0,0 0,0 0,0 0,0 0,0 0,0 0,0 0,0 0,0 0,0 0,0 0,0 0,0 0,0 0,0 0,0 0,0 0,0 0,0 0,0 0,130-91,-130 91,17-40,-3 4,-14 3,0 11,0 13,-25 9,-3 18,-5 7,3 9,7 5,8 2,13 2,21 2,10-5,9-11,6-12,1-17,0 1,0-1,-4-24,-2-2,-4-7,-5-3,-6 3,-8 8,-7 10,-9 15,0 0,0 26,-1 4,11 12,-10-1,9-6,-9-9,0-11,9-15,-9 9,0-9,0-18,17-5,-4-15,7-11,7-2,2 8,6 17,0 24,2 10,-1 22,-6 16,-4 5,-7-5,-6-7,-4-11,2-12,3-17,0-12,3-12,-3-11,-4-9</inkml:trace>
  <inkml:trace contextRef="#ctx0" brushRef="#br0" timeOffset="152035">13151 9990,'0'0,"0"0,0 0,0 0,0 0,0 0,0 0,0 0,0 0,0 0,0 0,0 0,0 0,83 127,-83-127,21 73,-2 10,-2 5,-3-2,-2-4,0-8,-5-9,0-10,4-10,-3-14,0-10,-8-11,0-10,0 0,0-23,0-17,-20-22,-1-15,-10 3,-3 13,-8 22,-2 18,-8 22,-3-1,4 12,5 2,11 5,11 4,10 6,14 9,22 4,15-1,21-6,9-5,5-11,-1-5,-9-15,-9 0,-12-11</inkml:trace>
  <inkml:trace contextRef="#ctx0" brushRef="#br0" timeOffset="153122">13784 9648,'0'0,"0"0,0 0,0 0,0 0,0 0,0 0,0 0,0 0,0 0,0 0,0 0,0 0,0 0,0 0,0 0,0 0,0 0,0 0,0 0,0 0,0 0,0 0,0 0,0 0,0 0,0 0,0 0,0 0,0 0,0 0,0 0,0 0,0 0,116 103,-116-103,29 24,24 29,6 11,4 11,-4 9,-7 5,-13 8,-17 6,-9 3,-15 1,-9-3,-19-3,-16-5,-17-4,-18-7,-10-8,-7-12,6-19,16-19,22-20</inkml:trace>
  <inkml:trace contextRef="#ctx0" brushRef="#br0" timeOffset="154261">15059 9920,'0'0,"0"0,0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43,-4-43,0 0,0 0,0 0,0 0,0 0,0 0,0 0,0 0,0 0,0 0,0 0,0 0,0 0,0 0,0 0,0 0,0 0,0 0,0 0,0 10,0-10,0 0,0 0,0 0,0 0,0 0,0 0,0 0,0 0,0 0,0 0,0 0,0 0,0 0,0 0,0 0,0 0,0 0,0 0,0 0,0 0,0 0,0 0,-15 14,15-14,0 0,0 0,0 0,0 0,-15 9,15-9,0 0,0 0,0 0,-20 10,20-10,0 0,0 0,-29 12,29-12,0 0,-38 17,38-17,-38 18,-2 2,0 1,2 2,7 0,6 0,11 3,13-1,1 1,31 2,-7 4,4-2,-1 4,-6 1,-2-6,-5 1,-5-1,-9 3,-13-1,-2 2,-7 4,-2-4,-2 1,0 1,3 1,6 3,16 3,11 1,11 6,8 1,2 1,-2 0,-9 0,-8 2,-13 2,-24 3,-3 1,-5 2,3 0,10 2,7 2,12-5</inkml:trace>
  <inkml:trace contextRef="#ctx0" brushRef="#br0" timeOffset="168810">6592 11725,'0'0,"0"0,0 0,0 0,0 0,0 0,0 0,0 0,0 0,0 0,0 0,0 0,0 0,0 0,0 0,0 0,0 0,0 0,0 0,0 0,0 0,0 0,0 0,0 0,0 0,0 0,0 0,77 96,-77-96,0 0,0 0,14 29,-14-29,0 0,-1 33,1-33,18 65,-8 9,-3-5,-8-11,9-20,-8-38,2-17,-13-35</inkml:trace>
  <inkml:trace contextRef="#ctx0" brushRef="#br0" timeOffset="169042">6769 11351,'0'0,"-9"0,9 0,0 0,0 0,0 0,0 0,0 0,0 0,0 0,0 0,0 0,0 0,0 0,0 0,0 0,0 0,0 0,0 11,0-11,0 0,0 0,0 0,0 0,0 0,0 0,0 0,0 0,0 0,0 0,0 0,19 0,-19 0,0 0,0 0,0 0,25-1,-25 1,0 0,0 0,32-12,-32 12,0 0,35-12,-35 12</inkml:trace>
  <inkml:trace contextRef="#ctx0" brushRef="#br0" timeOffset="169430">7060 11396,'0'26,"0"4,0-30,0 0,0 0,-1 35,1-35,0 0,-2 75,2-75,-2 91,0 13,10 5,-10-2,12-12,-11-24,8-27,-7-24,0-20,0-25,-14-16,5-18,2-25,9-14,-1-13,14-8,11 5,8 8,6 18,-1 19,2 20,2 19,2 11,5 19,-8 0,-4 23,-14 10,-13 12,-13 6,-27 7</inkml:trace>
  <inkml:trace contextRef="#ctx0" brushRef="#br0" timeOffset="169674">6874 11604,'0'0,"0"0,0 0,0 0,0 0,0 0,0 0,0 0,0 0,0 0,248 52,-138-52,3 11,-9-12,-6 22,-1 3,-4 3,-5 5</inkml:trace>
  <inkml:trace contextRef="#ctx0" brushRef="#br0" timeOffset="170456">8193 11305,'0'0,"0"0,0 0,0 0,0 0,0 0,0 0,0 0,0 0,0 0,0 0,0 0,0 0,0 0,0 0,0 0,0 0,0 0,0 0,0 0,0 0,0 0,0 0,0 0,0 0,0 0,0 0,0 0,0 0,0 0,0 0,0 0,0 0,0 0,0 0,0 0,0 0,0 0,0 0,0 0,0 0,0 0,0 0,-37 110,37-110,-83 103,-16 39,10 19,19 10,28 6,38-2,17 3,42 3,32-1,33-5,25 1,13-7,-4-3</inkml:trace>
  <inkml:trace contextRef="#ctx0" brushRef="#br0" timeOffset="173450">8891 12062,'0'0,"0"0,0 0,0 0,0 0,0 0,0 0,0 0,0 0,0 0,0 0,0 0,0 0,0 0,0 0,0 0,0 0,0 0,0 0,0 0,0 0,0 0,0 0,0 0,0 0,0 0,0 0,0 0,0 0,59 127,-59-127,14 54,-1 3,-2 4,-13-7,12-9,-10-15,-1-18,1-12,-8-33,8-14,2-13</inkml:trace>
  <inkml:trace contextRef="#ctx0" brushRef="#br0" timeOffset="173653">8885 11706,'0'0,"0"0,0 0,0 0,0 0,0 0,0 0,0 0,18 0,-18 0,27 0,8 1,-35-1</inkml:trace>
  <inkml:trace contextRef="#ctx0" brushRef="#br0" timeOffset="174745">9564 11837,'0'0,"0"0,0 0,0 0,0 0,0 0,0 0,0 0,0 0,0 0,0 0,0 0,0 0,0 0,0 0,0 0,0 0,0 0,0 0,0 0,0 0,0 0,0 0,0 0,0 0,0 0,0 0,0 0,0 0,0 0,0 0,0 0,0 0,0 0,0 0,0 0,0 0,0 0,0 0,0 0,0 0,0 0,0 0,-166 45,166-45,-53 0,4 0,7 11,13 6,8 1,10 1,11 1,14 0,10 4,10 2,4 4,6 8,-2 4,-6 4,-3 0,-13-1,-9-7,-11-6,-13-9,-14-7,-10-6,-9-11,-5-14,3-7,10-10,16-8</inkml:trace>
  <inkml:trace contextRef="#ctx0" brushRef="#br0" timeOffset="175351">9915 11603,'0'0,"0"0,0 0,0 0,0 0,0 0,0 0,0 0,0 0,0 0,0 0,0 0,0 0,0 0,0 0,0 0,0 0,0 0,0 0,-34 130,34-130,-21 89,-2 17,-3 7,-3 1,2-10,1-23,5-24,10-22,11-23,-11-12,11-29,1-15,0-17,0-21,0-7,20 0,3 6,6 22,4 19,1 26,-1 16,0 34,0 16,-2 16,0 16,-3 5,0-1,3-10,-1-15,-1-19,-4-15,-7-27,-9 0,-10-27,-33-14,-8-9,-13-9,-2 5</inkml:trace>
  <inkml:trace contextRef="#ctx0" brushRef="#br0" timeOffset="175535">9750 12232,'32'1,"3"-12,-35 11,0 0,0 0,35 0,-35 0,0 0,65-18,-65 18,63-11,-10-4,-11-3,-10-6,-8-2</inkml:trace>
  <inkml:trace contextRef="#ctx0" brushRef="#br0" timeOffset="175805">10282 11609,'0'0,"0"0,0 0,0 0,0 0,48 88,-48-88,0 0,10 68,-10-68,14 92,1 17,-1 10,1 0,-6-13,-10-22,11-25</inkml:trace>
  <inkml:trace contextRef="#ctx0" brushRef="#br0" timeOffset="176580">10681 12086,'0'0,"0"0,0 0,0 0,0 0,0 0,0 0,0 0,0 0,0 0,0 0,0 0,0 0,0 0,0 0,0 0,0 0,0 0,0 0,0 0,0 0,0 0,0 0,0 0,0 0,0 0,0 0,31 123,-31-123,0 0,0 0,0 23,0-23,0 0,0 30,0-30,-1 35,0 32,-8 12,9-1,-14-6,14-13,-8-14,7-16,1-12,-8-8,8-9,0 0,0-24,-11-20,11-26,2-22,-2-14,24 4,9 9,7 25,1 24,-2 23,-4 20,-5 34,-5 8,-9 7,-16 3,0-2,-21-8,-12-4,-9-6,-2-12,8-19,4 0,10-27,14-17,9-13,19-8,8 1,6 3</inkml:trace>
  <inkml:trace contextRef="#ctx0" brushRef="#br0" timeOffset="177470">11118 11704,'0'0,"52"93,-52-93,0 0,0 0,0 24,0-24,0 0,11 45,-11-45,0 60,9 7,-9 6,-2 0,2-3,0-7,-12-5,10-13,-11-8,13-12,0-12,0-13,0-14,14-15,3-11,6-9,3 5,2 14,-1 21,0 18,-3 17,-4 10,-6 9,-5 2,3-1,3-8,3-15,9-16,3-15,4-9,4-8,-4 1,-1-2,2-3,-5-1,-1-2,-7 0,-6 2,-16 7,0 8,0 15,-16 0,-8 0,-6 9,-2 9,2 5,2 6,9-2,9-4,10-6,18-7,10-12,11-11,2-10,-2-5,-5 2,-9 3,-7 10,-4 12,1 10,2 16,5 10,2 10,1 0,4-5,0-12,4-13,5-15,5-16,5-14,1-10,2-7</inkml:trace>
  <inkml:trace contextRef="#ctx0" brushRef="#br0" timeOffset="182720">12662 11181,'0'0,"0"0,0 0,0 0,0 0,0 0,0 0,0 0,0 0,0 0,0 0,0 0,0 0,0 0,0 0,0 0,0 0,0 0,0 105,0-105,0 0,0 0,0 0,0 0,0 0,-6 22,6-22,0 0,0 0,0 0,0 0,-5 21,5-21,0 0,0 0,0 0,0 12,0-12,0 0,0 0,0 12,0-12,0 0,0 14,0-14,-14 33,3 5,-3 10,-7 10,0 5,-1 9,3 7,2 7,4 8,4 12,9 15,0 8,11 10,26-3,24-8,31-9,23-15,10-14,-1-11</inkml:trace>
  <inkml:trace contextRef="#ctx0" brushRef="#br0" timeOffset="192237">13117 12172,'0'0,"0"0,0 0,0 0,0 0,0 0,0 0,0 0,0 0,0 0,0 0,0 0,0 0,0 0,0 0,0 0,0 0,0 0,0 0,0 0,0 0,0 0,0 0,0 0,0 0,0 0,0 0,0 0,0 0,0 0,0 0,0 0,0 0,0 0,0 0,0 0,0 0,0 0,0 0,0 0,0 0,0 0,0 0,0 0,0 0,0 0,0 0,0 0,0 0,0 0,0 0,0 0,0 0,0 0,0 0,0 0,0 0,0 0,0 0,0 0,0 0,0 0,0 0,0 0,0 0,0 0,0 0,0 0,-31-99,31 99,0 0,0 0,-18-29,18 29,0 0,-18-34,18 34,-23-37,-1 4,-1 8,-1 15,-4 12,2 25,2 1,7-1,7-4,3-3,9-8,0 5,0-3,15 5,7 6,11 6,8 6,8 8,-2 3,-2 2,-16-8,-9-4,-11-6,-9-6,-13 2,-13 1,-12-1,-8-6,-3-11,4-19,14-24,19-24,12-13,26-4,6 5,4 9</inkml:trace>
  <inkml:trace contextRef="#ctx0" brushRef="#br0" timeOffset="192573">13310 11744,'0'0,"8"27,-8-27,0 0,0 0,7 32,-7-32,0 0,-1 70,1-70,16 92,-6 18,4 11,3-13,1-23,-4-33,-14-31,0-21,0-18,-25-12,-7-13,-9-12</inkml:trace>
  <inkml:trace contextRef="#ctx0" brushRef="#br0" timeOffset="192993">13215 12166,'23'0,"5"-1,-28 1,0 0,0 0,30-12,-30 12,0 0,55 0,-55 0,52-13,-7 12,-8 1,-7 13,1 8,3 11,2 9,0 6,2 1,-9-3,-6-10,-9-10,-5-12,-9-13,0 0,0 0,-15-20,0-4,-3-9,2-8,16-7,1 2,27 3,14 10,9 13,4 6,-7 13,-9-10,-10 9,-11-17</inkml:trace>
  <inkml:trace contextRef="#ctx0" brushRef="#br0" timeOffset="193743">14557 11617,'0'0,"0"0,0 0,0 0,0 0,0 0,0 0,0 0,0 0,0 0,0 0,0 0,0 0,0 0,0 0,0 0,0 0,0 0,0 0,0 0,0 0,0 0,0 0,0 0,0 0,0 0,0 0,0 0,0 0,0 0,0 0,0 0,0 0,0 0,0 0,0 0,0 0,0 0,0 0,0 0,-90 42,90-42,0 0,-49 1,49-1,-47 0,7 13,8-13,9 15,5-15,7 19,11-4,-11 9,11 8,0 7,-2 11,2 8,10 8,-10 10,-2 8,10 8,-9 5,-1 2,-9-3,11-10,-9-15,7-15,2-16,-8-13,8-10,-1-8,1-9,0 0,0 0,0 0,11 0,7 0,12 0,10-11,11 11,9-1,2 0,2 1,-4 15,-11-1,-12 2,-12 2,-11 1,-14 0,0-5,-14-14,0 0</inkml:trace>
  <inkml:trace contextRef="#ctx0" brushRef="#br0" timeOffset="195178">14615 11886,'0'0,"0"0,0 0,0 0,0 0,0 0,0 0,0 0,0 0,0 0,0 0,0 0,0 0,0 0,0 0,0 0,0 0,0 0,0 0,0 0,0 0,0 0,0 0,0 0,0 0,0 0,0 0,0 0,0 0,0 0,0 0,0 0,0 0,0 0,0 0,0 0,0 0,0 0,0 0,0 0,-8 103,8-103,0 0,0 30,0-30,-2 63,-9 15,10 5,-12 1,13-9,-10-18,10-16,0-18,0-10,0-13,0 8,0-8,0-8,-10-9,10-12,0-10,0-6,10 1,14 10,11 10,9 9,3 15,3 0,-3 21,-7-3,-5 4,-11 0,-8 0,-16 1,-1 4,-34 5,-13-2,-8-4,-5-8,12-7,14-11,19-26,16-6,32-9,6 0,7 10,2 8,-1 10</inkml:trace>
  <inkml:trace contextRef="#ctx0" brushRef="#br0" timeOffset="196043">15080 12441,'0'0,"12"-1,-12 1,0 0,0 0,0 0,0 0,0 0,0 0,0 0,0 0,0 0,0 0,0 0,0 0,0 0,0 0,0 0,0 0,0 0,0 0,0 0,0 0,0 0,0 0,9-8,-9 8,0 0,0 0,0 0,0 0,0 0,0 0,0 0,0 0,0 0,0 0,0 0,0 0,0 0,0 0,0 0,0 0,0 0,0 0,0 0,0 0,0 0,18-10,-18 10,0 0,0 0,0 0,0 0,0 0,0 0,0 0,0 0,0 0,0 0,0 0,0 0,0 0,0 0,0 0,0 0,0 0,0 0,0 0,0 0,22-14,-22 14,0 0,0 0,20-17,-20 17,0 0,0 0,0 0,0 0,0 0,0 0,0 0,0 0,0 0,0 0,0 0,0 0,0 0,0 0,0 0,0 0,0 0,0 0,16-20,-16 20,0 0,0 0,0 0,0 0,0 0,0 0,0 0,0 0,0 0,0 0,0 0,0 0,0 0,0 0,0 0,0 0,0 0,12-23,-12 23,0 0,0 0,0 0,0 0,0 0,0 0,0 0,0 0,0 0,0 0,0 0,0 0,0 0,0 0,0 0,0 0,1-23,-1 23,0 0,0 0,0 0,0 0,0 0,0 0,0 0,0 0,0 0,0 0,0 0,0 0,0 0,0 0,0 0,-1-21,1 21,0 0,0 0,0 0,0 0,0 0,0 0,0 0,0 0,0 0,0 0,0 0,0 0,0 0,0 0,-16-16,16 16,0 0,0 0,0 0,0 0,0 0,0 0,0 0,0 0,0 0,0 0,0 0,0 0,0 0,-20-9,20 9,0 0,0 0,0 0,0 0,0 0,0 0,0 0,0 0,0 0,0 0,0 0,0 0,-30 1,30-1,0 0,0 0,0 0,0 0,0 0,0 0,0 0,0 0,0 0,0 0,0 0,-36 17,36-17,0 0,0 0,0 0,0 0,0 0,0 0,0 0,0 0,0 0,0 0,-35 26,35-26,-31 37,31-37,0 0,0 0,0 0,0 0,0 0,0 0,0 0,0 0,-16 40,16-40,0 0,0 0,0 0,0 0,0 0,0 0,0 0,-1 39,1-39,0 0,0 0,0 0,0 0,0 0,0 0,17 37,-17-37,0 0,0 0,0 0,0 0,0 0,30 31,-30-31,0 0,0 0,0 0,0 0,40 22,-40-22,0 0,0 0,0 0,44 14,-44-14,0 0,0 0,45 0,-45 0,0 0,39 0,-39 0,40-20,-3-3,-2-6,0-3,0 2,-4 6,-5 6,-4 7,-7 11,-6-12,-9 12,0-9,-9 0,-6-5,-5 0,-6 0,-1 14,-2 1,6-1,3 25,9-2,11 3,-2-6,22-8,4-12,4 0,3 0,1-22,-3 8,-6 2,-5 4,-2 8,-1 9,4 16,2 14,-5 6,-3 9,-4 3,-10-2,1-6,-1-6,1-7,-27-5,1-6,-11-4,-11-5,-1-15,0 0,13-39,18-16,19-11,13-5,7 6,1 9</inkml:trace>
  <inkml:trace contextRef="#ctx0" brushRef="#br0" timeOffset="196274">15698 12297,'0'17,"0"4,0-21,0 0,0 0,0 0,8 25,-8-25,0 0,0 0,0 46,0-46,0 0,8 50,-8-50,-1 42,0-15,0-17,1-19,2-17,-1-15,-9-12</inkml:trace>
  <inkml:trace contextRef="#ctx0" brushRef="#br0" timeOffset="196474">15658 11941,'0'0,"0"0,0 0,0 0,0 0,0 0,0 0,0 0,0 0,0 0,0 0,0 0,0 0,0 0,0 0,0 0,0 0,0 0,0 0,0 0,14 0,-14 0,0 0,0 0,0 0,0 0,0 0,0 0,12-11,-12 11,0 0,0 0,0 0,0 0,0 0,16 0,-16 0,0 0,0 0,0 0,0 0,19-1,-19 1,0 0,0 0,0 0,16 0,-16 0,0 0,0 0,13 14,-13-14,0 0,12 23,-12-23</inkml:trace>
  <inkml:trace contextRef="#ctx0" brushRef="#br0" timeOffset="196872">15888 12409,'0'18,"-1"-7,1-11,0 0,0 0,0 0,0 0,0 0,-1 20,1-20,0 0,1-14,-1 14,0 0,0 0,0 0,0 0,0 0,0 0,1-23,-1 23,0 0,0 0,0 0,0 0,0 0,1-30,-1 30,0 0,0 0,0 0,0 0,0-35,0 35,0 0,0 0,0 0,10-39,-10 39,0 0,0 0,15-39,-15 39,0 0,24-37,-24 37,33-30,9 9,8 21,3 0,-2 19,-8 11,-9 6,-12 3,-6 1,-7-4,-10-6,1-6,-1-6,1-5,0-13,0 0,0-9,9-18</inkml:trace>
  <inkml:trace contextRef="#ctx0" brushRef="#br0" timeOffset="197688">16343 11534,'0'0,"0"0,0 0,0 0,0 0,0 0,0 0,0 0,0 0,0 0,0 0,0 0,0 0,0 0,0 0,0 0,0 0,0 0,0 0,0 0,0 0,0 0,0 0,0 0,0 0,0 0,0 0,0 0,0 0,0 0,0 0,21-28,-21 28,0 0,0 0,0 0,38-1,-38 1,0 0,0 0,44 0,-44 0,0 0,50-1,-50 1,43-1,0 1,-7 8,-2-8,2-1,-6 0,-2 1,-8-8,-7 8,-4 0,-10 16,1 0,0 7,-1 4,0 5,0 8,-1 9,1 5,0 7,-1 6,22 2,-9 9,6 6,2 6,3 3,2-4,-3-9,-1-8,-4-10,0-11,-4-9,0-9,-4-7,-8-8,7-6,-7-12,0 0,0 0,-8 0,-4 0,-10 2,-15-2,-15 0,-18 0,-21 2,-18 0,-10-2,2 2,10-12,16-2,21-6</inkml:trace>
  <inkml:trace contextRef="#ctx0" brushRef="#br0" timeOffset="199869">16908 11028,'0'0,"0"0,0 0,0 0,0 0,0 0,0 0,0 0,0 0,0 0,0 0,0 0,0 0,0 0,0 0,0 0,0 0,0 0,0 0,0 0,0 0,0 0,0 0,0 0,0 0,0 0,0 0,0 0,0 0,0 0,0 0,0 0,0 0,0 0,0 0,0 0,0 0,0 0,0 0,0 0,0 0,0 0,0 0,92 113,-92-113,40 37,10 8,7 8,5 8,4 6,-1 8,-4 5,-7 8,-11 12,-11 10,-11 7,-16 12,-9 4,-26 4,-16 2,-23-10,-16-5,-21-15,-13-8,-10-14,-7-9,2-11</inkml:trace>
  <inkml:trace contextRef="#ctx0" brushRef="#br0" timeOffset="207294">8330 11678,'0'0,"0"0,0 0,0 0,0 0,0 0,0 0,0 0,0 0,0 0,0 0,0 0,0 0,0 0,0 0,0 0,-8 129,8-129,0 0,-1 29,1-29,10 32,-11 5,13 38,-4 0,-1-1,-9-11</inkml:trace>
  <inkml:trace contextRef="#ctx0" brushRef="#br0" timeOffset="207649">8276 12602,'0'0,"0"0,0 0,0 0,0 0,0 0,0 0,0 0,0 0,0 0,0 0,0 0,0 0,0 0,0 0,0 0,0 0,0 0,0 0,0 0,0 0,0 0,0 0,0 0,0 0,0 0,0 0,0 0,0 0,0 0,0 0,0 0,0 0,0 0,0 0,0 0</inkml:trace>
  <inkml:trace contextRef="#ctx0" brushRef="#br0" timeOffset="212068">17808 10850,'0'0,"0"0,0 0,0 0,0 0,0 0,0 0,0 0,0 0,0 0,0 0,0 0,0 0,0 0,0 0,0 0,100 120,-100-120,0 0,19 20,-19-20,22 25,0 2,24 25,-1 9,-3 4,0 6,1 2,-2 0,7 1,1 0,4-2,-2 4,-6 6,-8 4,-13 12,-16 11,-11 11,-30 14,-9 7,-15 6,-15 0,-13-1,-12-5,-14-5,-10-8,-14-4,-15-12,-16-9</inkml:trace>
  <inkml:trace contextRef="#ctx0" brushRef="#br0" timeOffset="215580">8859 13409,'0'0,"0"0,0 0,0 0,0 0,0 0,0 0,0 0,0 0,0 0,0 0,0 0,21 98,-21-98,0 0,0 0,-1 37,1-37,0 0,11 31,-11-31,7 28,12 32,-11-43,-8 4,9 1,0 26,-9 6,2 7,-2 3,3 0,-2-5,0-8,1-7,-2-10,1-9,-1-11,0-14,0 0,0 0,0-8,0-14,-1-11,0-9,0-8,20-2,10 2,11 5,8 11,-1 13,1 23,-5 6,-3 16,-8 9,-6 7,-10 2,-17-4,2-4,-23-6,-14-6,-14-3,-14-6,-3-13,11 11,13-11,22-8,21-5,17-7,16-4,8-1,4 1,5 6,-1 2</inkml:trace>
  <inkml:trace contextRef="#ctx0" brushRef="#br0" timeOffset="216057">9443 14016,'0'0,"0"0,0 0,0 0,0 0,0 0,0 0,0 0,0 0,0 0,84 34,-61-45,-23 11,0 0,0 0,30-20,-30 20,0 0,33-25,-33 25,35-30,-6 4,-9 6,-7 5,-13 15,0-8,-12 8,-12 0,-10-1,-7 20,-8 5,2 9,5 6,15 2,16 1,21-2,17-7,12-5,6-10,1-10,-3-8,-7 0,-3 0,-1-17,-7-2,-2-5,-7-2,2 2,-2 5</inkml:trace>
  <inkml:trace contextRef="#ctx0" brushRef="#br0" timeOffset="216560">9974 14007,'0'-9,"-10"0,10 9,0 0,0 0,0 0,0 0,0 0,0 0,0 0,0 0,0 0,0 0,0 0,0 0,0 0,0 0,0 0,0 0,0 0,0 0,0 0,0 0,0 0,-12-9,12 9,0 0,0 0,0 0,0 0,0 0,0 0,0 0,0 0,0 0,0 0,0 0,0 0,0 0,0 0,0 0,0 0,0 0,0 0,0 0,0 0,-19-12,19 12,0 0,0 0,0 0,0 0,0 0,0 0,0 0,0 0,0 0,0 0,0 0,0 0,0 0,0 0,0 0,0 0,0 0,0 0,0 0,-27 0,27 0,0 0,0 0,0 0,0 0,0 0,-30 0,30 0,0 0,0 0,0 0,0 0,0 0,0 0,0 0,0 0,0 0,0 0,0 0,0 0,0 0,0 0,0 0,0 0,0 0,-28 8,28-8,0 0,0 0,0 0,0 0,0 0,0 0,0 0,0 0,0 0,0 0,0 0,0 0,0 0,0 0,0 0,0 0,-26 19,26-19,0 0,0 0,0 0,0 0,0 0,0 0,0 0,0 0,0 0,0 0,0 0,0 0,0 0,0 0,0 0,-15 25,15-25,0 0,0 0,0 0,0 0,0 0,0 0,0 0,0 0,0 0,0 0,0 0,0 0,0 0,0 0,0 26,0-26,0 0,0 0,1 23,-1-23,0 0,0 0,0 0,0 0,0 0,0 0,0 0,0 0,0 0,0 0,0 0,0 0,20 19,-20-19,0 0,0 0,0 0,0 0,0 0,0 0,0 0,0 0,0 0,0 0,0 0,28 13,-28-13,0 0,0 0,0 0,0 0,0 0,0 0,0 0,0 0,0 0,0 0,33 0,-33 0,0 0,0 0,0 0,0 0,0 0,0 0,0 0,0 0,0 0,34 0,-34 0,0 0,0 0,0 0,0 0,0 0,0 0,0 0,0 0,31 0,-31 0,0 0,0 0,0 0,0 0,0 0,0 0,0 0,28-10,-28 10,23 0,-23 0,0 0,0 0,0 0,0 0,0 0,18-8,-18 8,0 0,0 0,0 0,0 0,14 0,-14 0,0 0,0 0,0 0,12 0,-12 0,0 0,0 0,14 19,-14-19,0 0,12 25,-12-25,11 36,-10 8,0 4,-1-48,1 48,-17 1,0-6,-11-2,-4-6,-5-4,-1-6,5-11,4-14,12-17,7-25,8-20,19-10,0 1,5 7,-2 6</inkml:trace>
  <inkml:trace contextRef="#ctx0" brushRef="#br0" timeOffset="216791">10168 13957,'0'8,"0"5,0-13,0 0,0 0,9 17,-9-17,0 0,1 33,-1-33,1 35,0-2,-1-33,0 0,0 0,0 0,0 0,0 0,0 0,0 0,8 24,-8-24,0 0,0 0,0 0,0 0,0 0,0 0,0 12,0-12,0 0,0 0,0 0,0 0,0 0,0 0,0 0,0 0,0 0,0 0,0 0,0-17,0 17,0 0,0 0,0 0,-1-25,1 25,0 0,0 0,0-32,0 32,0 0,-1-40,1 40</inkml:trace>
  <inkml:trace contextRef="#ctx0" brushRef="#br0" timeOffset="216978">10137 13703,'0'0,"11"0,-11 0,0 0,0 0,0 0,19 0,-1 0,-18 0,0 0,0 0,0 0,0 0,17-12,-17 12,0 0,0 0,0 0,16 0,-16 0,0 0,0 0,11 9,-11-9,0 0,-1 19,1-19</inkml:trace>
  <inkml:trace contextRef="#ctx0" brushRef="#br0" timeOffset="217326">10320 13973,'1'7,"-1"3,0 0,0 5,0-2,9-13,-9 8,0-8,0-20,0-1,11-10,2-1,5 2,5 8,2 8,3 14,3 0,2 17,0 11,-8 9,-3 8,-6-1,-15-5,11-9,-12-12,9-18,3 0,3-23,6-13,4-8</inkml:trace>
  <inkml:trace contextRef="#ctx0" brushRef="#br0" timeOffset="217725">11049 13886,'0'0,"0"0,0 0,0 0,0 0,0 0,0 0,0 0,0 0,0 0,0 0,0 0,0 0,0 0,-4 94,4-94,0 0,0 0,0 0,41 0,-41 0,0 0,0 0,52 8,-52-8,0 0,48 0,-48 0,46 1,-10-12,-7 11,-13-10,-16 10,0-14,-1 4,-14-5</inkml:trace>
  <inkml:trace contextRef="#ctx0" brushRef="#br0" timeOffset="217923">11125 13879,'0'21,"0"4,0-25,0 0,0 0,0 0,0 0,0 0,0 0,0 0,1 23,-1-23,0 0,0 0,0 0,0 0,0 0,0 0,1 42,-1-42,0 0,0 0,0 0,0 0,0 0,0 35,0-35,0 0,0 0,0 0,0 0,13 21,-13-21,0 0,0 0,0 0,13-1,-13 1,0 0,0 0,18 0,-18 0,0 0,24-15,-24 15</inkml:trace>
  <inkml:trace contextRef="#ctx0" brushRef="#br0" timeOffset="218221">11417 13880,'0'0,"0"0,0 0,0 0,0 0,0 0,0 0,0 0,0 0,0 0,0 0,0 0,0 0,0 0,0 0,183 76,-141-76,-4 0,-1-11,-11 11,-5-9,-7 9,-14-10</inkml:trace>
  <inkml:trace contextRef="#ctx0" brushRef="#br0" timeOffset="218459">11536 13865,'0'0,"0"13,0-13,0 0,0 0,0 0,0 14,0-14,0 0,0 0,0 26,0-26,0 0,0 34,0-34,9 39,-8-1,-1-38,8 35,-7-13,-1-22,13 8,-1-8,4-23</inkml:trace>
  <inkml:trace contextRef="#ctx0" brushRef="#br0" timeOffset="218756">11969 13478,'0'0,"0"0,0 0,0 0,0 0,0 0,0 0,0 0,0 0,0 0,0 0,0 0,0 0,0 0,0 0,0 0,0 0,0 0,0 0,0 0,0 0,0 0,0 0,0 0,0 0,0 0,0 0,0 0,0 0,0 0,0 0,0 0,0 0,0 0,0 0,0 0,0 0,0 0,0 0,0 0,0 0,0 0,0 0,0 0,0 0,0 0,0 0,0 0,0 0,0 0,10 1,-10-1,0 0,0 0,0 0</inkml:trace>
  <inkml:trace contextRef="#ctx0" brushRef="#br0" timeOffset="219047">12005 14373,'-12'22,"-7"-1,19-21,0 0,0 0,-26 24,26-24,0 0,-57 46,57-46,-75 47,-19-1</inkml:trace>
  <inkml:trace contextRef="#ctx0" brushRef="#br0" timeOffset="222030">7015 14021,'0'0,"0"0,0 0,0 0,0 0,0 0,0 0,0 0,0 0,0 0,0 0,0 0,0 0,0 0,0 0,0 0,0 0,0 0,0 0,0 0,0 0,0 0,0 0,0 0,0 0,0 0,0 0,0 0,0 0,0 0,0 0,0 0,0 0,0 0,0 0,0 0,0 0,0 0,0 0,0 0,0 0,0 0,0 0,0 0,0 0,0 0,0 0,0 0,0 0,0 0,0 0,0 0,0 0,-134 111,134-111,-72 98,-2 16,-1 0,10-17,8-20,16-25,10-23,15-19,16-21,-1-19,33-20</inkml:trace>
  <inkml:trace contextRef="#ctx0" brushRef="#br0" timeOffset="222284">7041 14123,'32'-13,"-4"3,-28 10,0 0,0 0,0 0,0 0,0 0,0 0,0 0,0 0,18 0,-18 0,0 0,0 0,0 0,0 0,0 0,0 0,0 0,33-18,-33 18,0 0,0 0,0 0,0 0,0 0,0 0,18 1,-18-1,0 0,0 0,0 0,0 0,0 0,0 0,0 0,0 0,0 0,0 0,0 0,-9 0,9 0,0 0,0 0,0 0,-31 30,31-30,0 0,0 0,-56 47,56-47,0 0,-77 70,77-70,-84 88,3 1,14-10,23-17,20-22,16-20,8-20,22 0,1-18,9-12</inkml:trace>
  <inkml:trace contextRef="#ctx0" brushRef="#br0" timeOffset="223774">7451 14469,'0'0,"0"0,0 0,0 0,0 0,0 0,0 0,0 0,0 0,0 0,0 0,0 0,0 0,0 0,0 0,0 0,0 0,0 0,0 0,0 0,0 0,0 0,-14 0,14 0,0 0,0 0,0 0,-32 9,32-9,0 0,0 0,-47 0,47 0,0 0,-58 19,58-19,-58 16,15 1,13-3,15-3,15-11,0 18,26-7,1 5,7-2,3 1,-1 0,-10 0,-6 1,-11 0,-8 5,-29 5,-10 7,-12 1,-3-6,1-10,16-10,14-9,21-11,1-8,28-8,5-4,10 3,7 3,1 5,-1 1,2 4,-4 2,-2 2,-5 2,-8 10,-9-9,-12 9,-12 0,0 0,0 0,-8 0,-11 0,-4 1,3-2,6 18,15 16,1 8,14 6,7-11,4-18,3-18,0-1,-2-8,-6-6,-3-2,-8 3,-11 5,12 9,-12 0,0 11,17 11,-7 3,3-3,3-9,2-13,0 1,1-20,-1 1,-5 2,-1 1,-12 5,12 10,-12 0,12 12,-4 10,3 2,1 2,-3-10,3-16,1 0,4 0,1-19,1 2,-1-2,-3 4,-2 4,-1 11,-1 0,0 0,1 20,-1-10,0-1,-2-9,2 0,4 8,1-8,4-2,1 2,0-12,3 12,0-17,4 1,-3-1,1-6,-2-1,-1-4,-2-1,-12 2,-10 4,1 4,-1 6,-17 2,-1 11,-4-1,-2 23,2 13,11 14,12 11,2-4,27-9,6-15,7-15,-1-18,1 1,-6-14,-5-7,-4-8,-5-5,-4-4,-3-2,0 7</inkml:trace>
  <inkml:trace contextRef="#ctx0" brushRef="#br0" timeOffset="224300">9473 14614,'1'19,"-1"3,0-22,0 0,0 0,0 0,0 0,1 21,-1-21,0 0,0 0,0 0,10 43,-10-43,0 0,0 0,1 42,-1-42,0 0,15 35,-15-35,0 30,1-9,6-3,-7-4,1-3,-1-3,0-8,-11 0,11 0,-1-22,2-11,-2-9,21-4,3 0,5 8,9 9,6 6,2 6,3 3,0 5,-10 9,-9-10,-11 10,-18 0,0 18,-30-4,-11 1,-12 2</inkml:trace>
  <inkml:trace contextRef="#ctx0" brushRef="#br0" timeOffset="224834">9339 14811,'23'0,"5"8,-28-8,0 0,0 0,0 0,27 0,-27 0,0 0,0 0,52 0,-52 0,0 0,53 10,-53-10,53 0,-2-2,-3 3,-4-1,-10-9,-5 9,-11 0,-6 0,-12 0,9 11,-9-11,0 8,-11-8,11 14,-16 0,17 6,-1 1,1 1,10-4,8-5,6-13,4 11,-2-11,-4 0,-5-12,-5 1,-13-3,0-4,-12-7,-10-4,-4 0,-4 8,2 11,8 10,20 17,1-4,24-3</inkml:trace>
  <inkml:trace contextRef="#ctx0" brushRef="#br0" timeOffset="225146">10028 14844,'10'0,"-1"0,-9 0,0 0,0 0,0 0,0 0,0 0,0 0,10 0,-10 0,0 0,0 0,0 0,0 0,0 0,15-1,-15 1,0 0,0 0,0 0,0 0,14 0,-14 0,0 0,0 0,0 0,11 15,-11-15,0 0,0 0,11 15,-11-15,0 0,9 20,-9-20,1 21,8-2,-9-19,0 0,0 0,0 0,0 0,0 0,0 0,0 0,0 0,0 0,0 0,0 0,0 12,0-12,0 0,0 0,0 0,0 0,0 0,0 0,0 0,0 0,0 0,0 0,0 0,0 0,0 0,0 0,0 0,0 0,0 0,0 0,0 0,0 0,0 0,1 12,-1-12,0 0,0 0,0 0,0 0,0 0,0 0,0 0,0 0,0 0,0 0,0 0,0 0,0 0,0 0,0 0,0 0,0 0,0 0,0 0,0 0,0 0,0 0,0 0,0 0,0 0,0 0,0 0,0 0,0 0,0 0,0 0,0 0,-1-18,1 18,0 0,0 0,0 0,0 0,9-23,-9 23,0 0,0 0,0 0,7-30,-7 30,0 0,0 0,17-36,-17 36,0 0,25-34,-25 34,34-29,5 8,5 9,-4 12,-2 0,-3 0,-4 0</inkml:trace>
  <inkml:trace contextRef="#ctx0" brushRef="#br0" timeOffset="226137">10898 14858,'0'0,"0"0,0 0,0 0,0 0,0 0,0 0,0 0,0 0,0 0,0 0,0 0,0 0,0 0,0 0,0 0,0 0,0 0,0 0,0 0,0 0,0 0,0 0,0 0,0 0,0 0,0 0,0 0,0 0,0 0,0 0,0 0,0 0,0 0,0 0,0 0,0 0,0 0,0 0,0 0,0 0,0 0,0 0,0 0,0 0,0 0,0 0,0 0,0 0,0 0,0 0,0 0,0 0,0 0,0 0,0 0,0 0,0 0,0 0,0 0,0 0,0 0,0 0,0 0,169 80,-150-80,1 0,-3-1,18 1,1-21,-1 3,-1-2,-3-7,-4-4,-11 1,-16 1,-1 4,-13 4,-13 6,-9 15,-12 0,-5 31,3 11,8 15,18 0,25-2,-1-3,32-10,5-6,8-7,4-14,2-16,-1 1,-5-18,-5-15,-8-15,-3-2,-10 0,-8 13,-11 16,9 13,-9 16,0 12,-11 13,11 8,-15 3,15-2,-8-9,9-9,-1-10,0-14,0 10,17-11,-1-10,5-7,3-9,4-8,-4 2,1 8,1 16,0 19,1 17,2 15,-4 8,1-7,2-10,3-15,7-18,0 0,1-29,-3-2</inkml:trace>
  <inkml:trace contextRef="#ctx0" brushRef="#br0" timeOffset="226705">12274 14569,'0'0,"0"0,0 0,0 0,0 0,0 0,0 0,0 0,0 0,0 0,0 0,0 0,0 0,0 0,0 0,0 0,0 0,0 0,0 0,0 0,0 0,0 0,0 0,0 0,0 0,0 0,0 0,0 0,0 0,0 0,0 0,0 9,0-9,0 0,0 0,0 0,13 35,-13-35,0 0,0 0,2 55,-2-55,0 0,10 71,-10-71,2 75,-1-3,0-7,0-5,0-7,-2-7,2-11,-1-11,0-7,0-17,0 0,0 0,0-21,0-11,0-12,-21-3,4 6,-9 6,-5 9,-6 9,-3 5,0 12,-4 0,6 0,3 23,8 3,13 11,15 10,29 11,18 2,21-10,6-15,0-16,-10-19,-14 0</inkml:trace>
  <inkml:trace contextRef="#ctx0" brushRef="#br0" timeOffset="246992">7221 11311,'0'0,"0"0,0 0,0 0,0 0,0 0,0 0,0 0,0 0,0 0,0 0,0 0,0 0,0 0,0 0,0 0,0 0,0 0,0 0,0 0,0 0,0 0,0 0,0 0,0 0,0 0,0 0,-194 87,148-78,-53 17,-4 5,-2 7,3 6,17 2,24-12,32-9,29-11,39-14,25 0,27-21,22-4,17-3,6-1,5 9,-5 7,-17 12,-28-1,-32 4,-34 11,-35 6,-41 11,-37 10,-31 9,-14 5,-3 5,16-3,18-8,30-12,33-13,30-13,35-10,32-12,30-4,27-3,10 0,3 6,-8 14,-16-1,-23 12,-26 4,-30 5,-25 8,-41 11,-33 10,-23 5,-8-4,26-9,28-16,30-12,21 3,22 6,16 4,16-14</inkml:trace>
  <inkml:trace contextRef="#ctx0" brushRef="#br0" timeOffset="247863">4767 11728,'0'0,"0"0,0 0,0 0,0 0,0 0,0 0,0 0,0 0,0 0,0 0,0 0,0 0,0 0,0 0,0 0,0 0,0 0,0 0,0 0,0 0,0 0,0 0,45 127,-45-127,21 59,2 3,-3-10,-2-16,-11-17,-7-12,0-7,0 0,0-14,1-6,-16-11,18-6,-15 4,13 7,-1 11,22 15,1 15,7 17,5 21,0 1,-8-5,-8-15,-9-20,-10-14,9 0,-9-21,1-9,0-16,-17-10,0-9,3-4,-4 5,3 5,2 11,2 9,10 5</inkml:trace>
  <inkml:trace contextRef="#ctx0" brushRef="#br0" timeOffset="248297">5145 11557,'11'51,"1"7,-12-58,0 0,12 60,-12-60,26 117,-1-7,-5-23,-8-29,-5-27,-7-19,0-12,0 0,0-12,1-18,1-18,-1-14,11 5,8 12,8 22,6 23,1 21,-1 19,-1 17,-4 5,-7-5,-7-14,-8-16,-7-18,0-9,1-22,-18-7,5-8</inkml:trace>
  <inkml:trace contextRef="#ctx0" brushRef="#br0" timeOffset="248487">5604 12050,'-1'12,"1"-12,0 0,0 0,0 0,0 0,0 0,0 0,0 0,0 11,0-11,0 0,0 0,0 0,0 0,0 0,0 0,0 0,0 0,0 0,0 0,0 0,0 0,0 0,0 0,0 0,0 0,1-21,-1 21,0 0,0 0,-9-30,9 30,0 0,-13-37,13 37</inkml:trace>
  <inkml:trace contextRef="#ctx0" brushRef="#br0" timeOffset="248651">5531 11475,'0'0,"0"0,0 0,0 0,0 0,0 0,0-11,0 11,0 0,0 0,11-16,-11 16,0 0,8-20,-8 20</inkml:trace>
  <inkml:trace contextRef="#ctx0" brushRef="#br0" timeOffset="249369">5653 11301,'0'0,"0"0,0 0,0 0,0 0,62 174,-53-70,1 7,5-11,-3-15,-3-22,-1-15,-9-11,8-6,-7-8,0-8,0-8,0-7,0 0,0 0,0 0,0 0,0 0,0 0,0 0,0 0,9 2,-9-2,13 0,-1 0,4-9,2 8,5-12,0 4,3 0,-1-7,1-2,-1-9,0-8,-6-12,-4-5,-14 1,-1 2,-7 14,-3 14,0 9,1 12,-1 0,-4 35,2 11,-1 17,12 8,0-1,0-13,25-13,12-12,17-17,13-16,4-24,-5-15,-10-12,-14-4</inkml:trace>
  <inkml:trace contextRef="#ctx0" brushRef="#br0" timeOffset="277928">840 9985,'0'0,"0"0,0 0,0 0,0 0,0 0,0 0,0 0,0 0,0 0,0 0,0 0,0 0,0 0,0 0,0 0,0 0,0 0,0 0,0 0,0 0,0 0,0 0,0 0,0 0,0 0,0 0,0 0,0 0,0 0,0 0,0 0,0 0,0 0,0 0,0 0,0 0,0 0,0 0,0 0,0 0,0 0,0 0,0 0,0 0,0 0,0 0,0 0,0 0,0 0,26 105,-26-105,0 0,-26 41,26-41,-37 47,-17 3</inkml:trace>
  <inkml:trace contextRef="#ctx0" brushRef="#br0" timeOffset="278352">1091 10168,'0'0,"0"0,0 0,0 0,0 0,0 0,0 0,0 0,0 0,0 0,0 0,0 0,0 0,168 65,-168-65,48 0,-4 0,3 0,36 0,-9 0,-12-2,-15 3</inkml:trace>
  <inkml:trace contextRef="#ctx0" brushRef="#br0" timeOffset="278851">2148 10273,'0'0,"0"0,0 0,0 0,0 0,0 0,0 0,0 0,0 0,0 0,0 0,0 0,0 0,0 0,0 0,0 0,0 0,0 0,0 0,0 0,0 0,0 0,0 0,0 0,0 0</inkml:trace>
  <inkml:trace contextRef="#ctx0" brushRef="#br0" timeOffset="279604">2825 9338,'0'0,"0"0,0 0,0 0,0 0,0 0,0 0,0 0,0 0,0 0,4 98,4-63,-8-35,0 0,0 40,0-40,15 78,-2 12,0-1,-4 0,-10-11,0-12,0-13</inkml:trace>
  <inkml:trace contextRef="#ctx0" brushRef="#br0" timeOffset="279864">2746 10572,'0'0,"0"0,0 0,0 0,0 0,0 0</inkml:trace>
  <inkml:trace contextRef="#ctx0" brushRef="#br0" timeOffset="280907">3236 10351,'0'0,"0"0,0 0,0 0,0 0,0 0,0 0,0 0,0 0,0 0,0 0,0 0,0 0,0 0,0 0,0 0,0 0,0 0,0 0,0 0,0 0,0 0,0 0,0 0,0 0,0 0,0 0,0 0,189 95,-86-72,17-3,4-6,-9-14</inkml:trace>
  <inkml:trace contextRef="#ctx0" brushRef="#br0" timeOffset="294038">7238 15752,'0'0,"0"0,0 0,0 0,0 0,0 0,0 0,0 0,0 0,0 0,0 0,0 0,0 0,0 0,0 0,0 0,0 0,0 0,0 0,0 0,0 0,0 0,0 0,0 0,0 0,0 0,0 0,0 0,0 0,0 0,0 0,0 0,0 0,0 0,0 0,0 0,0 0,0 0,0 0,0 0,0 0,0 0,0 0,0 0,0 0,0 0,0 0,0 0,0 0,0 0,0 0,23 89,-23-89,0 0,0 0,0 0,0 0,0 0,0 0,0 0,0 0,0 0,0 0,0 0,0 0,0 0,0 0,0 0,0 16,0-16,0 0,0 0,1 29,-1-29,0 0,9 48,-9-48,2 70,0 6,0 0,-10-14,9-18,-9-15,8-21,8-21</inkml:trace>
  <inkml:trace contextRef="#ctx0" brushRef="#br0" timeOffset="294296">7184 15343,'0'0,"0"0,0 0,0 0,0 0,0 0,0 0,0 0,0 0,0 0,0 0,0 0,0 0,0 0,0 0,0 0,0 0,0 0,0 0,0 0,0 0,0 0,0 0,0 0,0 0,0 0,0 0,0 0,0 0,0 0,0 0,71-20,-71 20,0 0,18-16,-18 16</inkml:trace>
  <inkml:trace contextRef="#ctx0" brushRef="#br0" timeOffset="294756">7663 15596,'1'38,"0"9,-1-47,0 0,2 50,-2-50,2 96,-13 2,14-18,-16-24,15-23,-1-17,-1-16,0 0,0 0,0 0,-1-14,-12-18,12-21,-14-21,11-12,2-3,22 2,1 7,8 11,8 11,10 10,2 12,4 14,-2 14,-6 8,-7 11,-11 12,-15 7,-19 3,-21-5,-12-8</inkml:trace>
  <inkml:trace contextRef="#ctx0" brushRef="#br0" timeOffset="294982">7408 15644,'0'0,"0"0,0 0,0 0,0 0,0 0,0 0,0 0,189 15,-189-15,65-16,2 5,3 11,-1 9,-3 6,-9 13</inkml:trace>
  <inkml:trace contextRef="#ctx0" brushRef="#br0" timeOffset="296669">8764 15081,'0'0,"0"0,0 0,0 0,0 0,0 0,0 0,0 0,0 0,0 0,0 0,0 0,0 0,0 0,0 0,0 0,-54 115,54-115,0 0,-26 37,26-37,-30 36,-58 69,62-77,5 4,-1 6,-23 36,2 17,2 10,5 12,5 8,13 0,22-3,-2-7,12-11,17-3,12-11,10-6,8-4,3-13,-2-4,-2-11,-12-12</inkml:trace>
  <inkml:trace contextRef="#ctx0" brushRef="#br0" timeOffset="300056">9141 15788,'0'0,"0"0,0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0,-25-83,25 83,0 0,0 0,0 0,0 0,0 0,0 0,0 0,0 0,0 0,0 0,0 0,0 0,0 0,0 18,0-18,0 0,0 0,0 0,0 0,1 24,-1-24,0 0,0 0,0 0,1 41,-1-41,0 0,0 0,1 56,-1-56,0 0,2 68,-2-68,12 71,-11 0,14-7,-14-8,11-5,-11-9,0-12,0-8,-1-11,-14-11,3 0,-4 0,2-24,0-7,12-7,-1 0,28-2,4 5,6 4,9 7,4 9,7 15,2 0,-1 12,-1 9,-12 11,-15 3,-14 2,-25 3,-21-2,-17 0,-15-11,-5-10,0-16,6-1,15-12,10-6,16-5,21-1,12-2,18 4,13 3,2 9,7 9,-3 1,0 18,-3 0,-2 1,-2 2,2-7,-1-4,0-10,-1 0,4-19,-1-4,-2-1,1-6,-12-3,-8-1,-9 4,-15-2,-19 4,-16 10,-20 19,-3 23,8 24,24 20,28 1,34-9,18-22,8-15,4-15,1-7,-8-15,-6-6,-12-6,-7-4,-6-1,-2 2,-5 5,-2 5,-7 8,-12 11,-1-11,1 1,-23-3,-13 14,-3-1,9 35,21 3,31-7,12-10,12-12,-3-10,-2 1,-4-10,0-1,-9 11,-3 1,-7 16,-2 18,-3 12,-12 2,12 2,-12-4,-1-6,1-1,0-5,-15-2,-4 3,-11 0,-11-8,-7-9,-1-19,10-26,7-17,16-20,14-6,1 1,21 0,4 6,7 3,6 1</inkml:trace>
  <inkml:trace contextRef="#ctx0" brushRef="#br0" timeOffset="300870">10660 15995,'0'0,"0"0,0 0,0 0,0 0,0 0,0 0,0 0,0 0,0 0,0 0,0 0,0 0,0 0,0 0,0 0,0 0,0 0,0 0,0 0,0 0,0 0,0 0,0 0,0 0,0 0,0 0,0 0,0 0,0 0,0 0,0 0,0 0,0 0,0 0,0 0,0 0,0 0,0 0,0 0,0 0,0 0,0 0,0 0,0 0,0 0,93 97,-93-97,0 0,0 0,0 18,0-18,0 0,13 26,-13-26,1 33,-2-1,2-2,-1-10,0-20,0 0,10-20,-11-9,1-8,0-9,-1-7,-9-3,-1 1,3 7,-5 14,1 13,12 12,-12 9,12 0,13 0,7 0,9 0,6 0,3-1,-2 1,1-1,-3 11,-9 7,-4 10,-6 18,-13 8,9-1,-10 3,-11-13,11-7,-11-5,10-8,0-8,-11-6,11-8,0 0,0 0,8-17,1-5,3-7,12-3,9 3,13 13,7 16,-1 28,-13 14,-10 7,-12-6,-17-10,14-15,-14-18,18 0,1-26,5-5,9-9</inkml:trace>
  <inkml:trace contextRef="#ctx0" brushRef="#br0" timeOffset="301420">12099 15774,'0'0,"0"0,0 0,0 0,0 0,0 0,0 0,0 0,0 0,0 0,0 0,0 0,0 0,0 0,0 0,0 0,0 0,0 0,0 0,0 0,0 0,0 0,0 0,0 0,0 0,0 0,0 0,0 0,0 0,0 0,0 0,0 0,0 0,0 0,0 0,0 0,0 0,0 0,0 0,0 0,0 0,0 0,0 0,0 0,0 0,0 0,0 0,0 0,0 0,0 0,0 0,0 0,0 0,0 0,0 0,0 0,0 0,0 0,0 0,0 0,0 0,0 0,0 0,0 0,0 0,0 0,0 0,0 0,0 0,0 0,0 0,0 0,0 0,0 0,0 0,0 0,0 0,0 0,0 0,0 0,0 0,0 0,0 0,0 0,0 0,-5-90,5 90,0 0,0 0,0 0,0 0,0 0,0 0,0 0,0 0,0 0,0 0,-12 0,12 0,0 0,0 0,0 0,0 0,0 0,0 0,0 0,0 0,0 0,0-12,0 12,0 0,0 0,0 0,0 0,0 0,0 0,0 0,0 0,0 0,0 0,0 0,0 0,0 0,0 0,0 0,0 0,0 0,-9 0,9 0,0 0,0 0,0 0,0 0,0 0,0 0,0 0,0 0,0 0,0 0,0 0,0 0,0 0,-11 21,11-21,0 0,0 0,0 0,0 0,-13 23,13-23,0 0,0 0,0 0,-22 36,22-36,0 0,0 0,-31 53,31-53,0 0,-43 68,43-68,-45 72,1-8,10-15,14-19,11-11,9-3,9-6,8 7,15 3,9 2,10 4,8 0,5-1,1 1,-2-4,-6-5,-8 0,-13-5,-12-12,-13 0,-11 0</inkml:trace>
  <inkml:trace contextRef="#ctx0" brushRef="#br0" timeOffset="301942">11916 16405,'0'0,"0"0,0 0,0 0,0 0,0 0,0 0,0 0,0 0,0 0,0 0,0 0,0 0,0 0,0 0,0 0,0 0,0 0,0 0,0 0,0 0,0 0,0 0,0 0,0 0,0 0,0 0,0 0,0 0,0 0,0 0,0 0,0 0,0 0,0 0,0 0,0 0,0 0,0 0,0 0,0 0,0 0,0 0,0 0,0 0,185 76,-116-77,-2 0,-1-8,-5 9,-7-16,-2 6,-5-3,-4-1,1-1,-2-8,0-1,-5-5,-4-3,2 0,-8 1,-2 1,-4-1,-3 2,-4 0,-14-1,11 0,-12 3,2 1,-10-1,9 3,-20 4</inkml:trace>
  <inkml:trace contextRef="#ctx0" brushRef="#br0" timeOffset="304294">12705 16176,'0'0,"0"0,0 0,0 0,0 0,0 0,0 0,0 0,0 0,0 0,0 0,0 0,0 0,0 0,0 0,0 0,0 0,0 0,0 0,89 96,-89-96,0 0,0 0,24 15,-24-15,0 0,21 14,-21-14,33 18,-33-18,0 0,0 0,8 0,-8 0,16-14,-3 0,8-5,12-16,7-8,4-11,1-13,-15-2,-10-7,-21 2,0 13,-26 19,-5 30,-7 46,-3 41,10 34,8 18,16-3,9-15,1-22,16-19,-5-18,6-17,9-16,5-17,5 0,0-31,1-9,-3-9,-2-6,-5-11,-2 4,-5 3,-3 1,-5 11,-1 9,-4 7,-2 13,-7 6,9 12,-9 0,0 10,-9 16,2 16,7 19,-13 10,14 1,-12-6,12-14,-1-18,0-13,0-21,10 0,-10-21,9-10,-2-16,5-14,5-3,1 0,3 13,2 17,0 19,2 15,0 27,2 14,-8 15,-4 10,-5 5,-9-10,12-15,2-19,2-28,5-14,-1-17</inkml:trace>
  <inkml:trace contextRef="#ctx0" brushRef="#br0" timeOffset="304906">13992 15514,'0'0,"0"0,0 0,0 0,0 0,0 0,0 0,0 0,0 0,0 0,0 0,0 0,0 0,0 0,0 0,0 0,64 100,-64-100,0 0,1 69,-1-69,2 85,-11 21,1 11,2 7,8-1,-1-9,9-19,6-20,0-25,-1-22,-4-16,-11-12,0-20,-1-13,0-19,-19-15,2-10,-10-2,3 7,-4 12,1 14,-2 12,-5 9,-1 12,0 13,-2 17,0 15,7 14,9 9,12 8,11-1,25-4,8-5,13-5,10-5,9-10,2-12,0-11,-10-11,-11-21</inkml:trace>
  <inkml:trace contextRef="#ctx0" brushRef="#br0" timeOffset="306732">15513 16246,'0'0,"0"0,0 0,0 0,0 0,0 0,0 0,0 0,0 0,0 0,0 0,0 0,0 0,-166-77,166 77,-26-20,-1-3,1-3,-21-30,11-12,8-15,16-8,11-6,7 3,13 12,4 10,6 17,3 8,5 10,-3 11,-3 10,-3 16,-12 12,-16 18,1 18,-27 15,-11 15,-8 11,-6 8,-2 4,2-6,7-7,6-14,5-11,8-7,5-6,5-2,4 0,12-3,0-5,-1-11,17-13,9-17,5 1,3-26,2-7,3-10,4-13,7-13,6-7,6-1,0 7,-7 16,-14 22,-18 18</inkml:trace>
  <inkml:trace contextRef="#ctx0" brushRef="#br0" timeOffset="307412">15844 16243,'0'0,"0"0,0 0,0 0,0 0,0 0,0 0,0 0,0 0,0 0,0 0,0 0,0 0,0 0,0 0,0 0,0 0,0 0,0 0,0 0,0 0,0 0,0 0,0 0,0 0,0 0,0 0,0 0,0 0,0 0,0 0,-18-14,18 14,0 0,0 0,0 0,-18-18,18 18,0 0,0 0,-25-32,25 32,0 0,-32-43,32 43,-31-52,3-8,5-8,9-1,13-6,0-3,10-1,12-3,9 4,2 9,9 11,-3 11,3 10,2 13,-1 7,-1 17,-2 0,-9 7,-12 19,-18 14,1 16,-30 17,-4 16,-7 10,-2 8,1 7,6 1,5 2,6-9,11-11,13-18,1-18,24-20,19-25,12-25,8-33,0-30</inkml:trace>
  <inkml:trace contextRef="#ctx0" brushRef="#br0" timeOffset="308501">17321 15443,'0'0,"0"0,0 0,0 0,0 0,0 0,0 0,0 0,0 0,0 0,0 0,0 0,0 0,0 0,0 0,0 0,10 90,-10-90,0 0,1 39,-1-39,1 41,-1 11,-6 46,-3 7,0-6,-1-20,-6-20,1-26,-7-22,4-22,-4-20,-3-17,0-12,-8-3,2 0</inkml:trace>
  <inkml:trace contextRef="#ctx0" brushRef="#br0" timeOffset="309486">17018 15795,'14'-1,"11"16,-25-15,0 0,0 0,33 0,-33 0,0 0,60-2,-60 2,73-15,0-15,-8-9,-65 39,0 0,57-42,-57 42,42-42,-4 4,-7 5,-6 11,-4 13,-6 9,0 36,-15 14,0 18,2 10,-9-7,-2-9,9-20,-8-16,8-12,8-14,1 0,2 0,-2 0,3 0,1 0,3-11,3 11,9 8,7 6,4 2,2 2,2-9,-2-9,0-15,-3-7,-6-6,-7-7,-13 1,-13 2,1 8,1 9,-24 16,-2-1,-3 16,4 10,9 7,16-1,-2-4,26-5,2-8,3-3,3-12,-2-1,-1-10,-1-7,2-9,-4-4,-3 5,-4 11,-4 14,-1 13,2 9,2 6,-2-2,4-2,4-5,1-19,2 1,4 0,-3-22,2 2,1-5,-4 0,-4 2,-3 2,-8 8,-13 13,9 0,-9 0,0 23,1 9,-15 9,3 3,-6 0,-2-2,-3 3,2-5,4-5,9-10,7-12,11-13</inkml:trace>
  <inkml:trace contextRef="#ctx0" brushRef="#br0" timeOffset="310264">19632 15728,'0'0,"0"0,0 0,0 0,0 0,0 0,0 0,0 0,0 0,0 0,0 0,0 0,0 0,0 0,0 0,0 0,0 0,0 0,0 0,0 0,0 0,0 0,0 0,0 0,0 0,0 0,0 0,0 0,0 0,0 0,0 0,0 0,0 0,0 0,0 0,0 0,0 0,0 0,0 0,0 0,0 0,0 0,0 0,0 0,0 0,0 0,0 0,0 0,0 0,0 0,0 0,0 0,0 0,0 0,0 0,0 0,0 0,0 0,0 0,0 0,0 0,0 0,0 0,0 0,0 0,0 0,0 0,0 0,0 0,0 0,0 0,0 0,0 0,0 0,0 0,0 0,0 0,0 0,0 0,0 0,0 0,0 0,0 0,0 0,0 0,0 0,0 0,0 0,0 0,0 0,0 0,0 0,0 0,-52-28,52 28,0 0,0 0,0 0,0 0,0 0,0 0,0 0,0 0,0 0,0 0,0 0,0 0,0 0,0 0,0 0,0 0,-15 13,15-13,0 0,0 0,0 0,0 0,0 0,0 0,0 0,0 0,0 0,0 0,0 0,0 0,0 0,0 0,0 0,-9 16,9-16,0 0,0 0,0 0,0 0,0 0,0 0,0 0,0 0,0 0,0 0,0 0,0 0,0 0,0 0,1 14,-1-14,0 0,0 0,0 8,0-8,0 0,0 0,0 0,0 0,0 0,0 0,0 0,0 0,0 0,0 0,0 0,0 0,9 10,-9-10,0 0,0 0,0 0,0 0,0 0,0 0,0 0,0 0,0 0,0 0,0 0,18 0,-18 0,0 0,0 0,0 0,0 0,0 0,0 0,0 0,0 0,0 0,0 0,26 11,-26-11,0 0,0 0,0 0,0 0,0 0,0 0,0 0,0 0,0 0,29 0,-29 0,0 0,0 0,0 0,0 0,0 0,0 0,0 0,0 0,26-2,-26 2,0 0,0 0,0 0,0 0,0 0,0 0,0 0,21-9,-21 9,15 0,-15 0,0 0,0 0,0 0,0 0,0 0,12-1,-12 1,0 0,0 0,0 0,0 0,8 8,-8-8,0 0,0 0,0 0,2 24,-2-24,0 0,0 0,12 33,-12-33,0 0,8 36,-8-36,9 31,2-8,1-7,4-6,-2-10,3 0,-4-8,1-5,-5 1,0-1,2 13,-1-8,4 8,6 14,1 2,-2 3,-3 1,-8-6,-8-5,8-9,-8 0,9-11,-10-3,12-4,-12-9,12-3,-12-6,11 0,-11 8,13 6,-2 11,6 11,2 0,2-9</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6:53:11.696"/>
    </inkml:context>
    <inkml:brush xml:id="br0">
      <inkml:brushProperty name="width" value="0.05292" units="cm"/>
      <inkml:brushProperty name="height" value="0.05292" units="cm"/>
      <inkml:brushProperty name="color" value="#FF0000"/>
    </inkml:brush>
  </inkml:definitions>
  <inkml:trace contextRef="#ctx0" brushRef="#br0">5748 8319,'0'0,"0"0,0 0,0 0,0 0,0 0,0 0,0 0,0 0,0 0,0 0,0 0,0 0,0 0,0 0,0 0,0 0,0 0,0 0,0 0,0 0,0 0,0 0,0 0,0 0,0 0,0 0,0 0,0 0,0 0,0 0,0 0,0 0,0 0,0 0,0 0,0 0,0 0,0 0,0 0,0 0,0 0,0 0,0 0,0 0,0 0,0 0,0 0,0 0,0 0,0 0,0 0,0 0,0 0,0 0,0 0,0 0,0 0,0 0,0 0,0 0,0 0,0 0,0 0,0 0,0 0,0 0,0 0,0 0,0 0,0 0,0 0,0 0,0 0,0 0,34 118,-34-118,13 67,-15 14,1 3,-13-3,1-13,2-18,2-14,9-15,0-7,0-3,8 5,7 5,10 7,-1 0,1-1,1 0,-3-3,1 1,-2-4,0-4,7 0,10-2,12 1,12-2,6-4,4-1,3-9,0-1,-2 1,7 0,-1 0,-2 0,-4 0,-9 0,-15 0,-10-1,-10 1,-5-1,0 1,3 0,3 0,-2 1,-4-1,-3 0,-9 0,-13 0,9 0,-9 0,0 0,0 0,0 0,0 0,0 0,0 0,0 0,0 0,0 0,0 0,0 0,12 0,-12 0,10 0,-10 0,11-1,-11 1,10 0,-10 0,0-9,11 9,-11 0,8-8,-8 8,0-14,11 2,-11-4,0-5,12-6,-10-7,12-2,-14-4,11 1,-9 0,-2-6,1-3,0-7,0-4,-10-6,11 1,-9 2,8 8,-1 10,-12 9,13 10,-13 4,13 2,-14 2,13 0,-13 1,13 2,-8 3,8 11,0-8,0 8,0 0,0 0,0 0,-10 0,-1 0,-11 0,-15 0,-13 0,-15 1,-8-13,-6 13,-2-9,1 9,1-11,-1 10,-4-15,-5 5,-7 0,-4-1,1 0,5-3,13-2,16-6</inkml:trace>
  <inkml:trace contextRef="#ctx0" brushRef="#br0" timeOffset="1406">5575 7854,'0'0,"9"104,-9-104,0 0,8 45,-8-45,3 86,-17 96,14-145,-1 1,-12-2,3 36,-4-5,0-1,-1-2,-2 0,-1 0,-3-1,3-1,2-3,1-8,4-7,10-9,-12-9,13-6,0-6,0-3,15-3,-3 3,3-4,4 2,4-9,-3 13,3-13,3-1,3 1,3 0,7-1,5 1,-1 0,2 0,1 0,-3 0,4 0,2 0,7 10,7-2,6 1,7-2,2 4,3-3,7-9,4 17,5-8,1-8,5 9,3-10,5 0,6 2,5-17,7 16,2-17,7 7,5 1,3 2,10 5,0-12,2 14,2-11,-2 13,3-4,0 1,1 15,5-6,-2 0,5 1,0 2,-3-1,-1 2,-5-2,-4 1</inkml:trace>
  <inkml:trace contextRef="#ctx0" brushRef="#br0" timeOffset="3121">13750 9581,'43'-2,"1"2,-44 0,0 0,42 0,-42 0,85-14,-8 12,-5-10,-3 11,-5-16,-2 6,-1-1,-3 0,-1 2,-4 1,3-1,-7 9,0-14,0 6,-4 9,-2-15,-1 15,-2-14,-7 4,-7 10,-6-13,-6 13,2-9,1 8,8-13,5 14,6-17,0 16,2-11,-8 12,-9-10,-8 10,-13 0,0 0,0 0,0 0,0 0,-19 0,4-15,-8 1,-1-6,-1-3,2-5,3-1,4-1,5-1,2-2,-3-5,2-3,-5-3,0-6,2-3,-3 0,3-3,2-1,-2-2,6-1,7-5,-13 2,13 0,0-1,1 5,-1 5,0 10,0 5,0 11,0 10,0 5,0 13,0-9,0 9,0 0,0 0,-11 0,-5 0,-9 11,-7-11,-11 18,-7-7,-7 2,-9 2,-7-5,-13-9,-10 15,-14-15,-19 2,-5 6,-13-7,2-1,5 1,-7 2,4-11,-8 8,-10-8,-3 10,-6-2,-2 1,2-2,1 1,9-11,1 11,-2-15,0 15,-8-14,-6 13,4-11,-3 11,15-16,9 0,7 1,6-4,-9 6,-7 3,-6 11,-5-9,0 8,6 1,5 0,10 0,9-18,8 8,-2-3,3 2,-9 1,-2-3,3 3,-3 1,4-2,2 1,-2-2,6 1,-4 0,4 0,5 1,-1 0,2 0,4 0,1 0,5 10,6-15,6 14,2-14,4 5,4 10,1-9,0 8,-1 20,-4-6</inkml:trace>
  <inkml:trace contextRef="#ctx0" brushRef="#br0" timeOffset="39541">5908 8914,'0'0,"0"0,0 0,0 0,0 0,0 0,0 0,0 0,0 0,0 0,0 0,0 0,0 0,0 0,0 0,0 0,0 0,0 0,0 0,0 0,0 0,0 0,0 0,0 0,0 0,0 0,0 0,0 0,0 0,0 0,0 0,0 0,0 0,0 0,0 0,0 0,0 0,0 0,0 0,0 0,0 0,0 0,0 0,160 40,-160-40,8 0,-8 11,0-11,0 0,0 0,0 0,0 0,10 0,-10 0,0 0,0 0,0 0,0 0,0 0,0 0,0 0,0 11,0-11,0 0,0 0,0 0,9 0,-10 11,11-11,1-2,-1 11,-1-9,1-1,-10 1,10 0,-10 0,0 0,0 0,0 0,0 0,0 10,0-10,0 0,0 0,0 0,-9 0,9 10,0-10,-10 0,10 0,0 0,0 0,-10 0,10 0,0 0,-11 0,11 0,-12 1,12 7,-10-8,10 0,-11 9,11-9,-14 0,14 0,0 0,-8 9,8-9,0 0,0 0,0 0,0 0,0 0,0 0,0 0,0 0,0 8,0-8,0 0,0 0,0 0,0 0,0 0,0 9,0-9,9 0,-9 0,8 10,-8-10,0 0,0 0,0 0,0 0,0 0,0 0,0 0,0 0,0 8,0-8,0 0,0 0,0 0,9 0,-9 0,0 8,0-8,0 0,0 0,-1 9,1-9,0 0,0 8,0-8,0 0,0 0,0 0,0 0,0 0,0 0,0 0,0 0,0 0,0 0,0 8,0-8,0 0,0 0,0 0,0 0,0 0,0 0,0 0,-9 0,9 0,0 0,0 0,0 0,0 0,0 0,-9 0,9 0,0 0,0 0,0 9,0-9,-8 0,8 0,0 0,0 0,0 0,0 0,0 0,-7 0,7 0,0 0,0 0,0 0,0 0,0 0,0 0,0 0,0 0,0 0,0 0,0 0,0 0,0 0,-4 5,4-5,0 0,0 0,0 0,0 0,0 0,0 0,0 0,0 0,-8 5,8-5,0 0,0 0,0 0,0 0,0 0,0 0,0 0,0 0,0 0,8 0,-8 0,0 0,0 0,0 0,0 0,5 5,-5-5,0 0,0 0,0 0,0 8,8-8,-8 0,0 0,0 0,8 0,-8 0,0 0,10 0,-10 0,0 0,0 0,0 0,9 0,-9 0,0 0,9 0,-9 0,0 0,9 0,-9 0,0 0,11 0,-11 0,0 0,0 0,0 0,9 0,-9 0,0 0,0 0,0 0,0 0,0 0,8-1,-8-7,0 8,0 0,0 0,0 0,0 0,0 0,0 0,9 0,-9 0,0 0,0 0,0 0,0-9,0 9,0 0,0-9,0 9,0-8,0 8,0 0,0-10,0 10,0 0,0 0,0-10,0 10,0 0,0 0,0 0,-7-5,7 5,0 0,0 0,0 0,0 0,0 0,0 0,0 0,0 0,0 0,0 0,0 0,0 0,0 0,0 0,-3 1,3-1,0 0,0 0,0 0,0 0,0 0,0 9,0-9,0 0,0 0,0 0,0 8,0-8,-8 1,8-1,0 9,0-9,0 0,0 9,0-9,0 0,0 0,0 0,0 0,1 5,-1-5,0 0,0 0,0 0,0 0,0 0,0 0,0 0,0 0,0 0,0 0,0 0,0 0,0 0,0 0,0-12,0 12,0-12,0 12,0-15,0 4,0-1,2-10</inkml:trace>
  <inkml:trace contextRef="#ctx0" brushRef="#br0" timeOffset="41123">16408 9865,'0'0,"0"0,0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0,-55-5,55 5,0 0,0 0,0 0,0 0,0 0,0 0,0 0,0 0,0 0,0 0,0 0,0 0,0 0,0 0,0 0,0 0,0 0,0 0,0 0,0 0,0 0,0 0,0 0,0 0,0 0,0 0,30-9,-30 9,0 0,0 0,0 0,0 0,0 0,0 0,0 0,0 0,0 0,0 0,0 0,0 0,0 0,0 0,0 0,0 0,0 0,0 0,0 0,0 0,0 0,0 0,0 0,0 0,0 0,35-1,-35 1,0 0,0 0,0 0,0 0,0 0,0 0,0 0,0 0,0 0,0 0,0 0,0 0,0 0,0 0,0 0,0 0,0 0,0 0,0 0,0 0,41 0,-41 0,0 0,0 0,0 0,0 0,0 0,0 0,0 0,0 0,0 0,0 0,0 0,0 0,0 0,0 0,0 0,0 0,0 0,0 0,0 0,0 0,0 0,0 0,0 0,41-1,-41 1,0 0,0 0,0 0,0 0,0 0,0 0,0 0,0 0,0 0,0 0,0 0,0 0,0 0,0 0,0 0,0 0,0 0,0 0,0 0,0 0,0 0,0 0,38 0,-38 0,0 0,0 0,0 0,0 0,0 0,0 0,0 0,0 0,0 0,0 0,0 0,0 0,0 0,0 0,0 0,0 0,0 0,0 0,0 0,0 0,0 0,28 0,-28 0,0 0,19-9,-19 9,0 0,0 0,0 0,0 0,0 0,0 0,0 0,0 0,0 0,0 0,0 0,0 0,0 0,0 0,0 0,0 0,0 0,0 0,0 0,8 0,-8 0,0 0,0 0,0 0,0 0,0 0,0 0,0 0,0 0,0 0,0 0,0 0,0 0,0 0,0 0,0 0,0 0,0 0,0 0,0 0,0 0,0 0,0 0,0 0,0 0,0 0,0 0,0 0,0 0,0 0,0 0,0 0,0 0,0 0,0 0,0 0,0 0,0 0,-17 0,17 0,0 0,0 0,0 0,0 0,0 0,0 0,0 0,0 0,0 0,0 0,0 0,0 0,0 0,-23 0,23 0,0 0,0 0,0 0,0 0,0 0,0 0,0 0,0 0,0 0,0 0,0 0,0 0,0 0,0 0,0 0,-32 0,32 0,0 0,0 0,0 0,0 0,0 0,0 0,0 0,0 0,0 0,0 0,0 0,0 0,0 0,0 0,-41 2,41-2,0 0,0 0,0 0,0 0,0 0,0 0,0 0,0 0,0 0,0 0,0 0,0 0,0 0,-43 0,43 0,0 0,0 0,0 0,0 0,0 0,0 0,0 0,0 0,0 0,0 0,0 0,0 0,-45 0,45 0,0 0,0 0,0 0,0 0,0 0,0 0,0 0,0 0,0 0,0 0,-40 1,40-1,0 0,0 0,0 0,0 0,0 0,0 0,0 0,0 0,0 0,0 0,-30 0,30 0,0 0,0 0,0 0,0 0,0 0,0 0,0 0,0 0,0 0,-20 1,20-1,0 0,0 0,0 0,0 0,0 0,0 0,0 0,0 0,0 0,0 0,0 0,0 0,0 0,0 0,0 0,0 0,0 0,0 0,0 0,0 0,0 0,0 0,0 0,0 0,0 0,19 0,-19 0,0 0,0 0,0 0,0 0,0 0,32-1,-32 1,0 0,0 0,0 0,0 0,46-1,-46 1,0 0,0 0,0 0,52 0,-52 0,0 0,0 0,57 9,-57-9,0 0,56 0,-56 0,45 11,-14-12,-12 0,-20 9,-7-7,-18-1,-16 2,-11-2,-4 1,8 8,15-9,15 1,19-1,18-1,16 1,16 0,7-1,-2 1,-10-1,-10 0</inkml:trace>
  <inkml:trace contextRef="#ctx0" brushRef="#br0" timeOffset="50339">16407 9875,'0'0,"0"0,0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17,-8-17,0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0,1-10,-1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0,11-11,-11 11,0 0,0 0,16 0,-16 0,0 0,21-18,-21 18</inkml:trace>
  <inkml:trace contextRef="#ctx0" brushRef="#br0" timeOffset="54315">16114 9901,'0'0,"0"0,0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 4,49-4,0 0,0 0,0 0,-34 1,34-1,0 0,0 0,-38 1,38-1,0 0,-43 0,43 0,-40 1,6-1</inkml:trace>
  <inkml:trace contextRef="#ctx0" brushRef="#br0" timeOffset="70233">1725 9494,'0'0,"0"0,0 0,0 0,0 0,0 0,0 0,0 0,0 0,0 0,0 0,0 0,0 0,0 0,0 0,0 0,0 0,0 0,0 0,0 0,0 0,0 0,0 0,0 0,0 0,0 0,0 0,0 0,0 0,0 0,0 0,0 0,0 0,0 0,66 127,-66-127,10 67,-11 18,-2 15,-6 5,-6 3,-1-10,2-15,2-26,12-23,-8-18,8-16,0 0,0 0,0-31,1-19,1-29,10-24,11-16,16 0,11 6,8 21,0 23,-4 23,-4 21,0 16,0 19,-2 17,1 20,-4 18,-9 16,-6 13,-12 6,-10 0,-9 3,-2-14,-16-5,8-21,0-17,11-19,0-27,0 0</inkml:trace>
  <inkml:trace contextRef="#ctx0" brushRef="#br0" timeOffset="70884">2692 8804,'0'0,"0"0,0 0,0 0,0 0,0 0,0 0,0 0,0 0,0 0,0 0,0 0,0 0,0 0,0 0,0 0,0 0,0 0,0 0,0 0,0 0,0 0,0 0,0 0,0 0,0 0,0 0,0 0,0 0,0 0,0 0,0 0,0 0,0 0,0 0,0 0,0 0,0 0,0 0,0 0,0 0,0 0,0 0,155-59,-155 59,30-8,3 8,0 0,-1 0,-3 0,-7 0,-7 16,-15 1,-1 10,-23 10,-7 4,-8 2,3 3,5-10,9-1,6-4,7-2,9-3,-1-3,9-4,11-2,14-5,9-12,10 8,5-7,-2-1,-5 0,-9 0</inkml:trace>
  <inkml:trace contextRef="#ctx0" brushRef="#br0" timeOffset="120383">15438 10385,'0'0,"0"0,0 0,0 0,0 0,0 0,0 0,0 0,-179-30,179 30,-84-9,-5 11</inkml:trace>
  <inkml:trace contextRef="#ctx0" brushRef="#br0" timeOffset="120593">14520 10300,'0'0,"0"0,0 0,-199-10,66 13,2 0,-8-2,6 2,-11-2,3 1,-5 0,-2 21,3-11,-3 10,-7 0,-10 4,-7 0,-10-2</inkml:trace>
  <inkml:trace contextRef="#ctx0" brushRef="#br0" timeOffset="138103">1788 11789,'0'0,"0"0,0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0,6-20,-6 20,0 0,0 0,0 0,0 0,0 0,0 0,0 0,0 0,0 0,0 0,0 0,0 0,0 0,0 0,0 0,0 0,0 0,0 0,0 0,-1 13,1-13,0 0,0 0,0 0,0 27,0-27,0 0,0 0,0 50,0-50,0 0,-1 76,1-76,-2 93,8 9,-7-10,0-12,1-29,-1-22,1-29,0 0,1-17,-1-15,12-16,-11-26,20-28,4-24,11-10,16 9,7 21,9 36,-1 33,-7 36,-2 21,-9 36,-5 26,-9 20,-11 3,-8-5,-8-18,-10-21,9-20,-7-21,0-20,0 0,0-18,-7-13</inkml:trace>
  <inkml:trace contextRef="#ctx0" brushRef="#br0" timeOffset="138419">2860 11751,'0'0,"0"0,0 0,0 0,0 0,0 0,0 0,0 0,0 0,0 0,0 0,0 0,0 0,0 0,0 0,207 42,-144-42,-6-1,-13 1,-6-9,-9 11,-3-17</inkml:trace>
  <inkml:trace contextRef="#ctx0" brushRef="#br0" timeOffset="138972">3747 11626,'10'22,"-4"12,-6-34,0 0,0 0,-1 37,1-37,0 0,18 73,-18-73,-2 70,1-4,0-11,-2-8,3-9,-1-9,1-12,0-17,0 11,0-11,0-14,0-14,13-20,1-21,5-11,2 1,8 10,3 20,7 20,12 29,7 25,4 26,-6 19,-3 13,-15 4,-9-2,-9-14,-8-21,-13-23,13-27,-12-19,12-25,-3-20</inkml:trace>
  <inkml:trace contextRef="#ctx0" brushRef="#br0" timeOffset="139564">4338 10825,'0'0,"0"0,0 0,0 0,0 0,0 0,0 0,0 0,0 0,0 0,0 0,0 0,0 0,0 0,0 0,0 0,0 0,0 0,0 0,0 0,0 0,0 0,0 0,0 0,0 0,0 0,0 0,0 0,0 0,0 0,0 0,0 0,0 0,0 0,0 0,0 0,0 0,0 0,0 0,0 0,0 0,0 0,0 0,0 0,0 0,0 0,0 0,0 0,0 0,142-44,-142 44,53-1,-1 0,-9 20,-13 6,-14 7,-17 5,-24-4,-4-1,-6-10,3-2,9-5,11-7,12-8,10 13,27-4,24 5,20 8,6 2,-11-5,-21-10</inkml:trace>
  <inkml:trace contextRef="#ctx0" brushRef="#br0" timeOffset="140679">2331 9415,'0'0,"0"0,0 0,195-69,-72 15,164-94,-239 125,-5 7,-12 1,27-10,-24 11,-24 14,-31 0,-38 18,-43 12,-51 20,-40 18,-30 21,-13 24,0 18,18 13,29 1,41-20,42-23,38-37,35-28,33-22,18-15,34-25,40-20,36-29,33-20,31-11,20-2,17 3,13 6,3 10,-8 12,-22 15,-36 15,-49 13,-59 16,-52 17,-55 0,-55 30,-53 11,-50 22,-44 22,-26 25,-22 32,-1 27,13 18,32 4,52-14,59-39,65-40,66-45,90-42,71-28,77-22,52-10</inkml:trace>
  <inkml:trace contextRef="#ctx0" brushRef="#br0" timeOffset="200928">16445 9810,'0'0,"0"0,0 0,0 0,0 0,0 0,0 0,0 0,0 0,0 0,0 0,0 0,0 0,0 0,0 0</inkml:trace>
  <inkml:trace contextRef="#ctx0" brushRef="#br0" timeOffset="201239">16185 9768,'0'0,"0"0,0 0,0 0,0 0,0 0,0 0,0 0,0 0,0 0,0 0,-85 42,77-42,-1 12,-1-12,-2 0,0 0,1 1,0 7,0-8,-1 8,-2-7,0 9</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6:57:27.473"/>
    </inkml:context>
    <inkml:brush xml:id="br0">
      <inkml:brushProperty name="width" value="0.05292" units="cm"/>
      <inkml:brushProperty name="height" value="0.05292" units="cm"/>
      <inkml:brushProperty name="color" value="#FF0000"/>
    </inkml:brush>
  </inkml:definitions>
  <inkml:trace contextRef="#ctx0" brushRef="#br0">8803 12508,'0'0,"0"0,0 0,0 0,0 0,0 0,0 0,0 0,0 0,0 0,0 0,0 0,0 0,0 0,0 0,0 0,0 0,0 0,0 0,0 0,0 0,0 0,0 0,0 0,0 0,0 0,183 24,-183-24,50 9,4-9,0 0,0 0,4 1,0-15,5 13,2 2,2-1,4 10,7 5,5 1,7 4,6 2,-4-4</inkml:trace>
  <inkml:trace contextRef="#ctx0" brushRef="#br0" timeOffset="19776">2545 14694,'0'0,"0"0,0 0,0 0,0 0,0 0,0 0,0 0,0 0,0 0,0 0,0 0,0 0,0 0,0 0,0 0,0 0,0 0,0 0,0 0,0 0,0 0,0 0,0 0,0 0,0 0,0 0,0 0,0 0,0 0,0 0,14 114,-14-114,0 0,0 0,0 0,6 21,-6-21,0 0,0 0,13 42,-13-42,0 0,1 9,-1-9,0 9,-1 0,1 8,1 4,0 1,-12 2,12-1,-1-7,1-5,-1-11,0 0,0 0</inkml:trace>
  <inkml:trace contextRef="#ctx0" brushRef="#br0" timeOffset="20044">2583 14427,'0'0,"0"0,0 0,0 0,0 0,0 0,0 0,0 0,0 0,0 0,0 0,0 0,0 0,0 0,0 0,0 0,0 0,0 0,0 0,0 0,0 0,0 0,0 0,0 0,0 0,0 0,0 0,0 0,0 0,0 0,0 0,33-77,-33 77,0 0,0 0,0 0,9-2,-9 2,0 0,0 0,10 0,-10 0,0 0,9 0,-9 0</inkml:trace>
  <inkml:trace contextRef="#ctx0" brushRef="#br0" timeOffset="20504">2778 14424,'1'20,"-1"4,1 0,10 31,-9 9,10 2,-10 1,9-5,-10-9,-1-11,1-14,-1-10,1-8,-1-10,0 0,-1-16,1-7,-2-20,2-14,-2-14,-1-5,1 2,19 5,1 10,5 9,2 8,1 7,-1 9,-4 8,1 11,-5 7,-4 11,-12 6,-1 5,1-1</inkml:trace>
  <inkml:trace contextRef="#ctx0" brushRef="#br0" timeOffset="20741">2725 14545,'0'0,"0"0,0 0,0 0,0 0,0 0,0 0,0 0,0 0,0 0,0 0,0 0,0 0,0 0,0 0,0 0,0 0,0 0,0 0,0 0,0 0,189 55,-140-45,-3-10,-2 9,1-9</inkml:trace>
  <inkml:trace contextRef="#ctx0" brushRef="#br0" timeOffset="21386">3857 14677,'0'0,"0"0,0 0,0 0,0 0,0 0,0 0,0 0,0 0,0 0,0 0,0 0,0 0,0 0,0 0,0 0,0 0,0 0,0 0,0 0,0 0,0 0,0 0,0 0,0 0,0 0,0 0,0 0,0 0,0 0,0 0,0 0,0 0,0 0,0 0,0 0,0 0,0 0,0 0,0 0,0 0,0 0,0 0,0 0,0 0,0 0,0 0,0 0,0 0,0 0,0 0,0 0,0 0,0 0,0 0,0 0,0 0,0 0,0 0,0 0,0 0,-3 130,3-130,0 0,1 50,-10-1,10-11,-11-9,11-15,-1-14,0 0,0 0,-1-17,0-12,13-12,-5-12,4 1,3 9,5 12,0 14,2 17,5 0,1 29,-6 11,-2 12,-10 4,-7-8,-1-9,0-16,-1-13,0-10,0 0,-1-20,1-4,-2-14</inkml:trace>
  <inkml:trace contextRef="#ctx0" brushRef="#br0" timeOffset="21700">4111 14716,'0'0,"0"0,0 0,0 0,0 0,64 102,-64-102,0 0,1 34,-1-34,16 34,-5-6,0-2,4-3,3-5,0-8,-1-10,1 0,-4-16,-1-7,-6-10,-9-7,1-5,7 5,-7 6,1 14,0 20</inkml:trace>
  <inkml:trace contextRef="#ctx0" brushRef="#br0" timeOffset="22300">4413 14819,'1'28,"8"-6,-9-22,0 0,0 0,0 0,0 0,0 0,1 20,-1-20,0 0,0 0,0 0,0 0,1 39,-1-39,0 0,0 0,0 0,1 29,-1-29,0 0,0 0,10 21,-10-21,0 0,0 9,0-9,14 0,-14 0,0 0,0 0,0 0,0 0,0 0,0 0,0 0,0 0,0 0,0 0,0 0,0 0,0 0,0 0,13-14,-13 14,0 0,0 0,0 0,0 0,0 0,0 0,0 0,0 0,0 0,0 0,0 0,0 0,0-19,0 19,0 0,0 0,0 0,0 0,0 0,0 0,0 0,0 0,0 0,0 0,0 0,9-23,-9 23,0 0,0 0,0 0,0 0,0 0,0 0,0 0,0 0,0 0,0 0,-1-25,1 25,0 0,0 0,0 0,0 0,0 0,0 0,0 0,0 0,0 0,9-26,-9 26,0 0,0 0,0 0,0 0,0 0,-1-23,1 23,0 0,0 0,0 0,0 0,0 0,0 0,0 0,14-18,-14 18,0 0,0 0,0 0,0 0,0 0,0 0,10-14,-10 14,0 0,0 0,0 0,0 0,0 0,12 0,-12 0,0 0,0 0,0 0,0 0,15 0,-15 0,0 0,0 0,0 0,16 9,-16-9,0 0,0 0,17 20,-17-20,0 0,16 25,-16-25,12 25,-5-5,-6-6,9-14,-10 10,0-10,9 0,-9-20,12 0,-4-5,-1-3,2 7,5 7,-2 13,6 1,-1 29,-1-4,-1 3,-4-6,0-5,1-3,1-14,1 10,2-10,-1-13,-1-5,-2-3,-3-2,-10 2,14 4</inkml:trace>
  <inkml:trace contextRef="#ctx0" brushRef="#br0" timeOffset="22876">5890 14388,'0'0,"0"0,0 0,0 0,0 0,0 0,0 0,0 0,0 0,0 0,0 0,0 0,0 0,0 0,0 0,0 0,0 0,0 0,0 0,0 0,0 0,0 0,0 0,0 0,0 0,0 0,0 0,0 0,0 0,0 0,0 0,0 0,0 0,0 0,0 0,0 0,0 0,0 0,0 0,0 0,0 0,0 0,0 0,0 0,0 0,0 0,0 0,0 0,0 0,0 0,10 95,-10-95,0 0,-21 43,21-43,-21 55,-3 12,-8 7,0-4,3-6,4-15,5-10,8-13,4-12,8-14,-9-10,8-16,0-12,0-13,0-6</inkml:trace>
  <inkml:trace contextRef="#ctx0" brushRef="#br0" timeOffset="23201">5489 14350,'0'0,"-13"-11,13 11,0 0,0 0,0 0,0 0,0 0,0 0,0 0,-16-8,16 8,0 0,0 0,0 0,-8 8,9 10,-1-18,0 0,0 0,0 0,0 0,0 0,0 0,1 23,-1-23,0 0,0 0,0 0,0 0,0 0,15 29,-15-29,0 0,0 0,0 0,0 0,16 32,-16-32,0 0,0 0,0 0,26 27,-26-27,0 0,0 0,34 20,-34-20,0 0,36 10,-36-10,40 0,-4 0,-6-10,-7 1,-9-4,-14-1,8-1,-8 2,0 4</inkml:trace>
  <inkml:trace contextRef="#ctx0" brushRef="#br0" timeOffset="23629">5971 14655,'0'0,"0"0,0 0,0 0,0 0,0 0,0 0,0 0,0 0,0 0,0 0,0 0,0 0,0 0,0 0,0 0,0 0,0 0,0 0,0 0,0 0,0 0,0 0,0 0,0 0,0 0,0 0,-9 0,9 0,0 0,0 0,0 0,0 0,0 0,0 0,0 0,0 0,0 0,0 0,0 0,0 0,0 0,0 0,0 0,0 0,0 0,0 0,0 0,0 0,0 0,0 0,0 0,-9 0,9 0,0 0,0 0,0 0,0 0,0 0,0 0,0 0,0 0,0 0,0 0,0 0,0 0,0 0,0 0,0 0,0 0,0 0,0 0,0 0,0 0,0 0,-10 10,10-10,0 0,0 0,0 0,0 0,0 0,0 0,0 0,0 0,0 0,0 0,0 0,0 0,0 0,0 0,0 0,0 0,0 0,0 0,0 0,0 0,0 0,-8 8,8-8,0 0,0 0,0 0,0 0,0 0,0 0,0 0,0 0,0 0,0 0,0 0,0 0,0 0,0 0,0 0,0 0,0 0,0 0,0 0,0 0,-11 17,11-17,0 0,0 0,0 0,0 0,0 0,0 0,0 0,0 0,0 0,0 0,0 0,0 0,0 0,0 0,0 0,0 0,0 0,0 0,0 0,-8 23,8-23,0 0,0 0,0 0,0 0,0 0,0 0,0 0,1 26,-1-26,0 0,0 0,0 0,0 0,0 0,0 0,0 0,0 0,0 0,0 0,0 0,0 0,0 0,0 0,0 0,0 0,0 0,-1 24,1-24,0 0,0 0,0 0,0 0,0 0,0 0,0 0,0 0,0 0,0 0,0 0,0 0,0 0,0 0,0 0,0 0,1 20,-1-20,0 0,0 0,0 0,0 0,0 0,0 0,0 0,0 0,0 0,0 0,0 0,0 0,0 0,0 0,0 0,17 14,-17-14,0 0,0 0,0 0,0 0,0 0,0 0,0 0,0 0,0 0,0 0,0 0,0 0,0 0,0 0,20 0,-20 0,0 0,0 0,24-2,-24 2,0 0,0 0,0 0,0 0,0 0,0 0,0 0,0 0,0 0,0 0,0 0,0 0,20 0,-20 0,0 0,0 0,0 0,0 0,0 0,0 0,0 0,0 0,0 0,0 0,0 0,17-19,-17 19,0 0,0 0,0 0,0 0,0 0,0 0,0 0,0 0,0 0,0 0,11-22,-11 22,0 0,0 0,0 0,0 0,0 0,0 0,0 0,0 0,0 0,0-24,0 24,0 0,0 0,0 0,0 0,0 0,0 0,0 0,0 0,-1-25,1 25,0 0,0 0,0 0,0 0,0 0,0 0,0 0,-12-25,12 25,-17-22,17 22,0 0,0 0,0 0,0 0,0 0,-17-19,17 19,0 0,0 0,0 0,0 0,-15-17,15 17,0 0,0 0,0 0,-13-14,13 14,0 0,0 0,0-17,0 17,0 0,-1-15,1 15</inkml:trace>
  <inkml:trace contextRef="#ctx0" brushRef="#br0" timeOffset="24296">6398 14455,'0'0,"0"0,0 0,0 0,0 0,0 0,0 0,0 0,0 0,0 0,0 0,0 0,0 0,-47 7,47-7,0 0,0 0,0 0,0 0,0 0,0 0,0 0,0 0,0 0,0 0,0 0,0 0,0 0,0 0,0 0,0 0,0 0,0 0,0 0,13 0,-13 0,0 0,0 0,0 0,0 0,0 0,0 0,0 0,16-14,-16 14,0 0,0 0,0 0,0 0,0 0,0 0,26-1,-26 1,0 0,0 0,0 0,0 0,0 0,36-11,-36 11,0 0,0 0,0 0,0 0,39 1,-39-1,0 0,0 0,38 10,-38-10,0 0,0 0,34 14,-34-14,0 0,27 21,-27-21,18 28,-17 3,0 0,-14 1,-11-3,-2-5,0-1,1-8,8-3,17-12,1 9,24-10,8 1,11 10,5 2,-3 5,-5 4,-11 8,-13-1,-17 1,2 2,-29 0,-5-2,-9-2,-2-6,2-8,8-2,16-11,17 0,15-15,17-5,19 0,6-2</inkml:trace>
  <inkml:trace contextRef="#ctx0" brushRef="#br0" timeOffset="24603">7177 14898,'21'0,"7"0,-28 0,0 0,0 0,0 0,25 0,-25 0,0 0,0 0,50-1,-50 1,0 0,48 1,-48-1,41-1,-7-10,-13-4,-9-5,-13-2,-20 0</inkml:trace>
  <inkml:trace contextRef="#ctx0" brushRef="#br0" timeOffset="24769">7192 14789,'29'0,"3"-1,-32 1,0 0,0 0,31 0,-31 0,0 0,60-12,-60 12,54-10,-7-1,-10 3</inkml:trace>
  <inkml:trace contextRef="#ctx0" brushRef="#br0" timeOffset="25023">7722 14809,'22'0,"2"0,-24 0,0 0,0 0,0 0,23 0,-23 0,0 0,0 0,46-8,-46 8,0 0,44 1,-44-1,39-10,-7 0,-8-6,-9-3</inkml:trace>
  <inkml:trace contextRef="#ctx0" brushRef="#br0" timeOffset="25244">7797 14582,'0'0,"0"0,0 0,0 0,0 0,0 0,0 0,0 0,0 0,0 0,0 0,0 0,0 0,0 0,0 0,0 0,0 0,0 0,0 0,0 0,0 0,204-30,-160 14,-10 0</inkml:trace>
  <inkml:trace contextRef="#ctx0" brushRef="#br0" timeOffset="25714">8229 14662,'-19'18,"1"2,18-20,0 0,0 0,0 0,0 0,-13 19,13-19,0 0,0 0,0 0,-23 40,23-40,0 0,0 0,-9 35,9-35,0 0,1 35,-1-35,29 31,8-5,12-3,8-12,0-11,-3-9,-7-11,-8-2,-15-4,-8-3,-16-4,-1-6,-20-5,-9 2,-2 4,-1 6,1 5,9 0</inkml:trace>
  <inkml:trace contextRef="#ctx0" brushRef="#br0" timeOffset="26862">9773 14987,'0'0,"0"0,0 0,0 0,0 0,0 0,0 0,0 0,0 0,0 0,0 0,-176-39,176 39,-12-12,-2-9,0-5,-13-24,-5-13,3-8,3-4,8-3,16 9,2 12,13 11,6 14,7 9,5 6,5 4,2 13,-1 0,-10 10,-10 21,-16 14,-8 13,-15 4,-11 5,-3 1,-5 1,-1 2,0-4,5-3,7-5,7-1,6-4,7-9,11-10,-1-15,0-20,28 0,2-22,2-11,2-9,-2-3,0-2,1 8,0 5,2 13,-1 5,-5 2</inkml:trace>
  <inkml:trace contextRef="#ctx0" brushRef="#br0" timeOffset="27345">9935 14919,'0'0,"0"0,0 0,0 0,0 0,0 0,0 0,0 0,0 0,0 0,0 0,0 0,0 0,21 20,-21-20,-18-30,-1-3,19 33,0 0,0 0,0 0,-16-40,16 40,0 0,0 0,-14-44,14 44,0 0,-9-46,9 46,-1-48,0 4,0-2,16 2,-4-2,6-2,3 3,3 6,1 9,-2 13,-3 7,-5 11,-2-2,-3 1,-1 0,-8 0,15-13,-15 13</inkml:trace>
  <inkml:trace contextRef="#ctx0" brushRef="#br0" timeOffset="28511">9514 14207,'0'0,"0"0,0 0,0 0,0 0,0 0,0 0,0 0,0 0,0 0,0 0,0 0,0 0,0 0,0 0,0 0,0 0,0 0,0 0,73 95,-73-95,0 0,0 0,1 41,-1-41,0 0,-20 44,20-44,-19 50,-17 47,-8 6,1-4,7-14,11-18,10-23,15-22,-10-22,10 0,10-13,3-23,12-21,8-21,11-15,6-9,4 8,0 10,-9 19,-5 19,-8 12,-8 18,-6 16,-6 15,-11 23,-9 21,-17 25,-14 13,-14 10,2-1,3-9,7-17,16-23,10-27,15-30,19-15,12-26,17-21,11-17,14-15,5-5,0 6,-12 20,-21 30,-22 34,-23 30,-24 29,-16 21,-11 15,-5 7,2-4,14-18,13-25,26-24,1-22,37-29,9-12,6-21,3-8,-8-2,-2 8,-11 24</inkml:trace>
  <inkml:trace contextRef="#ctx0" brushRef="#br0" timeOffset="28652">9964 14931,'0'0,"0"7,0-7,0 0,0 0,0 0,0 0,0 0,0 0,-10 0,10 0,0 0,0 0,0 0,0 0,0 0,0 0,0 0,0 0,0 0,0 0,0 0,0-19,0 19,0 0,0 0,0 0,-2-22,2 22,0 0,0 0,15-31,-15 31,0 0,18-41,-18 41</inkml:trace>
  <inkml:trace contextRef="#ctx0" brushRef="#br0" timeOffset="29020">10434 14392,'0'31,"-14"8,14-39,0 0,-7 44,7-44,-16 86,-1 10,2-3,5-10,11-23,0-28,-1-32</inkml:trace>
  <inkml:trace contextRef="#ctx0" brushRef="#br0" timeOffset="29504">10668 14243,'0'0,"0"0,0 0,0 0,0 0,0 0,0 0,0 0,0 0,0 0,0 0,0 0,0 0,0 0,0 0,0 0,0 0,0 0,0 0,0 0,0 0,0 0,0 0,0 0,0 0,0 0,0 0,0 0,0 0,0 0,0 0,-10 93,10-93,0 0,-10 35,10-35,-13 74,-4 21,-1 8,5 1,4-9,10-18,-10-20,10-20,-1-16,0-21,0-10,0-22</inkml:trace>
  <inkml:trace contextRef="#ctx0" brushRef="#br0" timeOffset="30465">11365 14669,'0'0,"0"0,0 0,0 0,0 0,0 0,0 0,0 0,0 0,0 0,0 0,0 0,0 0,0 0,0 0,0 0,0 0,0 0,0 0,0 0,0 0,0 0,0 0,0 0,0 0,0 0,0 0,0 0,0 0,0 0,0 0,0 0,0 0,0 0,0 0,0 0,0 0,0 0,0 0,0 0,0 0,0 0,0 0,0 0,0 0,0 0,0 0,0 0,0 0,0 0,0 0,0 0,0 0,0 0,0 0,0 0,0 0,0 0,0 0,0 0,0 0,0 0,0 0,0 0,0 0,0 0,0 0,0 0,0 0,0 0,0 0,0 0,0 0,0 0,0 0,0 0,0 0,0 0,2-26,-2 26,0 0,0 0,0 0,0 0,0 0,0 14,0-14,0 0,0 0,0 0,0 0,1 27,-1-27,0 0,0 0,0 0,-12 41,12-41,0 0,0 0,-7 51,7-51,0 0,-9 50,9-50,-7 40,7-11,-10-11,10-10,0-8,0 0,0 0,-1-17,9-4,-9-12,15-12,-4-12,6-2,10 6,9 12,8 23,1 28,-2 18,-12 17,-9 8,-20-3,0-7,0-12,-1-13,0-18,0 0,11-22,0-7,3-6,3-7,-1-1,2-1</inkml:trace>
  <inkml:trace contextRef="#ctx0" brushRef="#br0" timeOffset="30751">11797 14686,'1'19,"0"3,-1-22,0 0,0 0,0 0,0 0,0 0,0 0,0 0,0 0,0 0,0 0,0 0,0 0,0 20,0-20,0 0,0 0,0 0,0 0,0 0,0 0,0 0,0 0,0 0,0 0,0 0,1 36,-1-36,0 0,0 0,0 0,0 0,0 0,0 0,0 0,0 0,0 0,0 0,0 25,0-25,0 0,0 0,0 0,0 0,0 0,0 0,0 0,0 0,0 0,12 16,-12-16,0 0,0 0,0 0,0 0,0 0,0 0,0 0,0 0,14 0,-14 0,0 0,0 0,0 0,0 0,0 0,0 0,0 0,20 0,-20 0,0 0,0 0,0 0,0 0,0 0,0 0,21-8,-21 8,0 0,0 0,0 0,0 0,0 0,25-18,-25 18,0 0,0 0,0 0,0 0,25-22,-25 22,0 0,0 0,0 0,23-32,-23 32,0 0,0 0,20-39,-20 39,0 0,20-42,-20 42,13-42,-3 3,-1 7,0 4,4 6</inkml:trace>
  <inkml:trace contextRef="#ctx0" brushRef="#br0" timeOffset="31304">12113 14625,'0'21,"0"-4,0-17,0 0,0 0,0 0,0 0,0 0,0 0,0 0,0 0,0 0,0 0,0 0,0 0,0 0,0 0,0 0,1 13,-1-13,0 0,0 0,0 0,0 0,0 0,0 0,0 0,0 0,0 0,0 0,0 0,0 0,0 0,0 0,-10 25,10-25,0 0,0 0,0 0,0 0,0 0,0 0,0 0,0 0,0 0,0 0,0 0,0 0,0 0,0 17,0-17,0 0,0 0,0 0,0 0,0 0,0 0,0 0,0 0,0 0,0 0,0 0,0 0,10 8,-10-8,0 0,0 0,0 0,0 0,0 0,0 0,0 0,13 0,-13 0,0 0,0 0,0 0,0 0,0 0,0 0,0 0,0 0,0 0,0 0,14 0,-14 0,0 0,0 0,0 0,0 0,0 0,0 0,0 0,0 0,0 0,15 0,-15 0,0 0,0 0,0 0,0 0,0 0,0 0,0 0,0 0,13-19,-13 19,0 0,0 0,0 0,0 0,0 0,0 0,0 0,15-21,-15 21,0 0,0 0,0 0,0 0,0 0,0 0,13-22,-13 22,0 0,0 0,0 0,0 0,0 0,13-24,-13 24,0 0,0 0,0 0,0 0,13-20,-13 20,0 0,0 0,0 0,16 0,-16 0,0 0,0 0,17 0,-17 0,0 0,20 28,-20-28,20 39,-5 4,-5-7,-9-10,8-17,-9-9,10-9,2-11,4-7,1-7,2-3,-5 7,-2 11,-1 19,-1 19,0 14,-1 6,0-1,1-11,-10-10,16-17,-4 0,2 0,1-9,-3-11,-2-9,1-4,-1-3,1 1,0 5</inkml:trace>
  <inkml:trace contextRef="#ctx0" brushRef="#br0" timeOffset="32044">13102 14743,'0'0,"0"0,0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0,77 36,-77-36,0 0,0 0,0 0,0 0,0 0,0 0,0 0,0 0,0 0,0 0,10 0,-10 0,0 0,0 0,0 0,0 0,0 0,0 0,0 0,0 0,0 0,0 0,0 0,0 0,0 0,0 0,0 0,0 0,0 0,0 0,0 0,0-15,0 15,0 0,0 0,0 0,0 0,0 0,0 0,0 0,0-14,0 14,0 0,0 0,0 0,0 0,0 0,0 0,0-17,0 17,0 0,0 0,0 0,0 0,0 0,-1-20,1 20,0 0,0 0,0 0,0 0,0-24,0 24,0 0,0 0,0 0,0-30,0 30,0 0,0 0,-10-35,10 35,0 0,0-42,0 42,-10-48,10-4,-1-1,0 6,-8 8,8 10,1 11,0 8,-8 7,8 3,0 0,0 0,0 0,0 10,13 10,5 17,11 24,4 15,13 12,-2-1,0-7,-2-14,-9-16,-6-14,-2-15,-5-11,-2-12,-5 1</inkml:trace>
  <inkml:trace contextRef="#ctx0" brushRef="#br0" timeOffset="32580">12789 14334,'-13'0,"1"17,12-17,0 0,0 0,0 0,0 0,0 0,0 0,0 0,0 0,0 0,0 0,0 0,0 0,0 0,0 0,0 0,0 0,0 0,0 0,0 0,0 0,0 0,0 0,0 0,-13 12,13-12,0 0,0 0,0 0,0 0,0 0,0 0,0 0,0 0,0 0,0 0,0 0,0 0,0 0,0 0,0 0,0 0,0 0,0 0,0 0,0 0,0 0,0 0,-22 25,22-25,0 0,0 0,0 0,0 0,0 0,0 0,0 0,0 0,0 0,0 0,0 0,0 0,0 0,0 0,0 0,0 0,0 0,0 0,0 0,0 0,0 0,-16 28,8 0,8-28,0 0,0 0,0 0,0 0,0 0,0 0,0 0,0 0,0 0,0 0,0 0,0 0,0 0,0 0,0 0,0 0,0 0,0 0,0 0,0 27,0-27,0 0,0 0,0 0,0 0,0 0,0 0,0 0,0 0,0 0,0 0,0 0,0 0,0 0,0 0,0 0,0 0,0 0,0 0,9 20,-9-20,0 0,0 0,0 0,0 0,0 0,0 0,0 0,0 0,0 0,0 0,0 0,0 0,0 0,0 0,0 0,0 0,0 0,19 12,-19-12,0 0,0 0,0 0,0 0,0 0,0 0,0 0,0 0,0 0,0 0,0 0,0 0,0 0,24 0,-24 0,0 0,0 0,0 0,0 0,0 0,0 0,0 0,0 0,0 0,0 0,0 0,0 0,0 0,0 0,0 0,27 0,-27 0,0 0,0 0,0 0,0 0,0 0,0 0,0 0,0 0,0 0,0 0,0 0,0 0,0 0,0 0,26-19,-26 19,0 0,0 0,0 0,0 0,0 0,0 0,0 0,0 0,0 0,0 0,0 0,0 0,0 0,21-18,-21 18,0 0,0 0,0 0,0 0,0 0,0 0,0 0,0 0,0 0,0 0,0 0,0 0,14-22,-14 22,0 0,0 0,0 0,0 0,0 0,0 0,0 0,0 0,0 0,0 0,12-25,-12 25,0 0,0 0,0 0,0 0,0 0,0 0,0 0,0 0,0 0,0 0,8-24,-8 24,0 0,0 0,0 0,0 0,0 0,0 0,0 0,0 0,0 0,0-20,0 20,0 0,0 0,0 0,0 0,0 0,0 0,0 0,0 0,9-14,-9 14,0 0,0 0,0 0,0 0,0 0,0 0,0 0,0 0,0 0,0 0,0 0,0 0,0 0,0 0,0 0,-12-13,12 13,0 0,0 0,0 0,0 0,0 0,-14 0,14 0,0 0,0 0,0 0,0 0,-11-14,11 14,0 0,0 0,0 0,0-14,0 14,0 0,0 0,-1-19,1 19,0 0,28-21,-28 21</inkml:trace>
  <inkml:trace contextRef="#ctx0" brushRef="#br0" timeOffset="33017">13434 14413,'0'0,"0"0,0 0,0 0,0 0,0 0,0 0,0 0,0 0,0 0,0 0,0 0,0 0,0 0,0 0,0 0,0 0,0 0,0 0,0 0,0 0,0 0,0 0,0 0,0 0,0 0,0 0,0 0,0 0,0 0,0 0,0 0,0 0,0 0,0 0,0 0,0 0,0 0,0 0,0 0,0 0,0 0,0 0,0 0,0 0,0 0,0 0,0 0,0 0,0 0,0 0,43 41,-43-41,0 0,0 0,0 0,0 0,0 0,0 0,0 0,0 0,-17 0,17 0,0 0,0 0,0 0,0 0,0 0,0 0,0 0,-19 0,19 0,0 0,0 0,0 0,0 0,0 0,0 0,-26 28,26-28,0 0,0 0,0 0,0 0,0 0,-24 23,24-23,0 0,0 0,0 0,0 0,-16 26,16-26,0 0,0 0,0 0,1 26,-1-26,0 0,0 0,19 22,-19-22,0 0,37 17,-37-17,49 10,-3-10,-7-12,-15-6,-14-5,-10-3,-10 0,-5 2,-3 5,3 9,15 2,0-1</inkml:trace>
  <inkml:trace contextRef="#ctx0" brushRef="#br0" timeOffset="34053">14285 14255,'0'0,"0"0,0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0,-36-2,36 2,0 0,0 0,0 0,0 0,-18 1,18-1,0 0,0 0,0 0,-26 17,26-17,0 0,0 0,-37 26,37-26,0 0,-40 27,40-27,-47 29,0 1,5-6,5-1,8-6,10-5,8-12,11 10,0-10,0 0,0 0,0 0,0 0,0 0,0 0,14 12,1 0,6 3,3 6,-4 0,1 4,-5 1,-6 6,-10 1,1 2,-1-2,1-1,-1-7,0-2,1-8,-1-5,8-10,-8 0,22 9,3-9,7-1,11-16,8 3,4 14,3 0,-7 13,-7 17,-11 8,-8 8,-13 1,-11-3,-10-5,-11-4,-10-7,-10-9,-6-9,-5-10,1-11,10-6,14-5,25-6,12-2,21-5</inkml:trace>
  <inkml:trace contextRef="#ctx0" brushRef="#br0" timeOffset="34333">14661 14846,'0'0,"0"0,0 0,0 0,0 0,0 0,0 0,0 0,0 0,0 0,0 0,0 0,0 0,156 47,-156-47,64-11,-8 11,-18-17,-18 4</inkml:trace>
  <inkml:trace contextRef="#ctx0" brushRef="#br0" timeOffset="34540">14656 14748,'19'0,"11"0,-30 0,0 0,0 0,34-1,-34 1,0 0,72 0,-72 0,83 12,-2-13,-16 8,-15-8,-17-11,-14-2</inkml:trace>
  <inkml:trace contextRef="#ctx0" brushRef="#br0" timeOffset="34852">15231 14709,'0'0,"0"0,0 0,0 0,0 0,0 0,0 0,0 0,0 0,0 0,0 0,0 0,0 0,0 0,0 0,0 0,98 62,-98-62,0 0,65-2,-65 2,57 0,-10 0,-17 0,-11-11</inkml:trace>
  <inkml:trace contextRef="#ctx0" brushRef="#br0" timeOffset="35030">15385 14570,'0'0,"0"0,0 0,0 0,0 0,0 0,0 0,0 0,0 0,0 0,189 53</inkml:trace>
  <inkml:trace contextRef="#ctx0" brushRef="#br0" timeOffset="35629">15952 14426,'0'0,"0"0,0 0,0 0,0 0,0 0,0 0,0 0,0 0,0 0,0 0,0 0,0 0,0 0,0 0,0 0,0 0,0 0,0 0,0 0,0 0,0 0,0 0,0 0,0 0,0 0,0 0,0 0,0 0,0 0,0 0,0 0,0 0,0 0,0 0,0 0,0 0,0 0,0 0,0 0,0 0,0 0,0 0,0 0,0 0,0 0,0 0,0 0,0 0,0 0,-71 96,71-96,0 0,-34 31,34-31,-31 37,6 2,12 3,13 0,14-1,8-4,11-12,7-2,8-12,5-11,5-2,0 1,-5-20,-16-5,-18-9,-20-11,-32-5,-14-1,-15 1,-7 9,7 6,13 7,25 11,23 9,16 9</inkml:trace>
  <inkml:trace contextRef="#ctx0" brushRef="#br0" timeOffset="36099">16420 14043,'0'0,"0"0,0 0,0 0,0 0,0 0,0 0,0 0,0 0,0 0,0 0,0 0,0 0,27 123,-27-123,61 124,-48-99,2 4,5 4,16 38,4-7,3 22,-7 21,2 14,-13 35,-23-1,-14-5,-35-18,-35-21,-28-22,-26-25</inkml:trace>
  <inkml:trace contextRef="#ctx0" brushRef="#br0" timeOffset="37511">3933 13777,'0'0,"0"0,0 0,0 0,0 0,0 0,0 0,0 0,0 0,0 0,0 0,0 0,-16 103,16-103,0 0,0 0,-14 23,14-23,0 0,-19 33,19-33,-24 39,-26 34,-13 13,-6 10,-5 14,6 9,14 20,21 19,38 14,32 16,42 3,28-16</inkml:trace>
  <inkml:trace contextRef="#ctx0" brushRef="#br0" timeOffset="66988">1814 12298,'0'0,"0"0,0 0,0 0,0 0,0 0,0 0,0 0,0 0,0 0,0 0,0 0,0 0,0 0,0 0,0 0,0 0,0 0,0 0,0 0,0 0,0 0,0 0,0 0,0 0,0 0,0 0,0 0,0 0,0 0,0 0,0 0,0 0,0 0,0 0,0 0,0 0,0 0,0 0,0 0,31 104,-31-104,0 0,18 60,-18-60,19 79,3 10,-1 2,-5-14,-6-22,-11-26,11-17,-10-12,0 0,0 0,-20-25,-8-18,-10-32,2-29,12-11,16 5,9 20,24 24,10 21,15 13,9 4,7 7,3 6,-7 5,-9 9,-11 1,-22 0,-20 19</inkml:trace>
  <inkml:trace contextRef="#ctx0" brushRef="#br0" timeOffset="67278">1717 12500,'0'0,"0"0,0 0,0 0,0 0,0 0,0 0,0 0,0 0,0 0,185 51,-128-41,6-11,2 0,0 1,-5 0,-7 0,-9 7,-15 0,-4 7,-11 2</inkml:trace>
  <inkml:trace contextRef="#ctx0" brushRef="#br0" timeOffset="67629">2400 12637,'0'0,"0"0,0 0,0 0,0 0,0 0,0 0,0 0,0 0,0 0,0 0,0 0,0 0,0 0,0 0,0 0,0 0,0 0,0 0,0 0,0 0,0 0,0 0,0 0,0 0,0 0,0 0,0 0,0 0,0 0,0 0,0 0,0 0,0 0,-10 0,10 0,0 0,0 0,0 0,0 0,0 0,0 0,0 0,-12 13,12-13,0 0,0 0,0 0,0 0,0 0,0 0,-17 12,17-12,0 0,0 0,0 0,0 0,0 0,-23 23,23-23,0 0,0 0,0 0,0 0,-22 31,22-31,0 0,0 0,-14 31,14-31,0 0,0 0,-1 30,1-30,0 0,9 26,-9-26,26 19,12-20,8 1,0-1,-7-21,-8 6,-6-1,-12-2,-13-8,0-2,-8-3,-11 6,-8 6,-2 9,2 11,2 0,6 0,6 0,13-11,0-7,11-10</inkml:trace>
  <inkml:trace contextRef="#ctx0" brushRef="#br0" timeOffset="68005">2846 12644,'8'20,"-9"-2,1-18,0 0,0 0,0 0,0 0,0 0,0 0,0 0,0 0,0 0,0 0,0 0,0 0,0 0,0 0,0 0,0 0,0 0,0 0,0 0,0 0,10 12,-10-12,0 0,0 0,0 0,0 0,0 0,0 0,0 0,0 0,0 0,0 0,0 0,0 0,0 0,0 0,0 0,0 0,0 0,0 0,0 0,8 28,-8-28,0 0,0 0,0 0,0 0,0 0,0 0,0 0,0 0,0 0,0 0,0 0,0 0,0 0,0 0,0 0,0 0,0 0,0 0,0 20,0-20,0 0,0 0,0 0,0 0,0 0,0 0,0 0,0 0,0 17,0-17,0 0,0 0,0 0,0 0,0 0,0 0,0 0,0 0,0 0,0 0,0 0,0 0,0 0,0 0,0 0,0 0,-23 13,23-13,0 0,0 0,0 0,0 0,0 0,0 0,0 0,0 0,0 0,0 0,0 0,0 0,0 0,0 0,0 0,-24 1,24-1,0 0,0 0,0 0,0 0,0 0,0 0,0 0,0 0,0 0,0 0,0 0,0 0,0 0,0 0,-31 0,31 0,0 0,0 0,0 0,0 0,0 0,0 0,0 0,0 0,0 0,0 0,0 0,0 0,0 0,-30-11,30 11,0 0,0 0,0 0,0 0,0 0,0 0,-27-21,27 21,0 0,0 0,0 0,0 0,0 0,0 0,0 0,0 0,0 0,0 0,0 0,-22-22,22 22,0 0,0 0,0 0,0 0,0 0,0 0,0 0,0 0,0 0,0 0,-12-27,12 27,0 0,0 0,0 0,0 0,0 0,0 0,0 0,0 0,0 0,0-28,0 28,0 0,0 0,0 0,0 0,0 0,0 0,0 0,0 0,1-29,-1 29,0 0,0 0,0 0,0 0,0 0,0 0,0 0,16-31,-16 31,0 0,0 0,0 0,0 0,0 0,0 0,21-27,-21 27,0 0,0 0,0 0,0 0,0 0,31-27,-31 27,0 0,0 0,0 0,0 0,37-25,-37 25,0 0,0 0,0 0,39-19,-39 19,0 0,0 0,45-15,-45 15,0 0,41-11,-41 11,41-10,-4 1,-10-6</inkml:trace>
  <inkml:trace contextRef="#ctx0" brushRef="#br0" timeOffset="68667">3780 11769,'0'0,"0"0,0 0,0 0,0 0,0 0,0 0,0 0,0 0,0 0,0 0,0 0,0 0,-96 114,96-114,-35 47,-2 8,-35 58,-5 24,5 14,10 14,17 7,21-7,21-14,28-20,19-22,16-20,6-16,-2-18</inkml:trace>
  <inkml:trace contextRef="#ctx0" brushRef="#br0" timeOffset="69578">3946 12546,'0'0,"0"0,0 0,0 0,0 0,0 0,0 0,0 0,0 0,0 0,20 119,-20-87,0-32,0 0,8 36,-8-36,-1 31,8 25,-8-15,1-22,0-19,-12-37,0-16,-5-19,1-9</inkml:trace>
  <inkml:trace contextRef="#ctx0" brushRef="#br0" timeOffset="69707">3847 12284,'7'0,"3"0,-10 0,0 0,0 0,0 0,9-8,-9 8,0 0,0 0,18 0,-18 0,0 0,19 0,-19 0</inkml:trace>
  <inkml:trace contextRef="#ctx0" brushRef="#br0" timeOffset="69922">4194 12839,'0'0,"0"0,0 0,0 0,0 0,0 0,0 0,0 0,0 0,0 0,0 0,0 0,0 0,0 0,0 0,0 0,0 0,0 0,0 0,-19-11,19 11,0 0,0 0,-14-24,14 24,0 0,-11-39,11 39</inkml:trace>
  <inkml:trace contextRef="#ctx0" brushRef="#br0" timeOffset="70091">4245 12598,'14'9,"3"-1,1 5,18 16,-3 8,-4 4,-3 6,-11-1,-6-5,-9-9,-1-11,1-21,1-17,8-21</inkml:trace>
  <inkml:trace contextRef="#ctx0" brushRef="#br0" timeOffset="70777">4582 12274,'0'0,"0"0,0 0,0 0,0 0,0 0,0 0,0 0,0 0,0 0,0 0,0 0,0 0,0 0,0 0,0 0,0 0,0 0,0 0,0 0,0 0,0 0,0 0,0 0,0 0,0 0,0 0,0 0,0 0,0 0,0 0,0 0,0 0,0 0,0 0,0 0,0 0,0 0,0 0,0 0,0 0,0 0,0 0,0 0,0 0,0 0,0 0,0 0,0 0,0 0,0 0,0 0,0 0,0 0,0 0,0 0,0 0,0 0,0 0,0 0,0 0,0 0,0 0,0 0,0 0,0 0,0 0,0 0,0 0,0 0,0 0,0 0,0 0,0 0,0 0,-42 101,42-101,9 100,-13 7,12-7,-9-18,-1-30,11-22,-10-19,1-11,-7-14,-8-15,-6-16,-8-14,4-3,6 7,6 18</inkml:trace>
  <inkml:trace contextRef="#ctx0" brushRef="#br0" timeOffset="70910">4399 12564,'0'0,"26"0,-26 0,0 0,0 0,20 0,-20 0,0 0,44 0,-44 0,59 0,4-2,0-14,-5 5,-8 2,0-1</inkml:trace>
  <inkml:trace contextRef="#ctx0" brushRef="#br0" timeOffset="71147">5271 12673,'-1'21,"10"7,-9-28,0 0,0 0,0 0,0 26,0-26,0 0,0 0,-2 52,2-52,0 0,-1 47,1-47,-1 35,1-20,0-15,-12-39,14-14,-1-18</inkml:trace>
  <inkml:trace contextRef="#ctx0" brushRef="#br0" timeOffset="71318">5208 12294,'0'0,"0"0,0 0,0 0,102-28,-102 28</inkml:trace>
  <inkml:trace contextRef="#ctx0" brushRef="#br0" timeOffset="71538">5538 12647,'19'0,"-2"0,-17 0,0 0,0 0,0 0,0 0,0 0,0 0,20 0,-20 0,0 0,0 0,0 0,0 0,0 0,33 0,-33 0,0 0,0 0,0 0,0 0,26-10,-26 10,0 0,0 0,0 0,17 1,-17-1,0 0,0 0,0 0,0 0,0 0,0-9,0 9</inkml:trace>
  <inkml:trace contextRef="#ctx0" brushRef="#br0" timeOffset="71729">5467 12559,'0'0,"0"0,0 0,0 0,0 0,166-54,-125 36,-2 2,-4-1,-8-1,0-3</inkml:trace>
  <inkml:trace contextRef="#ctx0" brushRef="#br0" timeOffset="72085">5950 12296,'69'93,"-88"-65,19-28,0 0,-16 30,16-30,-26 59,5 4,20-7,-1-3,34-9,11-14,6-11,3-19,-10 1,-6-18,-5-4,-10-10,-20-26,2-9,-30-7,-12 7,-8 21,-4 20,10 16,20 9</inkml:trace>
  <inkml:trace contextRef="#ctx0" brushRef="#br0" timeOffset="72345">6598 12335,'0'0,"0"9,0-9,0 0,0 0,0 0,0 0,0 0,0 0,0 0,-1 13,1-13,0 0,0 0,0 0</inkml:trace>
  <inkml:trace contextRef="#ctx0" brushRef="#br0" timeOffset="72609">6802 12927,'-13'14,"-7"0,20-14,0 0,0 0,-28 19,28-19,0 0,-53 33,53-33,-66 30,-7-1,-4-8</inkml:trace>
  <inkml:trace contextRef="#ctx0" brushRef="#br0" timeOffset="73084">7345 12554,'0'0,"0"0,0 0,0 0,0 0,0 0,0 0,38 101,-38-101,0 0,0 0,0 0,0 22,0-22,0 0,0 0,-1 23,1-23,0 0,0 30,0-30,-11 60,-1 1,2 2,9-20,-15-27,16-16,1-40,-1-8,1-5</inkml:trace>
  <inkml:trace contextRef="#ctx0" brushRef="#br0" timeOffset="73263">7316 12387,'0'0,"0"0,0 0,0 0,0 0,0 0,0 0,0 0,0 0,0 0,0 0,0 0,0 0,0 0,0 0,0 0,19-10,-19 10,0 0,0 0,0 0,0 0,21-7,-21 7,0 0,0 0,0 0,22-14,-22 14,0 0,0 0,23-16,-23 16,0 0,22-18,-22 18</inkml:trace>
  <inkml:trace contextRef="#ctx0" brushRef="#br0" timeOffset="74394">7663 12664,'0'0,"0"0,0 0,0 0,0 0,0 0,0 0,0 0,0 0,0 0,0 0,0 0,0 0,0 0,12 0,-2 0,3 0,-1 0,1 0,-3 0,-10 0,11 0,-11 0,0 0,0 0,0 0,0 0,0 0,0 0,0 0,0 0,0 0,0 0,11-9,2-2,11-3,9-7,5-3,9-1,5 1,3 5,3 5,-4 3,-8 10,-7-8,-7 9,-8 0,-6 0,-8 0,-10 0,0 0,0 0,-26 0,-4 0,-12 16,-6 0,-9 9,-5 5,2 5,5 0,7 1,6-7,1-3,8-2,7-7,7-6,10-11,9 9,0-9,21 9,2-1,8 6,3 3,-3-3,-3 0,1 1,4 1,4 8,7 11,2 9,-1 6,-1 1,-9-5,-6-9,-8-15,-1-22,0-22,4-20,-4-12</inkml:trace>
  <inkml:trace contextRef="#ctx0" brushRef="#br0" timeOffset="74812">8658 12700,'0'0,"0"0,0 0,0 0,0 0,0 0,0 0,0 0,0 0,0 0,0 0,0 0,6 41,-6-41,0 0,0 0,-1 48,1-48,0 0,11 61,-11-61,-1 66,0 2,0-8,1-15,8-16,-10-17,24-12,-3-14,0-5,0-5</inkml:trace>
  <inkml:trace contextRef="#ctx0" brushRef="#br0" timeOffset="75246">9056 12765,'0'0,"-12"0,12 0,0 0,0 0,-12 1,12-1,0 0,-23 8,23-8,-30 13,-5 12,35-25,0 0,-34 31,34-31,-27 34,7-1,20-2,15-4,14-3,11-7,4-8,4-10,-4-15,-4-1,-13-5,-9-1,-18-1,1 0,-11 1,-14 6,-9 5,0 13,5-11,12 10,16 0,22 9,15-9,17 0</inkml:trace>
  <inkml:trace contextRef="#ctx0" brushRef="#br0" timeOffset="75660">9527 12873,'0'0,"0"0,0 0,0 0,0 0,0 0,0 0,0 0,-14 0,14 0,0 0,0 0,0 0,0 0,-24 1,24-1,0 0,0 0,0 0,-36-10,36 10,0 0,0 0,-46 0,46 0,0 0,-47 13,47-13,-37 17,15 9,21 2,1 2,31-4,9-6,14-9,4-11,1 1,-2-20,-10-2,-8-5,-15-3,-24-4,1 4,-26 4,-14 10,-9 14,-2 1,3 1,13-1,14 9,20-9,12 2,17-2,19-16,4 7</inkml:trace>
  <inkml:trace contextRef="#ctx0" brushRef="#br0" timeOffset="76150">9945 12819,'0'0,"0"0,0 0,0 0,0 0,0 0,0 0,0 0,0 0,0 0,0 0,0 0,0 0,0 0,0 0,0 0,0 0,0 0,0 0,0 0,0 0,0 0,0 0,0 0,0 0,0 0,0 0,0 0,0 0,0 0,0 0,0 0,0 0,0 0,0 0,0 0,-14 2,14-2,0 0,0 0,0 0,0 0,0 0,0 0,0 0,0 0,0 0,0 0,0 0,0 0,0 0,0 0,-12-11,12 11,0 0,0 0,0 0,0 0,0 0,0 0,0 0,0 0,0 0,0 0,0 0,0 0,0 0,-16 0,16 0,0 0,0 0,0 0,-18-8,18 8,0 0,0 0,0 0,0 0,0 0,0 0,0 0,0 0,0 0,0 0,0 0,0 0,-20 0,20 0,0 0,0 0,0 0,0 0,0 0,0 0,0 0,0 0,0 0,0 0,0 0,-18 0,18 0,0 0,0 0,0 0,0 0,0 0,0 0,0 0,0 0,0 0,0 0,-17 0,17 0,0 0,0 0,0 0,0 0,0 0,0 0,0 0,0 0,0 0,-11 0,11 0,0 0,0 0,0 0,0 0,0 0,0 0,0 0,0 0,-8 10,8-10,0 0,0 0,0 0,0 0,0 0,0 0,0 0,0 0,0 0,-15 13,15-13,0 0,0 0,0 0,0 0,0 0,0 7,0-7,0 0,0 0,0 0,0 0,-12 12,12-12,0 0,0 0,0 0,0 13,0-13,0 0,0 0,-8 13,8-13,0 0,-1 17,1-17,0 24,18 0,12 3,9-3,13-8,4-7,3-10,2-6,-4-7,-8-2,-12-1,-14 0,-15 0,-8-5,-21-5,-12-3,-15 1,-8 9,-2 20,2-9,13 9,19-17</inkml:trace>
  <inkml:trace contextRef="#ctx0" brushRef="#br0" timeOffset="76624">10764 12692,'0'0,"0"0,0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0,64 90,-64-90,0 0,0 0,0 0,0 12,0-12,0 0,0 0,15 10,-15-10,0 0,13 0,-13 0</inkml:trace>
  <inkml:trace contextRef="#ctx0" brushRef="#br0" timeOffset="76825">10939 13159,'0'0,"0"12,0-12,0 0,-15 9,15-9,-16 20,-7 5,23-25,0 0,0 0,-32 28,32-28,0 0,-38 30,38-30,-43 26,-2-8,3-7,5-1</inkml:trace>
  <inkml:trace contextRef="#ctx0" brushRef="#br0" timeOffset="77200">11400 12761,'0'0,"0"0,0 0,0 0,0 0,0 0,0 0,0 0,0 0,0 0,0 0,0 0,0 0,0 0,0 0,0 0,0 0,0 0,0 0,60 148,-60-148,-1 38,1 2,-14-2,2 28,2-19,10-27,0-30,24-20</inkml:trace>
  <inkml:trace contextRef="#ctx0" brushRef="#br0" timeOffset="77417">11588 12637,'0'0,"0"0,0 0,0 0,0 0,13 0,-13 0,0 0,25 0,-25 0,40-2,14 3,-54-1,60 0,-6-11,-8 12,-13-13,-11 12</inkml:trace>
  <inkml:trace contextRef="#ctx0" brushRef="#br0" timeOffset="77673">11886 12950,'11'0,"5"0,-16 0,0 0,0 0,0 0,20 0,-20 0,0 0,0 0,42 0,-42 0,0 0,53 0,-53 0,55 0,2-2,-4 4,-7-11,-10 9,-10 0,-15 0</inkml:trace>
  <inkml:trace contextRef="#ctx0" brushRef="#br0" timeOffset="77900">12154 13023,'-14'39,"-2"-4,16-35,0 0,0 0,-14 33,14-33,0 0,-25 63,25-63,-19 37,19-21,12-30,18-20,5-13</inkml:trace>
  <inkml:trace contextRef="#ctx0" brushRef="#br0" timeOffset="78167">12414 12959,'8'0,"2"8,-10-8,0 0,0 0,0 0,0 0,0 0,12 9,-12-9,0 0,0 0,0 0,0 0,25 18,-25-18,0 0,0 0,0 0,29 22,-29-22,0 0,0 0,31 25,-31-25,0 0,31 25,-31-25,31 19,4-7,4-12,2-1,-1-17,-3 2,-6 1</inkml:trace>
  <inkml:trace contextRef="#ctx0" brushRef="#br0" timeOffset="78380">12696 12905,'0'15,"0"9,0-24,0 0,0 0,0 0,-10 28,10-28,0 0,0 0,0 56,0-56,0 0,-13 59,13-59,0 55,0-13,0-18,20-25</inkml:trace>
  <inkml:trace contextRef="#ctx0" brushRef="#br0" timeOffset="78814">13163 12462,'0'0,"0"0,0 0,0 0,0 0,0 0,0 0,0 0,0 0,0 0,0 0,0 0,0 0,120 141,-120-141,34 90,-7 14,-12 13,-15 8,-16 4,-18-4,-17-8,-18-11,-16-11,-15-22,-4-18,1-18,11-17</inkml:trace>
  <inkml:trace contextRef="#ctx0" brushRef="#br0" timeOffset="81638">4358 14638,'0'0,"0"0,0 0,0 0,0 0,0 0,0 0,0 0,0 0,0 0,-193 71,154-60,-2-2,0 5,-40 11,3 1,15 0,14-7,22-10,13-9,14 0,11 0,11-19,19-4,13-8,18 1,10 3,7 1,6 7,0 4,-7 14,-8-9,-16 10,-18 0,-22-2,-15 2,-19 14,-17-2,-18 4,-17 6,-8 1,-3-1,6-4,8-3,7-1,15-5,11-8,28 9,7-10,30 10,23-10,19 1,12-2,4 0,5 10,-6-1,-17-7,-20 13,-26-14,-18 8,-15-8,-26 12,-22 0,-24 3,-17 1,-4-1,11-3,21 2,26-1,35 5,23 4,34-2,25 2,13-4,3-18,1 8</inkml:trace>
  <inkml:trace contextRef="#ctx0" brushRef="#br0" timeOffset="81964">4326 14103,'0'0,"0"0,0 0,0 0,0 0,0 0,0 0,0 0,0 0,0 0,0 0,0 0,0 0,0 0,0 0,0 0,0 0,0 0,0 0,0 0,0 0,0 0,0 0,0 0,0 0,0 0,0 0,11 106,-11-106,0 0,0 0,0 27,0-27,0 0,2 54,-2-54,-14 54,16-9</inkml:trace>
  <inkml:trace contextRef="#ctx0" brushRef="#br0" timeOffset="83073">4304 13668,'0'0,"0"0,0 0,0 0,0 0,0 0,0 0,0 0,0 0,0 0,0 0,0 0,0 0,0 0,0 0,0 0,0 0,0 0,0 0,0 0,0 0,0 0,0 0,0 0,0 0,0 0,0 0,0 0,0 0,0 0,0 0,0 0,0 0,0 0,0 0,0 0,0 0,0 0,0 0,0 0,0 0,0 0,0 0,0 0,0 0,0 0,0 0,0 0,0 0,0 0,0 0,0 0,0 0,0 0,0 0</inkml:trace>
  <inkml:trace contextRef="#ctx0" brushRef="#br0" timeOffset="84984">11460 14612,'0'0,"0"0,0 0,0 0,0 0,0 0,0 0,0 0,-167 1,167-1,-44 0,15 14,15-9,39-5,9 0,6 0,9 0,46-16,14 7,11-7,13 3,6-2,-1 3,-10 12,-20 1,-22 11,-26 3,-22 1,-23-4,-15 1,-36 0,-22-1,-33-2,-27 0,-24-10,-11 21,3-5,14 8,29-3,37-5,35-4,35-12,22-1,39 10,37-9,38 11,29-11,13-1,1 12,-12-4,-28 5,-37 3,-49-2,-43-2,-41-11,-47 7,-36-6,-29-1,-20-7,3 6,19 2,28-1,36 0</inkml:trace>
  <inkml:trace contextRef="#ctx0" brushRef="#br0" timeOffset="85427">11725 13939,'0'0,"0"0,0 0,0 0,0 0,0 0,0 0,0 0,0 0,0 0,0 0,0 0,0 0,0 0,0 0,0 0,52 97,-52-97,0 0,10 80,-10-80,0 34,-10-2,10-9,-9 19,9-20,-11-22,11-14</inkml:trace>
  <inkml:trace contextRef="#ctx0" brushRef="#br0" timeOffset="85668">11742 13663,'0'0,"0"0,0 0,0 0,0 0,0 0,0 0,0 0,0 0,0 0,0 0,0 0,0 0,0 0,0 0,0 0,0 0,0 0,0 0,0 0,0 0,0 0,0 0,0 0,0 0,0 0,0 0,0 0,0 0,0 0,0 0,0 0,0 0,0 0,0 0,0 0,-31 1,31-1,0 0,0 0,15 8,-15-8,0 0,12 0,-12 0</inkml:trace>
  <inkml:trace contextRef="#ctx0" brushRef="#br0" timeOffset="101033">10029 16898,'0'0,"0"0,0 0,0 0,0 0,0 0,0 0,0 0,0 0,0 0,0 0,0 0,0 0,0 0,0 0,0 0,12 0,-12 0,0 0,0 0,0 0,0 0,24 10,-24-10,0 0,0 0,0 0,36 0,-36 0,0 0,0 0,45 16,-45-16,0 0,52 0,-52 0,49 16,-2-16,-6 12</inkml:trace>
  <inkml:trace contextRef="#ctx0" brushRef="#br0" timeOffset="109480">1630 10578,'0'0,"0"0,0 0,0 0,0 0,28 93,-28-93,0 0,16 64,-16-64,23 141,-23-109,13-8,-14-9,11 14,-10-13,0-16,0 0,0-27,1-12,-1-25,2-15</inkml:trace>
  <inkml:trace contextRef="#ctx0" brushRef="#br0" timeOffset="109684">1620 10003,'0'0,"11"0,-11 0,0 0,0 0,0 0,0 0,0 0,9-13,-9 13,0 0,0 0,0 0,0 0,20-9,-20 9,0 0,0 0,0 0,26-10,-26 10,0 0,0 0,27 0,-27 0,0 0,20 0,-20 0</inkml:trace>
  <inkml:trace contextRef="#ctx0" brushRef="#br0" timeOffset="110126">1906 10585,'0'27,"8"7,-8-34,0 0,0 0,0 0,0 28,0-28,0 0,0 0,0 47,0-47,0 0,8 36,-8-36,0 19,0-19,0 10,0-10,0 0,0 0,0-15,0-4,0-16,9-16,7-16,11 3,14 14,9 17,3 33,-1 12,-7 30,-8 13,-12 12,-13-1,-12-10,-1-13,1-20,0-23,14-9,-3-16,4-14,0-11,-1-6</inkml:trace>
  <inkml:trace contextRef="#ctx0" brushRef="#br0" timeOffset="110343">2622 10172,'0'26,"12"9,-12-35,0 0,0 0,-2 45,2-45,0 0,7 83,-7-83,-1 93,-1-8,-15-25,16-23,1-37,0 0,1-34</inkml:trace>
  <inkml:trace contextRef="#ctx0" brushRef="#br0" timeOffset="110556">2339 10412,'0'0,"18"0,-18 0,0 0,0 0,0 0,23-9,-23 9,0 0,0 0,52 0,-52 0,0 0,78-14,-78 14,95 0,6-14,-3 2,-11 0,-11-5,-15 1,-5 4</inkml:trace>
  <inkml:trace contextRef="#ctx0" brushRef="#br0" timeOffset="111424">3606 9895,'0'0,"0"0,0 0,0 0,0 0,114 91,-114-91,0 0,19 38,-19-38,11 49,-13 22,9 22,-18 9,0 5,-1-14,1-21,9-21,0-17,2-13,0-9,0-12,0 0,0 0,0-27,-18-10,-2-7,-6 1,1 9,0 13,6 9,8 12,11 0,0 0,0 0,0 0,18 0,15 0,20 0,18-1,14 2,0-1,-7-1,-21 11,-20-11,-17 1,-12 0,-8 0,0 0,0 0,-23 0,-3 1,-10-1,-7 21,4 4,9 2,18 4,20-4,21-4,15-10,6-14,-10 1,-11-19,-13 6,-15 0,7-2,-8-4,2-2,-15 0,14 0,-1-4,12-4,8-5</inkml:trace>
  <inkml:trace contextRef="#ctx0" brushRef="#br0" timeOffset="111748">4440 10101,'0'0,"0"0,0 0,0 0,0 0,0 0,42 130,-29-51,-2 16,-2 3,-11-12,0-22,1-25,1-21,-13-18,1-17,-2-15,1-12,-7-11</inkml:trace>
  <inkml:trace contextRef="#ctx0" brushRef="#br0" timeOffset="112277">4383 10473,'44'-1,"0"1,-44 0,0 0,41-12,-41 12,79-7,-9-2,-10 9,-9-1,-9 2,-13-1,-8 10,-11-10,-10 0,0 0,0 0,-15 0,-11 0,-7-10,-5 9,3 2,6 9,11 10,17 5,0 0,22-3,5-8,5-5,-3-10,-2 1,-7 0,-7 0,-12 0,12 0,-12 0,14 0,3 11,2 6,4 4,-6 0,-4-6,-5-6,-8-9,13-12,-12-14</inkml:trace>
  <inkml:trace contextRef="#ctx0" brushRef="#br0" timeOffset="112524">5162 9997,'0'0,"22"89,-22-89,0 0,0 0,0 26,0-26,0 0,18 63,-18-63,10 88,2 27,-2 21,1 14,3-4,1-20,1-38,-6-37</inkml:trace>
  <inkml:trace contextRef="#ctx0" brushRef="#br0" timeOffset="113442">5262 10801,'0'0,"0"0,0 0,0 0,0 0,0 0,0 0,0 0,0 0,0 0,0 0,0 0,0 0,0 0,0 0,0 0,0 0,0 0,0 0,0 0,0 0,0 0,0 0,0 0,0 0,0 0,183 17,-183-17,65 0,-2-8,-10 6,-20-8</inkml:trace>
  <inkml:trace contextRef="#ctx0" brushRef="#br0" timeOffset="113678">5449 10585,'0'0,"0"0,0 0,0 0,0 0,0 0,0 0,0 0,0 0,0 0,0 0,0 0,0 0,0 0,0 0,0 0,0 0,0 0,0 0,0 0,0 0,190-29,-134-4,-10-2</inkml:trace>
  <inkml:trace contextRef="#ctx0" brushRef="#br0" timeOffset="114132">6072 10143,'0'0,"0"0,0 0,0 0,0 0,0 0,0 0,0 0,0 0,0 0,0 0,0 0,0 0,0 0,0 0,0 0,0 0,0 0,0 0,-74 115,74-115,-23 54,2 20,6 13,13 6,12-5,13-17,14-17,9-25,8-19,6-23,-6-18,-11-18,-20-18,-21-15,-22-19,-18 0,-6 10,1 22,1 29,9 23,8 17,10 0,15 0</inkml:trace>
  <inkml:trace contextRef="#ctx0" brushRef="#br0" timeOffset="114423">6487 10250,'0'0,"14"103,-14-103,0 0,0 0,0 0,0 0,0 0,0 10,0-10,0 0,0 0,0 0,0 0,8 6,-8-6,0 0,0 0,0 0,12 27,-12-27,0 0,0 0,0 0,0 0,0 0,0 12,0-12</inkml:trace>
  <inkml:trace contextRef="#ctx0" brushRef="#br0" timeOffset="114764">6488 10657,'0'0,"0"0,0 0,0 0,0 0,0 0,0 0,0 0,0 0,0 0,7 97,-7-97,0 0,0 38,0-38,-60 93,17-54,-13-2,-12-2,-73 33</inkml:trace>
  <inkml:trace contextRef="#ctx0" brushRef="#br0" timeOffset="126138">4494 15568,'0'0,"0"0,0 0,0 0,0 0,0 0,0 0,0 0,0 0,0 0,0 0,0 0,0 0,0 0,0 0,0 0,0 0,0 0,0 0,0 0,0 0,0 0,0 0,0 0,0 0,0 0,0 0,0 0,0 0,0 0,0 0,0 0,0 0,0 0,54 134,-54-134,2 64,11 15,6 12,5 2,7 2,1-6,-1-6,-3-7,-8-15,-4-11,-15-17,-1-15,-18-18,-10-17,-10-23</inkml:trace>
  <inkml:trace contextRef="#ctx0" brushRef="#br0" timeOffset="126764">4376 15939,'0'0,"0"0,0 0,0 0,0 0,0 0,0 0,0 0,0 0,0 0,0 0,0 0,0 0,0 0,0 0,0 0,0 0,0 0,0 0,0 0,0 0,202 54,-140-53,2-2,-2 1,-3 0,-9-10,-5 11,-9-1,-9-1,-13 1,-14 0,0 0,0 0,-16 16,-5 8,-3 12,7 7,9 6,10 1,8-4,5-9,5-9,4-14,5-14,4-11,2-10,-5-5,-7-2,-7 3,-8 7,-8 5,-13 1,-13 4,-13 8,-11 1,1-1,8 11,13-11,16 0,19-32,14-16,14-15,8-10</inkml:trace>
  <inkml:trace contextRef="#ctx0" brushRef="#br0" timeOffset="127056">5253 15486,'0'0,"0"0,0 0,0 0,0 0,0 0,0 0,0 9,0-9,0 0,0 0,0 0,17 25,-17-25,0 0,0 0,19 53,-19-53,0 0,25 82,-25-82,29 107,2 15,0-2,0-17,-5-20,-5-29,-7-19,-14-22,-11-13,-16-20,-19-22,-8-20,-7-19</inkml:trace>
  <inkml:trace contextRef="#ctx0" brushRef="#br0" timeOffset="127652">5112 15846,'0'0,"0"0,0 0,0 0,0 0,0 0,0 0,0 0,155-2,-155 2,57-25,-2 7,-3 5,1 12,-2 1,1 0,-8 17,-2-17,-9 9,-11-10,-6 1,-16 0,1 11,-1 0,-14 10,-3 8,-1 7,6-1,2-3,11-3,0 0,0-6,9-7,2-4,2-12,1-10,4-4,-4-9,0-4,-3-5,-4 5,-7 8,10 11,-10 19,9 17,-1 17,8 13,-1-6,3-13,4-15,2-24,-3-11,3-17,-4-17,-6-10,-1-11</inkml:trace>
  <inkml:trace contextRef="#ctx0" brushRef="#br0" timeOffset="127875">6039 15419,'0'0,"0"0,0 0,0 0,0 0,0 0,0 0,0 0,0 0,0 0,0 0,0 0,1 23,-1-23,0 0,0 0,1 39,-1-39,0 0,18 69,-18-69,18 106,4 29,9 15,-1-1,-3-22,-1-27,-11-33,-5-32</inkml:trace>
  <inkml:trace contextRef="#ctx0" brushRef="#br0" timeOffset="128381">6518 15629,'0'0,"0"0,0 0,0 0,0 0,0 0,0 0,0 0,0 0,0 0,0 0,0 0,0 0,0 0,0 0,0 0,0 0,0 0,0 0,0 0,0 0,0 0,0 0,0 0,0 0,0 0,157 64,-157-64,23 0,24 11,10-3,-1 2,2 1,-7-1,-8-1,-9 1,-10-10,-12 8</inkml:trace>
  <inkml:trace contextRef="#ctx0" brushRef="#br0" timeOffset="128618">6862 15541,'0'0,"0"0,0 0,0 0,0 0,0 0,0 0,0 0,0 0,0 0,0 0,0 0,0 0,0 0,0 0,0 0,0 0,0 0,0 0,-72 168,72-168,4 100,-2-5,13-18,-3-19,-1-21</inkml:trace>
  <inkml:trace contextRef="#ctx0" brushRef="#br0" timeOffset="128974">7546 15827,'0'0,"173"73,-173-73,18 0,27 15,2-7,4-8,2 0,-7-1,0 1,-10 1,-4-1</inkml:trace>
  <inkml:trace contextRef="#ctx0" brushRef="#br0" timeOffset="129316">7685 15659,'-15'0,"1"0,14 0,0 0,0 0,0 0,0 0,0 0,-12 0,12 0,0 0,0 0,0 0,0 0,-22 0,22 0,0 0,0 0,0 0,-15 0,15 0,0 0,0 0,0 0,0 0,0 0,0 0,0 0,25 0,15 0,-40 0,0 0,0 0,59 0,-59 0,0 0,68 0,-68 0,78 0,3-1,-2 11,-4-12,-8 2,-6 0,-8-8</inkml:trace>
  <inkml:trace contextRef="#ctx0" brushRef="#br0" timeOffset="129654">8813 15870,'0'19,"1"5,-1-24,0 0,0 0,0 32,0-32,0 0,2 64,-2-64,2 77,1 5,-16-7,14-17,-13-21,13-28,-13-22,11-20</inkml:trace>
  <inkml:trace contextRef="#ctx0" brushRef="#br0" timeOffset="129910">8677 15213,'0'0,"0"0,0 0,0 0,0 0,0 0,0 0,0 0,0 0,0 0,0 0,0 0,0 0,0 0,0 0,0 0,0 0,0 0,0 0,0 0,0 0,0 0,0 0,0 0,0 0,0 0,0 0,0 0</inkml:trace>
  <inkml:trace contextRef="#ctx0" brushRef="#br0" timeOffset="130522">9516 15690,'0'0,"0"0,0 0,0 0,0 0,0 0,0 0,0 0,0 0,0 0,0 0,0 0,0 0,0 0,0 0,0 0,0 0,0 0,0 0,0 0,0 0,0 0,0 0,0 0,0 0,0 0,0 0,0 0,0 0,0 0,0 0,0 0,0 0,0 0,16 105,-16-105</inkml:trace>
  <inkml:trace contextRef="#ctx0" brushRef="#br0" timeOffset="130904">9498 16596,'0'0,"0"0,0 0,0 0,0 0,-8 94,8-94,0 0,-11 64,11-64,-25 65,-22-9,-181 42,164-97</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7:05:02.218"/>
    </inkml:context>
    <inkml:brush xml:id="br0">
      <inkml:brushProperty name="width" value="0.05292" units="cm"/>
      <inkml:brushProperty name="height" value="0.05292" units="cm"/>
      <inkml:brushProperty name="color" value="#FF0000"/>
    </inkml:brush>
  </inkml:definitions>
  <inkml:trace contextRef="#ctx0" brushRef="#br0">16188 8507,'0'0,"0"0,0 0,0 0,0 0,0 0,0 0,0 0,0 0,0 0,0 0,0 0,0 0,0 0,0 0,198-13,-130-2,71-16,24-4,12 2,8 2,6 6,1 4,-2 8,-16 12,-32 0,-39 10,-42-2,-41 6,-34 3,-43 5,-48 3,-59 1,-52 4,-46 9,-27 8,0 12,17 8,47 0,67-15,67-19,63-18,65-16,63-27,63 5,62-2,38 10,20 12,0 36,-13 12,-22 18,-39 8,-54-8,-63-13,-60-15,-64-23,-61-17,-63-16,-67-13,-62 0,-49 23,-34 30,-11 41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7:05:36.408"/>
    </inkml:context>
    <inkml:brush xml:id="br0">
      <inkml:brushProperty name="width" value="0.05292" units="cm"/>
      <inkml:brushProperty name="height" value="0.05292" units="cm"/>
      <inkml:brushProperty name="color" value="#FF0000"/>
    </inkml:brush>
  </inkml:definitions>
  <inkml:trace contextRef="#ctx0" brushRef="#br0">12036 10031,'0'0,"0"0,0 0,0 0,0 0,0 0,0 0,0 0,0 0,0 0,0 0,0 0,0 0,0 0,0 0,0 0,0 0,0 0,0 0,0 0,0 0,0 0,0 0,0 0,0 0,0 0,170-17,-170 17,149-50,-104 41,10-1,3 10,72-17,28 17,23-4,27-1,22 32,16-4,19 2</inkml:trace>
  <inkml:trace contextRef="#ctx0" brushRef="#br0" timeOffset="7816">12085 11276,'0'0,"0"0,0 0,0 0,0 0,0 0,0 0,0 0,0 0,0 0,328 21,-263-21,7-19,6 8,79-10,22-3,15 9,10 14,4 9,-5 10,-1 12,-2 1</inkml:trace>
  <inkml:trace contextRef="#ctx0" brushRef="#br0" timeOffset="14685">12404 12873,'0'0,"0"0,0 0,0 0,0 0,0 0,0 0,0 0,181 0,-181 0,92 0,11-16,212-12,-249 28,5-1,2 0,72 1,4 12,4 5,-2 4,-2 7,0 0,-8 3,-7-3,-7-13,-6-16</inkml:trace>
  <inkml:trace contextRef="#ctx0" brushRef="#br0" timeOffset="29026">11729 15420,'0'0,"0"0,0 0,0 0,0 0,0 0,0 0,0 0,0 0,0 0,0 0,0 0,0 0,0 0,0 0,0 0,0 0,0 0,0 0,153-88,-153 88,76-10,5 10,-1-1,-4 1,0 1,141-4,-158 2,6-8,2 11,63-18,0 16,-13-1,-21-1,-24 18,-31 3</inkml:trace>
  <inkml:trace contextRef="#ctx0" brushRef="#br0" timeOffset="54125">14410 13843,'0'0,"0"0,0 0,0 0,0 0,0 0,0 0,0 0,0 0,0 0,0 0,0 0,0 0,0 0,0 0,0 0,0 0,0 0,0 0,0 0,0 0,98 114,-87-114,-11 0,0 0,0 0,12 11,-12-11,0 0,12-2,-12 2,29 8,5-8,9 0,7 0,10-15,9 13,3-10,3 12,-7-1,-8 0</inkml:trace>
  <inkml:trace contextRef="#ctx0" brushRef="#br0" timeOffset="55428">16348 13965,'0'0,"0"0,0 0,0 0,160-3,-160 3,131-11,290-22,-319 33,3 8,2 2,106 16,4 12,1 9,-10 7,-6 4,-17 1,-13-6,-10-2</inkml:trace>
  <inkml:trace contextRef="#ctx0" brushRef="#br0" timeOffset="57647">12064 12980,'0'0,"0"0,0 0,0 0,0 0,0 0,0 0,0 0,0 0,0 0,0 0,0 0,0 0,0 0,0 0,0 0,0 0,0 0,0 0,0 0,0 0,0 0,0 0,0 0,0 0,0 0,0 0,0 0,0 0,0 0,0 0,-34 153,34-153,0 0,0 23,0-23,0 20,0 4,0 26,-2 3,2 12,10 10,-10 7,-1 2,1-4,-9-8,9-5,-11-12,12-11,-2-12,-7-14,8-9,0-9,0 0,12 0,6-2,14 4,13-2,6-2,3 2,-2 10,-10 0,-7 4,-5 1,-3 4,-2 0,6 5,-4-1,2 0,-5-3,-9-10,-6-8,-9 5,0-7,0-14,-12 0,11-2,1-5,0-4,-1-8,16-6,2-6,9-6,-3-6,7-1,0-3,-1-3,3 3,-5-1,-3 5,-9 10,-5 10,-10 14,8 8,-8 15,0-8,0 8,-9 0,-9 0,-8-14,-4 2,-6-6,0-5,-7-3,-4-7,-7-3,-6-6,-8-4,-6-6,-4 0,9 11</inkml:trace>
  <inkml:trace contextRef="#ctx0" brushRef="#br0" timeOffset="88797">19591 12097,'0'0,"0"0,0 0,0 0,0 0,0 0,0 0,37 89,-37-89,0 0,0 0,0 0,-1 24,1-24,0 0,0 0,12 29,-12-29,0 0,0 29,0-29,16 51,-8-1,-10-4,0-4,0-6,1-10</inkml:trace>
  <inkml:trace contextRef="#ctx0" brushRef="#br0" timeOffset="89083">20040 12588,'0'0,"0"0,0 0,0 0,0 0,0 0,0 0,0 0,0 0,0 0,0 0,0 0,0 0,0 0,0 0,0 0,10 124,-10-124,0 0,-25 49,25-49,-33 45,-10-21</inkml:trace>
  <inkml:trace contextRef="#ctx0" brushRef="#br0" timeOffset="89923">20146 12058,'0'0,"0"0,0 0,0 0,0 0,0 0,0 0,0 0,0 0,0 0,-4 110,4-110,0 0,-29 47,29-47,-79 154,62-114,4-2,1-2,-11 38,7-9,14-9,0-11,22-11,2-13,5-8,1-14,-1 0,3-14,3-20,0-22,1-21,-2-14,-6-6,-7 1,-16 10,0 13,-9 17,-16 19,-15 20,-12 19,-5 35,2 14,11 10,21-7,19-17,19-22</inkml:trace>
  <inkml:trace contextRef="#ctx0" brushRef="#br0" timeOffset="90229">20484 12435,'0'0,"0"0,0 0,0 0,0 0,0 0,32 100,-32-100,0 0,0 0,-2 27,2-27,0 0,-1 39,1-39,-20 46,-5 1,-6-14</inkml:trace>
  <inkml:trace contextRef="#ctx0" brushRef="#br0" timeOffset="90707">20851 11994,'0'0,"0"0,0 0,0 0,0 0,0 0,0 0,0 0,0 0,0 0,0 0,0 0,0 0,-75 116,75-116,-45 59,12-2,15-8,16-8,9-7,13-10,14-11,3-13,1-8,4-14,-4-8,-6-11,-9-5,-13-3,-8 2,-20 11,-7 10,-8 11,-5 15,2 0,4 18,13-6,19-12,0 0,18-19,13-6,7-3</inkml:trace>
  <inkml:trace contextRef="#ctx0" brushRef="#br0" timeOffset="91112">21233 11964,'0'10,"-19"6,19-16,0 0,0 0,0 0,0 0,-12 19,12-19,0 0,0 0,0 0,-24 35,24-35,0 0,0 0,-26 39,26-39,0 0,-18 41,18-41,-2 42,1 4,12 4,11-1,12-8,11-11,3-12,7-18,-1-13,-2-8,-7-7,-6-5,-8-2,-10-2,-19-4,-1 5,-39 6,-14 15,-11 15,-5 21,10 5,18-5,26-21,26 0</inkml:trace>
  <inkml:trace contextRef="#ctx0" brushRef="#br0" timeOffset="91474">21856 11986,'-8'0,"-4"0,12 0,0 0,0 0,0 0,0 0,-13 0,13 0,0 0,0 0,0 0,-30 23,30-23,0 0,0 0,-36 29,36-29,0 0,-40 44,40-44,-38 60,12 1,25-3,13-10,34-18,28-22,16-15,-5-18,-18-8,-25-3,-27-3,-25-3,-23-2,-22-4,-17 14,-24 18</inkml:trace>
  <inkml:trace contextRef="#ctx0" brushRef="#br0" timeOffset="92357">20226 13523,'0'0,"0"0,0 0,0 0,0 0,0 0,0 0,0 0,0 0,0 0,-179-115,147 115,5-7,-1 7,-36 0,1 1,1 17,2-6,12-12,0 0,9 1,6-1,4 1,8-1,4 0,2 9,3-9,-1 14,-2 7,-2 15,-1 6,-1 2,-2 0,2-12,1-6,8-10,10-16,0 0,15-20,7-2,8-3,9 1,4 10,3 14,-1 10,-6 13,-5 8,-11 7,-9 2,-15 2,1 4,-17-2,-8 1,-10-4,-6-3,-2-3,-1-8,8-9,13-16,23-20,0-4,20 1,7 12</inkml:trace>
  <inkml:trace contextRef="#ctx0" brushRef="#br0" timeOffset="92561">19803 14091,'0'0,"0"0,0 0,0 0,0 0,0 0,0 0,0 0,0 0,0 0,0 0,0 0,0 0,0 0,0 0,0 0,89 103,-89-103,0 0,-14 42,14-42,-23 42,-4-15</inkml:trace>
  <inkml:trace contextRef="#ctx0" brushRef="#br0" timeOffset="93351">20033 13595,'0'0,"0"0,0 0,0 0,0 0,0 0,0 0,0 0,0 0,0 0,0 0,0 0,0 0,0 0,0 0,0 0,0 0,0 0,0 0,0 0,0 0,0 0,0 0,0 0,0 0,0 0,-154 99,154-99,-25 35,-21 34,4 17,8 1,6-3,13-10,16-19,24-15,14-16,11-26,5 1,0-11,0-18,-10-5,-4-19,-10-13,-16-9,-18-9,3 2,-17 7,-5 22,-6 20,-6 18,-4 17,-2 29,5 14,14 8,19 2,21-15,12-14,3-9</inkml:trace>
  <inkml:trace contextRef="#ctx0" brushRef="#br0" timeOffset="93657">20398 13943,'0'0,"0"0,0 0,0 0,0 0,0 0,0 0,0 0,0 0,0 0,-9 105,9-105,0 0,-12 63,12-63,-13 75,-2-8,-9-15,-5-28,-1-23</inkml:trace>
  <inkml:trace contextRef="#ctx0" brushRef="#br0" timeOffset="94105">20731 13468,'0'0,"-8"-2,8 2,0 0,0 0,0 0,0 0,-8 0,8 0,0 0,0 0,0 0,-23 13,23-13,0 0,0 0,-32 24,32-24,0 0,-35 45,35-45,-37 61,13 3,20-7,2-9,27-15,5-11,-6-9,3-13,-2-13,1-12,0-14,-4-12,-7-8,-13 0,-11 9,-12 8,-7 17,-10 24,3 1,6 11,12 5,17-16,28-1,8-7,16-8</inkml:trace>
  <inkml:trace contextRef="#ctx0" brushRef="#br0" timeOffset="94500">21183 13445,'0'16,"-18"2,18-18,0 0,0 0,0 0,-11 19,11-19,0 0,0 0,-20 35,20-35,0 0,-21 36,21-36,-19 35,4 4,5 6,8 1,1-5,15-7,7-13,12-7,9-14,4-10,4-11,-3-12,-4-4,-8-5,-14-4,-19-2,-1-5,-24 3,-11 8,-3 16,-4 27,6-1,12 24,15-7,16-17</inkml:trace>
  <inkml:trace contextRef="#ctx0" brushRef="#br0" timeOffset="94895">21571 13329,'0'0,"0"0,0 0,0 0,0 0,0 0,0 0,0 0,0 0,0 0,0 0,0 0,0 0,0 0,56 35,-56-35,0 0,0 0,0 0,-26 25,26-25,0 0,0 0,-23 37,23-37,0 0,-14 49,14-49,-2 55,19-2,12-6,13-13,9-18,-1-16,-5-15,-6-8,-10-6,-8-11,-20-3,-9-9,-30-6,-25 7,-20 19,-16 33,-1 12,1 19</inkml:trace>
  <inkml:trace contextRef="#ctx0" brushRef="#br0" timeOffset="96040">16907 16150,'0'0,"0"0,0 0,0 0,0 0,0 0,0 0,0 0,0 0,0 0,0 0,0 0,0 0,0 0,0 0,0 0,0 0,0 0,0 0,0 0,0 0,0 0,0 0,0 0,0 0,0 0,0 0,0 0,0 0,0 0,0 0,0 0,0 0,0 0,0 0,0 0,0 0,0 0,0 0,0 0,0 0,0 0,0 0,0 0,0 0,0 0,0 0,0 0,0 0,0 0,0 0,0 0,0 0,0 0,0 0,0 0,0 0,0 0,0 0,0 0,0 0,0 0,0 0,0 0,0 0,0 0,0 0,0 0,0 0,0 0,0 0,0 0,0 0,0 0,0 0,0 0,0 0,0 0,0 0,0 0,0 0,0 0,0 0,0 0,86-74,-86 74,0 0,43-31,-43 31,49-30,7 4,1 12,0 14,-3 9,-4 26,-18 20,-15 23,-16 14,-28 4,-6-2,-7-9,1-13,2-18,8-14,9-16,7-10,13-14,0 0,14 0,13-1,12-16,15 4,2-3,4 8,0 7,-7 0,-5 11</inkml:trace>
  <inkml:trace contextRef="#ctx0" brushRef="#br0" timeOffset="96731">17952 15910,'0'0,"0"0,0 0,0 0,0 0,0 0,0 0,0 0,0 0,0 0,0 0,0 0,0 0,0 0,0 0,0 0,0 0,0 0,0 0,0 0,0 0,0 0,0 0,0 0,0 0,0 0,0 0,0 0,0 0,0 0,0 0,0 0,0 0,0 0,0 0,0 0,0 0,0 0,0 0,0 0,0 0,0 0,0 0,0 0,0 0,0 0,0 0,0 0,0 0,0 0,-105 10,105-10,0 0,-42 16,42-16,-45 0,2 1,6 0,6 0,11-1,4 0,4-9,12 9,0 0,0 0,0 0,0 26,11 8,-3 15,-7 7,0-7,-1-11,1-14,-1-12,0-12,0 0,0 0,12 0,-2 0,11 0,3-18,5 5,8 2,0-2,4 13,2-11,-6 11,0 23,-7 8,-6 15,-9 11,-14 10,0 7,-19-4,-5-11,-4-21,3-28,8-22,16-15,-1-10</inkml:trace>
  <inkml:trace contextRef="#ctx0" brushRef="#br0" timeOffset="97168">18376 15836,'0'0,"0"0,0 0,0 0,0 0,0 0,0 0,0 0,0 0,0 0,-142 106,117-41,15 23,11 5,29-4,1-15,9-24,1-21,2-19,-4-10,-3-26,-10-11,-9-21,-19-25,-27-15,-20-1,-23 14,-7 28,6 33,8 25</inkml:trace>
  <inkml:trace contextRef="#ctx0" brushRef="#br0" timeOffset="108840">2951 12927,'0'0,"0"0,0 0,0 0,0 0,0 0,0 0,0 0,0 0,0 0,0 0,0 0,0 0,0 0,0 0,0 0,0 0,0 0,0 0,0 0,0 0,0 0,0 0,0 0,0 0,0 0,0 0,0 0,0 0,0 0,0 0,0 0,0 0,0 0,199-106,-118 77,5 12,5 15,-10 2,-5 23,-12 6,-15 5,-16 1,-16-8,-18 2,-26 0,-16 1,-18 4,-7-6,3-3,10-3,17-10,19-12,18 9,18-9,26-11,25 10,22 1,19 7,5 12,-1 7,-7 6,-13 10,-15 2,-20 7,-24-2,-25 0,-24 1,-29-5,-23-3,-23-7,-15-2,-5-7,4-1,10-6,14-7,11-10,11-2,15 1,14-18</inkml:trace>
  <inkml:trace contextRef="#ctx0" brushRef="#br0" timeOffset="124422">3262 8937,'0'0,"0"0,0 0,0 0,0 0,0 0,0 0,0 0,0 0,0 0,0 0,0 0,0 0,0 0,0 0,0 0,0 0,0 0,0 0,0 0,0 0,0 0,0 0,0 0,0 0,0 0,0 0,0 0,0 0,0 0,0 0,0 0,0 0,0 0,0 0,0 0,0 0,0 0,0 0,0 0,0 0,0 0,0 0,0 0,0 0,0 0,0 0,0 0,0 0,0 0,0 0,0 0,0 0,0 0,0 0,0 0,0 0,0 0,0 0,0 0,0 0,0 0,0 0,0 0,0 0,-177 102,119-85,5-1,10-6,13-10,13 12,6-12,11 0,0 0,0 0,0 0,11 0,2 13,5-2,-2 9,-3 5,-5 4,-8 3,-1 2,-14-4,3-1,2-6,10-6,-9-5,9-12,19 14,6-14,10 0,13 0,8 0,4 7,-3 11,-3 10,-14 7,-12 11,-21 5,-20 2,-25 0,-24-8,-20-8,-8-15,5-22,22-11,28-23,28-19,21-13,20-6</inkml:trace>
  <inkml:trace contextRef="#ctx0" brushRef="#br0" timeOffset="124857">3512 9170,'0'0,"0"0,0 0,0 0,0 0,0 0,0 0,0 0,0 0,0 0,0 0,0 0,0 0,0 0,0 0,0 0,0 0,0 0,0 0,0 0,0 0,0 0,0 0,0 0,0 0,0 0,0 0,0 0,0 0,0 0,0 0,0 0,0 0,0 0,0 0,0 0,0 0,0 0,0 0,0 0,0 0,30-57,-30 57,0 0,0 0,0 0,-36 33,36-33,0 0,0 0,-44 54,44-54,0 0,-46 75,46-75,-36 88,19 1,30-6,34-22,37-20,18-22,8-20,-11-25,-18-16,-29-14,-22-17,-28-14,-29-12,-20 8,-18 20,-14 29,-11 43,-3 26,7 19</inkml:trace>
  <inkml:trace contextRef="#ctx0" brushRef="#br0" timeOffset="136612">2877 11588,'0'0,"0"0,0 0,0 0,0 0,0 0,0 0,0 0,0 0,0 0,0 0,0 0,0 0,0 0,0 0,0 0,0 0,0 0,0 0,0 0,0 0,0 0,0 0,0 0,0 0,0 0,0 0,0 0,0 0,0 0,0 0,0 0,0 0,0 0,0 0,0 0,0 0,0 0,0 0,0 0,0 0,0 0,0 0,81 118,-81-118,8 93,-2 28,1 17,4-4,2-20,-4-33,-1-33,-8-33,0-26,1-26</inkml:trace>
  <inkml:trace contextRef="#ctx0" brushRef="#br0" timeOffset="137076">3439 11637,'0'0,"0"0,0 0,0 0,0 0,0 0,0 0,0 0,0 0,0 0,0 0,0 0,0 0,0 0,0 0,0 0,0 0,0 0,0 0,-146 100,146-100,-55 64,4 20,15 11,22-2,23-13,30-17,18-18,16-20,1-15,-6-10,-5-24,-8-4,-3-15,-8-18,-14-21,-28-23,-16-2,-38 14,-28 32,-22 44,-8 41,7 30</inkml:trace>
  <inkml:trace contextRef="#ctx0" brushRef="#br0" timeOffset="150211">3085 14202,'0'0,"0"0,0 0,0 0,0 0,0 0,0 0,0 0,0 0,0 0,35 113,-35-113,0 0,8 42,-8-42,11 100,-10-66,-1-3,1 5,-7 37,9 9,-10 14,10 8,-1-5,0-10,-1-24,10-23,-1-24,-2-18</inkml:trace>
  <inkml:trace contextRef="#ctx0" brushRef="#br0" timeOffset="150754">3530 14221,'-26'100,"16"-82,10-18,0 0,-12 26,12-26,-18 55,3 16,-1 17,9 4,10 5,1-9,8-15,10-16,12-14,7-14,6-16,3-13,-4-24,0-15,-7-21,-5-15,-7-17,-11-6,-8 4,-11 7,1 16,-17 16,-2 12,-3 13,-12 7,-6 12,-13 12,-3-1</inkml:trace>
  <inkml:trace contextRef="#ctx0" brushRef="#br0" timeOffset="160426">3013 10151,'0'0,"0"0,0 0,0 0,0 0,0 0,0 0,0 0,0 0,0 0,0 0,0 0,0 0,0 0,0 0,0 0,0 0,0 0,0 0,0 0,0 0,0 0,0 0,0 0,0 0,31 110,-31-110,0 0,7 64,-7-64,12 87,-1 23,-4 14,-9 4,-1-20,2-32,-9-37,-6-39,3-23,14-23</inkml:trace>
  <inkml:trace contextRef="#ctx0" brushRef="#br0" timeOffset="160844">3383 10167,'0'0,"0"0,0 0,0 0,0 0,0 0,0 0,0 0,0 0,0 0,22 138,-37-61,-1 3,5-5,10-21,-9-24,10-17,0-13,12-13,8-1,13-1,12 3,8 12,7 0,2 22,-6-1,-8 0,-12-3,-8-5,-9-13,-1-14,-5-14,-3-19,-9-10</inkml:trace>
  <inkml:trace contextRef="#ctx0" brushRef="#br0" timeOffset="160982">3915 10328,'-1'57,"-25"7,26-64,-26 75,-23 70,-3 15,11-2,22-23</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4-19T17:08:37.830"/>
    </inkml:context>
    <inkml:brush xml:id="br0">
      <inkml:brushProperty name="width" value="0.05292" units="cm"/>
      <inkml:brushProperty name="height" value="0.05292" units="cm"/>
      <inkml:brushProperty name="color" value="#FF0000"/>
    </inkml:brush>
  </inkml:definitions>
  <inkml:trace contextRef="#ctx0" brushRef="#br0">10323 9940,'0'0,"0"0,0 0,0 0,166 25,-166-25,113 19,213-16,-246-4,-1 10,3-7,87 8,10-11,4 13,0-11</inkml:trace>
  <inkml:trace contextRef="#ctx0" brushRef="#br0" timeOffset="21546">15921 8882,'0'0,"0"0,0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22,-22-22,0 0,0 0,0 0,0 0,0 20,0-20,0 0,0 0,0 0,9 34,-9-34,0 0,0 0,1 45,-1-45,0 0,0 50,0-50,-1 53,2-4,-1-10,-1-9,1-14,0-16,0 0,19 0,1 0,4-8,5 0,3 6,3-10,0 12,2-2,-2 1,-5 1,-4-1,-8 1,-3 0,-5 0,-10 0,12 0,-13-17,11-10,-10-13,-1-7,-12 3,5 13,8 13,-9 18,10 30,-1 21,8 19,-6 18,-2 8,-2 4,0-7,0-15,-14-23,4-24,-5-31,-6-16,-8-16</inkml:trace>
  <inkml:trace contextRef="#ctx0" brushRef="#br0" timeOffset="27705">16916 9094,'0'0,"0"0,0 0,0 0,0 0,0 0,0 0,0 0,0 0,0 0,0 0,0 0,0 0,0 0,0 0,0 0,0 0,0 0,0 0,0 0,0 0,0 0,0 0,0 0,0 0,0 0,0 0,0 0,0 0,0 0,0 0,0 0,0 0,0 0,0 0,0 0,0 0,0 0,0 0,0 0,-118 90,118-90,-46 76,12 1,12-6,20-13,14-17,22-15,18-11,15-16,4-13,0-15,-8-11,-15-9,-15-8,-22-7,-12-4,-30 3,-11 12,-14 22,-13 33,-4 31,4 29,21 13,30-7,28-22,28-27,20-20</inkml:trace>
  <inkml:trace contextRef="#ctx0" brushRef="#br0" timeOffset="28064">17524 9575,'0'0,"0"0,0 0,0 0,0 0,0 0,0 0,0 0,0 0,0 0,5 92,-5-92,0 0,-26 52,26-52,-22 54,1-11,-20 28,13-34,20-49,24-35</inkml:trace>
  <inkml:trace contextRef="#ctx0" brushRef="#br0" timeOffset="28494">18083 9175,'0'0,"-9"0,9 0,0 0,0 0,0 0,0 0,-17 0,17 0,0 0,0 0,0 0,-38 0,38 0,0 0,0 0,-52 11,52-11,0 0,-57 24,57-24,-50 39,21 7,29 4,-1-5,38-9,9-16,11-21,4-7,-4-19,-9-12,-14-11,-17-6,-17-2,-25 4,-28 13,-17 24,-10 28,5 21,30 7,36-8,38-17,35-16,25-23,11-4,4-8</inkml:trace>
  <inkml:trace contextRef="#ctx0" brushRef="#br0" timeOffset="28864">18585 8997,'0'0,"0"0,0 0,0 0,0 0,0 0,0 0,0 0,0 0,0 0,0 0,0 0,-27 0,27 0,0 0,0 0,-35 22,35-22,0 0,-53 25,53-25,-60 37,5 10,15 8,21 0,20-4,41-9,15-15,23-16,9-11,-1-20,-12-10,-15-8,-16-5,-24-3,-22-2,-21 5,-27 11,-15 14,-17 19,-1 16,12 15,20 1,33-7,34-18,37-21,25-18,19-11</inkml:trace>
  <inkml:trace contextRef="#ctx0" brushRef="#br0" timeOffset="29250">19186 8972,'0'0,"0"0,0 0,0 0,0 0,0 0,0 0,0 0,0 0,0 0,0 0,0 0,-2 66,2-66,0 0,0 0,-42 1,42-1,0 0,-47 1,47-1,-48 25,7 8,19 8,22 3,21-3,30-9,20-14,13-20,0-6,-13-18,-16-11,-23-9,-24-14,-32-9,-20 6,-23 14,-9 30,6 34,5 20</inkml:trace>
  <inkml:trace contextRef="#ctx0" brushRef="#br0" timeOffset="31491">19624 14537,'0'0,"0"0,0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 22,40-22,0 0,0 0,-48 2,48-2,0 0,-51 9,51-9,-53 1,2 9,0-10,5 9,5-9,6 15,11-13,6 7,10-9,8 0,0 0,0 16,0 3,13 4,-12 8,7 3,-8 0,1 8,-11-5,10-7,-13-10,13-11,0-9,0 0,23 0,3 0,10-19,10 4,2-1,3 7,-4 9,1-1,-6 29,-5 1,-12 9,-15 7,-10 4,-27 4,-9 2,-7-8,-2-15,5-20,10-22,19-25,10-12,22-6</inkml:trace>
  <inkml:trace contextRef="#ctx0" brushRef="#br0" timeOffset="31876">19775 14597,'0'0,"0"0,0 0,0 0,0 0,0 0,0 0,0 0,0 0,0 0,0 0,-103 95,103-95,-18 62,19 7,0-5,28-11,0-12,7-18,-1-23,0 0,-2-33,-4-18,-8-17,-9-16,-13-7,-16 11,-10 15,-4 28,-3 37,-2 24,5 15,7-1</inkml:trace>
  <inkml:trace contextRef="#ctx0" brushRef="#br0" timeOffset="32143">20162 15031,'28'102,"-27"-84,-1-18,0 0,0 0,-13 20,13-20,0 0,-15 39,15-39,-27 30,-3-15</inkml:trace>
  <inkml:trace contextRef="#ctx0" brushRef="#br0" timeOffset="32558">20491 14496,'0'0,"0"0,0 0,0 0,0 0,0 0,0 0,0 0,0 0,0 0,0 0,0 0,0 0,-101 98,101-98,-38 54,13 3,26-1,7-12,26-13,5-9,3-22,4 0,-7-21,-4-12,-11-10,-25-7,0-9,-27 5,-7 4,-11 15,-1 22,3 14,12 31,21-2,21-6,20-13,21-11</inkml:trace>
  <inkml:trace contextRef="#ctx0" brushRef="#br0" timeOffset="32956">20953 14497,'0'0,"0"0,0 0,0 0,0 0,0 0,-9 0,9 0,0 0,0 0,-16-2,16 2,0 0,-29 0,29 0,-37 1,-3 11,40-12,0 0,-38 28,38-28,-29 33,15 6,14 5,16-7,15-8,7-11,9-18,-3 0,-1-20,-9-9,-7-10,-13-4,-15-5,-24-6,-8 8,-13 10,-3 17,-3 19,13 24,16 1,23-7,16-18,21 0,16 0</inkml:trace>
  <inkml:trace contextRef="#ctx0" brushRef="#br0" timeOffset="33328">21402 14440,'0'0,"-10"0,10 0,0 0,0 0,0 0,0 0,0 0,0 0,-14 0,14 0,0 0,0 0,0 0,0 0,0 0,-20-11,20 11,0 0,0 0,0 0,0 0,-27 0,27 0,0 0,0 0,0 0,-30 15,30-15,0 0,0 0,-25 30,25-30,0 0,-21 47,21-47,1 59,-2-6,33-7,10-14,8-18,9-14,-1-18,-5-13,-11-6,-14-13,-19-12,-20-7,-17-5,-11 12,-13 22,-3 22,-8 31,-7 19,0 12</inkml:trace>
  <inkml:trace contextRef="#ctx0" brushRef="#br0" timeOffset="34566">19053 13111,'0'0,"0"0,0 0,0 0,0 0,0 0,0 0,0 0,0 0,0 0,36 117,-36-117,0 0,0 36,0-36,-2 45,1 3,-3 49,-13 2,0-5,2-19,3-29,12-25</inkml:trace>
  <inkml:trace contextRef="#ctx0" brushRef="#br0" timeOffset="34948">19346 13216,'0'0,"0"0,0 0,0 0,0 0,0 0,0 0,0 0,0 0,0 0,0 0,0 0,0 0,-22 20,22-20,-29 40,-3 14,32-54,-33 68,13-1,17-3,3-11,15-19,11-18,6-18,8-13,-4-15,-7-9,-9-13,-18-10,1-2,-33 1,-3 11,-4 18,-6 24,3 25,10 13,15 4,14-9</inkml:trace>
  <inkml:trace contextRef="#ctx0" brushRef="#br0" timeOffset="35194">19550 13621,'6'103,"-7"-81,1-22,0 0,-16 25,16-25,-18 40,-1-10</inkml:trace>
  <inkml:trace contextRef="#ctx0" brushRef="#br0" timeOffset="35659">19874 13146,'0'0,"-23"91,23-91,0 0,0 0,-13 17,13-17,0 0,-23 40,23-40,-20 56,17 1,1 0,13-11,18-19,1-13,3-15,6-26,-1-1,-3-8,-6-5,-13 2,-14-6,-14-1,-17 5,-13 6,-3 11,0 13,12 11,15 1,17 8,23-11,13 2</inkml:trace>
  <inkml:trace contextRef="#ctx0" brushRef="#br0" timeOffset="36068">20236 13082,'0'0,"0"0,0 0,0 0,0 0,0 0,0 0,0 0,0 0,0 0,0 0,0 0,0 0,0 0,0 0,0 0,0 0,0 0,0 0,0 0,0 0,0 0,0 0,-55 107,55-107,0 0,-30 32,30-32,-21 36,19 0,1-4,26-10,11-11,11-12,4-8,-3-9,-1-5,-12-2,-9 3,-13-1,-12-2,-24-3,-17-1,-12 7,-9 10,0 13,9 10,19-1,33-10,21-13,26-5</inkml:trace>
  <inkml:trace contextRef="#ctx0" brushRef="#br0" timeOffset="36401">20684 13068,'0'0,"0"0,0 0,0 0,0 0,-17 0,17 0,0 0,-23 0,23 0,-32 12,-8 8,40-20,0 0,-44 26,44-26,-40 36,11 4,15-2,24 4,23 1,24-4,19-10,5-17,-3-13,-9-20,-18-9,-20-5,-19-8,-25-5,-24-4,-27 5,-23 14</inkml:trace>
  <inkml:trace contextRef="#ctx0" brushRef="#br0" timeOffset="44379">3096 14393,'0'0,"0"0,0 0,0 0,0 0,0 0,0 0,0 0,0 0,0 0,0 0,0 0,0 0,0 0,0 0,0 0,0 0,0 0,0 0,0 0,0 0,0 0,0 0,0 0,0 0,0 0,0 0,0 0,0 0,0 0,0 0,0 0,0 0,0 0,0 0,0 0,0 0,0 0,0 0,0 0,0 0,0 0,0 0,35 105,-35-105,-6 95,10 18,-1 5,0 5,-1-7,0-13,14-18,-14-26,-1-24,7-22,-8-32,-11-20,8-24,1-19,13-10,10-2</inkml:trace>
  <inkml:trace contextRef="#ctx0" brushRef="#br0" timeOffset="44949">3667 14307,'0'0,"0"0,0 0,0 0,0 0,0 0,0 0,0 0,0 0,0 0,0 0,0 0,0 0,0 0,0 0,0 0,0 0,0 0,0 0,0 0,0 0,0 0,0 0,0 0,0 0,0 0,0 0,0 0,0 0,0 0,0 0,0 0,0 0,0 0,0 0,-15 0,15 0,0 0,0 0,0 0,0 0,-25 1,25-1,0 0,0 0,0 0,-39 13,39-13,0 0,0 0,-49 11,49-11,0 0,-50 13,50-13,-47 10,3-10,5 11,12-11,9 0,9 0,9 0,0 0,0 0,0 22,1 10,2 17,-2 11,-15 0,16 2,-10-6,9-15,-1-11,-9-13,9-17,0 0,9 0,5 0,16-26,11 5,9 0,10 4,11 5,2 12,1 9,2 6,-7 6,0 8,-13 12,-18 17,-34 19,-38 13,-45 4</inkml:trace>
  <inkml:trace contextRef="#ctx0" brushRef="#br0" timeOffset="70866">3021 10521,'0'0,"0"0,0 0,0 0,0 0,0 0,0 0,0 0,0 0,0 0,0 0,0 0,0 0,0 0,0 0,0 0,0 0,0 0,0 0,0 0,0 0,0 0,0 0,0 0,0 0,0 0,0 0,0 0,0 0,0 0,0 0,0 0,0 0,0 0,158-60,-158 60,52-23,7 14,3 10,4 15,-2 0,-2 8,-13-2,-12 0,-16-4,-22-2,1 1,-30 4,-12 5,-10-1,-2-3,8-3,13-6,17-13,16 8,16-8,20 0,13 11,9 3,-1 9,-8 7,-9 6,-16 1,-14 1,-22-1,-19-2,-23-3,-20-4,-9-7,1-11,12-10,22 1,25-27,25-8,28-10</inkml:trace>
  <inkml:trace contextRef="#ctx0" brushRef="#br0" timeOffset="71557">4009 10483,'0'0,"0"0,0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0,69 0,-69 0,0 0,0 0,0 0,0 0,0 0,0 0,0 0,0 0,0 0,0 0,0 0,0 0,0 0,0 0,0 0,0 0,0 0,-34 0,34 0,0 0,0 0,0 0,0 0,0 0,0 0,0 0,0 0,0 0,0 0,0 0,0 0,0 0,-38-1,38 1,0 0,0 0,0 0,0 0,0 0,0 0,0 0,0 0,0 0,0 0,0 0,0 0,0 0,0 0,0 0,-36-8,36 8,0 0,0 0,0 0,0 0,0 0,0 0,0 0,0 0,0 0,0 0,0 0,0 0,0 0,0 0,-33 1,33-1,0 0,0 0,0 0,0 0,0 0,0 0,0 0,0 0,0 0,0 0,0 0,0 0,0 0,-30 0,30 0,0 0,0 0,0 0,0 0,0 0,0 0,0 0,0 0,0 0,0 0,0 0,0 0,-20 0,20 0,0 0,0 0,0 0,0 0,0 0,0 0,0 0,0 0,0 0,0 0,-13 0,13 0,0 0,0 0,0 0,0 0,0 0,0 0,0 0,0 0,0 0,0 0,0 0,0 0,0 0,0 0,0 0,0 0,0 0,0 0,0 0,0 0,0 0,0 0,0 0,0 0,0 0,0 0,0 0,0 0,0 0,0 0,0 0,0 0,0 0,0 0,0 0,0 0,0 0,0 0,0 0,0 0,0 0,0 0,0 0,0 0,0 0,0 0,0 0,0 0,0 10,0-10,0 0,0 0,0 0,0 0,0 0,12 18,-12-18,0 0,0 0,0 0,0 0,-1 25,1-25,0 0,0 0,0 0,0 29,0-29,0 0,0 0,-1 29,1-29,0 0,0 26,0-26,-1 21,-10-3,11-4,-15 3,14-3,-12-4,13-10,-1 9,1-9,21-10,10 2,13-1,8 10,3-2,-5 13,-8 4,-13 3,-11-1,-8 0,-10 0,-1-4,0-1,-8-1,-12-1,-13 1,-11-2,-11 0,1-9,10-1,17 0,19 0,22-18</inkml:trace>
  <inkml:trace contextRef="#ctx0" brushRef="#br0" timeOffset="78058">7323 16752,'0'0,"0"0,0 0,0 0,0 0,0 0,0 0,0 0,0 0,0 0,0 0,0 0,0 0,0 0,0 0,0 0,0 0,0 0,0 0,0 0,0 0,0 0,0 0,0 0,0 0,0 0,0 0,0 0,0 0,0 0,0 0,0 0,0 0,0 0,0 0,0 0,0 0,0 0,0 0,0 0,0 0,0 0,0 0,0 0,0 0,0 0,0 0,0 0,0 0,0 0,0 0,0 0,0 0,0 0,0 0,0 0,0 0,0 0,0 0,0 0,0 0,0 0,0 0,0 0,0 0,0 0,0 0,0 0,0 0,0 0,0 0,0 0,0 99,0-99,0 0,14 87,-14-87,29 105,1 13,2-6,-3-2,-10-14,-4-14,-13-13,-9-20,-10-20,-7-28,5-1</inkml:trace>
  <inkml:trace contextRef="#ctx0" brushRef="#br0" timeOffset="78329">7862 17462,'0'12,"9"-1,-9-11,0 0,0 0,0 0,0 0,0 0,0 0,0 8,0-8,0 0,0 0,0 0,0 0,0 0,9 15,-9-15,0 0,0 0,0 0,0 0,0 8,0-8,0 0,0 0,0 0,0 0,0 0,0 0,0 0,-19-14,19 14,0 0,-16-23,16 23</inkml:trace>
  <inkml:trace contextRef="#ctx0" brushRef="#br0" timeOffset="79252">8335 16774,'0'0,"0"0,0 0,0 0,0 0,0 0,0 0,0 0,0 0,0 0,0 0,0 0,0 0,0 0,0 0,0 0,-52-5,52 5,0 0,0 0,-57 17,57-17,0 0,-49 13,49-13,-40 12,16-3,4-9,5 11,2-11,0 0,-1 10,4-10,-1 8,0-8,1 26,-1-1,2 6,10 6,-12-5,12-5,0-4,-14-7,13-8,0-8,0 0,3 9,-3-9,0 0,0 0,8 9,10-9,4 10,4-1,-1 2,-5 0,3 4,-3 5,-3-5,3 3,-2 1,-2-5,7-1,4-1,1-12,9 15,2-15,1 14,2-3,-4 1,-1 4,-4-1,-3 2,-3 3,-10 7,-8 9,-8 8,-13 12,-11 3,-13 3,-9-1,-10-8,-9-13,-3-14,-3-26,7-16,18-20,12-13,15-5,17-4,-1 1</inkml:trace>
  <inkml:trace contextRef="#ctx0" brushRef="#br0" timeOffset="80529">9209 17525,'0'0,"0"0,0 0,0 0,0 0,0 0,0 0,0 0,0 0,0 0,0 0,0 0,0 0,0 0,0 0,0 0,0 0,0 0,0 0,0 0,0 0,0 0,0 0,0 0,0 0,0 0,0 0,0 0,0 0,0 0,0 0,0 0,0 0,0 0,0 0,0 0,0 0,0 0,0 0,0 0,0 0,0 0,0 0,0 0,0 0,0 0,0 0,0 0,0 0,0 0,0 0,0 0,0 0,0 0,0 0,0 0,0 0,0 0,0 0,0 0,0 0,0 0,0 0,0 0,0 0,194 2,-132-2,5-15,4 0,-5-3,-4 5,-14 1,-13 1,-14 11,-13-15,-8 4,-25-3</inkml:trace>
  <inkml:trace contextRef="#ctx0" brushRef="#br0" timeOffset="80753">9422 17090,'0'0,"-8"29,8-29,0 0,0 0,0 33,0-33,0 0,2 71,-2-71,18 100,10 20,14 11,-3-6,-9-16,-12-30,-16-26</inkml:trace>
  <inkml:trace contextRef="#ctx0" brushRef="#br0" timeOffset="87612">10360 5782,'0'0,"0"0,0 0,0 0,0 0,0 0,0 0,0 0,0 0,0 0,0 0,0 0,0 0,0 0,0 0,0 0,-3 91,3-91,0 0,0 0,0 0,0 0,6 19,-6-19,0 0,0 0,0 0,15 35,-15-35,0 0,0 0,8 20,-8-20,0 0,8 20,-8-20,8 22,8 27,-1 10,-3 16,1 16,-15 13,8 7,-8-1,0-6,0-7,11-13,0-10,-11-15,16-15,-15-11,13-10,-12-7,11-8,-11-8,0 0,12 0,3-8,12-4,16-5,15-1,17-1,11 1,15 4,12 14,4 14,-5 7,-20 9,-25 6,-29 2,-16-4,-13-9,-9-11,0-14,0 0,0 0,-8-22,-7-3,-5-8,-5-13,-5-13,-1-18,6-19,13-15,14-15,0-6,1-10,12-1,-12 3,-10 10,-4 21,-5 21,-1 26,4 15,1 10,0 2,-4 0,-6-1,-2 3,4 9,8 8,12 16,0-8,-8 8,8 0,0 0,-19 0,-7 0,-15-12,-17 13,-21-9,-18 8,-28 2,-24-1,-15 23,7 7,23 5</inkml:trace>
  <inkml:trace contextRef="#ctx0" brushRef="#br0" timeOffset="95153">4088 10512,'0'0,"0"0,0 0,0 0,0 0,0 0,0 0,0 0,0 0,0 0,0 0,-383-24,315 34,-3 2,2 2,-69 17,12 5,18 2,28-2,29-9,27-11,34-8,36-7,34-14,39-8,29-7,20-7,10 4,-8 5,-24 10,-39 8,-45 8,-45 0,-44 0,-47 0,-46 21,-40 0,-19 13,2 2,25 6,43-7,45-9,49-6,48-9,49-13,41 2,40 0,20-9,-2 9,-20-1,-41 0,-46 2,-49 11,-44 0,-50 3,-42 9,-33 2,-10 5,15 2,27-5,40-6,42-4,45-2,45-3,37 0,22-3,3-2,-11 0,-27-9</inkml:trace>
  <inkml:trace contextRef="#ctx0" brushRef="#br0" timeOffset="95784">1680 10535,'0'0,"0"0,0 0,0 0,0 0,0 0,0 0,0 0,0 0,0 0,0 0,0 0,0 0,0 0,0 0,0 0,0 0,0 0,0 0,0 0,0 0,0 0,0 0,0 0,0 0,91-91,-91 91,0 0,60-24,-60 24,66-20,5 9,-2 10,-13 1,-11 25,-20 5,-26 19,-12 17,-33 5,-14 3,-7-4,1-6,11-10,15-15,19-16,21-15,15-8,20 0,21 0,8 0,4 0,-7 10,-8-10,-9 10,-10-10,-8-1,-9-23,-16-11</inkml:trace>
  <inkml:trace contextRef="#ctx0" brushRef="#br0" timeOffset="96159">2388 10563,'0'0,"0"0,0 0,0 0,0 0,0 0,0 0,0 0,0 0,0 0,-52 138,31-76,9-4,11-13,-1-11,21-14,10-10,11-9,3-9,-1-14,-1-18,-9-14,-12-15,-15-16,-16-7,-18 9,-8 10,-2 29,-5 33,5 35,8 30</inkml:trace>
  <inkml:trace contextRef="#ctx0" brushRef="#br0" timeOffset="113324">10829 17520,'0'0,"0"0,0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0,11-19,-11 19,0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8,0-8,0 0,0 0,0 0,0 0,0 0,0 0,0 0,0 0,0 0,0 0,0 0,0 0,0 0,14 15,-14-15,0 0,0 0,0 0,0 0,0 0,0 0,0 0,0 0,0 0,0 0,0 0,0 0,0 0,0 0,0 0,0 0,0 0,0 0,0 0,0 0,0 0,0 0,0 0,0 0,0 0,0 0,0 0,0 0,0 0,0 0,0 0,0 0,0 0,0 0,0 0,0 0,0 0,0 0,0 0,0 0,0 0,0 0,0 0,0 0,0 0,0 0,0 0,0 0,0 0,0 0,0 0,0 0,0 0,0 0,0 0,0 0,0 0,0 0,0 0,0 19,0-19,0 0,0 0,0 0,0 0,0 0,0 0,0 0,0 0,0 0,0 0,0 0,0 0,0 0,0 0,0 0,9 22,-9-22,0 0,0 0,0 0,0 0,0 0,0 0,0 0,0 0,0 0,0 0,0 0,0 0,0 0,0 0,0 0,0 0,0 0,0 0,0 0,0 0,0 0,0 0,0 0,0 0,0 0,0 0,0 0,0 0,0 0,0 0,0 0,0 0,0 0,0 0,0 0,0 0,0 0,0 0,0 0,0 0,0 0,0 0,0 0,0 0,0 0,0 0,0 0,0 0,0 0,0 0,0 0,0 0,0 0,0 0,0 0,0 0,0 0,2 19,-2-19,0 0,0 0,0 0,0 0,0 0,0 0,0 0,0 0,0 0,0 0,0 0,0 0,0 0,0 0,0 0,0 0,0 0,0 12,0-12,0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21,0-21,0 0,0 0,0 0,0 0,0 0,0 0,0 0,0 0,0 0,0 0,0 0,0 0,0 0,0 0,0 0,0 0,0 0,0 0,0 0,0 0,0 0,0 0,0 0,0 0,0 0,0 0,0 0,0 0,0 0,0 0,0 0,0 0,0 0,0 0,0 0,0 0,0 0,0 12,0-12,0 0,0 0,0 0,0 0,0 0,0 0,0 0,0 0,0 0,0 0,0 0,0 0,0 0,0 0,0 0,0 0,0 0,0 0,0 0,0 0,0 0,0 0,0 0,0 0,0 0,0 0,0 0,0 0,0 0,0 0,0 0,0 0,0 0,0 0,0 0,0 0,0 11,0-11,0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0,0-17,0 17,0 0,0 0,0 0,0 0,0 0,0 0,0 0,0 0,0 0,0 0,0 0,0 0,0 0,0 0,0 0,0 0,0 0,0 0,0 0,0 0,0 0,0 0,0 0,0 0,0 0,0 0,0 0,0 0,0-8,0 8,0 0,0 0,0 0,0 0,0 0,0 0,0 0,0 0,0 0,0 0,0 0,0 0,0 0,0 0,0 0,0 0,0 0,0 0,0 0,0 0,0 0,0 0,0 0,0 0,0 0,0 0,0 0,0 0,0 0,0 0,0 0,0 0,0 0,0 0,0 0,0 0,0 0,0 0,0 0,0 0,0 0,0 0,-9-9,9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9,-9-9,0 0,0 0,0 0,0 0,0 0,0 0,0 0,0 0,0 0,0 0,0 0,0 0,0 0,0 0,0 0,0 0,0 0,0 0,0 0,0 0,0 0,0 0,0 0,0 0,0 0,0 0,0 0,0 0,0 0,0 0,0 18,0-18,0 0,0 0,0 0,0 0,0 0,0 0,0 0,0 0,0 0,0 0,0 0,0 0,0 0,0 0,1 17,-1-17,0 0,0 0,0 0,0 0,0 0,0 0,0 0,0 0,0 0,0 0,0 0,0 0,0 0,0 19,0-19,0 0,0 0,0 0,0 0,0 0,0 0,0 0,0 0,0 0,0 0,0 0,0 0,0 21,0-21,0 0,0 0,0 0,0 0,0 0,0 0,0 0,0 0,0 0,0 0,1 16,-1-16,0 0,0 0,0 0,0 0,0 0,0 0,0 0,0 0,0 0,0 0,0 10,0-10,0 0,0 0,0 0,0 0,0 0,0 0,0 0,0 0,0 0,0 0,0 0,0 0,0 0,0 0,0 0,0 0,0 0,0 0,0 0,0 0,0 0,0 0,0 0,0 0,0 0,0 0,0 0,0 0,9-17,-9 17,0 0,0 0,0 0,0 0,0 0,0 0,0-20,0 20,0 0,0 0,0 0,0 0,0 0,0-25,0 25,0 0,0 0,0 0,0 0,-1-24,1 24,0 0,0 0,0 0,0-18,0 18,0 0,0 0,0 0,0 0,0 0,8 0,-8 0</inkml:trace>
  <inkml:trace contextRef="#ctx0" brushRef="#br0" timeOffset="114209">10890 17586,'0'0,"0"0,0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15,-1-15,0 0,0 0,0 0,0 0,0 0,0 0,0 0,0 0,0 0,0 0,0 0,0 0,0 0,0 0,0 0,0 0,0 0,0 0,0 0,0 0,0 0,0 14,0-14,0 0,0 0,0 0,0 0,0 0,0 0,0 0,0 0,0 0,0 0,0 0,0 0,0 0,0 0,0 0,0 0,0 0,0 0,0 0,0 0,0 17,0-17,0 0,0 0,0 0,0 0,0 0,0 0,0 0,0 0,0 0,0 0,0 0,0 0,0 0,0 0,0 0,0 0,0 0,0 0,0 0,1 17,-1-17,0 0,0 0,0 0,0 0,0 0,0 0,0 0,0 14,0-14,0 0,0 0,0 0,0 0,0 0,0 0,0 0,0 0,0 0,0 0,0 0,0 0,0 0,0 0,0 0,0 0,0 0,0 13,0-13,0 0,0 0,0 0,0 0,0 0,0 0,0 0,0 0,0 0,0 0,0 0,0 0,0 0,0 0,0 0,0 0,17 0,-17 0,0 0,0 0,0 0,0 0,0 0,0 0,0 0,0 0,0 0,0 0,0 0,0 0,0 0,0 0,0 0,18 9,-18-9,0 0,0 0,0 0,0 0,0 0,0 0,0 0,0 0,0 0,0 0,0 0,0 0,0 0,0 0,22 0,-22 0,0 0,0 0,21-18,-21 18,0 0,0 0,0 0,0 0,0 0,0 0,0 0,0 0,0 0,0 0,0 0,0 0,15-19,-15 19,0 0,0 0,0 0,0 0,0 0,0 0,0 0,0 0,0 0,0 0,0 0,9-22,-9 22,0 0,0 0,0 0,0 0,0 0,0 0,0 0,0 0,0 0,0 0,-1-22,1 22,0 0,0 0,0 0,0 0,0 0,0 0,0 0,0 0,0 0,0-22,0 22,0 0,0 0,0 0,0 0,0 0,0 0,0 0,0 0,-14-18,14 18,0 0,0 0,0 0,0 0,0 0,0 0,0 0,-16-13,16 13,-21 0,21 0,0 0,0 0,0 0,0 0,0 0,-21 8,21-8,0 0,0 0,0 0,0 0,-23 34,23-34,0 0,0 0,0 0,-19 49,19-49,0 0,0 0,-14 58,14-58,0 0,-8 51,8-51,2 35,-14-15,12-20,10 0,1-15,5-7,0-10,-1 3,-5 0,-10 6,9 10,-9 13,0 0,-14 15,-2 7,1 1,2 0,5-8,8-15,0 0,-1-15,18-9,-3-4,0-4</inkml:trace>
  <inkml:trace contextRef="#ctx0" brushRef="#br0" timeOffset="115044">12067 16551,'0'0,"0"0,0 0,0 0,0 0,0 0,0 0,0 0,0 0,0 0,0 0,0 0,0 0,0 0,0 0,0 0,0 0,0 0,0 0,0 0,0 0,0 0,0 0,0 0,0 0,0 0,0 0,0 0,0 0,0 0,0 0,0 0,0 0,0 0,0 0,0 0,0 0,0 0,0 0,0 0,0 0,0 0,0 0,0 0,0 0,0 0,0 0,0 0,0 0,0 0,0 0,0 0,0 0,0 0,0 0,-192 11,121-11,8 10,7-10,11 1,12 7,9-8,7 1,1-1,1 11,-2 1,0 5,2 5,2 7,-1 7,2 4,0 11,-2 6,2 6,-2 3,3-11,2-10,12-20,-13-14,10-11,15-9,1-8,12-3,9-2,14 0,7 6,10 17,6-1,3 31,3 15,-6 29,3 25,-3 34,-8 25,-18 15,-26 6,-36-17,-43-32,-37-53,-22-54,-14-58,-4-45,-2-29</inkml:trace>
  <inkml:trace contextRef="#ctx0" brushRef="#br0" timeOffset="142539">16266 5417,'0'0,"0"0,0 0,0 0,0 0,0 0,0 0,0 0,21 87,-21-87,4 34,-10 69,6-62,0 11,0 6,17 55,-5 8,-11-4,-1-22,-10-30</inkml:trace>
  <inkml:trace contextRef="#ctx0" brushRef="#br0" timeOffset="143234">16619 6327,'0'0,"0"0,0 0,0 0,0 0,0 0,0 0,0 0,0 0,0 0,0 0,0 0,0 0,0 0,0 0,0 0,0 0,0 0,0 0,0 0,0 0,0 0,0 0,0 0,0 0,0 0,0 0,0 0,0 0,0 0,0 0,0 0,0 0,0 0,0 0,0 0,0 0,0 0,0 0,0 0,0 0,0 0,0 0,0 0,0 0</inkml:trace>
  <inkml:trace contextRef="#ctx0" brushRef="#br0" timeOffset="143787">16472 6339,'0'0,"0"0,0 0,0 0,0 0,0 0,0 0,0 0,0 0,0 0,0 0,0 0,0 0,0 0,0 0,0 0,0 0,0 0,0 0,0 0,0 0,0 0,0 0,0 0,0 0,0 0,0 0,39 107,-39-107,0 0,0 0,17 27,-17-27,0 0,9 33,-9-33,10 29,10 25,-20-5,0-16,-27-19,-2-14</inkml:trace>
  <inkml:trace contextRef="#ctx0" brushRef="#br0" timeOffset="144334">16798 5820,'-11'23,"10"5,1-28,0 0,0 0,-13 29,13-29,0 0,0 59,0-59,1 57,9-11,15-13,9-16,7-18,3-7,-4-18,-6-11,-12-14,-14-8,-9-4,-24 1,-4 14,-12 21,-6 27,-2 23,2 20,16 11,15 1,16-13,24-22,14-20,10-20,4-11,0-7</inkml:trace>
  <inkml:trace contextRef="#ctx0" brushRef="#br0" timeOffset="144647">17059 5846,'1'45,"-2"-1,1-44,0 0,0 36,0-36,24 67,5-22,14-26,6-19,-1-32,-4-16,-12-7,-16-4,-17 0,-28 6,-11 11,-11 15,0 28,6 9,13 11,18-3,14-18,31-10</inkml:trace>
  <inkml:trace contextRef="#ctx0" brushRef="#br0" timeOffset="144992">17421 5758,'-11'26,"10"1,1-27,0 0,0 0,0 0,-8 27,8-27,0 0,0 0,1 47,-1-47,0 0,12 40,-12-40,23 27,13-17,9-11,2-25,-3-2,-11-1,-23-4,-24-2,-20 0,-15 7,-7 13,8 17,13-2,18 16,17-16</inkml:trace>
  <inkml:trace contextRef="#ctx0" brushRef="#br0" timeOffset="145281">17928 6311,'-10'29,"-6"-13,16-16,0 0,-9 0,9 0</inkml:trace>
  <inkml:trace contextRef="#ctx0" brushRef="#br0" timeOffset="145756">18300 5742,'0'0,"0"0,0 0,0 0,0 0,0 0,0 0,0 0,0 0,0 0,0 0,0 0,0 0,-153 108,153-108,-16 41,17-9,13-6,18-13,12-13,3-9,3-13,-9-6,-14 0,-12-1,-14-4,-34-1,-4 3,-8 11,3 20,5 0,15 21,22 4,13-2,24-10,17-13,7-1,-3-24,-5 4,-12 1</inkml:trace>
  <inkml:trace contextRef="#ctx0" brushRef="#br0" timeOffset="146082">18576 5715,'0'0,"0"0,0 0,0 0,0 0,0 0,0 0,0 0,-9 0,9 0,0 0,0 0,0 0,0 0,-14 16,14-16,0 0,0 0,0 0,-21 26,21-26,0 0,0 0,-28 38,28-38,0 0,-26 44,26-44,-14 42,4-10,25-10,18-22,18-1,13-19,-1-15,-14-5,-18-2,-18 4,-13 1,-30 3,-1 10,-14 12,1 12,8 22,12-4,24-7,16-11,20-18,8-6</inkml:trace>
  <inkml:trace contextRef="#ctx0" brushRef="#br0" timeOffset="146553">18931 5620,'0'0,"0"0,0 0,0 0,0 0,0 0,0 0,0 0,0 0,0 0,0 0,0 0,0 0,0 0,0 0,0 0,0 0,-13 0,13 0,0 0,0 0,0 0,0 0,0 0,0 0,0 0,0 0,0 0,0 0,0 0,0 0,0 0,-12 12,12-12,0 0,0 0,0 0,0 0,0 0,0 0,0 0,0 0,0 0,0 0,0 0,0 0,-17 10,17-10,0 0,0 0,0 0,0 0,0 0,0 0,0 0,0 0,0 0,0 0,0 0,-14 10,14-10,0 0,0 0,0 0,0 0,0 0,0 0,0 0,0 0,0 0,0 0,-10 8,10-8,0 0,0 0,0 0,0 0,0 0,0 0,0 0,0 0,0 0,0 0,0 0,0 0,0 0,0 0,0 0,0 0,0 0,0 0,0 0,-9 1,9-1,0 0,0 0,0 0,0 0,0 0,0 0,0 0,0 9,0-9,0 0,0 0,0 0,0 0,0 0,0 0,0 0,0 0,0 0,0 0,0 0,0 0,0 0,0 0,0 0,0 0,0 0,0 0,0 0,0 10,0-10,0 0,0 0,0 0,1 16,-1-16,0 0,0 0,-10 27,10-27,0 0,1 38,-1-38,0 46,1 1,24-4,9-15,13-14,10-14,-1-34,-7-4,-15-7,-36-4,-7 1,-26 5,-14 9,-1 18,-1 16,7 27,16-5,18-10,10-12</inkml:trace>
  <inkml:trace contextRef="#ctx0" brushRef="#br0" timeOffset="146863">19611 5888,'30'0,"5"0,-35 0,0 0,0 0,37-2,-37 2,0 0,64 0,-64 0,57-15,-18 6,-22-1,-17-3,-23-1,-4-4</inkml:trace>
  <inkml:trace contextRef="#ctx0" brushRef="#br0" timeOffset="146998">19642 5909,'0'41,"9"-10,-9-31,0 0,12 22,-12-22</inkml:trace>
  <inkml:trace contextRef="#ctx0" brushRef="#br0" timeOffset="149659">20673 5494,'0'0,"0"0,0 0,0 0,0 0,0 0,0 0,0 0,0 0,0 0,0 0,0 0,0 0,5 161,-5-161,-13 47,3 3,12 1,-19 50,18-2,0-13,1-15,-1-18,12-19,-13-22</inkml:trace>
  <inkml:trace contextRef="#ctx0" brushRef="#br0" timeOffset="149762">17605 15904</inkml:trace>
  <inkml:trace contextRef="#ctx0" brushRef="#br0" timeOffset="149867">17794 15998,'16'0,"-1"0,-3-9</inkml:trace>
  <inkml:trace contextRef="#ctx0" brushRef="#br0" timeOffset="149968">20848 6200,'0'-14</inkml:trace>
  <inkml:trace contextRef="#ctx0" brushRef="#br0" timeOffset="150582">21059 5698,'0'0,"0"0,0 0,0 0,0 0,0 0,0 0,0 0,0 0,0 0,0 0,0 0,0 0,0 0,0 0,0 0,0 0,0 0,0 0,0 0,0 0,0 0,0 0,0 0,0 0,0 0,0 0,0 0,0 0,0 0,0 0,0 0,0 0,0 0,0 0,0 0,0 0,0 0,0 0,0 0,0 0,0 0,0 0,0 0,0 0,0 0,0 0,0 0,0 0,0 0,0 0,0 0,0 0,0 0,0 0,0 0,0 0,0 0,0 0,0 0,0 0,0 0,0 0,0 0,161-51,-99 33,-12 17,-25 43,-24 22,-28 14,-5 6,-4-9,9-13,7-14,7-16,13-12,8-7,15-5,9 0,7 1,1-9,-3 11,-4-12,-6 13,-7-2,-9 1,-10 0,-1-1,0-10,0 0,0-17,8 3</inkml:trace>
  <inkml:trace contextRef="#ctx0" brushRef="#br0" timeOffset="153206">21603 5673,'0'0,"0"0,0 0,0 0,0 0,0 0,0 0,0 0,0 0,0 0,0 0,0 0,0 0,0 0,0 0,0 0,0 0,0 0,0 0,0 0,0 0,0 0,0 0,0 0,0 0,0 0,0 0,0 0,0 0,0 0,0 0,0 0,0 0,0 0,0 0,0 0,0 0,0 0,0 0,0 0,0 0,0 0,0 0,0 0,0 0,0 0,0 0,0 0,0 0,0 0,0 0,0 0,0 0,0 0,0 0,0 0,0 0,0 0,0 0,0 0,0 0,0 0,0 0,0 0,0 0</inkml:trace>
  <inkml:trace contextRef="#ctx0" brushRef="#br0" timeOffset="153660">21562 5686,'0'0,"0"0,0 0,0 0,0 0,0 0,0 0,0 0,0 0,0 0,0 0,0 0,0 0,0 0,0 0,0 0,0 22,1 8,-13 18,13 16,-12 7,11-4,1-10,16-16,10-16,10-15,6-10,-2-21,-9-8,-13-15,-19-10,-22-9,-14-2,-11 2,6 13,3 21,13 19,11 22,14 10,17 4,6-9,9-17,0 0</inkml:trace>
  <inkml:trace contextRef="#ctx0" brushRef="#br0" timeOffset="154613">21929 5702,'0'0,"0"0,0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57,26-57,0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0,-9 13,9-13,0 0,0 0,0 0,0 0,0 0,0 0,0 0,0 0,0 0,0 0,0 0,0 0,0 0,0 0,0 0,0 0,0 0,0 0,0 0,0 0,0 0,0 0,0 0,0 0,0 0,0 0,0 0,0 0,0 0,0 0,0 0,0 0,0 0,0 0,0 0,0 0,0 0,0 0,0 0,0 0,0 0,0 0,0 0,0 0,0 0,0 0,0 0,0 0,0 0,0 0,0 0,0 0,0 0,0 0,0 0,0 0,0 0,0 0,0 0,0 0,0 0,0 0,0 0,0 0,0 0,1 10,-1-10,0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9,8-9,0 0,0 0,0 20,0-20,0 0,0 33,0-33,-12 51,13 10,-1-61,0 0,2 62,-2-62,10 52,7-14,10-15,10-23,6-9,-1-17,-9-11,-12-8,-21-3,-1-4,-18-7,-9-5,-5 0,1 13,0 20,3 22,1 26,0 19,4 8</inkml:trace>
  <inkml:trace contextRef="#ctx0" brushRef="#br0" timeOffset="155066">20828 6129,'0'0,"0"0,0 0,0 0,0 0,0 0,0 0,0 0,0 0,0 0,0 0,0 0,0 0,0 0,0 0,0 0,0 0,0 0,0 0,0 0,0 0,0 0,0 0,0 0,0 0,0 0,0 0,0 0,0 0,0 0,0 0,0 0,0 0,0 0,0 0,0 0,0 0,0 0,0 0,0 0,60 104,-60-104,0 0,-13 75,13-75,-20 83,-7 0,-5-16,-2-23</inkml:trace>
  <inkml:trace contextRef="#ctx0" brushRef="#br0" timeOffset="155489">22336 5709,'0'0,"0"0,0 0,0 0,0 0,0 0,0 0,0 0,0 0,0 0,0 0,0 0,0 0,0 0,0 0,0 0,0 0,0 0,0 0,0 0,0 0,0 0,0 0,0 0,0 0,0 0,0 0,0 0,0 0,0 0,0 0,0 0,0 0,0 0,0 0,0 0,0 0,0 0,0 0,0 0,0 0,0 0,0 0,0 0,0 0,0 0,0 0,0 0,0 0,0 0,0 0,0 0,0 0,0 0,0 0,0 0,0 0,0 0,0 0,0 0,0 0,0 0,0 0,0 0,0 0,0 0,0 0,0 0,0 0,0 0,0 0,0 0,0 0,0 0,0 0,-19 44,19-44</inkml:trace>
  <inkml:trace contextRef="#ctx0" brushRef="#br0" timeOffset="155619">22358 5789,'0'0,"0"0,1 7,-1-7,-1 8,1-8,-11 0</inkml:trace>
  <inkml:trace contextRef="#ctx0" brushRef="#br0" timeOffset="155955">22331 6203,'0'0,"0"0,0 0,0 0,0 0,0 0,0 0,0 0,0 0,0 0,0 0,0 0,0 0,0 0,0 0,0 0,0 0,0 0,0 0,0 0,0 0,0 0,0 0,0 0,0 0,0 0,0 0,-2 101,2-101,0 0,0 0,-16 44,16-44,0 0,-25 36,25-36,-28 16,-1-16</inkml:trace>
  <inkml:trace contextRef="#ctx0" brushRef="#br0" timeOffset="156424">22707 5758,'0'0,"0"0,0 0,0 0,0 0,0 0,0 0,0 0,0 0,0 0,0 0,0 0,0 0,0 0,0 0,0 0,0 0,0 0,0 0,0 0,0 0,0 0,0 0,0 0,0 0,0 0,0 0,0 0,0 0,0 0,0 0,0 0,0 0,0 0,-116 133,116-133,-22 61,11-10,11-15,27-14,7-11,11-11,3-22,-1-7,-8-14,-12-6,-18-2,-19 2,-20 11,-13 15,-9 23,5 0,9 29,22-6,16-5,26-7,12-11,8-11,10-7</inkml:trace>
  <inkml:trace contextRef="#ctx0" brushRef="#br0" timeOffset="156751">22911 5841,'-11'33,"11"2,0-35,0 0,0 0,0 32,0-32,0 0,9 58,-9-58,26 43,15-15,8-28,-2-10,-4-20,-15-9,-18-4,-20 0,-15 2,-13 6,-13 15,1 20,4 18,13 9,17 0,25-11,22-16,16 0</inkml:trace>
  <inkml:trace contextRef="#ctx0" brushRef="#br0" timeOffset="157074">23339 5826,'-23'17,"4"8,19-25,0 0,0 0,0 0,-16 27,16-27,0 0,0 0,-23 48,23-48,0 0,0 50,0-50,0 45,34-17,11-11,9-17,4-26,-13-9,-9-12,-19 1,-17-1,-21 9,-19 8,-12 13,-8 17,4 21,7 6</inkml:trace>
  <inkml:trace contextRef="#ctx0" brushRef="#br0" timeOffset="162507">21351 7113,'0'0,"0"0,0 0,0 0,0 0,0 0,0 0,0 0,0 0,0 0,0 0,0 0,0 0,0 0,0 0,0 0,0 0,0 0,0 0,0 0,0 0,0 0,0 0,0 0,0 0,0 0,0 0,0 0,0 0,0 0,0 0,0 0,0 0,0 0,171 29,-171-29,50 11,-3-11,-2 0,-6-19,-14 0,-14-1,-12-1,-7 4,-3 3</inkml:trace>
  <inkml:trace contextRef="#ctx0" brushRef="#br0" timeOffset="162682">21623 7017,'1'19,"-1"4,0-23,0 0,0 0,0 0,0 0,0 22,0-22,0 0,0 0,0 0,1 43,-1-43,0 0,0 0,0 41,0-41,0 0,0 34,0-34,1 28,8-12,-1-16,1 0</inkml:trace>
  <inkml:trace contextRef="#ctx0" brushRef="#br0" timeOffset="163397">22107 7060,'0'0,"0"0,0 0,0 0,0 0,0 0,0 0,0 0,0 0,0 0,0 0,0 0,0 0,0 0,0 0,0 0,0 0,0 0,0 0,0 0,0 0,0 0,0 0,0 0,0 0,0 0,0 0,0 0,0 0,0 0,0 0,0 0,0 0,0 0,0 0,0 0,0 0,0 0,0 0,0 0,0 0,0 0,0 0,0 0,0 0,161-106,-117 85,2 6,-1 7,-4 8,-12 1,-12 23,-18 5,-10 11,-15 12,-6 1,-5 2,3-5,3-6,7-11,11-12,14-6,10-6,9 0,12-9,5 9,-2-9,0 0,-8 0,-9-9,-8 9,-10-14,-9 3,-1-5,2-2,8 2</inkml:trace>
  <inkml:trace contextRef="#ctx0" brushRef="#br0" timeOffset="163810">22627 6878,'0'0,"0"0,0 0,0 0,0 0,0 0,0 0,0 0,0 0,0 0,156-40,-128 38,-28 2,23 15,-7 8,-16 12,0 12,-16 4,-7-1,2-6,3-7,5-10,13-6,-1-6,1-6,31-9,2 12,7-12,5-9,-4 9,-2-10,-8 10,-15 0,-16 0,0-15</inkml:trace>
  <inkml:trace contextRef="#ctx0" brushRef="#br0" timeOffset="164432">23270 7156,'0'0,"0"0,0 0,0 0,0 0,0 0,0 0,0 0,0 0,0 0,-48 184,33-150,2-9,2-4,-10 17,6-20,2-18</inkml:trace>
  <inkml:trace contextRef="#ctx0" brushRef="#br0" timeOffset="165112">23328 6897,'0'0,"0"0,0 0,0 0,0 0,0 0,0 0,0 0,0 0,0 0,-8 100,-1-71,9-29,0 0,0 0,0 0,0 0,0 0,0 0,0 23,0-23,0 0,0 0,0 0,0 0,0 0,-8 15,8-15,0 0,0 0,0 0,0 0,0 11,0-11,0 0,0 0,0 0,16 0,-16 0,0 0,0 0,15 9,-15-9,0 0,19 0,-19 0,20 0,2 12,-22-12,18 0,-2 8,-5-9,-2 9,-9-8,11 0,-11 0,14 0,-2-18,2-1,3-5,-2-4,-2 6,-5 7,-8 15,0 0,0 0,-1 8,1 14,-10 12,-2 12,-2 8,-5 8,-6-2,2-5,2-18,7-18,14-19,-1-24,23-12,1-8,3-6,2 1,-4 6</inkml:trace>
  <inkml:trace contextRef="#ctx0" brushRef="#br0" timeOffset="165438">23665 7110,'0'12,"15"1,-15-13,0 0,0 0,0 0,11 8,-11-8,0 0,0 0,23 13,-23-13,0 0,26 0,-26 0,29-12,1-12,-30 24,0 0,0 0,24-30,-24 30,0 0,19-31,-19 31,13-35,-13-1,1 1,-25 4,-3 4,-5 10,0 18,7-1,11 0,14 0,11 9,15-9</inkml:trace>
  <inkml:trace contextRef="#ctx0" brushRef="#br0" timeOffset="165762">23948 6970,'-13'26,"13"-4,0-22,0 0,0 0,0 0,0 0,0 24,0-24,0 0,0 0,0 0,-1 43,1-43,0 0,0 0,15 35,-15-35,0 0,32 26,-32-26,41 12,4-12,-3-24,-7-11,-12-8,-14-7,-9-2,-27 9,-7 11,-10 13,-8 19,1 21,3 16,12 7</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pic>
        <p:nvPicPr>
          <p:cNvPr id="8" name="Picture 7" descr="coverEmboss.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116012" y="1904999"/>
            <a:ext cx="6938963" cy="1582271"/>
          </a:xfrm>
        </p:spPr>
        <p:txBody>
          <a:bodyPr anchor="b" anchorCtr="0"/>
          <a:lstStyle>
            <a:lvl1pPr>
              <a:lnSpc>
                <a:spcPct val="95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16013" y="3487271"/>
            <a:ext cx="6938961" cy="1143000"/>
          </a:xfrm>
        </p:spPr>
        <p:txBody>
          <a:bodyPr/>
          <a:lstStyle>
            <a:lvl1pPr marL="0" indent="0" algn="ctr">
              <a:spcBef>
                <a:spcPts val="300"/>
              </a:spcBef>
              <a:buNone/>
              <a:defRPr sz="2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07741" y="5715000"/>
            <a:ext cx="2133600" cy="275478"/>
          </a:xfrm>
        </p:spPr>
        <p:txBody>
          <a:bodyPr/>
          <a:lstStyle>
            <a:lvl1pPr>
              <a:defRPr>
                <a:solidFill>
                  <a:schemeClr val="bg2">
                    <a:lumMod val="60000"/>
                    <a:lumOff val="40000"/>
                  </a:schemeClr>
                </a:solidFill>
              </a:defRPr>
            </a:lvl1pPr>
          </a:lstStyle>
          <a:p>
            <a:fld id="{628EAFA9-7502-42D3-9B79-C38E938C236F}" type="datetimeFigureOut">
              <a:rPr lang="en-US" smtClean="0"/>
              <a:t>4/22/2013</a:t>
            </a:fld>
            <a:endParaRPr lang="en-US"/>
          </a:p>
        </p:txBody>
      </p:sp>
      <p:sp>
        <p:nvSpPr>
          <p:cNvPr id="5" name="Footer Placeholder 4"/>
          <p:cNvSpPr>
            <a:spLocks noGrp="1"/>
          </p:cNvSpPr>
          <p:nvPr>
            <p:ph type="ftr" sz="quarter" idx="11"/>
          </p:nvPr>
        </p:nvSpPr>
        <p:spPr>
          <a:xfrm>
            <a:off x="1102659" y="5715000"/>
            <a:ext cx="2895600" cy="275478"/>
          </a:xfrm>
        </p:spPr>
        <p:txBody>
          <a:bodyPr/>
          <a:lstStyle>
            <a:lvl1pPr>
              <a:defRPr>
                <a:solidFill>
                  <a:schemeClr val="bg2">
                    <a:lumMod val="60000"/>
                    <a:lumOff val="40000"/>
                  </a:schemeClr>
                </a:solidFill>
              </a:defRPr>
            </a:lvl1pPr>
          </a:lstStyle>
          <a:p>
            <a:endParaRPr lang="en-US"/>
          </a:p>
        </p:txBody>
      </p:sp>
      <p:sp>
        <p:nvSpPr>
          <p:cNvPr id="6" name="Slide Number Placeholder 5"/>
          <p:cNvSpPr>
            <a:spLocks noGrp="1"/>
          </p:cNvSpPr>
          <p:nvPr>
            <p:ph type="sldNum" sz="quarter" idx="12"/>
          </p:nvPr>
        </p:nvSpPr>
        <p:spPr>
          <a:xfrm>
            <a:off x="4343400" y="5715000"/>
            <a:ext cx="457200" cy="275478"/>
          </a:xfrm>
        </p:spPr>
        <p:txBody>
          <a:bodyPr/>
          <a:lstStyle>
            <a:lvl1pPr>
              <a:defRPr>
                <a:solidFill>
                  <a:schemeClr val="bg2">
                    <a:lumMod val="60000"/>
                    <a:lumOff val="40000"/>
                  </a:schemeClr>
                </a:solidFill>
              </a:defRPr>
            </a:lvl1pPr>
          </a:lstStyle>
          <a:p>
            <a:fld id="{2D57B0AA-AC8E-4463-ADAC-E87D09B82E4F}" type="slidenum">
              <a:rPr lang="en-US" smtClean="0"/>
              <a:t>‹#›</a:t>
            </a:fld>
            <a:endParaRPr lang="en-US"/>
          </a:p>
        </p:txBody>
      </p:sp>
      <p:pic>
        <p:nvPicPr>
          <p:cNvPr id="9" name="Picture 8" descr="coverAccentBottom.png"/>
          <p:cNvPicPr>
            <a:picLocks noChangeAspect="1"/>
          </p:cNvPicPr>
          <p:nvPr/>
        </p:nvPicPr>
        <p:blipFill>
          <a:blip r:embed="rId3"/>
          <a:stretch>
            <a:fillRect/>
          </a:stretch>
        </p:blipFill>
        <p:spPr>
          <a:xfrm>
            <a:off x="914400" y="4686766"/>
            <a:ext cx="7315200" cy="400705"/>
          </a:xfrm>
          <a:prstGeom prst="rect">
            <a:avLst/>
          </a:prstGeom>
        </p:spPr>
      </p:pic>
      <p:pic>
        <p:nvPicPr>
          <p:cNvPr id="10" name="Picture 9" descr="coverAccentTop.png"/>
          <p:cNvPicPr>
            <a:picLocks noChangeAspect="1"/>
          </p:cNvPicPr>
          <p:nvPr/>
        </p:nvPicPr>
        <p:blipFill>
          <a:blip r:embed="rId4"/>
          <a:stretch>
            <a:fillRect/>
          </a:stretch>
        </p:blipFill>
        <p:spPr>
          <a:xfrm>
            <a:off x="914400" y="1619136"/>
            <a:ext cx="7315200" cy="39138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2" descr="scrollwork-Top.png"/>
          <p:cNvPicPr>
            <a:picLocks noChangeAspect="1" noChangeArrowheads="1"/>
          </p:cNvPicPr>
          <p:nvPr/>
        </p:nvPicPr>
        <p:blipFill>
          <a:blip r:embed="rId2"/>
          <a:srcRect/>
          <a:stretch>
            <a:fillRect/>
          </a:stretch>
        </p:blipFill>
        <p:spPr bwMode="auto">
          <a:xfrm flipH="1">
            <a:off x="4754083" y="673398"/>
            <a:ext cx="742950" cy="361950"/>
          </a:xfrm>
          <a:prstGeom prst="rect">
            <a:avLst/>
          </a:prstGeom>
          <a:noFill/>
        </p:spPr>
      </p:pic>
      <p:pic>
        <p:nvPicPr>
          <p:cNvPr id="15" name="Picture 3" descr="scrollwork-Bottom.png"/>
          <p:cNvPicPr>
            <a:picLocks noChangeAspect="1" noChangeArrowheads="1"/>
          </p:cNvPicPr>
          <p:nvPr/>
        </p:nvPicPr>
        <p:blipFill>
          <a:blip r:embed="rId3"/>
          <a:srcRect/>
          <a:stretch>
            <a:fillRect/>
          </a:stretch>
        </p:blipFill>
        <p:spPr bwMode="auto">
          <a:xfrm flipH="1">
            <a:off x="4754083" y="5636584"/>
            <a:ext cx="742950" cy="361950"/>
          </a:xfrm>
          <a:prstGeom prst="rect">
            <a:avLst/>
          </a:prstGeom>
          <a:noFill/>
        </p:spPr>
      </p:pic>
      <p:pic>
        <p:nvPicPr>
          <p:cNvPr id="4099" name="Picture 3" descr="scrollwork-Bottom.png"/>
          <p:cNvPicPr>
            <a:picLocks noChangeAspect="1" noChangeArrowheads="1"/>
          </p:cNvPicPr>
          <p:nvPr/>
        </p:nvPicPr>
        <p:blipFill>
          <a:blip r:embed="rId3"/>
          <a:srcRect/>
          <a:stretch>
            <a:fillRect/>
          </a:stretch>
        </p:blipFill>
        <p:spPr bwMode="auto">
          <a:xfrm>
            <a:off x="7774169" y="5636584"/>
            <a:ext cx="742950" cy="361950"/>
          </a:xfrm>
          <a:prstGeom prst="rect">
            <a:avLst/>
          </a:prstGeom>
          <a:noFill/>
        </p:spPr>
      </p:pic>
      <p:pic>
        <p:nvPicPr>
          <p:cNvPr id="4098" name="Picture 2" descr="scrollwork-Top.png"/>
          <p:cNvPicPr>
            <a:picLocks noChangeAspect="1" noChangeArrowheads="1"/>
          </p:cNvPicPr>
          <p:nvPr/>
        </p:nvPicPr>
        <p:blipFill>
          <a:blip r:embed="rId2"/>
          <a:srcRect/>
          <a:stretch>
            <a:fillRect/>
          </a:stretch>
        </p:blipFill>
        <p:spPr bwMode="auto">
          <a:xfrm>
            <a:off x="7774169" y="673398"/>
            <a:ext cx="742950" cy="361950"/>
          </a:xfrm>
          <a:prstGeom prst="rect">
            <a:avLst/>
          </a:prstGeom>
          <a:noFill/>
        </p:spPr>
      </p:pic>
      <p:sp>
        <p:nvSpPr>
          <p:cNvPr id="2" name="Title 1"/>
          <p:cNvSpPr>
            <a:spLocks noGrp="1"/>
          </p:cNvSpPr>
          <p:nvPr>
            <p:ph type="title"/>
          </p:nvPr>
        </p:nvSpPr>
        <p:spPr>
          <a:xfrm>
            <a:off x="838200" y="914400"/>
            <a:ext cx="3429000" cy="1371600"/>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081121" y="914400"/>
            <a:ext cx="3108960" cy="4815841"/>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2667001"/>
            <a:ext cx="3429000" cy="2895600"/>
          </a:xfrm>
        </p:spPr>
        <p:txBody>
          <a:bodyPr vert="horz" lIns="91440" tIns="45720" rIns="91440" bIns="45720" rtlCol="0">
            <a:normAutofit/>
          </a:bodyPr>
          <a:lstStyle>
            <a:lvl1pPr marL="0" indent="0" algn="ctr">
              <a:spcBef>
                <a:spcPts val="500"/>
              </a:spcBef>
              <a:buNone/>
              <a:defRPr lang="en-US" sz="18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628EAFA9-7502-42D3-9B79-C38E938C236F}" type="datetimeFigureOut">
              <a:rPr lang="en-US" smtClean="0"/>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pic>
        <p:nvPicPr>
          <p:cNvPr id="8" name="Picture 2" descr="captionAccent.png"/>
          <p:cNvPicPr>
            <a:picLocks noChangeAspect="1" noChangeArrowheads="1"/>
          </p:cNvPicPr>
          <p:nvPr/>
        </p:nvPicPr>
        <p:blipFill>
          <a:blip r:embed="rId4"/>
          <a:srcRect/>
          <a:stretch>
            <a:fillRect/>
          </a:stretch>
        </p:blipFill>
        <p:spPr bwMode="auto">
          <a:xfrm>
            <a:off x="838200" y="2326341"/>
            <a:ext cx="3429000" cy="240307"/>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2" name="Picture 2" descr="scrollwork-Top.png"/>
          <p:cNvPicPr>
            <a:picLocks noChangeAspect="1" noChangeArrowheads="1"/>
          </p:cNvPicPr>
          <p:nvPr/>
        </p:nvPicPr>
        <p:blipFill>
          <a:blip r:embed="rId2"/>
          <a:srcRect/>
          <a:stretch>
            <a:fillRect/>
          </a:stretch>
        </p:blipFill>
        <p:spPr bwMode="auto">
          <a:xfrm flipH="1">
            <a:off x="1752600" y="565897"/>
            <a:ext cx="742950" cy="361950"/>
          </a:xfrm>
          <a:prstGeom prst="rect">
            <a:avLst/>
          </a:prstGeom>
          <a:noFill/>
        </p:spPr>
      </p:pic>
      <p:pic>
        <p:nvPicPr>
          <p:cNvPr id="15" name="Picture 3" descr="scrollwork-Bottom.png"/>
          <p:cNvPicPr>
            <a:picLocks noChangeAspect="1" noChangeArrowheads="1"/>
          </p:cNvPicPr>
          <p:nvPr/>
        </p:nvPicPr>
        <p:blipFill>
          <a:blip r:embed="rId3"/>
          <a:srcRect/>
          <a:stretch>
            <a:fillRect/>
          </a:stretch>
        </p:blipFill>
        <p:spPr bwMode="auto">
          <a:xfrm flipH="1">
            <a:off x="1752600" y="4128247"/>
            <a:ext cx="742950" cy="361950"/>
          </a:xfrm>
          <a:prstGeom prst="rect">
            <a:avLst/>
          </a:prstGeom>
          <a:noFill/>
        </p:spPr>
      </p:pic>
      <p:pic>
        <p:nvPicPr>
          <p:cNvPr id="4099" name="Picture 3" descr="scrollwork-Bottom.png"/>
          <p:cNvPicPr>
            <a:picLocks noChangeAspect="1" noChangeArrowheads="1"/>
          </p:cNvPicPr>
          <p:nvPr/>
        </p:nvPicPr>
        <p:blipFill>
          <a:blip r:embed="rId3"/>
          <a:srcRect/>
          <a:stretch>
            <a:fillRect/>
          </a:stretch>
        </p:blipFill>
        <p:spPr bwMode="auto">
          <a:xfrm>
            <a:off x="6648450" y="4128247"/>
            <a:ext cx="742950" cy="361950"/>
          </a:xfrm>
          <a:prstGeom prst="rect">
            <a:avLst/>
          </a:prstGeom>
          <a:noFill/>
        </p:spPr>
      </p:pic>
      <p:pic>
        <p:nvPicPr>
          <p:cNvPr id="4098" name="Picture 2" descr="scrollwork-Top.png"/>
          <p:cNvPicPr>
            <a:picLocks noChangeAspect="1" noChangeArrowheads="1"/>
          </p:cNvPicPr>
          <p:nvPr/>
        </p:nvPicPr>
        <p:blipFill>
          <a:blip r:embed="rId2"/>
          <a:srcRect/>
          <a:stretch>
            <a:fillRect/>
          </a:stretch>
        </p:blipFill>
        <p:spPr bwMode="auto">
          <a:xfrm>
            <a:off x="6648450" y="565897"/>
            <a:ext cx="742950" cy="361950"/>
          </a:xfrm>
          <a:prstGeom prst="rect">
            <a:avLst/>
          </a:prstGeom>
          <a:noFill/>
        </p:spPr>
      </p:pic>
      <p:sp>
        <p:nvSpPr>
          <p:cNvPr id="2" name="Title 1"/>
          <p:cNvSpPr>
            <a:spLocks noGrp="1"/>
          </p:cNvSpPr>
          <p:nvPr>
            <p:ph type="title"/>
          </p:nvPr>
        </p:nvSpPr>
        <p:spPr>
          <a:xfrm>
            <a:off x="1280160" y="4406153"/>
            <a:ext cx="6583680" cy="784412"/>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0" y="780826"/>
            <a:ext cx="45720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5446059"/>
            <a:ext cx="7543800" cy="609600"/>
          </a:xfrm>
        </p:spPr>
        <p:txBody>
          <a:bodyPr vert="horz" lIns="91440" tIns="45720" rIns="91440" bIns="45720" rtlCol="0">
            <a:normAutofit/>
          </a:bodyPr>
          <a:lstStyle>
            <a:lvl1pPr marL="0" indent="0" algn="ctr">
              <a:spcBef>
                <a:spcPts val="0"/>
              </a:spcBef>
              <a:buNone/>
              <a:defRPr lang="en-US" sz="16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628EAFA9-7502-42D3-9B79-C38E938C236F}" type="datetimeFigureOut">
              <a:rPr lang="en-US" smtClean="0"/>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pic>
        <p:nvPicPr>
          <p:cNvPr id="6146" name="Picture 2" descr="captionLongAccent.png"/>
          <p:cNvPicPr>
            <a:picLocks noChangeAspect="1" noChangeArrowheads="1"/>
          </p:cNvPicPr>
          <p:nvPr/>
        </p:nvPicPr>
        <p:blipFill>
          <a:blip r:embed="rId4"/>
          <a:srcRect/>
          <a:stretch>
            <a:fillRect/>
          </a:stretch>
        </p:blipFill>
        <p:spPr bwMode="auto">
          <a:xfrm>
            <a:off x="1390650" y="5204012"/>
            <a:ext cx="6362700" cy="24765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pic>
        <p:nvPicPr>
          <p:cNvPr id="15" name="Picture 3" descr="scrollwork-Bottom.png"/>
          <p:cNvPicPr>
            <a:picLocks noChangeAspect="1" noChangeArrowheads="1"/>
          </p:cNvPicPr>
          <p:nvPr/>
        </p:nvPicPr>
        <p:blipFill>
          <a:blip r:embed="rId2"/>
          <a:srcRect/>
          <a:stretch>
            <a:fillRect/>
          </a:stretch>
        </p:blipFill>
        <p:spPr bwMode="auto">
          <a:xfrm flipH="1">
            <a:off x="993402" y="4128247"/>
            <a:ext cx="742950" cy="361950"/>
          </a:xfrm>
          <a:prstGeom prst="rect">
            <a:avLst/>
          </a:prstGeom>
          <a:noFill/>
        </p:spPr>
      </p:pic>
      <p:pic>
        <p:nvPicPr>
          <p:cNvPr id="4099" name="Picture 3" descr="scrollwork-Bottom.png"/>
          <p:cNvPicPr>
            <a:picLocks noChangeAspect="1" noChangeArrowheads="1"/>
          </p:cNvPicPr>
          <p:nvPr/>
        </p:nvPicPr>
        <p:blipFill>
          <a:blip r:embed="rId2"/>
          <a:srcRect/>
          <a:stretch>
            <a:fillRect/>
          </a:stretch>
        </p:blipFill>
        <p:spPr bwMode="auto">
          <a:xfrm>
            <a:off x="7407649" y="4128247"/>
            <a:ext cx="742950" cy="361950"/>
          </a:xfrm>
          <a:prstGeom prst="rect">
            <a:avLst/>
          </a:prstGeom>
          <a:noFill/>
        </p:spPr>
      </p:pic>
      <p:pic>
        <p:nvPicPr>
          <p:cNvPr id="12" name="Picture 2" descr="scrollwork-Top.png"/>
          <p:cNvPicPr>
            <a:picLocks noChangeAspect="1" noChangeArrowheads="1"/>
          </p:cNvPicPr>
          <p:nvPr/>
        </p:nvPicPr>
        <p:blipFill>
          <a:blip r:embed="rId3"/>
          <a:srcRect/>
          <a:stretch>
            <a:fillRect/>
          </a:stretch>
        </p:blipFill>
        <p:spPr bwMode="auto">
          <a:xfrm flipH="1">
            <a:off x="993402" y="565897"/>
            <a:ext cx="742950" cy="361950"/>
          </a:xfrm>
          <a:prstGeom prst="rect">
            <a:avLst/>
          </a:prstGeom>
          <a:noFill/>
        </p:spPr>
      </p:pic>
      <p:pic>
        <p:nvPicPr>
          <p:cNvPr id="4098" name="Picture 2" descr="scrollwork-Top.png"/>
          <p:cNvPicPr>
            <a:picLocks noChangeAspect="1" noChangeArrowheads="1"/>
          </p:cNvPicPr>
          <p:nvPr/>
        </p:nvPicPr>
        <p:blipFill>
          <a:blip r:embed="rId3"/>
          <a:srcRect/>
          <a:stretch>
            <a:fillRect/>
          </a:stretch>
        </p:blipFill>
        <p:spPr bwMode="auto">
          <a:xfrm>
            <a:off x="7407649" y="565897"/>
            <a:ext cx="742950" cy="361950"/>
          </a:xfrm>
          <a:prstGeom prst="rect">
            <a:avLst/>
          </a:prstGeom>
          <a:noFill/>
        </p:spPr>
      </p:pic>
      <p:sp>
        <p:nvSpPr>
          <p:cNvPr id="2" name="Title 1"/>
          <p:cNvSpPr>
            <a:spLocks noGrp="1"/>
          </p:cNvSpPr>
          <p:nvPr>
            <p:ph type="title"/>
          </p:nvPr>
        </p:nvSpPr>
        <p:spPr>
          <a:xfrm>
            <a:off x="1280160" y="4406153"/>
            <a:ext cx="6583680" cy="784412"/>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780826"/>
            <a:ext cx="27432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5446059"/>
            <a:ext cx="7543800" cy="609600"/>
          </a:xfrm>
        </p:spPr>
        <p:txBody>
          <a:bodyPr vert="horz" lIns="91440" tIns="45720" rIns="91440" bIns="45720" rtlCol="0">
            <a:normAutofit/>
          </a:bodyPr>
          <a:lstStyle>
            <a:lvl1pPr marL="0" indent="0" algn="ctr">
              <a:spcBef>
                <a:spcPts val="0"/>
              </a:spcBef>
              <a:buNone/>
              <a:defRPr lang="en-US" sz="16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628EAFA9-7502-42D3-9B79-C38E938C236F}" type="datetimeFigureOut">
              <a:rPr lang="en-US" smtClean="0"/>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pic>
        <p:nvPicPr>
          <p:cNvPr id="6146" name="Picture 2" descr="captionLongAccent.png"/>
          <p:cNvPicPr>
            <a:picLocks noChangeAspect="1" noChangeArrowheads="1"/>
          </p:cNvPicPr>
          <p:nvPr/>
        </p:nvPicPr>
        <p:blipFill>
          <a:blip r:embed="rId4"/>
          <a:srcRect/>
          <a:stretch>
            <a:fillRect/>
          </a:stretch>
        </p:blipFill>
        <p:spPr bwMode="auto">
          <a:xfrm>
            <a:off x="1390650" y="5204012"/>
            <a:ext cx="6362700" cy="247650"/>
          </a:xfrm>
          <a:prstGeom prst="rect">
            <a:avLst/>
          </a:prstGeom>
          <a:noFill/>
        </p:spPr>
      </p:pic>
      <p:sp>
        <p:nvSpPr>
          <p:cNvPr id="14" name="Picture Placeholder 2"/>
          <p:cNvSpPr>
            <a:spLocks noGrp="1"/>
          </p:cNvSpPr>
          <p:nvPr>
            <p:ph type="pic" idx="13"/>
          </p:nvPr>
        </p:nvSpPr>
        <p:spPr>
          <a:xfrm>
            <a:off x="4912659" y="780826"/>
            <a:ext cx="27432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2084294"/>
            <a:ext cx="7543800" cy="3639670"/>
          </a:xfrm>
        </p:spPr>
        <p:txBody>
          <a:bodyPr vert="eaVert"/>
          <a:lstStyle>
            <a:lvl5pPr>
              <a:defRPr/>
            </a:lvl5pPr>
            <a:lvl6pPr marL="2286000">
              <a:defRPr/>
            </a:lvl6pPr>
            <a:lvl7pPr marL="2286000">
              <a:defRPr/>
            </a:lvl7pPr>
            <a:lvl8pPr marL="2286000">
              <a:defRPr/>
            </a:lvl8pPr>
            <a:lvl9pPr marL="22860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EAFA9-7502-42D3-9B79-C38E938C236F}"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922048"/>
            <a:ext cx="1676400" cy="4814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922048"/>
            <a:ext cx="5638800" cy="481488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EAFA9-7502-42D3-9B79-C38E938C236F}"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pic>
        <p:nvPicPr>
          <p:cNvPr id="5122" name="Picture 2" descr="verticalAccent.png"/>
          <p:cNvPicPr>
            <a:picLocks noChangeAspect="1" noChangeArrowheads="1"/>
          </p:cNvPicPr>
          <p:nvPr/>
        </p:nvPicPr>
        <p:blipFill>
          <a:blip r:embed="rId2"/>
          <a:srcRect/>
          <a:stretch>
            <a:fillRect/>
          </a:stretch>
        </p:blipFill>
        <p:spPr bwMode="auto">
          <a:xfrm>
            <a:off x="6626225" y="860612"/>
            <a:ext cx="247364" cy="493776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EAFA9-7502-42D3-9B79-C38E938C236F}"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pic>
        <p:nvPicPr>
          <p:cNvPr id="7"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Ref idx="1002">
        <a:schemeClr val="bg2"/>
      </p:bgRef>
    </p:bg>
    <p:spTree>
      <p:nvGrpSpPr>
        <p:cNvPr id="1" name=""/>
        <p:cNvGrpSpPr/>
        <p:nvPr/>
      </p:nvGrpSpPr>
      <p:grpSpPr>
        <a:xfrm>
          <a:off x="0" y="0"/>
          <a:ext cx="0" cy="0"/>
          <a:chOff x="0" y="0"/>
          <a:chExt cx="0" cy="0"/>
        </a:xfrm>
      </p:grpSpPr>
      <p:pic>
        <p:nvPicPr>
          <p:cNvPr id="8" name="Picture 7" descr="coverEmboss.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102519" y="4038600"/>
            <a:ext cx="6938963" cy="1174376"/>
          </a:xfrm>
        </p:spPr>
        <p:txBody>
          <a:bodyPr anchor="b" anchorCtr="0">
            <a:noAutofit/>
          </a:bodyPr>
          <a:lstStyle>
            <a:lvl1pPr>
              <a:lnSpc>
                <a:spcPct val="95000"/>
              </a:lnSpc>
              <a:defRPr sz="5200"/>
            </a:lvl1pPr>
          </a:lstStyle>
          <a:p>
            <a:r>
              <a:rPr lang="en-US" smtClean="0"/>
              <a:t>Click to edit Master title style</a:t>
            </a:r>
            <a:endParaRPr lang="en-US" dirty="0"/>
          </a:p>
        </p:txBody>
      </p:sp>
      <p:sp>
        <p:nvSpPr>
          <p:cNvPr id="3" name="Subtitle 2"/>
          <p:cNvSpPr>
            <a:spLocks noGrp="1"/>
          </p:cNvSpPr>
          <p:nvPr>
            <p:ph type="subTitle" idx="1"/>
          </p:nvPr>
        </p:nvSpPr>
        <p:spPr>
          <a:xfrm>
            <a:off x="1102520" y="5212977"/>
            <a:ext cx="6938961" cy="775447"/>
          </a:xfrm>
        </p:spPr>
        <p:txBody>
          <a:bodyPr>
            <a:normAutofit/>
          </a:bodyPr>
          <a:lstStyle>
            <a:lvl1pPr marL="0" indent="0" algn="ctr">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07741" y="6214969"/>
            <a:ext cx="2133600" cy="275478"/>
          </a:xfrm>
        </p:spPr>
        <p:txBody>
          <a:bodyPr/>
          <a:lstStyle>
            <a:lvl1pPr>
              <a:defRPr>
                <a:solidFill>
                  <a:schemeClr val="bg2">
                    <a:lumMod val="60000"/>
                    <a:lumOff val="40000"/>
                  </a:schemeClr>
                </a:solidFill>
              </a:defRPr>
            </a:lvl1pPr>
          </a:lstStyle>
          <a:p>
            <a:fld id="{628EAFA9-7502-42D3-9B79-C38E938C236F}" type="datetimeFigureOut">
              <a:rPr lang="en-US" smtClean="0"/>
              <a:t>4/22/2013</a:t>
            </a:fld>
            <a:endParaRPr lang="en-US"/>
          </a:p>
        </p:txBody>
      </p:sp>
      <p:sp>
        <p:nvSpPr>
          <p:cNvPr id="5" name="Footer Placeholder 4"/>
          <p:cNvSpPr>
            <a:spLocks noGrp="1"/>
          </p:cNvSpPr>
          <p:nvPr>
            <p:ph type="ftr" sz="quarter" idx="11"/>
          </p:nvPr>
        </p:nvSpPr>
        <p:spPr>
          <a:xfrm>
            <a:off x="1102659" y="6214969"/>
            <a:ext cx="2895600" cy="275478"/>
          </a:xfrm>
        </p:spPr>
        <p:txBody>
          <a:bodyPr/>
          <a:lstStyle>
            <a:lvl1pPr>
              <a:defRPr>
                <a:solidFill>
                  <a:schemeClr val="bg2">
                    <a:lumMod val="60000"/>
                    <a:lumOff val="40000"/>
                  </a:schemeClr>
                </a:solidFill>
              </a:defRPr>
            </a:lvl1pPr>
          </a:lstStyle>
          <a:p>
            <a:endParaRPr lang="en-US"/>
          </a:p>
        </p:txBody>
      </p:sp>
      <p:sp>
        <p:nvSpPr>
          <p:cNvPr id="6" name="Slide Number Placeholder 5"/>
          <p:cNvSpPr>
            <a:spLocks noGrp="1"/>
          </p:cNvSpPr>
          <p:nvPr>
            <p:ph type="sldNum" sz="quarter" idx="12"/>
          </p:nvPr>
        </p:nvSpPr>
        <p:spPr>
          <a:xfrm>
            <a:off x="4343400" y="6214969"/>
            <a:ext cx="457200" cy="275478"/>
          </a:xfrm>
        </p:spPr>
        <p:txBody>
          <a:bodyPr/>
          <a:lstStyle>
            <a:lvl1pPr>
              <a:defRPr>
                <a:solidFill>
                  <a:schemeClr val="bg2">
                    <a:lumMod val="60000"/>
                    <a:lumOff val="40000"/>
                  </a:schemeClr>
                </a:solidFill>
              </a:defRPr>
            </a:lvl1pPr>
          </a:lstStyle>
          <a:p>
            <a:fld id="{2D57B0AA-AC8E-4463-ADAC-E87D09B82E4F}" type="slidenum">
              <a:rPr lang="en-US" smtClean="0"/>
              <a:t>‹#›</a:t>
            </a:fld>
            <a:endParaRPr lang="en-US"/>
          </a:p>
        </p:txBody>
      </p:sp>
      <p:pic>
        <p:nvPicPr>
          <p:cNvPr id="9" name="Picture 8" descr="coverAccentBottom.png"/>
          <p:cNvPicPr>
            <a:picLocks noChangeAspect="1"/>
          </p:cNvPicPr>
          <p:nvPr/>
        </p:nvPicPr>
        <p:blipFill>
          <a:blip r:embed="rId3"/>
          <a:stretch>
            <a:fillRect/>
          </a:stretch>
        </p:blipFill>
        <p:spPr>
          <a:xfrm>
            <a:off x="914400" y="3915801"/>
            <a:ext cx="7315200" cy="400705"/>
          </a:xfrm>
          <a:prstGeom prst="rect">
            <a:avLst/>
          </a:prstGeom>
        </p:spPr>
      </p:pic>
      <p:sp>
        <p:nvSpPr>
          <p:cNvPr id="11" name="Picture Placeholder 2"/>
          <p:cNvSpPr>
            <a:spLocks noGrp="1"/>
          </p:cNvSpPr>
          <p:nvPr>
            <p:ph type="pic" idx="13"/>
          </p:nvPr>
        </p:nvSpPr>
        <p:spPr>
          <a:xfrm>
            <a:off x="1188720" y="1004455"/>
            <a:ext cx="6766560" cy="2729345"/>
          </a:xfrm>
          <a:solidFill>
            <a:schemeClr val="bg2"/>
          </a:solidFill>
          <a:ln w="127000">
            <a:solidFill>
              <a:schemeClr val="tx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6012" y="1904998"/>
            <a:ext cx="6938964" cy="1582271"/>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600" kern="1200">
                <a:solidFill>
                  <a:schemeClr val="tx1"/>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16012" y="3487271"/>
            <a:ext cx="6938960" cy="1143000"/>
          </a:xfrm>
        </p:spPr>
        <p:txBody>
          <a:bodyPr vert="horz" lIns="91440" tIns="45720" rIns="91440" bIns="45720" rtlCol="0">
            <a:normAutofit/>
          </a:bodyPr>
          <a:lstStyle>
            <a:lvl1pPr marL="0" indent="0" algn="ctr" defTabSz="914400" rtl="0" eaLnBrk="1" latinLnBrk="0" hangingPunct="1">
              <a:spcBef>
                <a:spcPts val="300"/>
              </a:spcBef>
              <a:buSzPct val="100000"/>
              <a:buFont typeface="Wingdings" pitchFamily="2" charset="2"/>
              <a:buNone/>
              <a:defRPr lang="en-US" sz="18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EAFA9-7502-42D3-9B79-C38E938C236F}" type="datetimeFigureOut">
              <a:rPr lang="en-US" smtClean="0"/>
              <a:t>4/22/2013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pic>
        <p:nvPicPr>
          <p:cNvPr id="1026" name="Picture 2" descr="SectionAccentTop.png"/>
          <p:cNvPicPr>
            <a:picLocks noChangeAspect="1" noChangeArrowheads="1"/>
          </p:cNvPicPr>
          <p:nvPr/>
        </p:nvPicPr>
        <p:blipFill>
          <a:blip r:embed="rId2"/>
          <a:srcRect/>
          <a:stretch>
            <a:fillRect/>
          </a:stretch>
        </p:blipFill>
        <p:spPr bwMode="auto">
          <a:xfrm>
            <a:off x="914400" y="1618488"/>
            <a:ext cx="7315200" cy="356382"/>
          </a:xfrm>
          <a:prstGeom prst="rect">
            <a:avLst/>
          </a:prstGeom>
          <a:noFill/>
        </p:spPr>
      </p:pic>
      <p:pic>
        <p:nvPicPr>
          <p:cNvPr id="1027" name="Picture 3" descr="SectionAccentBottom.png"/>
          <p:cNvPicPr>
            <a:picLocks noChangeAspect="1" noChangeArrowheads="1"/>
          </p:cNvPicPr>
          <p:nvPr/>
        </p:nvPicPr>
        <p:blipFill>
          <a:blip r:embed="rId3"/>
          <a:srcRect/>
          <a:stretch>
            <a:fillRect/>
          </a:stretch>
        </p:blipFill>
        <p:spPr bwMode="auto">
          <a:xfrm>
            <a:off x="914400" y="4690872"/>
            <a:ext cx="7315200" cy="356382"/>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084293"/>
            <a:ext cx="3429000" cy="3639312"/>
          </a:xfrm>
        </p:spPr>
        <p:txBody>
          <a:bodyPr>
            <a:normAutofit/>
          </a:bodyPr>
          <a:lstStyle>
            <a:lvl1pPr marL="282575" indent="-282575">
              <a:defRPr sz="20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926106" y="2084293"/>
            <a:ext cx="3429000" cy="3639312"/>
          </a:xfrm>
        </p:spPr>
        <p:txBody>
          <a:bodyPr>
            <a:normAutofit/>
          </a:bodyPr>
          <a:lstStyle>
            <a:lvl1pPr marL="282575" indent="-282575">
              <a:defRPr sz="20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800"/>
            </a:lvl6pPr>
            <a:lvl7pPr marL="2005013" indent="-282575">
              <a:defRPr sz="1800"/>
            </a:lvl7pPr>
            <a:lvl8pPr marL="2287588" indent="-282575">
              <a:defRPr sz="1800"/>
            </a:lvl8pPr>
            <a:lvl9pPr marL="2568575" indent="-2809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8EAFA9-7502-42D3-9B79-C38E938C236F}" type="datetimeFigureOut">
              <a:rPr lang="en-US" smtClean="0"/>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81100" y="1839913"/>
            <a:ext cx="2743200" cy="903287"/>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71800"/>
            <a:ext cx="3429000" cy="2751804"/>
          </a:xfrm>
        </p:spPr>
        <p:txBody>
          <a:bodyPr>
            <a:normAutofit/>
          </a:bodyPr>
          <a:lstStyle>
            <a:lvl1pPr marL="282575" indent="-282575">
              <a:defRPr sz="1800"/>
            </a:lvl1pPr>
            <a:lvl2pPr marL="573088" indent="-282575">
              <a:defRPr sz="1800"/>
            </a:lvl2pPr>
            <a:lvl3pPr marL="855663" indent="-282575">
              <a:defRPr sz="1800"/>
            </a:lvl3pPr>
            <a:lvl4pPr marL="1146175" indent="-282575">
              <a:defRPr sz="1800"/>
            </a:lvl4pPr>
            <a:lvl5pPr marL="1430338" indent="-284163">
              <a:defRPr sz="1800"/>
            </a:lvl5pPr>
            <a:lvl6pPr marL="1712913" indent="-282575">
              <a:defRPr sz="1600"/>
            </a:lvl6pPr>
            <a:lvl7pPr marL="2003425" indent="-282575">
              <a:defRPr sz="1600"/>
            </a:lvl7pPr>
            <a:lvl8pPr marL="2286000" indent="-282575">
              <a:defRPr sz="1600"/>
            </a:lvl8pPr>
            <a:lvl9pPr marL="2568575" indent="-282575">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5269006" y="1839913"/>
            <a:ext cx="2743200" cy="903287"/>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6106" y="2971800"/>
            <a:ext cx="3429000" cy="2751804"/>
          </a:xfrm>
        </p:spPr>
        <p:txBody>
          <a:bodyPr>
            <a:normAutofit/>
          </a:bodyPr>
          <a:lstStyle>
            <a:lvl1pPr marL="282575" indent="-282575">
              <a:defRPr sz="18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600"/>
            </a:lvl6pPr>
            <a:lvl7pPr marL="2003425" indent="-282575">
              <a:defRPr sz="1600"/>
            </a:lvl7pPr>
            <a:lvl8pPr marL="2286000" indent="-282575">
              <a:defRPr sz="1600"/>
            </a:lvl8pPr>
            <a:lvl9pPr marL="2568575" indent="-282575">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8EAFA9-7502-42D3-9B79-C38E938C236F}" type="datetimeFigureOut">
              <a:rPr lang="en-US" smtClean="0"/>
              <a:t>4/22/2013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7B0AA-AC8E-4463-ADAC-E87D09B82E4F}" type="slidenum">
              <a:rPr lang="en-US" smtClean="0"/>
              <a:t>‹#›</a:t>
            </a:fld>
            <a:endParaRPr lang="en-US"/>
          </a:p>
        </p:txBody>
      </p:sp>
      <p:pic>
        <p:nvPicPr>
          <p:cNvPr id="2050" name="Picture 2" descr="comparisonRule.png"/>
          <p:cNvPicPr>
            <a:picLocks noChangeAspect="1" noChangeArrowheads="1"/>
          </p:cNvPicPr>
          <p:nvPr/>
        </p:nvPicPr>
        <p:blipFill>
          <a:blip r:embed="rId3"/>
          <a:srcRect/>
          <a:stretch>
            <a:fillRect/>
          </a:stretch>
        </p:blipFill>
        <p:spPr bwMode="auto">
          <a:xfrm>
            <a:off x="1247775" y="2686050"/>
            <a:ext cx="2609850" cy="133350"/>
          </a:xfrm>
          <a:prstGeom prst="rect">
            <a:avLst/>
          </a:prstGeom>
          <a:noFill/>
        </p:spPr>
      </p:pic>
      <p:pic>
        <p:nvPicPr>
          <p:cNvPr id="12" name="Picture 2" descr="comparisonRule.png"/>
          <p:cNvPicPr>
            <a:picLocks noChangeAspect="1" noChangeArrowheads="1"/>
          </p:cNvPicPr>
          <p:nvPr/>
        </p:nvPicPr>
        <p:blipFill>
          <a:blip r:embed="rId3"/>
          <a:srcRect/>
          <a:stretch>
            <a:fillRect/>
          </a:stretch>
        </p:blipFill>
        <p:spPr bwMode="auto">
          <a:xfrm>
            <a:off x="5335681" y="2686050"/>
            <a:ext cx="2609850" cy="13335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8EAFA9-7502-42D3-9B79-C38E938C236F}" type="datetimeFigureOut">
              <a:rPr lang="en-US" smtClean="0"/>
              <a:t>4/22/2013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EAFA9-7502-42D3-9B79-C38E938C236F}" type="datetimeFigureOut">
              <a:rPr lang="en-US" smtClean="0"/>
              <a:t>4/22/2013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3429000" cy="1371600"/>
          </a:xfrm>
        </p:spPr>
        <p:txBody>
          <a:bodyPr anchor="b">
            <a:no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4926106" y="914400"/>
            <a:ext cx="3429000" cy="4815841"/>
          </a:xfrm>
        </p:spPr>
        <p:txBody>
          <a:bodyPr>
            <a:normAutofit/>
          </a:bodyPr>
          <a:lstStyle>
            <a:lvl1pPr marL="341313" indent="-341313">
              <a:defRPr sz="2200"/>
            </a:lvl1pPr>
            <a:lvl2pPr marL="631825" indent="-284163">
              <a:defRPr sz="2000"/>
            </a:lvl2pPr>
            <a:lvl3pPr marL="914400" indent="-284163">
              <a:defRPr sz="1800"/>
            </a:lvl3pPr>
            <a:lvl4pPr marL="1196975" indent="-284163">
              <a:defRPr sz="1800"/>
            </a:lvl4pPr>
            <a:lvl5pPr marL="1487488" indent="-284163">
              <a:defRPr sz="1800"/>
            </a:lvl5pPr>
            <a:lvl6pPr marL="1770063" indent="-284163">
              <a:defRPr sz="1800"/>
            </a:lvl6pPr>
            <a:lvl7pPr marL="2060575" indent="-284163">
              <a:defRPr sz="1800"/>
            </a:lvl7pPr>
            <a:lvl8pPr marL="2344738" indent="-284163">
              <a:defRPr sz="1800"/>
            </a:lvl8pPr>
            <a:lvl9pPr marL="2627313" indent="-2841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8200" y="2667001"/>
            <a:ext cx="3429000" cy="28956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EAFA9-7502-42D3-9B79-C38E938C236F}" type="datetimeFigureOut">
              <a:rPr lang="en-US" smtClean="0"/>
              <a:t>4/22/2013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pic>
        <p:nvPicPr>
          <p:cNvPr id="3074" name="Picture 2" descr="captionAccent.png"/>
          <p:cNvPicPr>
            <a:picLocks noChangeAspect="1" noChangeArrowheads="1"/>
          </p:cNvPicPr>
          <p:nvPr/>
        </p:nvPicPr>
        <p:blipFill>
          <a:blip r:embed="rId2"/>
          <a:srcRect/>
          <a:stretch>
            <a:fillRect/>
          </a:stretch>
        </p:blipFill>
        <p:spPr bwMode="auto">
          <a:xfrm>
            <a:off x="838200" y="2326341"/>
            <a:ext cx="3429000" cy="240307"/>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interiorEdging.png"/>
          <p:cNvPicPr>
            <a:picLocks noChangeAspect="1"/>
          </p:cNvPicPr>
          <p:nvPr/>
        </p:nvPicPr>
        <p:blipFill>
          <a:blip r:embed="rId16"/>
          <a:stretch>
            <a:fillRect/>
          </a:stretch>
        </p:blipFill>
        <p:spPr>
          <a:xfrm>
            <a:off x="0" y="0"/>
            <a:ext cx="9144000" cy="6858000"/>
          </a:xfrm>
          <a:prstGeom prst="rect">
            <a:avLst/>
          </a:prstGeom>
        </p:spPr>
      </p:pic>
      <p:sp>
        <p:nvSpPr>
          <p:cNvPr id="2" name="Title Placeholder 1"/>
          <p:cNvSpPr>
            <a:spLocks noGrp="1"/>
          </p:cNvSpPr>
          <p:nvPr>
            <p:ph type="title"/>
          </p:nvPr>
        </p:nvSpPr>
        <p:spPr>
          <a:xfrm>
            <a:off x="800100" y="381000"/>
            <a:ext cx="75438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084294"/>
            <a:ext cx="6949440" cy="36396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3200" y="6118412"/>
            <a:ext cx="2133600" cy="275478"/>
          </a:xfrm>
          <a:prstGeom prst="rect">
            <a:avLst/>
          </a:prstGeom>
        </p:spPr>
        <p:txBody>
          <a:bodyPr vert="horz" lIns="91440" tIns="45720" rIns="91440" bIns="45720" rtlCol="0" anchor="ctr"/>
          <a:lstStyle>
            <a:lvl1pPr algn="r">
              <a:defRPr sz="1200">
                <a:solidFill>
                  <a:schemeClr val="tx1"/>
                </a:solidFill>
              </a:defRPr>
            </a:lvl1pPr>
          </a:lstStyle>
          <a:p>
            <a:fld id="{628EAFA9-7502-42D3-9B79-C38E938C236F}" type="datetimeFigureOut">
              <a:rPr lang="en-US" smtClean="0"/>
              <a:t>4/22/2013</a:t>
            </a:fld>
            <a:endParaRPr lang="en-US"/>
          </a:p>
        </p:txBody>
      </p:sp>
      <p:sp>
        <p:nvSpPr>
          <p:cNvPr id="5" name="Footer Placeholder 4"/>
          <p:cNvSpPr>
            <a:spLocks noGrp="1"/>
          </p:cNvSpPr>
          <p:nvPr>
            <p:ph type="ftr" sz="quarter" idx="3"/>
          </p:nvPr>
        </p:nvSpPr>
        <p:spPr>
          <a:xfrm>
            <a:off x="457200" y="6118412"/>
            <a:ext cx="2895600" cy="275478"/>
          </a:xfrm>
          <a:prstGeom prst="rect">
            <a:avLst/>
          </a:prstGeom>
        </p:spPr>
        <p:txBody>
          <a:bodyPr vert="horz" lIns="91440" tIns="45720" rIns="91440" bIns="45720" rtlCol="0" anchor="ctr"/>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4343400" y="6118412"/>
            <a:ext cx="457200" cy="275478"/>
          </a:xfrm>
          <a:prstGeom prst="rect">
            <a:avLst/>
          </a:prstGeom>
        </p:spPr>
        <p:txBody>
          <a:bodyPr vert="horz" lIns="91440" tIns="45720" rIns="91440" bIns="45720" rtlCol="0" anchor="ctr"/>
          <a:lstStyle>
            <a:lvl1pPr algn="ctr">
              <a:defRPr sz="1200">
                <a:solidFill>
                  <a:schemeClr val="tx1"/>
                </a:solidFill>
              </a:defRPr>
            </a:lvl1pPr>
          </a:lstStyle>
          <a:p>
            <a:fld id="{2D57B0AA-AC8E-4463-ADAC-E87D09B82E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5600" kern="1200">
          <a:solidFill>
            <a:schemeClr val="tx1"/>
          </a:solidFill>
          <a:latin typeface="+mj-lt"/>
          <a:ea typeface="+mj-ea"/>
          <a:cs typeface="+mj-cs"/>
        </a:defRPr>
      </a:lvl1pPr>
    </p:titleStyle>
    <p:bodyStyle>
      <a:lvl1pPr marL="457200" indent="-457200" algn="l" defTabSz="914400" rtl="0" eaLnBrk="1" latinLnBrk="0" hangingPunct="1">
        <a:spcBef>
          <a:spcPts val="2000"/>
        </a:spcBef>
        <a:buSzPct val="10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500"/>
        </a:spcBef>
        <a:buClr>
          <a:schemeClr val="tx1">
            <a:lumMod val="60000"/>
            <a:lumOff val="40000"/>
          </a:schemeClr>
        </a:buClr>
        <a:buSzPct val="10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500"/>
        </a:spcBef>
        <a:buSzPct val="10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500"/>
        </a:spcBef>
        <a:buClr>
          <a:schemeClr val="tx1">
            <a:lumMod val="60000"/>
            <a:lumOff val="40000"/>
          </a:schemeClr>
        </a:buClr>
        <a:buSzPct val="100000"/>
        <a:buFont typeface="Wingdings" pitchFamily="2" charset="2"/>
        <a:buChar char=""/>
        <a:defRPr sz="1800" kern="1200">
          <a:solidFill>
            <a:schemeClr val="tx1"/>
          </a:solidFill>
          <a:latin typeface="+mn-lt"/>
          <a:ea typeface="+mn-ea"/>
          <a:cs typeface="+mn-cs"/>
        </a:defRPr>
      </a:lvl4pPr>
      <a:lvl5pPr marL="2286000" indent="-457200" algn="l" defTabSz="914400" rtl="0" eaLnBrk="1" latinLnBrk="0" hangingPunct="1">
        <a:spcBef>
          <a:spcPts val="1500"/>
        </a:spcBef>
        <a:buSzPct val="100000"/>
        <a:buFont typeface="Wingdings" pitchFamily="2" charset="2"/>
        <a:buChar char=""/>
        <a:defRPr sz="1800" kern="1200">
          <a:solidFill>
            <a:schemeClr val="tx1"/>
          </a:solidFill>
          <a:latin typeface="+mn-lt"/>
          <a:ea typeface="+mn-ea"/>
          <a:cs typeface="+mn-cs"/>
        </a:defRPr>
      </a:lvl5pPr>
      <a:lvl6pPr marL="2743200" indent="-457200" algn="l" defTabSz="914400" rtl="0" eaLnBrk="1" latinLnBrk="0" hangingPunct="1">
        <a:spcBef>
          <a:spcPts val="1500"/>
        </a:spcBef>
        <a:buClr>
          <a:schemeClr val="tx1">
            <a:lumMod val="60000"/>
            <a:lumOff val="40000"/>
          </a:schemeClr>
        </a:buClr>
        <a:buSzPct val="100000"/>
        <a:buFont typeface="Wingdings" pitchFamily="2" charset="2"/>
        <a:buChar char=""/>
        <a:tabLst/>
        <a:defRPr sz="1800" kern="1200">
          <a:solidFill>
            <a:schemeClr val="tx1"/>
          </a:solidFill>
          <a:latin typeface="+mn-lt"/>
          <a:ea typeface="+mn-ea"/>
          <a:cs typeface="+mn-cs"/>
        </a:defRPr>
      </a:lvl6pPr>
      <a:lvl7pPr marL="3200400" indent="-457200" algn="l" defTabSz="914400" rtl="0" eaLnBrk="1" latinLnBrk="0" hangingPunct="1">
        <a:spcBef>
          <a:spcPts val="1500"/>
        </a:spcBef>
        <a:buSzPct val="100000"/>
        <a:buFont typeface="Wingdings" pitchFamily="2" charset="2"/>
        <a:buChar char=""/>
        <a:tabLst/>
        <a:defRPr sz="1800" kern="1200" baseline="0">
          <a:solidFill>
            <a:schemeClr val="tx1"/>
          </a:solidFill>
          <a:latin typeface="+mn-lt"/>
          <a:ea typeface="+mn-ea"/>
          <a:cs typeface="+mn-cs"/>
        </a:defRPr>
      </a:lvl7pPr>
      <a:lvl8pPr marL="3657600" indent="-457200" algn="l" defTabSz="914400" rtl="0" eaLnBrk="1" latinLnBrk="0" hangingPunct="1">
        <a:spcBef>
          <a:spcPts val="1500"/>
        </a:spcBef>
        <a:buClr>
          <a:schemeClr val="tx1">
            <a:lumMod val="60000"/>
            <a:lumOff val="40000"/>
          </a:schemeClr>
        </a:buClr>
        <a:buSzPct val="100000"/>
        <a:buFont typeface="Wingdings" pitchFamily="2" charset="2"/>
        <a:buChar char=""/>
        <a:tabLst/>
        <a:defRPr sz="1800" kern="1200" baseline="0">
          <a:solidFill>
            <a:schemeClr val="tx1"/>
          </a:solidFill>
          <a:latin typeface="+mn-lt"/>
          <a:ea typeface="+mn-ea"/>
          <a:cs typeface="+mn-cs"/>
        </a:defRPr>
      </a:lvl8pPr>
      <a:lvl9pPr marL="4114800" indent="-457200" algn="l" defTabSz="914400" rtl="0" eaLnBrk="1" latinLnBrk="0" hangingPunct="1">
        <a:spcBef>
          <a:spcPts val="1500"/>
        </a:spcBef>
        <a:buSzPct val="100000"/>
        <a:buFont typeface="Wingdings" pitchFamily="2" charset="2"/>
        <a:buChar char=""/>
        <a:tabLst/>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Part 2</a:t>
            </a:r>
            <a:endParaRPr lang="en-US" dirty="0"/>
          </a:p>
        </p:txBody>
      </p:sp>
    </p:spTree>
    <p:extLst>
      <p:ext uri="{BB962C8B-B14F-4D97-AF65-F5344CB8AC3E}">
        <p14:creationId xmlns:p14="http://schemas.microsoft.com/office/powerpoint/2010/main" val="1196125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lnSpcReduction="10000"/>
          </a:bodyPr>
          <a:lstStyle/>
          <a:p>
            <a:r>
              <a:rPr lang="en-US" dirty="0" smtClean="0"/>
              <a:t>We are bank robbers</a:t>
            </a:r>
          </a:p>
          <a:p>
            <a:r>
              <a:rPr lang="en-US" dirty="0"/>
              <a:t>We brought a knapsack </a:t>
            </a:r>
            <a:r>
              <a:rPr lang="en-US" dirty="0" smtClean="0"/>
              <a:t>that can </a:t>
            </a:r>
            <a:r>
              <a:rPr lang="en-US" dirty="0"/>
              <a:t>hold 100 </a:t>
            </a:r>
            <a:r>
              <a:rPr lang="en-US" dirty="0" err="1" smtClean="0"/>
              <a:t>lbs</a:t>
            </a:r>
            <a:endParaRPr lang="en-US" dirty="0" smtClean="0"/>
          </a:p>
          <a:p>
            <a:r>
              <a:rPr lang="en-US" dirty="0" smtClean="0"/>
              <a:t>There are different items that we can take</a:t>
            </a:r>
            <a:endParaRPr lang="en-US" dirty="0"/>
          </a:p>
          <a:p>
            <a:pPr lvl="1"/>
            <a:r>
              <a:rPr lang="en-US" dirty="0"/>
              <a:t>Gold </a:t>
            </a:r>
            <a:r>
              <a:rPr lang="en-US" dirty="0" smtClean="0"/>
              <a:t>coins</a:t>
            </a:r>
          </a:p>
          <a:p>
            <a:pPr lvl="1"/>
            <a:r>
              <a:rPr lang="en-US" dirty="0" smtClean="0"/>
              <a:t>Silver coins</a:t>
            </a:r>
            <a:endParaRPr lang="en-US" dirty="0"/>
          </a:p>
          <a:p>
            <a:pPr lvl="1"/>
            <a:r>
              <a:rPr lang="en-US" dirty="0"/>
              <a:t>$20 </a:t>
            </a:r>
            <a:r>
              <a:rPr lang="en-US" dirty="0" smtClean="0"/>
              <a:t>bills</a:t>
            </a:r>
          </a:p>
          <a:p>
            <a:pPr lvl="1"/>
            <a:r>
              <a:rPr lang="en-US" dirty="0" smtClean="0"/>
              <a:t>$</a:t>
            </a:r>
            <a:r>
              <a:rPr lang="en-US" dirty="0"/>
              <a:t>100 </a:t>
            </a:r>
            <a:r>
              <a:rPr lang="en-US" dirty="0" smtClean="0"/>
              <a:t>bills</a:t>
            </a:r>
          </a:p>
          <a:p>
            <a:pPr lvl="1"/>
            <a:r>
              <a:rPr lang="en-US" dirty="0" smtClean="0"/>
              <a:t>Customer jewelry</a:t>
            </a:r>
          </a:p>
          <a:p>
            <a:pPr lvl="1"/>
            <a:r>
              <a:rPr lang="en-US" dirty="0" smtClean="0"/>
              <a:t>Safety </a:t>
            </a:r>
            <a:r>
              <a:rPr lang="en-US" dirty="0"/>
              <a:t>Deposit </a:t>
            </a:r>
            <a:r>
              <a:rPr lang="en-US" dirty="0" smtClean="0"/>
              <a:t>Box</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751000" y="2983680"/>
              <a:ext cx="840600" cy="280440"/>
            </p14:xfrm>
          </p:contentPart>
        </mc:Choice>
        <mc:Fallback xmlns="">
          <p:pic>
            <p:nvPicPr>
              <p:cNvPr id="4" name="Ink 3"/>
              <p:cNvPicPr/>
              <p:nvPr/>
            </p:nvPicPr>
            <p:blipFill>
              <a:blip r:embed="rId3"/>
              <a:stretch>
                <a:fillRect/>
              </a:stretch>
            </p:blipFill>
            <p:spPr>
              <a:xfrm>
                <a:off x="5741640" y="2974320"/>
                <a:ext cx="859320" cy="299160"/>
              </a:xfrm>
              <a:prstGeom prst="rect">
                <a:avLst/>
              </a:prstGeom>
            </p:spPr>
          </p:pic>
        </mc:Fallback>
      </mc:AlternateContent>
    </p:spTree>
    <p:extLst>
      <p:ext uri="{BB962C8B-B14F-4D97-AF65-F5344CB8AC3E}">
        <p14:creationId xmlns:p14="http://schemas.microsoft.com/office/powerpoint/2010/main" val="4078149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a:bodyPr>
          <a:lstStyle/>
          <a:p>
            <a:r>
              <a:rPr lang="en-US" dirty="0" smtClean="0"/>
              <a:t>Knapsack can hold 100 </a:t>
            </a:r>
            <a:r>
              <a:rPr lang="en-US" dirty="0" err="1" smtClean="0"/>
              <a:t>lbs</a:t>
            </a:r>
            <a:endParaRPr lang="en-US" dirty="0" smtClean="0"/>
          </a:p>
          <a:p>
            <a:r>
              <a:rPr lang="en-US" dirty="0" smtClean="0"/>
              <a:t>What items should we take?</a:t>
            </a:r>
          </a:p>
          <a:p>
            <a:pPr lvl="1"/>
            <a:r>
              <a:rPr lang="en-US" dirty="0" smtClean="0"/>
              <a:t>Gold </a:t>
            </a:r>
            <a:r>
              <a:rPr lang="en-US" dirty="0"/>
              <a:t>coins: 50 </a:t>
            </a:r>
            <a:r>
              <a:rPr lang="en-US" dirty="0" err="1"/>
              <a:t>ct</a:t>
            </a:r>
            <a:r>
              <a:rPr lang="en-US" dirty="0"/>
              <a:t>, 1 </a:t>
            </a:r>
            <a:r>
              <a:rPr lang="en-US" dirty="0" err="1"/>
              <a:t>lb</a:t>
            </a:r>
            <a:r>
              <a:rPr lang="en-US" dirty="0"/>
              <a:t>, $22400</a:t>
            </a:r>
          </a:p>
          <a:p>
            <a:pPr lvl="1"/>
            <a:r>
              <a:rPr lang="en-US" dirty="0"/>
              <a:t>Silver coins: 90 </a:t>
            </a:r>
            <a:r>
              <a:rPr lang="en-US" dirty="0" err="1"/>
              <a:t>ct</a:t>
            </a:r>
            <a:r>
              <a:rPr lang="en-US" dirty="0"/>
              <a:t>, 1 </a:t>
            </a:r>
            <a:r>
              <a:rPr lang="en-US" dirty="0" err="1"/>
              <a:t>lb</a:t>
            </a:r>
            <a:r>
              <a:rPr lang="en-US" dirty="0"/>
              <a:t>, $384</a:t>
            </a:r>
          </a:p>
          <a:p>
            <a:pPr lvl="1"/>
            <a:r>
              <a:rPr lang="en-US" dirty="0"/>
              <a:t>$20 bills (1000/pack):  10 packs, 2 </a:t>
            </a:r>
            <a:r>
              <a:rPr lang="en-US" dirty="0" err="1"/>
              <a:t>lb</a:t>
            </a:r>
            <a:r>
              <a:rPr lang="en-US" dirty="0"/>
              <a:t>, $20,000</a:t>
            </a:r>
          </a:p>
          <a:p>
            <a:pPr lvl="1"/>
            <a:r>
              <a:rPr lang="en-US" dirty="0"/>
              <a:t>$100 bills (1000/pack): 3 packs, 2 </a:t>
            </a:r>
            <a:r>
              <a:rPr lang="en-US" dirty="0" err="1"/>
              <a:t>lb</a:t>
            </a:r>
            <a:r>
              <a:rPr lang="en-US" dirty="0"/>
              <a:t>, $100,000</a:t>
            </a:r>
          </a:p>
          <a:p>
            <a:pPr lvl="1"/>
            <a:r>
              <a:rPr lang="en-US" dirty="0"/>
              <a:t>Customer jewelry: 10, 1 </a:t>
            </a:r>
            <a:r>
              <a:rPr lang="en-US" dirty="0" err="1"/>
              <a:t>lb</a:t>
            </a:r>
            <a:r>
              <a:rPr lang="en-US" dirty="0"/>
              <a:t>, $3,000</a:t>
            </a:r>
          </a:p>
          <a:p>
            <a:pPr lvl="1"/>
            <a:r>
              <a:rPr lang="en-US" dirty="0"/>
              <a:t>Safety Deposit Box: 1000, 4 </a:t>
            </a:r>
            <a:r>
              <a:rPr lang="en-US" dirty="0" err="1"/>
              <a:t>lb</a:t>
            </a:r>
            <a:r>
              <a:rPr lang="en-US" dirty="0"/>
              <a:t>, </a:t>
            </a:r>
            <a:r>
              <a:rPr lang="en-US" dirty="0" smtClean="0"/>
              <a:t>$1000</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29240" y="3217320"/>
              <a:ext cx="6921000" cy="2803320"/>
            </p14:xfrm>
          </p:contentPart>
        </mc:Choice>
        <mc:Fallback xmlns="">
          <p:pic>
            <p:nvPicPr>
              <p:cNvPr id="4" name="Ink 3"/>
              <p:cNvPicPr/>
              <p:nvPr/>
            </p:nvPicPr>
            <p:blipFill>
              <a:blip r:embed="rId3"/>
              <a:stretch>
                <a:fillRect/>
              </a:stretch>
            </p:blipFill>
            <p:spPr>
              <a:xfrm>
                <a:off x="1019880" y="3207960"/>
                <a:ext cx="6939720" cy="2822040"/>
              </a:xfrm>
              <a:prstGeom prst="rect">
                <a:avLst/>
              </a:prstGeom>
            </p:spPr>
          </p:pic>
        </mc:Fallback>
      </mc:AlternateContent>
    </p:spTree>
    <p:extLst>
      <p:ext uri="{BB962C8B-B14F-4D97-AF65-F5344CB8AC3E}">
        <p14:creationId xmlns:p14="http://schemas.microsoft.com/office/powerpoint/2010/main" val="586263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a:bodyPr>
          <a:lstStyle/>
          <a:p>
            <a:r>
              <a:rPr lang="en-US" dirty="0" smtClean="0"/>
              <a:t>Knapsack can hold 50 </a:t>
            </a:r>
            <a:r>
              <a:rPr lang="en-US" dirty="0" err="1" smtClean="0"/>
              <a:t>lbs</a:t>
            </a:r>
            <a:endParaRPr lang="en-US" dirty="0" smtClean="0"/>
          </a:p>
          <a:p>
            <a:r>
              <a:rPr lang="en-US" dirty="0" smtClean="0"/>
              <a:t>What items should we take?</a:t>
            </a:r>
          </a:p>
          <a:p>
            <a:pPr lvl="1"/>
            <a:r>
              <a:rPr lang="en-US" dirty="0" smtClean="0"/>
              <a:t>Gold statue: 1, 25 </a:t>
            </a:r>
            <a:r>
              <a:rPr lang="en-US" dirty="0" err="1" smtClean="0"/>
              <a:t>lbs</a:t>
            </a:r>
            <a:r>
              <a:rPr lang="en-US" dirty="0" smtClean="0"/>
              <a:t>, $1,000,000</a:t>
            </a:r>
            <a:endParaRPr lang="en-US" dirty="0"/>
          </a:p>
          <a:p>
            <a:pPr lvl="1"/>
            <a:r>
              <a:rPr lang="en-US" dirty="0"/>
              <a:t>Gold coins: 50 </a:t>
            </a:r>
            <a:r>
              <a:rPr lang="en-US" dirty="0" err="1"/>
              <a:t>ct</a:t>
            </a:r>
            <a:r>
              <a:rPr lang="en-US" dirty="0"/>
              <a:t>, 1 </a:t>
            </a:r>
            <a:r>
              <a:rPr lang="en-US" dirty="0" err="1"/>
              <a:t>lb</a:t>
            </a:r>
            <a:r>
              <a:rPr lang="en-US" dirty="0"/>
              <a:t>, $22400</a:t>
            </a:r>
          </a:p>
          <a:p>
            <a:pPr lvl="1"/>
            <a:r>
              <a:rPr lang="en-US" dirty="0"/>
              <a:t>Silver coins: 90 </a:t>
            </a:r>
            <a:r>
              <a:rPr lang="en-US" dirty="0" err="1"/>
              <a:t>ct</a:t>
            </a:r>
            <a:r>
              <a:rPr lang="en-US" dirty="0"/>
              <a:t>, 1 </a:t>
            </a:r>
            <a:r>
              <a:rPr lang="en-US" dirty="0" err="1"/>
              <a:t>lb</a:t>
            </a:r>
            <a:r>
              <a:rPr lang="en-US" dirty="0"/>
              <a:t>, $384</a:t>
            </a:r>
          </a:p>
          <a:p>
            <a:pPr lvl="1"/>
            <a:r>
              <a:rPr lang="en-US" dirty="0"/>
              <a:t>$20 bills (1000/pack):  </a:t>
            </a:r>
            <a:r>
              <a:rPr lang="en-US" dirty="0" smtClean="0"/>
              <a:t>100 </a:t>
            </a:r>
            <a:r>
              <a:rPr lang="en-US" dirty="0"/>
              <a:t>packs, 2 </a:t>
            </a:r>
            <a:r>
              <a:rPr lang="en-US" dirty="0" err="1"/>
              <a:t>lb</a:t>
            </a:r>
            <a:r>
              <a:rPr lang="en-US" dirty="0"/>
              <a:t>, $20,000</a:t>
            </a:r>
          </a:p>
          <a:p>
            <a:pPr lvl="1"/>
            <a:r>
              <a:rPr lang="en-US" dirty="0"/>
              <a:t>$100 bills (1000/pack): </a:t>
            </a:r>
            <a:r>
              <a:rPr lang="en-US" dirty="0" smtClean="0"/>
              <a:t>15 </a:t>
            </a:r>
            <a:r>
              <a:rPr lang="en-US" dirty="0"/>
              <a:t>packs, 2 </a:t>
            </a:r>
            <a:r>
              <a:rPr lang="en-US" dirty="0" err="1"/>
              <a:t>lb</a:t>
            </a:r>
            <a:r>
              <a:rPr lang="en-US" dirty="0"/>
              <a:t>, $</a:t>
            </a:r>
            <a:r>
              <a:rPr lang="en-US" dirty="0" smtClean="0"/>
              <a:t>100,000</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04800" y="1945800"/>
              <a:ext cx="8098920" cy="4646880"/>
            </p14:xfrm>
          </p:contentPart>
        </mc:Choice>
        <mc:Fallback xmlns="">
          <p:pic>
            <p:nvPicPr>
              <p:cNvPr id="4" name="Ink 3"/>
              <p:cNvPicPr/>
              <p:nvPr/>
            </p:nvPicPr>
            <p:blipFill>
              <a:blip r:embed="rId3"/>
              <a:stretch>
                <a:fillRect/>
              </a:stretch>
            </p:blipFill>
            <p:spPr>
              <a:xfrm>
                <a:off x="595440" y="1936440"/>
                <a:ext cx="8117640" cy="4665600"/>
              </a:xfrm>
              <a:prstGeom prst="rect">
                <a:avLst/>
              </a:prstGeom>
            </p:spPr>
          </p:pic>
        </mc:Fallback>
      </mc:AlternateContent>
    </p:spTree>
    <p:extLst>
      <p:ext uri="{BB962C8B-B14F-4D97-AF65-F5344CB8AC3E}">
        <p14:creationId xmlns:p14="http://schemas.microsoft.com/office/powerpoint/2010/main" val="2027838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a:bodyPr>
          <a:lstStyle/>
          <a:p>
            <a:r>
              <a:rPr lang="en-US" dirty="0" smtClean="0"/>
              <a:t>40 </a:t>
            </a:r>
            <a:r>
              <a:rPr lang="en-US" dirty="0" err="1" smtClean="0"/>
              <a:t>lb</a:t>
            </a:r>
            <a:r>
              <a:rPr lang="en-US" dirty="0" smtClean="0"/>
              <a:t> capacity</a:t>
            </a:r>
          </a:p>
          <a:p>
            <a:pPr lvl="1"/>
            <a:r>
              <a:rPr lang="en-US" dirty="0"/>
              <a:t>$100 bill </a:t>
            </a:r>
            <a:r>
              <a:rPr lang="en-US" dirty="0" smtClean="0"/>
              <a:t>mega-pack</a:t>
            </a:r>
            <a:r>
              <a:rPr lang="en-US" dirty="0"/>
              <a:t>: </a:t>
            </a:r>
            <a:r>
              <a:rPr lang="en-US" dirty="0" smtClean="0"/>
              <a:t>20 </a:t>
            </a:r>
            <a:r>
              <a:rPr lang="en-US" dirty="0" err="1"/>
              <a:t>lb</a:t>
            </a:r>
            <a:r>
              <a:rPr lang="en-US" dirty="0"/>
              <a:t>, $</a:t>
            </a:r>
            <a:r>
              <a:rPr lang="en-US" dirty="0" smtClean="0"/>
              <a:t>1,000,000</a:t>
            </a:r>
            <a:endParaRPr lang="en-US" dirty="0"/>
          </a:p>
          <a:p>
            <a:pPr lvl="1"/>
            <a:r>
              <a:rPr lang="en-US" dirty="0" smtClean="0"/>
              <a:t>Gold </a:t>
            </a:r>
            <a:r>
              <a:rPr lang="en-US" dirty="0"/>
              <a:t>statue</a:t>
            </a:r>
            <a:r>
              <a:rPr lang="en-US" dirty="0" smtClean="0"/>
              <a:t>: 30 </a:t>
            </a:r>
            <a:r>
              <a:rPr lang="en-US" dirty="0" err="1"/>
              <a:t>lbs</a:t>
            </a:r>
            <a:r>
              <a:rPr lang="en-US" dirty="0"/>
              <a:t>, $</a:t>
            </a:r>
            <a:r>
              <a:rPr lang="en-US" dirty="0" smtClean="0"/>
              <a:t>1,200,000</a:t>
            </a:r>
          </a:p>
          <a:p>
            <a:pPr lvl="1"/>
            <a:r>
              <a:rPr lang="en-US" dirty="0"/>
              <a:t>$50 bill large pack: 10 </a:t>
            </a:r>
            <a:r>
              <a:rPr lang="en-US" dirty="0" err="1"/>
              <a:t>lb</a:t>
            </a:r>
            <a:r>
              <a:rPr lang="en-US" dirty="0"/>
              <a:t>, $</a:t>
            </a:r>
            <a:r>
              <a:rPr lang="en-US" dirty="0" smtClean="0"/>
              <a:t>250,000</a:t>
            </a:r>
            <a:endParaRPr lang="en-US" dirty="0"/>
          </a:p>
          <a:p>
            <a:pPr lvl="1"/>
            <a:r>
              <a:rPr lang="en-US" dirty="0"/>
              <a:t>Gold </a:t>
            </a:r>
            <a:r>
              <a:rPr lang="en-US" dirty="0" smtClean="0"/>
              <a:t>coin: 1 </a:t>
            </a:r>
            <a:r>
              <a:rPr lang="en-US" dirty="0" err="1"/>
              <a:t>lb</a:t>
            </a:r>
            <a:r>
              <a:rPr lang="en-US" dirty="0"/>
              <a:t>, $22400</a:t>
            </a:r>
          </a:p>
          <a:p>
            <a:pPr lvl="1"/>
            <a:r>
              <a:rPr lang="en-US" dirty="0"/>
              <a:t>$20 bill pack: 2 </a:t>
            </a:r>
            <a:r>
              <a:rPr lang="en-US" dirty="0" err="1"/>
              <a:t>lb</a:t>
            </a:r>
            <a:r>
              <a:rPr lang="en-US" dirty="0"/>
              <a:t>, $20,000</a:t>
            </a:r>
          </a:p>
          <a:p>
            <a:pPr lvl="1"/>
            <a:r>
              <a:rPr lang="en-US" dirty="0" smtClean="0"/>
              <a:t>Silver coin: 1 </a:t>
            </a:r>
            <a:r>
              <a:rPr lang="en-US" dirty="0" err="1"/>
              <a:t>lb</a:t>
            </a:r>
            <a:r>
              <a:rPr lang="en-US" dirty="0"/>
              <a:t>, $384</a:t>
            </a:r>
          </a:p>
          <a:p>
            <a:pPr lvl="1"/>
            <a:endParaRPr lang="en-US" dirty="0" smtClean="0"/>
          </a:p>
        </p:txBody>
      </p:sp>
    </p:spTree>
    <p:extLst>
      <p:ext uri="{BB962C8B-B14F-4D97-AF65-F5344CB8AC3E}">
        <p14:creationId xmlns:p14="http://schemas.microsoft.com/office/powerpoint/2010/main" val="1508968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a:bodyPr>
          <a:lstStyle/>
          <a:p>
            <a:r>
              <a:rPr lang="en-US" dirty="0" smtClean="0"/>
              <a:t>To find the optimal value, we need to try all combinations of items</a:t>
            </a:r>
          </a:p>
          <a:p>
            <a:r>
              <a:rPr lang="en-US" dirty="0" smtClean="0"/>
              <a:t>In a combination, each item will either be included or excluded</a:t>
            </a:r>
          </a:p>
          <a:p>
            <a:r>
              <a:rPr lang="en-US" dirty="0" smtClean="0"/>
              <a:t>We can look at one item at a time and decide whether to include it</a:t>
            </a:r>
            <a:endParaRPr lang="en-US" dirty="0"/>
          </a:p>
          <a:p>
            <a:endParaRPr lang="en-US" dirty="0" smtClean="0"/>
          </a:p>
        </p:txBody>
      </p:sp>
    </p:spTree>
    <p:extLst>
      <p:ext uri="{BB962C8B-B14F-4D97-AF65-F5344CB8AC3E}">
        <p14:creationId xmlns:p14="http://schemas.microsoft.com/office/powerpoint/2010/main" val="4291916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a:bodyPr>
          <a:lstStyle/>
          <a:p>
            <a:r>
              <a:rPr lang="en-US" dirty="0" smtClean="0"/>
              <a:t>40 </a:t>
            </a:r>
            <a:r>
              <a:rPr lang="en-US" dirty="0" err="1" smtClean="0"/>
              <a:t>lb</a:t>
            </a:r>
            <a:r>
              <a:rPr lang="en-US" dirty="0" smtClean="0"/>
              <a:t> capacity</a:t>
            </a:r>
          </a:p>
          <a:p>
            <a:pPr lvl="1"/>
            <a:r>
              <a:rPr lang="en-US" dirty="0"/>
              <a:t>$100 bill </a:t>
            </a:r>
            <a:r>
              <a:rPr lang="en-US" dirty="0" smtClean="0"/>
              <a:t>mega-pack</a:t>
            </a:r>
            <a:r>
              <a:rPr lang="en-US" dirty="0"/>
              <a:t>: </a:t>
            </a:r>
            <a:r>
              <a:rPr lang="en-US" dirty="0" smtClean="0"/>
              <a:t>20 </a:t>
            </a:r>
            <a:r>
              <a:rPr lang="en-US" dirty="0" err="1"/>
              <a:t>lb</a:t>
            </a:r>
            <a:r>
              <a:rPr lang="en-US" dirty="0"/>
              <a:t>, $</a:t>
            </a:r>
            <a:r>
              <a:rPr lang="en-US" dirty="0" smtClean="0"/>
              <a:t>1,000,000</a:t>
            </a:r>
            <a:endParaRPr lang="en-US" dirty="0"/>
          </a:p>
          <a:p>
            <a:pPr lvl="1"/>
            <a:r>
              <a:rPr lang="en-US" dirty="0" smtClean="0"/>
              <a:t>Gold </a:t>
            </a:r>
            <a:r>
              <a:rPr lang="en-US" dirty="0"/>
              <a:t>statue</a:t>
            </a:r>
            <a:r>
              <a:rPr lang="en-US" dirty="0" smtClean="0"/>
              <a:t>: 30 </a:t>
            </a:r>
            <a:r>
              <a:rPr lang="en-US" dirty="0" err="1"/>
              <a:t>lbs</a:t>
            </a:r>
            <a:r>
              <a:rPr lang="en-US" dirty="0"/>
              <a:t>, $</a:t>
            </a:r>
            <a:r>
              <a:rPr lang="en-US" dirty="0" smtClean="0"/>
              <a:t>1,200,000</a:t>
            </a:r>
          </a:p>
          <a:p>
            <a:pPr lvl="1"/>
            <a:r>
              <a:rPr lang="en-US" dirty="0" smtClean="0"/>
              <a:t>$50 bill large pack: 10 </a:t>
            </a:r>
            <a:r>
              <a:rPr lang="en-US" dirty="0" err="1" smtClean="0"/>
              <a:t>lb</a:t>
            </a:r>
            <a:r>
              <a:rPr lang="en-US" dirty="0" smtClean="0"/>
              <a:t>, $250,000</a:t>
            </a:r>
            <a:endParaRPr lang="en-US" dirty="0"/>
          </a:p>
          <a:p>
            <a:pPr lvl="1"/>
            <a:r>
              <a:rPr lang="en-US" dirty="0"/>
              <a:t>Gold </a:t>
            </a:r>
            <a:r>
              <a:rPr lang="en-US" dirty="0" smtClean="0"/>
              <a:t>coin: 1 </a:t>
            </a:r>
            <a:r>
              <a:rPr lang="en-US" dirty="0" err="1"/>
              <a:t>lb</a:t>
            </a:r>
            <a:r>
              <a:rPr lang="en-US" dirty="0"/>
              <a:t>, $22400</a:t>
            </a:r>
          </a:p>
          <a:p>
            <a:pPr lvl="1"/>
            <a:r>
              <a:rPr lang="en-US" dirty="0"/>
              <a:t>$20 bill pack: 2 </a:t>
            </a:r>
            <a:r>
              <a:rPr lang="en-US" dirty="0" err="1"/>
              <a:t>lb</a:t>
            </a:r>
            <a:r>
              <a:rPr lang="en-US" dirty="0"/>
              <a:t>, $20,000</a:t>
            </a:r>
          </a:p>
          <a:p>
            <a:pPr lvl="1"/>
            <a:r>
              <a:rPr lang="en-US" dirty="0" smtClean="0"/>
              <a:t>Silver coin: 1 </a:t>
            </a:r>
            <a:r>
              <a:rPr lang="en-US" dirty="0" err="1"/>
              <a:t>lb</a:t>
            </a:r>
            <a:r>
              <a:rPr lang="en-US" dirty="0"/>
              <a:t>, $384</a:t>
            </a:r>
          </a:p>
          <a:p>
            <a:pPr lvl="1"/>
            <a:endParaRPr lang="en-US" dirty="0" smtClean="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674320" y="1783080"/>
              <a:ext cx="2833560" cy="2808360"/>
            </p14:xfrm>
          </p:contentPart>
        </mc:Choice>
        <mc:Fallback>
          <p:pic>
            <p:nvPicPr>
              <p:cNvPr id="4" name="Ink 3"/>
              <p:cNvPicPr/>
              <p:nvPr/>
            </p:nvPicPr>
            <p:blipFill>
              <a:blip r:embed="rId3"/>
              <a:stretch>
                <a:fillRect/>
              </a:stretch>
            </p:blipFill>
            <p:spPr>
              <a:xfrm>
                <a:off x="5664960" y="1773720"/>
                <a:ext cx="2852280" cy="2827080"/>
              </a:xfrm>
              <a:prstGeom prst="rect">
                <a:avLst/>
              </a:prstGeom>
            </p:spPr>
          </p:pic>
        </mc:Fallback>
      </mc:AlternateContent>
    </p:spTree>
    <p:extLst>
      <p:ext uri="{BB962C8B-B14F-4D97-AF65-F5344CB8AC3E}">
        <p14:creationId xmlns:p14="http://schemas.microsoft.com/office/powerpoint/2010/main" val="3334816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a:bodyPr>
          <a:lstStyle/>
          <a:p>
            <a:r>
              <a:rPr lang="en-US" dirty="0" smtClean="0"/>
              <a:t>Code</a:t>
            </a:r>
            <a:endParaRPr lang="en-US" dirty="0"/>
          </a:p>
          <a:p>
            <a:pPr lvl="1"/>
            <a:endParaRPr lang="en-US" dirty="0" smtClean="0"/>
          </a:p>
        </p:txBody>
      </p:sp>
    </p:spTree>
    <p:extLst>
      <p:ext uri="{BB962C8B-B14F-4D97-AF65-F5344CB8AC3E}">
        <p14:creationId xmlns:p14="http://schemas.microsoft.com/office/powerpoint/2010/main" val="2371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a:bodyPr>
          <a:lstStyle/>
          <a:p>
            <a:r>
              <a:rPr lang="en-US" dirty="0" smtClean="0"/>
              <a:t>We are redoing work here</a:t>
            </a:r>
          </a:p>
          <a:p>
            <a:pPr lvl="1"/>
            <a:r>
              <a:rPr lang="en-US" dirty="0" smtClean="0"/>
              <a:t>After choosing $100 mega-pack, no gold statue, and $50 large pack, we ask about the optimal packing for a knapsack with 10 </a:t>
            </a:r>
            <a:r>
              <a:rPr lang="en-US" dirty="0" err="1" smtClean="0"/>
              <a:t>lbs</a:t>
            </a:r>
            <a:r>
              <a:rPr lang="en-US" dirty="0" smtClean="0"/>
              <a:t> left</a:t>
            </a:r>
          </a:p>
          <a:p>
            <a:pPr lvl="1"/>
            <a:r>
              <a:rPr lang="en-US" dirty="0" smtClean="0"/>
              <a:t>We also ask about a 10 </a:t>
            </a:r>
            <a:r>
              <a:rPr lang="en-US" dirty="0" err="1" smtClean="0"/>
              <a:t>lb</a:t>
            </a:r>
            <a:r>
              <a:rPr lang="en-US" dirty="0" smtClean="0"/>
              <a:t> capacity after choosing no $100 mega-pack, yes gold statue, no $50 large pack</a:t>
            </a:r>
            <a:endParaRPr lang="en-US" dirty="0"/>
          </a:p>
          <a:p>
            <a:pPr lvl="1"/>
            <a:endParaRPr lang="en-US" dirty="0" smtClean="0"/>
          </a:p>
          <a:p>
            <a:pPr lvl="1"/>
            <a:r>
              <a:rPr lang="en-US" dirty="0" smtClean="0"/>
              <a:t>To avoid redoing work, we want to cache it</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222280" y="3515400"/>
              <a:ext cx="2687040" cy="574560"/>
            </p14:xfrm>
          </p:contentPart>
        </mc:Choice>
        <mc:Fallback>
          <p:pic>
            <p:nvPicPr>
              <p:cNvPr id="4" name="Ink 3"/>
              <p:cNvPicPr/>
              <p:nvPr/>
            </p:nvPicPr>
            <p:blipFill>
              <a:blip r:embed="rId3"/>
              <a:stretch>
                <a:fillRect/>
              </a:stretch>
            </p:blipFill>
            <p:spPr>
              <a:xfrm>
                <a:off x="2212920" y="3506040"/>
                <a:ext cx="2705760" cy="593280"/>
              </a:xfrm>
              <a:prstGeom prst="rect">
                <a:avLst/>
              </a:prstGeom>
            </p:spPr>
          </p:pic>
        </mc:Fallback>
      </mc:AlternateContent>
    </p:spTree>
    <p:extLst>
      <p:ext uri="{BB962C8B-B14F-4D97-AF65-F5344CB8AC3E}">
        <p14:creationId xmlns:p14="http://schemas.microsoft.com/office/powerpoint/2010/main" val="2616491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a:t>
            </a:r>
            <a:endParaRPr lang="en-US" dirty="0"/>
          </a:p>
        </p:txBody>
      </p:sp>
      <p:sp>
        <p:nvSpPr>
          <p:cNvPr id="3" name="Content Placeholder 2"/>
          <p:cNvSpPr>
            <a:spLocks noGrp="1"/>
          </p:cNvSpPr>
          <p:nvPr>
            <p:ph idx="1"/>
          </p:nvPr>
        </p:nvSpPr>
        <p:spPr>
          <a:xfrm>
            <a:off x="1097280" y="2084293"/>
            <a:ext cx="6949440" cy="4353977"/>
          </a:xfrm>
        </p:spPr>
        <p:txBody>
          <a:bodyPr>
            <a:normAutofit/>
          </a:bodyPr>
          <a:lstStyle/>
          <a:p>
            <a:r>
              <a:rPr lang="en-US" dirty="0" smtClean="0"/>
              <a:t>Cache</a:t>
            </a:r>
          </a:p>
          <a:p>
            <a:pPr lvl="1"/>
            <a:r>
              <a:rPr lang="en-US" dirty="0" smtClean="0"/>
              <a:t>How big?</a:t>
            </a:r>
          </a:p>
          <a:p>
            <a:pPr lvl="1"/>
            <a:endParaRPr lang="en-US" dirty="0"/>
          </a:p>
          <a:p>
            <a:pPr lvl="1"/>
            <a:r>
              <a:rPr lang="en-US" dirty="0" smtClean="0"/>
              <a:t>Where should we start </a:t>
            </a:r>
            <a:r>
              <a:rPr lang="en-US" smtClean="0"/>
              <a:t>filling in?</a:t>
            </a:r>
            <a:endParaRPr lang="en-US" dirty="0" smtClean="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3840" y="1443240"/>
              <a:ext cx="8413200" cy="3327840"/>
            </p14:xfrm>
          </p:contentPart>
        </mc:Choice>
        <mc:Fallback>
          <p:pic>
            <p:nvPicPr>
              <p:cNvPr id="4" name="Ink 3"/>
              <p:cNvPicPr/>
              <p:nvPr/>
            </p:nvPicPr>
            <p:blipFill>
              <a:blip r:embed="rId3"/>
              <a:stretch>
                <a:fillRect/>
              </a:stretch>
            </p:blipFill>
            <p:spPr>
              <a:xfrm>
                <a:off x="114480" y="1433880"/>
                <a:ext cx="8431920" cy="3346560"/>
              </a:xfrm>
              <a:prstGeom prst="rect">
                <a:avLst/>
              </a:prstGeom>
            </p:spPr>
          </p:pic>
        </mc:Fallback>
      </mc:AlternateContent>
    </p:spTree>
    <p:extLst>
      <p:ext uri="{BB962C8B-B14F-4D97-AF65-F5344CB8AC3E}">
        <p14:creationId xmlns:p14="http://schemas.microsoft.com/office/powerpoint/2010/main" val="2973948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US" dirty="0"/>
          </a:p>
        </p:txBody>
      </p:sp>
      <p:sp>
        <p:nvSpPr>
          <p:cNvPr id="3" name="Content Placeholder 2"/>
          <p:cNvSpPr>
            <a:spLocks noGrp="1"/>
          </p:cNvSpPr>
          <p:nvPr>
            <p:ph idx="1"/>
          </p:nvPr>
        </p:nvSpPr>
        <p:spPr/>
        <p:txBody>
          <a:bodyPr/>
          <a:lstStyle/>
          <a:p>
            <a:r>
              <a:rPr lang="en-US" dirty="0" smtClean="0"/>
              <a:t>Has the same letters forwards and backwards</a:t>
            </a:r>
          </a:p>
          <a:p>
            <a:pPr lvl="1"/>
            <a:r>
              <a:rPr lang="en-US" dirty="0" smtClean="0"/>
              <a:t>Dad</a:t>
            </a:r>
          </a:p>
          <a:p>
            <a:pPr lvl="1"/>
            <a:r>
              <a:rPr lang="en-US" dirty="0" smtClean="0"/>
              <a:t>Race car</a:t>
            </a:r>
          </a:p>
          <a:p>
            <a:pPr lvl="1"/>
            <a:r>
              <a:rPr lang="en-US" dirty="0"/>
              <a:t>A man, a plan, a canal </a:t>
            </a:r>
            <a:r>
              <a:rPr lang="en-US" dirty="0" smtClean="0"/>
              <a:t>– </a:t>
            </a:r>
            <a:r>
              <a:rPr lang="en-US" dirty="0"/>
              <a:t>Panama</a:t>
            </a:r>
            <a:r>
              <a:rPr lang="en-US" dirty="0" smtClean="0"/>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048400" y="2986560"/>
              <a:ext cx="3094560" cy="956880"/>
            </p14:xfrm>
          </p:contentPart>
        </mc:Choice>
        <mc:Fallback xmlns="">
          <p:pic>
            <p:nvPicPr>
              <p:cNvPr id="4" name="Ink 3"/>
              <p:cNvPicPr/>
              <p:nvPr/>
            </p:nvPicPr>
            <p:blipFill>
              <a:blip r:embed="rId3"/>
              <a:stretch>
                <a:fillRect/>
              </a:stretch>
            </p:blipFill>
            <p:spPr>
              <a:xfrm>
                <a:off x="2039040" y="2977200"/>
                <a:ext cx="3113280" cy="975600"/>
              </a:xfrm>
              <a:prstGeom prst="rect">
                <a:avLst/>
              </a:prstGeom>
            </p:spPr>
          </p:pic>
        </mc:Fallback>
      </mc:AlternateContent>
    </p:spTree>
    <p:extLst>
      <p:ext uri="{BB962C8B-B14F-4D97-AF65-F5344CB8AC3E}">
        <p14:creationId xmlns:p14="http://schemas.microsoft.com/office/powerpoint/2010/main" val="2591474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US" dirty="0"/>
          </a:p>
        </p:txBody>
      </p:sp>
      <p:sp>
        <p:nvSpPr>
          <p:cNvPr id="3" name="Content Placeholder 2"/>
          <p:cNvSpPr>
            <a:spLocks noGrp="1"/>
          </p:cNvSpPr>
          <p:nvPr>
            <p:ph idx="1"/>
          </p:nvPr>
        </p:nvSpPr>
        <p:spPr/>
        <p:txBody>
          <a:bodyPr/>
          <a:lstStyle/>
          <a:p>
            <a:r>
              <a:rPr lang="en-US" dirty="0" smtClean="0"/>
              <a:t>Given a string (don’t worry about punctuation) how can you recursively check for a palindrome?</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5400" y="2914200"/>
              <a:ext cx="8597160" cy="3524040"/>
            </p14:xfrm>
          </p:contentPart>
        </mc:Choice>
        <mc:Fallback xmlns="">
          <p:pic>
            <p:nvPicPr>
              <p:cNvPr id="4" name="Ink 3"/>
              <p:cNvPicPr/>
              <p:nvPr/>
            </p:nvPicPr>
            <p:blipFill>
              <a:blip r:embed="rId3"/>
              <a:stretch>
                <a:fillRect/>
              </a:stretch>
            </p:blipFill>
            <p:spPr>
              <a:xfrm>
                <a:off x="86040" y="2904840"/>
                <a:ext cx="8615880" cy="3542760"/>
              </a:xfrm>
              <a:prstGeom prst="rect">
                <a:avLst/>
              </a:prstGeom>
            </p:spPr>
          </p:pic>
        </mc:Fallback>
      </mc:AlternateContent>
    </p:spTree>
    <p:extLst>
      <p:ext uri="{BB962C8B-B14F-4D97-AF65-F5344CB8AC3E}">
        <p14:creationId xmlns:p14="http://schemas.microsoft.com/office/powerpoint/2010/main" val="2805662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US" dirty="0"/>
          </a:p>
        </p:txBody>
      </p:sp>
      <p:sp>
        <p:nvSpPr>
          <p:cNvPr id="3" name="Content Placeholder 2"/>
          <p:cNvSpPr>
            <a:spLocks noGrp="1"/>
          </p:cNvSpPr>
          <p:nvPr>
            <p:ph idx="1"/>
          </p:nvPr>
        </p:nvSpPr>
        <p:spPr/>
        <p:txBody>
          <a:bodyPr/>
          <a:lstStyle/>
          <a:p>
            <a:r>
              <a:rPr lang="en-US" dirty="0" smtClean="0"/>
              <a:t>How do we make this iterative?</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24080" y="2636640"/>
              <a:ext cx="8578800" cy="2386080"/>
            </p14:xfrm>
          </p:contentPart>
        </mc:Choice>
        <mc:Fallback xmlns="">
          <p:pic>
            <p:nvPicPr>
              <p:cNvPr id="4" name="Ink 3"/>
              <p:cNvPicPr/>
              <p:nvPr/>
            </p:nvPicPr>
            <p:blipFill>
              <a:blip r:embed="rId3"/>
              <a:stretch>
                <a:fillRect/>
              </a:stretch>
            </p:blipFill>
            <p:spPr>
              <a:xfrm>
                <a:off x="414720" y="2627280"/>
                <a:ext cx="8597520" cy="2404800"/>
              </a:xfrm>
              <a:prstGeom prst="rect">
                <a:avLst/>
              </a:prstGeom>
            </p:spPr>
          </p:pic>
        </mc:Fallback>
      </mc:AlternateContent>
    </p:spTree>
    <p:extLst>
      <p:ext uri="{BB962C8B-B14F-4D97-AF65-F5344CB8AC3E}">
        <p14:creationId xmlns:p14="http://schemas.microsoft.com/office/powerpoint/2010/main" val="2540870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US" dirty="0"/>
          </a:p>
        </p:txBody>
      </p:sp>
      <p:sp>
        <p:nvSpPr>
          <p:cNvPr id="3" name="Content Placeholder 2"/>
          <p:cNvSpPr>
            <a:spLocks noGrp="1"/>
          </p:cNvSpPr>
          <p:nvPr>
            <p:ph idx="1"/>
          </p:nvPr>
        </p:nvSpPr>
        <p:spPr/>
        <p:txBody>
          <a:bodyPr/>
          <a:lstStyle/>
          <a:p>
            <a:r>
              <a:rPr lang="en-US" dirty="0" smtClean="0"/>
              <a:t>How do we modify this to ignore punctuation and spacing?</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69640" y="2526120"/>
              <a:ext cx="7261560" cy="3880440"/>
            </p14:xfrm>
          </p:contentPart>
        </mc:Choice>
        <mc:Fallback xmlns="">
          <p:pic>
            <p:nvPicPr>
              <p:cNvPr id="4" name="Ink 3"/>
              <p:cNvPicPr/>
              <p:nvPr/>
            </p:nvPicPr>
            <p:blipFill>
              <a:blip r:embed="rId3"/>
              <a:stretch>
                <a:fillRect/>
              </a:stretch>
            </p:blipFill>
            <p:spPr>
              <a:xfrm>
                <a:off x="260280" y="2516760"/>
                <a:ext cx="7280280" cy="3899160"/>
              </a:xfrm>
              <a:prstGeom prst="rect">
                <a:avLst/>
              </a:prstGeom>
            </p:spPr>
          </p:pic>
        </mc:Fallback>
      </mc:AlternateContent>
    </p:spTree>
    <p:extLst>
      <p:ext uri="{BB962C8B-B14F-4D97-AF65-F5344CB8AC3E}">
        <p14:creationId xmlns:p14="http://schemas.microsoft.com/office/powerpoint/2010/main" val="2237773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US" dirty="0"/>
          </a:p>
        </p:txBody>
      </p:sp>
      <p:sp>
        <p:nvSpPr>
          <p:cNvPr id="3" name="Content Placeholder 2"/>
          <p:cNvSpPr>
            <a:spLocks noGrp="1"/>
          </p:cNvSpPr>
          <p:nvPr>
            <p:ph idx="1"/>
          </p:nvPr>
        </p:nvSpPr>
        <p:spPr/>
        <p:txBody>
          <a:bodyPr/>
          <a:lstStyle/>
          <a:p>
            <a:r>
              <a:rPr lang="en-US" dirty="0" smtClean="0"/>
              <a:t>How do we modify this to be case insensitive?</a:t>
            </a:r>
          </a:p>
        </p:txBody>
      </p:sp>
    </p:spTree>
    <p:extLst>
      <p:ext uri="{BB962C8B-B14F-4D97-AF65-F5344CB8AC3E}">
        <p14:creationId xmlns:p14="http://schemas.microsoft.com/office/powerpoint/2010/main" val="2858927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US" dirty="0"/>
          </a:p>
        </p:txBody>
      </p:sp>
      <p:sp>
        <p:nvSpPr>
          <p:cNvPr id="3" name="Content Placeholder 2"/>
          <p:cNvSpPr>
            <a:spLocks noGrp="1"/>
          </p:cNvSpPr>
          <p:nvPr>
            <p:ph idx="1"/>
          </p:nvPr>
        </p:nvSpPr>
        <p:spPr/>
        <p:txBody>
          <a:bodyPr/>
          <a:lstStyle/>
          <a:p>
            <a:r>
              <a:rPr lang="en-US" dirty="0" smtClean="0"/>
              <a:t>What if we want to find the longest palindrome at the beginning of a sentence?</a:t>
            </a:r>
          </a:p>
          <a:p>
            <a:pPr lvl="1"/>
            <a:r>
              <a:rPr lang="en-US" dirty="0" smtClean="0"/>
              <a:t>A </a:t>
            </a:r>
            <a:r>
              <a:rPr lang="en-US" dirty="0"/>
              <a:t>man, a plan, a canal </a:t>
            </a:r>
            <a:r>
              <a:rPr lang="en-US" dirty="0" smtClean="0"/>
              <a:t>– </a:t>
            </a:r>
            <a:r>
              <a:rPr lang="en-US" dirty="0"/>
              <a:t>Panama</a:t>
            </a:r>
            <a:r>
              <a:rPr lang="en-US" dirty="0" smtClean="0"/>
              <a:t>! A phrase used to describe Roosevelt’s efforts for the Panama canal.</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15440" y="2812680"/>
              <a:ext cx="5583960" cy="1645200"/>
            </p14:xfrm>
          </p:contentPart>
        </mc:Choice>
        <mc:Fallback xmlns="">
          <p:pic>
            <p:nvPicPr>
              <p:cNvPr id="4" name="Ink 3"/>
              <p:cNvPicPr/>
              <p:nvPr/>
            </p:nvPicPr>
            <p:blipFill>
              <a:blip r:embed="rId3"/>
              <a:stretch>
                <a:fillRect/>
              </a:stretch>
            </p:blipFill>
            <p:spPr>
              <a:xfrm>
                <a:off x="406080" y="2803320"/>
                <a:ext cx="5602680" cy="1663920"/>
              </a:xfrm>
              <a:prstGeom prst="rect">
                <a:avLst/>
              </a:prstGeom>
            </p:spPr>
          </p:pic>
        </mc:Fallback>
      </mc:AlternateContent>
    </p:spTree>
    <p:extLst>
      <p:ext uri="{BB962C8B-B14F-4D97-AF65-F5344CB8AC3E}">
        <p14:creationId xmlns:p14="http://schemas.microsoft.com/office/powerpoint/2010/main" val="280761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Euler</a:t>
            </a:r>
            <a:endParaRPr lang="en-US" dirty="0"/>
          </a:p>
        </p:txBody>
      </p:sp>
      <p:sp>
        <p:nvSpPr>
          <p:cNvPr id="3" name="Content Placeholder 2"/>
          <p:cNvSpPr>
            <a:spLocks noGrp="1"/>
          </p:cNvSpPr>
          <p:nvPr>
            <p:ph idx="1"/>
          </p:nvPr>
        </p:nvSpPr>
        <p:spPr/>
        <p:txBody>
          <a:bodyPr/>
          <a:lstStyle/>
          <a:p>
            <a:r>
              <a:rPr lang="en-US" dirty="0" smtClean="0"/>
              <a:t>Has lots of puzzles to solve, you should some out to hone your algorithm and problem solving skills!</a:t>
            </a:r>
          </a:p>
          <a:p>
            <a:r>
              <a:rPr lang="en-US" dirty="0" smtClean="0"/>
              <a:t>Multiples of 3 and 5</a:t>
            </a:r>
          </a:p>
          <a:p>
            <a:pPr lvl="1"/>
            <a:r>
              <a:rPr lang="en-US" dirty="0"/>
              <a:t>If we list all the natural numbers below 10 that are multiples of 3 or 5, we get 3, 5, 6 and 9. The sum of these multiples is 23.</a:t>
            </a:r>
          </a:p>
          <a:p>
            <a:pPr lvl="1"/>
            <a:r>
              <a:rPr lang="en-US" dirty="0"/>
              <a:t>Find the sum of all the multiples of 3 or 5 below 1000.</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83200" y="3562200"/>
              <a:ext cx="5456520" cy="2548800"/>
            </p14:xfrm>
          </p:contentPart>
        </mc:Choice>
        <mc:Fallback xmlns="">
          <p:pic>
            <p:nvPicPr>
              <p:cNvPr id="4" name="Ink 3"/>
              <p:cNvPicPr/>
              <p:nvPr/>
            </p:nvPicPr>
            <p:blipFill>
              <a:blip r:embed="rId3"/>
              <a:stretch>
                <a:fillRect/>
              </a:stretch>
            </p:blipFill>
            <p:spPr>
              <a:xfrm>
                <a:off x="573840" y="3552840"/>
                <a:ext cx="5475240" cy="2567520"/>
              </a:xfrm>
              <a:prstGeom prst="rect">
                <a:avLst/>
              </a:prstGeom>
            </p:spPr>
          </p:pic>
        </mc:Fallback>
      </mc:AlternateContent>
    </p:spTree>
    <p:extLst>
      <p:ext uri="{BB962C8B-B14F-4D97-AF65-F5344CB8AC3E}">
        <p14:creationId xmlns:p14="http://schemas.microsoft.com/office/powerpoint/2010/main" val="2610040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Euler</a:t>
            </a:r>
            <a:endParaRPr lang="en-US" dirty="0"/>
          </a:p>
        </p:txBody>
      </p:sp>
      <p:sp>
        <p:nvSpPr>
          <p:cNvPr id="3" name="Content Placeholder 2"/>
          <p:cNvSpPr>
            <a:spLocks noGrp="1"/>
          </p:cNvSpPr>
          <p:nvPr>
            <p:ph idx="1"/>
          </p:nvPr>
        </p:nvSpPr>
        <p:spPr/>
        <p:txBody>
          <a:bodyPr/>
          <a:lstStyle/>
          <a:p>
            <a:r>
              <a:rPr lang="en-US" dirty="0" smtClean="0"/>
              <a:t>Multiples of 3 and 5</a:t>
            </a:r>
          </a:p>
          <a:p>
            <a:pPr lvl="1"/>
            <a:r>
              <a:rPr lang="en-US" dirty="0" smtClean="0"/>
              <a:t>Find </a:t>
            </a:r>
            <a:r>
              <a:rPr lang="en-US" dirty="0"/>
              <a:t>the sum of all the multiples of 3 or 5 below 1000.</a:t>
            </a:r>
          </a:p>
        </p:txBody>
      </p:sp>
    </p:spTree>
    <p:extLst>
      <p:ext uri="{BB962C8B-B14F-4D97-AF65-F5344CB8AC3E}">
        <p14:creationId xmlns:p14="http://schemas.microsoft.com/office/powerpoint/2010/main" val="2951092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Formal">
  <a:themeElements>
    <a:clrScheme name="Formal">
      <a:dk1>
        <a:srgbClr val="534239"/>
      </a:dk1>
      <a:lt1>
        <a:srgbClr val="FFFFFF"/>
      </a:lt1>
      <a:dk2>
        <a:srgbClr val="3D3A48"/>
      </a:dk2>
      <a:lt2>
        <a:srgbClr val="E1DFD1"/>
      </a:lt2>
      <a:accent1>
        <a:srgbClr val="907F76"/>
      </a:accent1>
      <a:accent2>
        <a:srgbClr val="A46645"/>
      </a:accent2>
      <a:accent3>
        <a:srgbClr val="CD9C47"/>
      </a:accent3>
      <a:accent4>
        <a:srgbClr val="9A92CD"/>
      </a:accent4>
      <a:accent5>
        <a:srgbClr val="7D639B"/>
      </a:accent5>
      <a:accent6>
        <a:srgbClr val="733678"/>
      </a:accent6>
      <a:hlink>
        <a:srgbClr val="A84914"/>
      </a:hlink>
      <a:folHlink>
        <a:srgbClr val="B25672"/>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Formal">
      <a:fillStyleLst>
        <a:solidFill>
          <a:schemeClr val="phClr"/>
        </a:solidFill>
        <a:blipFill rotWithShape="1">
          <a:blip xmlns:r="http://schemas.openxmlformats.org/officeDocument/2006/relationships" r:embed="rId1">
            <a:duotone>
              <a:schemeClr val="phClr">
                <a:tint val="60000"/>
                <a:satMod val="200000"/>
              </a:schemeClr>
              <a:schemeClr val="phClr">
                <a:shade val="90000"/>
                <a:satMod val="150000"/>
              </a:schemeClr>
            </a:duotone>
          </a:blip>
          <a:tile tx="0" ty="0" sx="50000" sy="50000" flip="none" algn="tl"/>
        </a:blipFill>
        <a:blipFill rotWithShape="1">
          <a:blip xmlns:r="http://schemas.openxmlformats.org/officeDocument/2006/relationships" r:embed="rId2">
            <a:duotone>
              <a:schemeClr val="phClr">
                <a:tint val="80000"/>
                <a:satMod val="135000"/>
              </a:schemeClr>
              <a:schemeClr val="phClr">
                <a:shade val="80000"/>
                <a:satMod val="150000"/>
              </a:schemeClr>
            </a:duotone>
          </a:blip>
          <a:tile tx="0" ty="0" sx="65000" sy="65000" flip="none" algn="tl"/>
        </a:blipFill>
      </a:fillStyleLst>
      <a:lnStyleLst>
        <a:ln w="12700" cap="flat" cmpd="sng" algn="ctr">
          <a:solidFill>
            <a:schemeClr val="phClr">
              <a:shade val="95000"/>
              <a:satMod val="105000"/>
            </a:schemeClr>
          </a:solidFill>
          <a:prstDash val="solid"/>
          <a:miter/>
        </a:ln>
        <a:ln w="25400" cap="flat" cmpd="sng" algn="ctr">
          <a:solidFill>
            <a:schemeClr val="phClr">
              <a:shade val="90000"/>
              <a:alpha val="90000"/>
            </a:schemeClr>
          </a:solidFill>
          <a:prstDash val="solid"/>
          <a:miter/>
        </a:ln>
        <a:ln w="38100" cap="flat" cmpd="sng" algn="ctr">
          <a:solidFill>
            <a:schemeClr val="phClr">
              <a:shade val="85000"/>
              <a:alpha val="90000"/>
              <a:satMod val="125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outerShdw blurRad="88900" dist="38100" dir="5400000" sx="101000" sy="101000" rotWithShape="0">
              <a:srgbClr val="000000">
                <a:alpha val="50000"/>
              </a:srgbClr>
            </a:outerShdw>
          </a:effectLst>
          <a:scene3d>
            <a:camera prst="orthographicFront">
              <a:rot lat="0" lon="0" rev="0"/>
            </a:camera>
            <a:lightRig rig="morning" dir="t">
              <a:rot lat="0" lon="0" rev="6000000"/>
            </a:lightRig>
          </a:scene3d>
          <a:sp3d prstMaterial="metal">
            <a:bevelT w="25400" h="12700" prst="artDeco"/>
          </a:sp3d>
        </a:effectStyle>
      </a:effectStyleLst>
      <a:bgFillStyleLst>
        <a:solidFill>
          <a:schemeClr val="phClr"/>
        </a:solidFill>
        <a:blipFill rotWithShape="1">
          <a:blip xmlns:r="http://schemas.openxmlformats.org/officeDocument/2006/relationships" r:embed="rId3">
            <a:duotone>
              <a:schemeClr val="phClr">
                <a:tint val="50000"/>
                <a:satMod val="250000"/>
              </a:schemeClr>
              <a:schemeClr val="phClr">
                <a:shade val="80000"/>
                <a:satMod val="175000"/>
              </a:schemeClr>
            </a:duotone>
          </a:blip>
          <a:stretch/>
        </a:blipFill>
        <a:blipFill rotWithShape="1">
          <a:blip xmlns:r="http://schemas.openxmlformats.org/officeDocument/2006/relationships" r:embed="rId4">
            <a:duotone>
              <a:schemeClr val="phClr">
                <a:tint val="10000"/>
                <a:satMod val="260000"/>
                <a:lumMod val="115000"/>
              </a:schemeClr>
              <a:schemeClr val="phClr">
                <a:shade val="75000"/>
                <a:satMod val="175000"/>
                <a:lumMod val="105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231</TotalTime>
  <Words>647</Words>
  <Application>Microsoft Office PowerPoint</Application>
  <PresentationFormat>On-screen Show (4:3)</PresentationFormat>
  <Paragraphs>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Formal</vt:lpstr>
      <vt:lpstr>Algorithms</vt:lpstr>
      <vt:lpstr>Palindrome</vt:lpstr>
      <vt:lpstr>Palindrome</vt:lpstr>
      <vt:lpstr>Palindrome</vt:lpstr>
      <vt:lpstr>Palindrome</vt:lpstr>
      <vt:lpstr>Palindrome</vt:lpstr>
      <vt:lpstr>Palindrome</vt:lpstr>
      <vt:lpstr>Project Euler</vt:lpstr>
      <vt:lpstr>Project Euler</vt:lpstr>
      <vt:lpstr>Knapsack</vt:lpstr>
      <vt:lpstr>Knapsack</vt:lpstr>
      <vt:lpstr>Knapsack</vt:lpstr>
      <vt:lpstr>Knapsack</vt:lpstr>
      <vt:lpstr>Knapsack</vt:lpstr>
      <vt:lpstr>Knapsack</vt:lpstr>
      <vt:lpstr>Knapsack</vt:lpstr>
      <vt:lpstr>Knapsack</vt:lpstr>
      <vt:lpstr>Knapsack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admin</dc:creator>
  <cp:lastModifiedBy>Classroom</cp:lastModifiedBy>
  <cp:revision>11</cp:revision>
  <dcterms:created xsi:type="dcterms:W3CDTF">2013-04-19T14:45:04Z</dcterms:created>
  <dcterms:modified xsi:type="dcterms:W3CDTF">2013-04-22T17:13:47Z</dcterms:modified>
</cp:coreProperties>
</file>