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71"/>
  </p:notesMasterIdLst>
  <p:sldIdLst>
    <p:sldId id="256" r:id="rId2"/>
    <p:sldId id="262" r:id="rId3"/>
    <p:sldId id="263" r:id="rId4"/>
    <p:sldId id="258" r:id="rId5"/>
    <p:sldId id="260" r:id="rId6"/>
    <p:sldId id="266" r:id="rId7"/>
    <p:sldId id="257" r:id="rId8"/>
    <p:sldId id="261" r:id="rId9"/>
    <p:sldId id="264" r:id="rId10"/>
    <p:sldId id="265" r:id="rId11"/>
    <p:sldId id="268" r:id="rId12"/>
    <p:sldId id="287" r:id="rId13"/>
    <p:sldId id="272" r:id="rId14"/>
    <p:sldId id="289" r:id="rId15"/>
    <p:sldId id="270" r:id="rId16"/>
    <p:sldId id="273" r:id="rId17"/>
    <p:sldId id="271" r:id="rId18"/>
    <p:sldId id="277" r:id="rId19"/>
    <p:sldId id="281" r:id="rId20"/>
    <p:sldId id="278" r:id="rId21"/>
    <p:sldId id="279" r:id="rId22"/>
    <p:sldId id="290" r:id="rId23"/>
    <p:sldId id="280" r:id="rId24"/>
    <p:sldId id="282" r:id="rId25"/>
    <p:sldId id="275" r:id="rId26"/>
    <p:sldId id="283" r:id="rId27"/>
    <p:sldId id="276" r:id="rId28"/>
    <p:sldId id="284" r:id="rId29"/>
    <p:sldId id="291" r:id="rId30"/>
    <p:sldId id="285" r:id="rId31"/>
    <p:sldId id="286" r:id="rId32"/>
    <p:sldId id="308" r:id="rId33"/>
    <p:sldId id="292" r:id="rId34"/>
    <p:sldId id="293" r:id="rId35"/>
    <p:sldId id="295" r:id="rId36"/>
    <p:sldId id="299" r:id="rId37"/>
    <p:sldId id="296" r:id="rId38"/>
    <p:sldId id="300" r:id="rId39"/>
    <p:sldId id="301" r:id="rId40"/>
    <p:sldId id="302" r:id="rId41"/>
    <p:sldId id="303" r:id="rId42"/>
    <p:sldId id="304" r:id="rId43"/>
    <p:sldId id="305" r:id="rId44"/>
    <p:sldId id="307" r:id="rId45"/>
    <p:sldId id="306" r:id="rId46"/>
    <p:sldId id="311" r:id="rId47"/>
    <p:sldId id="312" r:id="rId48"/>
    <p:sldId id="313" r:id="rId49"/>
    <p:sldId id="309"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30T18:13:23.669"/>
    </inkml:context>
    <inkml:brush xml:id="br0">
      <inkml:brushProperty name="width" value="0.05292" units="cm"/>
      <inkml:brushProperty name="height" value="0.05292" units="cm"/>
      <inkml:brushProperty name="color" value="#FF0000"/>
    </inkml:brush>
  </inkml:definitions>
  <inkml:trace contextRef="#ctx0" brushRef="#br0">5184 6399,'0'0,"0"0,0 0,0 0,0 0,0 0,0 0,0 0,0 0,0 0,0 0,0 0,0 0,0 0,0 0,0 0,0 0,0 0,0 0,0 0,0 0,0 0,0 0,0 0,0 0,0 0,0 0,0 0,0 0,0 0,0 0,0 0,0 0,0 0,0 0,0 0,0 0,0 0,0 0,0 0,0 0,0 0,0 0,-65 122,65-122,-28 47,-8 8,-5 13,-9 9,-3 9,0 3,6 1,8-5,14-7,23-12,2-10,37-8,8-13,14-7,10-6,3-22,6-2,6-17,3-21,3-17,-2-17,-8-11,-7-10,-14-3,-17 2,-16 0,-15 6,-23 8,-18 6,-22 12,-17 14,-12 14,-4 15,3 21,7 1,8 19,11 9,16 8,13-2</inkml:trace>
  <inkml:trace contextRef="#ctx0" brushRef="#br0" timeOffset="512">6324 6126,'0'0,"0"0,0 0,0 0,0 0,0 0,0 0,0 0,0 0,0 0,0 0,0 0,0 0,0 0,0 0,0 0,0 0,0 0,0 0,0 0,0 0,0 0,42-88,-42 88,0 0,0 0,0 0,0 0,0 0,0 0,0 0,0-11,0 11,0 0,0 0,0 0,0 0,0 0,0 0,0 0,0 0,0 0,0 0,0 0,0 0,0 0,0 0,0 0,0 0,0 0,0 0,0 0,0 19,0-19,0 0,0 0,0 0,-20 34,20-34,0 0,0 0,-35 55,35-55,0 0,-55 69,-21 13,-7 10,-5 5,6 7,5 11,14 12,13 13,12 10,16 9,19 3,1-5,13-7,12-14,16-19,14-28,17-28,12-35,9-27,-1-28</inkml:trace>
  <inkml:trace contextRef="#ctx0" brushRef="#br0" timeOffset="922">6482 6603,'0'0,"0"0,0 0,0 0,0 0,0 0,0 0,0 0,0 0,0 0,0 0,0 0,0 0,8 124,-8-124,-13 91,-2 14,3 10,-4-4,0-7,-2-15,0-15,4-18,14-17,-1-20,20-19</inkml:trace>
  <inkml:trace contextRef="#ctx0" brushRef="#br0" timeOffset="1344">6875 7164,'0'0,"0"0,0 0,0 0,0 0,0 0,0 0,0 0,0 0,0 0,0 0,0 0,0 0,0 0,0 0,0 0,0 0,0 0,0 0,0 0,0 0,0 0,0 0,0 0,0 0,0 0,0 0,0 0,0 0,0 0,0 0,0 0,0 0,0 0,-151-13,151 13,-40 45,8 10,17 0,14-4,0-5,25-13,11-12,12-21,4-1,-6-9,-5-12,-12-6,-10-8,-17-6,0-8,0 0,-26 6,-2 8,3 16,0 20,7 0,17 0</inkml:trace>
  <inkml:trace contextRef="#ctx0" brushRef="#br0" timeOffset="1900">7273 7031,'0'0,"0"0,0 0,0 0,0 0,0 0,0 0,0 0,0 0,0 0,0 0,0 0,0 0,0 0,0 0,0 0,0 0,0 0,0 0,0 0,0 0,0 0,0 0,0 0,0 0,0 0,0 0,0 0,0 0,0 0,0 0,0 0,0 0,0 0,0 0,0 0,-43 71,43-71,0 0,0 0,-32 26,32-26,0 0,-28 34,28-34,-23 39,9 1,13 1,0-8,13-6,10-11,11-16,10-1,5-22,-4-7,-1 0,-9 1,-9 8,-7 8,-8 13,0 0,-3 24,5 8,0 12,-13 10,9 12,-8 7,-21 7,0-1,-9-6,-7-9,-2-13,-4-18,4-14,2-19,14-26,10-20</inkml:trace>
  <inkml:trace contextRef="#ctx0" brushRef="#br0" timeOffset="2338">7693 7184,'0'0,"0"0,0 0,0 0,0 0,0 0,0 0,0 0,150 104,-150-104,-1 39,9-7,-8-5,0-7,-1-8,1-12,0 10,11-10,1-22,5-4,12-12,11-1,4 7,8 12,-4 18,-2 14,-10 13,-13 13,-7 1,-6 0,4-5,5-11,7-24,12 1,6-40</inkml:trace>
  <inkml:trace contextRef="#ctx0" brushRef="#br0" timeOffset="2798">8659 6254,'0'0,"0"0,0 0,0 0,0 0,0 0,0 0,0 0,0 0,0 0,208 49,-138-10,11 10,8 14,4 17,-4 11,-11 14,-14 8,-17 7,-19 5,-13 5,-18 8,-24 1,-15 1,-30 3,-29 4,-33 12,-38 11</inkml:trace>
  <inkml:trace contextRef="#ctx0" brushRef="#br0" timeOffset="13189">14315 6346,'0'0,"0"0,0 0,0 0,0 0,0 0,0 0,0 0,53 120,-53-120,62 123,-53-91,2 6,-12 3,22 42,-11 11,-11 6,13 5,-13 4,1 3,7-1,-8-3,15-6,-4-9,-1-7,-9-15,10-18,-10-10,0-20,10-14,0-9</inkml:trace>
  <inkml:trace contextRef="#ctx0" brushRef="#br0" timeOffset="13659">15079 7442,'0'0,"-1"-10,1 10,0 0,0 0,0 0,0 0,0 0,0 0,0 0,0 0,0 0,0 0,0 0,0 0,0 0,0 0,0 0,0-17,0 17,0 0,0 0,0 0,0 0,0 0,-23-11,23 11,0 0,0 0,0 0,0 0,-23 0,23 0,0 0,0 0,0 0,-30 0,30 0,0 0,0 0,-37 9,37-9,0 0,-41 30,41-30,-46 47,-5 12,5 12,9 4,12-5,26-7,17-16,17-16,14-17,8-14,2-17,-7-10,-5-7,-7-4,-14-5,-13-3,-14-6,-19-5,-6 5,-9 11,-7 12,5 19,5 11,12-1</inkml:trace>
  <inkml:trace contextRef="#ctx0" brushRef="#br0" timeOffset="14285">15367 7418,'0'0,"0"0,0 0,0 0,0 0,0 0,0 0,0 0,0 0,0 0,0 0,0 0,0 0,0 0,0 0,0 0,0 0,0 0,0 0,0 0,0 0,0 0,0 0,0 0,0 0,0 0,0 0,0 0,0 0,0 0,0 0,0 0,0 0,0 0,0 0,0 0,-74 23,74-23,0 0,0 0,-42 26,42-26,0 0,-38 35,38-35,-28 44,8 0,20-1,-2-9,27-16,14-18,8-1,10-27,2-6,0-6,-6 1,-15 5,-8 9,-11 11,-4 14,-3-2,0 20,0 13,-2 10,-8 13,-3 13,1 11,-15 11,-3 1,-4-2,2-8,-4-5,0-7,-5-8,-6-10,-5-10,-8-13,-1-16,-2-11,9-31,16-4,18-14,18-12,14-8</inkml:trace>
  <inkml:trace contextRef="#ctx0" brushRef="#br0" timeOffset="14896">16602 7210,'0'0,"0"0,0 0,0 0,0 0,0 0,0 0,0 0,0 0,0 0,0 0,0 0,0 0,0 0,0 0,0 0,0 0,0 0,0 0,-1 155,1-155,-12 41,12 2,-12-3,-3 38,2-6,1-12,-2-16,14-16,-12-14,12-14,9-11,2-15,6-16,5-16,8-7,14-4,8 11,8 15,8 21,-3 21,-1 13,-8 15,-2 8,-11 12,-6 7,-5 10,-1 6,5 9,10 4,5 5,6-3</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59:15.951"/>
    </inkml:context>
    <inkml:brush xml:id="br0">
      <inkml:brushProperty name="width" value="0.05292" units="cm"/>
      <inkml:brushProperty name="height" value="0.05292" units="cm"/>
      <inkml:brushProperty name="color" value="#FF0000"/>
    </inkml:brush>
  </inkml:definitions>
  <inkml:trace contextRef="#ctx0" brushRef="#br0">17083 13618,'0'0,"0"0,0 0,0 0,0 0,0 0,0 0,0 0,0 0,0 0,0 0,0 0,0 0,0 0,0 0,0 0,0 0,0 0,0 0,0 0,0 0,0 0,0 0,0 0,0 0,0 0,0 0,0 0,0 0,0 0,0 0,0 0,0 0,0 0,0 0,0 0,0 0,0 0,0 0,0 0,0 0,0 0,0 0,0 0,0 0,0 0,0 0,0 0,0 0,0 0,0 0,0 0,0 0,0 0,0 0,0 0,0 0,0 0,0 0,0 0,0 0,0 0,0 0,0 0,0 0,0 0,-23-2,23 2,0 0,0 0,0 0,0 0,0 0,-16 0,16 0,0 0,0 0,0 0,0 0,-23-16,23 16,0 0,0 0,0 0,-26-12,26 12,0 0,0 0,-29-15,29 15,0 0,-36-17,36 17,-40-20,-5 2,-1-2,-4 2,3-2,-2 1,2 3,-1-1,1 4,4 0,-3-3,-1 1,1-2,-4 1,-1-5,-1 2,2 0,-1-1,4-1,0 1,5-1,-1-2,3-1,3 1,0 0,-2-3,2 0,1-3,0 1,3-1,2 1,5 3,2 1,3 3,2 2,3-3,2-3,0-4,0-3,-2 0,5 4,4 2,7 3,1 0,11-2,6 1,1 3,2 5,-5 5,-5 11,-3 0,-8 0,12 0,-13 19,1 0,8 9,-8-3,-1 1,0-2,-14-3,2 0,-4-2,-3-1,-4-2,-1-2,2-2,2-11,0 11,0-11,1-1,1 0,0 0,2 0,-1 0,2 1,-2-10,1 9,0 0,3 1,2-1,3 0,9 0,0 0,0 0,1-11,12 2,5-4,6-5,4-2,4-1,6-5,6 0,7 1,0 2,-6 8,-6 4,-9 11,-9-8,-5 8,-5 0,0 19,1 2,6 8,7 10,7 8,12 2,3 2,8-8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00:09.743"/>
    </inkml:context>
    <inkml:brush xml:id="br0">
      <inkml:brushProperty name="width" value="0.05292" units="cm"/>
      <inkml:brushProperty name="height" value="0.05292" units="cm"/>
      <inkml:brushProperty name="color" value="#FF0000"/>
    </inkml:brush>
  </inkml:definitions>
  <inkml:trace contextRef="#ctx0" brushRef="#br0">11053 11585,'0'0,"0"0,0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0,137 11,-137-11,0 0,0 0,0 0,0 0,10-8,-10 8,0 0,0 0,0 0,10 0,-10 0,0 0,0 0,18 0,-18 0,0 0,13 0,-13 0,11-8,-11 8,0 0,0 0,0 0,-11 0,-5-1,-4 2,-1-1,1 11,0-10,-4 9,4-9,0 10,0-3,3 2,-1 2,1 6,2 2,2 0,0 2,3 1,2 0,8 1,-13 3,13-4,-8-1,8 3,0 0,-1 3,12 0,-11 0,10 0,-10-1,11 1,-2-2,2 0,-4-1,2-3,-9 1,16-1,-7 0,0-2,1 2,0-3,0-1,1-2,-2 0,2 0,2-1,-1 0,1 0,3-3,-3 1,3-1,-1-2,2 1,1-1,0-2,0 0,-1-8,1 14,0-14,3 9,0-9,0 9,0-9,0 0,2 0,-3 9,4-9,0 0,1 0,1-13,-2 5,-2-2,0 0,0 10,1-15,2 7,0 0,0-1,-2-1,2 1,-1 0,3 1,0-2,-2 1,1-3,0 4,1-2,-1 2,-1-2,1-1,-1 1,0-1,2 1,-1 0,2 0,-1-1,-3 2,3 0,0-1,-1 0,1-1,0 1,1 1,-1 2,-1 7,-1-17,2 17,1-15,-1 15,2-13,-1 13,-1-9,2 9,2 0,-3 0,2-1,1 0,-2 1,1 0,2 0,3 9,1-10,1 14,-3-3,2-1,-1 2,-2 2,2 0,1 2,-2 2,1-1,0 1,-2-2,3 2,2 1,-3-1,3 5,-2 0,-1-3,2 1,-1 1,-2-1,1 3,-3-1,2 2,-2 0,-1 1,1 1,-4 0,2 0,-2-1,1 4,-3 2,1-2,-2-1,-3 1,2 0,-2 1,-2 0,2 3,-2 1,-5-1,1 3,-4-3,2 4,-3 1,-1 1,-11 0,16 1,-18-1,12-1,-9 1,-1-2,1-1,0 1,-1-1,-12 0,4-2,-2-3,-3-1,1 1,-2-2,1-2,-3 0,-1-2,-2 0,0 0,-1-1,-1-1,0-1,-3 0,2 0,-2-2,0-1,1-1,-1-2,2 1,-2-3,0 1,-2 0,2-1,1 0,-3 0,-1 3,3-3,1 2,-1-3,-1 3,1-3,-2 0,2 1,3-2,-1 2,1-2,1 1,0-1,0 1,-2 3,2 1,-1 0,-1 4,2-1,-1 1,1 0,-1 2,0 4,1 2,-3 3,0 6,2-3,-1 3,2 3,0-1,2 6,0 0,0 2,1 4,1 3,-3 0,0 1,2 0,-2-2,2-1,2-1,-3 0,4 4,0-1,2 3,2 2,0-2,2 1,-3 0,0 0,1-2,-1-1,2 3,1-2,-1-1,11 2,-13-1,13-2,-11 3,11 0,-13 2,13-1,-9-1,10-1,-1-3,-1-5,1 2,0-1,0 2,-1-2,1-3,14 0,-6 0,2-3,-11 1,18-1,-17-1,16-1,-6 2,0-1,3 1,-5-2,2 3,1-3,-4-1,6 1,-4-4,1 2,3-2,-2 1,4 1,-5-3,3 1,-1-2,-2-3,3 0,0-2,-5-2,4 1,-1 2,0-6,2 0,-4-1,2-2,0-1,2 2,-2 0,1-2,-1-1,-3-1,0-2,2 0,-3-3,2 2,-1-5,2 3,0 0,2 1,0 0,-1-4,-2-2,-1-1,4 2,-2-1,0-1,1-9,-3 10,3-10,0 0,1-1,3 1,-3-1,0 1,0-1,0 1,1-9,-3 0,1 0,-2-1,-1-1,2 0,-2-1,2 2,2-5,-1-1,2 1,-1-1,-5 7,-8 0,13 9,-14-13,12 1,-11-4,14-3,-1-1,-2 2,4 7</inkml:trace>
  <inkml:trace contextRef="#ctx0" brushRef="#br0" timeOffset="504">13826 18291,'0'0,"0"0,0 0,0 0,0 0,0 0,0 0,0 0,0 0,0 0,0 0,0 0,0 0,0 0,0 0,0 0,0 0,0 0,0 0,0 0,0 0,0 0,0 0,0 0,0 0,0 0,0 0,0 0,0 0,0 0,0 0,0 0,0 0,0 0,0 0,0 0,0 0,0 0,0 0,0 0,0 0,0 0,0 0,0 0,0 0,0 0,0 0,0 0,0 0,0 0,0 0,0 0,0 0,0 0,0 0,-197 58,132-57,0-8,0-3,2 0,-5-2,-1 4,-1 9</inkml:trace>
  <inkml:trace contextRef="#ctx0" brushRef="#br0" timeOffset="3920">14287 17815,'0'0,"0"0,0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0,19-60,-19 60,0 0,0 0,0 0,0 0,0 0,0 0,0 0,-12 1,12-1,-16-11,16 11,0 0,0 0,0 0,0 0,0 0,-19 0,19 0,0 0,0 0,0 0,0 0,-24-11,24 11,0 0,0 0,0 0,-29 1,29-1,0 0,0 0,-34-9,34 9,0 0,-45 0,45 0,-50 0,-8 0,-4 0,-2 2,-3-1,1-1,-3 0,1 9,0-7,3 9,3-11,1 14,6-3,6-1,3 1,9 1,1 2,4-1,10-1,3-2,6-10,3 9,0-9,10 0,-11 1,12 7,-11-8,10 10,-11-10,11 18,-7-3,7 4,0 4,-7 6,7 3,1 4,-1 0,1 0,-13 1,13 0,-14-3,4-3,2-1,7 0,-13-1,13 3,1-4,-9-1,9-3,7-3,2-2,2-2,1-2,0-2,1-2,2 0,0 0,7-1,7-1,1-9,7 16,-1-5,-4-3,-1 3,-1-1,-5-3,1 2,0 1,4-2,7 1,10 1,6-11,7 11,3-11,1 1,2-1,0-12,-1 3,1-4,0-15,4-12,0-14,-7-15,-10-5,-12 0,-16 1,-8 6,-10 4</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00:49.689"/>
    </inkml:context>
    <inkml:brush xml:id="br0">
      <inkml:brushProperty name="width" value="0.05292" units="cm"/>
      <inkml:brushProperty name="height" value="0.05292" units="cm"/>
      <inkml:brushProperty name="color" value="#FF0000"/>
    </inkml:brush>
  </inkml:definitions>
  <inkml:trace contextRef="#ctx0" brushRef="#br0">14168 13421,'0'0,"0"0,0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0,145 6,-145-6,0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5,5-5,0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0,-10-9,10 9,0 0,0 0,0 0,0 0,0 0,0 0,0 0,0 0,0 0,0 0,0 0,0 0,0 0,0 0,0 0,0 0,0 0,0 0,0 0,0 0,0 0,0 0,0 0,0 0,-14 0,14 0,0 0,0 0,0 0,0 0,0 0,0 0,0 0,0 0,0 0,0 0,-11 0,11 0,0 0,0 0,0 0,0 0,0 0,0 0,0 0,0 0,0 0,-16-9,16 9,0 0,0 0,0 0,0 0,0 0,0 0,0 0,0 0,-19 2,19-2,0 0,0 0,0 0,0 0,0 0,0 0,0 0,-22 0,22 0,0 0,0 0,0 0,0 0,0 0,0 0,-27 0,27 0,0 0,0 0,0 0,0 0,0 0,-30 0,30 0,0 0,0 0,0 0,0 0,-35 0,35 0,0 0,0 0,0 0,-38 0,38 0,0 0,0 0,-40 15,40-15,0 0,-43 1,43-1,-44 14,-2-13,46-1,-48 16,1-6,2-1,2 2,2-10,3 9,-2-10,-1 0,1 12,-3-11,1-1,-3 12,-2-11,3-1,0 11,7-11,2 0,3 0,4 0,-1 0,4 2,3-1,5-1,5 0,3 0,9 0,-11 0,11 0,0 0,0 0,0 0,0 0,0 0,0 0,0 8,-8 8,7 7,-16 6,9 3,8 2,-13 0,13 0,-10-2,10 0,0 1,0 0,-8 2,7 1,3-1,-13-3,13-3,-2-6,0-8,0-2,0-3,-7-2,7-8,0 12,0-12,0 0,0 9,0-9,11 0,-11 9,16-9,-5 0,4 9,0-9,7 10,1-10,7 8,5-8,8 8,5-8,5 8,5-10,4 11,5-9,5 11,1-13,4 13,3-2,1-1,1 2,-4 1,1 0,0 2,-5 2,-4-6,-8 4,-5-2,-10-3,-9-8,-11 12,-10-12,-8 0,-9-10,-2-8,-17-6</inkml:trace>
  <inkml:trace contextRef="#ctx0" brushRef="#br0" timeOffset="911">14031 13657,'0'0,"0"0,0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0,-82-78,82 78,0 0,0 0,0 0,0 0,0 0,0 0,0 0,0 0,0 0,-24-16,24 16,0 0,0 0,-19-11,19 11,0 0,-27-9,27 9,-31-8,-3 8,-7 0,2 0,1 2,5 15,5-6,5 0,9 2,5 0,9 5,9 4,7 4,7 0,6 2,5 2,-1-2,0 2,-1-1,-1-3,-3-1,-6-4,-6-3,-2-4,-6-3,-8-11,1 14,-1-6,-15 0,-7 2,-6-10,-1 13,-1-13,0 1,3-1,-1 0,5 0,0 0,1 0,-1 0,5-10,0 10,3 0,0-9,4 10,2-1,9 0,-8 0,8 0,-1-11,12 2,1 0,1 9,3-9</inkml:trace>
  <inkml:trace contextRef="#ctx0" brushRef="#br0" timeOffset="2738">13171 15112,'0'0,"0"0,0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0,-46-5,46 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0,0-8,0 8,0 0,0 0,0 0,0 0,0 0,0 0,0 0,0 0,0 0,0 0,0 0,0 0,0 0,0 0,0 0,0 0,0 0,0 0,0 0,0 0,0 0,0 0,0 0,12-13,-12 13,0 0,0 0,0 0,0 0,0 0,0 0,0 0,0 0,0 0,0-8,0 8,0 0,0 0,0 0,0 0,0 0,0 0,0 0,0 0,12-10,-12 10,0 0,0 0,0 0,0 0,0 0,0 0,0 0,0-11,0 11,15-13,-15 13,0 0,0 0,0 0,0 0,0 0,9-13,-9 13,0 0,0 0,0 0,0 0,10-16,-10 16,0 0,0 0,0 0,12-17,-12 17,0 0,0 0,15-19,-15 19,0 0,16-22,-16 22,15-25,1 0,-2-2,-14 27,14-30,1 0,-1-2,1-2,-1-4,-2 1,-2 2,1 3,-3 4,-9 2,12 2,-12 1,1 2,0 1,0 2,-1 3,1 3,0 12,0-9,0 9,0 0,0 0,0 0,-9 0,9 0,-13 0,13 0,-13 2,13-2,-10 0,10 0,-8 0,8 0,0-13,-12 1,12-4,-1-4,-8-1,9-4,-8 0,8 2,0-1,0 3,-10 6,10 2,-1 3,1 10,0-9,0 9,0 0,0 0,0 0,0 0,0 0,1 18,-1-2,0 8,1 4,-1 3,1 6,-1 1,1 0,-10 1,10-3,-11 1,10-2,-13 0,5 1,0 2,-1-1,-1 2,-2 0,1 0,0 1,0-1,-2 0,-2 2,-1-2,0 0,-3 0,1-1,-2 3,2 0,-3 1,0 2,0-3,-1 4,0 2,-2 0,-1 4,2 1,-1-2,3-3,-1-6,6-11,2-8,5-9,9-13,0 0,0-17,0-8,24-6</inkml:trace>
  <inkml:trace contextRef="#ctx0" brushRef="#br0" timeOffset="3085">14145 14277</inkml:trace>
  <inkml:trace contextRef="#ctx0" brushRef="#br0" timeOffset="4101">14076 14264,'0'0,"0"0,0 0,0 0,0 0,0 0,0 0,0 0,0 0,0 0,0 0,0 0,0 0,0 0,-62 11,62-11,4 5,-3-2,-1-3,0 0,0 0,0 0,0 0,0 0,10 0,-10 9,0-9,9 0,-9 0,0 9,0-9,0 11,0-2,-10 1,10 1,-12 3,12 0,-15 4,6 3,0 6,0 3,0 4,-2 4,3 3,-1 2,-1 8,0 3,1 5,1-2,11 2,-15 1,12-3,1 0,0-2,0 1,-1-5,12 2,-12-6,15 1,-15-2,15-1,-7-3,1-6,3 0,0-5,3-2,2-1,-3-5,2 1,1-1,-1-2,2 0,0 0,-3-2,-2-1,0-4,-3-4,-1 3,-1-5,-8-8,9 12,-9-12,0 0,0 0,0 0,0 0,0 0,0 0,0 0,0 0,0 0,0 0,0 0,0 0,0 0,0 0,0 0,-11-13,3 3,-1-5,-2-3,-2-7,0-9,-5-7</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02:26.287"/>
    </inkml:context>
    <inkml:brush xml:id="br0">
      <inkml:brushProperty name="width" value="0.05292" units="cm"/>
      <inkml:brushProperty name="height" value="0.05292" units="cm"/>
      <inkml:brushProperty name="color" value="#FF0000"/>
    </inkml:brush>
  </inkml:definitions>
  <inkml:trace contextRef="#ctx0" brushRef="#br0">14109 12465,'0'0,"0"0,0 0,0 0,0 0,0 0,0 0,0 0,0 0,0 0,0 0,0 0,0 0,0 0,0 0,0 0,0 0,0 0,0 0,0 0,0 0,0 0,0 0,0 0,0 0,0 0,0 0,0 0,0 0,0 0,0 0,0 0,0 0,0 0,0 0,0 0,0 0,0 0,0 0,0 0,0 0,0 0,0 0,0 0,0 0,0 0,0 0,0 0,0 0,0 0,0 0,0 0,0 0,0 0,0 0,182 60,-144-50,5 2,2 2,3 2,-1 0,4 2,-2-1,5-5,4-2,6-10,-1 14,-1-16,-1 17,-4-17,-4 16,-2-14,-10 9,-8-9,-3 11,-6-11,-7 8,-1-8,-7 0,-9 0,0 0,0 0,0 0,0 0,-11 0,-9 0,-8 0,-11-11,-10 12,-13-16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06:07.626"/>
    </inkml:context>
    <inkml:brush xml:id="br0">
      <inkml:brushProperty name="width" value="0.05292" units="cm"/>
      <inkml:brushProperty name="height" value="0.05292" units="cm"/>
      <inkml:brushProperty name="color" value="#FF0000"/>
    </inkml:brush>
  </inkml:definitions>
  <inkml:trace contextRef="#ctx0" brushRef="#br0">11258 8617,'0'0,"0"0,0 0,0 0,0 0,0 0,0 0,0 0,0 0,0 0,0 0,0 0,0 0,0 0,81 115,-81-115,0 0,0 0,0 0,11 10,-11-10,0 0,0 0,12 12,-12-12,0 0,10 15,-10-15,24 27,-1 8,-3 9,-5 18,-6 15,-11 15,1 3,-12 5,-1-2,3-3,1-1,9-6,1-1,12-7,4 0,-6-8,0-5,0-8,-10-17,-2-15,2-27,0 0,-9-37</inkml:trace>
  <inkml:trace contextRef="#ctx0" brushRef="#br0" timeOffset="1445">11394 8663,'0'0,"0"0,0 0,0 0,0 0,0 0,0 0,0 0,184 11,-184-11,57 11,11-11,3-1,6 10,9-9,-2-1,7 12,7-11,0 0,7-1,6 1,1-1,3-13,5 13,-3-19,4 8,-3 1,-3 0,5-2,-3-2,-1 3,-5-1,1 3,-4 8,-3-15,1 3,-1 0,-3-2,0 2,-5 2,-13 1,-8 0,-8 11,-10-11,-4 11,-11-1,-2 0,-5 1,-10-1,-4 1,-7 0,-4 0,-11 14,11 6,-11 10,-16 7,-2 7,-4 5,0 6,-1 1,2 5,1 0,-1 3,4 2,4 5,0 4,0 4,4 5,-4-1,3 3,-1 1,1-2,8-1,2-8,-1-7,0-12,11-12,-10-13,-1-8,1-7,0-3,0 1,-19-2,-8 3,-10-1,-8-1,-10-5,-6-8,-11-1,-8 1,0 2,-8-3,-7 1,0 0,-9 2,-9-2,-1 0,-7 1,-7 0,1 0,-2 0,-4 0,0-1,-3 1,-3 1,3-2,2 12,0-13,7 15,8-15,8 12,9-11,14-1,9 0,18 1,11-1,14-10,12-9,12-12,12-12,9 0</inkml:trace>
  <inkml:trace contextRef="#ctx0" brushRef="#br0" timeOffset="2193">11726 9107,'0'0,"0"0,0 0,0 0,0 0,0 0,0 0,0 0,0 0,0 0,0 0,0 0,0 0,0 0,0 0,0 0,0 0,0 0,0 0,0 0,0 0,0 0,0 0,0 0,0 0,0 0,0 0,0 0,0 0,0 0,0 0,0 0,0 0,0 0,0 0,14-53,-14 53,0 0,0 0,0 0,0 0,31 0,-31 0,0 0,0 0,0 0,37-11,-37 11,0 0,0 0,38 0,-38 0,0 0,36 0,-36 0,34 0,-3 8,-4 3,-5 2,-6 4,-9 1,-7 4,-15 6,-15 8,-10 6,-11 6,2 3,2-1,4-5,8-6,6-3,10-4,9-2,10 0,10-7,8-2,5-8,4-2,10-11,1 14,5-14,3-2,-3 2,-2 0,-6 0,-5 0,-1-18,-5 3,-6-6,-2-1,-4-3</inkml:trace>
  <inkml:trace contextRef="#ctx0" brushRef="#br0" timeOffset="2793">12227 9185,'0'0,"0"0,0 0,0 0,0 0,0 0,0 0,0 0,0 0,0 0,0 0,0 0,0 0,0 0,0 0,0 0,0 0,0 0,0 0,0 0,0 0,0 0,0 0,109-13,-109 13,0 0,47 0,-47 0,52-1,0 1,-2-13,-3 15,-7-2,-8-2,-3 2,-8-1,-6 1,-3 17,-12 1,0 10,-31 8,-6 7,-14 7,2-2,2 0,-1-1,15-2,3-4,6 0,12-2,12-1,0-3,1-6,25-7,10-5,12-4,14-14,8 10,3-10,0 1,-2-11,-7 11</inkml:trace>
  <inkml:trace contextRef="#ctx0" brushRef="#br0" timeOffset="6638">11855 10181,'0'0,"0"0,0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89,22-89,0 0,0 0,0 0,0 0,0 0,0 0,0 0,0 0,0 0,0 0,0 0,0 0,0 0,0 0,-6 5,6-5,0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0,-9 12,9-12,0 0,0 0,0 0,-13 9,13-9,0 0,0 0,-15 14,15-14,0 0,-21 15,21-15,-21 17,-2 5,-7 1,1 1,0 2,-3-2,4 1,-1-1,0-2,1 2,0 1,-4 2,3 1,-1-2,-2 2,4-1,2 0,4-2,0 2,-1 2,-1-3,0 2,2-2,1-2,3-2,3-5,1-2,0-4,2 1,-2-1,0 0,-3 3,0 0,-2-1,2 1,0 0,3-3,0 3,2-3,0 2,1-2,2-3,-1-8</inkml:trace>
  <inkml:trace contextRef="#ctx0" brushRef="#br0" timeOffset="146033">18576 13085,'0'0,"0"0,0 0,0 0,0 0,0 0,0 0,0 0,0 0,0 0,0 0,0 0,0 0,0 0,0 0,0 0,0 0,0 0,0 0,0 0,0 0,0 0,0 0,0 0,0 0,0 0,0 0,-20-105,20 105,0 0,0 0,-12-24,12 24,0 0,-22-29,22 29,-47-30,-21-5,-27-2,-27-1,-6 1,-14-6,-5 5,-20 8,-28 8,-10 14,-30 11,-4 0,7 30,8 3,31 15,30 8,17 4,10 13,5 6,5 15,9 7,13 9,12 5,21-2,16-4,18-12,20-7,18-8,0-1,30-5,3 5,11-4,14 3,13-3,12-5,17-4,14-4,14-7,11-7,8-7,7-9,5-7,5-4,2-2,3-4,5-7,7-5,3-10,6-22,2-4,-4-9,-2-2,-11-2,-8-6,-6-6,-10-6,-7-8,-13-4,-20-6,-22 0,-17-3,-17 0,-15 2,-15-5,-12-1,-16 1,-5-4,-15 4,-13-2,-8-2,-10 5,-11-2,-8 5,-6-1,-5-4,1 4,-3 5,-4 4,0 6,-7 5,-14 6,-14 9,-12 15,-11 22,6 9</inkml:trace>
  <inkml:trace contextRef="#ctx0" brushRef="#br0" timeOffset="164782">18090 16415,'0'0,"0"0,0 0,0 0,0 0,0 0,0 0,0 0,0 0,0 0,0 0,0 0,0 0,0 0,0 0,187 16,-140-16,1 0,-6 9,-8 0</inkml:trace>
  <inkml:trace contextRef="#ctx0" brushRef="#br0" timeOffset="165103">17826 17077,'0'0,"0"0,0 0,0 0,0 0,0 0,0 0,0 0,0 0,0 0,0 0,0 0,0 0,0 0,0 0,0 0,0 0,0 0,0 0,0 0,0 0,0 0,0 0,0 0,0 0,0 0,157 77,-157-77,96 32,37 13</inkml:trace>
  <inkml:trace contextRef="#ctx0" brushRef="#br0" timeOffset="169342">15997 13925,'0'0,"0"0,0 0,0 0,0 0,0 0,0 0,0 0,0 0,0 0,0 0,0 0,0 0,0 0,0 0,0 0,0 0,0 0,0 0,0 0,0 0,0 0,0 0,0 0,0 0,0 0,-67 98,67-98</inkml:trace>
  <inkml:trace contextRef="#ctx0" brushRef="#br0" timeOffset="169542">15914 14007,'0'0,"0"0,0 0,0 0,0 0,0 0,0 0,0 0,58 89,-58-41,0 36,-5 56,7 50</inkml:trace>
  <inkml:trace contextRef="#ctx0" brushRef="#br0" timeOffset="175012">15559 14270,'0'0,"0"0,0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46,13-46,0 0,0 0,0 0,0 0,0 0,0 0,0 0,0 0,0 0,0 0,0 0,0 0,0 0,-18 0,18 0,0 0,0 0,0 0,0 0,0 0,0 0,0 0,0 0,0 0,0 0,0 0,0 0,-14 0,14 0,0 0,0 0,0 0,0 0,0 0,0 0,0 0,0 0,0 0,0 0,-15 2,15-2,0 0,0 0,0 0,0 0,0 0,0 0,0 0,0 0,0 0,0 0,-15-9,15 9,0 0,0 0,0 0,0 0,0 0,0 0,0 0,0 0,0 0,-15 2,15-2,0 0,0 0,0 0,0 0,0 0,0 0,0 0,0 0,-13 0,13 0,0 0,0 0,0 0,0 0,0 0,0 0,0 0,-16 0,16 0,0 0,0 0,0 0,0 0,0 0,0 0,-17-10,17 10,0 0,0 0,0 0,0 0,0 0,-15-8,15 8,0 0,0 0,0 0,0 0,-13-9,13 9,0 0,0 0,0 0,-10-8,10 8,0 0,0 0,-9 0,9 0,0 0,0-10,0 10,-8 0,8 0,0 0,0 0,0 0,0-8,-8 8,0 10,-3 2,4 2,7 2,-8-1,9 1,-1 1,12 0,-1-1,7 2,2-1,0 5,4 1,-2-1,3-1,1-3,-3-3,2-2,0-4,4-1,0 2,4-1,2-1,2-8,5 7,-3-7,-3-13,-3 2,-4-5,-4-5,-4-3,-5-6,-2-7,-16-2,1-4,1-1,-1-1,-9 4,-2 3,-3 3,-2 6,2 5,-2 6,-3 8,0 10,-4-9,-2 9,-1 0,-3 12,-2-3,1 0,1 3,-2 1,3 3,-1 9,3 8,6 8,5 13,4-1,-1-4</inkml:trace>
  <inkml:trace contextRef="#ctx0" brushRef="#br0" timeOffset="177945">16629 14170,'0'0,"0"0,0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0,-50-79,50 79,0 0,0 0,0 0,0 0,0 0,0 0,0 0,0 0,0 0,0 0,0-9,0 9,0 0,0 0,0 0,0 0,0 0,0 0,0 0,0 0,0 0,-1-12,1 12,0 0,0 0,0 0,0 0,0 0,0 0,0 0,0 0,0-11,0 11,0 0,0 0,0 0,0 0,0 0,0 0,0 0,-15-8,15 8,0 0,0 0,0 0,0 0,0 0,0 0,-8 0,8 0,0 0,0 0,0 0,0 0,0 0,-13-11,13 11,0 0,0 0,0 0,0 0,-13 0,13 0,0 0,0 0,0 0,-15 0,15 0,0 0,0 0,-15 0,15 0,0 0,-17 10,17-10,-19 1,-2 13,0-6,0 5,1-1,1 4,3 0,0-1,3 1,2 1,2-4,9 4,-11 5,12 1,-1 7,1 2,8-4,3-3,-1-2,6-1,0-2,4 4,4-2,0 0,3-4,4-1,0-3,3-6,-1-9,-2 10,1-9,-1 0,-2 0,0-14,0 2,-4-1,-3-5,0-5,2-10,-4-1,-2-2,-5 0,-5 2,-9 0,7 2,-7-1,-1 3,-15 4,0-2,-4 7,-5 3,-6 1,-5 4,-2 0,-6 13,0-8,2 9,0-1,1 18,1 2,-2 9,-2 6,-1 5</inkml:trace>
  <inkml:trace contextRef="#ctx0" brushRef="#br0" timeOffset="180371">17323 14364,'0'0,"0"0,0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0,-75 0,75 0,0 0,0 0,0 0,0 0,0 0,0 0,0 0,0 0,0 0,0 0,0 0,0 0,0 0,0 0,0 0,0 0,0 0,0 0,0 0,0 0,0 0,0 0,0 0,0 0,0 0,0 0,0 0,0 0,0 0,0 0,0 0,0 0,0 0,0 0,0 0,0 0,0 0,0 0,0 0,0 0,0 0,0 0,0 0,0 0,0 0,-16 0,16 0,0 0,0 0,0 0,0 0,0 0,0 0,0 0,0 0,0 0,0 0,0 0,0 0,0 0,0 0,0 0,0 0,0 0,0 0,0 0,0 0,0 0,0 0,0 0,0 0,0 0,0 0,0 0,0 0,0 0,0-20,0 20,0 0,0 0,0 0,0 0,0 0,0 0,0 0,0 0,0 0,0 0,0 0,0 0,0 0,0 0,0 0,0 0,0 0,0 0,0 0,0 0,0 0,0 0,0 0,0 0,0 0,0 0,0 0,0 0,0 0,0 0,0 0,0 0,0 0,0 0,0 0,0 0,0 0,0 0,0 0,0 0,0 0,0 0,0 0,0-15,0 15,0 0,0 0,0 0,0 0,0 0,0 0,0 0,0 0,0 0,0 0,0 0,0 0,0 0,0 0,0 0,0 0,0 0,0 0,0 0,0 0,0 0,0 0,0 0,0 0,0 0,0 0,0 0,0 0,0 0,0 0,0 0,-1-11,1 11,0 0,0 0,0 0,0 0,0 0,0 0,0 0,0 0,0 0,0 0,0 0,0 0,0 0,0 0,0 0,0 0,0 0,0 0,0 0,0 0,0 0,0 0,0 0,0 0,0 0,0 0,0 0,0 0,0 0,0 0,0 0,0 0,0 0,0 0,0 0,0 0,0 0,0 0,0 0,0 0,0 0,15-10,-15 10,0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0,11-11,-11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0,8 0,-8 0,0 0,0 0,0 0,0 0,0 0,0 0,0 0,0 0,0 0,0 0,0 0,0 0,0 0,0 0,0 0,0 0,0 0,0 0,0 0,0 0,0 0,0 0,0 0,0 0,0 0,0 0,0 0,0 0,0 0,0 0,0 0,0 0,0 0,0 0,0 0,0 0,12 0,-12 0,0 0,0 0,0 0,0 0,0 0,0 0,0 0,0 0,0 0,0 0,0 0,0 0,0 0,0 0,0 0,0 0,0 0,0 0,0 0,0 0,0 0,0 0,0 0,0 0,0 0,0 0,0 0,0 0,0 0,0 0,0 0,0 0,0 0,0 0,0 0,0 0,0 0,0 0,0 0,0 0,0 0,15 0,-15 0,0 0,0 0,0 0,0 0,0 0,0 0,0 0,0 0,0 0,0 0,0 0,0 0,0 0,0 0,0 0,0 0,0 0,0 0,0 0,0 0,0 0,0 0,0 0,0 0,0 0,0 0,0 0,0 0,0 0,9 0,-9 0,0 0,0 0,0 0,0 0,0 0,0 0,0 0,0 0,0 0,0 0,0 0,0 0,0 0,0 0,0 0,0 0,0 0,0 0,0 0,0 0,0 0,0 0,0 0,0 0,0 0,0 0,0 0,0 0,11 0,-11 0,0 0,0 0,0 0,0 0,0 0,0 0,0 0,0 0,0 0,0 0,0 0,0 0,0 0,0 0,9 0,-9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0,10 0,-10 0,0 0,0 0,0 0,0 0,0 0,0 0,0 0,0 0,0 0,0 0,0 0,0 0,0 0,0 0,0 0,0 0,0 0,0 0,0 0,0 0,0 0,0 0,0 0,0 0,0 0,0 0,0 0,0 0,0 0,0 0,0 0,0 0,0 0,0 0,0 0,0 0,0 0,0 0,0 0,9 0,-9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0,9 0,-9 0,0 0,0 0,0 0,0 0,0 0,0 0,0 0,0 0,0 0,0 0,0 0,0 0,0 0,0 0,0 0,0 0,0 0,0 0,0 0,0 0,0 0,0 0,0-9,0 9,0 0,0 0,0 0,0 0,0 0,0 0,0 0,0 0,0 0,11 0,-11 0,0 0,0 0,0 0,0 0,0 0,0 0,0 0,0 0,0-17,0 17,0 0,0 0,0 0,0 0,0 0,0 0,0 0,9 0,-9 0,0 0,0 0,0 0,0 0,0 0,0 0,0-16,0 16,0 0,0 0,0 0,0 0,0 0,11-8,-11 8,0 0,0 0,0 0,0 0,0 0,0 0,0 0,0 0,0 0,0-17,0 17,0 0,0 0,-1-14,1 14,0 0,0-16,0 16</inkml:trace>
  <inkml:trace contextRef="#ctx0" brushRef="#br0" timeOffset="180610">17389 14132,'0'0,"0"0,0 0,0 0,0 0,0 0,0 0,0 0,0 0,0 0,0 0,0 0,0 0,0 0,0 0,0 0,0 0,0 0,0 0,0 0,0 0,0 0,0 0,0 0,0 0,0 0,0 0,0 0,0 0,0 0,0 0,0 0,0 0,0 0,0 0,0 0,0 0,0 0,0 0,0 0,0 0,0 0,0 0,0 0,0 0,0 0,0 0,0 0,0 0,0 0,0 0,0 0,0 0,0 0,0 0,0 0,0 0,0 0,0 0,0 0,0 0,0 0,0 0,0 0,0 0</inkml:trace>
  <inkml:trace contextRef="#ctx0" brushRef="#br0" timeOffset="181219">18041 14073,'0'0,"0"0,0 0,0 0,0 0,0 0,0 0,0 0,0 0,0 0,0 0,0 0,0 0,0 0,0 0,0 0,0 0,0 0,0 0,0 0,0 0,0 0,0 0,0 0,0 0,0 0,-48 91,48-91,0 0,0 0,0 0,0 0,0 0,0 0,0 0,0 0,0 0,-9 11,9-11,0 0,0 0,0 0,0 0,0 0,0 0,0 0,0 0,0 0,0 0,0 0,0 0,0 0,0 0,0 0,0 0,0 0,-8 11,8-11,0 0,0 0,0 0,0 0,0 0,0 0,0 0,0 0,0 0,0 0,0 0,8 0,-8 0,0 0,0 0,0 0,0 0,12 11,-12-11,0 0,0 0,0 0,16 0,-16 0,0 0,0 0,20 9,-20-9,0 0,15-1,-15 1</inkml:trace>
  <inkml:trace contextRef="#ctx0" brushRef="#br0" timeOffset="292195">5634 17033,'0'0,"0"0,0 0,0 0,0 0,0 0,0 0,0 0,0 0,0 0,0 0,0 0,0 0,0 0,0 0,0 0,0 0,0 0,0 0,0 0,0 0,0 0,112 89,-112-89,0 0,16 25,-16-25,23 33,6 0,5-1,3-2,5-7,1-6,-1-4,7-13,-4 13,2-4,3-1,-2 0,6 1,4 1,5 2,1 3,2-2,-1 4,-2 4,-3-4,-3 2,-3-5,-1-4,-6-10,-2 8,-3-8,-12-8,-9-7,-10-11,-12-12</inkml:trace>
  <inkml:trace contextRef="#ctx0" brushRef="#br0" timeOffset="292663">6794 16736,'0'0,"0"0,0 0,0 0,0 0,0 0,0 0,0 0,0 0,0 0,-88 97,88-97,0 0,-26 36,26-36,-25 26,-2-1,-4-5,-5 5,-4 4,0-1,-1-1,3-2,-2-1,-4 5,-1 5,-5 2,2 4,-4-2,-2-2,7-4,5-5,7-2,-1 3,-4 9,-13 13,-6 23,-2-2,4-10,12-17</inkml:trace>
  <inkml:trace contextRef="#ctx0" brushRef="#br0" timeOffset="295738">6290 18574,'0'0,"0"0,0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85,-46-85,0 0,0 0,0 0,0 0,19 0,-19 0,0 0,0 0,0 0,27 0,-27 0,0 0,0 0,29-11,-29 11,0 0,39-10,-39 10,45-11,-1 10,10-15,0 16,4-13,6 1,0 12,5-12,3 10,0-6,5-2,2 10,-4-11,8 1,-2 1,-2-5,6 4,-1-4,2 5,1 7,3 2,-4-1,-3 0,-3 10,-12-9,-3-1,-13-18,-14-2,-13 2</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4:16.633"/>
    </inkml:context>
    <inkml:brush xml:id="br0">
      <inkml:brushProperty name="width" value="0.05292" units="cm"/>
      <inkml:brushProperty name="height" value="0.05292" units="cm"/>
      <inkml:brushProperty name="color" value="#FF0000"/>
    </inkml:brush>
  </inkml:definitions>
  <inkml:trace contextRef="#ctx0" brushRef="#br0">11477 16230,'0'0,"0"0,0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3,-33-3,0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16,12-16,0 0,0 0,0 0,0 0,0 0,0 0,0 0,0 0,0 0,-9 10,9-10,0 0,0 0,0 0,0 0,0 0,0 0,0 0,0 0,-11 14,11-14,0 0,0 0,0 0,0 0,0 0,0 0,0 0,-12 15,12-15,0 0,0 0,0 0,0 0,0 0,0 0,-14 18,14-18,0 0,0 0,0 0,0 0,0 0,-17 19,17-19,0 0,0 0,0 0,0 0,-14 17,14-17,0 0,0 0,0 0,-17 15,17-15,0 0,0 0,-17 15,17-15,0 0,-16 14,16-14,-15 14,-3 0,2 2,-3 1,2-2,1 0,0-1,-1 0,6-2,-2-1,3-2,-1 2,-1 0,1 2,-1-4,1 3,0-3,-2 5,1-3,-2 3,0 1,-2 1,0-1,1-1,1 0,1-2,1 1,2-4,1 0,9-9,-10 10,10-10,0 0,0 0,0 0,0 0,0 0,0 0,0 0,0 0,0 0,-12 0,12 0</inkml:trace>
  <inkml:trace contextRef="#ctx0" brushRef="#br0" timeOffset="1122">10998 16277,'0'0,"0"0,0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0,120 84,-120-84,0 0,0 0,16 9,-16-9,0 0,15 12,-15-12,18 17,-5 0,-3 0,0 0,-5-6,5 12,-10-23,11 13,-11-13,13 16,-13-7,16-1,-16-8,16 14,-6-4,2-10,-1 14,-2-14,0 12,2-4,-3 0,3 2,3 3,6 3,3 1,2 3,-2-2,-5-7,-5 0,-1-3,-3-8,-1 15,-8-15,14 12,-14-12,11 8,-11-8,0 0,8 8,-8-8,0 0,0 0,0 0,0 0,0 0,0 0,0 0,8 0,-8 0,0 0,0 0,0 9,0-9,10 0,-10 0</inkml:trace>
  <inkml:trace contextRef="#ctx0" brushRef="#br0" timeOffset="34633">9338 13802,'0'0,"0"0,0 0,0 0,0 0,0 0,0 0,0 0,0 0,0 0,0 0,0 0,0 0,0 0,0 0,0 0,0 0,0 0,0 0,0 0,0 0,0 0,0 0,0 0,0 0,0 0,0 0,0 0,0 0,0 0,0 0,0 0,0 0,0 0,0 0,0 0,0 0,0 0,0 0,0 0,0 0,0 0,0 0,0 0,0 0,0 0,0 0,0 0,0 0,0 0,0 0,0 0,0 0,0 0,0 0,0 0,0 0,0 0,0 0,0 0,0 0,0 0,0 0,0 0,-72 100,72-100,0 0,0 0,0 0,-8 23,8-23,0 0,0 0,0 0,0 0,0 20,0-20,0 0,0 0,0 0,1 14,-1-14,0 0,0 0,7 18,-7-18,0 0,0 0,0 0,9 10,-9-10,16 11,-6-11,3 11,2-11,6 0,2-1,11 1,5-12,6 3,7-3,1 0,0-1,-2 4,-3 9,-6-15,-1 16,-8-9,-2 8,-5 0,-7-1,-6 1,-13 0,0-9,0 9,-22 0,-11-7,-13 7,-9-1,-9 1,-10 9,-10-8,-3 15,-2-7,8 5,13-7,20-7,26 0,22 0,29-16,18-1,12 0</inkml:trace>
  <inkml:trace contextRef="#ctx0" brushRef="#br0" timeOffset="35398">10443 13811,'0'0,"-47"-3,47 3,0 0,0 0,0 0,0 0,0 0,0 0,0 0,0 0,1-10,-1 10,0 0,0 0,0 0,0 0,0 0,0 0,0 0,-18 0,18 0,0 0,0 0,0 0,0 0,0 0,0 0,-11-10,11 10,0 0,0 0,0 0,0 0,0 0,-12 0,12 0,0 0,0 0,0 0,0 0,-13 0,13 0,0 0,0 0,0 0,-19 1,19-1,0 0,0 0,-21 0,21 0,0 0,-24 0,24 0,-27 16,-2 1,-1 6,2 5,0 6,5 6,5 6,11 6,8 0,23 2,4-4,10-4,7-6,4-7,1-5,1-8,0-5,-5-15,0 0,-4-11,-1-13,-1-10,-6-9,-8-1,-13 1,-14 4,2 4,-26 2,-1-3,-8 0,-7 1,-7 1,-3 1,-5 5,-2 6,5 6,9 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4:44.536"/>
    </inkml:context>
    <inkml:brush xml:id="br0">
      <inkml:brushProperty name="width" value="0.05292" units="cm"/>
      <inkml:brushProperty name="height" value="0.05292" units="cm"/>
      <inkml:brushProperty name="color" value="#FF0000"/>
    </inkml:brush>
  </inkml:definitions>
  <inkml:trace contextRef="#ctx0" brushRef="#br0">9965 14187,'0'0,"0"0,0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0,93-18,-93 18,0 0,0 0,0 0,0 0,0 0,0 0,0 0,0 0,-17-19,17 19,0 0,0 0,0 0,0 0,0 0,0 0,0 0,-13-14,13 14,0 0,0 0,0 0,0 0,0 0,0 0,-21-9,21 9,0 0,0 0,0 0,0 0,0 0,-31 1,31-1,0 0,0 0,0 0,0 0,-37 0,37 0,0 0,0 0,0 0,-48 0,48 0,0 0,0 0,-49 1,49-1,0 0,-53-2,53 2,-53 13,-3-12,3-2,-2 2,-2-1,2-1,-1 2,4-1,4 0,7 0,8 0,5 0,9 0,9 0,10 0,0 0,0 0,27 11,7-1,17 1,11 0,9-2,12-9,3 13,3-4,-2-1,-4 6,-12-3,-12 1,-16 1,-17-13,-13 11,-13-11,-26 2,-13-13,-20 11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5:22.086"/>
    </inkml:context>
    <inkml:brush xml:id="br0">
      <inkml:brushProperty name="width" value="0.05292" units="cm"/>
      <inkml:brushProperty name="height" value="0.05292" units="cm"/>
      <inkml:brushProperty name="color" value="#FF0000"/>
    </inkml:brush>
  </inkml:definitions>
  <inkml:trace contextRef="#ctx0" brushRef="#br0">9222 17106,'0'0,"0"0,0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0,-35-19,35 19,0 0,0 0,0 0,0 0,0 0,0 0,0 0,0 0,0 0,0 0,0 0,0 0,0 0,0 0,0 0,0 0,0 0,0 0,0 0,0 0,0 0,0 0,0 0,0 0,0 0,0 0,0 0,0 0,0 0,0 0,0 0,0 0,0 0,0 0,0 0,0 0,0 0,0 0,0 0,0 0,0 0,0 0,0 0,0 0,0 0,0 0,0 0,0 0,0 0,0 0,0 0,0 0,0 0,0 8,0-8,0 0,0 0,0 0,0 0,0 0,0 0,0 0,0 0,0 0,0 0,0 0,0 0,0 0,0 0,0 0,0 0,0 0,0 0,0 0,0 0,-9 0,9 0,0 0,0 0,0 0,0 0,0 0,0 0,0 0,0 0,0 0,0 0,0 0,0 0,0 0,0 0,0 0,0 0,0 0,0 0,0 0,0 0,0 0,0 0,0 0,1 11,-1-11,0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0,9-10,-9 10,0 0,0 0,0 0,0 0,0 0,0 0,0 0,0 0,0 0,0 0,0 0,0 0,0 0,0 0,11 0,-11 0,0 0,0 0,0 0,0 0,0 0,0 0,0 0,0 0,0 0,0 0,0 0,0 0,0 0,13-16,-13 16,0 0,0 0,0 0,0 0,0 0,0 0,0 0,0 0,0 0,0 0,0 0,0 0,13-10,-13 10,0 0,0 0,0 0,0 0,0 0,0 0,0 0,0 0,0 0,0 0,16-9,-16 9,0 0,0 0,0 0,0 0,0 0,0 0,0 0,0 0,0 0,0 0,17-9,-17 9,0 0,0 0,0 0,0 0,0 0,0 0,0 0,0 0,0 0,15-9,-15 9,0 0,0 0,0 0,0 0,0 0,0 0,0 0,0 0,16 0,-16 0,0 0,0 0,0 0,0 0,0 0,0 0,0 0,17-12,-17 12,0 0,0 0,0 0,0 0,0 0,0 0,17 0,-17 0,0 0,0 0,0 0,0 0,0 0,15-11,-15 11,0 0,0 0,0 0,0 0,14 0,-14 0,0 0,0 0,0 0,8-1,-8 1,0 0,0 0,10-9,-10 9,0 0,10 0,-10 0,9 0,1 0,-10 0,14-8,3 8,3 11,1 1,-2 5,0 0,1 1,-1 1,1-3,-1-1,0 3,2-1,-2 2,4 4,-2-3,5 7,-3-3,3 5,0-3,1 0,-1 3,0-3,0 0,-6-3,2 1,-7-5,0-4,-4-1,2 1,-1 0,-1 0,3 2,-4-2,1-4,-2 4,-9-4,13-3,-13-8,0 0,-13 0,-3-10,-10 1</inkml:trace>
  <inkml:trace contextRef="#ctx0" brushRef="#br0" timeOffset="1399">9303 17738,'0'0,"0"0,0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17,-32-17,0 0,0 0,0 0,0 0,0 0,0 0,0 0,0 0,0 0,0 0,0 0,0 0,0 0,0 0,0 0,0 0,0 0,0 0,0 0,0 0,0 0,0 0,0 0,0 0,0 0,0 0,0 0,0 0,0 0,0 0,0 0,0 0,0 0,0 0,0 0,0 0,0 0,0 0,0 0,0 0,0 0,0 0,0 0,0 0,0 0,0 0,0 0,0 0,0 0,0 0,0 0,0 0,0 0,0 0,0 0,11-18,-11 18,0 0,0 0,0 0,0 0,0 0,9-20,-9 20,0 0,0 0,0 0,0 0,13-20,-13 20,0 0,0 0,0 0,16-24,-16 24,0 0,0 0,17-26,-17 26,0 0,18-27,-18 27,18-30,1-2,-19 32,17-34,1 0,3 0,-1 5,0-1,2 2,-2-1,0 0,-2 1,-3 3,4 2,-5 2,1 1,-4 5,-1 3,-10 3,12 9,-13-15,16 7,-6-2,0 0,-1 0,2 0,-2 1,0 0,-8 9,8-9,-8 9,0 0,0 0,0 0,0 0,0 0,0 0,0 0,0 0,0 0,0 0,0 0,0 0,0 0,0 0,0 0,0 0,0 0,0 0,0 0,0-9,0 9,11 0,-11 0,9-11,-9 11,8-8,-8 8,0 0,0 0,0 0,0 0,0 0,0 0,0 0,8 0,-8 0,0-10,0 10,0 0,11-8,-11 8,9-9,-9 9,0 0,8-8,-8 8,0 0,0 0,0 0,0 0,10 0,-11-15,1 2,-11-5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6:18.988"/>
    </inkml:context>
    <inkml:brush xml:id="br0">
      <inkml:brushProperty name="width" value="0.05292" units="cm"/>
      <inkml:brushProperty name="height" value="0.05292" units="cm"/>
      <inkml:brushProperty name="color" value="#FF0000"/>
    </inkml:brush>
  </inkml:definitions>
  <inkml:trace contextRef="#ctx0" brushRef="#br0">10490 11907,'0'0,"0"0,0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0,22-67,-22 67,0 0,0 0,0 0,0 0,0 0,0 0,0 0,0 0,0 0,0 0,0 0,0 0,0 0,0 0,0 0,0 0,0 0,0 0,0 0,0 0,0 0,0 0,0 0,0 0,0 0,0 0,0 0,0 0,0 0,0 0,0 0,0 0,0 0,0 0,0 0,13-14,-13 14,0 0,0 0,0 0,0 0,0 0,0 0,0 0,0 0,0 0,0 0,0 0,0 0,0 0,0 0,0 0,0 0,0 0,0 0,0 0,0 0,0 0,0 0,0 0,0 0,0 0,0 0,0 0,0 0,0 0,0 0,0 0,14-15,-14 15,0 0,0 0,0 0,0 0,0 0,0 0,0 0,0 0,0 0,0 0,0 0,0 0,0 0,0 0,0 0,0 0,15-15,-15 15,0 0,0 0,0 0,0 0,0 0,0 0,0 0,0 0,0 0,0 0,0 0,0 0,0 0,0 0,0 0,0 0,0 0,0 0,0 0,0 0,0 0,0 0,0 0,15-10,-15 10,0 0,0 0,0 0,0 0,0 0,0 0,0 0,0 0,0 0,0 0,0 0,0 0,0 0,0 0,0 0,0 0,0 0,0 0,0 0,14 0,-14 0,0 0,0 0,0 0,0 0,0 0,0 0,0 0,0-11,0 11,13 0,-13 0,0 0,0 0,0 0,0 0,0 0,0 0,0 0,0 0,0 0,0 0,0 0,1-11,-1 11,0 0,0 0,0 0,8 0,-8 0,0 0,0 0,0-8,0 8,0 0,0 0,0 0,0-8,0 8,0 0,0 0,9-12,-9 12,0 0,8 0,-8 0,0 0,0 0,0 11,0-11,0 12,0-12,0 0,-10 8,10-8,0 0,-11 12,11-12,0 0,-9 10,9-10,0 0,0 0,0 8,0-8,0 0,0 0,0 0,0 0,0 0,5 0,-14 2,9-2,0 0,-9 0,9 0,-14 0,14 0,-14 1,5 8,-1-9,1 11,-3-11,0 12,-2-3,-1-1,0 2,-2 0,1 1,-1 0,0 1,-1-1,0-3,2 4,-3-3,4 4,-4-3,0 0,3 0,-2 1,1-2,-1 1,0 0,-1 1,-1 1,3-2,-2 0,0 1,1-2,-2 0,3 0,0-9,-1 14,2-5,1-1,-4 0,5 1,-2 0,-1-9,1 12,0-12,-2 14,1-6,1 3,-1-4,1 4,-1-3,0 1,1 2,0-1,-3 0,3 1,0-1,-2-2,3 3,-4-2,2 2,0-2,0 2,-2-2,-2 2,2 0,-2 1,2-1,1-1,-2 0,3 1,-1 0,-1-1,2 2,-1-2,-2 0,0 0,0 1,2-1,1 0,-1-1,0 1,0-2,1 3,-2 0,2-1,-4 2,2-2,2 1,-1 0,1 2,-2-2,-3 1,3 2,-1-3,1 0,2 2,-2-2,2 0,-1 4,1-3,-3 1,1-1,0-1,-1 3,1-2,1 1,-2-1,-1 0,0 2,1 2,1-4,-1 3,-2-1,1 0,-1 3,-1 0,0 1,-1 0,1 0,1 0,0 0,1 0,3-4,3-2,0-3,1-9,1 0,0 1,-1-10</inkml:trace>
  <inkml:trace contextRef="#ctx0" brushRef="#br0" timeOffset="2475">8199 13078,'0'0,"0"0,0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16,-53-16,0 0,0 0,0 0,0 0,0 0,0 0,0 0,0 0,0 0,0 0,0 0,0 0,0 0,0 0,0 0,0 0,0 0,0 0,0 0,-3 3,3-3,0 0,0 0,0 0,0 0,0 0,0 0,0 0,0 0,0 0,0 0,0 0,0 0,0 0,0 0,0 0,0 0,0 0,0 0,-13 4,13-4,0 0,0 0,0 0,0 0,0 0,0 0,0 0,0 0,0 0,0 0,0 0,0 0,0 0,0 0,0 0,0 0,0 0,0 0,0 0,0 0,0 0,0 0,0 0,0 0,0 0,0 0,0 0,0 0,0 0,0 0,0 0,0 0,0 0,0 0,0 0,0 0,0 0,0 0,0 0,0 0,0 0,0 0,0 0,0 0,0 0,0 0,0 0,0 0,0 0,-10 0,10 0,0 0,0 0,0 0,0 0,0 0,0 0,0 0,0 0,0 0,0 0,0 0,0 0,0 0,0 0,0 0,0 0,0 0,0 0,0 0,0 0,0 0,0 0,0 0,0 0,0 0,0 0,0 0,0 0,0 0,-17 0,17 0,0 0,0 0,0 0,0 0,0 0,0 0,0 0,0 0,0 0,0 0,0 0,0 0,-14 0,14 0,0 0,0 0,0 0,0 0,0 0,0 0,0 0,0 0,0 0,0 0,-11 10,11-10,0 0,0 0,0 0,0 0,0 0,0 0,0 0,0 0,0 0,0 0,-15 0,15 0,0 0,0 0,0 0,0 0,0 0,0 0,0 0,0 0,0 0,-13-1,13 1,0 0,0 0,0 0,0 0,0 0,0 0,0 0,0 0,-12 12,12-12,0 0,0 0,0 0,0 0,0 0,0 0,0 0,-13 0,13 0,0 0,0 0,0 0,0 0,0 0,0 0,-13 12,13-12,0 0,0 0,0 0,0 0,0 0,-12 9,12-9,0 0,0 0,0 0,0 0,-14 0,14 0,0 0,0 0,0 0,-15 13,15-13,0 0,0 0,-13 8,13-8,0 0,-15 8,15-8,-13 10,-3 1,0 1,-1 1,1-3,0 2,-1-1,1 0,1 2,0-1,-1-1,0 2,1 1,-1-2,1-1,1 2,-1 1,3 0,-1 0,0-2,-1-2,0 1,2-1,2-1,-1 1,0-2,0 2,0-2,1 1,1 0,0 1,-3 0,2-10,2 16,-4-9,4 1,-2 1,0-1,2 2,0-10,8 15,-16-14,15 14,-13-7,14-8,-12 13,12-13,-13 12,13-4,-11-8,1 16,2-16,0 16,0-7,-1 3,0 1,0 3,0 1,9-1,-15 2,15 2,-14 0,5 0,2 1,-2 1,1-1,-1 1,1-1,-1 0,1 1,0 2,8 1,-14 0,4 1,1-1,-1 1,0 1,1 0,0-1,-2 4,-1-1,1 0,-2 3,-1-1,1-2,-2 3,-1 1,2 0,-1 1,2 5,-5 1,3 1,-2-2,3-1,-2 0,3-2,-1 5,0 0,0-2,-2 1,3-4,-1 3,4 2,-1-1,-3 1,4-2,-4-2,5 1,-3 3,-3-1,3-2,-3-2,2-5,1-1,0-2,-1 3,1-5,1 1,-3-4,3 2,0-3,-1 1,-2 0,0 0,2-1,0 0,0-1,1 0,-3 1,3 2,2-2,-2-1,0 1,0-1,1 0,2-1,-1 0,-1 0,0-4,11-3,-13-3,12-1,0-9,-8 11,8-11,0 0,-12 0,12 0</inkml:trace>
  <inkml:trace contextRef="#ctx0" brushRef="#br0" timeOffset="4594">5999 16037,'0'0,"0"0,0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12,-10-12,0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0,-9 0,9 0,0 0,0 0,0 0,0 0,0 0,0 0,0 0,0 0,0 0,0 0,0 0,0 0,0 0,0 0,0 0,0 0,0 0,0 0,0 0,0 0,0 0,1 10,-1-10,0 0,0 0,0 0,0 0,0 0,0 0,0 0,0 0,0 0,0 0,0 0,0 0,0 0,0 0,0 0,0 0,0 0,0 0,0 0,0 0,-8 0,8 0,0 0,0 0,0 0,0 0,0 12,0-12,0 0,0 0,0 0,0 0,0 0,0 0,0 0,0 0,0 0,0 0,0 0,0 0,0 0,0 0,0 0,0 0,0 0,0 0,-13 8,13-8,0 0,0 0,0 0,0 0,0 0,0 0,0 0,0 0,0 0,0 0,0 0,0 0,0 0,0 0,0 0,0 0,0 0,0 0,0 0,0 0,0 0,0 0,0 0,0 0,0 0,0 0,0 0,0 0,0 0,0 0,0 0,0 0,0 0,0 0,0 0,-9 11,9-11,0 0,0 0,0 0,0 0,0 0,0 0,0 0,0 0,0 0,0 0,0 0,0 0,0 0,0 0,0 0,0 0,0 0,0 0,0 0,0 0,0 0,0 0,0 0,0 0,0 0,0 0,0 0,0 0,0 0,0 0,0 0,0 0,0 0,0 0,0 0,0 0,0 0,0 0,0 0,0 0,0 0,0 0,0 0,0 0,0 0,0 0,0 0,0 0,0 0,0 0,0 0,0 0,0 0,0 0,0 0,0 0,0 0,0 0,0 0,0 0,0 8,0-8,0 0,0 0,0 0,0 0,0 0,0 0,0 0,0 0,0 0,0 0,0 0,0 0,0 0,0 0,0 0,0 0,0 0,0 0,0 0,0 0,0 0,0 0,0 0,0 0,0 0,9 0,-9 0,0 0,0 0,0 0,0 0,0 0,0 0,0 0,0 0,9 11,-9-11,0 0,0 0,0 0,0 0,0 0,0 0,0 0,11 0,-11 0,0 0,0 0,0 0,0 0,0 0,0 0,14 10,-14-10,0 0,0 0,0 0,0 0,0 0,14 0,-14 0,0 0,0 0,0 0,0 0,14 15,-14-15,0 0,0 0,0 0,15 12,-15-12,0 0,0 0,18 13,-18-13,0 0,18 16,-18-16,23 17,-2 0,5 3,0-3,4 0,-2 1,0 5,0 4,-2 1,-2-2,1 2,1-1,-2 0,0-2,35 36,-49-51,0 1,-2-2,10 9,1 0,-6-6,-1-3,-1-9,-10 9,11-9,-12 0,0 0,-1-15,1 4,-15-2</inkml:trace>
  <inkml:trace contextRef="#ctx0" brushRef="#br0" timeOffset="5395">5936 16726,'0'0,"0"0,0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0,89-18,-89 18,0 0,0 0,0 0,0 0,0 0,0 0,10-9,-10 9,0 0,0 0,0 0,0 0,0 0,10-12,-10 12,0 0,0 0,0 0,0 0,9-12,-9 12,0 0,0 0,0 0,11-13,-11 13,0 0,0 0,12-15,-12 15,0 0,18-17,-18 17,18-19,2-4,2-1,-1 0,6-5,-3 2,5-1,2-1,1 1,0-1,0 1,1-2,-3 0,2 0,-2 1,-2 0,-1 2,-4 2,2 1,-4 3,-1 1,-2 4,-5 2,-13-2,-1-2</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6:54.501"/>
    </inkml:context>
    <inkml:brush xml:id="br0">
      <inkml:brushProperty name="width" value="0.05292" units="cm"/>
      <inkml:brushProperty name="height" value="0.05292" units="cm"/>
      <inkml:brushProperty name="color" value="#FF0000"/>
    </inkml:brush>
  </inkml:definitions>
  <inkml:trace contextRef="#ctx0" brushRef="#br0">8121 16306,'0'0,"0"0,0 0,0 0,0 0,0 0,0 0,0 0,0 0,0 0,0 0,0 0,0 0,0 0,0 0,0 0,0 0,0 0,0 0,0 0,0 0,0 0,0 0,0 0,0 0,0 0,0 0,0 0,0 0,0 0,0 0,0 0,0 0,0 0,0 0,0 0,0 0,0 0,0 0,0 0,0 0,0 0,0 0,0 0,0 0,0 0,0 0,0 0,0 0,0 0,0 0,0 0,0 0,0 0,0 0,0 0,0 0,0 0,0 0,0 0,0 0,0 0,0 0,0 0,-3 120,3-120,0 0,0 0,0 0,0 0,0 0,0 0,0 0,0 0,0 0,-16 12,16-12,0 0,0 0,0 0,-9 0,9 0,0 0,0 0,-17 17,17-17,0 0,-17 12,17-12,-18 12,0-1,-1 1,-2-2,-2 2,0 0,-3 0,-2 6,-2-6,2 2,-6 0,1-3,-1 2,-4-2,5 0,-7 3,3-5,-3 3,1 2,-2-3,1 2,0 0,-4 3,3-3,-3 0,2-3,-1 2,-1-1,6 0,-3 3,2-5,2 2,-1-1,5 0,-4 2,4-12,2 15,0-7,2-8,3 14,1-14,0 13,5-4,0 0,2-1,3-8,0 11,-1-11,1 14,2-14,3 10,1-10,9 0,-15 0,6 0,-2 0,2 8,0-8,0 9,1-9,8 0,-12 10,12-10,0 0,-11 0,11 0,-8-15,7 1</inkml:trace>
  <inkml:trace contextRef="#ctx0" brushRef="#br0" timeOffset="940">6173 16837,'0'0,"0"0,0 0,0 0,0 0,0 0,0 0,0 0,0 0,0 0,0 0,0 0,0 0,0 0,0 0,0 0,0 0,0 0,0 0,0 0,0 0,0 0,0 0,0 0,0 0,0 0,0 0,0 0,0 0,0 0,0 0,0 0,0 0,0 0,0 0,0 0,0 0,0 0,0 0,0 0,0 0,0 0,0 0,0 0,0 0,0 0,0 0,0 0,0 0,0 0,0 0,0 0,0 0,0 0,0 0,0 0,0 0,0 0,0 0,0 0,0 0,0 0,0 0,0 0,0 0,0 0,0 0,0 0,0 0,0 0,0 0,0 0,0 0,0 0,0 0,0 0,0 0,0 0,0 0,0 0,15 101,-15-101,0 0,0 0,1 26,-1-26,0 0,-9 30,9-30,1 35,0 3,-7 3,7 2,1 1,-1-2,0-7,-10-2,10 2,0-7,-9-3,9-3,-1-8,1-5,-1-9,0 9,0-9,0-9,-1-2</inkml:trace>
  <inkml:trace contextRef="#ctx0" brushRef="#br0" timeOffset="2027">6195 16765,'0'0,"0"0,0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0,4-2,-4 2,0 0,0 0,0 0,0 0,0 0,0 0,0 0,0 0,0 0,0 0,0 0,0 0,0 0,0 0,0 0,0 0,0 0,0 0,0 0,0 0,0 0,0 0,0 0,0 0,0 0,0 0,0 0,0 0,0 0,0 0,0 0,0 0,0 0,0 0,0 0,0 0,0 0,0-14,0 14,12-9,-12 9,0 0,0 0,0 0,0 0,0 0,0 0,0 0,0 0,7-13,-7 13,0 0,0 0,0 0,0 0,0 0,0 0,0 0,11-14,-11 14,0 0,0 0,0 0,0 0,0 0,0 0,15-14,-15 14,0 0,0 0,0 0,0 0,0 0,17-12,-17 12,0 0,0 0,0 0,0 0,16-11,-16 11,0 0,0 0,0 0,19-1,-19 1,0 0,0 0,17-14,-17 14,0 0,21 0,-21 0,21-9,2 9,1 0,1 13,-2-2,-1 3,2 2,-4 4,0 3,-3 1,-2-2,1 2,-6-1,-10-2,13 1,-12-2,0 1,-10-1,10 0,-10-1,9 2,-11 3,4 1,8-4,-18 0,8-3,-4 3,-2 1,-2-3,2-1,-2 0,-1-1,-1-2,-1-2,2-2,-3 0,3 1,-1-3,2 0,-2 0,-2 1,5-1,1-9,5 12,1-11,9-1,-12 8,12-8,-10 0,10 0,-13 0,5-11,8 11</inkml:trace>
  <inkml:trace contextRef="#ctx0" brushRef="#br0" timeOffset="25874">8066 17374,'0'0,"0"0,0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98,-17-98,0 0,0 0,0 0,0 0,0 0,0 0,0 0,0 0,0 0,0 0,0 0,0 0,0 0,0 0,0 0,0 0,-9 11,9-11,0 0,0 0,0 0,0 0,0 0,0 0,0 0,0 0,0 0,0 0,0 0,0 0,0 0,0 0,0 0,0 0,0 0,0 0,0 0,0 0,0 0,0 0,0 0,0 0,0 0,0 0,0 0,0 0,0 0,0 0,0 0,0 0,0 0,0 0,0 0,0 0,0 0,0 0,0 0,0 0,0 0,0 0,0 0,0 0,0 0,0 0,0 0,0 0,0 0,0 0,0 0,0 0,0 0,-1-14,1 14,0-24,0 24,0 0,0 0,0 0,0 0,0 0,-1-32,1 32,0 0,0 0,0 0,0 0,-1-40,1 40,0 0,0 0,0 0,-1-44,1 44,0 0,0 0,-2-48,2 48,0 0,-1-53,1 53,-1-56,11-8,-12-4,9-8,-11-5,11-6,-9-4,9-5,-10-7,8-5,-8-6,10-3,-2-5,-9 0,13-4,-12-3,-1-3,0-4,2 2,-2 2,9 9,-8 3,0 8,1 6,11 9,-10 15,8 11,-8 20,0 15,0 13,1 13,0 10,0 0,0 0,0 0,0 0,-14 17,0-4,2-1</inkml:trace>
  <inkml:trace contextRef="#ctx0" brushRef="#br0" timeOffset="26762">7773 13571,'0'0,"0"0,0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 39,-89-39,0 0,0 0,0 0,0 0,0 0,0 0,0 15,0-15,0 0,0 0,0 0,0 0,0 0,-6 47,6-47,0 0,0 0,0 0,0 0,-1 11,1-11,0 0,0 0,0 0,-1 14,1-14,0 0,0 0,-11 13,11-13,0 0,-11 29,11-29,-12 32,3 5,-3 3,6 3,-1-1,-1-4,9-4,-17 1,9 0,0 0,7-2,-12-4,13-4,-12-7,12-3,-12 0,11-5,0-10,1 9,-1-9,0 0,20-1,-2 1,3 1,0-1,3 0,0 0,0-10,-2 10,-2-8,-2 8,-3 0,0-10,-3 10,-1 1,2-1,-2-11,0 3,-2-7,-10-2,11-1,-11-2,1 1,-17 1</inkml:trace>
  <inkml:trace contextRef="#ctx0" brushRef="#br0" timeOffset="27338">7767 13787,'0'0,"0"0,0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21,3-21,0 0,0 0,0 0,0 0,0 0,0 0,0 0,0 0,16 0,-16 0,0 0,0 0,0 0,0 0,0 0,0 0,0 0,10-8,-10 8,0 0,0 0,0 0,0 0,0 0,0 0,17 0,-17 0,0 0,0 0,0 0,0 0,0 0,17-10,-17 10,0 0,0 0,0 0,0 0,21-10,-21 10,0 0,0 0,0 0,25-9,-25 9,0 0,0 0,25-11,-25 11,0 0,26-10,-26 10,31-9,1 9,-2-12,-1 12,-5-13,0 13,-2-9,-1 9,-1 0,-4 0,-1 0,-15 0,10 0,-10 0,-8 0,-1 0</inkml:trace>
  <inkml:trace contextRef="#ctx0" brushRef="#br0" timeOffset="27824">8094 13407,'12'0,"1"0,-13 0,0 0,0 0,0 0,0 0,0 0,0 0,0 0,0 0,0 0,0 0,12 0,-12 0,0 0,0 0,0 0,0 0,0 0,0 0,0 0,0 0,0 0,24-9,-24 9,0 0,0 0,0 0,0 0,0 0,0 0,0 0,0 0,23 0,-23 0,0 0,0 0,0 0,0 0,0 0,0 0,0 0,22-1,-22 1,0 0,0 0,0 0,0 0,0 0,0 0,23 1,-23-1,0 0,0 0,0 0,0 0,0 0,20 0,-20 0,0 0,0 0,0 0,0 0,14 0,-14 0,0 0,0 0,11-13,-11 13,0 0,0 0,0-10,0 10,0 0,0-17,0 17</inkml:trace>
  <inkml:trace contextRef="#ctx0" brushRef="#br0" timeOffset="29571">8075 13180,'0'0,"0"0,0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21,-33-21,0 0,0 0,0 0,0 0,0 0,0 0,0 0,0 0,0 0,0 0,0 0,0 0,0 0,0 0,0 0,0 0,0 0,0 0,0 0,0 0,0 0,0 0,1-3,-1 3,0 0,0 0,0 0,0 0,0 0,0 0,0 0,0 0,0 0,0 0,0 0,0 0,0 0,0 0,0 0,0 0,0 0,0 0,-10 0,10 0,0 0,0 0,0 0,0 0,0 0,0 0,0 0,0 0,0 0,0 0,0 0,0 0,0 0,0 0,0 0,0 0,0 0,0 0,0 0,0 0,0 0,0 0,0 0,0 0,0 0,0 0,0 0,0 0,0 0,0 0,0 0,0 0,0 0,0 0,0 0,0 0,0 0,0 0,0 0,0 0,0 0,0 0,0 0,0 0,0 0,0 0,0 0,0 0,0 0,0 0,0 0,0 0,0 0,0 0,0 0,0 0,0 0,0 0,0 0,0 0,0 0,0 0,0 0,0 0,0 0,-9 8,9-8,0 0,0 0,0 0,0 0,0 0,0 0,0 0,0 0,0 0,0 0,0 0,0 0,0 0,0 0,0 0,0 0,0 0,0 0,0 0,0 0,0 0,0 0,0 0,0 0,0 0,0 0,0 0,-14 0,14 0,0 0,0 0,0 0,0 0,0 0,0 0,0 0,0 0,0 0,0 0,0 12,0-12,0 0,0 0,0 0,0 0,0 0,0 0,0 0,0 0,0 0,0 0,-15 0,15 0,0 0,0 0,0 0,0 0,0 0,0 0,0 0,0 0,0 0,-10 9,10-9,0 0,0 0,0 0,0 0,0 0,0 0,0 0,0 0,-11 0,11 0,0 0,0 0,0 0,0 0,0 0,0 0,0 0,-11 16,11-16,0 0,0 0,0 0,0 0,0 0,0 0,-13 0,13 0,0 0,0 0,0 0,0 0,0 0,-14 14,14-14,0 0,0 0,0 0,0 0,-19 0,19 0,0 0,0 0,0 0,-18 12,18-12,0 0,0 0,-22 0,22 0,0 0,-22 10,22-10,-23 1,-1 8,2-9,-1 12,3-12,-1 13,4-13,3 1,3-2,2 2,9-1,-8 0,8 8,0-8,0 0,0 0,0 0,0 0,8 0,-8 0,10 0,-10 0,9 0,-9 0,8 16,-8 0,9 5,-9 7,11 1,-12 3,11 0,-11 0,1-1,12-4,-14-1,11-7,-10 3,1-4,9-1,-9-4,0-13,11 0,-11 0,0-11,1-6,0-7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30T18:16:31.055"/>
    </inkml:context>
    <inkml:brush xml:id="br0">
      <inkml:brushProperty name="width" value="0.05292" units="cm"/>
      <inkml:brushProperty name="height" value="0.05292" units="cm"/>
      <inkml:brushProperty name="color" value="#FF0000"/>
    </inkml:brush>
  </inkml:definitions>
  <inkml:trace contextRef="#ctx0" brushRef="#br0">13212 9552,'0'0,"0"0,0 0,0 0,0 0,0 0,0 0,0 0,0 0,0 0,0 0,0 0,0 0,0 0,0 0,0 0,0 0,0 0,0 0,0 0,0 0,0 0,0 0,0 0,0 0,0 0,-176 33,176-33,-44 21,3 4,-3 4,3 3,2 7,-1 8,4 7,1 7,-1 7,-1 8,12 8,8 1,17 3,9-3,11-1,9 0,14-1,9 0,15-3,14-5,10-6,8-3,7-7,4-2,8-8,4-9,1-9,0-13,0-9,-1-9,-3-14,0-9,-9-12,-2-6,-13-9,-10-7,-4-10,-11-10,-10-13,-9-10,-6-5,-12-3,-10-1,-10 4,-10 2,-20 2,-9 3,-17 3,-9 7,-15 5,-13 6,-13 12,-16 7,-8 9,-11 9,-6 13,-5 14,-7 15,3-2,5 14,10 6,15 8,2 8,9 4</inkml:trace>
  <inkml:trace contextRef="#ctx0" brushRef="#br0" timeOffset="835">13317 11194,'0'0,"0"0,0 0,0 0,0 0,0 0,0 0,0 0,0 0,0 0,0 0,0 0,0 0,0 0,0 0,0 0,0 0,0 0,0 0,0 0,0 0,0 0,0 0,0 0,0 0,0 0,0 0,0 0,0 0,0 0,0 0,-34 87,34-87,0 0,0 0,0 0,-19 12,19-12,0 0,0 0,-14 13,14-13,0 0,-25 29,25-29,-33 34,-1 8,-1 6,-5 5,-5 4,-1 4,-4 6,-1 3,-3 1,-5 5,-3-2,1 4,0 4,1-3,6-1,1-4,6-9,7-4,8-11,6-9,6-9,4-6,3-8,4-6,9-12</inkml:trace>
  <inkml:trace contextRef="#ctx0" brushRef="#br0" timeOffset="1659">14414 11251,'0'0,"0"0,0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34,-19-34,0 0,0 0,0 0,0 0,28 7,-28-7,0 0,0 0,0 0,30 12,-30-12,0 0,0 0,36 16,-36-16,0 0,38 19,-38-19,38 25,5 8,-4 7,1 9,2 4,0 6,-1 7,2 2,1 9,2 3,-2 5,4 2,1 6,2 2,1 6,-1 0,-3 1,-3-9,-9-6,-6-13,-9-20,-11-19</inkml:trace>
  <inkml:trace contextRef="#ctx0" brushRef="#br0" timeOffset="2354">13828 11342,'0'0,"0"0,0 0,0 0,0 0,0 0,0 0,0 0,0 0,0 0,0 0,0 0,0 0,0 0,0 0,0 0,0 0,0 0,0 0,0 0,0 0,0 0,0 0,0 0,0 0,0 0,0 0,0 0,0 0,0 0,0 0,0 0,0 0,0 0,0 0,0 0,0 0,0 0,0 0,0 0,0 0,0 0,0 0,0 0,0 0,0 0,0 0,0 0,0 0,0 0,0 0,0 0,0 0,0 0,0 0,0 0,0 0,53 105,-53-105,0 0,0 0,0 26,0-26,0 0,0 31,0 29,0 8,10 7,-11 10,0 8,0 7,-11 5,11 3,-14 0,6 0,9-5,-9-5,9-6,-1-10,-9-12,9-15</inkml:trace>
  <inkml:trace contextRef="#ctx0" brushRef="#br0" timeOffset="6231">13161 11080,'0'0,"0"0,0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64,-39-64,0 0,0 0,0 0,0 0,0 0,0 0,0 0,0 0,0 0,-1 13,1-13,0 0,0 0,0 0,0 0,0 0,0 0,0 0,0 0,0 0,0 0,0 0,0 0,0 0,0 0,0 0,0 0,0 0,0 13,0-13,0 0,0 0,0 0,0 0,0 0,0 0,0 8,0-8,0 0,0 0,0 0,0 0,0 0,0 12,0-12,0 0,0 0,0 0,0 0,0 13,0-13,0 0,0 0,0 0,0 17,0-17,0 0,0 0,0 20,0-20,0 0,-18 24,18-24,-16 26,-7 5,-6 3,-2 4,-1 2,-4 3,1 4,-6 5,3 3,1 6,-7 3,4 3,-5 7,-3-1,1-2,-3 0,4-7,6-2,0-2,2-4,-2-4,0 3,2-3,2 1,-1-2,3-5,2 0,2-4,1-3,3-3,4-4,3 0,2-5,2-2,2-5,0-3,5-2,8-5,-9-1,9-9,0 9,0-9,0 0,0-16</inkml:trace>
  <inkml:trace contextRef="#ctx0" brushRef="#br0" timeOffset="8803">13079 10017,'0'0,"0"0,0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9,-19-9,0 0,0 0,0 0,0 0,0 0,0 0,0 0,0 0,0 0,0 0,0 0,0 0,0 0,0 0,0 0,0 0,0 0,0 0,0 0,0 0,0 0,0 0,0 0,0 0,0 0,0 0,0 0,0 0,0 0,0 0,0 0,0 0,0 0,0 0,0 0,0 0,0 0,0 0,0 0,0 0,0 0,0 0,0 0,0 0,0 0,0 0,0 0,0 0,0 0,0 0,0 0,0 0,0 0,0 0,0 0,0 0,0 0,0 0,0 0,0 0,0 0,0 0,0 0,0 0,0 0,0 0,0 0,0 0,0 0,0 0,0 0,0 0,0 0,0 0,9 9,-9-9,0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11,1-11,0 0,0 0,0 0,0 0,0 0,0 0,0 0,0 0,0 0,0 0,0 0,0 0,0 0,0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0,0-10,0 10,0 0,0 0,0 0,0 0,0 0,0 0,0 0,0 0,0 0,0 0,0 0,0 0,0 0,0 0,0 0,0 0,0 0,0 0,0 0,0 0,0 0,0 0,0 0,0 0,0 0,0 0,0 0,0 0,0 0,0 0,0 0,0 0,0 0,0-8,0 8,0 0,0 0,0 0,0 0,0 0,0 0,0 0,0 0,8 0,-8 0,0 0,0 0,0 0,0 0,0 0,0 0,0 0,0-12,0 12,0 0,0 0,0 0,0 0,0 0,0 0,17-10,-17 10,0 0,0 0,0 0,0 0,0 0,10-10,-10 10,0 0,0 0,0 0,0 0,12-12,-12 12,0 0,0 0,0 0,18-15,-18 15,0 0,0 0,20-14,-20 14,0 0,23-12,-23 12,24-10,2 0,-26 10,27-8,2 7,0 1,2 0,0 14,-1 3,-2-1,-7 7,-5 0,-16 7,-1 6,-16 7,-1 1,-2 3,-5-1,-1-1,-1-1,-2-1,-1-2,4-5,3-3,9-7,4-6,10-3,0 1,12 0,3 0,2 0,6-6,3 1,4-4,4-9,6 12,-4-13,-1 1,-5-1,-9 1,-7 0</inkml:trace>
  <inkml:trace contextRef="#ctx0" brushRef="#br0" timeOffset="11171">13732 11323,'0'0,"0"0,0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0,64-6,-64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15,0-15,-1 15,1-15,0 0,0 0,0 0,0 0,0 0,0 20,0-20,0 0,0 0,0 0,0 0,0 25,0-25,0 0,0 0,0 0,-9 30,9-30,0 0,0 0,0 34,0-34,0 0,-18 38,18-38,-10 43,-3 2,3 5,2 5,7 4,-12 5,13 4,0-3,-12 6,12 0,1 2,-2-3,0 2,0-2,1-1,0-4,-2 2,2-5,0-2,-1-5,1-5,-1 0,9-2,-8-3,15-1,-16-6,15 1,-14-6,11-3,-12-2,1-8,13-3,-13-4,0-2,0-1,8-2,-8-8,0 12,0-12,0 0,-1 9,1-9,0 0,0 0,0 0,0 0,0 0,0 0,0 0,0 0,0 0,0 0,0 0,0 0,0 0,0 0,0 0,9 0,-9 0</inkml:trace>
  <inkml:trace contextRef="#ctx0" brushRef="#br0" timeOffset="12761">14389 9929,'0'0</inkml:trace>
  <inkml:trace contextRef="#ctx0" brushRef="#br0" timeOffset="13828">13710 11297,'0'0,"0"0,0 0,0 0,0 0,0 0,0 0,0 0,0 0,0 0,0 0,0 0,0 0,0 0,0 0,0 0,0 0,0 0,0 0,0 0,0 0,0 0,0 0,0 0,0 0,0 0,0 0,0 0,0 0,0 0,0 0,0 0,0 0,0 0,0 0,0 0,0 0,0 0,0 0,0 0,0 0,0 0,0 0,0 0,0 0,0 0,0 0,0 0,0 0,0 0,19 109,-19-109,0 0,11 43,-11-43,-1 48,16 4,-15 4,13 4,-14 7,1 8,-1 7,0 11,-11 10,12 5,-18 10,10 6,6-2,2 3,0-5,-2-3,15-6,-6-6,3-12,-11-13,13-11,-13-17,0-9,1-18</inkml:trace>
  <inkml:trace contextRef="#ctx0" brushRef="#br0" timeOffset="15249">14266 10087,'0'0,"0"0,0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0,141-111,-141 111,0 0,0 0,0 0,0 0,0 0,0 0,0 0,1-12,-1 12,0 0,0 0,0 0,0-12,0 12,0-10,0 10,0 0,0-10,0 10,-9 1,-2-1,-2 0,-6 16,-2-4,3 3,-1 2,0 4,1 2,-1 2,-2 3,3 5,-2 1,-6 7,2 4,2 1,4 8,18 0,-11 4,20 2,3-2,11 0,10-3,3-8,12-2,3-11,7-5,4-9,0-10,-2-10,-5 0,-5-18,-6-6,-7-7,-4-4,-11-6,-12-3,-9-1,-11 0,-9 3,-10 4,-7 6,-6 7,-6 6,-1 6,-3 15,0-1,2 8,-1 13,6 9,4 4,7 4,14 4,9-1,10 0,15-2,0-5</inkml:trace>
  <inkml:trace contextRef="#ctx0" brushRef="#br0" timeOffset="17174">14380 11340,'0'0,"0"0,0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0,-2-5,2 5,0 0,0 0,0 0,0 0,0 0,0 0,0 0,0 0,11 0,-11 0,0 0,0 0,0 0,0 0,0 0,0 0,0 0,12-2,-12 2,0 0,0 0,0 0,0 0,0 0,0 0,13 0,-13 0,0 0,0 0,0 0,0 0,0 0,18 16,-18-16,0 0,0 0,0 0,0 0,19 18,-19-18,0 0,0 0,0 0,21 22,-21-22,0 0,0 0,22 27,-22-27,0 0,25 32,-25-32,28 34,-2 7,8 8,1 5,4 9,4 5,5 8,-1 5,2 2,1 3,-2 8,0 1,2 6,3 3,6 2,4 0,-2-1,2-3,-2-5,-3-4,-2-2,-8-6,1-3,-4-8,-2-5,-6-6,-2-6,-4-8,-4-7,-6-10,-5-5,-4-7,-3-6,-10-5,11-9,-10 0,0 0,-15 0,1 0</inkml:trace>
  <inkml:trace contextRef="#ctx0" brushRef="#br0" timeOffset="21637">13753 9420,'0'0,"0"0,0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63,-6-63,0 0,0 0,0 0,0 0,0 0,13 13,-13-13,0 0,0 0,0 0,0 0,0 17,0-17,0 0,0 0,0 0,17 23,-17-23,0 0,0 0,0 24,0-24,0 0,11 29,-11-29,0 32,-1 3,1-35,-1 37,1 5,0 2,-2 3,2 5,0 4,-1 4,0 4,1 2,-1 2,-10 3,10-1,-15-2,8-2,7 0,-9-2,10-3,-1-1,1-4,-1 0,12-1,-1-4,0-4,-1-2,-1 0,-8-3,13 0,-14-3,0-4,10-2,-9-8,0-4,-1-5,11-16,-10 0</inkml:trace>
  <inkml:trace contextRef="#ctx0" brushRef="#br0" timeOffset="38453">3501 11054,'0'0,"0"0,0 0,0 0,-3 124,3-124,-2 82,11-8,-5 1,8 113,-13-135,10 2,-10 4,9 56,-10 3,8 1,-8-1,-1-2,1-4,-15-8,6-12,9-18,-8-16,8-18,2-17</inkml:trace>
  <inkml:trace contextRef="#ctx0" brushRef="#br0" timeOffset="39035">4043 12047,'0'0,"0"0,0 0,0 0,0 0,0 0,0 0,0 0,0 0,0 0,0 0,0 0,0 0,0 0,0 0,0 0,0 0,0 0,0 0,-104 119,104-119,-29 49,0 11,6 5,8 1,14-3,12-8,13-9,12-9,8-10,8-9,4-18,-2-1,-3-20,-5-13,-6-9,-11-12,-10-4,-18-7,-11-2,-14 4,-14 6,-10 11,-6 14,2 13,5 11,14 9,13 1,20-1,17-1</inkml:trace>
  <inkml:trace contextRef="#ctx0" brushRef="#br0" timeOffset="39691">4738 12047,'0'0,"0"0,0 0,0 0,0 0,0 0,0 0,0 0,0 0,0 0,0 0,0 0,0 0,0 0,0 0,0 0,0 0,0 0,0 0,0 0,0 0,0 0,0 0,0 0,0 0,0 0,0 0,0 0,0 0,0 0,0 0,-29-40,29 40,0 0,0 0,0 0,-52 1,52-1,0 0,0 0,-50 32,50-32,0 0,-47 38,47-38,-35 44,14 3,20-6,-1-7,25-9,14-11,11-4,0-10,1-1,-9 1,-5-13,-5 12,-5-10,-3 11,-6 0,1 7,-1 19,-4 20,-2 24,-12 18,0 9,-2 5,-23 2,-2-2,-6 5,-5-1,-3-6,1-4,-2-14,-2-14,-1-13,-1-20,-6-22,0-28,4-29,12-21,21-11,19 2,30 5,7 6,7-2</inkml:trace>
  <inkml:trace contextRef="#ctx0" brushRef="#br0" timeOffset="40299">5030 12659,'0'0,"0"0,0 0,0 0,0 0,0 0,0 0,0 0,0 0,0 0,0 0,0 0,0 0,0 0,0 0,82 91,-82-51,0-40,0 0,-1 35,1-35,-3 26,3-10,0-16,0 0,0 0,0-16,17-6,-7-6,3-2,2 7,-2 5,6 18,3 0,0 17,-1 11,-5 5,-4-5,-3-7,-1-11,3-10,1 0,3-8,3-8,0-5,0-3,-1 5,-4 8,1 10,-2 23,-1 10,-2 0,-2-3,2-10,4-19,5-1,-4 1,-2-30</inkml:trace>
  <inkml:trace contextRef="#ctx0" brushRef="#br0" timeOffset="41319">6473 11816,'0'0,"0"0,0 0,0 0,0 0,0 0,0 0,0 0,0 0,0 0,0 0,0 0,0 0,0 0,0 0,0 0,0 0,0 0,0 0,0 0,0 0,0 0,0 0,0 0,0 0,0 0,0 0,0 0,0 0,0 0,0 0,0 0,0 0,0 0,0 0,0 0,0 0,0 0,0 0,0 0,0 0,0 0,0 0,0 0,0 0,0 0,0 0,0 0,0 0,0 0,9 100,-9-100,0 0,9 66,-9-66,-1 78,-1 2,-9-4,10-13,-13-13,13-19,1-13,-8-18,8 8,0-8,0 0,11-21,3-8,8-24,10-16,6-9,9-2,4 10,0 16,2 18,2 16,-2 22,0 14,-2 23,1 18,-7 20,-8 14,-4 12,-14 2,-7 1,-14-12,0-14,14-14,-3-20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8:12.363"/>
    </inkml:context>
    <inkml:brush xml:id="br0">
      <inkml:brushProperty name="width" value="0.05292" units="cm"/>
      <inkml:brushProperty name="height" value="0.05292" units="cm"/>
      <inkml:brushProperty name="color" value="#FF0000"/>
    </inkml:brush>
  </inkml:definitions>
  <inkml:trace contextRef="#ctx0" brushRef="#br0">12310 11833,'0'0,"0"0,0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49,66-49,0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0,16 0,-16 0,0 0,0 0,0 0,0 0,0 0,0 0,0 0,0 0,0 0,11 11,-11-11,0 0,0 0,0 0,0 0,0 0,0 0,0 0,0 0,13-1,-13 1,0 0,0 0,0 0,0 0,0 0,0 0,0 0,15 12,-15-12,0 0,0 0,0 0,0 0,0 0,0 0,17 0,-17 0,0 0,0 0,0 0,0 0,0 0,20 17,-20-17,0 0,0 0,0 0,0 0,19 10,-19-10,0 0,0 0,0 0,21 14,-21-14,0 0,0 0,24 14,-24-14,0 0,29 15,-29-15,30 18,0-1,-30-17,32 18,-1 2,1-2,0 0,-2-2,-4 1,3 1,1-2,-2 1,3-4,-2 1,-2 0,1 0,0 0,0-1,-1 3,3 0,-1-2,1 1,-2-4,-3 1,-1-5,-3 0,-2 1,-4-8,0 12,2-12,3-1,2 1,2-1,-2 1,-1 0,-2 0,-5 0,3 0,0 0,0 0,1 0,0 0,-2 6,1-6,2 0,-3 0,1 0,0 0,1 0,1 9,3-9,-4-1,0 1,0 9,-3-9,3 0,-3 0,3 11,-1-12,0 1,-1-1,0 1,0 8,-1-8,2 0,-2 8,3-8,0 0,-1 9,-3-10,2 1,-1 8,1-8,-1 0,-2 0,-2 8,2-8,-1 0,1 0,1 0,-1 0,1 7,-4-7,0 0,1 0,-1-1,-1 11,3-11,-1 1,-1 11,4-11,-3 0,2 8,-1-8,3-1,-3 1,1 10,2-10,1 0,0 8,3-8,-2 0,1 0,0 11,1-12,0 8,2-7,-1 0,2 11,-3-11,1 11,1-11,4 10,0-10,1 10,1-10,-2 11,3-11,-3 7,2-9,3 11,-2-9,1 11,-4-11,-2 12,-1-12,-1 11,4-12,2 12,-3-11,3 10,-2-11,-1 10,1-9,0 11,2-11,-2 10,1-11,0 15,0-14,0 13,-1-13,2 16,-1-8,0-9,-1 13,0-12,0 13,-1-5,2-8,0 13,0-13,-1 15,0-7,1-8,0 16,-1-8,2-1,-1-8,-1 16,-1-4,2-2,-3 1,1-1,-1-1,2 3,-2-1,1 1,-3 1,4-1,-4-1,2 0,-3-2,1 0,-1-9,-2 16,0-5,1 0,1-1,-2 0,0 0,-2-2,0 2,-1 0,1 0,-1-9,-3 12,2-12,-2 12,-2-12,1 11,1-11,-2 9,-1-9,0 8,1-8,1 7,-2-7,0 0,0 12,2-12,2 11,1-11,-1 11,1-11,-2 11,-1-11,0 11,-3-11,-8 8,12-8,-12 0,11 0,-11 9,9-9,-9 0,11 0,-11 0,13 0,-13 9,10-10,-10 1,8 0,-8 0,9 10,-9-10,17 0,-9 0,3 9,-11-9,14 0,-14 10,10-10,-10 0,0 0,8 0,-8 0,0 0,0 0,0 0,0 0,0 0,0 0,0 0,0 0,0 0,0 0,0 0,8 0,-8 0,0 0,0 0,0 0,0 0,0 0,0 0,0 0,0 0,0 0,0 0,0 0,0 0,0 0,0 0,0 0,0 0,7 0,-7 0,0 0,0 0,0 0,0 0,0 0,0 0,0 0,0 0,0 0,0 0,0 0,0 0,0 0,0 0,9-1,-9 1,0 0,0 0,0 0,0 0,0 0,0 0,0 0,0 0,0 0,0 0,0 0,0 0,0 0,0 0,0 9,0-9,0 0,0 0,0 0,0 0,0 0,0 0,0 0,0 0,0 0,0 0,0 0,0 0,0 0,0 0,0 0,0 0,0 0,0 0,0 0,0 8,0-8,0 0,-9 0,9 0,0 0,-8 0,8 0,0 0,-10 9,10-9,-14 0,14 0,-11 0,11 0,0 0,0 0,0 0,-8 0,8 0,0 0,0 0,-10 0,10 0,0 0,-10 0,10 0,0 0,0 0,0 0,-8 0,8-9,-17 9,4 0,-2 2,2-2</inkml:trace>
  <inkml:trace contextRef="#ctx0" brushRef="#br0" timeOffset="2697">15644 14173,'0'0,"0"0,0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0,-26-91,26 91,0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0,-4-1,4 1,0 0,0 0,0 0,0 0,0 0,0 0,0 0,0 0,0 0,0 0,0 0,0 0,0 0,0 0,0 0,0 0,0 0,0 0,0 0,0 0,0 0,0 0,0 0,0 0,0 0,0 0,0 0,-8-4,8 4,0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0,0-10,0 10,0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11,-17-11,0 0,0 0,0 0,0 0,0 0,0 0,0 0,0 0,0 0,0 0,12 8,-12-8,0 0,0 0,0 0,0 0,0 0,0 0,0 0,0 0,0 0,17 9,-17-9,0 0,0 0,0 0,0 0,0 0,0 0,0 0,0 0,17 11,-17-11,0 0,0 0,0 0,0 0,0 0,0 0,0 0,21 12,-21-12,0 0,0 0,0 0,0 0,0 0,0 0,24 16,-24-16,0 0,0 0,0 0,0 0,0 0,23 15,-23-15,0 0,0 0,0 0,0 0,23 18,-23-18,0 0,0 0,0 0,27 21,-27-21,0 0,0 0,28 20,-28-20,0 0,29 22,-29-22,30 25,1 1,-31-26,31 28,4 1,-3-2,-1 2,0-1,0 1,0 1,0 1,-1 1,-3-3,0 2,-2-2,3-3,-3 0,-4-1,1-1,-1 0,-1-1,0 1,0-3,0 2,0-1,-3-2,2 2,2 0,-2-1,1 2,-1-1,1 3,-1-2,0-1,4 2,0 0,-1-1,-1 0,1 1,0 1,-1 0,3 1,2 1,-1 1,1-3,-1 1,0 0,0 1,1 0,-1-2,-3-2,-2-2,-2-4,-4 0,0-2,-2-1,0-1,1 0,-3-1,1-2,-1 0,2 2,2 2,2 0,3 2,-1 0,2 1,-1-2,-3 0,-3-5,-4-2,-9-8,0 0,8 0,-8 0,0 8,0-8,0 0,13 0,-13 12,11-12,-11 10,12-10,-12 11,14-11,-14 11,11-11,-11 12,10-12,-12 10,14-10,-2 13,7 0,2 5,5 6,0 7,-2 3,1 7</inkml:trace>
  <inkml:trace contextRef="#ctx0" brushRef="#br0" timeOffset="4224">17302 16711,'0'0,"0"0,0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0,-4-84,4 84,0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0,10 11,-10-11,0 0,0 0,0 0,0 0,0 0,0 0,0 0,0 0,0 8,0-8,0 0,0 0,0 0,0 0,0 0,0 0,0 0,17 14,-17-14,0 0,0 0,0 0,0 0,0 0,0 0,11 17,-11-17,0 0,0 0,0 0,0 0,0 0,13 19,-13-19,0 0,0 0,0 0,0 0,19 24,-19-24,0 0,0 0,0 0,21 25,-21-25,0 0,0 0,25 28,-25-28,0 0,27 31,-27-31,28 32,2 2,0-1,-1 0,-3 1,0-4,-4-1,-4-5,-1-6,-6-3,-11-6,13-1,-13-8,0 0,0 8,0-8,0 0,0 0,8 0,-8 0,0 0,0 0,0-8,-8 8,8-12,0 12,-1-14,1 14,0 0,0 0</inkml:trace>
  <inkml:trace contextRef="#ctx0" brushRef="#br0" timeOffset="5061">17717 16574,'0'0,"0"0,0 0,0 0,0 0,0 0,0 0,0 0,0 0,0 0,0 0,0 0,0 0,0 0,0 0,0 0,0 0,0 0,0 0,0 0,0 0,0 0,0 0,0 0,0 0,0 0,0 0,0 0,0 0,0 0,0 0,0 0,0 0,0 0,0 0,0 0,0 0,0 0,0 0,0 0,0 0,0 0,0 0,0 0,0 0,0 0,0 0,0 0,0 0,0 0,0 0,0 0,0 0,0 0,0 0,0 0,0 0,0 0,13 110,-13-110,0 0,0 0,0 0,0 0,0 9,0-9,0 0,0 0,-9 12,9-12,0 0,0 0,0 13,0-13,0 0,-17 25,17-25,-13 29,-5 4,18-33,-22 36,-5 4,-5 3,-1 1,0-3,2-2,1-5,2-4,2 0,1-4,0-1,-2-3,3-2,1-1,2-3,3-1,5-5,4-10,9 11,0-11,0 0,0 0,0 0,11 0,7 9,5 0</inkml:trace>
  <inkml:trace contextRef="#ctx0" brushRef="#br0" timeOffset="28120">17730 13302,'0'0,"0"0,0 0,0 0,0 0,0 0,0 0,0 0,-124-91,124 91,-46-36,-4 1,1 9,-9 4,-1 10</inkml:trace>
  <inkml:trace contextRef="#ctx0" brushRef="#br0" timeOffset="39527">17397 17217,'0'0,"0"0,0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0,0 0,0 0,0 0,0 0,0 0,0 0,0 0,0 0,0 0,0 0,0 0,0 0,0 0,0 0,0 0,-9 9,9-9,0 0,0 0,0 0,0 0,0 0,0 0,0 0,0 0,0 0,0 0,0 0,0 0,0 0,0 0,0 0,0 0,0 0,0 0,0 0,0 0,0 0,0 0,0 0,0 0,0 0,0 10,0-10,0 0,0 0,0 0,0 0,0 0,0 0,0 0,0 0,0 0,0 0,-12 0,12 0,0 0,0 0,0 0,0 0,0 0,0 0,0 0,0 0,0 0,0 10,0-10,0 0,0 0,0 0,0 0,0 0,0 0,0 0,0 0,0 0,0 0,0 0,0 0,0 0,0 0,0 0,0 0,0 0,0 0,0 0,-9 10,9-10,0 0,0 0,0 0,0 0,0 0,0 0,0 0,0 0,0 0,0 0,0 0,0 0,0 0,0 0,0 0,0 0,0 0,0 0,0 0,0 0,0 0,0 0,0 0,0 0,0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8:18:58.935"/>
    </inkml:context>
    <inkml:brush xml:id="br0">
      <inkml:brushProperty name="width" value="0.05292" units="cm"/>
      <inkml:brushProperty name="height" value="0.05292" units="cm"/>
      <inkml:brushProperty name="color" value="#FF0000"/>
    </inkml:brush>
  </inkml:definitions>
  <inkml:trace contextRef="#ctx0" brushRef="#br0">17360 16735,'0'0,"0"0,0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35,36-35,0 0,0 0,0 0,0 0,0 0,0 0,0 0,0 0,0 0,0 0,0 0,0 0,0 0,0 0,0 0,0 0,0 0,0 0,0 0,0 0,0 0,0 0,0 0,-13 10,13-10,0 0,0 0,0 0,0 0,0 0,0 0,0 0,0 0,0 0,0 0,0 0,0 0,0 0,0 0,0 0,0 0,0 0,0 0,0 0,0 0,0 0,0 0,-9 8,9-8,0 0,0 0,0 0,0 0,0 0,0 0,0 0,0 0,0 0,0 0,0 0,0 0,0 0,0 0,0 0,0 0,0 0,0 0,0 0,0 0,0 0,0 0,0 0,0 0,0 0,0 0,0 0,0 0,0 0,0 0,0 0,0 0,0 0,0 0,0 0,0 0,0 0,0 0,0 0,0 0,0 0,0 0,0 0,-11 0,11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9,0-9,0 0,0 0,12 0,-12 0,0 0,0 0,0 0,0 0,0 0,0 0,0 0,0 0,0 0,0 0,0 0,0 0,0 11,0-11,0 0,0 0,0 0,0 0,0 0,0 0,0 0,0 0,0 0,0 0,0 0,15 0,-15 0,0 0,0 0,0 0,0 0,0 0,0 0,0 0,0 0,0 0,0 0,13 14,-13-14,0 0,0 0,0 0,0 0,0 0,0 0,0 0,0 0,0 0,16 9,-16-9,0 0,0 0,0 0,0 0,0 0,0 0,0 0,0 0,20 0,-20 0,0 0,0 0,0 0,0 0,0 0,0 0,0 0,21 8,-21-8,20-1,-20 1,0 0,0 0,0 0,0 0,0 0,23 0,-23 0,0 0,0 0,0 0,0 0,20 0,-20 0,0 0,0 0,0 0,19 9,-19-9,0 0,0 0,15 0,-15 0,0 0,13 0,-13 0,12 0,0 9,0-9,2 0,-2-14,1 4,-2-2,-2-2,0-2,-2-3,-7 1,11-4,-12 0,1 0,12 3,-13 4,10 1,-9 14,0-8,0 8,0 0,0 8,0-8,0 10,0-10,-8 10,8-10</inkml:trace>
  <inkml:trace contextRef="#ctx0" brushRef="#br0" timeOffset="432">17637 16819,'0'0,"0"18,0-18,0 0,0 0,0 0,0 0,0 0,0 0,0 0,0 0,0 0,0 0,0 0,0 0,0 0,0 0,0 0,0 0,0 0,0 0,0 0,0 22,0-22,0 0,0 0,0 0,0 0,0 0,0 0,0 0,0 14,0-14,0 0,0 0,0 0,0 0,0 0,0 0,0 12,0-12,0 0,0 0,0 0,0 0,0 0,1 14,-1-14,0 0,0 0,0 0,0 0,0 19,0-19,0 0,0 0,0 0,0 22,0-22,0 0,0 0,1 23,-1-23,0 0,0 28,-1 1,2 2,-1-1,1-3,-1-4,0-2,-10 2,0 0,0-1,-2 1,-2-1,3-6,-1-4,2-1,-1-1,-4 0,-1 1,-2-11,-2 12,1-12,-1 11,3-11,2 0,3-9</inkml:trace>
  <inkml:trace contextRef="#ctx0" brushRef="#br0" timeOffset="1549">17438 17481,'0'0,"0"0,0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44,23-44,0 0,0 0,0 0,0 0,0 0,0 0,0 0,0 0,0 0,0 0,0 0,0 0,0 0,0 0,0 0,0 0,0 0,0 0,0 0,0 0,0 0,0 0,0 0,0 0,0 0,0 0,0 0,0 0,0 0,0 0,0 0,0 0,0 0,0 0,0 0,0 0,0 0,0 0,0 0,0 0,0 0,0 0,0 0,0 0,12 0,-12 0,0 0,0 0,0 0,0 0,0 0,0 0,0 0,17 0,-17 0,22-9,-22 9,0 0,0 0,0 0,0 0,0 0,27 0,-27 0,0 0,0 0,0 0,0 0,28-15,-28 15,0 0,0 0,0 0,29-11,-29 11,0 0,0 0,28-8,-28 8,0 0,27-1,-27 1,26-9,-3 9,-1-2,-1 2,-2 0,-3 0,-3 0,-3 0,-10 15,0-3,1 3,0 3,-22 4,7 0,-4 4,-4 2,-1-2,-2 1,-2 1,0-2,3-1,2-4,4-4,4-4,2-2,3-11,9 12,-14-12,14 13,-11-13,11 15,0-4,1 4,20-2,-1 0,7-3,3-1,4-1,3 2,-2 0,-4-1,-2 1,-6 0,-3-2,-6 0,-2-8,-12 9,11-9,-11 0,0 0,-14-15,0 15</inkml:trace>
  <inkml:trace contextRef="#ctx0" brushRef="#br0" timeOffset="28323">15819 13507,'0'0,"0"0,0 0,0 0,0 0,0 0,0 0,0 0,0 0,0 0,0 0,0 0,0 0,0 0,0 0,0 0,0 0,0 0,0 0,0 0,0 0,0 0,0 0,0 0,0 0,0 0,0 0,0 0,0 0,0 0,0 0,0 0,0 0,0 0,0 0,0 0,0 0,0 0,0 0,0 0,0 0,0 0,0 0,0 0,0 0,0 0,0 0,0 0,0 0,0 0,0 0,0 0,0 0,0 0,0 0,0 0,0 0,0 0,0 0,0 0,0 0,0 0,0 0,0 0,0 0,0 0,0 0,0 0,0 0,0 0,0 0,0 0,0 0,0 0,-17 62,17-62,0 0,0 0,0 0,0 0,0 0,0 0,0 0,0 0,0 0,0 0,0 0,0 0,0 0,0 0,0 0,-13 0,13 0,0 0,0 0,0 0,0 0,0 0,0 0,0 0,0 0,0 0,0 0,0 0,0 0,0 0,0 0,-10 10,10-10,0 0,0 0,-10 0,10 0,0 0,0 0,0 0,0 0,0 0,0 0,0 0,0 0,0 0,0 0,0 0,0 0,-13 15,13-15,0 0,0 0,0 0,0 0,0 0,0 0,0 0,0 0,0 0,0 0,0 0,-10 0,10 0,0 0,0 0,0 0,0 0,0 0,0 0,0 0,0 0,0 0,0 0,0 10,0-10,0 0,0 0,0 0,0 0,0 0,0 0,0 0,0 0,0 0,-10 0,10 0,0 0,0 0,0 0,0 0,0 0,0 0,0 0,0 0,0 0,0 0,0 0,0 0,0 0,0 0,0 0,0 0,0 0,11 0,-11 0,13 0,-13 0,0 0,0 0,0 0,0 0,0 0,16 0,-16 0,0 0,0 0,0 0,0 0,19 0,-19 0,0 0,0 0,0 0,21 0,-21 0,0 0,0 0,20 26,-20-26,0 0,19 34,-19-34,15 37,-1-1,-14-36,0 0,10 32,-10-32,14 27,-2-5,-2-1,0-2,-10-3,12-4,-12-12,0 11,0-11,0 0,0 0,0 0,0-15,0 1,-1-7,1-1,2-1,-2 0,11-1,-9 4,13 8,0 12,4 0,2 18,-2 4,0 5,-6-2,-1-4,-11-4,10-7,-11-10,0 0,0 0,11 0,-11-13,14-3,-14-3,11 1,-11-6,1-5,10-8,-9-5,-1-1,9 5,-9 7,-1 13,9 18,-9 15</inkml:trace>
  <inkml:trace contextRef="#ctx0" brushRef="#br0" timeOffset="43072">16696 14437,'0'0,"0"0,0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18,-64-18,0 0,0 0,0 0,0 0,0 0,0 0,0 0,0 0,0 0,0 0,0 0,0 0,0 0,0 0,0 0,0 0,0 0,0 0,0 0,0 0,0 0,0 0,0 0,0 0,0 0,0 0,0 0,0 0,0 0,0 0,0 0,0 0,0 0,0 0,0 0,0 0,0 0,0 0,0 0,0 0,0 0,0 0,0 0,0 0,0 0,0 0,0 0,0 0,0 0,0 0,-9-11,9 11,0 0,0 0,0 0,0 0,0 0,0 0,0 0,0 0,0 0,0 0,0 0,0 0,0 0,0 0,0 0,0 0,0 0,-8 0,8 0,0 0,0 0,0 0,0 0,0 0,0 0,0 0,0 0,0 0,0 0,0 0,0 0,0 0,0 0,0 0,0 0,-12-12,12 12,0 0,0 0,0 0,0 0,0 0,0 0,0 0,0 0,0 0,0 0,0 0,0 0,0 0,0 0,0 0,-17 0,17 0,0 0,0 0,0 0,0 0,0 0,0 0,0 0,0 0,0 0,0 0,0 0,0 0,0 0,0 0,-22-8,22 8,0 0,0 0,-26 0,26 0,0 0,0 0,0 0,0 0,0 0,0 0,0 0,0 0,0 0,0 0,0 0,0 0,-30 1,30-1,0 0,0 0,0 0,0 0,0 0,0 0,0 0,0 0,0 0,0 0,0 0,-27 0,27 0,0 0,0 0,0 0,0 0,0 0,0 0,0 0,0 0,0 0,0 0,-23 1,23-1,0 0,0 0,0 0,0 0,0 0,0 0,0 0,0 0,0 0,-17 10,17-10,0 0,0 0,0 0,0 0,0 0,0 0,0 0,0 0,-8 0,8 0,0 0,0 0,0 0,0 0,0 0,0 0,0 0,0 0,0 0,10 7,-10-7,0 0,0 0,0 0,0 0,0 0,26 0,-26 0,0 0,0 0,0 0,0 0,37 16,-37-16,0 0,0 0,0 0,58 9,-58-9,0 0,0 0,66 14,-66-14,0 0,79 18,-79-18,89 13,8 8,7 0,5 3,-1 2,-1 3,-5 1,-4-1,-10 5,-16 1,-16 0,-19-5,-19-1,-18-2,-23-4,-13-2,-14-5,-11-5,-12-2,-8-6,-10 12,-5-7,0-5,1 13,6-16,11 13,10-12,15 13,18-7,20-7,24 18,21-6,22 4,21 2,18-2,14 5,14-1,11 4,7 0,1 7,3-3,-3 6,-4 8,0 0,-6 10,-6 2,-6-2,-15 0,-15-7,-16-5,-20-8,-16-7,-17-9,-17-3,-10-1,-18-12,-16 12,-15-12,-18-8,-9 9,-6-19,-5 9,2 1,8 10,10-1,21-1,22 0,16 0,18 0,13 8,25 2,23 10,29 2,25 2,11 5,12-4,7 8,4 4,-5 2,-4 5,-11 0,-19-5,-16-3,-24-8,-21-8,-20-8,-29-12,-9 11,-26-11,-20 0,-19-13,-17-1,-14 4,-20-3,-11 7,-8 7,2-1,7 14,15-2,15 1,28 3,26-4,23-1,28 2,22 6,25 4,30 3,26 4,17 1,9 5,7 3,-1 4,-1 7,-7 1,-11 8,-15 2,-19-5,-16-5,-23-7,-22-6,-21-8,-25-9,-23-7,-17-14,-21 2,-15-18,-14 1,-8 0,-6 2,8 3,7 11,13 0,19 1,22 14,21 5,22 12,18 14,37 9,24 10,25 7,17 4,12 2,3-1,-6-3,-10-5,-13-4,-17-2,-17-13,-19-11,-19-9,-18-11,-17-2,-16-8,-16-10,-10 1,-13-1,-7-19,-5 5,-2 1,9 1,7 3,12 11,15-2,12 0,10 11,10 8,12 6,-1 6,25 5,5 2,15 2,14 1,12 0,3-2,-1-3,-4 0,-11-5,-8-1,-12-4,-12-5,-12-3,-14-1,-18-3,-14-14,-17 13,-15-12,-10-14,-10 1,-8-5,-3-3,3 0,9 6,13-1,16 6,19 10,17-1,18 0,8 9,24 19,26 17,22 8,21 7,8-2</inkml:trace>
  <inkml:trace contextRef="#ctx0" brushRef="#br0" timeOffset="55556">15863 13534,'0'0,"0"0,0 0,0 0,0 0,0 0,0 0,0 0,0 0,0 0,0 0,0 0,0 0,0 0,0 0,0 0,0 0,0 0,0 0,0 0,0 0,0 0,0 0,0 0,0 0,0 0,0 0,0 0,0 0,0 0,0 0,0 0,0 0,0 0,0 0,0 0,0 0,0 0,0 0,0 0,0 0,0 0,0 0,0 0,0 0,0 0,0 0,0 0,0 0,0 0,0 0,0 0,0 0,0 0,0 0,0 0,0 0,0 0,0 0,0 0,0 0,0 0,0 0,0 0,0 0,0 0,0 0,0 0,0 0,0 0,0 0,0 0,0 0,0 0,0 0,0 0,0 0,0 0,0 0,0 0,0 0,0 0,0 0,-109 48,109-48,0 0,0 0,0 0,0 0,0 0,0 0,0 0,0 0,0 0,0 0,0 0,0 0,0 0,0 0,0 0,11 0,-11 0,0 0,0 0,0 0,0 0,0 0,17 9,-17-9,0 0,0 0,0 0,0 0,27 9,-27-9,0 0,0 0,0 0,41 11,-41-11,0 0,0 0,52 15,-52-15,0 0,58 16,-58-16,62 17,3 4,-1-1,-10-2,-6 1,-14-4,-14-3,-10-2,-10 0,-28-9,-8 10,-18-10,-12-1,-11-8,-2 9,-1-11,13 10,16 0,19 0,19 0,13 0,16 13,26-2,22 7,21 8,13 2,-1-1,-3-3,-9-4,-19-3,-18-4,-21-4,-18-9,-9 0,-34 0,-10-17,-19 9,-14-2,-6 2,-4 9,9-9,7 9,19-1,21 0,17 0,14 0,26 21,11 1,19 9,12 3,5-3,-6-3,-12-5,-16-6,-17-6,-22 0,0 5,-35 5,-10 6,-8 7,-8 2,8 4,13 6,21-5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7:44:24.351"/>
    </inkml:context>
    <inkml:brush xml:id="br0">
      <inkml:brushProperty name="width" value="0.05292" units="cm"/>
      <inkml:brushProperty name="height" value="0.05292" units="cm"/>
      <inkml:brushProperty name="color" value="#FF0000"/>
    </inkml:brush>
  </inkml:definitions>
  <inkml:trace contextRef="#ctx0" brushRef="#br0">16398 14665,'0'0,"0"0,0 0,0 0,0 0,0 0,0 0,0 0,170-1,-170 1,71-1,-2-8,3 6,14-7,15 0,17 0,11-2,14 1,6 10,11-2,6 3,2-3,-7 2,-4 0,-6 7,-4-7,-6 20,8-4,-2 7,-4 8,4 6,-9 12,-9 3,-32-9,-36-7,-36-14,-33-8,-23-13,-29 1,-32-12,-26-11,-34-7,-33-4,-43-3,-42-5,-34 2,-7 4,13 10,4 17,27 11,4 25,9 2,11 8,20 4,23 3,25 14,13 19,16 12</inkml:trace>
  <inkml:trace contextRef="#ctx0" brushRef="#br0" timeOffset="213348.3327">13955 13695,'0'0,"0"0,0 0,0 0,0 0,0 0,0 0,0 0,0 0,0 0,0 0,0 0,0 0,0 0,0 0,0 0,0 0,0 0,0 0,0 0,0 0,0 0,0 0,0 0,0 0,0 0,0 0,0 0,0 0,0 0,0 0,0 0,0 0,0 0,0 0,0 0,0 0,0 0,0 0,0 0,0 0,0 0,0 0,0 0,0 0,0 0,0 0,0 0,0 0,0 0,0 0,0 0,0 0,0 0,0 0,0 0,-94-98,94 98,0 0,0 0,-20-14,20 14,0 0,-21-15,21 15,-23-14,0-1,1-2,0 3,0 2,-3 1,2 1,-7 1,-8 1,-3 9,-7-10,0 9,0 0,6 15,7-4,2 0,5 2,3-1,0 2,2 3,0 1,4 1,2 1,3 2,5-1,9 4,-9-3,9 3,0-1,0 2,0 2,8 2,-8 3,16 0,-4 1,3-2,1 3,2-1,4 3,3-2,3-1,3-1,6-3,3 4,5 0,0-1,3-2,-1 2,3-1,-4-1,5 1,0 4,5-1,4 4,2-1,4 0,-1-1,-2 0,-2 0,-2-1,1 1,-1 3,2 1,2 2,1 4,1-2,7 4,3 1,-2 1,0 1,-6 3,-7-2,-6-1,-6 1,-2-5,0 4,2-1,5 0,-2 0,-1 2,-4-1,-9-3,-5-1,-3-2,-3-4,0 0,2 0,0 2,1 1,0 3,-3 3,-6 3,-9 2,-10-5,-1-4,-7-1,-4-6,-3 1,1-2,2 0,2 3,10 2,0 3,-9 3,8 4,1 1,0 0,10 1,-10 0,16 1,-6 6,6-1,-2 5,0-5,-4 2,-10-1,0-5,-1-1,0-5,1-2,-11-3,11-2,-13 3,12-2,1 5,0 3,8-1,0 1,2 0,0-1,5 2,-4-7,1 4,2-4,-2-7,5 0,-4-8,2-7,0 0,2-2,1 3,1 2,5 2,0 15,0-5,-2-5,-2-2,-3-20,2 0,5-1,1-4,-1-1,5-10,-4 15,0-13,0 11,1-11,-1 0,1 0,-2 0,-3-1,3 1,3 0,0-9,0 8,2-15,1 7,2 0,-2 0,-2-1,1-3,6-5,14-16,1-7,-6 1,-9 4,-13 14,-3 7,2 2,1 0,0 1,0-7,4-5,0-10,-3-4,-1-1,-7 0,-3 4,-3 3,-12 0,13 2,-12 1,9-2,-9-4,1-4,0-4,-1-1,1-2,-1-2,0-1,1-1,-10-2,9 3,1-1,-1-2,-11-2,11-3,0-5,0 0,0-4,0-4,1-4,-10-5,7-4,2-4,-17-2,4-1,-5 1,0-1,0 6,0 2,1 0,-2 10,2 4,-1 7,-2 3,-1-2,-2 0,0-3,-4 0,-1 0,1 2,-3 4,2 7,1 7,-1 8,3 6,-1 5,-1 5,-2 3,-3 6,-2 11,-4-15,-1 16,1-1,-2-1,4 12,1-4,0 1,0-7,-4 9,1-9,-3-2,-3-9,3-1,0-1,1-3,1 0,1-1,-2 1,2-3,-2-3,0-3,-1-2,-2-2,-2-1,0-4,-7-3,3-3,-4-4,-1-2,-1-3,-5 0,-3-6,-7-4,-4 0,-3-1,-4-2,3 5,4-1,4 4,11 7,5 1,6 2,6-5,-3-2,2-2,-1-4,1-1,5 2,7 5,7 3,10 7,0 0,1-11,-15-17,-23-28,-17-16,-17 2,-2 16,6 25,4 15,-1 9,-10 1,12 3</inkml:trace>
  <inkml:trace contextRef="#ctx0" brushRef="#br0" timeOffset="231026.1003">15645 16369,'0'0,"0"0,0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46,-8-46,0 0,0 0,0 0,0 0,0 0,0 0,0 0,0 0,0 0,0 0,0 0,0 0,0 0,0 0,0 0,-5 3,5-3,0 0,0 0,0 0,0 0,0 0,0 0,0 0,0 0,0 0,0 0,0 0,0 0,0 0,0 0,0-1,0 1,0 0,0 0,0 0,0 0,0 0,0 0,0 0,0 0,0 0,0 0,0 0,0 0,0 0,0 0,0 0,0 0,0 0,0 0,0 0,0 0,0 0,0 0,0 0,0 0,0 0,0 0,0 0,0 0,0 0,0-9,0 9,0 0,0 0,0 0,0 0,0 0,0 0,0 0,0 0,0 0,0 0,0 0,0 0,0 0,0 0,0 0,0 0,0 0,0 0,0 0,0 0,0 0,-1-20,1 20,0 0,0 0,0 0,0 0,0 0,0 0,0 0,0 0,0-14,0 14,0 0,0 0,0 0,0 0,0 0,0 0,0 0,0-20,0 20,8-23,-8 23,0 0,0 0,0 0,0 0,0 0,0-24,0 24,0 0,0 0,0 0,0 0,-1-27,1 27,0 0,0 0,0 0,0-28,0 28,0 0,0 0,9-28,-9 28,0 0,-1-26,1 26,0-26,11-1,-11 0,7-4,-7 2,10 0,-1-2,2-4,3 0,6-5,2 1,1 2,3 3,1 5,2 3,1 2,1 3,7 0,1 0,3 4,3 2,1 3,0 2,-3 9,4-12,-6 13,2-2,-2 2,-3 0,0 0,-4 0,-1 13</inkml:trace>
  <inkml:trace contextRef="#ctx0" brushRef="#br0" timeOffset="232529.2506">16379 15538,'0'0,"0"0,0 0,0 0,0 0,0 0,0 0,0 0,0 0,0 0,0 0,0 0,0 0,0 0,0 0,0 0,0 0,0 0,0 0,0 0,0 0,0 0,0 0,0 0,0 0,0 0,0 0,0 0,0 0,0 0,0 0,0 0,0 0,0 0,0 0,0 0,0 0,0 0,0 0,0 0,0 0,0 0,0 0,0 0,0 0,0 0,0 0,0 0,0 0,0 0,0 0,0 0,0 0,0 0,0 0,0 0,0 0,0 0,0 0,0 0,0 0,0 0,0 0,0 0,0 0,0 0,0 0,0 0,0 0,0 0,0 0,0 0,0 0,0 0,0 0,0 0,0 0,0 0,0 0,0 0,0 0,0 0,-67-49,67 49,0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0,0-15,0 15,0 0,0 0,0 0,0 0,0 0,1-13,-1 13,0 0,0 0,0 0,0 0,9-17,-9 17,0 0,0 0,0 0,0-20,0 20,0 0,0 0,0-22,0 22,0 0,0-23,0 23,-1-22,1-1,7 0,-7-6,0-1,-2-3,2-4,-9-2,9-2,-9 0,9-1,-13 0,14-2,-16 1,15-3,-14 3,6-1,7 0,-17 2,17 0,-12 0,3 1,11 2,-16 9,14 3,-9 5,9 5,1 4,0 4,-8 9,8 0,0-9,0 9,0 0,0 0,0 0,0 0,0 0,0 0,0 0,0 0,0 10,0-2,0 3,0 5,1 0,-1 4,1 1,-1-1,1 0,-11 1,9-2,2 0,-1-2,0-1,0 0,1-2,-1 0,0-4,0-2,0-8,0 10,0-10,0 0,0 0,0 0,0-17,0-5,-1-12,15-8,-4-3,-1 0,0 3,0 4,-9 2,10 5,-11 0,1 4,0 1,-1 2,1 5,-1 3,11 4,-1 3,6 9,4-1,-3 1</inkml:trace>
  <inkml:trace contextRef="#ctx0" brushRef="#br0" timeOffset="234917.4894">17009 14582,'0'0,"0"0,0 0,0 0,0 0,0 0,0 0,0 0,0 0,0 0,0 0,0 0,0 0,0 0,0 0,0 0,0 0,0 0,0 0,0 0,0 0,0 0,0 0,0 0,0 0,0 0,0 0,0 0,0 0,0 0,0 0,-58-92,58 92,0 0,0 0,0 0,-13-24,13 24,0 0,0 0,-14-23,14 23,0 0,-16-20,16 20,-16-20,1 5,4 5,11 10,-12 0,11-5,4 18,-3-5,0-8,0 13,0-1,9 0,-9-1,1 2,10 2,-1 4,3 3,2 3,5 3,4-1,-1 2,1 1,1 2,-1 5,2 6,4 3,0 1,1 2,4 1,1 1,-2 2,4-2,-1 3,-1-1,-2 0,3-1,-1-1,-2-4,1-1,0-1,-2-3,-1-1,-1 0,-3-5,-3-4,-1-3,-1-4,-3-1,-1 0,0-4,-2-1,0-1,-3 0,3 0,-4-3,0-2,-3-1,-3-4,-7-8,12 13,-12-13,8 9,-8-9,0 0,0 0,0 0,0 0,0 0,-9 0,9-13,-14 13,5-15,-2 5,-4-3,0-1,-3-1,0-3,0-4,-3-3,-3-5,3 0,-5-2,-2-5,2-1,-5-5,1 0,0-1,-2-2,1-1,-2-5,2-1,-1 1,0 0,2 0,-1 1,0 2,-1 0,3-1,0-1,2-1,2 3,-4 1,4 5,1 2,1 5,3 3,4 7,4 4,1 7,11 6,-8 9,8 0,0 0,0 0,0 0,16 17,-3 1,2 8,7 7,2 3,3 6,3 5,0 7,2 5,3 5,3 6,8 5,1 6,2 9,3 5,4 3,0 0,-4-3,-4-4,-5-7,-7-7,-5-7,-4-11,-9-10</inkml:trace>
  <inkml:trace contextRef="#ctx0" brushRef="#br0" timeOffset="257980.7955">2447 17227,'0'0,"0"0,0 0,0 0,0 0,0 0,0 0,0 0,0 0,0 0,0 0,0 0,0 0,0 0,0 0,0 0,0 0,0 0,0 0,167 16,-167-16,40 13,-5-1,13 0,0 1,-2 6,14 1</inkml:trace>
  <inkml:trace contextRef="#ctx0" brushRef="#br0" timeOffset="264479.4453">16354 13609,'0'0,"0"0,0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5,-5-5,0 0,0 0,0 0,0 0,0 0,0 0,0 0,0 0,9 11,-9-11,0 0,0 0,0 0,0 0,0 0,0 0,0 0,12 8,-12-8,0 0,0 0,0 0,0 0,0 0,0 0,11 12,-11-12,0 0,0 0,0 0,0 0,0 0,15 14,-15-14,0 0,0 0,0 0,0 0,14 20,-14-20,0 0,0 0,0 0,15 24,-15-24,0 0,0 0,12 27,-12-27,0 0,13 35,-13-35,9 38,1 5,-10-43,12 45,-5 0,-6-2,14-4,-6-10,-9-5,13-6,-13-7,0-11,9 12,-9-12,0 0,0 0,9 0,-10-11,10-1,-9-5,12-2,-3-1,-9 5,12 0,-12 4,8 11,-8-13,0 13,0 0,9 0,-8 18,16 1,-3 6,3 3,-2 1,0 0,-1-4,-5-2,1-7,-3-5,-7-11,14 12,-14-12,12 0,-12 0,17-14,-9-2,1-7,0-8,-9-1,11-5,-12 1,10 1,-10 3,9 1,-8-1,17-5,-6 1,7-1,-1 4,-2 4,-3 4,-11 6,-1 4</inkml:trace>
  <inkml:trace contextRef="#ctx0" brushRef="#br0" timeOffset="281617.1589">11690 12221,'0'0,"0"0,0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54,-36-54,0 0,0 0,0 0,0 0,0 0,0 0,0 0,0 0,0 0,0 0,0 0,0 0,0 0,0 0,0 0,0 0,0 0,0 0,0 0,0 0,0 0,0 0,0 0,0 0,0 0,0 0,0 0,0 0,0 0,0 0,0 0,8 0,-8 0,0 0,0 0,0 0,0 0,0 0,0 0,0 0,0 0,0 0,0 0,0 0,0 0,0 0,0 0,0 0,0 0,0 0,0 0,0 0,0 0,0 0,10 0,-10 0,0 0,0 0,0 0,0 0,0 0,0 0,0 0,0 0,0 0,0 0,0 0,0 0,0 0,0 0,0 0,0 0,0 0,0 0,0 0,0 0,0 0,0 0,0 0,17 10,-17-10,0 0,0 0,0 0,0 0,0 0,0 0,0 0,0 0,0 0,10 0,-10 0,0 0,0 0,0 0,0 0,0 0,0 0,0 0,0 0,11 0,-11 0,0 0,0 0,0 0,0 0,0 0,0 0,0 0,9 9,-9-9,0 0,0 0,0 0,0 0,0 0,0 0,10 0,-10 0,0 0,0 0,0 0,0 0,0 0,11 0,-11 0,0 0,0 0,0 0,0 0,10 0,-10 0,0 0,0 0,0 0,11 0,-11 0,0 0,0 0,14 0,-14 0,0 0,17 0,-17 0,17-1,0 2,0-1,1-9,3 9,5 0,1-10,2 10,0-9,1 10,-1-13,-1 12,2-9,-2 9,4 0,0 1,-3-11,-4 10,-2 0,-3 0,2-9,0 9,1 0,4 0,1 0,-3-1,-4 10,-6-9,-4 0,0 0,1 0,0 0,2 0,-1 0,0 0,-3 0,0 1,-2 8,3-9,3 0,5 10,6 0,14 11,10 13,16 17</inkml:trace>
  <inkml:trace contextRef="#ctx0" brushRef="#br0" timeOffset="290737.0708">16579 16750,'0'0,"0"0,0 0,0 0,0 0,0 0,0 0,0 0,0 0,0 0,0 0,0 0,0 0,0 0,0 0,0 0,0 0,0 0,0 0,0 0,0 0,0 0,0 0,0 0,0 0,0 0,0 0,0 0,0 0,0 0,0 0,0 0,0 0,0 0,0 0,0 0,0 0,0 0,0 0,0 0,0 0,0 0,0 0,0 0,0 0,0 0,0 0,0 0,0 0,0 0,0 0,0 0,0 0,0 0,0 0,0 0,0 0,0 0,0 0,0 0,0 0,0 0,0 0,0 0,0 0,0 0,0 0,0 0,0 0,0 0,0 0,0 0,0 0,0 0,0 0,0 0,0 0,0 0,0 0,0 0,0 0,0 0,0 0,0 0,45-98,-45 98,0 0,0 0,0 0,0 0,0 0,0 0,0 0,0 0,0 0,14-9,-14 9,0 0,0 0,0 0,0 0,0 0,0 0,0 0,0 0,14-2,-14 2,0 0,0 0,0 0,0 0,0 0,0 0,0 0,10-10,-10 10,0 0,0 0,0 0,0 0,0 0,0 0,9 0,-9 0,0 0,0 0,0 0,0 0,0 0,9 0,-9 0,0 0,0 0,0 0,0 0,0 0,0 0,0 0,0 0,0 0,0-8,0 8,0 0,0 0,9-12,-9 12,0 0,-1-17,1 17,0-24,0-2,-1 2</inkml:trace>
  <inkml:trace contextRef="#ctx0" brushRef="#br0" timeOffset="293373.3344">12222 11804,'0'0,"0"0,0 0,0 0,0 0,0 0,0 0,0 0,0 0,0 0,244 21,-219-21,0 0,-3 0,22-9,-6 9,-6 0,-11-1,-9 1,-12 0,-12 0,-15-6,-20 4,-15-11,-13 13,-7-12,0 13,7-1,12-1,12 13,16-12,15 16,20-4,0 4,28 1,16 4,13 1,19-1,8 2,2-1,-10-3,-14-4,-23-2,-19-1,-20 1,-20 4,-17 5,-16 0,-14-1,-3 1,7-3,9-1,17-4,15-3,22-2,10 1,25 1,21 0,14 0,0-3,-4-8,-15 8,-13-9,-18-14</inkml:trace>
  <inkml:trace contextRef="#ctx0" brushRef="#br0" timeOffset="294073.4044">12740 11683,'0'0,"0"0,0 0,0 0,0 0,0 0,0 0,0 0,0 0,0 0,0 0,0 0,0 0,0 0,0 0,0 0,0 0,0 0,0 0,0 0,0 0,0 0,0 0,0 0,0 0,0 0,0 0,0 0,0 0,0 0,0 0,0 0,0 0,0 0,0 0,0 0,0 0,0 0,0 0,0 0,0 0,0 0,0 0,0 0,0 0,0 0,0 0,0 0,0 0,0 0,0 0,0 0,0 0,0 0,0 0,0 0,0 0,0 0,0 0,0 0,0 0,0 0,0 0,0 0,3 88,-3-88,0 0,0 0,0 0,-1 11,1-11,0 0,0 0,0 0,0 0,9 11,-9-11,0 0,0 0,0 0,0 22,0-22,0 0,0 0,15 26,-15-26,0 0,-1 25,1-25,11 28,-11 1,10-3,0-2,2-1,5-7,-1-2,2-2,-1-4,1-8,1 0,2 0,1-23,3-1,-1-5,1-5,-3-2,-3 0,-5 1,0 3,-5 5,-9 1,13 5,-13 2,0 2,9 5,-9 2,0 0,10 2,-10 8</inkml:trace>
  <inkml:trace contextRef="#ctx0" brushRef="#br0" timeOffset="295228.5199">2271 17435,'0'0,"-89"-103,89 103,-2-73,-66-46,-7-76,30 92,-17 12,29 26,33 65,-12 9,3-9,0 7,-1-7,-6 0,-9 2,-3-2,-32-79,11-1,16-5,15-2,41 87,-1 0,-2 0,-2 1,-6-1,44 59,21 82,-22 16,-55-119</inkml:trace>
  <inkml:trace contextRef="#ctx0" brushRef="#br0" timeOffset="295293.5264">1481 15991,'36'2,"-36"5,0-7</inkml:trace>
  <inkml:trace contextRef="#ctx0" brushRef="#br0" timeOffset="314471.444">13845 13963,'0'0,"0"0,0 0,0 0,0 0,0 0,0 0,0 0,0 0,0 0,0 0,0 0,0 0,0 0,0 0,0 0,0 0,0 0,0 0,0 0,0 0,0 0,0 0,0 0,0 0,0 0,-157-69,157 69,-17-12,3 3,-1 1,-11-10,5 3,2 1,2 4,6 10,11-12,-9 12,9 0,0-8,-16 8,2-11,-5 2,-9 2,-2-2,0-2,1 3,9 8,8-10,12 10,0-8,33-6,16-4,22-5,15 2,12 3,-1 16,-9-6,-18 7,-29 14,-20 2,-21 4,-45 6,-15 2,-28 1,-16 0,-3-2,5-2,20-3,25-3,25-6,23 4,25 4,24 10,29 4,31 4,26-5,14-2,11-2,-4-3,-14-1,-20-4,-29-3,-34-7,-24 0,-26 5,-40 1,-20 5,-20 0,-3-1,4-2,17-4,19 2,21 4,23 7,16 5,33 5,27 2,29-2,22-1,14-3,5 2,-10-2,-20-6,-28-3,-36-9,-30 0,-31-3,-26 5,-23 1,-13 0,-1-1,12-3,23-2,21 0,27 4,28 11,35 4,32 4,16-2,2-5,-9 0,-23-5,-27-5,-29-6,-28 0,-32 2,-30 2,-22 5,-17-1,-1-3,12-1,18-3,24-3,20-1,19 3,32 7,21 7,29 7,17 1,6 0,1-5,-12-4,-18-5,-19-5,-25-6,-22-10,-30 0,-26 1,-22 0,-16 9,1-9,15 10,17-9,24 9,19-11,23 0,24-1,24 12,17-11,7 9,-5-11,-14 2,-12-1,-19 1,-11 0,-18 0,-8 0,-32 0,-12 14,-19 4,-12 12,2 17,10 17,20 16,21 13,23 10,19-8</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7:51:59.392"/>
    </inkml:context>
    <inkml:brush xml:id="br0">
      <inkml:brushProperty name="width" value="0.05292" units="cm"/>
      <inkml:brushProperty name="height" value="0.05292" units="cm"/>
      <inkml:brushProperty name="color" value="#FF0000"/>
    </inkml:brush>
  </inkml:definitions>
  <inkml:trace contextRef="#ctx0" brushRef="#br0">4149 4236,'0'0,"0"0,0 0,0 0,0 0,0 0,0 0,0 0,0 0,0 0,0 0,0 0,0 0,0 0,0 0,0 0,0 0,0 0,0 0,0 0,0 0,0 0,0 0,0 0,0 0,0 0,0 0,0 0,0 0,0 0,0 0,0 0,0 0,0 0,0 0,0 0,0 0,0 0,0 0,0 0,0 0,0 0,0 0,0 0,0 0,0 0,0 0,0 0,0 0,0 0,0 0,127-56,-127 56,0 0,0 0,23-11,-23 11,0 0,20-9,-20 9,12 0,-12-14,8 14,-16-11,-8 11,-13-10,-13 10,-4 15,-1-3,10 0,16-12,21 11,18-11,18-1,22-14,5-3,2 1,-1-1,-6 3,-10 3,-7 12,-18-10,-10 10,-22 16,-24 1,-22 10,-22 1,-12 4,-3 2,8-4,15-6,30-10,26-14,29 0,24 0,23-9,10-2,-2 0,-6 3,-12 6,-13 2,-13 0,-13 0,-14 10,-25 10,-19 8,-10 7,-8 2,7 0,9-5,7-6,10-2,13-7,17-7,-1-10,35 0,6-1,9-7,-4-4,-10 12,-12-12,-12 12,-12 0,0 11,0 3,-13 2,6 2,7-3,-1 0,1-2,28-6,-3-7</inkml:trace>
  <inkml:trace contextRef="#ctx0" brushRef="#br0" timeOffset="933.0933">5165 3959,'0'0,"0"0,0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60,-9-60,0 0,0 0,0 0,8 37,-8-37,0 0,0 0,0 39,0-39,0 0,9 36,-9-36,0 35,14-5,-4 0,2-6,0-5,3-6,2-13,1 0,-2-1,2-10,1-13,1-17,7-18,1-13,-2-3,0 3,-8 11,-5 11,-12 11,12 10,-13 6,1 8,-1 3,0 3,0 9,0 0,0 0,0 0</inkml:trace>
  <inkml:trace contextRef="#ctx0" brushRef="#br0" timeOffset="2175.2175">3975 4077,'0'0,"0"0,0 0,0 0,0 0,0 0,0 0,0 0,0 0,0 0,0 0,0 0,0 0,0 0,0 0,0 0,0 0,0 0,0 0,0 0,0 0,0 0,0 0,0 0,0 0,0 0,0 0,0 0,0 0,0 0,0 0,0 0,0 0,0 0,0 0,0 0,0 0,0 0,0 0,0 0,0 0,0 0,0 0,0 0,0 0,0 0,97-95,-97 95,0 0,0 0,0 0,0 0,0 0,0 0,0 0,0 0,0 0,0 0,0 0,9-11,-9 11,0 0,0 0,0 0,0 0,0 0,0 0,0 0,0 0,0 0,0 0,1-9,-1 9,0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0,-23 0,23 0,0 0,0 0,0 0,0 0,0 0,0 0,0 0,0 0,0 0,0 0,0 0,0 0,0 0,0 0,0 0,0 0,0 0,0 0,0 0,0 0,0 0,0 0,0 0,0 0,0 0,0 0,0 0,0 0,0 0,0 0,0 0,0 0,0 0,0 0,0 0,0 0,0 0,0 0,-22 0,22 0,0 0,0 0,0 0,0 0,0 0,0 0,0 0,0 0,0 0,0 0,0 0,0 0,0 0,0 0,0 0,0 0,0 0,0 0,0 0,0 0,0 0,0 0,0 0,0 0,0 0,0 0,0 0,0 0,0 0,0 0,0 0,0 0,0 0,0 0,0 0,0 0,-31 10,31-10,0 0,0 0,0 0,0 0,0 0,0 0,0 0,0 0,0 0,0 0,0 0,0 0,0 0,0 0,0 0,0 0,0 0,0 0,0 0,0 0,0 0,0 0,0 0,0 0,0 0,0 0,0 0,0 0,0 0,0 0,0 0,0 0,0 0,0 0,0 0,0 0,-37 19,37-19,0 0,0 0,0 0,0 0,0 0,0 0,0 0,0 0,0 0,0 0,0 0,0 0,0 0,0 0,0 0,0 0,0 0,0 0,0 0,0 0,0 0,0 0,0 0,0 0,0 0,0 0,0 0,0 0,0 0,0 0,0 0,0 0,0 0,0 0,0 0,-44 25,44-25,-39 26,39-26,0 0,0 0,0 0,0 0,0 0,0 0,0 0,0 0,0 0,0 0,0 0,0 0,0 0,0 0,0 0,0 0,0 0,0 0,0 0,0 0,0 0,0 0,0 0,0 0,0 0,0 0,0 0,0 0,0 0,0 0,0 0,0 0,0 0,-33 26,33-26,0 0,0 0,0 0,0 0,0 0,0 0,0 0,0 0,0 0,0 0,0 0,0 0,0 0,0 0,0 0,0 0,0 0,0 0,0 0,0 0,0 0,0 0,0 0,0 0,0 0,0 0,0 0,0 0,0 0,0 0,0 0,0 0,-26 21,26-21,0 0,0 0,0 0,0 0,0 0,0 0,-13 13,13-13,0 0,0 0,0 0,0 0,0 0,0 0,0 0,0 0,0 0,0 0,0 0,0 0,0 0,0 0,0 0,0 0,0 0,0 0,0 0,0 0,0 0,0 0,0 0,0 0,0 0,0 0,0 0,0 0,0 0,0 0,0 0,0 0,0 0,0 0,0 0,0 0,0 0,0 0,0 0,0 0,0 0,0 0,0 0,0 0,0 0,0 0,0 0,0 0,0 0,0 0,0 0,0 0,0 0,0 0,0 0,0 0,0 0,0 0,0 0,0 0,0 0,0 10,0-10,0 0,0 0,0 0,0 0,0 0,0 0,0 0,0 0,0 0,0 0,0 0,0 0,15 0,-15 0,0 0,0 0,0 0,0 0,0 0,0 0,0 0,0 0,0 0,0 0,0 0,0 0,0 0,0 0,0 0,0 0,0 0,0 0,0 0,0 0,0 0,0 0,0 0,0 0,0 0,0 0,0 0,30 0,-30 0,0 0,0 0,0 0,0 0,0 0,0 0,0 0,0 0,0 0,0 0,0 0,0 0,0 0,0 0,0 0,0 0,0 0,0 0,0 0,0 0,0 0,0 0,0 0,0 0,0 0,0 0,45-22,-45 22,0 0,0 0,0 0,0 0,0 0,0 0,0 0,0 0,0 0,0 0,0 0,0 0,0 0,0 0,0 0,0 0,0 0,0 0,47-22,-47 22,0 0,0 0,0 0,0 0,0 0,0 0,0 0,0 0,0 0,0 0,0 0,0 0,0 0,0 0,0 0,0 0,0 0,0 0,0 0,0 0,0 0,0 0,0 0,0 0,50-27,-50 27,0 0,0 0,0 0,0 0,0 0,0 0,0 0,0 0,0 0,0 0,0 0,0 0,0 0,0 0,0 0,0 0,0 0,0 0,0 0,0 0,0 0,0 0,0 0,40-27,-40 27,0 0,0 0,0 0,0 0,0 0,0 0,0 0,0 0,0 0,0 0,0 0,0 0,0 0,0 0,0 0,0 0,0 0,0 0,0 0,0 0,0 0,0 0,30-21,-30 21,0 0,0 0,0 0,0 0,0 0,0 0,0 0,0 0,0 0,0 0,0 0,0 0,0 0,0 0,0 0,0 0,0 0,0 0,0 0,0 0,0 0,22-14,-22 14,0 0,0 0,0 0,0 0,0 0,0 0,0 0,0 0,0 0,0 0,0 0,0 0,0 0,0 0,0 0,0 0,0 0,0 0,0 0,0 0,11 0,-11 0,0 0,0 0,0 0,0 0,0 0,0 0,0 0,0 0,0 0,0 0,0 0,0 0,0 0,0 0,0 0,0 0,0 0,0 0,0 0,-1-11,1 11,0 0,0 0,0 0,0 0,0 0,0 0,0 0,0 0,0 0,0 0,0 0,0 0,0 0,0 0,0 0,0 0,0 0,0 0,0 0,0 0,0 0,0 0,0 0,0 0,0 0,0 0,1 16,-1-16,0 0,0 0,0 0,0 0,0 0,0 0,0 0,0 0,0 0,0 0,0 0,0 0,0 0,0 0,0 0,0 0,-1 18,1-18,0 0,0 0,0 0,0 0,0 0,0 0,0 0,0 0,0 0,0 0,0 0,0 0,0 0,0 0,0 0,0 23,0-23,0 0,0 0,0 0,0 0,0 0,0 0,0 0,0 0,0 0,0 0,0 0,0 0,0 0,0 0,-17 27,17-27,0 0,0 0,-14 28,14-28,0 0,0 0,0 0,0 0,0 0,0 0,0 0,0 0,0 0,0 0,0 0,0 0,-13 26,13-26,0 0,0 0,0 0,0 0,0 0,0 0,0 0,0 0,0 0,0 0,0 0,-14 24,14-24,0 0,0 0,0 0,0 0,0 0,0 0,0 0,0 0,0 0,0 0,-12 18,12-18,0 0,0 0,0 0,0 0,0 0,0 0,0 0,0 0,0 0,-10 13,10-13,0 0,0 0,0 0,0 0,0 0,0 0,0 0,0 0,0 0,0 0,0 0,0 0,0 0,0 0,0 0,0 0,0 0,-9 9,9-9,0 0,0 0,0 0,0 0,0 0,0 0,0 0,13 0,-13 0,0 0,0 0,0 0,0 0,21-15,-21 15,0 0,0 0,0 0,37-20,-37 20,0 0,0 0,43-30,-43 30,0 0,43-33,-43 33,39-29,-13 10,-26 19,0 0,16-10,-16 10,0 0,-23 11,-18 10,-17 15,-13 11,4 3,12-5,15-11,19-13,10-12,11-9,13-13,7-13,7-17,7-13,-9-5,-6 9</inkml:trace>
  <inkml:trace contextRef="#ctx0" brushRef="#br0" timeOffset="3067.3067">4051 4025,'0'0,"0"0,0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55,-6-55,0 0,0 0,0 0,0 0,0 0,0 0,0 0,0 0,0 0,0 0,0 0,0 0,0 0,0 0,0 0,0 0,0 0,0 0,0 0,0 0,0 0,0 12,0-12,0 0,0 0,0 0,0 0,0 0,0 0,0 0,0 0,0 0,0 0,0 0,0 0,0 0,0 0,0 0,0 0,0 0,0 0,0 0,0 0,0 0,0 0,0 0,0 0,0 0,2 6,-2-6,0 0,0 0,0 0,0 0,0 0,1 9,-1-9,0 0,0 0,0 0,0 0,0 15,0-15,0 0,0 0,0 0,0 19,0-19,0 0,0 0,-13 23,13-23,0 0,-16 50,16-50,-21 56,-6 8,2-6,1-5,4-14,9-12,11-14,0-13,26-1,9-26,7-9,7-8,1-9,-9 2,-10 14,-10 16,-12 21,-9 0,-26 34,-10 17,-11 14,-7 3,12-6,11-22,12-15,19-15,15-10,25-24,24-15,13-15,-3-8,-18 8,-23 21,-11 33,-15 32,3 28,6 19,4 7,6-9</inkml:trace>
  <inkml:trace contextRef="#ctx0" brushRef="#br0" timeOffset="51227.1222">13515 13340,'0'0,"0"0,0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0,-60-47,60 47,0 0,0 0,0 0,0 0,0 0,0 0,0 0,0 0,0 0,0 0,-10-10,10 10,0 0,0 0,0 0,0 0,0 0,0 0,0 0,0 0,0 0,0 0,0 0,0 0,0 0,0 0,0 0,0 0,0 0,0 0,0 0,0 0,0 0,0 0,0 0,0 0,0 0,0 0,0 0,0 0,0 0,0 0,0 0,0 0,0 0,0 0,0 0,0 0,0 0,0 0,0 0,0 0,0 0,0 0,0 0,0 0,0 0,0 0,0 0,0 0,0 0,0 0,0 0,0 0,0 0,0 0,0 0,0 0,0 0,0 0,0 0,0 0,0 0,0 0,-10 0,10 0,0 0,0 0,0 0,0 0,0 0,0 0,0 0,0 0,0 0,0 0,0 0,0 0,-8 0,8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10,8-10,0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0,-9 0,9 0,0 0,0 0,0 0,0 0,0 0,0 0,0 0,0 0,0 0,0 0,0 0,0 0,0 0,0 0,0 0,0 0,0 0,0 0,0 0,0 0,0 0,0 0,0 0,0 0,0 0,0 0,0 0,0 0,0 0,0 0,0 0,0 0,0 0,0 0,0 0,0 0,0 0,0 0,0 0,0 0,0 0,0 0,0 0,0 0,0 0,0 0,0 0,0 0,0 0,0 0,0 0,0 0,0 0,0 0,0 0,0 0,0 0,0 0,0 0,0 0,0 0,0 0,0 0,0 0,0 0,0 0,0 0,0 0,-8 9,8-9,0 0,0 0,0 0,0 0,0 0,0 0,0 0,0 0,-7 6,7-6,0 0,0 0,0 0,0 0,0 0,0 0,0 0,0 0,0 0,0 0,0 0,0 0,0 0,0 0,0 0,0 0,0 0,0 0,0 0,0 0,0 0,0 0,-13 0,13 0,0 0,0 0,0 0,0 0,0 0,0 0,0 0,-15 0,15 0,0 0,0 0,0 0,-15 0,15 0,0 0,0 0,-8 0,8 0,0 0,0 0,0 0,0 0,0 0,0 0,0 0,0 0,0 0,0 0,0 0,0 0,9 0,1 0,0 0,-2 0,2 0,-1 0,1 0,3-10,0 10,3 0,0 0,1 0,-2-10,-1 9,0 1,-1 0,1 0,3 0,-3 0,-1 0,3 0,-1 0,2 0,-4 0,1 0,-3 0,1 0,0-1,-1 0,2 1,-3 0,-1 0,1 0,-10 0,13 0,-13 0,16 0,-16 0,15 0,-15 0,14 0,-14 0,11 0,-11 0,12-1,-12 1,13 0,-13 0,10 0,-10 0,9 0,-9 0,0 0,10 0,-10 0,0 0</inkml:trace>
  <inkml:trace contextRef="#ctx0" brushRef="#br0" timeOffset="64988.4982">16335 15952,'0'0,"0"0,0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0,9-20,-9 20,0 0,0 0,0 0,0 0,0 0,0 0,0 0,0 0,0 0,0 0,0 0,0 0,0 0,0 0,0 0,0 0,0 0,0 0,0 0,0 0,0 0,0 0,-8 0,8 0,0 0,0 0,0 0,0 0,0 0,0 0,0 0,0 0,0 0,0 0,0 0,0 0,0 0,0 0,0 0,0 0,0 0,0 0,0 0,0 0,0 0,0 0,0 0,0 0,-8 6,8-6,0 0,0 0,0 0,0 0,0 0,0 0,0 0,0 0,0 0,0 0,0 0,0 0,0 0,0 0,0 0,0 0,0 0,0 0,0 0,-11 11,11-11,0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8,0-8,0 0,0 0,0 0,0 0,0 0,0 0,0 0,0 0,0 0,0 0,0 0,0 0,0 0,0 0,0 0,0 0,0 0,0 0,0 0,0 0,0 0,0 0,0 0,0 0,0 0,0 0,0 0,0 0,0 0,0 0,0 0,0 0,0 0,0 0,0 0,0 0,0 0,0 0,0 0,0 0,0 0,0 0,0 0,0 0,0 0,0 0,0 0,15 12,-15-12,0 0,0 0,0 0,0 0,0 0,0 0,0 0,0 0,14-1,-14 1,0 0,0 0,0 0,0 0,0 0,0 0,0 0,15 12,-15-12,0 0,0 0,0 0,0 0,0 0,0 0,18 0,-18 0,0 0,0 0,0 0,0 0,0 0,21 0,-21 0,0 0,0 0,0 0,0 0,24 9,-24-9,0 0,0 0,0 0,25 0,-25 0,0 0,0 0,32 10,-32-10,0 0,31 0,-31 0,31 8,3-8,-34 0,32 9,0-10,0 0,-1 1,-3 0,0-1,-4-11,-2 2,1-2,-1 0,-1-1,-7 0,-4-4,-11-3,12-6,-12-5,1-7,-1-5,0-5,0-4,1 2,-1 4,-12 4,4 4,-10 4,2 3,-3 1,-5 3,-3 0,-2 0,-3 4,-1 3,-1 8,-3 2,0 11,-4-11,3 10,-2 1,-2 15,3-2,1 6,1 4,5 2,5 2,5-1,6-1,5 2,12 1,-11 6,11 0,0 3,13-2,1-2,6 2,2-4,6-2,-1-1,6 2,2-1,0-3,-1-1,0-4,-2-3,2-3,-1-5,-1-2,-1-9,-3 0,-3-1,-3 1,-6-13,-6-1,-10-1,0-2</inkml:trace>
  <inkml:trace contextRef="#ctx0" brushRef="#br0" timeOffset="88263.8255">13791 13487,'0'0,"0"0,0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93,31-93,0 0,0 0,0 0,0 0,-10 10,10-10,0 0,0 0,0 0,0 0,0 0,0 0,0 0,0 0,0 0,0 0,0 0,0 0,0 0,0 0,0 0,0 0,0 0,0 0,0 0,0 0,0 0,0 0,0 0,0 0,0 0,0 0,0 0,0 0,0 0,0 0,0 0,0 0,0 0,0 0,0 0,0 0,0 0,-11 8,11-8,0 0,0 0,0 0,0 0,0 0,0 0,0 0,0 0,0 0,0 0,0 0,0 0,0 0,0 0,0 0,0 0,0 0,0 0,0 0,0 0,0 0,0 0,0 0,0 0,0 0,0 0,0 0,0 0,0 0,0 0,0 0,0 0,0 0,0 0,0 0,0 0,0 0,0 0,0 0,0 0,0 0,0 0,0 0,0 0,0 0,0 0,0 0,0 0,0 0,0 0,0 0,0 0,0 0,0 0,0 0,0 0,0 0,0 0,0 0,0 0,0 0,0 0,0 0,0 0,0 0,0 0,0 0,0 0,0 0,0 0,0 0,0 0,0 0,0 0,0 0,0 0,0 0,0 0,-10 2,10-2,0 0,0 0,0 0,0 0,0 0,0 0,0 0,0 0,0 0,0 0,0 0,0 0,0 0,0 0,0 0,0 0,0 0,0 0,0 0,0 0,0 0,0 0,0 0,-12 0,12 0,0-11,0 11,0 0,0 0,0 0,0 0,0 0,0 0,0 0,0 0,-17-10,17 10,0 0,0 0,0 0,0 0,0 0,0 0,0 0,-14-10,14 10,0 0,0 0,0 0,0 0,0 0,0 0,-13-12,13 12,0 0,0 0,0 0,0 0,0 0,-12-13,12 13,0 0,0 0,0 0,0 0,-14-10,14 10,0 0,0 0,0 0,-12 0,12 0,0 0,0 0,-15-9,15 9,0 0,-12 0,12 0,-16 0,2-11,1 11,-1-8,0 8,-2 1,2-1,0 0,0 0,0 0,3 0,1 0,0 0,2 0,8 0,-11 0,11 0,-12 1,12-1,-15 0,7 0,-1 0,1 0,8 0,-8 0,8 0,0 0,0 0,0 0,0 0,0 0,11 0,-11 0,16 0,-8 8,2-8,4-1,-2 1,0 0,3-10,3 10,0 0,2-9,-2 9,3-9,-2 8,0-10,3 11,-2-11,-1 11,1-13,0 5,-3-2,2 2,-2 8,-1-11,-4 11,2 0,-4-10,-2 10,-8 0,15 0,-6 0,3-9,3 9,1 0</inkml:trace>
  <inkml:trace contextRef="#ctx0" brushRef="#br0" timeOffset="107859.7849">16021 15108,'0'0,"0"0,0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67,41-67,0 0,0 0,0 0,0 0,0 0,0 0,0 0,0 0,0 0,0 0,-11 0,11 0,0 0,0 0,0 0,0 0,0 0,0 0,0 0,0 0,0 0,1 11,-1-11,0 0,0 0,0 0,0 0,0 0,0 0,0 0,0 0,0 0,0 0,0 0,0 0,0 0,0 0,0 0,0 0,0 0,0 13,0-13,0 0,0 0,0 0,0 0,0 0,0 0,0 8,0-8,0 0,0 0,0 0,0 0,0 0,15 11,-15-11,0 0,0 0,0 0,0 0,14 14,-14-14,0 0,0 0,0 0,16 14,-16-14,0 0,0 0,20 15,-20-15,0 0,21 17,-21-17,24 19,-1-1,4 1,-1 1,2-1,3 3,-2 1,1 0,1 1,1 0,-1 0,1 1,-2 0,0-1,-4 0,0-1,0 2,-2-3,0-2,-3 1,-1-2,0 1,-2-2,-3-1,2-2,-3-1,0-1,0 0,-1-2,1 0,-1 0,-1-1,1-2,-1-8,-3 0,-9 0,8-10,-8-2</inkml:trace>
  <inkml:trace contextRef="#ctx0" brushRef="#br0" timeOffset="108619.8609">17070 14896,'0'0,"0"0,0 0,0 0,0 0,0 0,0 0,0 0,0 0,0 0,0 0,0 0,0 0,0 0,0 0,0 0,0 0,0 0,0 0,0 0,0 0,0 0,0 0,0 0,0 0,0 0,0 0,0 0,0 0,0 0,0 0,0 0,0 0,0 0,0 0,-37 101,37-101,0 0,0 0,0 0,0 0,-8 0,8 0,0 0,0 0,0 0,-10 16,10-16,0 0,0 0,-10 9,10-9,0 0,-20 20,20-20,-21 21,-1 3,-2 3,3 2,-2 4,0 3,3-1,-3 1,-1-3,2 0,-2-1,0-3,0 1,-3 2,2-2,-1 1,0 0,0 2,-2-1,1-1,1-1,0 2,1-2,-2 0,2 0,1-1,2-1,-1 0,2-2,2 0,2-2,3-5,3-2,0-1,0-5</inkml:trace>
  <inkml:trace contextRef="#ctx0" brushRef="#br0" timeOffset="139273.926">18234 15145,'0'0,"0"0,0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0,30-30,-30 30,0 0,0 0,0 0,0 0,0 0,0 0,0 0,0 0,0 0,0 0,0 0,0 0,0 0,0 0,0 0,0 0,0 0,0 0,0 0,0 0,0 0,0 0,0 0,0 0,0 0,0 0,0 0,0 0,0 0,0 0,0 0,0 0,0 0,0 0,0 0,-15 1,15-1,0 0,0 0,0 0,0 0,0 0,0 0,0 0,0 0,0 0,0 0,0 0,0 0,0 0,0 0,0 0,0 0,0 0,0 0,0 0,0 0,0 0,0 0,0 0,0 0,0 0,0 0,0 0,0 0,0 0,0 0,0 0,0 0,0 0,0 0,0 0,0 0,0 0,0 0,0 0,0 0,-15 9,15-9,0 0,0 0,0 0,0 0,0 0,0 0,0 0,0 0,0 0,0 0,0 0,0 0,0 0,0 0,0 0,0 0,0 0,0 0,0 0,0 0,0 0,0 0,0 0,0 0,0 0,0 0,0 0,0 0,0 0,0 0,-8 0,8 0,0 0,0 0,0 0,0 0,0 0,0 0,0 0,0 0,0 0,0 0,0 0,0 0,0 0,0 0,0 0,0 0,0 0,0 0,0 0,0 0,0 0,0 0,0 0,0 0,0 0,0 0,0 0,0 0,0 0,0 0,0 0,0 0,0 0,0 0,0 0,0 0,0 0,0 0,0 0,0 0,0 0,0 0,0 0,-15 8,15-8,0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0,-9 9,9-9,0 0,0 0,0 0,0 0,0 0,0 0,0 0,0 0,0 0,0 0,0 0,0 0,0 0,0 0,0 0,0 0,0 0,0 0,0 0,0 0,0 0,0 0,0 0,0 0,0 0,0 0,0 0,0 0,0 0,0 0,0 0,0 0,0 0,0 0,0 0,0 0,0 0,0 0,0 0,0 0,0 0,0 0,0 0,0 0,0 0,0 0,0 0,-11 0,11 0,0 0,0 0,0 0,0 0,0 0,0 0,0 0,0 0,0 0,0 0,0 0,0 0,0 0,0 0,0 0,0 0,0 0,0 0,0 0,0 0,0 0,0 0,0 0,0 0,0 0,0 0,0 0,0 0,0 0,0 0,0 0,0 0,0 0,0 0,0 0,0 0,0 0,0 0,0 0,0 0,0 0,0 0,0 0,-9 0,9 0,0 0,0 0,0 0,0 0,0 0,0 0,0 0,0 0,0 0,0 0,0 0,0 0,0 0,0 0,0 0,0 0,0 0,0 0,0 0,0 0,0 0,0 0,0 0,0 0,0 0,0 0,0 0,0 0,-9 0,9 0,0 0,0 0,0 0,0 0,0 0,0 0,0 0,0 0,0 0,0 0,0 0,0 0,0 0,0 0,0 0,0 0,0 0,0 0,0 0,0 0,0 0,0 0,0 0,0 0,0 0,0 0,0 0,0 0,0 0,0 0,0 0,0 0,0 0,0 0,0 0,-11 0,11 0,0 0,0 0,0 0,0 0,0 0,0 0,0 0,0 0,0 0,0 0,0 0,0 0,0 0,0 0,0 0,0 0,0 0,0 0,0 0,0 0,0 0,0 0,0 0,0 0,0 0,0 0,0 0,0 0,0 0,0 0,0 0,-10 0,10 0,0 0,0 0,0 0,0 0,0 0,0 0,0 0,0 0,0 0,0 0,0 0,0 0,0 0,0 0,0 0,0 0,-9 1,9-1,0 0,0 0,0 0,0 0,0 0,0 0,0 0,0 0,0 0,0 0,0 0,0 0,0 0,0 0,0 0,0 0,0 0,0 0,0 0,0 0,0 0,0 0,0 0,-11 0,11 0,0 0,0 0,0 0,0 0,0 0,0 0,0 0,0 0,0 0,0 0,0 0,0 0,0 0,0 0,0 0,0 0,0 0,0 0,0 0,-13 0,13 0,0 0,0 0,0 0,0 0,0 0,0 0,0 0,0 0,0 0,-13 0,13 0,0 0,0 0,0 0,0 0,0 0,0 0,0 0,0 0,0 0,0 0,0 0,-17 0,17 0,0 0,0 0,0 0,-9 9,9-9,0 0,0 0,-10 0,10 0,0 0,-11 0,11 0,-10 0,0 0,10 0,-11 0,2 2,-1-2,-1 0,0 0,-2 0,-2 0,0 7,-1-7,-3 10,3-10,-2 15,4-15,-1 13,0-13,1 12,1-12,-2 18,2-6,-3 2,5 2,0-1,1 0,3 2,7-1,-9 4,9-1,0 2,-7-2,7 1,0-1,0 4,14 2,-6 0,-9 0,16-2,-14-1,13 1,-5-4,3 1,-1 4,1 0,0 2,2-3,-1-4,3 1,-2-1,3-1,-2 2,2-2,0 2,-1-1,1-1,2 1,2-4,-4 0,0-1,-2-2,2-3,1 1,0 1,-2-11,3 15,2-15,-1 14,-2-14,-3 9,2-9,3 0,0-1,1 1,-1 0,-4 0,4 0,-3 0,4 0,-3-10,-2 9,0-11,-3 2,-1 1,1-3,-2-2,1-1,-1-2,-1 0,-3 1,4-1,-2-1,-1-1,2-5,-3 2,-7 0,7-1,-7 0,0 4,-1-3,1 1,0-2,-1-2,9-2,-9-2,-7 4,8 4,-12 0,12 4,-2 1,-11 0,13 1,-17 1,7-2,1 2,-1-3,-3-2,4 0,1 4,-1 3,-1 1,-1-1,-1 0,0 0,3 2,-2 0,1-3,-1 1,-1-1,3 0,-1 1,-2 1,3 0,-2 2,2 0,9 1,-11 8,10-8,-10 8,11 0,-13 0,13-10,-13 10,13 0,-13 0,13-9,-8 9,8 0,0 0,-9 0,9 0,0 0,0 0,0-7,0 7,-10 0,10 0,0 0,-11 0,11 0,-19 0,8 0</inkml:trace>
  <inkml:trace contextRef="#ctx0" brushRef="#br0" timeOffset="142475.2461">17735 15419,'0'0,"0"0,0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31,-9-31,0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9,8-9,0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4,10-4,0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10,11-10,0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0,-9 8,9-8,0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0,-7 0,7 0,0 0,0 0,0 0,0 0,0 0,0 0,0 0,0 0,0 0,0 0,0 0,0 0,0 0,0 9,0-9,0 0,0 0,0 0,0 0,0 0,0 0,0 0,0 0,0 0,0 0,0 0,0 0,0 0,0 0,0 0,0 0,0 0,0 0,0 0,0 0,0 0,0 0,0 0,0 0,0 0,0 0,0 0,0 0,0 0,0 0,0 0,-10 0,10 0,0 0,0 0,0 0,0 0,0 0,0 0,0 0,0 0,0 0,0 0,0 0,0 0,0 0,0 0,0 0,0 0,0 0,0 0,0 0,0 0,0 0,0 0,0 0,0 0,0 0,0 0,0 0,-8 10,8-10,0 0,0 0,0 0,0 0,0 0,0 0,0 0,0 0,0 0,0 0,0 0,0 0,0 0,0 0,0 0,0 0,0 0,0 0,0 0,0 0,0 0,0 0,0 0,0 0,0 0,0 0,0 0,0 0,0 0,0 0,0 0,0 0,0 0,-11 0,11 0,0 0,0 0,0 0,0 0,0 0,0 0,0 0,0 0,1 8,-1-8,0 0,0 0,0 0,0 0,0 0,0 0,0 0,-10 1,10-1,0 0,0 0,0 0,0 0,0 0,0 0,0 0,0 0,0 0,0 0,0 0,0 0,0 0,-11 0,11 0,0 0,0 0,0 0,0 0,0 9,0-9,0 0,0 0,0 0,-12 0,12 0,0 0,0 0,0 0,0 0,0 0,-14 0,14 0,-8 0,0 10,8-10,-9 0,9 0,-14 1,14-1,-13 9,13-9,-10 0,10 0,-13 0,13 9,-13-9,13 0,-8 0,8 0,-10 8,10-8,-13 0,13 0,-13 0,13 0,-15 1,7-1,0 0,-1 0,-1 0,10 0,-14 0,14 0,-12 0,12 0,-14 0,14 0,-14 0,6 0,0 0,0 0,-1 0,9 0,-14 0,14 0,-15 1,7-1,0 0,0 0,-2 0,10 0,-16 1,7-1,-2 1,0-1,3 0,-1 0,9 0,-13 0,13 0,-15 0,7 0,0-9,1 9,-3 0,1 0,1-9,8 9,-16 0,16 0,-12 0,12 0,-13 0,13 0,-9 0,9 0,0 0,-11 0,11 0,0 0,0 0,-10 0,10 0,0 0,0 0,0 0,0 0,0 0,0 0,0 0,0 0,0 0,0 0,0 0,0 0,0 0,0 0,0 0,0 0,0 0,0 0,0 0,0 0,0 0,0 0,0 0,0 0,0 0,11-11,-11 11,12-11,-12 11,15-14,-6 14,0-16,1 5,-1 2,0-2,-1 1,2 0,0-1,-11 2,15 1,-14 8,12-15,-12 15,0 0,0 0,0 0,0 0,0 0,0 0,0 0,0 0,0 0,-13 12,5-12,0 13,-1-13,-3 16,3-16,-1 15,-1-7,3-8,0 15,-1-15,9 12,-13-12,13 9,-10-9,10 12,-13-12,13 11,-12-11,12 10,-8-10,8 0,0 8,0-8,-10 0,10 0,0 0,0 0,0 0,0 0,0 9,0-9,0 0,0 0,0 0,0 0,0 0,0 0,0 0,0 0,0 0,10 13,0-5,-1-8,1 16,-1-16,3 16,3-4,-2 1,3 0,-2-1,0-1,-1-1,0 2,-1-4,0 0,-2-8,-1 16,1-8,-1-9,0 17,-1-16,-8 11,9-11,-9 0,0 8,10-8,-10 0,0 0,0 0,0 0,0 0,-16-15,7 7</inkml:trace>
  <inkml:trace contextRef="#ctx0" brushRef="#br0" timeOffset="158142.8127">14137 12889,'0'0,"0"0,0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0,-63-7,63 7,0 0,0 0,0 0,0 0,0 0,0 0,0 0,0 0,0 0,0 15,0-15,0 0,0 0,0 0,0 0,0 0,22 22,-22-22,0 0,0 0,0 0,0 0,26 31,-26-31,0 0,0 0,0 0,34 35,-34-35,0 0,0 0,40 37,-40-37,0 0,39 28,-39-28,42 22,-2-3,2 1,2 1,0 0,3 3,-4-1,-2-1,-3 1,-3-6,-2 1,-2-2,1-4,-6-2,-4-1,-9-9,-3 10,-10-10</inkml:trace>
  <inkml:trace contextRef="#ctx0" brushRef="#br0" timeOffset="158610.8595">14788 12869,'0'0,"0"0,0 0,0 0,0 0,0 0,0 0,0 0,0 0,0 0,0 0,0 0,0 0,0 0,0 0,0 0,0 0,0 0,0 0,0 0,0 0,0 0,0 0,0 0,0 0,0 0,0 0,0 0,0 0,0 0,0 0,-104 93,104-93,0 0,-25 41,25-41,-24 50,3 1,-4 1,0-3,-1-2,-3-4,3-4,2-2,-2-1,2-2,-3 0,0 0,0 2,1-10,2-6</inkml:trace>
  <inkml:trace contextRef="#ctx0" brushRef="#br0" timeOffset="161118.1102">15277 12274,'0'0,"0"0,0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0,-58-81,58 81,0 0,0 0,0 0,0 0,0 0,0 0,0 0,0 0,0 0,0 0,0 0,0 0,0 0,0 0,0 0,0 0,0 0,0 0,-18 6,18-6,0 0,0 0,0 0,0 0,0 0,0 0,0 0,0 0,0 0,0 0,0 0,0 0,0 0,0 0,0 0,0 0,0 0,0 0,0 0,0 0,0 0,0 0,0 0,0 0,0 0,0 0,0 0,0 0,0 0,0 0,0 0,0 0,0 0,0 0,0 0,0 0,0 0,0 0,0 0,0 0,0 0,0 0,0 0,0 0,0 0,0 0,0 0,0 0,0 0,0 0,0 0,0 0,0 0,0 0,0 0,0 0,0 0,0 0,0 0,0 0,0 0,0 0,0 0,0 0,0 0,0 0,0 0,0 0,-10 0,10 0,0 0,0 0,0 0,0 0,0 0,0 0,0 0,0 0,0 0,0 0,0 0,0 0,0 0,0 10,0-10,0 0,0 0,0 0,0 0,0 0,0 0,0 0,0 0,0 0,0 0,0 0,0 0,-8 9,8-9,0 0,0 0,0 0,0 0,0 0,0 0,0 0,0 0,0 0,0 0,0 0,0 16,0-16,0 0,0 0,0 0,0 0,0 0,0 0,0 0,0 0,0 0,0 0,0 21,0-21,-1 25,1-25,0 0,0 0,0 0,0 0,0 0,0 0,0 0,0 0,9 23,-9-23,0 0,0 0,0 0,0 0,0 0,0 0,0 0,0 19,0-19,0 0,0 0,0 0,0 0,0 0,0 0,0 17,0-17,0 0,0 0,0 0,0 0,0 0,11 15,-11-15,0 0,0 0,0 0,0 0,8 12,-8-12,0 0,0 0,0 0,0 12,0-12,0 0,0 0,14 9,-14-9,0 0,0 0,0 0</inkml:trace>
  <inkml:trace contextRef="#ctx0" brushRef="#br0" timeOffset="162714.2698">15199 12290,'0'0,"0"0,0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0,-27-82,27 82,0 0,0 0,0 0,0 0,0 0,0 0,0 0,0 0,0 0,0 0,0 0,0 0,0 0,0 0,0 0,0 0,0 0,0 0,0 0,0 0,0 0,0 0,0 0,0 0,0 0,0 0,0 0,0 0,0 0,0 0,0 0,0 0,-32-17,32 17,0 0,0 0,0 0,0 0,0 0,0 0,0 0,0 0,0 0,0 0,0 0,0 0,0 0,0 0,0 0,0 0,0 0,0 0,0 0,0 0,0 0,0 0,0 0,0 0,0 0,0 0,0 0,0 0,0 0,0 0,0 0,0 0,0 0,0 0,0 0,0 0,0 0,0 0,0 0,0 0,0 0,-10 0,10 0,0 0,0 0,0 0,0 0,0 0,0 0,0 0,0 0,0 0,0 0,0 0,0 0,0 0,0 0,0 0,0 0,0 0,0 0,0 0,0 0,0 0,0 0,0 0,0 0,0 0,0 0,0 0,0 0,0 0,0-8,0 8,0 0,0 0,0 0,0 0,0 0,0 0,0 0,0 0,0 0,0 0,0 0,0 0,0 0,0 0,0 0,0 0,0 0,0 0,0 0,0 0,0 0,0 0,0 0,0 0,0 0,0 0,0 0,0 0,-12 0,12 0,0 0,0 0,0 0,0 0,0 0,0 0,0 0,0 0,0 0,0 0,0 0,0 0,0 0,0 0,0 0,0 0,0 0,0 0,0 0,0 0,0 0,0 0,0 0,0 0,0 0,0 0,0 0,0 0,0 0,0 0,0 0,0 0,0 0,0 0,0 0,0 0,0 0,0 0,0 0,0 0,0 0,0 0,-10-8,10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11,-11-11,0 0,0 0,0 0,0 0,0 0,0 0,0 0,0 0,0 0,0 0,0 0,0 0,0 0,0 0,0 0,0 0,0 0,0 0,0 0,0 0,0 0,10 11,-10-11,0 0,14 15,-14-15,0 0,0 0,0 0,0 0,0 0,0 0,0 0,0 0,0 0,0 0,0 0,0 0,0 0,0 0,0 0,0 0,0 0,0 0,0 0,14 18,-14-18,0 0,0 0,0 0,0 0,0 0,0 0,0 0,0 0,0 0,0 0,0 0,0 0,0 0,0 0,0 0,0 0,0 0,0 0,18 16,-18-16,0 0,0 0,0 0,0 0,0 0,0 0,0 0,0 0,0 0,0 0,0 0,0 0,0 0,0 0,0 0,0 0,0 0,18 16,-18-16,0 0,0 0,0 0,0 0,0 0,0 0,0 0,0 0,0 0,0 0,0 0,0 0,0 0,22 18,-22-18,0 0,0 0,0 0,0 0,0 0,0 0,0 0,0 0,0 0,0 0,0 0,0 0,0 0,0 0,0 0,21 17,-21-17,0 0,0 0,0 0,0 0,0 0,0 0,0 0,0 0,0 0,0 0,0 0,0 0,0 0,0 0,18 17,-18-17,0 0,0 0,0 0,0 0,0 0,0 0,0 0,0 0,0 0,0 0,0 0,0 0,0 0,18 15,-18-15,0 0,0 0,0 0,0 0,0 0,0 0,0 0,0 0,0 0,0 0,0 0,0 0,16 15,-16-15,0 0,0 0,0 0,0 0,0 0,0 0,0 0,0 0,0 0,0 0,14 12,-14-12,0 0,0 0,0 0,0 0,0 0,0 0,0 0,0 0,0 0,0 0,11 11,-11-11,0 0,0 0,0 0,0 0,0 0,0 0,0 0,0 0,0 0,9 10,-9-10,0 0,0 0,0 0,0 0,0 0,0 0,0 0,0 0,0 0,0 0,0 0,0 0,0 0,0 0,0 0,0 0,0 0,9 12,-9-12,0 0,0 0,0 0,0 0,0 0,0 0,0 0,0 0,0 0,0 0,0 0,0 0,0 0,0 0,0 0,0 0,0 0,0 0,0 0,8 11,-8-11,0 0,0 0,0 0,0 0,0 0,0 0,0 0,9 0,-9 0,0 0,0 0,0 0,10 0,-10 0,0 0,0-25,0 6</inkml:trace>
  <inkml:trace contextRef="#ctx0" brushRef="#br0" timeOffset="163331.3315">15539 12019,'0'0,"0"0,0 0,0 0,0 0,0 0,0 0,0 0,0 0,0 0,0 0,0 0,0 0,0 0,0 0,0 0,0 0,0 0,0 0,0 0,0 0,0 0,0 0,0 0,0 0,0 0,0 0,0 0,0 0,0 0,0 0,0 0,0 0,0 0,0 0,0 0,0 0,0 0,0 0,0 0,0 0,0 0,0 0,0 0,0 0,0 0,0 0,0 0,0 0,0 0,0 0,0 0,0 0,0 0,0 0,0 0,0 0,0 0,0 0,0 0,0 0,0 0,0 0,0 0,0 0,0 0,0 0,0 0,-2 54,2-54,0 0,0 0,0 0,0 0,-12 20,12-20,0 0,0 0,0 0,-14 22,14-22,0 0,0 0,-14 26,14-26,0 0,-14 31,14-31,-16 33,1-1,-1 0,-1 0,-1-3,-2 0,3-1,-1-1,3-2,3-4,0-3,12-6,-12-1,12-11,-11 13,11-13,-11 0,11 0</inkml:trace>
  <inkml:trace contextRef="#ctx0" brushRef="#br0" timeOffset="163908.3892">15296 12444,'0'0,"0"0,0 0,0 0,0 0,0 0,0 0,0 0,0 0,0 0,0 0,32-19,-32 19,0 0,0 0,0 0,0 0,0 0,0 0,0 0,-1 19,1-19,0 0,0 0,0 0,0 0,0 0,0 0,0 23,0-23,0 0,0 0,0 0,0 0,0 0,0 27,0-27,0 0,0 0,0 0,0 0,-1 29,1-29,0 0,0 0,0 0,0 31,0-31,0 0,0 0,-1 34,1-34,0 0,0 37,0-37,-1 37,1 1,-1-3,1 1,-10 0,10-4,-11 1,10-2,1-2,-11 0,10-5,1 0,-13-1,12-4,1 0,0-1,0-3,0-3,0-12,-1 12,1-12,-9 0,9 0</inkml:trace>
  <inkml:trace contextRef="#ctx0" brushRef="#br0" timeOffset="175419.5402">13511 12907,'0'0,"0"0,0 0,0 0,0 0,0 0,0 0,0 0,0 0,0 0,0 0,0 0,0 0,0 0,0 0,0 0,0 0,0 0,0 0,0 0,0 0,0 0,0 0,0 0,0 0,0 0,0 0,0 0,0 0,0 0,0 0,0 0,0 0,0 0,0 0,0 0,0 0,0 0,0 0,-16 101,16-101,0 0,0 0,0 0,0 0,0 0,0 0,0 0,0 0,0 0,0 0,0 0,0 0,0 0,0 0,0 0,0 0,0 9,0-9,0 0,0 0,9 15,-9-15,0 0,13 27,10 10,5 6,2 2,6 1,0 2,-1-4,0-2,-6-8,-2-9,0-9,-6-7,-2-9,-6 0,-13-10,1-5,0-8</inkml:trace>
  <inkml:trace contextRef="#ctx0" brushRef="#br0" timeOffset="175727.571">13745 12883,'0'0,"-14"0,14 0,0 0,0 0,0 0,0 0,0 0,0 0,-8-8,8 8,0 0,0 0,0 0,0 0,0 0,-16 0,16 0,0 0,0 0,0 0,0 0,-16 0,16 0,0 0,0 0,0 0,-17 27,17-27,0 0,0 0,-14 36,14-36,0 0,-15 52,15-52,-13 66,-3 1,3 3,0-3,4-9,9-7,-8-11,8-10,0-7,-1 2,0-2</inkml:trace>
  <inkml:trace contextRef="#ctx0" brushRef="#br0" timeOffset="176583.6566">13368 12286,'0'0,"0"0,0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 86,-29-86,0 0,0 0,0 0,19 31,-19-31,0 0,0 0,16 29,-16-29,0 0,15 23,-15-23,13 18,-5-4,0-1,-8-4,11-9,-11 0,10 0,-10 0,15-26,-7-2,2-7,1-1,0-4,1 0,-3-2,-1 2,2 5,3 8,-3 7,-1 9,1 11,-2 0,0 0,-8 0,11 14</inkml:trace>
  <inkml:trace contextRef="#ctx0" brushRef="#br0" timeOffset="178660.8643">16393 17035,'0'0,"0"0,0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26,43-26,0 0,0 0,0 0,0 0,0 14,0-14,0 0,0 0,0 0,0 26,0-26,0 0,0 0,16 35,-16-35,0 0,21 44,-21-44,23 44,2-1,-4-5,-6-10,-4-10,-11-8,14-10,-14 0,15 0,-15-18,13 3,-13-7,7-5,-7-6,-1 2,1 2,0 10,14 19,6 0,3 25,3 6,-2 1,-4-4,-6-9,-1-6,1-13,-3 8,-2-8,1 0,-1-12,0-3,0-6,-2-6,-7-6,12-1,-12 0,14-2,-1 1,3 2,1 5,-3 3,-14-3</inkml:trace>
  <inkml:trace contextRef="#ctx0" brushRef="#br0" timeOffset="187498.748">17695 15504,'0'0,"0"0,0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0,49-6,-49 6,0 0,0 0,0 0,0 0,0 0,0 0,0 0,0 0,0 0,0 0,0 0,0 0,0 0,0 0,0 0,0 0,0 0,0 0,0 0,11 0,-11 0,0 0,0 0,0 0,10 17,-10-17,0 0,0 0,20 28,-20-28,0 0,26 43,-26-43,37 56,4 3,-4-4,-1-9,-8-17,-7-10,-6-19,-5 0,0-11,-2-12,-9-13,0-10,1-9,-17-6,4-5,4-2,8 6,-11 5,11 12,1 11,7 9,2 9,1 16,3 14,7 26,7 27,9 24,0 7,-4-12,-10-16,-4-24,-7-23,0-12,-3-11,3 0,2-19,-3-3,-2-13,1-10,-10-3,10-1,-9 4,14 14,-1 9,4 13,7 18,5 9,7 15,10 13,0 0,0-9,-3-17,-7-20,-9-33,-12-15</inkml:trace>
  <inkml:trace contextRef="#ctx0" brushRef="#br0" timeOffset="201190.117">15029 16972,'0'0,"0"0,0 0,0 0,0 0,0 0,0 0,0 0,0 0,0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7:56:50.264"/>
    </inkml:context>
    <inkml:brush xml:id="br0">
      <inkml:brushProperty name="width" value="0.05292" units="cm"/>
      <inkml:brushProperty name="height" value="0.05292" units="cm"/>
      <inkml:brushProperty name="color" value="#FF0000"/>
    </inkml:brush>
  </inkml:definitions>
  <inkml:trace contextRef="#ctx0" brushRef="#br0">10748 4349,'0'0,"0"0,0 0,0 0,0 0,0 0,0 0,0 0,180-20,-180 20,77-15,3 7,2 8,3-15,-4 15,-4-1,-8-10,-6 11,-13-2,-6 2,-8 0,-8 0,-4 0,-11 0,-13 0,0 0,-36 0,-13 0,-20 2,-16-2,-9 8,-6-6,-7 12,-1-4,-4 2,-1 3,1-1,4 2,1 4,7 1,8 2,13-2,14 0,22-6,14-4,18-11,11 0,22 0,18-14,23-6,30-6,29-6,23-4,16-3,4-4,-13-4</inkml:trace>
  <inkml:trace contextRef="#ctx0" brushRef="#br0" timeOffset="566.0566">9548 3120,'0'0,"0"0,0 0,0 0,0 0,0 0,0 0,0 0,0 0,0 0,0 0,0 0,0 0,0 0,0 0,4 114,-4-114,0 0,-3 73,3-73,8 92,5 10,8 2,4-10,4-19,-4-22,-3-22,-6-20,-6-11,-9-18,-1-6</inkml:trace>
  <inkml:trace contextRef="#ctx0" brushRef="#br0" timeOffset="1179.1179">9433 3634,'-14'9,"6"-9,8 0,0 0,0 0,0 0,0 0,0 0,0 0,0 10,0-10,0 0,0 0,0 0,0 0,0 0,-9 1,9-1,0 0,0 0,0 0,0 0,10 7,-10-7,0 0,0 0,0 0,24 0,-24 0,0 0,0 0,35-11,-35 11,0 0,50-14,-50 14,60-17,5-4,7-3,-2-1,-6 0,-10 1,-14 6,-13 3,-13 15,-13-10,-1 10,-15 0,-13 12,-10 5,-8 8,3 10,4 9,9 1,14-5,15-9,22-10,10-13,12-9,8-9,1-14,-7-7,-8-7,-12-1,-16 5,-8 4,-24 12,-13 7,-7 12,-1-1,0 21,17-7,11-4,16-10,12 12,16-12,14 0,9-14,2-5,0-5,-8 2,-5 5</inkml:trace>
  <inkml:trace contextRef="#ctx0" brushRef="#br0" timeOffset="1471.1471">10153 3469,'-11'9,"-2"3,13-12,0 0,0 0,0 0,0 0,0 0,-15 13,15-13,0 0,0 0,0 0,0 0,-26 25,26-25,0 0,0 0,0 0,-23 32,23-32,0 0,0 0,-16 33,16-33,0 0,-1 35,1-35,8 33,11-7,16-7,6-11,10-8,3-19,-3-10,-13-7,-16-4,-21-1,-30-1,-15 3,-17 15,-2 24,14 12,19 13,29-1,1-15,34-9</inkml:trace>
  <inkml:trace contextRef="#ctx0" brushRef="#br0" timeOffset="2902.2902">10997 3609,'0'0,"8"0,-8 0,0 0,0 0,0 0,0 0,0 0,10 0,-10 0,0 0,0 0,0 0,0 0,21-19,-21 19,0 0,0 0,0 0,31-21,-31 21,0 0,0 0,40-31,-40 31,0 0,39-38,-39 38,37-42,-7 0,-16 1,-13 10,-12 10,-13 11,-11 10,-7 17,-2 11,3 12,9 8,11 4,19-5,9-7,21-11,14-9,12-11,2-10,6-16,-7-7,-8-9,-9-5,-12-4,-8 3,-7 8,-11 12,1 11,-1 8,0 0,0 0,-1 25,-10 2,10 8,-12-2,13-7,7-10,-7-6,16-10,-6 0,3-2,3-19,-3-5,1-8,-3-3,-10 7,10 10,-11 20,0 0,9 0,0 20,3 1,1 1,1-4,-2-5,-1-13,0 0,1 0,2-9,0-10,5-5,-3 3,4 5,-1 8,0 6,-3 2,-1 8,-2-8,5 13,2-13,1 0,2-9,-5 2,-3 7,-3-11,-3 11,-1 16,1 3,1 10,1 7,-3 1,1 4,-11 0,11 3,-11 3,1-5,-1-10,9-13,-7-9,0-10,0 0,1-14,7-11,-5-15,-13-19,2-10,1-3,0 6,8 9,12 12,11 13,15 14,18 18,8 9,0 16,-7 13,-23 1,-22-2,-22-2,-29-6,-19-4,-13-7,-2-18,7-10,25-30,14-19,21-17,17-7</inkml:trace>
  <inkml:trace contextRef="#ctx0" brushRef="#br0" timeOffset="3221.3221">12412 2784,'0'0,"67"103,-67-103,0 0,-1 33,1-33,-4 68,-13 17,12 4,1-3,0-6,1-12,2-16,-1-16,2-15,-11-21,1-13,-5-16,-12-14,-13-7</inkml:trace>
  <inkml:trace contextRef="#ctx0" brushRef="#br0" timeOffset="3692.3692">12215 3258,'28'0,"1"-1,-29 1,0 0,0 0,31 0,-31 0,0 0,62-1,-62 1,60-13,-4 1,-3-1,-12 2,-2 10,-5-12,-3 13,-1 0,-3 0,-9 0,-4 7,-14-7,11 13,-11-1,15 2,1 3,8-3,8-2,8-12,8-1,0-9,3-8,-5-4,-9 2,-13 5,-11 15,-13 0,-1 12,-11 18,-4 18,-8 12,-11 13,-16 7,-10 7,-8 1,0-11,12-16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01:17.483"/>
    </inkml:context>
    <inkml:brush xml:id="br0">
      <inkml:brushProperty name="width" value="0.05292" units="cm"/>
      <inkml:brushProperty name="height" value="0.05292" units="cm"/>
      <inkml:brushProperty name="color" value="#FF0000"/>
    </inkml:brush>
  </inkml:definitions>
  <inkml:trace contextRef="#ctx0" brushRef="#br0">9542 12814,'0'0,"0"0,0 0,0 0,0 0,0 0,0 0,0 0,0 0,0 0,0 0,0 0,0 0,0 0,0 0,0 0,0 0,0 0,0 0,0 0,0 0,0 0,0 0,0 0,0 0,0 0,0 0,0 0,0 0,0 0,0 0,0 0,-156 77,156-77,-34 12,-1-4,-5 3,-1-1,1-10,-3 12,3-12,-2 9,1-10,-1 2,1-1,0 0,-3 0,0-1,-3 2,-2-1,1-9,-1 8,1-8,-2 9,0-7,2 6,-3 1,3-10,-5 11,2-10,0 9,-1-12,3 12,3-11,3 10,7 1,2 1,4-9,2 9,1-1,5-10,-1 9,2 1,1-8,-2 8,-1-8,0 8,3-11,-6 12,0-14,-1 13,-1-14,-2 14,-1-17,-2 5,2 4,0-1,3 9,5 1,0-9,0 8,2 0,4 0,1 0,16 0,9 0</inkml:trace>
  <inkml:trace contextRef="#ctx0" brushRef="#br0" timeOffset="806.0806">8489 12460,'0'0,"0"0,0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0,72-49,-72 49,0 0,0 0,0 0,0 0,28 0,-28 0,0 0,0 0,0 0,27 16,-27-16,0 0,0 0,29 1,-29-1,0 0,26 0,-26 0,22-1</inkml:trace>
  <inkml:trace contextRef="#ctx0" brushRef="#br0" timeOffset="6095.6095">7652 12580,'0'0,"0"0,0 0,0 0,0 0,0 0,0 0,0 0,0 0,0 0,0 0,0 0,0 0,0 0,0 0,0 0,0 0,0 0,0 0,0 0,0 0,0 0,0 0,0 0,0 0,0 0,0 0,0 0,0 0,0 0,0 0,0 0,0 0,0 0,0 0,0 0,0 0,0 0,0 0,0 0,0 0,0 0,0 0,0 0,0 0,0 0,0 0,0 0,0 0,0 0,0 0,0 0,0 0,0 0,0 0,0 0,0 0,0 0,0 0,0 0,0 0,0 0,0 0,0 0,-113-118,96 88,6 5,3 12,8 13,-11 0,11 0,0 15,-1-7,1 2,0-10,-9 9,9-9,-11 0,11 14,-17-14,8 12,-4-12,0 15,-2-15,-5 14,3-13,-2 14,-3-4,-3 1,-1 4,-2 2,0 2,-6 3,-4-2,0 3,-4 1,-1 3,-1 2,-3 2,-4 3,1 2,-4 2,0 5,1 5,0 7,0 2,0 2,1-2,0-3,3 1,2-5,3-5,4-5,1-8,6-2,2-7,4-1,4-9,6-4,3-1,6-9,8 0,-11 0,11 0,0 0,0 0,0 0,0 0,0 0,0 0,8 0,-8 0,0 0,0 8,0-8,-1 15,1-2,0 6,-1 5,1 1,-2 1,2 2,-1 5,1 3,-16 4,18 5,-14 6,14 9,-12 11,12 10,-10 9,11 6,-16-1,7 0,-1-3,-6-1,2-1,-1-1,-2-2,4-4,-2-3,0-6,0-8,-1-6,-1-7,3-3,1-7,-1-3,12-8,-17-5,17-8,-14-5,14-6,-1-8,-10 11,10-11,0 0,0 0,0 0,-11-9,11 0,-10-3,10 1,-12 1,12 10,0 0</inkml:trace>
  <inkml:trace contextRef="#ctx0" brushRef="#br0" timeOffset="11780.1779">7921 12811,'0'0,"0"0,0 0,0 0,0 0,0 0,0 0,0 0,0 0,0 0,0 0,0 0,0 0,0 0,0 0,0 0,0 0,0 0,0 0,0 0,0 0,0 0,0 0,0 0,0 0,0 0,0 0,0 0,0 0,0 0,0 0,0 0,0 0,0 0,0 0,0 0,0 0,0 0,0 0,0 0,0 0,0 0,0 0,0 0,0 0,0 0,0 0,0 0,0 0,0 0,0 0,0 0,0 0,0 0,0 0,0 0,0 0,0 0,0 0,0 0,0 0,0 0,0 0,0 0,0 0,0 0,0 0,0 0,0 0,0 0,0 0,0 0,0 0,0 0,0 0,0 0,0 0,0 0,0 0,0 0,0 0,0 0,0 0,0 0,-61 104,61-104,0 0,-19 27,19-27,-22 29,-7 5,4 7,-4 0,2 8,-3 4,-1-1,2 0,-4-1,2-2,-1-5,-4-1,0-7,-1 2,-3 0,1-1,1 4,2 1,7 3,4-2,3 0,8-4,3-7,11-6,-13-5,14-9,-1-2,-8-10,8 0,0 11,0-11,0 0,0 0,0 0,0 0,0 0,8 0,-8 0,0 0,0 0,10 14,-10 8,9 11,-8 2,0 0,1 1,-1-2,0 0,-9 0,8 4,1 4,0 3,1 7,-1 2,12 0,-12-4,13-8,-14-8,10-5,-10-1,16 4,-5 4,5 4,0-1,1 1,2 2,3 5,4 6,0 10,-2-4,-1-3,0-6,-2-13,-3-10,-4-12,-2-2,0-4,2 1,-1 2,7 14,5 10,0-1,-4-2,-6-12,-6-12,-9-9,12 12,-12-12,9 13,-9-5,16 8,6 18,0 4,-2-2,-3-8,-17-16,12-12,-12 11,9-11,-9 11,0-11,0 0,0 0,0 0,0 0,0 0,0 0,0 0,0 0,0 0,0 0,0 0,0 0,0 0,0 0,0 0,0 0,0 0,0 0,0 0,0 0,0 0,0 0,0 0,0 0,0 0,1 12,16-12,2-16</inkml:trace>
  <inkml:trace contextRef="#ctx0" brushRef="#br0" timeOffset="13480.3479">8854 12697,'0'0,"0"0,0 0,0 0,0 0,0 0,0 0,0 0,0 0,0 0,0 0,0 0,0 0,0 0,0 0,0 0,0 0,0 0,0 0,0 0,0 0,0 0,0 0,0 0,0 0,0 0,0 0,0 0,0 0,0 0,0 0,0 0,0 0,0 0,0 0,0 0,0 0,0 0,0 0,0 0,0 0,0 0,0 0,0 0,0 0,0 0,0 0,0 0,0 0,0 0,0 0,0 0,0 0,0 0,0 0,0 0,0 0,0 0,0 0,0 0,0 0,0 0,0 0,0 0,0 0,0 0,0 0,0 0,84 47,-84-47,0 0,0 0,0 0,0 0,15 11,-15-11,0 0,0 0,0 0,17 11,-17-11,0 0,0 0,20 14,-20-14,0 0,23 20,-23-20,23 21,-1-2,-2-1,-3 1,2-2,-4 0,1 1,1 1,-1-2,4 4,-2 1,1 0,1 4,-1-2,2 1,-2 2,-2-1,3 0,-2 1,2-1,-3-1,-1-3,2 1,-2-3,2 0,-1 2,4 2,-1-2,-2 2,2-4,-5-4,0-2,-3-3,-2-2,-2 0,2 0,2 5,0-2,-1 3,0-3,-3-1,0-1,-8-10,9 13,-9-13,0 8,9-8,-9 0,0 11,0-11,0 0,0 9,8-9,-8 13,0-4,8 2,-8 3,0 2,0 1,0 3,-1 1,1 4,0 5,0 5,1 4,-9 1,9-1,-9 3,10-2,-14 3,13 1,-10 3,9 2,-11 2,12 1,-14 0,5-2,-2 0,-4-1,2 0,-2 3,1 5,0 3,-4 0,1-5,-2-2,2-3,-1-4,0-2,4-1,-1 0,-2-1,1 0,0-3,3-10,12-17</inkml:trace>
  <inkml:trace contextRef="#ctx0" brushRef="#br0" timeOffset="16298.6297">12337 10976,'0'0,"0"0,0 0,0 0,0 0,0 0,0 0,0 0,0 0,0 0,0 0,0 0,0 0,0 0,0 0,0 0,0 0,0 0,0 0,0 0,0 0,0 0,0 0,0 0,0 0,0 0,-179-7,179 7,-35 0,-8-1,3 1,-2 14,0-2,-1-1,-4-1,1-10,-3 0,2 0,-6 0,0-1,0-9,-4 0,2-3,1 3,-2-6,5 2,-2-1,-1-1,6 0,-1 3,2 1,2 4,6 8,5-7,2 7,4-1,4 1,3 1,4-1,3 0,3 0,4 0,7 0,0 0,0 0,0 0,0 0,0 0,0 0,9 0,-9 0,17 0,3-15,15-6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08:51.800"/>
    </inkml:context>
    <inkml:brush xml:id="br0">
      <inkml:brushProperty name="width" value="0.05292" units="cm"/>
      <inkml:brushProperty name="height" value="0.05292" units="cm"/>
      <inkml:brushProperty name="color" value="#FF0000"/>
    </inkml:brush>
  </inkml:definitions>
  <inkml:trace contextRef="#ctx0" brushRef="#br0">3306 16691,'0'0,"0"0,0 0,0 0,0 0,0 0,0 0,0 0,0 0,0 0,0 0,0 0,0 0,0 0,0 0,0 0,0 0,0 0,0 0,0 0,0 0,0 0,0 0,0 0,0 0,0 0,0 0,0 0,0 0,0 0,0 0,0 0,0 0,0 0,0 0,0 0,0 0,0 0,0 0,0 0,0 0,0 0,0 0,0 0,0 0,0 0,0 0,0 0,0 0,0 0,0 0,0 0,0 0,0 0,0 0,0 0,0 0,0 0,0 0,0 0,0 0,0 0,0 0,0 0,0 0,0 0,0 0,0 0,0 0,0 0,0 0,0 0,0 0,0 0,0 0,0 0,0 0,0 0,0 0,0 0,0 0,0 0,0 0,0 0,0 0,0 0,0 0,0 0,0 0,17 2,-17-2,0 0,0 0,0 0,0 0,0 0,0 0,0 0,11 0,-11 0,0 0,0 0,0 0,0 0,0 0,0 0,-1-15,1 15,0 0,0 0,0 0,0 0,0 0,12-15,-12 15,0 0,0 0,0 0,0 0,7-22,-7 22,0 0,0 0,0 0,-1-27,1 27,0 0,0 0,16-31,-16 31,0 0,11-40,-11 40,12-42,4-4,0-3,3 3,4 1,0-1,4 2,2-6,2-2,2-8,3-1,8-3,1 0,0-3,-5-1,3-1,-2 3,1 1,1-1,3-1,-3-5,3-4,0 0,-3 0,-5 12,-4 8,-4 8,-10 15,-5 9,-6 7,-9 7,9 10,-10-10,1 10,0 0,0 0,0 0,1 10,-11 2,0 10,1 5,2-1</inkml:trace>
  <inkml:trace contextRef="#ctx0" brushRef="#br0" timeOffset="1229.1229">4419 14884,'0'0,"0"0,0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0,-32-5,32 5,0 0,0 0,0 0,0 0,0 0,14 14,-14-14,0 0,0 0,0 0,0 0,24 14,-24-14,0 0,0 0,0 0,33 23,-33-23,0 0,0 0,40 28,-40-28,0 0,46 32,-46-32,46 35,6 9,2 3,5 9,4 6,6 6,9 0,4 6,7 1,2 0,-1 3,2-1,-5 1,5 4,-1 3,-4 4,2-7,-7-4,-4-3,-9-9,-6-1,-5-7,-9-7,-1-3,-9-5,-7-6,-5-5,-9-9,-6-8,-12-7,11-8,-11 0,1 8,-1-8,0 0,0 0,0 0,0 0,0 0,0 0,9 0,-9 9,0-9,12 14,-11-3,13 1,-14 0,17-1,-17-1,11-10,-11 14,0-14,0 0,0 0,0 0,0 0,10 9,-10-9</inkml:trace>
  <inkml:trace contextRef="#ctx0" brushRef="#br0" timeOffset="20492.049">4771 13916,'0'0,"0"0,0 0,0 0,0 0,0 0,0 0,0 0,0 0,0 0,0 0,0 0,0 0,0 0,0 0,0 0,0 0,0 0,0 0,0 0,0 0,0 0,0 0,-40-142,40 142,0 0,-9-22,9 22,-13-28,1 4,-17-31,-12-3,-9 3,-16 3,-11 6,-12 12,-5 6,-7 8,-5 2,-1 6,2 4,0 9,2 0,4 19,1 8,7 6,7 11,8 9,8 7,8 6,13 8,7 5,20 4,23 5,9 3,20 2,15-1,17 6,8-5,7-5,5-3,1-13,8 2,8-4,3-7,5-3,3-4,-3-11,3-4,-5-8,-5-12,-4-8,-9-14,-6 0,-11 0,-6-21,-11-9,-6-22,-7-17,-6-18,-7-6,-7-3,-12 3,-12-3,-1 3,-15 1,-7 1,-14 2,-7 0,-7 3,-10 2,-9 7,-4 8,-8 4,-3 4</inkml:trace>
  <inkml:trace contextRef="#ctx0" brushRef="#br0" timeOffset="21628.1626">3507 13782,'0'0,"0"0,0 0,0 0,0 0,0 0,0 0,0 0,0 0,0 0,0 0,0 0,0 0,0 0,0 0,0 0,0 0,0 0,0 0,0 0,0 0,0 0,0 0,0 0,0 0,0 0,0 0,0 0,0 0,0 0,0 0,0 0,0 0,0 0,0 0,0 0,0 0,0 0,0 0,0 0,0 0,0 0,0 0,0 0,0 0,0 0,0 0,0 0,0 0,0 0,0 0,0 0,0 0,0 0,0 0,0 0,0 0,0 0,0 0,0 0,0 0,163 31,-163-31,0 0,18 8,2-8,1 9,7-9,6 10,8-11,4 14,3-2,-1 0,-2 4,-8 4,-6 1,-9 0,-8 4,-5 2,-9 5,0 4,-23-2,-3 3,-12-3,-8 3,-1-2,-2 1,7-4,4-4,12-8,11-7,14-3,1 1,-1 5,15 0,6 1,9-2,12-1,14-2,12-1,9-1,6 0,1 0,-3 0,-7-10,-7 13</inkml:trace>
  <inkml:trace contextRef="#ctx0" brushRef="#br0" timeOffset="72561.2554">13920 16426,'0'0,"0"0,0 0,0 0,0 0,0 0,0 0,0 0,0 0,0 0,0 0,0 0,0 0,0 0,0 0,0 0,0 0,0 0,0 0,0 0,0 0,0 0,0 0,0 0,0 0,0 0,0 0,0 0,0 0,0 0,0 0,0 0,0 0,0 0,0 0,0 0,0 0,0 0,0 0,0 0,0 0,0 0,0 0,0 0,0 0,0 0,0 0,0 0,0 0,0 0,0 0,0 0,0 0,0 0,0 0,0 0,0 0,0 0,0 0,0 0,0 0,0 0,0 0,0 0,0 0,0 0,0 0,0 0,20 42,-20-42,0 0,0 0,0 0,0 0,0 0,0 0,0 0,0 0,0 0,0 0,0 0,0 0,0 0,0 0,0 0,0 0,0 0,0 0,0 0,0 0,0 0,0 0,0 0,0 0,0 0,0 0,0 0,0 0,0 0,0 0,0 0,0 0,0 0,0 0,0 0,0 0,0 0,0 0,0 0,0 7,0-7,0 0,0 0,0 0,0 0,0 0,0 0,0 0,0 0,0 0,0 0,0 0,0 0,0 0,0 0,0 0,0 0,0 0,0 0,0 0,0 0,0 0,0 0,0 0,0 0,0 0,0 0,0 0,0 0,-9 9,9-9,0 0,0 0,0 0,0 0,0 0,0 0,0 0,0 0,0 0,0 0,0 0,0 0,0 0,0 0,0 0,0 0,0 0,0 0,0 0,0 0,0 0,0 0,0 0,0 0,0 0,0 0,0 0,0 0,0 0,0 0,0 0,0 0,0 0,0 0,0 0,0 0,0 0,0 0,0 0,0 0,0 0,0 0,0 0,0 0,0 0,0 0,0 0,0 0,0 0,0 0,0 0,0 0,0 0,0 0,0 0,0 0,0 0,0 0,0 0,0 0,0 0,0 0,0 0,0 0,0 0,0 0,0 0,0 0,0 0,0 0,0 0,0 0,0 0,0 0,0 0,0 0,0 0,0 0,0 0,0 0,0 0,0 0,0 0,0 0,0 0,0 0,0 0,0 0,0 0,0 0,14 0,-14 0,0 0,0 0,0 0,0 0,0 0,0 0,0 0,0 0,9-9,-9 9,0 0,0 0,0 0,0 0,0 0,0 0,0 0,13-1,-13 1,0 0,0 0,0 0,0 0,0 0,0 0,14-15,-14 15,0 0,0 0,0 0,0 0,0 0,18-12,-18 12,0 0,0 0,0 0,0 0,19-16,-19 16,0 0,0 0,0 0,21-21,-21 21,0 0,0 0,27-26,-27 26,0 0,27-28,-27 28,27-34,2-8,-3-5,4-7,-4-8,-2-5,0-4,-5-9,1-6,2-2,-6-5,3-1,2-1,-2 2,4 6,0 3,-4 6,2 7,-2-1,1 1,-1-2,-1-2,-1 1,-1 1,0 6,-3 2,1 10,-5 8,3 7,-3 4,1 5,0 5,-1-1,-2 5,-7 5,11 4,-11 13,0-9,9 9,-9 0,13 0,1 0,1 0,7 17,1-2,5 3,10 11,5 5,8 7,8 8,6 6,6 4,5 5,2 2,4 8,-1 1,1 0,-1 3,-2-3,0 7,1 4,-2 7,6 11,0 10,0 7,1 2,-4 2,-3-7,-9-8,-5-9,-9-9,-7-10,-16-15,-7-18,-13-13,-12-13,-11-6,-6-3,-6-5,1-9,1 7</inkml:trace>
  <inkml:trace contextRef="#ctx0" brushRef="#br0" timeOffset="73838.3831">14785 13778,'0'0,"0"0,0 0,0 0,0 0,0 0,0 0,0 0,0 0,0 0,0 0,0 0,0 0,0 0,0 0,0 0,0 0,0 0,0 0,0 0,0 0,0 0,0 0,0 0,0 0,0 0,174 42,-174-42,34 17,-7 10,-8 7,-4 71,-15-89,0-5,1-3,-1 11,-17-5,-1 4,-8-1,-10 3,-4 2,-4-2,-1-4,-3-2,-4-14,-2 0,-2 0,-3-12,1-6,-4-4,-3-6,-2-10,-5-6,2-12,2-2,5-6,3-1,4-3,2 0,4 1,6 4,8 5,3 0,6-2,4-3,7-6,8-5,9-3,-1 2,13 0,10 3,10 1,11 0,8 1,8 2,9 2,11 3,5 4,2 7,7 10,4 7,4 15,5 10,7 7,0 16,0 4,-4 8,0 9,-6 5,-6 10,-4 12,-10 15,-13 15,-15 16,-15 8,-17 7,-10 0,-17 3,2-4,-2-4,-11-8,-5-9,-6-9,-9-7,-8-4,-7-4,-15-4,-6-4,-9-7,-11-7,-6-7,-10-9,-5-12,-14-25,-6-18,-4-10</inkml:trace>
  <inkml:trace contextRef="#ctx0" brushRef="#br0" timeOffset="83071.3063">14419 12917,'0'0,"0"0,0 0,0 0,0 0,0 0,0 0,0 0,0 0,0 0,0 0,0 0,0 0,0 0,0 0,0 0,0 0,0 0,0 0,0 0,0 0,0 0,0 0,0 0,0 0,0 0,0 0,0 0,0 0,0 0,0 0,0 0,0 0,0 0,0 0,0 0,0 0,0 0,0 0,0 0,0 0,0 0,0 0,0 0,0 0,0 0,0 0,0 0,0 0,0 0,0 0,0 0,37 59,-37-59,0 0,0 0,0 0,0 0,21-17,-21 17,0 0,0 0,0 0,30-24,-30 24,0 0,0 0,37-26,-37 26,0 0,42-26,-42 26,43-25,5-1,-4 8,-6 2,-5 4,-9 12,-5 0,-5 17,-2 1,-14 4,2 7,-10 7,-8 3,-14 9,-5 2,-4 5,-8 7,1 2,2 0,10-9,9-14,8-12,8-14,11-15,-8 11,8-11,0 0,10 0,6-1,8 11,7-12,7 2,0-1,2 0,2 1,-1-11,1 11,-2 0,-2-1,-5 1,-3 9,-9 12,-10 8,-12 8</inkml:trace>
  <inkml:trace contextRef="#ctx0" brushRef="#br0" timeOffset="89127.9119">19226 16180,'0'0,"0"0,0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43,12-43,0 0,0 0,0 0,0 0,0 0,0 0,0 0,0 0,0 0,0 0,0 0,0 0,0 0,0 0,0 0,0 0,0 0,0 0,0 0,0 0,0 0,0 0,0 0,0 0,0 0,0 0,0 0,0 0,0 0,0 0,0 0,0 0,0 0,0 0,0 0,0 0,0 0,0 0,0 0,0 0,0 0,0 0,0 0,0 0,0 0,0 0,0 0,0 0,0 0,0 0,0 0,0 0,0 0,0 0,0 0,0 0,0 0,0 0,0 0,0 0,0 0,0 0,0 0,0 0,0 0,0 0,0 0,0 0,0 0,0 0,0 0,0 0,0 0,0 0,-7 1,7-1,0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0,10-9,-10 9,0 0,0 0,0 0,0 0,0 0,0 0,0 0,0-11,0 11,17-20,-17 20,0 0,0 0,0 0,0 0,0 0,12-25,-12 25,0 0,0 0,0 0,0 0,15-28,-15 28,0 0,0 0,0 0,14-29,-14 29,0 0,0 0,17-32,-17 32,0 0,16-36,-16 36,18-38,2-3,-20 41,0 0,21-40,-21 40,20-39,1-3,2-1,2-3,0-5,2-7,-3-5,2-8,3-9,2-5,5-4,7-7,-4-2,3-11,0-3,0-6,5-11,-1-1,5-2,-3 0,1 5,-3 9,3 3,-3 17,5 7,-5 10,-8 12,0 3,-4 9,-7 8,-4 10,-6 10,-4 11,-13 9,15 8,-5 1,0 12,10 6,-4 9,5 9,1 8,0 5,3 6,2 6,-1 3,2 8,0-1,0 10,6-3,2 8,-4 3,0-4,-1 7,-2 3,5-2,-1 7,-2-3,1 2,-3-2,4-4,2-3,0-1,-1 0,0-1,-1 2,2-8,-1 0,-2 0,2-1,1-1,-2-7,3 0,-2 0,-2-4,3 0,-4-7,-2-4,-5-5,-5-11,-5-11,-14-16,0-15,0 0,-26-23</inkml:trace>
  <inkml:trace contextRef="#ctx0" brushRef="#br0" timeOffset="90799.079">20469 13032,'0'0,"0"0,0 0,0 0,0 0,0 0,0 0,0 0,0 0,0 0,-18 88,18-88,0 0,-14 36,14-36,-33 62,33-62,-15 11,5-11,-12 8,-4-9,-5 2,-8-10,-4-1,-9-3,-1-7,-4-4,-1-4,2-5,-1-3,-1-2,3-5,2-5,3-3,4-7,5-6,6-7,7-9,10-7,8-7,14-2,-1-1,21 6,1 2,8 8,6 2,11 5,7 1,8 6,8 5,6 5,1 5,6 11,1 6,1 9,2 8,3 4,4 14,-1-2,0 12,1 8,-5 8,-4 11,-5 10,-10 12,-7 14,-10 9,-6 6,-9 2,-8 2,-5 3,-5 1,-11 0,-6 1,-8-5,-1-4,-11-4,-2-2,-4-7,-5-1,-8-1,-3-4,-9-4,-1-2,-7-1,-4-7,0-1,-8-4,0-7,-4-3,-6-11,-1-7,-5-8,-4-4,0-10,-2-1,0-13,4-1,2-9,5-10,9-8,11-4,9-2,8 5,9 9</inkml:trace>
  <inkml:trace contextRef="#ctx0" brushRef="#br0" timeOffset="92278.2269">20462 11904,'0'0,"0"0,0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 10,91-10,0 0,0 0,0 0,0 0,-17 0,17 0,0 0,0 0,0 0,-19 19,19-19,0 0,0 0,-19 14,19-14,0 0,-21 14,21-14,-21 14,5-2,1-5,3-5,-1 10,-20-6,33-6,-12 0,12 0,-14 0,4 1,10-1,-11 0,11 0,0 0,9 0,10-12,10 1,9-2,3 1,1 11,0-10,2 11,-3 15,0 0,0 7,-8 1,-10 1,-12 9,-11 10,-29 10,-9 11,-10-2,-4-4,0-4,3-4,5-5,7-10,12-8,9-11,16-16,0 10,0-10,21 0,7 10,10-10,9 11,14-13,12 2,5 0,3 9,4-9,-5-2,-6 12,-11-10,-17 10,-15-1,-21 4</inkml:trace>
  <inkml:trace contextRef="#ctx0" brushRef="#br0" timeOffset="150414.0399">10209 8603,'0'0,"0"0,0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4,-19-4,0 0,0 0,0 0,0 0,10 25,-10-25,0 0,0 0,0 0,0 36,0-36,0 0,0 0,8 40,-8-40,0 0,0 46,0-46,10 47,-2 3,2 3,5 3,1 1,3-3,4 0,1-5,8-4,5-8,9-5,8-9,6-3,4-7,-7-3,-5-2,-10-8,-3 10,-6-10,-2 0,-3 0,-6-15,-6-4,-15-5</inkml:trace>
  <inkml:trace contextRef="#ctx0" brushRef="#br0" timeOffset="150967.0952">10802 8431,'0'0,"0"0,0 0,0 0,0 0,0 0,0 0,0 0,0 0,0 0,0 0,0 0,0 0,0 0,0 0,0 0,0 0,0 0,0 0,0 0,0 0,0 0,0 0,0 0,0 0,0 0,0 0,0 0,0 0,0 0,0 0,0 0,0 0,0 0,0 0,0 0,41 88,-41-88,0 0,0 0,8 32,-8-32,0 0,0 35,0-35,13 39,-6 6,-7 3,16 5,-5 2,0 4,1 3,-1 3,-3 0,3 0,-13-4,16-4,-7-4,-8-6,14-7,-13-8,11-8,-11-8,-1-6,1-10,0 0,1-8,-1-13</inkml:trace>
  <inkml:trace contextRef="#ctx0" brushRef="#br0" timeOffset="152073.2058">11318 8274,'-13'-32,"0"7,13 25,0 0,0 0,-19-21,19 21,0 0,-37-43,37 43,-41-38,-9 4,-1 2,-5 5,-8 9,2 6,-2 2,-4 10,5-7,-3 7,-5 0,-3 17,-2 2,-4 10,1 8,1 8,4 4,4 4,3 9,6 6,0 11,7 6,8 7,8 8,8 8,7 1,11 2,12-2,7 0,12-7,9 0,12-5,6-7,6-5,9-6,7-6,9-8,7-11,4-11,6-3,2-10,2-11,2-8,1-11,1-14,2-11,-2-9,-2-14,-4-10,-9-3,-16-7,-16-3,-12-1,-9-2,-11-9,-6-4,-16-8,9-5,-8 4,-1-1,-9 4,-1 10,1 3,-10 6,0 2,-3 0,-5 4,-4 6,1 3,0 5,7 4,0 5,3 6,-1 4,-7 8,2 3,1 1,2 3,2 2,3 4,6 3,2 11,10-12,-17 12,8 0</inkml:trace>
  <inkml:trace contextRef="#ctx0" brushRef="#br0" timeOffset="157966.7951">10190 9861,'0'0,"0"0,0 0,0 0,0 0,0 0,0 0,0 0,0 0,0 0,0 0,0 0,0 0,0 0,0 0,0 0,0 0,0 0,0 0,0 0,0 0,0 0,0 0,0 0,0 0,0 0,0 0,0 0,0 0,135 100,-135-100,27 45,-5 11,-9 3,-13 5,-1 2,0 7,0 6,-9 4,9 7,-12 8,11 7,0 19,2 4,7 11,4 6,2 2,6 5,-6-4,4 4,1 5,0 4,1 1,0 10,4 1,-1 0,5 8,0-5,-4 0,3 0,-8-4,1-2,-1-3,1 0,3 4,0 1,8 2,3 3,-1-2,4-2,-6-12,-2-14,-2-14,-6-13,-1-13,-1-12,-5-13,0-10,1-12,2-8,2-12,2-4,2-6,1-3,2-5,-1-5,-1-1,-5-3,0-1,-2 2,3 2,1 3,4 10,2 4,3 3,-1 5,-4-2,-8-3,-5-5,-12-4,2-7,-1-8,0-2,0-2,11 1,9-9,11 12,13-12,14 0</inkml:trace>
  <inkml:trace contextRef="#ctx0" brushRef="#br0" timeOffset="173964.3947">4525 13451,'0'0,"0"0,0 0,0 0,0 0,0 0,0 0,0 0,0 0,0 0,0 0,0 0,0 0,0 0,0 0,0 0,0 0,0 0,0 0,0 0,0 0,0 0,0 0,0 0,0 0,0 0,0 0,0 0,0 0,0 0,0 0,0 0,0 0,0 0,0 0,0 0,0 0,0 0,0 0,0 0,0 0,0 0,0 0,0 0,0 0,0 0,0 0,0 0,0 0,0 0,0 0,0 0,0 0,0 0,0 0,0 0,17 88,-17-88,0 0,0 0,0 0,0 0,0 0,0 0,0 0,0 0,0 0,0 0,0 0,9 0,-9 0,0 0,0 0,0 0,0 0,0 0,0 0,8 0,-8 0,0 0,0 0,0 0,0 0,0 0,14 0,-14 0,0 0,0 0,0 0,0 0,17 0,-17 0,0 0,0 0,0 0,25 0,-25 0,0 0,0 0,31-14,-31 14,0 0,34-18,-34 18,42-27,11-11,5-13,5-8,8-8,5-5,4-3,3-8,7-2,1 0,6-3,2-3,4-4,3-4,1-4,3 3,4 1,-5 5,4 3,12-10,12-9,16-4,11-11,-1 6,-2-2,2-1,-1-4,-4 1,-2 0,-14 9,-17 14,-15 13,-14 9,-7 11,-4 1,-5 6,-6 5,1 0,-9 1,0 0,6-1,3-3,5-2,0 4,-6 6,-5 6,-8 10,-6 7,-2 7,-5 5,-3 1,1 2,-3-1,7 2,4 2,5 9,-6-11,-22 13</inkml:trace>
  <inkml:trace contextRef="#ctx0" brushRef="#br0" timeOffset="192570.2551">15148 12173,'0'0,"0"0,0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 23,50-23,0 0,0 0,0 0,0 0,0 0,0 0,0 0,0 0,0 0,0 0,0 0,0 0,0 0,0 0,0 0,0 0,0 0,0 0,0 0,0 0,0 0,0 0,0 0,0 0,0 0,0 0,0 0,0 0,0 0,0 0,0 0,0 0,0 0,0 0,0 0,0 0,0 0,0 0,0 0,0 0,0 0,0 0,0 0,0 0,0 0,0 0,0 0,0 0,0 0,0 0,0 0,0 0,0 0,0 0,0 0,0 0,0 0,0 0,0 0,0 0,0 0,0 0,0 0,0 0,0 0,0 0,0 0,0 0,0 0,0 0,0 0,0 0,0 0,0 0,-8 13,8-13,0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0,0 0,0 0,0 0,0 0,0 0,0 0,0 0,0 0,0 0,0 0,0 0,0 0,0 0,0 0,0 11,0-11,0 0,0 0,0 0,0 0,0 0,0 0,0 0,0 0,0 0,0 0,0 0,0 0,0 0,0 0,0 0,0 0,0 0,0 0,0 0,0 0,0 0,0 0,0 0,0 0,0 0,0 0,0 0,0 0,0 0,0 0,0 0,0 0,0 0,0 0,0 0,0 0,0 0,0 0,0 0,0 0,0 0,0 0,0 0,0 12,0-12,0 0,0 0,0 0,0 0,0 0,0 0,0 0,0 0,0 0,0 0,0 0,0 0,0 0,0 0,0 0,0 0,0 0,0 0,0 0,0 0,0 0,0 0,0 0,0 0,0 0,0 0,0 0,-8 0,8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0,-3 7,3-7,0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9,-10-9,0 0,0 0,0 0,0 0,0 0,0 0,0 0,0 0,0 0,0 0,0 0,0 0,0 0,0 0,0 0,0 0,0 0,0 0,0 0,0 0,0 0,0 0,0 0,0 0,0 0,0 0,0 0,0 0,0 0,0 0,0 0,0 0,0 0,0 0,0 0,11 0,-11 0,0 0,0 0,0 0,0 0,0 0,0 0,0 0,0 0,0 0,0 0,0 0,0 0,0 0,0 0,0 0,0 0,0 0,0 0,0 0,0 0,0 0,0 0,0 0,0 0,0 0,14 0,-14 0,0 0,0 0,0 0,0 0,0 0,0 0,0 0,0 0,0 0,0 0,9-13,-9 13,0 0,0 0,0 0,0 0,0 0,0 0,0 0,0 0,0 0,12 0,-12 0,0 0,0 0,0 0,0 0,0 0,0 0,0 0,0 0,12-16,-12 16,0 0,0 0,0 0,0 0,0 0,0 0,0 0,13-11,-13 11,17-13,-17 13,0 0,0 0,0 0,0 0,0 0,18-17,-18 17,0 0,0 0,0 0,0 0,22-21,-22 21,0 0,0 0,0 0,25-27,-25 27,0 0,0 0,26-28,-26 28,0 0,28-33,-28 33,31-35,-1-4,-30 39,0 0,32-40,-32 40,36-47,-1 1,5-5,3-3,0-3,9-8,1-2,2-6,6-4,-5 0,4-1,4-5,-5 6,4-2,3-2,-2 2,8-4,-5 2,3-1,-1 1,1-1,-4 5,-3 5,-6 8,-5 7,-3 9,-6 3,-2 3,-2 5,-2 1,-2 5,0 2,-6 7,-4 2,-4 5,-4 4,-2 11,6-8,3 7,4 14,6-1,1 1,0 7,6 1,0 4,4 4,0 0,6 5,2 1,3 1,1 6,2 1,1 3,3 2,0 1,2-1,1 2,-1 1,0 2,0-2,0 2,0-1,-1-2,0 2,1-2,1 1,-1 1,0-4,-3 2,-3-3,0-3,-2 1,-1 0,-2-3,-1 0,-5-3,-3-2,-3-6,-3 1,-2-1,-4-4,-3-1,-3-3,-4-1,1-5,-7-4,-4-1,-3-5,-1-7,-9 10,10-10,-10 0,0 0,7 8,-7-8,0 0,0 0,0 0,1-9,-1-7,1-9,-22-3</inkml:trace>
  <inkml:trace contextRef="#ctx0" brushRef="#br0" timeOffset="193570.3551">16907 8942,'0'0,"0"0,0 0,0 0,0 0,0 0,0 0,0 0,0 0,0 0,0 0,0 0,0 0,0 0,0 0,-44-88,24 74,20 14,0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20,0-20,0 0,0 0,0 0,0 0,0 0,0 0,-1 20,1-20,0 0,0 0,0 0,0 0,0 0,9 31,-9-31,0 0,0 0,0 0,0 0,1 41,-1-41,0 0,0 0,0 0,0 48,0-48,0 0,0 0,0 51,0-51,0 0,1 56,-1-56,1 55,-1 1,0-56,0 53,19-5,3-6,7-1,6-6,6-4,3-4,3-5,4-3,0-7,2 0,-1-15,-2 11,-1-9,-5 1,-6 0,-7-13,-9 13,-8-11,-14 11,1-14,-1 2,0-5,-8-5,-3-3</inkml:trace>
  <inkml:trace contextRef="#ctx0" brushRef="#br0" timeOffset="194085.4066">17476 8972,'0'0,"0"0,0 0,0 0,0 0,0 0,0 0,0 0,0 0,0 0,0 0,0 0,0 0,0 0,0 0,0 0,0 0,0 0,0 0,0 0,0 0,0 0,0 0,0 0,0 0,0 0,0 0,0 0,0 0,0 0,0 0,0 0,0 0,0 0,0 0,0 0,0 0,0 0,0 0,0 0,0 0,0 0,0 0,0 0,0 0,0 0,0 0,6-77,-6 77,0 0,0 0,0 0,0 0,0 0,0 0,0 0,9 15,-9-15,0 0,0 0,0 0,0 0,0 0,0 0,9 17,-9-17,0 0,0 0,0 0,14 26,-14-26,0 0,0 0,0 0,0 0,15 34,-15-34,0 0,0 0,0 0,15 35,-15-35,0 0,0 0,13 42,-13-42,0 0,13 44,-13-44,12 48,0 2,1 4,-13 0,13 0,-16 0,14-2,-11-7,9-4,-10-11,9-5,-9-8,1-5,8-4,-8-8,-1 10,1-10,0 0,0 0,1-16,-1-2</inkml:trace>
  <inkml:trace contextRef="#ctx0" brushRef="#br0" timeOffset="195275.5256">17831 8572,'-10'-18,"-5"2,15 16,0 0,0 0,0 0,-13-17,13 17,0 0,0 0,-32-34,32 34,0 0,-32-34,32 34,-32-32,-6 4,-1 2,-5 2,-6 3,-5 3,-2 6,-4 2,-5 11,-1-10,-3 10,4-1,-3 12,2 2,3 5,1 3,0 5,4 4,-1 8,4 6,3 6,4 7,7 2,3 5,5 0,5 4,6 0,8 2,15 1,0 1,0-2,20 2,4-1,2-3,5 1,6-2,9-4,8-2,2-5,6-8,1-5,5-7,8-7,0-2,5-8,2-4,-1-4,3-13,1-2,-1 2,0-13,0-4,-2-8,-3-5,-6-4,-6-5,-5-9,-3 1,-7-5,-9-6,-4-2,-10-4,-6 0,-7-7,-9-2,-9 0,-1 1,1-2,-12 0,-5 2,-7 5,-3 5,-5 2,2 4,-3 4,-2 4,-3 3,-3 1,-5 7,-3 1,-1 9,-2 4,3 3,2 6,4 2,4 1,1 2,8 10,0 2,2-2,4 19</inkml:trace>
  <inkml:trace contextRef="#ctx0" brushRef="#br0" timeOffset="223590.3568">13064 4993,'0'0,"0"0,0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54,-55-54,0 0,0 0,0 0,0 0,0 0,0 0,0 0,0 13,0-13,0 11,0-11,0 0,0 0,0 0,0 0,0 0,9 15,-9-15,0 0,0 0,0 0,0 0,0 16,0-16,0 0,0 0,0 0,9 18,-9-18,0 0,0 0,0 22,0-22,0 0,0 22,0-22,-1 26,10 4,-10-1,1 1,-1 2,1-2,8-1,-8-6,0-5,-1-5,1-13,0 11,0-11,0 0,0 0,0-10,0 0,-11-5,11-3,-11-4,12-4,-1-3,1 1,-1 1,3 2,-16 0,14 3,-1-1,-10 2,11-2,-1 3,-11 0,11 2,-10 1,11 5,-1 2,-10 10,10-12,0 12,0 0,0 0,0 0,0 0,0 0,8 0,7-8,6 8,5-1,6 1,3-9,6 9,0 0,1-2,0 1,1 13,1-12,3 12,2-12,-4 13,2-14,-7 14,-3-14,-2 15,-6-14,-4 13,-3-13,-4 15,-3-5,-4 4,-12 4,10 8,-10 8,-10 4,-3 9,-6 6,-7 4,0 7,-1 1,-1 3,3 5,-2 3,-2 1,4 2,-2-4,4-2,-1-3,4-6,-4-1,1-6,4-7,3-9,6-13,3-8,8-7,0-13,-10 10,10-10,0 0,0 0,0 0,0 0,-8-19,-1-6</inkml:trace>
  <inkml:trace contextRef="#ctx0" brushRef="#br0" timeOffset="225317.5295">13826 4730,'0'0,"0"0,0 0,0 0,0 0,0 0,0 0,0 0,0 0,0 0,0 0,0 0,0 0,0 0,0 0,0 0,0 0,0 0,0 0,-44-99,44 99,-46-70,36 56,-1 2,-1 0,-12-13,-1 0,-2 0,0 2,-4 1,-2 0,-4 0,-6 1,1 4,-4 3,3 5,-8 9,-3 2,1-2,-4 0,0 16,1 0,0 4,-3-1,2 9,-4 4,4 5,-2 6,0 2,0 1,7 1,3 4,5 5,-1 2,-2 6,5 3,1 0,6 3,3 1,8-1,3-1,3 2,4 0,2 2,0 2,11 0,-9 0,8 2,9-1,2-2,3-1,7-2,2-2,0-1,6 3,0-3,2-1,6-2,1-4,5-3,3-3,2-2,3-7,6-3,1-5,1-3,4-6,-1-1,2-4,2-7,0-2,6-6,3-10,-1 1,3-1,0-11,-1-6,4-8,-2-3,1-6,-1-5,-2-4,0-4,-3-4,0-4,-4-6,-4-1,-4-6,-1-1,-8 1,0-2,-6-1,-5-1,-4 0,-5-2,-2 5,-2-1,-3 3,-4-2,-8-1,-12 3,2 0,0 5,0 1,0 3,-15 1,2 1,-3 4,-1-1,-1 3,-4 1,2-2,-5 4,3-1,-1 3,-4 2,0 1,-3 3,1 2,-2 2,0 3,-3 3,-5 3,-3 3,-3 3,0 4,-1 6,2 3,0 8,1 0,-1 2,2-2,1 0,6 0,2 9,2-9,-1 15,-2-13</inkml:trace>
  <inkml:trace contextRef="#ctx0" brushRef="#br0" timeOffset="226520.6498">12304 6817,'0'0,"0"0,0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26,-6-26,0 0,0 0,0 0,0 0,0 0,-13 16,13-16,0 0,0 0,0 0,0 0,-18 20,18-20,0 0,0 0,0 0,-21 23,21-23,0 0,0 0,-24 26,24-26,0 0,-23 26,23-26,-26 26,-1 0,27-26,-26 28,-2 3,-1 3,-1 5,-4 1,0 3,-3 0,2-1,1-2,3 0,0-4,-3 0,2 1,-1 4,-1 0,2 1,1 1,0-1,4-3,1-1,3-3,1 1,1-5,2-5,2-4,5-4,0-2,1-4,2 0,-1-1,10-11,-13 13,13-13,0 0,0 0,0 0,0 0,0 0,-8 9,8-9,0 0,0 0,0 0,0 0,0 0,0 0,0 0,0 9,0-9</inkml:trace>
  <inkml:trace contextRef="#ctx0" brushRef="#br0" timeOffset="227728.7706">9061 17008,'0'0,"0"0,0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22,22-22,0 0,0 0,0 0,0 0,0 0,0 0,0 0,0 0,0 0,0 0,0 0,0 0,0 0,0 0,0 0,0 0,0 0,0 0,0 0,0 0,0 0,0 0,0 0,0 0,0 0,0 0,0 0,0 0,0 0,0 0,0 0,0 0,0 0,0 0,0 0,0 0,0 0,0 0,0 0,0 0,0 0,0 0,0 0,21-19,-21 19,0 0,0 0,0 0,0 0,20-17,-20 17,0 0,0 0,0 0,25-21,-25 21,0 0,0 0,28-26,-28 26,0 0,33-33,-33 33,38-35,2-7,5-9,-1-4,7-12,2-3,4-6,2-6,5-3,2-5,-2-4,5-3,2-4,2-4,4-5,1-6,0-3,2-3,-3 0,1-2,-3-2,4-3,-2-6,2-4</inkml:trace>
  <inkml:trace contextRef="#ctx0" brushRef="#br0" timeOffset="228672.865">12244 11204,'30'-74,"-9"2,-21 72,27-72,24-72,0-4,1-4,2-4,-1-1,-3 0,2 4,-8 3,-5 7,1 5,-6 10,4 7,1 8,-1 6,-6-2,0 3,-4 3,-11-1,5 6,-7 3,-5 4,5 4,0 1,-1 2,4-2,-3 4,0 7,-2 4,-1 4,-3 4,1 4,1-2,0 2,0 0,2 1,-5 7,-7 10,10 5,-11 7,2 2,7 4,-9 2,0 1,8 3,-7 1,-1 1,8 4,-8 3,0 8,0 0,0 0,0-9,0 9,0 0,0 0,0 0,0 0,0 0,0 0,0 0,0 0,0 0,0 0,0 0,0 0,0 0,0 0,0 0,0 0,0 0,0 0,0 0,0 10</inkml:trace>
  <inkml:trace contextRef="#ctx0" brushRef="#br0" timeOffset="230666.0643">12254 10961,'0'0,"0"0,0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6,-3-6,0 0,0 0,0 0,0 0,0 0,0 0,0 0,0 0,0 0,0 0,0 0,0 0,0 0,0 0,0 0,-8 0,8 0,0 0,0 0,0 0,0 0,0 0,0 0,0 0,0 0,0 0,0 0,0 0,0 0,0 0,0 0,0 0,0 0,0 0,0 0,0 0,0 0,0 0,0 0,0 0,0 0,0 0,0 0,0 0,0 0,0 0,-13 0,13 0,0 0,0 0,0 0,0 0,0 0,0 0,0 0,0 0,0 0,0 0,0 0,0 0,0 8,0-8,0 0,0 0,0 0,0 0,0 0,0 0,0 0,0 0,0 0,0 0,0 0,-12 0,12 0,0 0,0 0,0 0,0 0,0 0,0 0,0 0,0 0,0 0,0 0,0 14,0-14,-10 8,10-8,0 0,0 0,0 0,0 0,0 0,0 0,0 0,0 0,0 11,0-11,0 0,0 0,0 0,0 0,0 0,0 0,0 0,1 11,-1-11,0 0,0 0,0 0,0 0,0 0,0 0,0 15,0-15,0 0,0 0,0 0,0 0,0 0,0 15,0-15,0 0,0 0,0 0,0 0,0 18,0-18,0 0,0 0,0 0,0 20,0-20,0 0,0 0,-17 23,17-23,0 0,-8 25,8-25,0 25,-16 3,16 0,-12 2,3 3,0 0,1 3,-2 0,0 2,-4 4,-1-3,-2 1,3 4,0-1,2 2,-1 1,1-3,-3 0,0-3,-2 4,2 4,3 0,-3 3,2 1,-3-2,0 3,2 1,2-4,-2 3,1-5,0 4,0-1,2 3,-4 2,-2 3,0-2,1 3,-1 1,-2-3,2 2,-2-3,0-1,-1-1,-1 5,0-4,-3 1,1 0,1-3,1-1,-3-3,1 1,0 0,1 2,-2-2,-2 2,1-3,-1-3,4-1,1 0,-3-2,0-2,2-2,-1-2,3-3,-2-2,0 3,-3 0,1 1,1 0,0-4,1 2,-2-2,4 0,0-1,-1-1,5-4,-4 0,4-2,-2-2,3-3,0 2,0-2,2-1,-2-2,2-2,2-2,4-1,-2-3,9-9,-10 14,10-14,0 8,-10-8,10 0,0 0,0 9,0-9,-15 0,2 0</inkml:trace>
  <inkml:trace contextRef="#ctx0" brushRef="#br0" timeOffset="239800.9777">17840 2005,'0'0,"0"0,0 0,0 0,0 0,0 0,0 0,0 0,0 0,0 0,0 0,0 0,0 0,0 0,0 0,0 0,0 0,0 0,0 0,0 0,0 0,0 0,0 0,0 0,0 0,0 0,0 0,0 0,0 0,0 0,0 0,0 0,0 0,0 0,0 0,0 0,0 0,0 0,0 0,0 0,0 0,0 0,0 0,0 0,0 0,0 0,0 0,0 0,0 0,0 0,0 0,0 0,0 0,0 0,0 0,0 0,0 0,0 0,0 0,0 0,0 0,0 0,0 0,0 0,-22-98,22 98,0 0,0 0,0 0,1-16,-1 16,0 0,0 0,0 0,0 0,-13-15,13 15,0 0,0 0,0 0,-7-16,7 16,0 0,0 0,-7-15,7 15,0 0,-7-18,7 18,-14-18,-17-23</inkml:trace>
  <inkml:trace contextRef="#ctx0" brushRef="#br0" timeOffset="240457.0433">17690 1698,'0'0,"0"0,0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 59,-29-59,0 0,0 0,0 0,0 0,0 0,11 7,-11-7,0 0,0 0,0 0,0 0,6 16,-6-16,0 0,0 0,0 0,-1 19,1-19,0 0,0 0,10 21,-10-21,0 0,10 33,-10-33,14 36,-18 6,16 2,-15-12,1 3,-12 4,11 3,0 5,-1 3,1 3,-8 2,7 1,-10 4,10 3,-10 1,10-2,2 0,-3-1,2-1,0 2,-9 1,10-3,0-1,-10-9,10-7,1-8,0-4,0-7,-1-5,-6-6,8-4,0-9,0 0,0 8,0-8,0-20,2-7</inkml:trace>
  <inkml:trace contextRef="#ctx0" brushRef="#br0" timeOffset="241217.1193">18464 1865,'0'0,"0"0,0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69,-33-69,0 0,0 0,0 0,-2 34,2-34,0 0,0 0,-2 35,2-35,0 0,-5 41,5-41,-10 41,8 4,-17 2,6 3,10 3,-14 4,14 6,-14 7,4 3,1 1,-4 2,14-3,-16-2,15 0,-15-2,4-5,3-6,-2-4,11-12,1-7,-13-6,13-8,1-7,-10-3,10-11,-8 0,8 0</inkml:trace>
  <inkml:trace contextRef="#ctx0" brushRef="#br0" timeOffset="242814.279">18908 1290,'0'0,"0"0,0 0,0 0,0 0,0 0,0 0,0 0,0 0,0 0,0 0,0 0,0 0,0 0,0 0,-166-137,138 119,8 3,-4-1,2 2,-5 0,2 1,-2 1,1 1,-5-1,1 3,-2-1,-28-11,-3 4,-1 3,-3 2,-4 2,-2 10,-37-9,-7 9,-1 15,-3 7,42 0,-3 5,2 3,3 6,-2 4,3 4,-1 6,5 2,1 7,2 1,8 4,1 2,3 4,-24 39,13 7,6 7,4 8,33-43,3 4,7-2,9 3,-1-2,3 3,0-2,15 0,1-2,13 1,0-2,6 0,3-1,3-3,5 0,13 3,3-2,6-5,2-4,-4-13,8-7,3-1,1-4,2-6,7-2,1-10,3-7,4-4,-2-3,5-5,5-16,-1 0,1-9,1-11,-3-4,2-7,0-3,2-8,-1-6,-2-6,0-6,-7-3,-4-1,0-4,-11 3,-1-6,-4-3,-4 0,0-7,-6-2,-3 2,-9 0,-9 0,-6-2,-8-5,-4 1,-6-1,-2 2,-10 1,1 7,-1 0,-14 5,-6 3,-1 2,4 35,2 1,-5 0,3 1,-12-33,-6 3,3 3,-3 2,-1 4,-3 2,0 5,-3 2,-1 2,-2 5,-2 3,-3 1,-2 7,-4 6,-5 4,-6 5,-70 1</inkml:trace>
  <inkml:trace contextRef="#ctx0" brushRef="#br0" timeOffset="243751.3727">14581 5143,'0'0,"0"0,0 0,0 0,0 0,0 0,0 0,0 0,0 0,0 0,0 0,175-80,-154 69,-1-1,1 0,23-16,-1-6,6-2,-5-5,8-3,-1-1,-1 1,6-1,-1-2,-1 3,8-5,-1-1,6-5,4-3,0 0,0 1,-6 0,4 3,-3 2,1-4,3 1,-9 2,-1 5,-9 7,-3 3,-7 4,-2 3,-1 3,-5 3,-9 8,-4 5,-5 12,-15 0,0 24</inkml:trace>
  <inkml:trace contextRef="#ctx0" brushRef="#br0" timeOffset="245094.507">17561 8195,'0'0,"0"0,0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0,-7-36,7 36,0 0,0 0,0 0,0 0,0 0,-8-12,8 12,0 0,0 0,0 0,0 0,0-19,0 19,0 0,0 0,0 0,-16-25,16 25,0 0,0 0,0-29,0 29,0 0,-15-34,15 34,0-37,-13-3,14-1,-12-1,11-5,-10-4,9-7,1-8,-1-4,-11-7,11-4,0-2,1-3,0 3,-1-4,0-1,0-7,0-7,1-7,13-3,-13-3,12 2,-5-1,-7 5,9 2,-7 3,6 1,0 3,-9-3,17-1,-9-4,5-2,-3-1,2 8,-2 6,-9 5,15 7,-12 6,9 1,-9 5,5 0,-5 3,6 6,-6 4,8 6,-9 6,8 6,-10 11,2 7,-2 5,8 5,-7 0,-1 4</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13:19.461"/>
    </inkml:context>
    <inkml:brush xml:id="br0">
      <inkml:brushProperty name="width" value="0.05292" units="cm"/>
      <inkml:brushProperty name="height" value="0.05292" units="cm"/>
      <inkml:brushProperty name="color" value="#FF0000"/>
    </inkml:brush>
  </inkml:definitions>
  <inkml:trace contextRef="#ctx0" brushRef="#br0">11748 7716,'0'0,"0"0,0 0,0 0,0 0,0 0,0 0,0 0,0 0,0 0,0 0,0 0,0 0,0 0,0 0,0 0,0 0,0 0,0 0,0 0,0 0,0 0,0 0,0 0,0 0,0 0,0 0,0 0,0 0,0 0,0 0,0 0,0 0,0 0,0 0,0 0,-124 105,124-105,0 0,0 0,-10 0,10 0,0 0,-9 19,9-19,-8 12,-9 13,2 0,5-2,10-2,0-4,0-5,19-12,-1 10,10-12,10-17,6-3,4-4,-1-2,-9 0,-3 3,-9-6,-3 1,-5-4,-8 0,-10 3,-16 1,-13 5,-17 11,-9 15,-4-1,6 29,9 4,17 6,27 2,-2 2,37-8</inkml:trace>
  <inkml:trace contextRef="#ctx0" brushRef="#br0" timeOffset="809.0809">8206 9815,'0'0,"0"0,0 0,0 0,0 0,0 0,0 0,0 0,0 0,0 0,0 0,0 0,0 0,0 0,0 0,0 0,0 0,0 0,0 0,0 0,0 0,0 0,0 0,0 0,0 0,0 0,0 0,0 0,0 0,0 0,0 0,0 0,0 0,0 0,0 0,0 0,0 0,0 0,0 0,0 0,0 0,0 0,0 0,0 0,0 0,0 0,0 0,0 0,0 0,0 0,0 0,0 0,0 0,-171-30,171 30,-58 22,5 8,7 6,10-1,12 1,13-4,9-3,18-6,9-7,8-8,4-8,-1-14,1-7,-2-8,-4-12,-5-3,-12-9,-13 3,-10 5,-12 9,-12 12,-8 15,-3 9,0 13,10 2,12-1</inkml:trace>
  <inkml:trace contextRef="#ctx0" brushRef="#br0" timeOffset="1470.147">5475 12057,'0'0,"0"0,0 0,0 0,0 0,0 0,0 0,0 0,0 0,0 0,0 0,0 0,0 0,-70 100,70-100,-77 65,59-47,-3-1,1 3,-14 17,2 6,11 1,20 2,0-3,31-8,3-10,5-11,0-14,-2 1,-5-18,-6-11,-6-12,-18-7,1 1,-15 9,-18 15,-10 23,-10 11,-7 11,3 5,7-3</inkml:trace>
  <inkml:trace contextRef="#ctx0" brushRef="#br0" timeOffset="2161.2161">3585 14484,'0'0,"0"0,0 0,0 0,0 0,0 0,0 0,0 0,0 0,0 0,0 0,0 0,0 0,0 0,0 0,0 0,0 0,0 0,0 0,0 0,0 0,0 0,0 0,0 0,0 0,0 0,0 0,0 0,0 0,0 0,0 0,0 0,0 0,0 0,0 0,0 0,0 0,0 0,0 0,0 0,0 0,0 0,0 0,0 0,0 0,0 0,0 0,0 0,0 0,0 0,0 0,0 0,0 0,0 0,0 0,0 0,0 0,0 0,0 0,0 0,0 0,0 0,0 0,0 0,-131 107,108-65,3 4,7 8,5 2,10-4,15 2,12-8,7-11,9-7,0-13,-5-15,-1-1,-5-17,-9-6,-4-8,-22-11,0-10,-15 0,-5 6,-2 19,1 28,5 12,-1 11</inkml:trace>
  <inkml:trace contextRef="#ctx0" brushRef="#br0" timeOffset="2685.2685">5418 14806,'0'0,"0"0,0 0,0 0,0 0,0 0,0 0,0 0,0 0,0 0,0 0,0 0,0 0,0 0,0 0,0 0,0 0,0 0,0 0,0 0,0 0,0 0,0 0,62 99,-62-99,0 0,23 71,-23-71,1 28,0 2,0 0,2 36,-2 4,1-7,0-6</inkml:trace>
  <inkml:trace contextRef="#ctx0" brushRef="#br0" timeOffset="3565.3565">8184 12585,'0'0,"0"0,0 0,0 0,0 0,0 0</inkml:trace>
  <inkml:trace contextRef="#ctx0" brushRef="#br0" timeOffset="3808.3808">8108 12541,'0'0,"0"0,0 0,0 0,0 0,0 0,0 0,0 0,0 0,0 0,0 0,-17-22,17 22</inkml:trace>
  <inkml:trace contextRef="#ctx0" brushRef="#br0" timeOffset="4272.4272">8105 12500,'0'0,"0"0,0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0,-9-72,9 72,0 0,0 0,0 0,0 0,0 0,0 0,0 0,0 0,0 0,0 0,0 0,0 0,0 0,0 0,0 0,0 0,0 0,0 0,0 0,0 0,0 0,0 0,0 0,-9 0,9 0,0 0,0 0,0 0,0 0,0 0,0 0,0 0,0 0,0 0,-3 14,3-14,0 0,0 0,0 0,0 0,0 0,0 0,0 0,0 0,2 12,-2-12,0 0,0 0,0 0,0 0,0 0,0 0,0 0,0 0,0 0,0 10,0-10,0 0,0 0,0 0,0 0,0 0,0 13,0-13,0 0,0 0,0 0,0 0,-1 30,1-30,0 0,0 0,0 0,0 43,0-43,0 0,0 0,-2 58,2-58,0 0,7 67,-7-67,-1 66,16-4,-16-14,8-15,-7-21,0-12</inkml:trace>
  <inkml:trace contextRef="#ctx0" brushRef="#br0" timeOffset="5614.5614">10151 11506,'0'0,"0"0,0 0,0 0,0 0,0 0,0 0,0 0,0 0,0 0,0 0,0 0,0 0,0 0,0 0,0 0,0 0,0 0,0 0,0 0,0 0,-185 137,175-116,10 6,-11 1,2 26,9 2,-1-3,20-5,14-5,11-13,15-8,2-21,-1-1,-8-20,-6-11,-12-12,-9-2,-13-4,-12 1,-16 6,-8 4,-6 6,1 8,5 5,6 5,6 5,12 9,-10-14,10 14,0 0,0 0,0 0,0 0,0 0,9 0,-9 0,0 0,8 8,-8-8,0 0,0 0,0 0,0 0,0 0,0 0,0 0,0 0,0 0,0 0,0 0,0 0,0 0,0 0,0 0,0 0,0 0,0 0,0 0,0 0,0 0,0 0,0 11,0-11,0 17,-1-4,1-1,0 2,0-2,0 1,-1 0,1-13,-18 0</inkml:trace>
  <inkml:trace contextRef="#ctx0" brushRef="#br0" timeOffset="6320.632">10060 11583,'0'0,"0"0,0 0,0 0,0 0,0 0,0 0,0 0,0 0,0 0,0 0,0 0,0 0,0 0,0 0,0 0,0 0,0 0,0 0,0 0,0 0,0 0,0 0,0 0,0 0,0 0,186 31,-186-31,24 11,-25 2,-15 4,-27 4,-30 8,-4 1,8-1,14-7,32-8,23 0,28 0,25 0,23 4,16-2,1-1,-12-3,-25 0,-25-4,-31 1,-41-2,-26 3,-24 5,-2-3,15-1,25-2,30 0,33 4,30 5,24 5,15 0,2 1,-13-5,-19-7,-30 0,-30-1,-28 0,-20 0,-6 1,2 0,14 2,16 7,9-1,24 2,0-2</inkml:trace>
  <inkml:trace contextRef="#ctx0" brushRef="#br0" timeOffset="6684.6684">9929 12451,'0'0,"0"0,0 0,0 0,0 0,0 0,0 0,0 0,0 0,0 0,0 0,0 0,0 0,51 95,-51-95,-8 93,7-67,-17 5,7 5,-11 34,0 10,-5 2,-1 0,-4-5,-3-17</inkml:trace>
  <inkml:trace contextRef="#ctx0" brushRef="#br0" timeOffset="8357.8357">14173 14693,'0'0,"0"0,0 0,0 0,0 0,0 0,0 0,0 0,0 0,0 0,0 0,0 0,0 0,0 0,0 0,0 0,0 0,0 0,0 0,0 0,0 0,0 0,0 0,0 0,0 0,0 0,0 0,0 0,0 0,0 0,0 0,0 0,0 0,0 0,0 0,0 0,0 0,0 0,0 0,0 0,0 0,0 0,0 0,0 0,0 0,0 0,0 0,0 0,0 0,0 0,0 0,0 0,0 0,0 0,0 0,0 0,0 0,0 0,0 0,0 0,0 0,0 0,0 0,0 0,0 0,0 0,0 0,0 0,0 0,0 0,0 0,0 0,0 0,0 0,0 0,0 0,0 0,0 0,0 0,0 0,0 0,0 0,0 0,-18 12,18-12,0 0,0 0,0 0,0 0,0 0,0 0,0 0,-13 0,13 0,0 0,0 0,0 0,0 0,0 0,0 0,-13 10,13-10,0 0,0 0,0 0,0 0,0 0,-14 9,14-9,0 0,0 0,0 0,0 0,-17 15,17-15,0 0,0 0,0 0,-16 22,16-22,0 0,0 0,-18 30,18-30,0 0,-21 36,21-36,-23 39,1-1,9 1,13-7,0 0,24-8,4-1,9-7,7-7,-1-9,-6-3,-7-7,-6-4,-6-6,-3-12,-3-14,-4-15,-8-7,0 5,-15 14,-6 19,-9 19,-9 12,-2 27,7-2,10-1,25-7</inkml:trace>
  <inkml:trace contextRef="#ctx0" brushRef="#br0" timeOffset="8779.8779">16288 14608,'0'0,"0"0,0 0,0 0,0 0,0 0,0 0,0 0,0 0,0 0,0 0,0 0,0 0,0 0,0 0,0 0,9 140,-9-140,0 0,0 28,0-28,1 28,-1-1,-8 33,10 1,-12 3,11 2,-11-6,11-8,-1-14</inkml:trace>
  <inkml:trace contextRef="#ctx0" brushRef="#br0" timeOffset="9482.9482">16462 11780,'0'0,"0"0,0 0,0 0,0 0,0 0,0 0,0 0,0 0,0 0,0 0,0 0,0 0,0 0,0 0,0 0,0 0,0 0,0 0,0 0,0 0,0 0,0 0,0 0,0 0,0 0,0 0,0 0,0 0,0 0,0 0,0 0,0 0,0 0,0 0,0 0,0 0,0 0,0 0,0 0,0 0,0 0,0 0,0 0,0 0,0 0,0 0,0 0,0 0,0 0,0 0,0 0,0 0,0 0,0 0,0 0,0 0,0 0,0 0,0 0,0 0,0 0,0 0,0 0,0 0,0 0,0 0,0 0,0 0,0 0,0 0,0 0,-56 113,56-113,0 0,-1 33,1-33,-1 40,0 1,23-2,12-6,9-13,9-9,-2-11,1-19,-7-8,-7-11,-10-6,-15-6,-11 1,-26 5,-11 9,-9 10,-3 11,-1 14,8 0,14 10,27-10,13-1</inkml:trace>
  <inkml:trace contextRef="#ctx0" brushRef="#br0" timeOffset="10006.0005">19787 11859,'0'0,"0"0,0 0,0 0,0 0,0 0,0 0,0 0,0 0,0 0,0 0,0 0,0 0,0 0,0 0,0 0,0 0,0 0,0 0,0 0,0 0,0 0,0 0,0 0,0 0,0 0,0 0,0 0,0 0,0 0,0 0,0 0,0 0,0 0,0 0,83 107,-83-107,0 0,0 0,0 0,0 0,0 0,0 0,0 0,0 0,0 0,0 9,0-9,0 0,0 0,9 13,-9-13,0 0,7 26,-7-26,8 40,-9 15,-2 9,-1 6,-23 1,1 5,2-2,10 2,20-4,22-2</inkml:trace>
  <inkml:trace contextRef="#ctx0" brushRef="#br0" timeOffset="10678.0677">21612 14688,'0'0,"0"0,0 0,0 0,0 0,0 0,0 0,0 0,0 0,0 0,0 0,0 0,0 0,0 0,0 0,0 0,0 0,0 0,0 0,0 0,0 0,0 0,0 0,0 0,0 0,0 0,0 0,0 0,0 0,0 0,0 0,66 107,-66-107,0 0,1 53,-1-53,2 61,-23 2,-4 1,-6-1,2-4,4-5,4 0</inkml:trace>
  <inkml:trace contextRef="#ctx0" brushRef="#br0" timeOffset="11322.1321">19771 15111,'0'0,"0"0,0 0,0 0,0 0,0 0,0 0,0 0,0 0,0 0,0 0,0 0,0 0,0 0,0 0,0 0,0 0,0 0,0 0,0 0,0 0,0 0,0 0,0 0,0 0,0 0,0 0,0 0,0 0,0 0,0 0,-91-136,91 136,0 0,0 0,0 0,0 0,0 0,0 0,0 0,0-11,0 11,0 0,-9 0,9 0,0-20,-9 6,9 2,0 0,-14 1,1 2,-9 1,-14 8,-10 1,0-1,2 19,13 1,15 3,16 7,10 4,20-1,12-1,10-9,1-14,1-10,-6-8,-5-8,-8-7,-14-8,-11-6,-18-7,-24-3,-17 4,-9 8,0 4</inkml:trace>
  <inkml:trace contextRef="#ctx0" brushRef="#br0" timeOffset="12213.2212">16277 8051,'0'0,"0"0,0 0,0 0,0 0,0 0,0 0,0 0,0 0,0 0,0 0,0 0,0 0,0 0,0 0,0 0,0 0,0 0,0 0,0 0,0 0,0 0,0 0,0 0,0 0,0 0,0 0,0 0,0 0,0 0,0 0,0 0,0 0,0 0,0 0,0 0,0 0,0 0,0 0,0 0,0 0,0 0,0 0,0 0,0 0,0 0,0 0,0 0,0 0,0 0,0 0,0 0,0 0,0 0,0 0,0 0,0 0,0 0,0 0,0 0,0 0,0 0,0 0,0 0,0 0,0 0,0 0,0 0,0 0,0 0,0 0,0 0,0 0,0 0,0 0,0 0,0 0,0 0,0 0,0 0,0 0,0 0,0 0,0 0,0 0,0 0,0 0,0 0,0 0,0 0,0 0,-87-89,87 89,0 0,0 0,0 0,0 0,0 0,0 0,0 0,0 0,0 0,0 0,0 0,0 0,0 0,0 0,0 0,0 0,0 0,-12-4,12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21,-1-21,0 0,0 0,0 0,0 0,0 27,0-27,0 0,0 0,0 0,0 43,0-43,0 0,0 0,0 62,0-62,0 0,-8 77,8-77,0 87,-10 7,10-94,0 90,-1-4</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13:53.978"/>
    </inkml:context>
    <inkml:brush xml:id="br0">
      <inkml:brushProperty name="width" value="0.05292" units="cm"/>
      <inkml:brushProperty name="height" value="0.05292" units="cm"/>
      <inkml:brushProperty name="color" value="#FF0000"/>
    </inkml:brush>
  </inkml:definitions>
  <inkml:trace contextRef="#ctx0" brushRef="#br0">2201 17074,'0'0,"0"0,0 0,0 0,0 0,0 0,0 0,0 0,0 0,0 0,0 0,0 0,0 0,0 0,0 0,0 0,0 0,0 0,0 0,0 0,0 0,0 0,0 0,0 0,0 0,0 0,0 0,0 0,0 0,0 0,0 0,0 0,0 0,0 0,0 0,0 0,0 0,0 0,0 0,0 0,0 0,0 0,0 0,0 0,0 0,0 0,0 0,0 0,0 0,0 0,0 0,0 0,0 0,0 0,0 0,0 0,0 0,0 0,0 0,0 0,0 0,0 0,0 0,0 0,0 0,0 0,0 0,0 0,0 0,0 0,0 0,0 0,0 0,0 0,0 0,0 0,-66-72,66 72,0 0,0 0,0 0,0 0,0 0,0 0,0 0,0 0,0 0,-22 10,22-10,0 0,0 0,0 0,0 0,0 0,-15 0,15 0,0 0,0 0,0 0,0 0,-15 8,15-8,0 0,0 0,0 0,-19 10,19-10,0 0,0 0,-18 11,18-11,0 0,-21 17,21-17,-20 21,4 12,4 5,13 7,0-7,0-6,11-4,6-5,4 1,1-6,5-1,-2-5,3 0,5-3,-1-9,2 0,-2 1,-4-15,-2 14,-7-14,-4 14,-7-15,-9 1,-1-8,0-13,0-8,0-3,-9-1,9 6,-13 7,13 6,-15 8,2 4,-1 4,-4-1,-4 4,-3 9,-4-1,-1 2,5-1,4 10,7-1,15 3,1-4,-1-8,27 11,3-10</inkml:trace>
  <inkml:trace contextRef="#ctx0" brushRef="#br0" timeOffset="720.072">2590 17055,'0'0,"0"0,0 0,0 0,0 0,0 0,0 0,0 0,0 0,0 0,0 0,0 0,0 0,0 0,0 0,0 0,0 0,0 0,0 0,0 0,0 0,0 0,0 0,0 0,0 0,0 0,0 0,0 0,0 0,0 0,0 0,0 0,0 0,0 0,0 0,0 0,0 0,0 0,0 0,0 0,0 0,0 0,0 0,0 0,0 0,0 0,0 0,0 0,0 0,0 0,0 0,0 0,0 0,0 0,0 0,0 0,0 0,0 0,0 0,0 0,0 0,0 0,0 0,0 0,0 0,0 0,0 0,0 0,0 0,0 0,0 0,0 0,-12 0,12 0,0 0,0 0,0 0,0 0,0 0,0 0,0 0,0 0,0 0,0 0,-8 0,8 0,0 0,0 0,0 0,0 0,0 0,0 0,0 0,0 0,0 0,-10 0,10 0,0 0,0 0,0 0,0 0,0 0,0 0,0 0,0 0,-12 0,12 0,0 0,0 0,0 0,0 0,0 0,0 0,0 0,-15-1,15 1,0 0,0 0,0 0,0 0,0 0,0 0,-17 14,17-14,0 0,0 0,0 0,0 0,0 0,-18 17,18-17,0 0,0 0,0 0,0 0,-15 21,15-21,0 0,0 0,0 0,-14 26,14-26,0 0,0 0,-11 26,11-26,0 0,-9 22,9-22,1 21,-1-2,10 1,7-2,4-2,7-2,3 0,0 0,2-6,0 1,-1-9,1 1,-4-1,-2-17,-4 0,-4 3,-6-3,-5-7,-9-1,0-5,2-1,-2 1,-13 0,4 6,-1 5,0 4,0 6,-3 0,2 8,-2-10,-2 11,0 13,-2 4,-1 7,2 5,2 1,2-2,4-7,9-11,0-10,11 0</inkml:trace>
  <inkml:trace contextRef="#ctx0" brushRef="#br0" timeOffset="1539.1539">3009 17174,'137'-20,"-137"20,0 0,0 0,0 0,0 0,-12 0,12 0,0 0,0 0,-11 0,11 0,0 0,-15 0,15 0,-14 0,-2 9,16-9,0 0,0 0,0 0,0 0,0 0,0 0,0 0,0 0,0 0,0 0,-13 0,13 0,0 0,0 0,0 0,0 0,0 0,0 0,0 0,0 0,0 0,-15 9,15-9,0 0,0 0,0 0,0 0,0 0,0 0,0 0,0 0,-12 9,12-9,0 0,0 0,0 0,0 0,0 0,0 0,0 0,-12 12,12-12,0 0,0 0,0 0,0 0,0 0,0 0,-9 20,9-20,0 0,0 0,0 0,0 0,0 0,1 24,-1-24,0 0,0 0,0 0,0 0,-11 29,11-29,0 0,0 0,0 0,1 31,-1-31,0 0,0 0,1 30,-1-30,0 0,11 29,-11-29,12 27,5-2,-17-25,23 26,5-4,0-3,2-3,-2-8,-3-7,-1-1,0 0,0-20,-6-8,1-6,-6-3,1 3,-6 2,-9 3,0 2,1 4,-1 4,-16 1,5 4,-3-1,-3 4,-2 11,-4-12,-4 11,-2 1,0 13,-3 2,7 3,3 2,3-1,11 0,9-3,0-7,14-9,4 0,6 0,4-8,1-3,2-3</inkml:trace>
  <inkml:trace contextRef="#ctx0" brushRef="#br0" timeOffset="2265.2265">3709 17102,'0'0,"0"0,0 0,0 0,0 0,0 0,0 0,0 0,0 0,0 0,0 0,0 0,-15 0,15 0,0 0,0 0,0 0,0 0,0 0,0 0,0 0,0 0,-11 9,11-9,0 0,0 0,0 0,0 0,0 0,0 0,0 0,-16 0,16 0,0 0,0 0,0 0,0 0,0 0,0 0,-17 11,17-11,0 0,0 0,0 0,0 0,0 0,-19 0,19 0,0 0,0 0,0 0,0 0,-22 11,22-11,0 0,0 0,0 0,-20 7,20-7,0 0,0 0,-22 12,22-12,0 0,-22 17,1 2,0 7,3 2,5 2,3-4,11 1,-1 0,13-2,6 1,2-5,6-1,-1-5,2-4,1-1,1-10,1 12,-3-12,0 0,-4-15,-3 3,-1 2,-5-8,-2-4,-5-3,-8-9,-1 3,0-2,0 0,-21 1,5 0,-4 2,3 7,-1 4,1 5,-3 5,-5-3,-5 1,-4 12,-7-2,-2 0,-5 2,6 12</inkml:trace>
  <inkml:trace contextRef="#ctx0" brushRef="#br0" timeOffset="9148.9148">5441 17038,'0'0,"0"0,0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67,-47-67,0 0,0 0,0 0,0 0,0 0,0 0,0 0,0 0,0 0,0 0,0 0,0 0,0 0,0 0,0 0,0 0,0 0,0 0,0 0,0 0,0 0,-10 0,10 0,0 0,0 0,0 0,0 0,0 0,0 0,0 0,0 0,-12 12,12-12,0 0,0 0,0 0,0 0,0 0,0 0,0 0,-16 0,16 0,0 0,0 0,0 0,0 0,0 0,0 0,-13 15,13-15,0 0,0 0,0 0,0 0,0 0,-15 8,15-8,0 0,0 0,0 0,0 0,-14 12,14-12,0 0,0 0,0 0,-16 14,16-14,0 0,0 0,-14 15,14-15,0 0,-15 23,15-23,-10 31,11 3,-8 10,9-2,17-2,4-1,2-8,5-6,4-7,-1-6,-1-2,1-10,-4 8,-2-8,1-16,-6-6,-6-11,0-6,-7-7,-11 5,1 6,0 4,-16 7,-5 3,-9 2,-7 0,0 2,-1 5,3 3,8 9,4-10,10 11,3-1,3 0,8 10,0-10,9 15,6-15,4 12,7-12,3 0</inkml:trace>
  <inkml:trace contextRef="#ctx0" brushRef="#br0" timeOffset="9810.981">5857 17230,'0'0,"10"0,-10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0,15 0,0 0,0 0,0 0,0 0,0 0,0 0,0 0,0 0,0 0,-10 0,10 0,0 0,0 0,0 0,0 0,0 0,0 0,0 0,0 0,-8 1,8-1,0 0,0 0,0 0,0 0,0 0,0 0,0 0,-10 0,10 0,0 0,0 0,0 0,0 0,0 0,0 0,0 15,0-15,0 0,0 0,0 0,0 0,0 0,-12 21,12-21,0 0,0 0,0 0,0 0,1 24,-1-24,0 0,0 0,0 0,1 32,-1-32,0 0,0 0,1 35,-1-35,0 0,14 33,-14-33,17 34,1-5,4-6,5-8,5-4,2-11,6 10,-3-10,-5 0,-4 0,-6-19,-8-10,-15-9,9-5,-9 5,-10 6,0 4,-7 3,-6 4,-4 5,-4 9,-2 7,1 0,2 19,6 3,9 1,4 4,13-5,-9-5,9-5,-1-12,18 0,-3 0,7-21,-1 0,5-5,3 0,1-2,2 2</inkml:trace>
  <inkml:trace contextRef="#ctx0" brushRef="#br0" timeOffset="10413.0412">6344 17122,'0'0,"0"0,0 0,0 0,0 0,0 0,0 0,0 0,0 0,0 0,0 0,0 0,0 0,0 0,0 0,-12 0,2 0,10 0,0 0,0 0,0 0,0 0,0 0,0 0,0 0,0 0,0 0,0 0,-10 0,10 0,0 0,0 0,0 0,0 0,0 0,0 0,0 0,0 0,0 0,-12 0,12 0,0 0,0 0,0 0,0 0,0 0,0 0,0 0,0 0,-14 13,14-13,0 0,0 0,0 0,0 0,0 0,0 0,0 0,-12 8,12-8,0 0,0 0,0 0,0 0,0 0,0 0,-10 9,10-9,0 0,0 0,0 0,0 0,0 0,-10 12,10-12,0 0,0 0,0 0,0 0,1 19,-1-19,0 0,0 0,0 0,-7 22,7-22,0 0,0 0,0 30,0-30,0 0,2 32,-2-32,19 37,-3-1,8-3,1-5,2-10,4 3,-3-10,-1-12,3 1,-4 0,-1-19,-3-6,-8-7,-4-6,-11 0,-2-4,-10 3,-5-4,-4 7,-4 7,-1 10,0 10,-1 10,-3 0,0 15,0 3,6 3,9-3,9-1,7-7,9-11,9 0,3-15,6-7</inkml:trace>
  <inkml:trace contextRef="#ctx0" brushRef="#br0" timeOffset="10677.0676">6715 16955,'0'9,"14"5,-14-14,0 0,0 0,0 0,0 0,0 0,0 15,0-15,0 0,0 0,0 0,0 0,15 26,-15-26,0 0,0 0,0 0,8 33,-8-33,0 0,0 0,1 38,-1-38,0 0,14 44,-14-44,2 51,15 4,-4 2,-1-2,-1 1,-10-12</inkml:trace>
  <inkml:trace contextRef="#ctx0" brushRef="#br0" timeOffset="15851.585">8325 17079,'0'0,"0"0,0 0,0 0,0 0,0 0,0 0,0 0,0 0,0 0,0 0,0 0,0 0,0 0,0 0,0 0,0 0,0 0,0 0,0 0,0 0,0 0,0 0,0 0,0 0,0 0,0 0,0 0,0 0,0 0,0 0,0 0,0 0,0 0,0 0,0 0,0 0,0 0,0 0,0 0,0 0,0 0,0 0,0 0,0 0,0 0,0 0,0 0,0 0,0 0,0 0,0 0,0 0,0 0,0 0,0 0,57-11,-57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0,-12 0,12 0,0 0,0 0,0 0,0 0,0 0,0 0,0 0,0 0,0 0,0 0,0 0,0 0,0 0,-14 1,14-1,0 0,0 0,0 0,0 0,0 0,0 0,0 0,0 0,0 0,0 0,0 0,0 0,-17 0,17 0,0 0,0 0,0 0,0 0,0 0,0 0,0 0,0 0,0 0,0 0,0 0,-20 1,20-1,0 0,0 0,0 0,0 0,0 0,0 0,0 0,0 0,0 0,0 0,-20 0,20 0,-18 0,18 0,0 0,0 0,0 0,0 0,0 0,0 0,0 0,0 0,-18 0,18 0,0 0,0 0,0 0,0 0,0 0,0 0,0 0,-18 10,18-10,0 0,0 0,0 0,0 0,0 0,0 0,-20 8,20-8,0 0,0 0,0 0,0 0,0 0,-16 12,16-12,0 0,0 0,0 0,0 0,-14 16,14-16,0 0,0 0,0 0,-9 18,9-18,0 0,0 0,0 20,0-20,0 0,-9 21,9-21,1 26,-1 0,0-26,17 31,-3 1,1-2,5 0,1-4,3-1,6-4,5-3,0-4,2-14,0 13,-4-13,-2-1,-3-14,-7 1,-2-6,-5-5,-5-4,-10-1,1-4,-1 4,-18-1,-1-1,-2 2,-4 2,-4 4,-1 4,1 4,2 1,6 2,6 2,6-1,10 4,0-1,0 9,17-11</inkml:trace>
  <inkml:trace contextRef="#ctx0" brushRef="#br0" timeOffset="16411.641">8841 17141,'0'0,"0"0,0 0,0 0,0 0,0 0,0 0,0 0,0 0,0 0,0 0,0 0,0 0,0 0,0 0,0 0,0 0,0 0,0 0,0 0,0 0,0 0,0 0,0 0,0 0,0 0,0 0,0 0,0 0,0 0,0 0,0 0,0 0,0 0,0 0,0 0,0 0,0 0,0 0,0 0,0 0,0 0,0 0,0 0,0 0,0 0,0 0,0 0,0 0,0 0,0 0,0 0,0 0,0 0,0 0,0 0,0 0,0 0,0 0,0 0,0 0,0 0,0 0,0 0,0 0,0 0,0 0,0 0,0 0,0 0,1 11,-1-11,0 0,0 0,0 0,0 0,0 0,0 0,0 15,0-15,0 0,0 0,0 0,0 0,0 0,0 20,0-20,0 0,0 0,0 0,0 0,1 30,-1-30,0 0,0 0,0 0,1 32,-1-32,0 0,0 0,0 37,0-37,0 0,1 42,-1-42,1 41,10 1,-10-4,16 3,-6 0,-1 2,0-2,-9-7,12-6,-12-10,-1-10</inkml:trace>
  <inkml:trace contextRef="#ctx0" brushRef="#br0" timeOffset="20194.0192">10973 16843,'0'0,"0"0,0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56,60-56,0 0,0 0,0 0,0 0,0 0,-9 0,9 0,0 0,0 0,0 0,0 0,-16 17,16-17,0 0,0 0,0 0,-18 10,18-10,0 0,0 0,-16 11,16-11,0 0,-16 12,16-12,-15 17,-1 3,3 4,-1 2,3 1,0 0,11-3,-9-1,9-2,12-2,3-3,4 3,1-5,2-2,2-2,0-10,0 0,4 0,-1 0,1-14,2 0,-6 6,-4-2,-4 10,-6-14,-12 3,2-2,0-8,-1-3,-12-4,-1-3,-2-3,-1 5,3 4,0 4,3 6,3 4,8 4,-11 7,11 0,0-10,0 10,0 0,0 0,0 14,14-2,2 2,8 3,3-2</inkml:trace>
  <inkml:trace contextRef="#ctx0" brushRef="#br0" timeOffset="20756.0754">11446 17101,'0'0,"0"0,0 0,0 0,0 0,0 0,0 0,0 0,0 0,0 0,0 0,0 0,0 0,0 0,0 0,0 0,0 0,0 0,-10 0,10 0,0 0,0 0,0 0,0 0,0 0,-17 0,17 0,0 0,0 0,0 0,0 0,-25-13,25 13,0 0,0 0,0 0,-32 0,32 0,0 0,0 0,-36-14,36 14,0 0,-34 0,34 0,-36 0,-4 1,5-1,5 20,6-2,12 9,12 2,9 6,13-1,11-2,9 2,6-11,3 0,2-8,-3-5,-2-10,-7 0,-6 0,-8-8,-4-7,-9-2,-5-6,-10-4,1-2,-9 2,-4 2,-7-2,0 9,-5-1,0 2,2 6,0 3,7 8,4-9,4 9,8-10,0 10</inkml:trace>
  <inkml:trace contextRef="#ctx0" brushRef="#br0" timeOffset="21030.1028">11817 17074,'0'0,"0"11,0-11,0 0,0 0,0 0,0 0,0 0,0 13,0-13,0 0,0 0,0 0,0 0,14 27,-14-27,0 0,0 0,0 0,11 37,-11-37,0 0,0 0,9 43,-9-43,0 0,0 45,0-45,16 49,-6-5,-10-1,13-9</inkml:trace>
  <inkml:trace contextRef="#ctx0" brushRef="#br0" timeOffset="24537.4535">13444 16951,'0'0,"0"0,0 0,0 0,0 0,0 0,0 0,0 0,0 0,0 0,0 0,0 0,0 0,0 0,0 0,0 0,0 0,0 0,0 0,0 0,0 0,0 0,0 0,0 0,0 0,0 0,0 0,0 0,0 0,0 0,0 0,0 0,0 0,0 0,0 0,0 0,0 0,0 0,0 0,0 0,0 0,0 0,0 0,0 0,0 0,0 0,0 0,0 0,0 0,0 0,0 0,0 0,0 0,0 0,0 0,0 0,0 0,0 0,0 0,0 0,0 0,0 0,0 0,0 0,0 0,0 0,0 0,0 0,4 40,-4-40,0 0,0 0,0 0,0 0,0 11,0-11,0 0,0 0,0 0,0 22,0-22,0 0,0 0,0 34,0-34,0 0,0 38,0-38,1 47,0-2,-1-7,10-2,-10-3,0-6,14-4,-13-9,7-14,-8 0,0 0,13-18,-2-8,3-4</inkml:trace>
  <inkml:trace contextRef="#ctx0" brushRef="#br0" timeOffset="25090.5088">13841 17040,'0'0,"0"0,0 0,0 0,0 0,0 0,0 0,0 0,0 0,0 0,0 0,0 0,0 0,0 0,0 0,0 0,0 0,0 0,0 0,0 0,0 0,0 0,0 0,0 0,0 0,0 0,0 0,0 0,0 0,0 0,0 0,0 0,0 0,0 0,-15 0,15 0,0 0,0 0,0 0,0 0,0 0,0 0,0 0,-11 1,11-1,0 0,0 0,0 0,0 0,0 0,0 0,-17 0,17 0,0 0,0 0,0 0,0 0,0 0,-21 13,21-13,0 0,0 0,0 0,0 0,-23 18,23-18,0 0,0 0,-22 24,22-24,0 0,0 0,-18 24,18-24,0 0,-12 31,12-31,1 29,-1-1,1-3,21-2,-2-5,7-4,2-4,-3-11,2 1,-3-1,-2-20,-1-3,-1-3,-3-2,-5-3,-13 0,7 3,-7 4,-12 6,-4 1,0 5,-3 1,0 5,4 7,3 0,12 0,0 0,0 0,19 0,5 12,4-5</inkml:trace>
  <inkml:trace contextRef="#ctx0" brushRef="#br0" timeOffset="25574.5572">14291 17050,'0'0,"-14"0,14 0,0 0,0 0,0 0,0 0,0 0,0 0,0 0,0 0,-11 0,11 0,0 0,0 0,0 0,0 0,0 0,0 0,0 0,-20-6,20 6,0 0,0 0,0 0,0 0,0 0,0 0,-21 0,21 0,0 0,0 0,0 0,0 0,0 0,-23 8,23-8,0 0,0 0,0 0,0 0,-21 15,21-15,0 0,0 0,0 0,-21 16,21-16,0 0,0 0,-20 19,20-19,0 0,-13 25,13-25,0 25,1 5,-1 0,18 0,5 0,2-5,4-3,0-5,-3-8,2-10,-6 1,1-17,-3-4,-4-11,1-4,-7-3,-11-2,9 5,-9 2,-18 7,-2 6,-6 6,-9 2,-3 14</inkml:trace>
  <inkml:trace contextRef="#ctx0" brushRef="#br0" timeOffset="29097.9095">16128 17108,'0'0,"0"0,0 0,0 0,0 0,0 0,0 0,0 0,0 0,0 0,0 0,0 0,0 0,0 0,0 0,0 0,0 0,0 0,0 0,0 0,0 0,0 0,0 0,0 0,0 0,0 0,0 0,0 0,0 0,0 0,0 0,0 0,0 0,0 0,0 0,0 0,0 0,0 0,0 0,0 0,0 0,0 0,0 0,0 0,0 0,0 0,0 0,0 0,0 0,0 0,0 0,0 0,0 0,0 0,0 0,0 0,0 0,0 0,0 0,0 0,0 0,0 0,0 0,0 0,0 0,0 0,0 0,0 0,0 0,0 0,0 0,0 0,0 0,0 0,0 0,0 0,0 0,0 0,0 0,0 0,27-7,-27 7,0 0,0 0,0 0,0 0,0 0,0 0,0 0,0 16,0-16,0 0,0 0,0 0,0 0,0 16,0-16,0 0,0 0,0 0,-8 26,8-26,0 0,0 0,0 39,0-39,0 0,1 47,-1-47,-11 53,13 1,-9-2,7-3,-11-7,12-7,-11-11,11-9,-1-15,0 0,0 0,14-23,-1-3,6-6,4-2,0-2,3-1,-1 3</inkml:trace>
  <inkml:trace contextRef="#ctx0" brushRef="#br0" timeOffset="29666.9664">16387 17211,'0'0,"13"-10,-13 10,0 0,0 0,0 0,0 0,0 0,0 0,0 0,0 0,0 0,0 0,0 0,0 0,0 0,0 0,0 0,0 0,0 0,0 0,0 0,0 0,0 0,0 0,0 0,0 0,0 0,0 0,0 0,0 0,0 0,0 0,0 0,13-9,-13 9,0 0,0 0,0 0,0 0,0 0,0 0,0 0,0 0,0 0,0 0,0 0,0 0,0 0,0 0,0 0,0 0,0 0,0 0,0 0,0 0,0 0,0 0,0 0,0 0,0 0,0 0,0 0,9 0,-9 0,0 0,0 0,0 0,0 0,0 0,0 0,0 0,0-9,0 9,0 0,0 0,0 0,0 0,0 0,0 0,0 0,0 0,0 0,0 0,0 0,0 0,0 0,0 0,0 0,0 0,0 0,0 0,0 0,0 0,0 0,0 0,0 0,0 0,0 0,0 0,0 0,0 0,0 0,0 0,0 0,0 0,0 0,0 0,0 0,0 0,0 0,0 0,0 0,0 0,-11 12,11-12,0 0,0 0,0 0,0 0,0 0,0 0,-10 10,10-10,0 0,0 0,0 0,0 0,0 0,-16 18,16-18,0 0,0 0,0 0,0 0,-18 26,18-26,0 0,0 0,0 0,-19 32,19-32,0 0,0 0,-20 38,20-38,0 0,-17 37,17-37,-17 36,6-3,12-5,-9-6,8-2,17-3,0-4,0-4,4-10,0 1,2-13,2-2,-2-6,-1-7,-4-4,0-4,-7 0,-4 3,2 4,-10 3,1 4,-1 2,-17 0,5 4,-1 2,2 3,-2 11,2-12,2 12,1 0,9 0,0 0,0 0,0 0,0 0,12 0,-3 0</inkml:trace>
  <inkml:trace contextRef="#ctx0" brushRef="#br0" timeOffset="29994.9992">16763 17134,'0'0,"0"0,0 0,0 0,0 0,0 0,24 95,-24-95,0 0,0 0,0 22,0-22,0 0,-7 33,7-33,0 40,-8 6,10 3,-10 2,8-1,1 0,0-1,-1-3,11-3</inkml:trace>
  <inkml:trace contextRef="#ctx0" brushRef="#br0" timeOffset="32963.296">18680 16948,'0'0,"0"0,0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11,-4-11,0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0,9 0,-9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0,9 14,-9-14,0 0,0 0,0 0,0 0,0 0,0 0,0 13,0-13,0 0,0 0,0 0,0 0,0 0,0 17,0-17,0 0,0 0,0 0,0 0,1 19,-1-19,0 0,0 0,0 0,0 21,0-21,0 0,0 0,0 24,0-24,0 0,1 27,-1-27,0 30,0 1,0-31,0 0,2 32,-2-32,0 34,1-2,-1 1,2-4,-2-3,0-7,1-6,-1-3,0-10,0 0,0 9,0-9,0-8,0-5,-1-7,1-6,10-3</inkml:trace>
  <inkml:trace contextRef="#ctx0" brushRef="#br0" timeOffset="34042.4039">18917 16891,'0'0,"0"0,0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14,0-14,0 0,0 0,0 0,0 0,0 0,0 0,1 9,-1-9,0 0,0 0,0 0,0 0,0 0,0 14,0-14,0 0,0 0,0 0,0 0,0 22,0-22,0 0,0 0,0 0,1 28,-1-28,0 0,0 0,0 34,0-34,0 0,1 38,-1-38,-9 46,10 4,-1-50,0 55,2 6,-1 2,0-4,-1-2,1-5,0-7,-1-10,1-10,-1-11,0-14,0-11,-1-13,1-10,8-8,-1-5,3-5</inkml:trace>
  <inkml:trace contextRef="#ctx0" brushRef="#br0" timeOffset="34708.4705">19087 17084,'0'0,"0"0,0 0,0 0,0 0,0 0,0 0,0 0,0 0,0 0,0 0,0 0,0 0,0 0,0 0,0 0,0 0,0 0,0 0,0 0,0 0,0 0,0 0,0 0,0 0,0 0,0 0,0 0,0 0,0 0,0 0,0 0,0 0,0 0,0 0,0 0,0 0,0 0,0 0,0 0,0 0,0 0,0 0,0 0,0 0,0 0,0 0,0 0,0 0,0 0,0 0,0 0,0 0,0 0,0 0,0 0,0 0,0 0,0 0,0 0,0 0,0 0,0 0,0 0,0 0,0 0,0 0,0 0,0 0,0 0,0 0,0 0,0 0,0 0,99-33,-99 33,0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0,-11 0,11 0,0 0,0 0,0 0,0 0,0 0,0 0,0 0,0 0,0 0,0 0,0 0,0 0,0 0,0 0,0 0,0 0,0 0,-18 14,18-14,0 0,0 0,0 0,0 0,0 0,0 0,-14 17,14-17,0 0,0 0,0 0,0 0,0 0,-18 22,18-22,0 0,0 0,0 0,0 0,-18 27,18-27,0 0,0 0,0 0,-16 32,16-32,0 0,0 0,-15 35,15-35,0 0,-11 36,11-36,-8 38,9 0,-1 1,1 0,9 0,7-4,3-3,8-6,1-5,4-7,-1-4,1-10,-2 0,2-1,-2-21,-3 4,-2-1,-3-6,-6-1,-3-6,-7-2,-7-3,-1-3,-21 2,1-2,-7-1,-5 5,-2 2,-4 3,1 3,3 7,5 4,4 3,9 5,4 9</inkml:trace>
  <inkml:trace contextRef="#ctx0" brushRef="#br0" timeOffset="39018.9015">21807 17156,'0'0,"0"0,0 0,0 0,0 0,0 0,0 0,0 0,0 0,0 0,0 0,-23 116,23-116,0 0,0 0,0 0,0 0,0 10,0-10,0 0,0 0,0 0,0 9,0-9,0 0,0 0,-9 11,9-11,0 0,0 22,0-22,-10 27,10 2,-12 5,14 3,-2 0,1 2,0 6,0 0,0 7,0-5,8-7,-8-8,-1-15,9-8,-9-9</inkml:trace>
  <inkml:trace contextRef="#ctx0" brushRef="#br0" timeOffset="39495.9492">22105 17224,'0'0,"0"0,0 0,0 0,0 0,0 0,0 0,0 0,0 0,0 0,0 0,0 0,0 0,0 0,0 0,0 0,0 0,0 0,0 0,0 0,0 0,0 0,0 0,0 0,0 0,0 0,0 0,0 0,0 0,0 0,0 0,0 0,0 0,0 0,0 0,0 0,0 0,0 0,0 0,0 0,0 0,37 82,-37-82,0 0,0 0,0 0,0 28,0-28,0 0,0 0,1 31,-1-31,0 0,0 35,0-35,-7 41,7 1,1-1,1 3,-2-3,1-1,7-1,-7-8,-1-8,11-6,-11-6,17-11,-5-1,0-13</inkml:trace>
  <inkml:trace contextRef="#ctx0" brushRef="#br0" timeOffset="39859.9856">22532 17160,'0'0,"0"0,0 0,0 0,0 0,0 0,0 0,0 0,0 0,0 0,0 0,0 0,12 98,-12-98,0 0,0 0,0 34,0-34,0 0,1 42,-1-42,-8 46,9 5,1 6,14 2,-4 2,3 1,-1-2,0-3,1-6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14:55.112"/>
    </inkml:context>
    <inkml:brush xml:id="br0">
      <inkml:brushProperty name="width" value="0.05292" units="cm"/>
      <inkml:brushProperty name="height" value="0.05292" units="cm"/>
      <inkml:brushProperty name="color" value="#FF0000"/>
    </inkml:brush>
  </inkml:definitions>
  <inkml:trace contextRef="#ctx0" brushRef="#br0">1817 10150,'0'0,"0"0,0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 15,82-15,0 0,0 0,0 0,0 0,-12 13,12-13,0 0,0 0,0 0,-8 20,8-20,0 0,0 0,-8 28,8-28,0 0,-12 35,12-35,-1 40,-8 5,8-1,10-1,11-3,5-6,6-8,3-6,2-10,0-10,1 0,2-26,-1 2,-4-9,-3-10,-9-5,-13-2,-8 1,-17 5,-9 6,-11 8,-6 7,0 8,3 15,8 0,8 0,6 20,9 1,8 2</inkml:trace>
  <inkml:trace contextRef="#ctx0" brushRef="#br0" timeOffset="547.0547">2253 10281,'0'0,"0"0,0 0,0 0,0 0,0 0,0 0,0 0,0 0,0 0,0 0,0 0,0 0,0 0,0 0,0 0,0 0,0 0,0 0,0 0,0 0,0 0,0 0,0 0,0 0,0 0,0 0,0 0,0 0,0 0,0 0,0 0,0 0,0 0,0 0,0 0,0 0,0 0,0 0,0 0,0 0,-113-2,113 2,0 0,0 0,0 0,-21 22,21-22,0 0,0 0,-20 29,20-29,0 0,-12 35,12-35,-8 36,7 5,10-2,11-3,7-5,8-8,0-11,-2-12,-2 0,-3-21,-5-7,-3-7,-2-6,-9-1,-7 2,-2 4,-18 6,-8 6,-6 9,-7 5,1 10,6 0,6 14,11 1,15 6,0 1,19 2,12-7,10-2</inkml:trace>
  <inkml:trace contextRef="#ctx0" brushRef="#br0" timeOffset="1050.105">2734 10344,'0'-8,"0"8,0 0,0 0,0 0,0 0,0 0,0 0,0 0,-14-13,14 13,0 0,0 0,0 0,0 0,0 0,-17-10,17 10,0 0,0 0,0 0,0 0,-26 0,26 0,0 0,0 0,0 0,-31 0,31 0,0 0,0 0,-36 12,36-12,0 0,-37 15,37-15,-37 22,5 6,9 6,6 4,7 4,8 1,14-2,10-8,12-5,12-10,5-9,3-9,-2-11,-7-11,-6-10,-7-5,-8-4,-12-2,-10 1,-17 4,-15 2,-6 10,-10 7,-3 6,1 13,3 1,9-1,11 17,12-2,13 3,32 4,8-3,11-1</inkml:trace>
  <inkml:trace contextRef="#ctx0" brushRef="#br0" timeOffset="1520.152">3098 10417,'-10'0,"-2"1,12-1,0 0,0 0,0 0,0 0,0 0,0 0,-12 0,12 0,0 0,0 0,0 0,0 0,0 0,-24 0,24 0,0 0,0 0,0 0,0 0,-25 0,25 0,0 0,0 0,0 0,-24-1,24 1,0 0,0 0,-24 13,24-13,0 0,-21 16,21-16,-17 17,6 9,11 4,-1 4,25 4,7-1,10-5,5-6,4-12,1-14,-3 0,-2-11,-4-10,-8-9,-9-7,-13-6,-10-2,-21 0,-11 5,-10 11,-11 11,-2 17,-6 2,6 0,4 14,13-2,8 2</inkml:trace>
  <inkml:trace contextRef="#ctx0" brushRef="#br0" timeOffset="3938.3938">4849 10486,'0'0,"0"0,0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24,-14-24,0 0,0 0,0 0,0 0,0 0,0 0,0 0,0 0,0 0,0 0,0 0,0 0,0 0,0 0,0 0,0 0,0 0,0 0,0 0,0 0,0 0,0 0,0 0,0 0,0 0,0 0,0 0,0 0,0 0,0 0,0 0,0 0,0 0,0 0,-12-9,12 9,0 0,0 0,0 0,0 0,0 0,0 0,0 0,0 0,-9 0,9 0,0 0,0 0,0 0,0 0,0 0,0 0,0 0,-11 0,11 0,-17 0,17 0,0 0,0 0,0 0,0 0,0 0,-19 0,19 0,0 0,0 0,0 0,0 0,-26 0,26 0,0 0,0 0,0 0,-31 13,31-13,0 0,0 0,-33 16,33-16,0 0,-33 24,33-24,-32 31,4 3,7 5,8 3,12 0,9-3,13-2,9-8,8-7,4-12,3-10,-2 0,1-23,-2 2,-4-9,-7-6,-6-8,-12-2,-12-5,-8 4,-9 9,-13 8,-8 14,-7 16,-2 0,1 0,5 20,6-8,10 1,12-4,12-9</inkml:trace>
  <inkml:trace contextRef="#ctx0" brushRef="#br0" timeOffset="4544.4544">5119 10534,'0'0,"0"0,0 0,0 0,0 0,0 0,0 0,0 0,0 0,0 0,0 0,0 0,0 0,0 0,0 0,0 0,0 0,0 0,0 0,0 0,0 0,0 0,0 0,0 0,0 0,0 0,0 0,0 0,0 0,0 0,0 0,0 0,0 0,0 0,0 0,0 0,-104 48,104-48,0 0,0 0,-20 30,20-30,0 0,-14 37,14-37,-10 42,8 0,1 0,8-6,13-1,10-8,6-9,4-9,-2-9,-4 0,-2-11,-5-2,-5-7,-5-6,-2-5,-14-8,0-2,-14 3,-11 5,-10 4,-10 13,-6 16,1 0,4 9,10 5,13 1,10 2,12 1,23-2,4-4</inkml:trace>
  <inkml:trace contextRef="#ctx0" brushRef="#br0" timeOffset="5111.5111">5546 10580,'-13'0,"5"-9,8 9,0 0,0 0,0 0,0 0,0 0,0 0,0 0,-11 0,11 0,0 0,0 0,0 0,0 0,0 0,0 0,-19 0,19 0,0 0,0 0,0 0,0 0,0 0,-21 0,21 0,0 0,0 0,0 0,0 0,-23 0,23 0,0 0,0 0,0 0,-23 12,23-12,0 0,0 0,-24 21,24-21,0 0,-24 31,24-31,-24 36,6 4,9 2,8-2,11-2,11-2,11-6,8-8,3-8,2-14,0 0,-1 0,-2-23,-5 2,-3-4,-12-6,-10-3,-12 0,-17-1,-10 5,-13 6,-7 9,-6 16,4-1,5 1,12 12,12-4,20-9,0 0,24 0</inkml:trace>
  <inkml:trace contextRef="#ctx0" brushRef="#br0" timeOffset="5403.5403">5870 10505,'0'8,"-1"3,1-11,0 0,0 0,0 0,0 0,-11 14,11-14,0 0,0 0,0 0,-1 32,1-32,0 0,0 0,-1 44,1-44,0 0,-1 52,1-52,-1 62,12 6,0 1,1 0,7-5</inkml:trace>
  <inkml:trace contextRef="#ctx0" brushRef="#br0" timeOffset="6915.6915">7201 10728</inkml:trace>
  <inkml:trace contextRef="#ctx0" brushRef="#br0" timeOffset="7712.7712">7201 10722,'0'0,"0"0,0 0,0 0,0 0,0 0,0 0,0 0,0 0,0 0,0 0,0 0,-36-42,37 31,-1 11,0 0,0-9,0 9,0 0,0 0,0 0,0 0,-1 11,1-11,0 10,0-10,0 8,0-8,8 0,-8 10,0-10,0 0,0 0,-1-1,-5-6,6 7,0 0,0 0,-11 0,2 0,-4 0,-4 10,-2 0,-4 4,-1 2,-1 3,-2 1,4 5,2 6,2 0,9 6,9 1,-1 2,15 3,7-4,4-5,8-3,4-9,4-8,5-14,1 0,-2-8,-2-13,-7-8,-5-5,-5-10,-9-2,-15-7,1-1,-26 4,-8 5,-10 13,-7 9,-3 9,1 13,6-9,7 10,14 0,12 0,12-9</inkml:trace>
  <inkml:trace contextRef="#ctx0" brushRef="#br0" timeOffset="8235.8235">7438 10651,'0'0,"0"0,0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53,-7-53,0 0,0 0,0 0,0 0,0 0,0 0,0 0,0 0,0 0,0 0,0 0,0 0,0 0,0 0,0 0,0 0,0 0,0 0,0 0,0 0,0 0,0 0,0 0,0 0,0 0,0 0,0 0,0 0,0 0,0 0,0 0,0 0,0 0,0 0,0 0,0 0,0 0,0 0,0 0,0 0,0 0,0 0,0 0,0 0,0 0,0 0,0 0,0 0,0 0,0 0,0 0,0 0,0 0,0 0,0 0,0 0,0 0,0 0,0 0,0 0,0 0,0 0,0 0,0 0,0 0,0 0,0 0,0 0,0 0,0 0,0 0,0 0,8 9,-8-9,0 0,0 0,0 0,0 0,0 0,0 0,0 0,0 0,0 0,0 0,0 0,0 0,0 0,0 0,0 0,0 0,0 0,0 0,0 0,0 0,0 0,0 0,0 0,0 0,0 0,0 0,0 0,0 0,0 0,0 0,0 0,0 0,0 0,0 0,0 0,0 0,0 0,0 0,0 0,0 0,0 0,0 0,0 0,0 0,8 0,-8 0,0 0,0 0,0 0,0 0,0 0,0 0,0 0,1 12,-1-12,0 0,0 0,0 0,0 0,0 0,0 0,0 0,0 0,0 0,0 0,0 0,0 0,0 0,0 16,0-16,0 0,0 0,0 0,0 0,9 14,-9-14,0 0,0 0,0 0,-1 20,1-20,0 0,0 0,10 26,-10-26,0 0,-2 32,2-32,10 35,-11 5,15 7,-4 2,1 2,3-1,-2-1,0-5,-13-6,1-6,0-11</inkml:trace>
  <inkml:trace contextRef="#ctx0" brushRef="#br0" timeOffset="9557.9557">8697 10803,'0'0,"0"0,0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0,-56-59,56 59,0 0,0 0,0 0,0 0,0 0,-13 0,13 0,0 0,0 0,0 0,0 0,-17-12,17 12,0 0,0 0,0 0,-22 0,22 0,0 0,0 0,-25 0,25 0,0 0,-30 9,30-9,-32 14,0 5,1 6,5 0,8 5,4 4,13 2,1 4,-2 0,16-2,7 0,9-4,9-9,8-7,5-18,5 0,-1 0,0-13,-4-5,-9-3,-8-8,-10-4,-8-2,-16-6,0 0,-9 2,-20 3,-9 9,-11 7,-1 7,2 3,8 1,8-2,13-1</inkml:trace>
  <inkml:trace contextRef="#ctx0" brushRef="#br0" timeOffset="9972.9972">9062 10701,'0'0,"0"0,0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64,-20-64,0 0,0 0,7 33,-7-33,0 0,9 42,-9-42,11 49,0 8,0 7,1 0,-2 2,2-1,2-5,3-6,-8-16</inkml:trace>
  <inkml:trace contextRef="#ctx0" brushRef="#br0" timeOffset="12392.2391">10285 10730,'0'0,"0"0,0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37,-19-37,0 0,0 0,0 0,0 0,0 0,0 0,0 0,0 0,0 0,0 0,0 0,0 0,0 0,0 0,0 0,0 0,0 0,0 0,0 0,0 0,0 0,0 0,0 0,0 0,0 0,0 0,0 0,0 0,0 0,0 0,0 0,0 0,0 0,0 0,0 0,0 0,0 0,0 0,0 0,0 0,0 0,0 0,0 0,0 0,0 0,0 0,0 0,0 0,0 0,0 0,0 0,0 0,0 0,0 0,0 0,0-9,0 9,0 0,0 0,0 0,0 0,0 0,0 0,0 0,0 0,0 0,0 0,-10 0,10 0,0 0,0 0,0 0,0 0,0 0,0 0,0 0,0 0,0 0,0 0,0 0,0 0,0 0,0 0,0 0,0 0,0 0,0 0,0 0,-9-9,9 9,0 0,0 0,0 0,0 0,0 0,0 0,0 0,-9 0,9 0,0 0,0 0,0 0,0 0,0 0,0 0,-16 0,16 0,0 0,0 0,0 0,0 0,0 0,-19 0,19 0,0 0,0 0,0 0,0 0,-24 0,24 0,0 0,0 0,0 0,-27 18,27-18,0 0,0 0,-28 20,28-20,0 0,-25 24,25-24,-21 28,1 0,8 3,12 4,0 1,16-1,9-2,6-2,2-6,5-4,5-12,2-9,4 0,-1-22,0-3,-8-5,-8-5,-12-3,-11 0,-9-4,-19 0,-7 5,-16 2,-2 8,-2 8,2 9,9 11,11-1,7 0,17 0,0 19,25-5,5-3,11 1,6 2</inkml:trace>
  <inkml:trace contextRef="#ctx0" brushRef="#br0" timeOffset="12948.2947">10817 10858,'0'0,"0"0,0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41,23-41,0 0,0 0,0 0,0 0,0 0,-37 15,37-15,0 0,0 0,0 0,0 0,-30 10,30-10,0 0,0 0,0 0,-21 15,21-15,0 0,0 0,-14 21,14-21,0 0,0 28,0-28,0 30,21 3,8-1,8-8,6-3,4-10,0-11,1 0,-2-14,-7-1,-6-6,-12-4,-9-2,-12-2,-14 1,-11 0,-10 4,-4 6,-2 5,4 13,5-10,5 11,12-1,15 0,0 0,22-1,7 10,6-9,3-10,6 2,0-2,4 0,-2-1,-2-3</inkml:trace>
  <inkml:trace contextRef="#ctx0" brushRef="#br0" timeOffset="13145.3144">11297 10778,'0'0,"0"0,0 0,0 0,0 0,0 0,0 0,0 0,0 0,0 0,0 0,0 0,0 0,0 0,0 0,0 0,0 0,0 0,0 0,0 0,0 0,0 0,0 0,0 0,0 0,0 0,0 0,0 0,0 0,0 0,0 0,0 0,0 0,0 0,0 0,0 0,0 0,0 0,0 0,0 0,0 0,0 0,0 0,0 0,0 0,0 0,0 0,0 0,0 0,0 0,0 0,0 0,0 0,0 0,0 0,0 0,-11 88,11-88,0 0,0 0,13 41,-13-41,0 0,-1 50,1-50,10 61,-10 8,14 1,-15-1</inkml:trace>
  <inkml:trace contextRef="#ctx0" brushRef="#br0" timeOffset="15830.5829">12208 10943,'0'0,"0"0,0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0,8-14,-8 14,0 0,0 0,0 0,0 0,0 0,0 0,0 0,0 13,0-13,11 22,-11-22,0 0,0 0,0 0,0 0,0 0,8 28,-8-28,0 0,0 0,0 0,0 0,9 31,-9-31,0 0,0 0,0 0,10 31,-10-31,0 0,0 0,10 32,-10-32,0 0,10 30,-10-30,-1 31,0 1,1 1,0-2,0-3,0-5,8-6,-8-9,14-8,-3-12,1-10</inkml:trace>
  <inkml:trace contextRef="#ctx0" brushRef="#br0" timeOffset="16357.6356">12536 10911,'0'0,"0"0,0 0,0 0,0 0,0 0,0 0,0 0,0 0,0 0,0 0,0 0,0 0,0 0,0 0,0 0,-81 111,81-111,0 0,-9 27,9-27,0 34,-9 2,9 3,8-4,5-6,2-5,2-8,0-5,-1-11,1-1,5-7,0-13,-1-7,-1-3,-9-5,-11-2,0-1,0 2,-21 3,-3 5,-1 5,0 3,-2 9,2 2,3 10,3 1,10-1,9 14,8-2</inkml:trace>
  <inkml:trace contextRef="#ctx0" brushRef="#br0" timeOffset="16847.6846">12880 11031,'0'0,"0"0,0 0,0 0,0 0,0 0,0 0,0 0,-11 0,11 0,0 0,0 0,0 0,0 0,-12-8,12 8,0 0,0 0,0 0,-16 0,16 0,0 0,0 0,-21 0,21 0,0 0,-18 1,18-1,-19 12,1 1,18-13,0 0,0 0,0 0,0 0,-16 18,16-18,0 0,0 0,0 0,-11 23,11-23,0 0,0 0,0 28,0-28,0 0,-1 32,1-32,0 36,26 1,-26-37,30 34,9-5,2-7,4-5,-2-8,1-9,0-1,-1-23,-3-4,-11-5,-10-3,-18 0,-1 6,-32 0,-7 4,-10 7,-6 5,0 3,3 12,8-13,9 12</inkml:trace>
  <inkml:trace contextRef="#ctx0" brushRef="#br0" timeOffset="19633.9632">14238 11058,'0'0,"0"0,0 0,0 0,0 0,0 0,0 0,0 0,0 0,0 0,0 0,0 0,0 0,0 0,0 0,0 0,0 0,0 0,0 0,0 0,0 0,0 0,0 0,0 0,0 0,0 0,0 0,0 0,0 0,0 0,0 0,0 0,0 0,0 0,0 0,0 0,0 0,0 0,0 0,0 0,0 0,0 0,0 0,0 0,0 0,0 0,0 0,0 0,0 0,0 0,0 0,0 0,49 52,-49-52,0 0,0 0,0 0,-2 38,2-38,0 0,0 0,9 43,-9-43,0 0,-1 46,1-46,0 47,0-6,-2-4,2-7,0-8,0-7,0-15,13 0,-2 0,4-15,2-6</inkml:trace>
  <inkml:trace contextRef="#ctx0" brushRef="#br0" timeOffset="20114.0112">14514 11089,'0'0,"0"0,0 0,0 0,0 0,0 0,0 0,0 0,0 0,0 0,0 0,0 0,0 0,0 0,0 0,0 0,0 0,0 0,0 0,0 0,0 0,0 0,0 0,0 0,0 0,0 0,0 0,0 0,0 0,0 0,0 0,0 0,0 0,0 0,0 0,4 40,-4-40,0 0,0 0,0 0,0 0,0 28,0-28,0 0,0 0,0 0,-11 32,11-32,0 0,0 0,-1 36,1-36,0 0,0 37,0-37,7 40,4-3,11-4,2-6,4-7,2-5,-4-15,-2-1,-4 1,-2-16,-6-5,1-10,-13-6,11-5,-10-1,0 7,-19 7,-4 7,-9 7,-3 5,0 11,4-12,10 11,20-13,12-2</inkml:trace>
  <inkml:trace contextRef="#ctx0" brushRef="#br0" timeOffset="20501.0499">14940 11116,'0'12,"0"3,0-15,0 0,0 0,0 0,0 0,9 19,-9-19,0 0,0 0,0 0,-3 36,3-36,0 0,0 0,14 43,-14-43,0 0,-1 50,1-50,8 56,-9 2,10-3,1-4,4-10,1-10</inkml:trace>
  <inkml:trace contextRef="#ctx0" brushRef="#br0" timeOffset="22989.2987">16017 11123,'0'0,"0"0,0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25,28-25,0 0,0 0,0 0,0 0,0 0,0 0,0 0,0 0,0 0,0 0,0 0,0 0,0 0,0 0,0 0,0 0,0 0,0 0,0 0,0 0,0 0,0 0,0 0,0 0,0 0,0 0,0 0,0 0,0 0,0 0,0 0,0 0,0 0,0 0,0 0,0 0,0 0,0 0,0 0,-9 0,9 0,0 0,0 0,0 0,0 0,0 0,0 0,0 0,0 0,0 0,0 0,0 0,0 0,0 0,0 0,0 0,0 0,0 0,0 0,0 0,0 0,0 0,0-8,0 8,0 0,0 0,0 0,0 0,0 0,0 0,0 0,0 0,-12 0,12 0,0 0,0 0,0 0,0 0,0 0,0 0,0 0,0 0,0 0,0 0,0 0,0 0,0 0,0 0,0 0,-14 0,14 0,0 0,0 0,0 0,0 0,0 0,-11 1,11-1,0 0,0 0,0 0,0 0,-16 0,16 0,0 0,0 0,0 0,-20 8,20-8,0 0,0 0,-21 13,21-13,0 0,-23 18,23-18,-20 23,2 0,-1 8,6 1,3 5,-1 6,10 0,1 0,19-4,4-5,9-7,6-7,4-8,7-13,-3 1,-1-22,-5-5,-8-3,-4-4,-4-9,-8-2,-15-4,0-1,-13 4,-11 7,-6 5,-10 10,0 7,-1 6,8 13,9-12,9 10,14 0,0 0,8 0</inkml:trace>
  <inkml:trace contextRef="#ctx0" brushRef="#br0" timeOffset="23506.3504">16472 11194,'0'0,"0"0,0 0,0 0,0 0,0 0,0 0,0 0,0 0,0 0,59 95,-59-95,0 0,0 0,0 0,0 0,0 0,0 0,-21 0,21 0,0 0,0 0,0 0,0 0,0 0,-24 9,24-9,0 0,0 0,0 0,0 0,-28 0,28 0,0 0,0 0,0 0,-33 16,33-16,0 0,0 0,-33 12,33-12,0 0,-32 13,32-13,-30 17,4 6,0 3,5 5,11 2,10 0,13-3,8-2,9-6,2-3,4-6,5-15,4 2,-4 0,-2-21,-10 0,-12-5,-8-7,-7-9,-15-1,-9 2,-7 9,-11 14,-4 8,6 10,3 1,15-1</inkml:trace>
  <inkml:trace contextRef="#ctx0" brushRef="#br0" timeOffset="23852.385">16797 11281,'-2'20,"2"5,0-25,0 0,0 0,-1 28,1-28,0 0,-1 55,1-55,-2 64,11 5,-11 7,9 2,-8-7</inkml:trace>
  <inkml:trace contextRef="#ctx0" brushRef="#br0" timeOffset="26374.6372">17708 11232,'0'0,"0"0,0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55,11-55,0 0,0 0,0 0,0 0,0 0,0 0,0 0,0 0,0 0,0 0,0 0,0 0,0 0,0 0,0 0,0 0,0 0,0 0,0 0,0 0,0 0,0 0,0 0,0 0,0 0,0 0,0 0,0 0,0 0,0 0,0 0,0 0,0 0,0 0,0 0,0 0,0 0,0 0,0 0,0 0,0 0,0 0,0 0,0 9,0-9,0 0,0 0,0 0,0 0,-1 10,1-10,0 0,0 0,0 0,0 19,0-19,0 0,0 0,-1 26,1-26,0 0,-1 35,1-35,-2 40,1 2,1 0,-1-1,9-10,-9-2,1-7,-1-7,1-4,0-11,0 0,0-9</inkml:trace>
  <inkml:trace contextRef="#ctx0" brushRef="#br0" timeOffset="26716.6714">17839 11237,'0'0,"0"0,0 0,0 0,0 0,0 0,0 0,0 0,0 0,0 0,0 0,0 0,0 0,0 0,0 0,0 0,0 0,0 0,0 0,110 129,-110-129,-1 45,0 5,-1 0,8 1,-8-3,1-9,0-6,1-11,0-8,0-14,0 0</inkml:trace>
  <inkml:trace contextRef="#ctx0" brushRef="#br0" timeOffset="27271.7269">18289 11351,'0'0,"0"0,0 0,0 0,0 0,0 0,0 0,0 0,0 0,0 0,0 0,0 0,0 0,0 0,0 0,0 0,0 0,0 0,0 0,0 0,0 0,0 0,0 0,0 0,0 0,0 0,0 0,0 0,0 0,0 0,0 0,0 0,0 0,0 0,0 0,0 0,0 0,0 0,0 0,0 0,0 0,-96 8,96-8,0 0,0 0,0 0,-22 29,22-29,0 0,0 0,-18 34,18-34,0 0,-15 39,15-39,-9 42,8-1,0-3,23-6,5-6,5-5,8-7,4-14,-2-2,2 2,-7-26,-3 0,-2-9,-3-7,-8-3,-10 0,-10 2,-30 7,-10 5,-18 8,-5 9,2 6,11 8,13 2,18-2,18 0</inkml:trace>
  <inkml:trace contextRef="#ctx0" brushRef="#br0" timeOffset="29909.9907">19297 11357,'0'0,"0"0,0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10,-14-10,0 0,0 0,0 0,0 0,0 0,0 0,0 0,0 0,0 0,0 0,0 0,0 0,0 0,0 0,0 0,0 0,0 0,0 0,0 0,0 0,0 0,0 0,0 0,0 0,0 0,0 0,0 0,0 0,0 0,0 0,0 0,0 0,0 0,0 0,0 0,0 0,-10 8,10-8,0 0,0 0,0 0,0 0,0 0,-12 12,12-12,0 0,0 0,0 0,0 0,-13 17,13-17,0 0,0 0,0 0,-18 26,18-26,0 0,0 0,-16 34,16-34,0 0,-15 36,15-36,-12 41,11 0,0 1,12-5,11-5,7-6,3-8,4-8,3-10,-2-1,-3-19,-1 0,-6-10,-6-6,-5-5,-6-1,-9 2,-9 6,-9 5,-7 8,-6 6,-1 15,4-9,3 9,8 1,5-1,11 0,8 0</inkml:trace>
  <inkml:trace contextRef="#ctx0" brushRef="#br0" timeOffset="30226.0223">19681 11283,'0'0,"0"0,0 0,0 0,0 0,-14 96,14-96,0 0,0 29,0-29,-1 36,9 7,-10 11,0 4,0 7,-2 1,3-3,-1-7</inkml:trace>
  <inkml:trace contextRef="#ctx0" brushRef="#br0" timeOffset="32191.2188">20682 11482,'0'0,"0"0,0 0,0 0,0 0,0 0,0 0,0 0,0 0,0 0,0 0,0 0,0 0,0 0,0 0,0 0,0 0,0 0,0 0,0 0,0 0,0 0,0 0,0 0,0 0,0 0,0 0,0 0,0 0,0 0,0 0,0 0,0 0,0 0,0 0,0 0,0 0,0 0,0 0,0 0,0 0,0 0,0 0,0 0,0 0,0 0,0 0,0 0,0 0,0 0,0 0,0 0,0 0,0 0,0 0,0 0,0 0,21 93,-21-93,0 0,0 0,-1 30,1-30,0 0,6 43,-8 8,11 3,-11-1,9-3,-9-5,1-9,9-8,-9-9,2-10,-1-9,0 0,0-26</inkml:trace>
  <inkml:trace contextRef="#ctx0" brushRef="#br0" timeOffset="32536.2533">20864 11439,'0'0,"0"0,0 0,0 0,0 0,0 0,0 0,0 0,0 0,0 0,0 0,0 0,0 0,0 0,0 0,0 0,0 0,0 0,0 0,0 0,0 0,0 0,0 0,46 132,-46-132,0 0,-2 50,2-50,7 54,-8 1,6 1,-7 1,0-7,11-4,-12-6,2-8,1-8,0-12,11-12</inkml:trace>
  <inkml:trace contextRef="#ctx0" brushRef="#br0" timeOffset="32867.2864">21163 11481,'0'0,"0"0,0 0,0 0,0 0,0 0,0 0,0 0,0 0,0 0,0 0,0 0,0 0,53 118,-53-118,-2 49,9 8,-2 5,1 9,0 1,-8 4,0 4,-2-3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37:18.499"/>
    </inkml:context>
    <inkml:brush xml:id="br0">
      <inkml:brushProperty name="width" value="0.05292" units="cm"/>
      <inkml:brushProperty name="height" value="0.05292" units="cm"/>
      <inkml:brushProperty name="color" value="#FF0000"/>
    </inkml:brush>
  </inkml:definitions>
  <inkml:trace contextRef="#ctx0" brushRef="#br0">14749 11947,'0'0,"0"0,0 0,0 0,0 0,0 0,0 0,0 0,0 0,0 0,0 0,0 0,0 0,0 0,0 0,0 0,0 0,0 0,0 0,0 0,0 0,0 0,0 0,0 0,0 0,0 0,0 0,0 0,0 0,0 0,0 0,0 0,0 0,0 0,0 0,0 0,-193 31,145-30,-8 0</inkml:trace>
  <inkml:trace contextRef="#ctx0" brushRef="#br0" timeOffset="11592.318">13645 12085,'0'0,"0"0,0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0,-84-30,84 30,0 0,0 0,0 0,0 0,-8-23,8 23,0 0,0 0,0 0,1-28,-1 28,0 0,0 0,-11-31,11 31,0 0,0-30,0 30,0-32,0 3,13 1,2 2,3 0,1 3,0-2,-4 3,-1-1,-2 0,-13 1,17 0,-16-1,0 3,0 4,-1 1,1-1,0 2,0 1,0 2,0 11,0-13,-8 13,8 0,0 0,0 0,0 0,0 0,0 8,0-8,0 10,0-10,0 15,0-5,0 3,0-1,0 1,12 2,-12 2,0 1,-2 3,2-1,0 1,9 2,-10 2,1-1,0 4,-1 4,1 2,0 0,0 4,0 0,-2 6,2 4,0 4,0 1,-1 3,1 3,0 2,-1 2,1 3,-1-1,-1 7,-7-1,9 2,-1 0,-8-1,9 5,-1-2,2-2,-3 2,-8-2,10-1,-1-7,1-5,-1-6,1-5,-1-5,1-8,0-8,0-7,0-6,0-15,0 9,0-9,0 0,0-8,9 8,-9-15,0 7,0-2,0 1,0 9,0-13,8 13,-8 0,0-9,0 9,0 0,0 0,0 0,-9 10,9-10,-23 17,-1-8,-13-8,-12 7,-14-7</inkml:trace>
  <inkml:trace contextRef="#ctx0" brushRef="#br0" timeOffset="13453.6902">14374 11628,'0'0,"0"0,0 0,0 0,0 0,0 0,0 0,0 0,0 0,0 0,0 0,0 0,0 0,0 0,0 0,0 0,0 0,0 0,0 0,0 0,0 0,0 0,0 0,0 0,0 0,0 0,0 0,0 0,0 0,0 0,0 0,0 0,0 0,0 0,0 0,0 0,0 0,0 0,0 0,0 0,0 0,0 0,0 0,0 0,0 0,0 0,0 0,0 0,0 0,0 0,0 0,0 0,0 0,0 0,0 0,0 0,0 0,0 0,0 0,0 0,0 0,0 0,0 0,0 0,17 91,-17-91,0 0,0 0,0 0,0 13,0-13,0 0,0 0,0 0,0 0,0 15,0-15,0 0,0 0,0 0,12 17,-12-17,0 0,0 0,13 19,-13-19,0 0,17 20,-17-20,20 19,3-2,-3-2,-5-5,-2-2,-4-9,-1 16,0-15,2 17,-1-6,1 3,4 2,5 4,4 2,5 6,3 4,5 2,0 3,2 4,2 0,-1 4,4 5,-1 2,4 3,-1 4,4 0,3 5,-1 3,3 1,1 6,-1 0,6 5,0 1,3 6,-1 3,-4 1,4 5,-4-2,-6 3,-6-2,-8-3,-6-5,1-6,-6-5,0-4,-3-4,-3-7,-4-5,0-6,-7-6,-10-10,15-2,-15-8,11-2,-11-4,8-6,-8-11,0 10,0-10,0 0,0 0,0 0,0 0,0 0,0 0,0 0,0 0,0 0,0 0,0 0,0 0,0 0,0 0,1 9,-1-9,0 0,0 0,0 0,0 0,0 0,0 0,0 0,1 9,7-9,-8 0,0 0,1 9,-1-9,0 11,0 0,-1-1,1-10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15:53.109"/>
    </inkml:context>
    <inkml:brush xml:id="br0">
      <inkml:brushProperty name="width" value="0.05292" units="cm"/>
      <inkml:brushProperty name="height" value="0.05292" units="cm"/>
      <inkml:brushProperty name="color" value="#FF0000"/>
    </inkml:brush>
  </inkml:definitions>
  <inkml:trace contextRef="#ctx0" brushRef="#br0">1453 16045,'0'0,"0"0,0 0,0 0,0 0,0 0,0 0,0 0,178-44,-178 44,70 0,-1 0,-3-1,98 14,-125-14,-2 12,-2-11,38 8,-5-8,3 17,2-3,-1-1,2-4,-3-9,3 10,3-10,-1 0,1 1,-1-1,-2-1,-4 2,-2-2,-10 2,-6-2,-13 2,-12-1,-14 9,-13-9,0 0,-11 0,-13 0,-16-2,-13 2,-10 0,-8 2,-5-4,-7 11,-9-8,-10 7,-8 1,-13-9,-14 15,-11-2,-17 5,-14 7,-8 2,-11 2,-3 2</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4T18:18:12.097"/>
    </inkml:context>
    <inkml:brush xml:id="br0">
      <inkml:brushProperty name="width" value="0.05292" units="cm"/>
      <inkml:brushProperty name="height" value="0.05292" units="cm"/>
      <inkml:brushProperty name="color" value="#FF0000"/>
    </inkml:brush>
  </inkml:definitions>
  <inkml:trace contextRef="#ctx0" brushRef="#br0">2295 4925,'0'0,"0"0,0 0,0 0,0 0,0 0,0 0,0 0,0 0,0 0,0 0,0 0,0 0,0 0,0 0,0 0,0 0,0 0,0 0,0 0,0 0,0 0,0 0,0 0,0 0,0 0,0 0,0 0,0 0,0 0,0 0,-31 127,31-127,0 0,-13 58,13-58,-1 62,-1 6,-8 3,9 3,0-2,-1-5,10-10,-9-11,1-15,0-14,-1-7,1-10,0 0,9 0,-9 0,0-28,12-8,-1-17,7-9,8-1,4 4,3 11,1 14,-4 10,0 13,2 10,-1 0,5 17,2 5,-3 12,0 10,-5 8,-8 2,-1 4,-8-7,-2-5,4-5,6-8,9-6,9-10</inkml:trace>
  <inkml:trace contextRef="#ctx0" brushRef="#br0" timeOffset="2826.2826">4058 5377,'0'0,"0"0,0 0,0 0,0 0,0 0,0 0,0 0,0 0,0 0,0 0,0 0,0 0,0 0,0 0,0 0,0 0,0 0,0 0,0 0,0 0,0 0,0 0,0 0,0 0,0 0,0 0,0 0,0 0,0 0,0 0,0 0,162-45,-162 45,37-18,-3-1,1 1,-9-2,-5 4,-8-4,-13-2,2-1,-2 0,-14 4,-1 3,-7 18,-8-2,-9 15,-6 17,3 8,-2 6,11 3,10-4,7-1,16 1,19-3,13-3,17-1,12-8,10-2,-4-9,-4-4,-9-8,-9-7</inkml:trace>
  <inkml:trace contextRef="#ctx0" brushRef="#br0" timeOffset="5284.5284">5515 4943,'0'0,"0"0,0 0,0 0,0 0,0 0,0 0,0 0,0 0,0 0,0 0,0 0,0 0,0 0,0 0,0 0,0 0,0 0,0 0,0 0,0 0,0 0,0 0,0 0,0 0,0 0,0 0,0 0,0 0,0 0,0 0,0 0,0 0,0 0,0 0,0 0,0 0,0 0,0 0,0 0,0 0,0 0,0 0,0 0,0 0,0 0,0 0,0 0,0 0,0 0,0 0,0 0,0 0,0 0,0 0,0 0,0 0,0 0,0 0,0 0,0 0,0 0,0 0,0 0,0 0,0 0,0 0,0 0,32 91,-32-91,0 0,0 0,-2 40,2-40,0 0,14 49,-14-49,6 55,-8 6,15 9,-14 6,9 2,-10-2,11-6,-10-13,17-14,-5-14</inkml:trace>
  <inkml:trace contextRef="#ctx0" brushRef="#br0" timeOffset="6427.6427">6375 5030,'0'0,"0"0,0 0,0 0,0 0,0 0,0 0,0 0,0 0,0 0,0 0,0 0,0 0,0 0,0 0,0 0,0 0,0 0,0 0,0 0,0 0,0 0,0 0,0 0,0 0,0 0,0 0,0 0,0 0,0 0,0 0,0 0,0 0,0 0,0 0,0 0,0 0,0 0,0 0,0 0,0 0,0 0,0 0,0 0,0 0,0 0,79 87,-79-87,0 0,18 46,-18-46,17 63,-3 13,1 7,-7 5,4-4,-2-10,-2-14,1-10,2-12,2-7</inkml:trace>
  <inkml:trace contextRef="#ctx0" brushRef="#br0" timeOffset="7692.7692">7802 5223,'0'0,"0"0,0 0,0 0,0 0,0 0,0 0,0 0,0 0,0 0,0 0,0 0,0 0,0 0,0 0,0 0,0 0,0 0,0 0,0 0,0 0,0 0,0 0,0 0,0 0,0 0,0 0,0 0,0 0,0 0,0 0,0 0,0 0,0 0,0 0,0 0,0 0,0 0,0 0,0 0,0 0,0 0,0 0,0 0,0 0,0 0,0 0,0 0,0 0,0 0,0 0,0 0,0 0,0 0,0 0,0 0,0 0,0 0,0 0,0 0,0 0,0 0,0 0,0 0,-157 61,120-32,0 8,4 7,9 3,9 0,15 0,15-4,15-6,13-11,15-12,9-14,4-8,-1-15,-5-9,-10-6,-12-4,-15-7,-12-3,-15-2,-18 6,-14 9,-20 12,-18 27,-7 1,-3 25</inkml:trace>
  <inkml:trace contextRef="#ctx0" brushRef="#br0" timeOffset="9598.9598">8587 5568,'0'0,"0"0,0 0,0 0,0 0,0 0,0 0,0 0,0 0,0 0,0 0,0 0,0 0,0 0,0 0,0 0,0 0,0 0,0 0,0 0,0 0,0 0,0 0,0 0,0 0,0 0,0 0,0 0,0 0,0 0,0 0,0 0,0 0,0 0,0 0,0 0,0 0,0 0,0 0,0 0,0 0,0 0,0 0,0 0,0 0,0 0,0 0,0 0,0 0,0 0,0 0,0 0,0 0,0 0,0 0,0 0,0 0,0 0,0 0,0 0,0 0,0 0,0 0,0 0,0 0,0 0,0 0,0 0,0 0,0 0,0 0,0 0,0 0,0 0,0 0,0 0,0 0,0 0,0 0,0 0,0 0,0 0,0 0,0 0,136 70,-136-70,0 0,33 12,-33-12,36 0,3 13,3-13,10 13,5-14,7 14,5-5,1 0,-5 0,-7-2,-11-6,-14 9,-9-9,-12-12,-12 0,0-1</inkml:trace>
  <inkml:trace contextRef="#ctx0" brushRef="#br0" timeOffset="12045.2044">10083 5021,'0'0,"0"0,0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36,-7-36,0 0,0 0,0 0,0 0,0 0,0 0,0 0,0 0,0 0,0 0,0 0,0 0,0 10,0-10,0 0,0 0,0 0,0 0,0 0,0 0,0 0,0 0,0 0,0 0,0 0,-10 0,10 0,0 0,0 0,0 0,0 0,0 0,0 0,0 0,0 0,0 0,0 0,0 0,0 0,-1 11,1-11,0 0,0 0,0 0,0 0,0 0,0 0,0 0,0 0,0 0,0 0,0 0,0 0,0 0,0 0,0 0,0 0,0 0,-3 4,3-4,0 0,0 0,0 0,0 0,0 0,0 0,0 3,0-3,0 0,0 0,0 0,0 0,0 0,0 0,0 0,0 0,0 0,0 0,0 0,-1 13,1-13,0 0,0 0,0 0,0 16,0-16,0 0,0 0,-1 38,1-38,0 0,14 56,-14-56,10 70,-4 4,2-8,-10-16,12-16,-10-18,10-16,-1 0,5 0,6-18,4-6,1-10,1-8,-6 2,-4 7,-6 12,-10 21,20 0,-8 22,6 9,4 5,-1-3,7-9,-3-9,-1-15,-3 0,-1 0,1-26,1-8,1-14,2-13,0-17,2-6,-10 6</inkml:trace>
  <inkml:trace contextRef="#ctx0" brushRef="#br0" timeOffset="13137.3136">11633 5097,'0'0,"0"0,0 0,0 0,0 0,0 0,0 0,0 0,0 0,0 0,0 0,0 0,0 0,0 0,0 0,0 0,0 0,0 0,0 0,0 0,0 0,0 0,0 0,0 0,0 0,0 0,0 0,0 0,0 0,0 0,0 0,0 0,0 0,0 0,0 0,0 0,0 0,0 0,0 0,0 0,0 0,0 0,0 0,0 0,0 0,0 0,0 0,0 0,0 0,0 0,0 0,0 0,0 0,0 0,0 0,0 0,0 0,0 0,0 0,0 0,0 0,0 0,0 0,0 0,0 0,0 0,0 0,0 0,0 0,0 0,0 0,0 0,0 0,0 0,0 0,0 0,0 0,0 0,0 0,0 0,0 0,0 0,0 0,0 0,-132 13,132-13,0 0,-20 17,20-17,-38 37,4 9,6 9,11 0,16-8,31-14,18-12,14-21,4 0,-4-35,-16-1,-21-9,-24-7,-18-2,-26 0,-12 11,-1 23,1 20,16 29,17 5,21-9,12-15</inkml:trace>
  <inkml:trace contextRef="#ctx0" brushRef="#br0" timeOffset="14276.4275">12620 5095,'0'0,"0"0,0 0,0 0,0 0,0 0,0 0,0 0,0 0,0 0,0 0,0 0,0 0,0 0,0 0,0 0,0 0,0 0,0 0,0 0,0 0,0 0,0 0,0 0,0 0,0 0,0 0,0 0,0 0,0 0,0 0,0 0,0 0,0 0,0 0,0 0,0 0,0 0,0 0,0 0,0 0,0 0,0 0,0 0,0 0,0 0,0 0,0 0,0 0,0 0,0 0,0 0,0 0,0 0,0 0,0 0,0 0,24 136,-24-136,0 0,0 0,-1 22,1-22,0 0,0 24,8-6,-8 15,9-9,-9-11,0-13,0 0,0 0,0-10,-10-9,1-12,-1-10,3-10,8-3,22 2,20 12,18 16,11 24,-4 0,-11 9,-23-9,-25-11</inkml:trace>
  <inkml:trace contextRef="#ctx0" brushRef="#br0" timeOffset="15156.5155">13768 4907,'0'0,"0"0,0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0,-8-18,8 18,0 0,0 0,0 0,0 0,0 0,0 0,1 3,-1-3,0 0,0 0,0 0,0 0,0 0,1 10,-1-10,0 0,0 0,0 0,0 0,-1 19,1-19,0 0,0 0,0 0,0 27,0-27,0 0,0 0,-1 57,1-57,0 0,8 77,-8-77,-2 94,1 7,-1-7,0-15,11-26,12-27,4-26,-1-12</inkml:trace>
  <inkml:trace contextRef="#ctx0" brushRef="#br0" timeOffset="16104.6103">15025 5407,'0'0,"0"0,0 0,0 0,0 0,0 0,0 0,0 0,0 0,0 0,0 0,0 0,0 0,0 0,0 0,0 0,0 0,0 0,0 0,0 0,0 0,0 0,0 0,0 0,0 0,0 0,0 0,0 0,0 0,0 0,0 0,0 0,0 0,0 0,0 0,0 0,0 0,0 0,0 0,0 0,0 0,0 0,0 0,0 0,0 0,0 0,0 0,0 0,0 0,0 0,0 0,0 0,0 0,0 0,0 0,0 0,0 0,0 0,0 0,0 0,0 0,0 0,0 0,0 0,0 0,0 0,0 0,0 0,0 0,0 0,0 0,0 0,0 0,0 0,0 0,0 0,0 0,0 0,0 0,0 0,0 0,0 0,0 0,0 0,-142-44,142 44,0 0,-16-19,16 19,-21-13,-3 3,-5 3,-4 7,-13 0,-5 17,-8 9,-2 9,6 4,9-3,16-5,19-4,20-5,16-4,17-8,11-10,9-15,3-16,3-12,-6-11,-10-8,-2-9,-12-5,-8 0,-12 2,-17 6,11 15,-12 9,-11 13,3 8,-3 8,-4 15,-2 0,-2 0,-6 25,0 8,-3 9,4 10,5 9,19 10,19 8,23 8,23 6,18 3,6 1,-6-7</inkml:trace>
  <inkml:trace contextRef="#ctx0" brushRef="#br0" timeOffset="74098.4091">3287 3630,'0'0,"0"0,0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0,93-41,-93 41,0 0,0 0,0 0,0 0,0 0,0 0,0 0,0 0,0 0,0 0,0 0,0 0,0 0,0 0,0 0,0 0,0 0,0 0,0 0,0 0,0 0,0 0,0 0,0 0,0 0,0 0,0 0,0 0,0 0,0 0,0 0,0 0,0 0,0 0,0 0,0 0,0 0,0 0,0 0,0 0,0 0,0 0,0 0,0 0,0 0,0 0,0 0,0 0,0 0,9 22,-9-22,0 0,0 0,0 0,-1 31,1-31,0 0,0 0,0 50,0-50,0 0,0 65,0-65,-1 72,0 5,0 6,-8 9,-2 9,11 13,-2 13,2 7,16 2,-4 3,-6 0,-9-2,0 0,1-5,8 0,2-2,1-9,1-2,-3-7,-9-9,-10-5,-6-12,-9-16</inkml:trace>
  <inkml:trace contextRef="#ctx0" brushRef="#br0" timeOffset="80370.0362">5140 3612,'0'0,"0"0,0 0,0 0,0 0,0 0,0 0,0 0,0 0,0 0,0 0,0 0,0 0,0 0,0 0,0 0,0 0,0 0,0 0,0 0,0 0,0 0,0 0,0 0,0 0,0 0,0 0,0 0,0 0,0 0,0 0,0 0,0 0,0 0,0 0,0 0,0 0,0 0,0 0,0 0,0 0,0 0,0 0,0 0,0 0,0 0,0 0,0 0,0 0,0 0,0 0,0 0,0 0,0 0,0 0,0 0,0 0,0 0,0 0,0 0,0 0,0 0,0 0,0 0,0 0,0 0,0 0,0 0,0 0,0 0,0 0,0 0,0 0,0 0,0 0,0 0,0 0,0 0,0 0,0 0,0 0,0 0,0 0,19-41,-19 41,0 0,0 0,0 0,0 0,0 0,0 0,0 0,0 0,0 0,0 0,0 0,0 0,0 0,0 0,0 0,-1 21,1-21,0 0,0 0,0 0,0 0,0 0,8 21,-8-21,0 0,0 0,0 0,0 0,0 31,0-31,0 0,0 0,0 0,-1 36,1-36,0 0,0 0,0 40,0-40,0 0,-1 46,1-46,-1 50,1 9,10 5,-10 9,17 8,-10 11,0 10,-7 17,8 12,-9 10,1 6,-3 1,10 19,2 3,3 0,4-2,-7-23,-13-4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30T18:17:44.259"/>
    </inkml:context>
    <inkml:brush xml:id="br0">
      <inkml:brushProperty name="width" value="0.05292" units="cm"/>
      <inkml:brushProperty name="height" value="0.05292" units="cm"/>
      <inkml:brushProperty name="color" value="#FF0000"/>
    </inkml:brush>
  </inkml:definitions>
  <inkml:trace contextRef="#ctx0" brushRef="#br0">14881 8463,'0'0,"0"0,0 0,0 0,0 0,0 0,-221 107,138-67,9 0,-106 55,146-69,3 1,-2 2,-37 32,-1 4,2 6,3 8,10 8,15 6,9 5,15 2,16-2,11 4,13 0,10 4,9 2,19 1,14 1,20-2,17-2,16-7,18-6,21-12,17-10,14-11,9-14,7-11,-4-11,1-12,-5-5,-11-10,-6-15,-9-16,-15-15,-16-17,-14-14,-21-16,-19-13,-23-9,-20-11,-21-8,-26-2,-2-5,-39 1,-10-1,-22 2,-24 6,-22 7,-20 9,-19 13,-19 17,-11 15,-10 20,-12 17,-6 18,2 23</inkml:trace>
  <inkml:trace contextRef="#ctx0" brushRef="#br0" timeOffset="591">14741 10905,'0'0,"0"0,0 0,0 0,0 0,0 0,0 0,0 0,0 0,0 0,0 0,0 0,0 0,0 0,0 0,0 0,0 0,0 0,0 0,0 0,0 0,0 0,0 0,0 0,0 0,0 0,0 0,0 0,0 0,0 0,0 0,0 0,0 0,0 0,0 0,0 0,0 0,0 0,0 0,0 0,0 0,0 0,0 0,0 0,0 0,0 0,0 0,0 0,0 0,0 0,-29 96,29-96,0 0,-25 38,25-38,-31 52,-3 7,-11 13,-10 11,-6 10,-17 12,-6 6,-13 9,-4 8,2 1,11-3,15-14,20-20,18-27,16-26,19-21</inkml:trace>
  <inkml:trace contextRef="#ctx0" brushRef="#br0" timeOffset="1068">15810 10949,'0'0,"0"0,0 0,0 0,0 0,0 0,0 0,0 0,28 99,-28-99,25 92,-25-61,12 5,-1-1,9 40,1 12,6 6,1 13,0 8,7 1,3-1,-7-10,6-15,-2-22,-2-21,3-26</inkml:trace>
  <inkml:trace contextRef="#ctx0" brushRef="#br0" timeOffset="1565">16853 10734,'0'0,"0"0,0 0,0 0,0 0,0 0,0 0,0 0,0 0,0 0,0 0,0 0,0 0,0 0,0 0,179 137,-159-119,7 4,0 3,23 32,10 14,1 13,5 14,4 13,4 12,6 9,4 11,8 5,7 2,7 9,8 4,2 10,4 4,-2 0,-10-1,-11-15</inkml:trace>
  <inkml:trace contextRef="#ctx0" brushRef="#br0" timeOffset="5025">5822 8024,'0'0,"0"0,0 0,0 0,0 0,0 0,0 0,0 0,0 0,0 0,0 0,0 0,0 0,0 0,0 0,0 0,0 0,0 0,0 0,0 0,0 0,0 0,22 107,-22-107,0 0,0 0,0 0,0 20,0-20,0 0,0 0,9 24,-9-24,0 0,-1 26,1-26,-1 55,-15 4,-3 1,-2 3,-4-6,2-10,-1-15,5-12,4-11,1-9,1-15,4-10,9-14,2-15,29-10,7-6,14 4,3 3,5 8,5 11,2 8,2 11,-1 9,-7 16,-14-2,-19 32,-28 8,-18 7,-22 13,-18 2,-6 4,-1 0,-2-6,6-8,5-9,14-9,13-9,19-11,10-12,25 11,10-11,22 12,6-1,5 7,-5 5,-10 8,-13 4,-8-3,-8-5,-8-11,-2-16</inkml:trace>
  <inkml:trace contextRef="#ctx0" brushRef="#br0" timeOffset="5480">6505 8247,'0'0,"0"0,0 0,0 0,0 0,0 0,0 0,0 0,0 0,0 0,0 0,0 0,0 0,0 0,0 0,0 0,0 0,0 0,0 0,0 0,0 0,0 0,0 0,-10 116,10-116,0 0,-14 70,14-70,-16 77,4 5,10 1,-12-9,3-8,11-11,-14-17,14-10,0-15,18-12,10-1,16-12,18-4,15 0,10 8,2 7,-3 14,-13-1,-14 8,-18-6,-15-6</inkml:trace>
  <inkml:trace contextRef="#ctx0" brushRef="#br0" timeOffset="6093">5547 9399,'0'0,"0"0,0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0,18-21,-18 21,0 0,0 0,0 0,-1 27,1-27,0 0,0 0,-2 58,2-58,0 0,-1 80,1-80,-13 92,-8 6,-6-3,-3-7,4-11,2-12,11-20,3-18,10-14,0-13,20-1,10 1,18-2,6 2,7 0,-2 11,-1 6,-4 2,0 5,-3-2,-1-1,-2-8,-5-13,-8-12</inkml:trace>
  <inkml:trace contextRef="#ctx0" brushRef="#br0" timeOffset="6774">6297 9546,'0'0,"0"0,0 0,0 0,0 0,0 0,0 0,0 0,0 0,0 0,22 93,-22-93,0 0,-2 62,2-62,-2 80,-12 15,2 5,0-11,10-22,2-29,-10-25,10-13,0-8,-13-14,14-20,-11-21,13-16,-2-16,24-5,-1 4,12 12,2 19,7 21,8 20,5 14,4 10,-6 11,-10 7,-14 7,-16 5,-16 9,-14 2,-11 5,-14-4,0-2,0-11,0-5,4-5,9-8,7-1,9-10,10 9,12 1,17 3,17 6,17 9,9-1,2-1,-6-2,-8 2,-14 3,-12 5,-11 6</inkml:trace>
  <inkml:trace contextRef="#ctx0" brushRef="#br0" timeOffset="7420">5637 10685,'0'0,"0"0,0 0,0 0,0 0,0 0,0 0,0 0,0 0,0 0,0 0,0 0,0 0,0 0,25 87,-25-87,0 0,0 0,0 0,3 57,-3-57,0 0,0 0,-1 14,1-14,0 0,-1 18,1-18,0 19,-1 25,-11 11,-1 20,-1 6,-4-1,2-6,4-24,11-17,-8-12,9-12,0-9,21 0,-1 12,6-12,8 9,4-9,3 16,3-6,4 3,-2-2,3 2,-3-2,1 1,-2 0,-5-12,-14 0</inkml:trace>
  <inkml:trace contextRef="#ctx0" brushRef="#br0" timeOffset="7904">6363 10899,'0'31,"-1"6,1-37,0 0,0 0,-10 38,10-38,0 0,-1 74,1-74,-11 78,9-5,1-4,-1-10,1-12,9-15,2-9,8-10,6-5,8-8,4 12,9-11,9-2,5 14,8-13,1 16,0-17,-3 17,-9-7,-14 0,-13 4,-18 1</inkml:trace>
  <inkml:trace contextRef="#ctx0" brushRef="#br0" timeOffset="8714">5799 11929,'0'0,"0"0,0 0,0 0,0 0,0 0,0 0,0 0,0 0,0 0,0 0,0 0,0 0,0 0,0 0,0 0,0 0,0 0,0 0,0 0,0 0,0 0,0 0,0 0,0 0,0 0,0 0,0 0,0 0,0 0,0 0,-33 100,33-100,0 0,12 63,-12-63,11 81,0 15,-1 2,-11-6,8-19,-9-20,2-22,-1-15,1-16,0 0,0 0,1-38,-10-17,13-29,-11-19,11-8,20 3,7 13,9 16,9 16,5 15,3 17,-4 13,-13 18,-11 9,-13 15,-17 10,-7 8,-18 4,-12-2,-11 2,-3-3,-3-3,7-6,10-8,11-5,12-10,15-11,0 13,20-5,15 6,10 9,10 5,3 9,-2 7,-7 2,-11-4,-6 0,-11-7,-5-2,-4 0,-13-2,9-7,-8-7</inkml:trace>
  <inkml:trace contextRef="#ctx0" brushRef="#br0" timeOffset="9524">6353 12032,'0'0,"0"0,0 0,0 0,0 0,0 0,0 0,0 0,0 0,0 0,0 0,0 0,0 0,0 0,0 0,0 0,0 0,0 0,0 0,0 0,0 0,0 0,0 0,0 0,0 0,0 0,0 0,0 0,0 0,0 0,0 0,0 0,0 0,0 0,0 0,0 0,0 0,0 0,0 0,0 0,24 23,-24-23,0 0,6 74,-6-74,-1 94,-1 13,-1 5,-11-10,13-19,-1-24,-10-29,12-18,0-20,1-18,0-18,1-24,-1-20,1-14,12-6,9 2,9 4,7 17,10 22,5 19,5 18,-1 12,0 14,-2 0,-5 9,-8 5,-10 10,-15 8,-20 11,-23 7,-20 4,-18-4,-5-6,2-10,9-11,9-11,10-12,10 0,13 0,15 0,0 0,14 8,20-8,15 15,18 8,3 10,5 17,0 10,-6 3,-3 12,-5-2,-5 6,-3-1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39:11.270"/>
    </inkml:context>
    <inkml:brush xml:id="br0">
      <inkml:brushProperty name="width" value="0.05292" units="cm"/>
      <inkml:brushProperty name="height" value="0.05292" units="cm"/>
      <inkml:brushProperty name="color" value="#FF0000"/>
    </inkml:brush>
  </inkml:definitions>
  <inkml:trace contextRef="#ctx0" brushRef="#br0">9954 9387,'0'0,"0"0,0 0,0 0,0 0,0 0,0 0,163-63,-163 63,55-20,7 4,4 3,12 1,5 12,10 0,14-2,4 3,-3-1</inkml:trace>
  <inkml:trace contextRef="#ctx0" brushRef="#br0" timeOffset="524.0523">11110 9269,'0'0,"0"0,0 0,0 0,0 0,0 0,0 0,0 0,0 0,0 0,0 0,0 0,0 0,0 0,0 0,0 0,0 0,0 0,0 0,0 0,0 0,0 0,0 0,0 0,0 0,0 0,0 0,0 0,219 6,-134-7,21 1,20 0,12 0,13 15,1 4,-13-1</inkml:trace>
  <inkml:trace contextRef="#ctx0" brushRef="#br0" timeOffset="1005.1005">12471 9251,'0'0,"0"0,0 0,0 0,0 0,0 0,0 0,0 0,169 41,-169-41,95 10,16-2,32 12,11 17,2 12</inkml:trace>
  <inkml:trace contextRef="#ctx0" brushRef="#br0" timeOffset="1640.1639">10611 11442,'0'0,"0"0,0 0,0 0,0 0,0 0,-201 22,130-15,1 6,2 1,1-2,-3-1,6-11,13 8,18-7,19-1,14 0,21-14,23 14,32-9,40 9,39 0,32 0,25 12,6 13,-29 6,-46-8</inkml:trace>
  <inkml:trace contextRef="#ctx0" brushRef="#br0" timeOffset="5930.593">1726 13218,'0'0,"0"0,0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 12,88-12,0 0,0 0,0 0,0 0,0 0,0 0,0 0,0 0,-10 0,10 0,0 0,0 0,0 0,0 0,0 0,0 0,0 0,-12 0,12 0,0 0,0 0,0 0,0 0,0 0,0 0,-14 0,14 0,0 0,0 0,0 0,0 0,0 0,-12 0,12 0,0 0,0 0,0 0,0 0,-12 0,12 0,0 0,0 0,0 0,-10 0,10 0,0 0,0 0,-11 0,11 0,0 0,-15 0,15 0,-13 0,-2 10,1-10,-1 0,2 0,-5-8,-3 8,1 1,-3-14,-1 13,-2-11,-2 11,-2 1,-1-10,0 9,-2 0,3 2,-4-2,1 0,1 0,-1 0,1 0,4-10,-6 10,4 2,6-2,-4 0,4 0,0 0,3 0,2 0,0 0,3 0,1 0,2 1,5-1,8 0,-11 0,11 0,0 0,0 0,0 0,0 0,0 0,0 0,11-17,-11-6</inkml:trace>
  <inkml:trace contextRef="#ctx0" brushRef="#br0" timeOffset="24068.4066">23094 12573,'0'0,"0"0,0 0,0 0,0 0,0 0,0 0,0 0,0 0,0 0,0 0,0 0,0 0,0 0,0 0,0 0,0 0,0 0,0 0,57 89,-57-89,0 0,0 0,12 24,-12-24,0 0,15 40,-15-40,13 52,0 16,-7 15,-7 13,0 7,-2 1,2 0,-11 2,10-3,0 3,1 2,13 7,5 9,-3 7,6 5,0 0,-4-4,2-10,-3-11,-1-20,-2-21,0-15,-3-23,-9-32</inkml:trace>
  <inkml:trace contextRef="#ctx0" brushRef="#br0" timeOffset="25067.5065">22916 12477,'0'0,"0"0,0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0,13-26,-13 26,0 0,0 0,0 0,48 13,-48-13,0 0,0 0,61 0,-61 0,0 0,66 11,-66-11,75 0,6 0,7-16,5 1,2 0,10-5,3 2,6 1,3 3,-3 4,-1 2,-5 8,-7-10,-7 11,-8-1,-8-11,-5 11,-5-15,-6 5,-8 10,-11-8,-11 7,-10 1,-8 0,-7 10,-7-10,10 0,-10 11,0-11,0 0,0 0,0 0,0 0,0 0,0 8,0-8,0 11,1-1,-1 9,0 6,0 8,0 7,11 8,-11 5,13 7,-13 7,15 8,-14 15,8 21,-8 20,-9 16,0 7,8 2,252 136,10-1,8 6</inkml:trace>
  <inkml:trace contextRef="#ctx0" brushRef="#br0" timeOffset="26324.6321">23277 14946,'0'0,"0"0,0 0,0 0,0 0,0 0,0 0,0 0,0 0,0 0,0 0,0 0,0 0,0 0,0 0,0 0,0 0,0 0,0 0,0 0,0 0,0 0,0 0,0 0,0 0,0 0,0 0,0 0,0 0,0 0,0 0,0 0,0 0,0 0,157-28,-157 28,57-32,8-3,5-3,6 3,1 2,6 4,4 7,3 5,7 1,5 5,3-1,8 4,1-2,-1 0,-6 2,0 7,2 2,-1-2,2 2,-9-1,-4-1,-9-13,-9-3,-13-12</inkml:trace>
  <inkml:trace contextRef="#ctx0" brushRef="#br0" timeOffset="26872.687">23319 13001,'0'0,"0"0,0 0,0 0,0 0,0 0,0 0,0 0,0 0,0 0,0 0,0 0,0 0,0 0,0 0,0 0,0 0,0 0,0 0,0 0,0 0,0 0,0 0,0 0,0 0,0 0,0 0,0 0,0 0,0 0,0 0,0 0,0 0,0 0,0 0,0 0,0 0,0 0,0 0,0 0,0 0,0 0,0 0,0 0,0 0,0 0,-5 99,5-99,0 0,0 0,17 33,-17-33,0 0,19 32,-19-32,17 28,-4-9,-3-3,-10-7,0-9,0 0</inkml:trace>
  <inkml:trace contextRef="#ctx0" brushRef="#br0" timeOffset="27067.7065">23276 12853,'0'0,"0"0,0 0,0 0,0 0,0 0,0 0,0 0,0 0,0 0,0 0,0 0,0 0,0 0,0 0,0 0,0 0,0 0,0 0,0 0,0 0,0 0,0 0,0 0,0 0,0 0,0 0,0 0,0 0,0 0,0 0,0 0,0 0,0 0,0 0,0 0</inkml:trace>
  <inkml:trace contextRef="#ctx0" brushRef="#br0" timeOffset="27322.732">23234 12854,'0'0,"0"0,0 0,0 0,0 0,0 0,0 0,0 0,0 0,0 0,-14 122,13-103,1-19,30-30,16-9,32-36,12-5,3 5,-4 9,-21 36,-6 9,-7 6,-16 4,-7 11</inkml:trace>
  <inkml:trace contextRef="#ctx0" brushRef="#br0" timeOffset="27753.7751">23212 12950,'0'0,"0"0,0 0,0 0,0 0,0 0,0 0,0 0,0 0,0 0,0 0,0 0,0 0,0 0,0 0,0 0,0 0,0 0,0 0,0 0,0 0,0 0,0 0,0 0,0 0,0 0,0 0,0 0,0 0,0 0,0 0,0 0,0 0,0 0,0 0,0 0,0 0,0 0,0 0,0 0,0 0,0 0,0 0,160-11,-160 11,60-20,10-6,3-2,-8-2</inkml:trace>
  <inkml:trace contextRef="#ctx0" brushRef="#br0" timeOffset="29958.9956">23920 12604,'0'0,"0"0,0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 6,82-6,0 0,0 0,0 0,0 41,0-41,0 0,0 0,16 56,-16-56,0 0,14 60,-14-60,12 59,-1-12,-1-4,-2-9,-8-7,11-2,-10-8,-1-4,0-13,-17 0,17-13,-14-15,15-6,-1-4</inkml:trace>
  <inkml:trace contextRef="#ctx0" brushRef="#br0" timeOffset="30298.0294">23826 12562,'0'0,"0"0,0 0,0 0,0 0,0 0,0 0,0 0,0 0,0 0,0 0,0 0,0 0,0 0,0 0,0 0,0 0,0 0,0 0,0 0,0 0,0 0,0 0,0 0,0 0,0 0,162 85,-162-85,34 30,2 1,2 1,2-5,-1 0,0-7,-3-4,-7-8,-9-8,-10-9</inkml:trace>
  <inkml:trace contextRef="#ctx0" brushRef="#br0" timeOffset="30607.0604">24152 12437,'0'0,"0"0,0 0,0 0,0 0,0 0,0 0,0 0,0 0,0 0,25 95,-25-95,0 0,17 62,-17-62,14 75,5 3,-3 0,2-3,-7-4,-2-3,-11-6,4-1</inkml:trace>
  <inkml:trace contextRef="#ctx0" brushRef="#br0" timeOffset="31388.1385">23468 13345,'0'0,"0"0,0 0,0 0,0 0,0 0,0 0,0 0,0 0,0 0,0 0,0 0,0 0,0 0,0 0,0 0,0 0,0 0,0 0,0 0,0 0,0 0,0 0,0 0,0 0,0 0,0 0,0 0,0 0,0 0,0 0,0 0,0 0,0 0,0 0,0 0,0 0,0 0,0 0,0 0,0 0,0 0,0 0,0 0,0 0,0 0,24 93,-24-93,0 0,0 0,0 33,0-33,0 0,-1 48,1-48,-11 51,9 2,-12 1,14-8,-11 0,10-10,3-5,-2-9,0-8,0-4,0-10,16 12,2-12,5 0,6 0,0-1,2-6,0-7,3 1,0-4,0 4,1 3,-2 10,-3-11,-5 11,-6 1,-8-1</inkml:trace>
  <inkml:trace contextRef="#ctx0" brushRef="#br0" timeOffset="31818.1815">23980 13289,'0'0,"0"0,0 0,0 0,0 0,0 0,0 0,0 0,0 0,0 0,0 0,0 0,0 0,0 0,0 0,0 0,0 0,0 0,0 0,0 0,0 0,0 0,0 0,0 0,0 0,0 0,0 0,0 0,0 0,0 0,0 0,0 0,0 0,0 0,0 0,0 0,0 0,0 0,0 0,0 0,0 0,0 0,0 0,0 0,0 0,0 0,0 0,0 0,0 0,0 0,20 90,-20-90,0 0,13 44,-13-44,-2 54,14 4,-12-3,13-6,-13-11,-1-9,1-9,0-10,0-10</inkml:trace>
  <inkml:trace contextRef="#ctx0" brushRef="#br0" timeOffset="32203.22">23942 13232,'0'0,"0"0,0 0,0 0,0 0,0 0,0 0,0 0,0 0,0 0,0 0,0 0,0 0,0 0,0 0,0 0,0 0,0 0,0 0,0 0,0 0,0 0,0 0,0 0,0 0,0 0,128 97,-128-97,36 18,0 0,2 1,1-1,-1-1,-4-6,-6-1,-3-10,-8 0,-3 0,-15-18,1-2</inkml:trace>
  <inkml:trace contextRef="#ctx0" brushRef="#br0" timeOffset="32453.245">24287 13277,'0'0,"0"0,0 0,0 0,0 0,0 0,0 0,0 0,0 0,0 0,0 0,0 0,0 0,0 0,0 0,0 0,0 0,0 0,0 0,0 0,0 0,0 0,0 0,0 0,0 0,0 0,0 0,0 0,0 0,0 0,0 0,0 20,0-20,0 0,0 0,0 0,0 33,0-33,0 0,0 0,12 43,-12-43,0 0,0 56,0-56,7 57,-8 1,1-2,14-6,-15-3,11-11,-10-5,0-16</inkml:trace>
  <inkml:trace contextRef="#ctx0" brushRef="#br0" timeOffset="33475.3472">23660 13930,'0'0,"0"0,0 0,0 0,0 0,0 0,0 0,0 0,0 0,0 0,0 0,0 0,0 0,0 0,0 0,0 0,0 0,0 0,0 0,0 0,0 0,0 0,0 0,0 0,0 0,0 0,0 0,0 0,0 0,0 0,0 0,0 0,0 0,0 0,0 0,0 0,0 0,0 0,0 0,0 0,0 0,0 0,0 0,0 0,0 0,0 0,0 0,0 0,0 0,0 0,0 0,0 0,0 0,0 0,0 0,0 0,0 0,0 0,0 0,0 0,0 0,-72 116,72-116,0 0,-19 43,-2 2,2 0,-1-1,1-4,0-8,3-7,4-8,4-9,8-8,0 0,0-8,0-11,11-10,3-12,4-6,1-6,0-2,-1 5,-1 4,-1 11,-2 14,-3 12,1 10,-2 19,0 7,-9 7,10 3,-10 1,-1-7,1 0,0-5,9-1,-9-1,10-2,-11-9,10-13,-10 0,0 0,-16-27</inkml:trace>
  <inkml:trace contextRef="#ctx0" brushRef="#br0" timeOffset="33727.3724">23492 14113,'0'0,"0"0,0 0,0 0,0 0,0 0,0 0,0 0,0 0,0 0,0 0,0 0,0 0,0 0,0 0,0 0,0 0,0 0,0 0,0 0,0 0,0 0,0 0,0 0,0 0,0 0,0 0,0 0,0 0,0 0,0 0,0 0,0 0,0 0,0 0,0 0,0 0,0 0,0 0,0 0,0 0,0 0,0 0,0 0,0 0,0 0,-19 80,19-80,0 0,0 0,0 0,0 0,32-2,-32 2,0 0,0 0,0 0,45 0,-45 0,0 0,0 0,48-14,-48 14,0 0,54-24,0-9,-7-5</inkml:trace>
  <inkml:trace contextRef="#ctx0" brushRef="#br0" timeOffset="35141.5138">24217 13976,'0'0,"0"0,0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72,43-72,0 0,0 0,0 38,0-38,0 0,17 48,-17-48,11 48,1-3,-12-4,1-8,-1-5,0-9,0-8,0-11,0 0,-15-16,4-12,0-11,10-7,0-5,1-2,0 0,16 1,-3 4,4 4,-3 4,2 7,-2 4,2 10,-3 9,2 10,1 0,-3 15,-3-2,-10 1,11-2,-11-1,8-11,-8 16,0-5,0 6,10 5,-10 7,2 6,-18 1,1-2,-5-1,-1-8,-2-7,2-1,1-7,0-1,1-9,3 11,4-11,3 0,9 0,-8 0,9-15</inkml:trace>
  <inkml:trace contextRef="#ctx0" brushRef="#br0" timeOffset="35611.5608">24429 13898,'0'0,"0"0,0 0,0 0,0 0,0 0,0 0,0 0,0 0,0 0,0 0,0 0,0 0,0 0,0 0,0 0,0 0,0 0,0 0,0 0,0 0,0 0,0 0,0 0,0 0,0 0,0 0,0 0,0 0,0 0,0 0,17 113,-17-113,0 0,0 29,0-29,2 55,-1 4,0-2,-1-8,0-8,-7-16,6-8,1-17,0 0,0 0,1-25</inkml:trace>
  <inkml:trace contextRef="#ctx0" brushRef="#br0" timeOffset="35964.596">24445 13865,'0'0,"0"0,0 0,0 0,0 0,0 0,0 0,0 0,0 0,0 0,0 0,0 0,0 0,0 0,0 0,0 0,0 0,0 0,0 0,0 0,0 0,0 0,0 0,107 103,-107-103,0 0,24 30,-24-30,27 25,1-2,5-3,2 1,-2-1,1 0,-1 0,-6-4,-5-8,-10-8,-12-7</inkml:trace>
  <inkml:trace contextRef="#ctx0" brushRef="#br0" timeOffset="36246.6242">24740 13865,'0'0,"0"0,0 0,0 0,0 0,0 0,0 0,0 0,0 0,0 0,33 114,-32-48,-1-66,19 75,-7 11,-11 2,13 5,-12-6,-1-10,-12-7</inkml:trace>
  <inkml:trace contextRef="#ctx0" brushRef="#br0" timeOffset="50783.0778">19798 12594,'0'0,"0"0,0 0</inkml:trace>
  <inkml:trace contextRef="#ctx0" brushRef="#br0" timeOffset="50874.0869">19785 12607,'0'0,"0"0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49:16.139"/>
    </inkml:context>
    <inkml:brush xml:id="br0">
      <inkml:brushProperty name="width" value="0.05292" units="cm"/>
      <inkml:brushProperty name="height" value="0.05292" units="cm"/>
      <inkml:brushProperty name="color" value="#FF0000"/>
    </inkml:brush>
  </inkml:definitions>
  <inkml:trace contextRef="#ctx0" brushRef="#br0">10498 7385,'0'0,"0"0,0 0,0 0,0 0,0 0,0 0,0 0,0 0,0 0,0 0,0 0,0 0,0 0,0 0,0 0,0 0,0 0,0 0,0 0,0 0,0 0,0 0,0 0,0 0,0 0,0 0,0 0,0 0,0 0,0 0,0 0,0 0,0 0,0 0,0 0,0 0,0 0,0 0,0 0,0 0,0 0,0 0,0 0,0 0,0 0,0 0,0 0,0 0,0 0,0 0,0 0,0 0,0 0,0 0,0 0,0 0,0 0,0 0,0 0,0 0,0 0,0 0,0 0,0 0,0 0,0 0,0 0,0 0,0 0,-30-90,30 90,0 0,0 0,0 0,0 0,0 0,0 0,0 0,0 0,0 0,0 0,0 0,0 0,0 0,0 0,0 0,0 0,0 0,0 0,0 0,0 0,0 0,0 0,0 0,0 0,0 0,0 0,0 0,0 0,0 0,0 0,0 0,0 0,0 0,0 0,0 0,0 0,0 0,0 0,0 0,0 0,0 0,0 0,0 0,0 0,0 0,0 0,0 0,0 0,0 0,0 0,0 0,-9-12,9 12,0 0,0 0,0 0,0 0,0 0,0 0,0 0,0 0,0 0,0 0,0 0,0 0,0 0,0 0,0 0,0 0,0 0,0 0,0 0,0-11,0 11,0 0,0 0,0 0,0 0,0 0,0 0,0 0,0 0,0 0,0 0,0 0,0 0,0 0,0 0,0 0,0-9,0 9,0 0,0 0,0 0,0 0,0 0,0-9,0 9,0 0,0 0,0 0,0 0,-8-8,8 8,0 0,0 0,0 0,0-10,0 10,0 0,0 0,0 0,0 0,0 0,2-11,-2 11</inkml:trace>
  <inkml:trace contextRef="#ctx0" brushRef="#br0" timeOffset="7840">10361 7453,'0'0,"0"0,0 0,0 0,0 0,0 0,0 0,0 0,0 0,0 0,0 0,0 0,0 0,0 0,0 0,0 0,0 0,0 0,0 0,0 0,0 0,0 0,0 0,0 0,0 0,0 0,0 0,0 0,0 0,0 0,0 0,0 0,0 0,0 0,0 0,0 0,0 0,0 0,0 0,0 0,0 0,0 0,0 0,0 0,0 0,0 0,0 0,0 0,0 0,0 0,0 0,0 0,0 0,0 0,0 0,0 0,0 0,18 98,-18-98,0 0,0 0,0 13,0-13,0 0,0 14</inkml:trace>
  <inkml:trace contextRef="#ctx0" brushRef="#br0" timeOffset="15476">10415 7498,'0'0,"0"0,0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0,20-91,-20 91,0 0,0 0,0 0,0 0,0 0,0 0,0 0,0 0,0 0,0 0,0 0,0 0,0 0,0 0,0 0,0 0,0 0,0 0,0 0,-13-11,13 11,0 0,0 0,0 0,0 0,0 0,0 0,0 0,0-8,0 8,0 0,0 0,0 0,0 0,0 0,0 0,0 0,0 0,0 0,0 0,0 0,0 0,0 0,0 0,0 0,0 0,0 0,-13-9,13 9,0 0,0 0,0 0,0 0,0 0,0 0,0 0,0 0,0 0,0 0,0 0,0 0,0 0,0 0,0 0,0 0,0 0,0 0,0 0,0 0,0 0,0 0,0 0,0 0,0 0,0 0,0 0,0 0,0 0,0 0,0 0,0 0,0 0,0-14,0 14,0 0,0 0,0 0,0 0,0 0,0 0,0 0,0 0,0 0,0 0,0 0,0 0,0 0,0 0,-9 0,9 0,0 0,0 0,0-11,0 11,0 0,0 0,0 0,0 0,0 0,0 0,0 0,0 0,0 0,0 0,0 0,0 0,0 0,0 0,0 0,0 0,0 0,0 0,0 0,0 0,0 0,0 0,0 0,0 0,0 0,-16 0,16 0,0 0,0 0,0 0,0 0,0 0,0 0,0 0,0 0,0 0,0 0,-7-8,7 8,0 0,0 0,0 0,0 0,0 0,0 0,0 0,0 0,0 0,-8 0,8 0,0 0,0 0,0 0,0 0,0 0,0 0,0 0,0 0,-12 8,12-8,0 0,0 0,0 0,0 0,0 0,0 0,0 0,-8 0,8 0,-11 13,11-13,0 0,0 0,0 0,0 0,0 0,-8 0,8 0,0 0,0 0,0 0,0 0,-9 0,9 0,0 0,0 0,0 0,-9 10,9-10,0 0,0 0,-9 0,9 0,0 0,-13 6,13-6,-38 5,38-5,0 0,-8 0,8 0,0 0,-9 0,9 0,0 0,0 0,0 0,0 0,0 0,0 0,0 0,0 8,12 2,-5 4,2 2,2 4,-3 0,1 4,2 3,1 2,-2 4,-11 2,15 0,-15 2,10 2,-9 3,11 2,-12 0,1-2,8 2,-9 0,1 1,-2 5,2-4,0 0,-3-2,3-2,0 1,-2 2,2-3,-1 0,1-4,-1 1,2-2,-2-1,0 0,1-1,0 1,-1 0,0-1,1-1,0 0,-1-1,1-3,-1-1,-10-1,10 1,1-3,-10 3,9 0,1-1,-1-1,1 0,-9-2,9-1,-1-2,1 3,-1-2,1-1,0 2,-9-2,9-3,-1 2,-9-3,10-1,-1 1,1-3,0 2,0-2,0 2,0 1,-9 0,8 0,1-1,-1 0,-7 0,8-2,0 3,0-1,0 0,-12-2,12-2,0-1,-1-4,1 1,0-9,-1 14,1-14,0 12,0-12,0 12,-9-12,9 8,0-8,0 0,0 9,0-9,-10 11,10-2,-10 2,10-3,-11 2,11-10,-11 14,11-6,-12 2,12-3,-14 2,14 0,-18 2,8 0,10-2,-18 1,7 0,0-1,-4 0,2 0,0-10,-2 17,-1-8,1 0,-3 1,3-9,-2 14,3-14,-2 11,3-11,0 9,-1-7,1 7,3-9,0 9,1-9,1 0,0 11,8-11,-15 0,15 8,-12-8,12 0,-10 0,10 9,-11-9,11 0,0 0,-12 0,12 0,-8 0,8 0,0 0,0 8,-9-8,9 0,0 0,0 0,0 0,0 0,-8 0,8 0,0 0,0 0,0 0,-9 0,9 0,0 0,-9 8,9-8,0 0,-9 0,9 0,0 0,0 0,0 0,0 0,-9 0,9 0,0 0,0 9,0-9,-9 0,9 0,0 0,0 0,-9 0,9 0,0 0,-8 0,8 0,0 8,-8-8,8 0,-9 0,9 0,-10 0,10 0,-14 0,3 0,0 0,-2 11,-3-11,-1 0,-4 0,2 0,-1 0,-4-1,-2 1,-3 0,0 0,0 0,-2 0,3 1,-3-10,2 9,-2-10,2 10,0-13,-3 13,0-12,0 11,-2-11,-1 13,2-14,-5 13,0-13,0 13,-2-16,1 7,1 10,-2-16,0 6,-1 0,-2 0,2 1,0 7,-1-14,3 16,-2-14,-3 13,1-14,-1 5,0 9,3-12,-3 12,1-11,-1 12,1-11,2 10,1 0,0 2,5-2,0 0,0 0,1 14,3-4,0 3,3 3,2 4,1-1,-1 3,5 1,-1 2,3-3,5 3,0 0,0 0,2-1,2 1,-1 1,2-2,9-2,-14 2,13-5,-11 2,12-2,-10-1,9-1,1 1,0-1,0-2,-9 0,9-2,0 0,-10 2,10-3,-1 3,-8-3,9 2,-1-2,-8 1,9-3,0-1,-1-1,1-8,0 11,-8-11,8 0,0 0,0 0,0 0,0 0,0 0,0 0,0 0,0 0,0 0,0 0,0 0,0 0,0 0,0 0,0 8,0-8,0 0,0 0,0 0,0 10,0-10,0 11,0-11,0 12,0-12,-2 14,2-14,0 14,0-3,0-2,0 1,0 0,0-1,-1 2,1-1,-1 3,1-1,0 1,-1-1,1 1,0-1,0 4,0-3,9-1,-9 1,0-1,0-1,0 4,-1 0,1 1,0 2,-1-2,0 3,1-2,0 3,0-1,9 4,-9 1,0 0,-1 1,1 2,-2 2,2 3,-1 1,1 3,-1 0,1 2,-2 3,2 1,-1 4,0 0,0 2,1 4,-3 0,2 2,0-1,1 0,10 3,-11-2,0-3,0 3,1-4,-2 3,0 0,1-5,1 0,-1-4,0 0,0-1,0-3,1-6,-1 4,1-6,-1 2,0 2,1-4,-1 0,0-3,1-5,-1-3,1-1,0-4,0-2,0-14,0 12,0-12,0 0,0 0,0 0,0 0,0 0,0 0,0 0,0 0,0 0,0 0,0 0,0 0,0 0,0 0,0 0,0 0,0 0,0 0,0 0,0 0,0 0,0 0,0 0,0 0,0 0,0 0,0 0,0 0,0 0,0 0,0 0,0 0,0 0,0 0,0 0,0 0,0 0,0 0,-1 8,1-8,0 0,0 0,0 0,0 0,0 0,0 0,0 0,0 0,0 0,0 0,0 0,0 0,0 0,0 0,0 0,0 10,14-11,-14 1,15 0,-5 0,2 0,2-1,1 1,1-11,1 11,-2-16,0 5,-2-1,-3-6,-7 2,10 0,-13-4,1-4,-14-3,1-2,1 1,-7-3,-1-1,-3 1,-6 3,1 3,-3 9,-7 5,-1 11,-3 0,0 14,1 6,0 0,5 2,5 4,0 1,7 3,3 1,7 2,12 0,-1-2,1-4,16 0,7-2,8-2,7-2,4-2,3-9,2 3,4-13,-5 7,5-7,-4 0,4 0,-6-19,-4 2,-4-4,-11-8,-10-2,-14-3,-1 1,1-3,-25-1,-4-8,-8-1,-9-3,-10 1,-7 2</inkml:trace>
  <inkml:trace contextRef="#ctx0" brushRef="#br0" timeOffset="33363">10968 7944,'0'0,"0"0,0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82,-9-82,0 0,0 0,0 0,0 0,0 0,0 0,0 0,0 0,0 0,0 0,0 0,0 0,0 0,0 0,0 0,0 0,0 0,0 0,0 0,0 10,0-10,0 0,0 0,0 0,0 0,0 0,0 0,0 0,0 0,0 0,0 0,0 0,0 0,0 0,0 0,0 0,0 9,0-9,0 0,0 0,0 0,0 0,0 0,0 8,0-8,0 0,0 0,0 0,0 0,0 13,0-13,0 0,0 0,0 0,0 17,0-17,0 0,0 0,-10 21,10-21,0 0,-2 23,2-23,-9 23,9 2,0 1,0 2,-1 1,0 3,16-2,-15-2,13 0,-14 0,12 0,-11 1,8 2,-9-4,12-2,-11 0,13-1,-7-2,3 3,-9-2,11 3,-11 0,7 1,-8 2,11-3,-10 1,8-3,-8 0,-1-2,12-1,-11 4,0-1,-1 2,1 3,-1-3,1 4,0-5,-1 0,1-2,0-2,-1-1,1-2,0 1,-13-1,13 2,-9-1,8 0,-10 0,10-1,-16 0,17-3,-11 0,11-3,-11-3,11 0,-9-9,9 14,0-5,-10 0,10-1,-10 4,10 0,-16 2,16-1,-13 0,13 1,-11-2,11-1,-12 1,12-3,-16-1,6-8,1 13,-1-13,-3 16,0-7,-6 2,-2-1,1 1,-1-2,2-1,1-8,1 10,1-9,-1-1,2 0,-3 0,-1 0,-2 8,-5-8,-2 13,0-13,2 9,0-9,-2 0,4 2,-2-2,1 0,-2 0,0 0,1 0,0 0,1 0,4 0,0 0,2-1,-2 1,-1 0,2 1,-2-10,-3 9,-4 0,-2 0,4 0,2 0,2 0,2 0,5 0,-1 0,3 9,0-10,-4 2,-3 14,-2-5,-1 4,3 0,1-1,5 0,3-3,12-2,-12-8,12 12,0-12,0 14,0-4,0 1,0 1,-1 2,1 2,0-1,0 0,0-1,0 0,0-1,-1-1,0 1,1-1,0 0,0 1,0 2,0 1,0-1,0-1,0-2,-1 3,1-2,0 0,-1-2,1 0,0-1,0-1,0 1,9-10,-9 10,0-10,0 0,0 0,0 0,0 0,0 0,-8-2,8 2,-10 0</inkml:trace>
  <inkml:trace contextRef="#ctx0" brushRef="#br0" timeOffset="41923">7558 10015,'0'0,"0"0,0 0,0 0,0 0,0 0,0 0,0 0,0 0,0 0,-4 98,14-81,-10-17,0 0,0 0,0 0,0 0,0 0,0 0,0 0,0 0,0 9,0-9,0 0,0 0,0 0,0 0,0 0,0 0,0 0,0 0,0 0,0 0,0 0,0 0,0 0,0 0,0 0,0 11,0-11,0 0,0 0,0 0,0 0,0 0,0 0,0 0,0 0,0 0,0 0,0 0,-10 15,10-15,0 0,0 0,0 0,0 11,0-11,0 0,0 0,-1 13,1-13,0 0,0 14,0-14,0 16,0 2,-11 3,11 1,-11 0,11 0,-18-2,10-2,8 1,-14-2,13 0,-13 3,14-1,-16 2,15 1,-9 1,10 0,-10 3,9 3,-11 1,11 3,-15-2,6 0,10 1,-13-2,12-1,1-1,-1-3,-7 0,8 0,-1 2,1 2,-2 2,2-2,-12 3,12 1,0-3,-9-2,9-1,-2 0,2-1,0-1,-11 3,11-2,-1 1,-7-2,8 0,-2 0,2 0,0-1,-1 4,1 0,-1 1,1-1,-1 0,1-2,-1-1,0-1,1-2,0 0,-1 0,1 1,0 0,-1 2,1 0,0 2,-1-4,0 1,9-1,-9 0,1-1,9-2,-10-3,1-1,0 2,0-3,-1-1,1 1,0-2,0 5,-1-2,15 5,-15 4,15 0,-14 3,0-9,-1 5,1-9,0 0,0 0,-9-4,9-1,0-10,0 14,0-14,0 9,0-9,0 10,0-10,0 9,0-9,0 12,0-12,-1 17,1-5,0 0,-1 1,1-3,-1-1,1-9,0 11,0-11,0 0,0 0,0 0,0 10,0-10,0 8,0 8</inkml:trace>
  <inkml:trace contextRef="#ctx0" brushRef="#br0" timeOffset="124841">13250 8834,'0'0,"0"0,0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0,-11-92,11 92,0 0,0 0,0 0,0 0,0 0,0 0,0 0,0 0,0 0,0 0,0 0,0 0,0 0,0 0,0 0,0 0,0 0,0 0,0 0,0 0,0 0,0 0,0 0,0 0,0 0,0 0,0 0,0 0,0 0,0 0,0 0,0 0,0 0,0 0,0 0,0 0,0 0,0 0,0 0,0 0,0 0,0 0,0 0,0 0,0 0,0 0,0 0,0 0,0 0,0 0,0 0,0 0,0 0,0 0,0 0,0 0,0 0,0 0,0 0,0 0,0 0,0 0,0 0,0 0,0 0,0 0,0 0,0 0,0 0,0 0,0 0,0 0,0 0,0 0,0 0,0 0,0 0,0 0,-10-8,10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15,0-15,0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13,1-13,0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7,0-7,0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0,8-1,-8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13,-11-13,0 0,0 0,0 0,0 0,0 0,0 0,0 0,0 0,0 0,0 0,0 0,0 0,0 0,0 0,0 0,0 0,0 0,0 0,0 0,0 0,0 0,0 0,0 0,0 0,0 0,0 0,0 0,0 0,0 0,0 0,0 0,0 0,0 0,0 0,0 0,0 0,0 0,0 0,0 0,0 0,0 0,0 0,0 0,0 0,0 0,0 0,0 0,0 0,0 0,0 0,0 0,0 0,0 0,0 0,0 0,0 0,0 0,0 0,0 0,0 0,0 0,0 0,0 0,0 0,0 0,0 0,0 0,0 0,0 0,0 0,0 0,0 0,0 0,0 0,0 0,0 0,0 14,0-14,0 0,0 0,0 0,0 0,0 0,0 0,0 0,0 0,0 0,0 0,0 0,0 0,0 0,0 0,0 0,0 0,0 0,0 0,0 0,0 0,0 0,0 0,0 0,0 0,0 0,0 0,0 0,0 0,0 0,0 0,0 0,0 0,0 0,0 0,0 0,0 0,0 0,0 0,0 0,0 0,0 0,0 0,0 0,0 0,0 0,0 0,0 0,0 0,0 0,0 0,0 0,0 0,0 0,0 0,0 0,0 0,0 0,-1 10,1-10,0 0,0 0,0 0,0 0,0 0,0 0,0 0,0 0,0 0,0 0,0 0,0 0,0 0,0 0,0 0,0 0,0 0,0 11,0-11,0 0,0 0,0 0,0 0,0 0,0 0,0 0,0 0,0 0,0 0,0 0,0 0,0 0,0 0,0 0,0 0,0 0,0 0,0 0,0 0,0 0,0 0,0 0,0 0,0 0,0 0,0 0,0 0,0 0,0 0,0 0,0 0,0 0,0 0,0 0,0 0,0 0,0 0,0 0,0 0,0 0,0 0,0 0,0 0,0 0,0 0,0 0,0 0,0 0,0 0,0 0,0 0,0 0,0 0,0 0,0 10,0-10,0 0,0 0,0 0,0 0,0 0,0 0,0 0,0 0,0 0,0 0,0 0,0 0,0 0,0 0,0 0,0 0,0 0,0 0,0 0,0 9,0-9,0 0,0 0,0 0,0 0,0 0,0 0,0 0,0 0,0 0,0 0,0 0,0 0,0 0,0 0,0 0,0 0,0 0,0 0,0 0,0 0,0 0,0 0,0 0,0 0,0 0,0 0,0 0,0 0,0 0,0 0,0 0,0 0,0 0,0 0,0 0,0 0,0 0,0 0,0 0,0 0,0 0,0 0,0 0,0 0,0 0,0 0,0 0,0 0,0 0,0 0,0 0,0 0,0 0,0 9,0-9,0 0,0 0,0 0,0 0,0 0,0 0,0 0,0 0,0 0,0 0,0 0,0 0,0 0,0 0,0 0,0 0,0 0,0 0,0 0,0 0,0 0,0 9,0-9,0 0,0 0,0 0,0 0,0 0,0 0,0 0,0 0,0 0,0 0,0 0,0 0,0 0,0 0,0 0,0 0,0 0,0 0,0 0,0 0,0 0,0 0,0 0,0 0,0 0,0 0,0 0,0 0,0 0,0 0,0 0,0 0,0 0,0 0,0 0,0 0,0 0,0 0,0 0,0 0,0 0,0 0,0 0,0 0,0 0,0 0,0 0,0 0,0 0,0 0,0 0,0 10,0-10,0 0,0 0,0 0,0 0,0 0,0 0,0 0,0 0,0 0,0 0,0 0,0 0,0 0,0 0,0 0,0 0,0 0,0 0,0 0,0 0,0 0,0 0,0 0,0 9,0-9,0 0,0 0,0 0,0 0,0 0,0 0,0 0,0 0,0 0,0 0,0 0,0 0,0 0,0 0,0 0,0 0,0 0,0 0,0 0,0 0,0 0,0 0,0 0,0 0,0 0,0 0,0 0,0 0,0 0,0 0,0 0,0 0,0 0,0 0,0 0,0 0,0 0,0 0,0 0,0 0,0 0,0 0,0 0,0 0,0 0,0 0,0 0,0 0,0 0,9 11,-9-11,0 0,0 0,0 0,0 0,0 0,0 0,0 0,0 0,0 0,0 0,0 0,0 0,0 0,0 0,0 0,0 0,0 0,0 0,0 0,0 0,0 0,0 0,0 0,0 0,0 0,-1 11,1-11,0 0,0 0,0 0,0 0,0 0,0 0,0 0,0 0,0 0,0 0,0 0,0 0,0 0,0 0,0 0,0 0,0 0,0 0,0 0,0 0,0 0,0 0,0 0,0 0,0 0,0 0,0 0,0 0,0 0,0 0,0 0,0 0,0 0,0 0,0 0,0 0,0 0,0 0,0 0,0 0,0 0,0 0,0 0,0 0,0 0,0 0,0 0,0 9,0-9,0 0,0 0,0 0,0 0,0 0,0 0,0 0,0 0,0 0,0 0,0 0,0 0,0 0,0 0,0 0,0 0,0 0,0 0,0 0,0 0,0 0,0 0,0 0,0 0,0 0,0 0,0 0,12 9,-12-9,0 0,0 0,0 0,0 0,0 0,0 0,0 0,0 0,0 0,0 0,0 0,0 0,0 0,0 0,0 0,0 0,0 0,0 0,0 0,0 0,0 0,0 0,0 0,0 0,0 0,0 0,0 0,0 0,0 0,0 0,0 0,0 0,0 0,0 0,0 0,0 0,0 0,0 0,0 0,0 0,0 0,0 0,0 0,0 0,0 0,0 7,0-7,0 0,0 0,0 0,0 0,0 0,0 0,0 0,0 0,0 0,0 0,0 0,0 0,0 0,0 0,0 0,0 0,0 0,0 0,0 0,0 0,0 0,0 0,0 0,0 0,0 0,0 0,0 0,0 0,0 0,10 0,-10 0,0 0,0 0,0 0,0 0,0 0,0 0,0 0,0 0,0 0,0 0,0 0,0 0,0 0,0 0,0 0,0 0,0 0,0 0,0 0,0 0,0 0,0 0,0 0,0 0,0 0,0 0,0 0,0 0,0 0,0 0,0 0,0 0,0 0,0 0,0 0,0 0,0 0,0 0,0 0,0 0,0 0,0 0,0 0,0 12,0-12,0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0,16-1,-16 1,0 0,0 0,0 0,0 0,0 0,0 0,0 0,0 0,0 0,0 0,0 0,0 0,0 0,0 0,0 0,0 0,0 0,0 0,0 0,0 0,0 0,0 0,0 0,0 0,0 0,0 0,0 0,0 0,0 0,0 0,0 0,0 0,0 0,0 0,0 0,0 0,0 0,0 0,14-10,-14 10,0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0,8 0,-8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11,0-11,0 0,0 0,0 0,0 0,0 0,0 0,0 0,0 0,0 0,0 13,0-13,0 0,0 0,0 0,0 0,0 0,0 15,0-15,0 10,0 0,0-10,0 0,-12 10,12-10,0 12,0 0,0-3,0-9,0 12,-8-12,8 0,0 0,0 0,0 0,0 0,0 0,0 0,0 0,0 0,0 0,0 0,0 0,0 0,0 0,0 0,0 0,0 0,0 8,0-8,0 0,0 0,8 0,-8 0,0 0,-1 8,1-8,0 0,0 9,0-9,0 0,0 0,0 11,0-11,0 0,9 11,-9-11,0 11,0-11,0 13,9-13,-9 10,0-10,0 8,0-8,0 0,0 11,8-11,-8 0,0 10,0-10,9 10,-9-10,0 14,0-14,0 12,0-12,0 13,0-13,-1 12,1-12,0 13,0-13,0 11,0-11,0 9,0-9,0 0,9 7,-9-7,0 0,0 0,0 9,0-9,0 0,10 0,-10 0,0 0,0 9,9-9,-9 0,0 0,0 0,0 0,0 0,9 9,-9-9,0 0,0 0,0 0,0 0,0 0,0 0,0 0,0 0,0 0,8 8,-8-8,0 0,0 0,0 0,0 10,0-10,0 0,8 8,-8-8,0 0,0 0,0 8,9-8,-9 0,0 0,0 10,0-10,0 0,0 0,0 0,0 0,8 0,-8 0,0 0,0 0,0 0,10 8,-10-8,0 0,0 0,0 0,0 0,0 0,0 0,0 0,0 0,0 0,0 0,0 0,0 0,0 0,0 0,0 0,0 0,0 0,0 0,0 0,0 0,0 0,8 0,-8 0,0 0,0 0,0 0,0 0,10 0,-10 0,8 0,1 0,2 0,1 9,-1-11,3 2,2 0,4 9,3-9,2 9,-3-10,7 1,3 10,0-10,2 8,2-8,-3 8,1-9,-1 1,-1 10,2-10,0-2,4 2,1-1,1 1,2 7,1-7,0 0,-3-1,-1 0,0 1,1-1,0 1,2-1,-2 1,2 0,5-3,0 3,1-1,2 1,-2 10,6-10,-3-1,-2 8,2-8,-2 1,-1 0,0-2,-1 2,-3-1,0 0,-3 0,1 1,-1 0,1-1,5 1,-1-9,2 8,1 1,-3-11,1 11,-5-1,-2-8,2 9,-1-10,4 10,1-12,1 12,10-16,0 16,4-15,1 15,-3-16,0 16,-6-10,-2 9,-2 0,-2-10,0 9,3-5,4 6,4-9,4 8,1-7,-3 8,2 1,-1 0,-1-10,-3 9,-3-1,-6 2,3-1,-4 1,0-1,-1 0,-1 0,6 1,-2-9,5 8,1 1,3-1,3-1,0 1,1 10,-2-9,-3 8,-4-9,0 9,-7-8,-2-1,-7 9,-4-8,0 0,1 0,1 0,6-11,2 11,0-1,4 0,0 1,-1-2,-1 2,0 0,-3-11,2 11,-2-1,-2-8,4 9,3-2,5 2,7-2,4 2,-1-1,2 8,0-7,-3 8,-6-9,-7 0,-9 1,-3 0,-6-1,0 1,-2-9,1 8,-2 1,0 0,0 0,4-2,0-6,6 7,0 1,0 0,-1 0,3-2,-1 2,-2 0,0-1,-2 0,2 1,5-1,1 1,5 0,-3 0,-1 10,3-11,-6 8,-1-7,-9 0,-4 0,-2 0,-1 0,0 0,4 0,2 0,5-1,3 1,3 13,3-6,1 1,4 4,0-3,1 3,0-1,-2-2,-10-9,-8-1,-9 1,-5 0,-4 0,0 0,0 0,4 0,5 0,2-10,6 10,0 0,-4-8,-2 8,-2 0,-3-10,0 10,-1 0,4-12,-1 10,1 1,-1-7,-3 8,-3 0,-2 0,0 0,-3 0,-1 0,-7 0,13 0,-13 0,15 9,-5 1,2 1,0 2,-2 1,1 1,-2 3,-10 3,13-2,-12 3,7 1,-8 2,0 1,1-1,-1 4,-1-2,1 0,1 2,-9-2,8 1,-9-1,9-3,-13 1,13-1,-15-1,16 3,-15-2,15-1,-1-1,-8-1,8-4,2 0,-13 0,12-2,1-2,-12 1,12-1,-1 0,-1-1,1 1,-1-2,1-1,0 2,-1 1,1-1,0 1,-1-2,9 1,-9-1,0-3,1 2,11-10,-11 14,0-14,-1 9,1-9,9 0,-9 0,0 0,0 0,0 0,0 0,0 0,0 0,0 0,0 0,0 0,0 0,8 9,-8-9,0 0,0 0,0 0,0 0,0 0,0 0,0 0,0 0,0 0,8 0,-8 0,0 0,0 0,0 0,0 0,0 0,0-9,0 9,0 0,0 0,0 0,0 0,0 0,0 0,0 0,0 0,0 0,0 0,0 0,0 0,0 0,0 0,0 0,0 0,-8 0,8 0,0 0,0 0,0 0,0 0,0 0,0 0,0 0,0 0,0 0,0 0,0 0,0 0,0 0,0 0,0 0,0 0,0 0,0 0,0 0,0 0,0 0,0 0,0 0,0 0,0 0,0 0,0 0,0 0,0 0,0 0,0 0,0 0,0 0,0 0,0 0,0 0,0 0,0 0,0 0,0 0,0 0,0 0,0 0,0 0,0 0,0 0,0 0,0 0,0 0,0 10,-8-10,8 8,0-8,-1 11,1-11,0 14,0-6,-1 3,1 2,1-2,-2 1,1 2,0 1,-1 1,1 0,-1 2,8 1,-7 1,-1 1,1 1,6-1,-7 0,1 2,-1 0,10-1,-9 2,-1-1,0 1,0 1,1 0,8 1,-9-3,1 2,-1-3,-1 0,1 0,9 2,-8 0,0-2,-1-1,0-1,1 0,8-1,-8 2,-1-2,1-1,8 1,-9-1,1-2,0 0,7 1,-6-1,-2 0,1 1,-2-3,2 1,-1-2,1-1,0-1,-1 1,9 0,-8 2,-1-2,1 0,0-3,0 0,0-9,-1 12,1-12,0 12,0-12,0 0,0 9,0-9,0 0,0 0,0 0,0 0,0 0,0 0,9 0,-10 11,1-11,0 8,0-8,0 10,0-10,-1 9,1-9,0 0,0 11,0-11,0 0,0 11,0-11,0 0,9 9,-9-9,0 0,0 0,-1 10,1-10,0 0,0 11,0-11,0 13,0-13,-1 15,1-7,0 1,-1 1,1 0,0 0,0 0,7 0,-7 0,0 0,-1-1,1 2,0-3,0 0,-2 1,2-9,0 14,0-14,0 11,0-11,-1 11,1-11,0 9,0-9,0 13,0-4,-1 0,1 2,0-1,-1 1,1 1,10-1,-11 3,1 1,-1 2,1 1,-1 0,1-2,7 2,-7 2,-1-1,1-1,-1-2,1 0,8-2,-9 0,1 0,0-2,-1-1,2-1,-1-2,0-8,-1 13,1-13,0 11,0-11,0 9,0-9,-2 13,2-13,0 13,0-13,0 15,-1-7,1 0,0 1,0-1,10 2,-11 0,1-1,0 3,-1-3,1 2,0 2,-1-3,1 0,0 1,0-2,-2 2,12 1,-10 1,-1 2,2 0,-2 0,1 0,0-1,7 1,-7 0,-1 2,1 4,-1-3,1 2,-1-1,9-1,-9 1,1 0,-1 0,0-4,10 2,-9-4,0-1,-1-4,1-8,0 9,0-9,0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10,0-10,0 0,0 13,-8-4,7 1,1 4,-12 1,12 2,-11 4,11-1,-1 5,-9 0,10 3,-1 4,0 0,0 0,0 4,0-3,0 6,0 2,1 0,7 4,-9 1,11 1,-10 2,12 2,-3 0,-9-1,15 1,-16 0,14-2,-13-2,11 1,-12-8,12-2,-11-5,1-7,11 0,-11-7,0-5,10-14,-10 9,0-9,0 0,0 0,0 0,0-9,0 9,0 0,0-9,0 9,-12-1,12-9,-15 10,3-9,0 9,-5-14,-3 15,-1-16,-2 15,2-11,2 11,-1 1,2-2,1 1,1 0,-1 0,-2 12,-2-12,-2 16,1-3,1 3,-2 4,1 1,4 3,1 4,3-1,0 3,4 3,11-1,-10 0,9 1,9-1,-1 0,8 0,1-4,2-4,5 2,3-1,2 0,6 4,1-4,1-1,-3-7,-5-4,0-3,-2-10,5 13,2-13,4 0,6 10,8-11,9 14,8-4,4-9,-9 1,-9-1,-13-18,-11 1,-6 0,-7-4,-6 2,1 0,-1-1,-1 2,-3 1,-8-1,11 5,-11 1,-1 0,1 3,0-5,0 0,0-4,-14-6,4-5,-7-4,4 4,3 3,0 5,10 6,-11 1,1 1,-3-3,-1-5,-6-3,-3-2,2 4,-5 1,1 4,3 3,2 4,0 1,0-1,-3 1,-2 0,-3 2,0 7,-3-15,-1 15,2-10,2 10,-1 0,5 0,2 0,-1 0,4 0,0 11,1-11,2 14,1-5,3 0,3 0,0 1,9-10,-10 13,10-13,-16 8,3-16</inkml:trace>
  <inkml:trace contextRef="#ctx0" brushRef="#br0" timeOffset="250217">11993 8304,'0'0,"0"0,0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0,23-95,-23 95,0 0,0 0,0 0,0 0,0 0,0 0,9-12,-9 12,0 0,0 0,0 0,0 0,0 0,0-15,0 15,0 0,0 0,0 0,0 0,14-15,-14 15,0 0,0 0,0 0,0-15,0 15,0 0,0 0,0-16,0 16,0 0,0-15,0 15,1-15,0 2,-2-1,1 2,0 2,0 0,0 10,0-11,0 11,0 0,0 0,0 0,0 0,0 0,0 0,0 0,0 0,0 0,0 0,0 0,0 0,0 0,0 0,0 0,0 0,0 0,0 0,0 0,0 0,0 0,0 0,0 0,0 0,0 0,0 0,0 0,0 0,0 0,0 0,0 0,0 0,0 0,0 0,0 0,0 0,0 0,0 9,0-9,0 0,0 0,0 0,0 0,0 0,0 0,0 0,0 0,0 8,0-8,0 0,0 0,0 10,0-10,0 13,0-5,1 1,-2 2,1-1,-1 0,1 1,0 1,-10-2,10 3,1-1,-1 3,0-1,-11 2,10 2,1-2,1 0,-2 2,1-3,0 1,-10 0,11 2,-2-2,-9 1,10 0,0-1,1-2,-1 4,0-2,-1 0,0 1,1-2,0 1,9-1,-9-1,11-1,-11 4,-1 2,-8-1,9 2,-10-2,10-3,0 2,0 0,-11 1,11 3,-9-5,9 0,0-4,12 3,-12 0,12-2,-12 2,0 0,0 2,-1 3,1-4,0 0,-1 2,1-2,0 0,0-1,9-1,-9-1,-1 0,1 2,0-2,0 0,0 3,-1-2,1 1,8 1,-8-2,0 1,10 0,-10 0,0-3,0 1,-1-1,-8 1,9-1,0-3,0 4,0-1,-9 2,9 0,-1-1,1 0,0 1,0-1,0 1,0-1,10-3,-10 4,0-1,9 0,-9-1,0-1,10-2,-11 1,1-2,9-8,-9 15,0-15,0 12,0-12,0 10,0-10,0 10,0-10,0 16,0-8,0 1,0-9,9 16,-9-16,0 13,13-13,-13 12,12-12,-12 15,13-15,-14 14,15-14,-7 12,-7-12,11 8,-11-8,12 9,-12-9,17 10,-5-10,1 9,1-9,-1-1,2 12,0-10,3-1,4 9,-2-9,-2 0,2 0,0 0,-1 8,2-8,-2 0,0 0,-3 0,4 0,-2 0,-2 0,2-2,-1 2,1 0,1 0,1 2,-2-2,-1 0,-1 0,0 0,1 0,-1 0,5 0,-4-10,1 10,-2 0,3 0,3 0,-2-1,3 0,1 1,-3 0,-2-9,3 9,0-1,0 1,2-8,2 8,-4 0,0-1,2-7,-4 6,5 2,-3-11,1 11,3 0,2-9,4 8,0 0,0 1,3 0,1 0,10-3,8-7,6 9,7 1,5-10,0 7,5 3,-2 10,3-11,-2 8,0-7,-4-1,-8 8,-8-7,-5-2,-3 2,-3 0,3-1,1 1,3-2,-3 1,1 0,-8 1,-5 0,-1-1,-6-9,-5 10,-2 0,3-11,-2 10,4-8,5 9,11-1,24 1,13 16,-2 1,-14 2,-27-9,-19-11,1 1,17 10,16 2,3 1,-6-1,-14-1,-23-11,-3 0,10-2,16 25,5-2,-3-3,-9 0,-21-18,-8 0,0 0,0 9,0-9,0 0,-12 0,3-12,9-8,-12-2,4 2,-1 0,-3-4</inkml:trace>
  <inkml:trace contextRef="#ctx0" brushRef="#br0" timeOffset="253422">15675 9618,'0'0,"0"0,0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75,39-75,0 0,0 0,0 0,0 0,0 0,0 0,0 0,0 0,0 0,0 0,0 0,0 0,0 0,0 0,0 0,0 0,0 0,0 0,0 0,0 0,0 0,0 0,0 0,0 0,0 0,0 0,0 0,0 0,0 0,0 0,0 0,0 10,0-10,0 0,0 0,0 0,0 0,0 0,0 0,0 0,0 0,0 0,0 0,0 0,0 0,0 0,0 0,0 0,0 16,0-16,0 0,0 0,0 0,0 0,0 0,0 16,0-16,0 0,0 0,0 0,0 0,-1 18,1-18,0 0,0 0,0 0,0 18,0-18,0 0,0 0,0 17,0-17,0 0,0 15,0-15,-1 14,1 1,0-3,0 4,-2 0,2 2,1 1,-1-3,-1-1,1-1,0-1,0-1,0-1,-1 1,1 0,0-1,0 2,0-2,0-2,-2 0,2-9,0 14,0-14,0 11,0-11,0 10,0-10,0 10,0-10,0 8,0-8,0 0,-1 8,1-8,0 0,0 14,8-14,-8 12,0-12,0 13,0-13,0 12,8-3,-8-9,-1 15,1-5,0-2,0 2,0-2,0 0,0-8,-1 12,1-12,-1 13,1-13,0 16,0-8,0 0,0 1,0-9,-1 14,1-14,0 16,-10-7,10-1,0 3,-1 0,1 1,0 0,0 1,0-1,0 0,-1-1,2 5,-2-1,1 2,-1 3,-8-2,9 0,-1 1,1-1,0-1,0 3,-1 1,1 0,0 0,-2-3,10 0,-8 1,-1 0,10-1,-9 3,-1 0,1-1,-9 3,8-2,1-1,-1-2,1-1,-1 0,1-1,0-2,0-2,0-2,-1-2,1 2,0-10,0 13,0-5,0-8,0 15,0-15,1 10,-1-10,0 0,-1 11,1-11,0 0,0 0,0 8,0-8,0 0,0 0,0 0,0 0,0 0,0 0,0 0,0 0,0 0,0 0,0 0,8-1,-8 1,0 0,0 0,0 0,0 0,0 0,0 0,0 11,11-11,-11 0,8 12,-8-12,0 12,0-12,-1 11,1-11,7 9,-7-9,0 10,0-10,10 0,-10 15,0-15,0 9,0-9,-1 11,1-11,0 0,9 8,-9-8,0 0,0 0,0 0,0 0,0 0,0 0,0 10,0-10,0 0,0 10,0-10,0 10,0-10,0 0,0 10,8-10,-9 7,1-7,0 0,0 10,0-10,0 0,0 8,0-8,0 0,0 0,0 0,0 0,0 0,0 9,0-9,0 0,0 0,0 0,0 0,0 8,0-8,0 0,0 0,0 0,0 0,0 0,0 0,0 0,0 0,0 0,0 0,0 0,0 0,0 0,0 0,0 0,0 0,0 0,0 0,0 0,0 0,0 0,0 0,0 0,0 0,0 0,0 0,0 0,0 0,0 0,0 0,0 0,0 0,0 0,0 0,0 0,0 0,0 0,0 0,0 0,0 0,0 0,0 0,0 0,0 0,0 0,0 0,0 0,0 0,0 0,0 0,0 0,0 0,0 0,0 0,0 0,0 0,10 0,-10 0,0 0,0-8,0 8,0 0,0 0,0 0,0 0,0-10,0 10,0 0,0 0,-1-8,1 8,0 0,0 0,0 0,-10-13,10 0,-13-9,14-5</inkml:trace>
  <inkml:trace contextRef="#ctx0" brushRef="#br0" timeOffset="260022">15653 10135,'0'0,"0"0,0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0,3-91,-3 91,0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0,8 9,-8-9,0 0,0 0,0 0,0 0,0 0,0 0,0 0,0 0,0 0,0 0,0 0,0 0,0 0,0 0,0 0,0 0,0 0,0 0,0 0,0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8,0-8,0 0,0 0,0 0,0 0,0 0,0 0,0 0,0 0,0 0,0 0,0 0,0 0,0 0,0 0,0 0,0 0,0 0,0 0,0 0,0 0,0 0,0 0,0 0,0 0,0 0,0 0,0 0,0 0,0 0,0 0,0 0,0 9,0-9,0 0,0 0,0 0,0 0,0 0,0 0,0 0,0 0,0 0,0 0,0 0,0 0,0 0,0 0,0 0,0 0,0 0,0 0,0 0,0 0,0 0,0 0,0 0,0 0,0 0,0 0,0 0,0 0,0 0,0 0,0 0,0 0,0 0,0 0,0 0,0 0,0 0,0 0,0 0,0 0,0 0,0 9,0-9,0 0,0 0,0 0,0 0,0 0,0 0,0 0,0 0,0 0,0 0,0 0,0 0,0 0,0 0,0 0,0 0,0 0,0 0,0 0,0 0,0 0,0 0,0 0,0 0,0 0,0 0,0 0,0 0,0 0,0 0,0 0,0 0,0 0,0 9,0-9,0 0,0 0,0 0,0 0,0 0,0 0,0 0,0 0,0 0,0 0,0 0,0 0,0 0,0 0,0 0,0 0,0 0,0 0,0 0,0 0,0 0,0 0,0 0,0 0,0 0,0 0,0 0,0 0,0 0,0 0,0 0,0 0,0 0,0 0,0 0,0 0,0 0,0 0,0 0,-10 8,10-8,0 0,0 0,0 0,0 0,0 0,0 0,0 0,0 0,0 0,0 0,0 0,0 0,0 0,0 0,0 0,0 0,0 0,0 0,0 0,0 0,0 0,0 0,0 0,0 0,0 0,0 0,0 0,0 0,0 0,0 0,0 0,0 0,0 0,0 0,0 0,0 0,0 0,0 0,0 0,0 0,0 0,0 0,0 0,0 0,0 0,0 0,0 0,0 0,0 0,0 0,0 0,0 0,0 0,0 0,0 0,0 0,0 0,0 0,0 0,0 0,0 0,0 0,0 0,0 0,0 0,0 0,0 0,0 0,0 0,0 0,0 0,0 0,0 0,0 0,0 13,0-13,0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10,9-10,0 0,0 0,0 0,0 0,0 0,0 0,0 0,0 0,0 0,0 0,0 0,0 0,0 0,0 0,0 0,0 0,0 0,0 0,0 0,0 0,0 0,0 0,0 0,0 0,0 0,0 0,0 0,0 0,0 0,0 0,0 0,0 0,0 0,0 0,0 0,0 0,0 0,0 0,0 0,0 0,0 0,0 0,0 0,0 0,0 0,0 0,0 0,0 0,0 0,0 0,0 0,0 0,0 0,0 0,0 0,0 0,0 0,0 0,0 0,0 0,0 0,0 0,0 0,0 0,0 0,0 7,0-7,0 0,0 0,0 0,0 0,0 0,0 0,0 0,0 0,-12 0,12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9,11-9,0 0,0 0,0 0,0 0,0 0,0 0,0 0,0 0,0 0,0 0,0 0,0 0,0 0,0 0,0 0,0 0,0 0,0 0,0 0,0 0,0 0,0 0,0 0,0 0,0 0,0 0,0 0,0 0,0 0,0 0,0 0,0 0,0 0,0 0,0 0,0 0,0 0,0 0,0 0,-9 0,9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0,-9 0,9 0,0 0,0 0,0 0,0 0,0 0,0 0,0 0,0 0,0 0,0 0,0 0,0 0,0 0,0 0,0 0,0 0,0 0,0 0,0 0,0 0,0 0,0 0,-11 0,11 0,0 0,0 0,0 0,0 0,0 0,0 0,0 0,0 0,0 0,-9 0,9 0,0 0,0 0,0 0,0 0,0 0,0 0,0 0,0 0,-10 0,10 0,0 0,0 0,0 0,0 0,0 0,0 0,0 0,-9 0,9 0,0 0,0 0,0 0,0 0,0 0,0 0,-11 0,11 0,0 0,0 0,0 0,0 0,0 0,-9 0,9 0,0 0,0 0,0 0,0 0,-9 0,9 0,0 0,0 0,0 0,-9 0,9 0,0 0,0 0,-9 0,9 0,0 0,-10 0,10 0,-13 0,2 0,11 0,0 0,-13 0,13 0,-12 0,2 0,-3 2,2-1,0-1,-2 0,0 0,0 8,-1-8,1 0,-2 0,2 0,-3 1,0-1,-4 0,-1 1,1 7,0-8,1 1,0-1,-2 8,3-8,-3 1,-1-1,-1 10,0-9,0-1,2 0,3 0,-2 0,2 10,3-10,-1 0,1 0,-3 0,-3 0,1 0,1 1,2 0,3-1,0 0,1 0,0 0,-6 11,1-11,-1 11,-2-11,6 0,-1 0,0 0,6 8,-4-8,5 1,9 7,-18-7,18-1,-14 8,14-8,-10 0,10 0,-10 0,10 0,-12 10,12-10,-11 0,11 9,0-9,0 0,0 0,0 0,0 0,0 0,-9 1,9-1,0 0,0 9,0-9,0 0,0 0,0 0,0 0,0 0,0 0,0 0,0 0,0 0,9-1,-9 1,0 9,0-9,0 0,0 0,0 0,0 0,0 0,0 0,0 0,0 0,0 0,0 0,0 0,0 0,0 0,0 0,0 0,0 0,0 0,0 0,0 0,0 0,0 0,0 0,0 0,0 0,0 0,0 0,0 0,0 0,0 0,0 0,0 0,0 0,0 0,0 0,0 0,0 0,0 0,0 0,0 0,0 0,0 0,0 0,0 0,0 0,0 0,0-9,0 9,0 0,0 0,0 0,0 0,0 0,0 0,0 0,0 0,0 0,0 0,0 0,0 0,0 0,0 0,0 0,0 0,0 0,0 0,0 0,0 0,0 0,0 0,0 0,0 0,0 0,0 0,-9 1,9-1,0 0,0 0,0 0,0 0,0 0,0 0,0 0,0 0,0 0,0 0,-8 0,8 0,0-9,-8 9,8 0,-10 0,10 0,-8 0,8 0,0 0,-8 0,8 0,-12 0,12 0,-9 2,9-2,-10 0,1 0,9 0,-16 0,16 0,-13 0,4 0,1 0,-1 0,2-9,-2 9,0 0,-3 1,-4-1,2 0,-1 0,-1 10,0-10,-1 0,-6 0,2 1,-1-1,0 0,1 2,-5-2,-2 0,2 1,-1-11,-3 10,0 2,-2-2,-2 0,1 1,0-9,2 8,-2 0,4 0,2 1,-1-1,5 0,-3 0,-3 1,-3-1,2 1,-1-1,1 1,5-1,2 0,8 0,3 0,-1 0,2 0,-1 1,2-1,-1 0,-2 0,1 11,0-11,4 0,8 0,-11 9,11-9,0 0,-8 0,8 9,0-9,0 0,-9 0,9 9,0-9,0 0,0 10,0-10,0 15,0-5,-10-1,10-2,0-7,0 14,0-14,0 13,0-13,-9 14,9-5,0 2,0-2,0-9,-1 14,1-14,0 12,0-12,-9 18,9-7,0 3,0 0,-10-2,11-2,-1 1,0 2,0 2,0 0,0 1,-8-1,8 0,-1 0,-8 1,9-2,0 1,0 0,0 3,-9-1,9 2,-1 1,1-1,0-1,-8 1,7 0,1-1,0 1,0 4,0-3,0 1,0 1,0-1,0 0,0 0,0-2,-1-1,1-1,0 4,0-1,0 2,-1 1,1-1,0 2,0-3,0-1,0 2,-1-3,1 2,0 1,0-1,0 2,0 1,0 0,0 3,0-3,9 1,-11 1,2 0,0 4,0 3,0 1,0 2,0 1,-1-3,10 3,-9 2,-1 1,12 0,-11-2,0-1,10-1,-10-4,0-3,0-3,0-2,-1-3,9-3,-8-4,0-4,0-10,0 11,0-11,0 0,0 0,0 0,0 0,0 0,0 0,0 0,0 0,0 0,0 0,0 12,0-1,0 1,0 3,8 1,-8-1,9 2,-9 0,0-2,9 1,-10-1,10 1,-9-2,0-3,0-2,0-9,0 9,0-9,0 0,0 0,0 0,0 0,0 0,0 0,0 0,0 0,0 0,0 0,10 0,-10 0,0-8,0 8,0 0,0 0,0 0,0 0,0 0,0 0,0 0,0 0,0 0,0 0,0 0,0 0,0-8,0 8,0 0,0 0,0 0,0 0,0 0,0 0,0 0,0 0,-10 0,10 0,0-9,-8 9,8 0,0 0,-8 1,8-1,0 0,-10 0,10 0,-8 0,8 0,0 0,0 0,-9 0,9 0,0 0,0 0,-9 1,9-1,-11 0,11 0,-15 0,4 0,-2 0,-7 9,-8-9,-4 0,0 14,3-14,6 16,3-5,-1 3,3 3,-2 3,-1 6,3 11,-1 6,4 6,4 3,11-3,0-8,0-7,13-10,0-6,0-1,6-2,4 0,4 3,8-1,4-2,2 0,-6-5,-6-11,-9 12,-1-11,-1 0,2 0,2-1,3 1,-1 0,3 0,0-2,-3 2,-1-8,-3 8,-5-11,-1 11,3-9,1 9,4-10,5 10,7-21,3 3,3-2,-7 3,-11 4,-7 4,-7 9,-8-10,8 10,-8-8,9 8,-9-17,9 1,-9-4,-1-2,2 0,-1 5,-13 2,3 1,0-1,0-3,-4 1,2-1,-1 1,-1 3,0 0,2 5,-2-4,-2 1,-4-2,-2-1,-6-2,-1 4,-1 0,0 2,4 11,-1-8,-1 9,2-1,-8 0,-2 9,4-9,3 0,12 2</inkml:trace>
  <inkml:trace contextRef="#ctx0" brushRef="#br0" timeOffset="314633">6463 13648,'0'0,"0"0,0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48,20-48,0 0,0 0,0 0,0 0,0 0,0 0,0 0,0 0,0 0,0 0,0 0,0 0,0 0,0 0,0 0,0 0,0 0,0 0,0 0,0 0,0 0,0 0,0 0,0 0,0 0,0 0,0 0,0 0,0 0,0 0,0 0,-9-1,9 1,0 0,0 0,0 0,0 0,0 0,0 0,0 0,0 0,0 0,0 0,0 0,0 0,0 0,0 0,0 0,0 0,0 0,0 0,0 0,0 0,0 0,0 0,0 0,0 0,0 0,0 0,0 0,-12 0,12 0,0 0,0 0,0 0,0 0,0 0,0 0,0 0,0 0,0 0,0 0,0 0,-10-11,10 11,0 0,0 0,0 0,0 0,0 0,0 0,0 0,0 0,0 0,0 0,-10 0,10 0,-11 0,11 0,0 0,0 0,0 0,0 0,0 0,0 0,0 0,0 0,-10 0,10 0,0 0,0 0,0 0,0 0,0 0,0 0,0 0,-10 0,10 0,0 0,0 0,0 0,0 0,0 0,0 0,-10 0,10 0,0 0,0 0,0 0,0 0,0 0,-12 12,12-12,0 0,0 0,0 0,0 0,-13 0,13 0,0 0,0 0,0 0,-14 12,14-12,0 0,0 0,-14 0,14 0,0 0,-17 11,17-11,-16 0,-2 8,0-8,-3 12,-1-11,-1 10,1-11,-2 0,0 10,2-10,0 0,2 8,2-8,-5 0,0 0,-1 0,2 2,-4 4,1-6,-1 1,-2 7,-1-8,7 0,-2-1,2 1,0 0,1 9,1-8,-1-1,-1 0,-2 0,1 0,3 8,2-8,-1 0,4 11,3-11,4 0,8 0,0 0,0 0,0 0,0 0,0 0,0 0,16 0,-3-12,7 12,1-15,9 15,1-7,6 6,-1 0,3 1,2 1,1-1,4 0,1 0,3 0,4 10,5-10,5 17,-3-8,1 2,-3-1,-8-10,-7 0,-10 0,-7-13,-6 5,-4-5,-4 2,-2 0,-2 2,2-2,-2-2,2-4,3 5,-2 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55:36.220"/>
    </inkml:context>
    <inkml:brush xml:id="br0">
      <inkml:brushProperty name="width" value="0.05292" units="cm"/>
      <inkml:brushProperty name="height" value="0.05292" units="cm"/>
      <inkml:brushProperty name="color" value="#FF0000"/>
    </inkml:brush>
  </inkml:definitions>
  <inkml:trace contextRef="#ctx0" brushRef="#br0">11529 8818,'0'0,"0"0,0 0,0 0,0 0,0 0,0 0,0 0,0 0,0 0,0 0,0 0,0 0,0 0,0 0,0 0,0 0,0 0,0 0,0 0,0 0,0 0,0 0,0 0,0 0,0 0,0 0,0 0,29 94,-29-94,0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0,0 0,0 0,0 0,0 0,0 0,0 0,0 0,0 8,0-8,0 0,0 0,0 0,0 0,0 0,0 0,0 0,0 0,0 0,0 0,0 0,0 0,0 0,0 0,0 0,-1 10,1-10,0 0,0 0,0 0,0 0,0 0,0 0,0 0,0 0,0 0,0 0,0 0,0 18,0-18,0 0,0 0,0 0,0 10,0-10,0 0,0 0,0 12,0-12,0 0,0 13,0-13,0 14,0 1,-1 2,1 3,0-1,-1 1,1-2,0 0,0 0,11 0,-12 1,1 0,9 0,-9-2,9 0,-9 0,0-2,0 0,0 0,0 0,-1-1,9 3,-8-1,0-3,0 5,0-3,9 1,-9 0,0-3,0 0,-1 0,-10 1,11 0,0 0,-9-2,9 2,0 0,0-1,-9 0,9 0,0 0,0 3,8 1,-9 0,12-1,-11 1,9-2,-9-1,0 1,0-2,0 1,0-2,-10 1,9-2,1 3,-8-3,8 2,0 1,0 0,0 0,-9 2,9 0,0-1,-9 2,9-1,-1 1,1-1,0 0,-1-2,-6-2,6-2,-7-1,8-9,-1 13,-7-13,8 8,0-8,-10 0,10 0,0 0,-9 10,9-10,-8 0,8 0,-15 0,6 0,0 8,0-8,-1 0,0 9,-2-9,-1 0,-1 12,0-11,-2-2,2 12,1-11,-3 0,3 9,-1-9,0 0,2 12,-2-12,-1 13,1-13,-2 10,1-10,1 8,2-9,0 13,-1-4,-1-8,-1 15,2-14,-1 10,14-11,-16 11,7-11,0 9,-4-9,-11 27,-3 3,1-3,5 0,10-15,3-13,8 17,-16-16,6 17,1-8,-1-9,1 12,1-12,0 1,-1 11,-1-12,-1 0,-2 13,-3-3,-11 14,4 1,3-2,3-6,17-17,-12 8,12-8,-17 9,8-8,0 10,-3-11,2 0,2 10,-3-10,3 0,-1 0,9 11,-15-10,15-1,-15 12,5-12,1 0,0 11,1-12,8 10,-14-9,14 8,-17-7,2 18,-1-2,-3 1,3-2,7-8,9-8,-13 9,13-9,-14 0,14 11,-13-11,13 0,-13 8,13-8,-11 0,11 9,-13-9,4 9,-1 1,0 0,-2-1,2-3,1 3,-3-1,3 1,0 2,-1-1,-1-1,11-1,-13 0,4-8,8 14,-12-14,1 11,-1 0,-7 10,1 3,0-2,5-4,14-18,-16 15,6-3,-3-1,4 1,1-3,0-9,8 0,-9 0,9 0,-8 0,8 0,-10 10,10-10,-10 0,10 8,-8-9,8 1,0 9,-10-9,10 0,-9 0,9 8,-11-8,11 0,-8 9,8-9,0 0,-11 0,11 0,0 0,-10 9,10-9,0 0,-9 0,9 0,0 0,-8 8,8-8,0 0,0 0,0 0,0 0,0 0,0 0,-11 0,11 0,0 0,0 0,0 0,0 0,0 0,0 0,0 0,0 0,0 0,0 0,10 0,-10 0,0 0,0 0,0 0,0 0,8 0,-8 0,0 0,8 0,-8 0,0 0,0 0,8 0,-8 0,0 0,0 0,0 0,0 0,0 0,0 0,0 0,0 0,0 0,0 0,9 0,-9 0,0 0,0 0,0 0,0 0,0 0,0 0,0 0,0 0,0 0,0 0,0 0,0 0,0-10,0 10,0 0,0 0,0 0,0 0,0 0,0 0,0 0,0-8,0 8,0 0,0 0,0 0,0 0,0 0,0 0,0 0,0 0,0 0,0 0,0 0,0 0,0 0,0 0,0 0,0 0,0 0,-9 0,9 0,0 0,0 0,0 0,0 0,0 0,0 0,0 0,0 0,0 0,0 0,0 0,0 0,0 0,0 0,0 0,0 0,0 0,0 0,9 0,-9 0,0 0,0 0,0 0,0 0,0 0,0 0,0 0,0 0,0 0,0 0,0 0,0 0,0 0,0 0,0 0,0 0,0 0,0 0,0 0,0 0,0 0,0 0,0 0,0 0,0 0,0 0,0 0,0 8,0-8,0 0,0 0,0 0,0 0,0 0,0 0,0 0,0 0,0 0,0 0,0 0,0 0,0 0,0 0,0 0,0 0,8 0,-8 0,0 0,0 0,0 0,0 9,0-9,0 0,0 0,0 0,0 0,0 0,0 0,0 0,0 0,0 0,0-9,0 9,0 0,0 0,0 0,-10 0,10 0,0 0,0 0,0 0,0 0,0 0,0 0,0 0,0 0,0 0,-9 0,9 0,0 0,0 0,0 0,0 0,0 0,0 0,0 0,0 0,0-8,0 8,0 0,0 0,9 0,-9 0,0 0,0 0,0 0,0 0,0 0,0 0,0 0,0 0,0 0,0 0,0 0,0 0,0 0,0 0,0 0,0 0,0 0,0 0,0 8,0-8,0 0,0 0,0 0,0 0,0 0,0 0,0 0,0 0,0 0,0 0,0 0,0 0,0 0,0 0,0 0,0 0,0 0,0 0,0 0,0 0,0 0,10 0,-10 0,0 0,0 0,0 0,0 0,0-8,0 8,0 0,0 0,0 0,0 0,-8 0,8 0,0 0,0 0,0 0,0 0,0 0,0 0,0 0,0 0,0 0,0 0,9 0,-9 0,0 0,9 0,-9 0,0 8,0-8,12 0,-12 0,0 0,8 0,-8 0,0 10,8-10,-8 0,0 0,0 0,0 8,0-8,0 0,0 0,0 0,0 0,0 0,0 0,0 8,0-8,0 0,0 0,0 0,0 0,0 0,0 0,0 0,0 0,0 0,0 0,0 0,0 0,0 0,0 0,8 0,-8 0,0 0,0 0,0 0,0 0,0 0,9 0,-9 0,0 0,0 0,0 0,0 0,0 0,0 0,0 0,9 0,-9 0,0 0,0 0,10 0,-10 0,0 0,14 8,-14-8,13 0,-13 11,10-11,-10 0,0 0,11 9,-11-9,11 0,-11 8,9-8,-9 0,0 0,8 0,-8 0,0 0,10 9,-10-9,0 0,9 0,-9 0,0 0,0 0,10-1,-10 1,0 0,0 0,0 0,8 0,-8 0,0 0,0 0,10 0,-10 0,0 0,0 0,9 0,-9 0,0 0,8 0,-8 0,0 0,0 0,10 1,-10-1,0 0,0 0,0 0,0 0,9 0,-9 0,0 0,0 0,0 0,0 0,0 0,0 0,0 0,0 0,0 0,0 0,0 0,0 0,0 8,0-8,0 0,-10-2,10 2,0 0,0 10,0-10,0 0,0 0,0 0,0 0,0 0,0 0,0 0,0 0,0 0,7 0,-7 0,0 0,0 8,0-8,0 0,0 0,0 0,0 9,0-9,0 0,0 0,0 0,0 0,0 0,0 0,0 0,0 0,0 0,0 0,0 0,0 0,0 0,0 0,0 0,0 0,0 0,0 0,0 0,0 0,0 0,0 0,0 11,0-11,-1 8,1-8,0 8,0-8,0 10,0-10,0 11,0-11,9 10,-9-10,0 0,0 0,0 9,0-9,0 0,0 0,0 0,0 0,0 0,0 0,0 0,0 0,0 0,0 0,0 0,0 0,0 0,0 0,0 0,0 0,0 0,0 0,0 0,0 0,0 0,0 0,0 8,0-8,0 13,0-4,0 1,0-3,0-7,-1 15,1-15,0 17,9-9,-9 0,0-8,0 11,0-11,0 0,0 0,0 10,0-10,0 0,0 8,0-8,0 0,0 9,0-9,0 0,0 8,0-8,8 0,-8 10,0-10,0 8,0-8,0 8,0-8,0 0,-1 10,1-10,0 0,0 8,0-8,0 0,0 11,0-11,0 0,-1 10,1-10,0 0,0 10,9-10,-9 0,0 8,0-8,0 0,0 0,0 9,9-9,-9 0,0 0,0 9,0-9,8 0,-8 10,0-10,0 0,0 10,0-10,8 0,-8 9,0-9,0 0,0 10,0-10,0 0,0 9,0-9,0 0,0 0,0 7,0-7,0 0,9 9,-9-9,0 0,0 13,8-13,-8 8,0-8,0 0,-1 9,1-9,0 9,8-10,-8 11,0-10,0 9,0-9,0 11,0-11,9 10,-9-10,0 8,0-8,11 13,-11-13,0 8,0-8,0 0,0 0,-1 8,1-8,0 0,0 10,0-10,0 8,0-8,9 10,-9-10,0 10,0-10,0 0,-1 10,1-10,8 11,-8-11,0 12,0-12,0 14,8-14,-8 10,0-10,0 14,0-14,0 16,0-5,11-2,-11 2,0-2,0-1,0 0,0 2,7-2,-7 2,0-1,9-9,-9 13,0-13,0 10,0-10,0 7,0-7,-1 9,1-9,0 0,0 8,0-8,0 0,0 8,0-8,9 0,-9 9,0-9,0 0,0 11,0-11,0 0,0 12,0-12,0 9,0-9,0 10,0-10,9 15,-10-7,1-8,0 12,0-12,0 14,0-5,9 0,-9-9,0 16,0-16,0 13,0-5,0 1,0-1,0 1,0-1,8 1,-8 1,0 0,-1 1,10 0,-10-1,1 3,9-1,-9 1,0 0,0 1,0 0,10 2,-10 1,11-1,-11 0,9-2,-9 1,0-1,0 1,12 1,-12-1,10 0,-10 1,7-3,-8 2,1-2,8-2,-8 2,8 1,-8 0,11 0,-11-1,0 0,0-1,0 0,11 0,-11 3,7-1,-7 5,12 2,-12 1,12 2,-13 2,14 0,-13-1,12-1,-12-2,12 2,-12 1,14-1,-14-2,13 2,-13-2,7 0,-7 0,9 0,-9 1,15 2,-15 3,12-5,-12 1,9-2,-9-2,0 0,0 0,8-5,-8 0,0-1,9 2,-9-2,0 1,0 0,8 0,-8-1,0 6,0 0,0 1,0-4,0-2,0-2,0-2,0-3,0-8,0 13,0-13,0 0,0 0,0 0,0 0,0 0,0 0,0 0,0 0,0 0,0 0,0 0,0 0,0 0,0 8,0-8,0 0,0 0,0 0,0 0,0 0,0 0,0 8,0-8,0 0,0 0,0 0,0 0,0 0,0 0,0 0,0 0,0 0,0 0,0 0,0 0,-1 9,1-9,0 0,0 0,0 0,0 8,0-8,0 0,0 0,0 0,0 0,0 8,0-8,0 0,0 16,10-1,-10 6,8 2,-8 2,0 2,-1 2,0 3</inkml:trace>
  <inkml:trace contextRef="#ctx0" brushRef="#br0" timeOffset="8035">10058 11036,'0'0,"0"0,0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33,8-33,0 0,0 0,0 0,0 0,0 0,0 0,0 0,0 0,0 0,9 0,-9 0,0 0,0 0,0 0,0 0,0 0,0 0,0 0,0 0,9 14,-9-14,0 0,0 0,0 0,0 0,0 0,0 0,0 0,12 10,-12-10,0 0,0 0,0 0,0 0,0 0,0 0,14 10,-14-10,0 0,0 0,0 0,0 0,0 0,14 11,-14-11,0 0,0 0,0 0,0 0,17 10,-17-10,0 0,0 0,0 0,23 11,-23-11,0 0,0 0,22 12,-22-12,0 0,23 10,-23-10,23 0,-1 11,5-11,5 12,3-13,3 12,-1-11,-2 0,3 0,1 8,-4-8,-3 0,-8 0,-3 0,2-1,-1 2,1-1,-2 0,0-1,1 1,-2 0,1 0,-3 0,0 0,2 0,-4 0,5 0,-2 0,-2 1,1-1,0 0,1 0,3 0,-2-1,1 1,-1 0,-3 0,2 0,-5 8,3-8,-2 0,-2 0,-2 1,-3-1,-8 8,16-8,-16 9,10-7,-10 9,0-11,0 15,0-2,0 2,0 2,8 5,-8 3,-1 2,9 2,-8 1,9-1,-8 1,8-2,-9-3,0-1,-1-1,11 0,-10 0,0 1,0-3,8 0,-8-3,0-3,0 1,0 0,0-2,0 3,0-2,-1-2,1 1,-1-3,1 2,0 0,0 0,0 0,0 2,0-3,0 2,0-1,0 1,0 2,0-2,0 2,8-3,-8 0,0-1,0-3,0 1,-1 0,10-1,-10 1,2-1,9-2,-10 4,0-4,9-6,-9 14,0-5,9-1,-9 4,0 0,13-2,-13 2,9-1,-9 0,10 1,-10 1,14 1,-14-1,12-3,-13 2,1-2,10 1,-10 0,13-2,-6 0,1 0,1-1,-9-9,15 16,-7-16,1 15,1-7,-1 1,2-1,1 2,1 1,2 0,-1 1,2 0,-3-1,3 2,-1-1,0 0,0 0,0-2,-2 0,2 0,0 2,1 0,-1 0,-1 2,0-4,-2 3,3-1,-2 1,0-2,-1 1,1-1,1 1,2 2,-1 0,1-1,-2 0,-1-1,2-1,-3 1,0-2,1 1,1 1,0 0,3 2,-2-2,-1 1,1-1,-1 0,4 4,0 1,-3-2,1 0,-3-2,-2 0,4 2,-2-1,2-1,-2 2,1-1,-2 1,0-1,2 3,-2-3,3 0,-3 0,0 0,3 1,-1 1,2 3,1 1,-4-2,6 3,-4 0,4 3,0 2,-1 0,2 1,0 1,3 4,0-3,0 3,0-1,0-1,1 2,1-2,-2 5,0 6,3 6,0 8,4 2,-14-9,-16-20,-16-28</inkml:trace>
  <inkml:trace contextRef="#ctx0" brushRef="#br0" timeOffset="10072">9992 11373,'0'0,"0"0,0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 73,-57-73,0 0,0 0,36 0,-36 0,0 0,43-7,-43 7,46 0,6-17,0 5,-4 0,0 2,-2 10,1-14,-7 13,-4-8,-7 9,-8 0,-9 0,-12 0,0 0,0 9,-19-1,-10 5,-10 5,-6 7,-1 3,-5 4,-4 12,-1-2,3 0,4-8,3-11,-2 6,3 3,1-3,10-3,8-10,8-7,4 0,14-9,-8 11,8-11,14 13,3-3,8 4,7 0,8 3,7-2,5 0,2-1,7-2,2 3,4-7,1 3,-2-11,-4 10,0-10,-9-1,0 2,-8-1,-8 8,-9-8,-10 0,-6 0,-12 11,0-11,-15 13,-2-13,-8 11,-5-1,-4 5,-6 21,-4 34,0-2,-1-4,3-11,-2-23,0 30,3 2,-1-7,7-9,3-29,3-1,6 1,4-3,6-1,13-5,-8 1,8-9,9 12,1-13,0 1,5 11,6-2,11 1,8 0,9 2,13 1,4 1,6 0,3-3,-4-4,-3-6,-3-2,-11 10,-6-7,-13-2,-11 11,-13-11,-11 14,-18-6,-9 4,-5 1,-3 2,-1 2,0 21,3 38,-1 3,0-4,5-19,-1-35,-1-1,4 5,3-3,4 0,0-3,1-4,4-2,4-5,11 2,-11-2,11 3,0 5,0 5,16 2,-1-1,10-1,6-4,8 5,11 7,7-1,10 4,5 2,3-2,4 3,1 5,-1 6,3-1</inkml:trace>
  <inkml:trace contextRef="#ctx0" brushRef="#br0" timeOffset="24177">12694 13723,'0'0,"0"0,0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33,-8-33,0 0,0 0,0 0,0 0,0 0,0 0,0 0,0 0,0 0,0 0,0 0,0 0,0 0,0 0,0 0,0 0,0 0,0 0,0 0,0 0,0 0,0 0,0 0,0 0,0 0,0 0,0 0,0 0,0 0,0 0,0 0,0 0,0 0,0 0,0 0,0 0,0 0,0 0,0 0,8 10,-8-10,0 0,0 0,0 0,0 0,0 0,0 0,0 0,0 0,0 0,0 0,0 0,0 0,0 0,0 0,0 0,0 0,0 0,0 0,0 0,0 0,0 0,0 0,0 0,0 0,0 0,0 0,0 0,0 0,0 0,0 0,0 0,0 0,0 9,0-9,0 0,0 0,0 0,0 0,0 0,0 0,0 0,0 0,0 0,0 0,0 0,0 0,0 0,0 0,0 0,0 0,0 0,0 0,0 0,0 0,0 0,0 0,0 0,0 0,0 0,0 0,0 0,0 0,0 0,0 0,0 0,0 8,0-8,0 0,0 0,0 0,0 0,0 0,0 0,0 0,0 0,0 0,0 0,0 0,0 0,0 0,0 0,0 0,0 0,0 0,0 0,0 0,0 0,0 0,0 0,0 0,0 0,0 0,0 0,0 0,0 12,0-12,0 0,0 0,0 0,0 0,0 0,0 0,0 0,0 0,0 0,0 0,0 0,0 0,0 0,0 0,0 0,0 0,0 0,0 0,0 0,0 0,0 0,0 0,0 14,0-14,0 0,0 0,0 0,0 0,0 0,0 0,0 0,0 0,0 0,0 10,0-10,0 0,0 0,0 0,0 0,0 0,0 0,0 0,0 0,0 9,0-9,0 0,0 0,0 0,0 0,0 0,0 0,0 0,0 11,0-11,0 0,0 0,0 0,0 0,0 0,0 0,0 9,0-9,0 0,0 0,0 0,0 0,0 0,1 10,-1-10,0 0,0 0,0 0,0 0,0 11,0-11,0 0,0 0,0 0,8 11,-8-11,0 0,0 0,0 15,0-15,0 0,0 12,0-12,0 12,0-2,0-10,0 14,0-14,0 10,0-10,0 0,0 11,0-11,0 0,0 9,0-9,0 0,0 11,0-11,0 11,0-11,0 7,0-7,1 9,-1-9,0 8,0-8,0 10,0-10,0 12,0-12,0 12,0-12,0 10,0-10,0 0,0 10,0-10,9 9,-9-1,1 3,-1 0,0 3,13-1,-13 1,8 2,-8 1,10-1,-8 4,8 0,-10-1,9 2,-10-3,2 0,8-3,-9-2,0 0,0-4,0-1,0-8,10 15,-10-15,0 11,0-11,2 10,-2-10,0 9,0-9,0 12,0-12,-10 15,10-5,2 1,-2-1,-11 3,11 0,0 3,2 1,-2-2,0-2,-9-1,11-1,-2-2,0 1,0-2,0 2,0-2,0 1,0-1,0-8,1 13,-1-13,0 8,0-8,0 0,0 9,0-9,0 0,0 0,0 0,0 0,0 0,0 0,0 0,0 0,0 0,0 0,0 0,0 0,0 0,-8 0,8 0,0 0,0 0,0 0,0 0,0 0,0 0,0 0,0 0,0-9,0 9,0 0,0 0,0 0,0-8,-11 8,11 0,-17 0,6-10,-1 10,-2 1,-4-1,-4-11,1 11,-3 0,-1-1,-3-8,0 9,-1 2,-2-11,1 9,-3-8,-1 8,-2-10,2 10,-3-9,1 9,3 1,-6-9,5 7,0 1,1 0,2 0,-1-8,4 8,3 0,2 0,5-1,0 2,5-1,5 0,8 0,-9 0,9 0,0 0,0 0,0 9,0-9,0 0,0 0,0 0,9 0,-9 13,0-3,0-10,0 8,-11-8,11 0</inkml:trace>
  <inkml:trace contextRef="#ctx0" brushRef="#br0" timeOffset="26975">12973 14463,'0'0,"0"0,0 0,0 0,0 0,0 0,0 0,0 0,0 0,0 0,0 0,0 0,0 0,0 0,0 0,0 0,0 0,0 0,0 0,0 0,0 0,0 0,0 0,0 0,0 0,0 0,0 0,0 0,0 0,0 0,0 0,0 0,0 0,0 0,0 0,0 0,0 0,0 0,0 0,0 0,0 0,0 0,0 0,0 0,0 0,0 0,0 0,0 0,0 0,0 0,0 0,0 0,0 0,0 0,0 0</inkml:trace>
  <inkml:trace contextRef="#ctx0" brushRef="#br0" timeOffset="28060">12567 14619,'0'0,"0"0,0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 2,79-2,0 0,0 0,0 0,0 0,0 0,0 0,0 0,0 0,0 0,0 0,0 0,0 0,0 0,-14 0,14 0,0 0,0 0,0 0,0 0,0 0,0 0,0 0,0 0,0 0,0 0,0 0,0 0,0 0,0 0,0 0,0 0,0 0,0 0,0 0,0 0,0 0,0 0,0 0,0 0,0 0,0 0,0 0,0 0,0 0,0 0,0 0,0 0,0 0,0 0,0 0,0 0,0 0,0 0,0 0,0 0,0 0,0 0,0 0,0 0,0 0,0 0,0 0,0 0,0 0,0 0,0 0,0 0,0 0,0 0,0 0,0 0,0 0,0 0,0 0,0 0,0 0,0 0,0 0,0 0,0 0,0 0,0 0,0 0,0 0,0 0,0 0,0 0,0 0,0 0,0 0,0 0,0 0,0 0,0 0,0 0,0 0,-13 0,13 0,0 0,0 0,0 0,0 0,-11-10,11 10,0 0,0 0,0 0,-14 0,14 0,0 0,0 0,-18-13,18 13,0 0,-20 2,20-2,-23-14,2 5,21 9,0 0,-20 0,20 0,-18-9,3 9,-1 0,4 0,2 0,-2 11,2 0,0 3,1 3,9 6,-10-2,9 4,10 0,3 3,2-3,0-2,2 0,-2-5,2-2,1-1,1-3,4-3,-1 0,3-9,5 9,1-9,-3 0,-1-9,-6 0,-2-2,-4-2,-1-3,-6 1,-7-3,13-2,-13 1,-1-1,1 2,0-3,-12-1,-7 0,-1-3,-5 5,-1 4,0 1,-2 4,-3 1,-2 10,-3-8,0 7,6 2,6-1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56:45.094"/>
    </inkml:context>
    <inkml:brush xml:id="br0">
      <inkml:brushProperty name="width" value="0.05292" units="cm"/>
      <inkml:brushProperty name="height" value="0.05292" units="cm"/>
      <inkml:brushProperty name="color" value="#FF0000"/>
    </inkml:brush>
  </inkml:definitions>
  <inkml:trace contextRef="#ctx0" brushRef="#br0">12380 11628,'0'0,"0"0,0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 52,-80-52,0 0,0 0,0 0,0 0,16 11,-16-11,0 0,0 0,0 0,18 0,-18 0,0 0,0 0,17 16,-17-16,0 0,19 9,-19-9,21 12,1 1,5 3,3 2,5-1,5 0,2-1,6 0,0-2,3 2,0 1,-2-2,4 3,-3 0,4-1,0 2,1-3,2 1,-1-2,5 1,0-2,-2 2,1-1,-2-2,3 2,1-2,2 1,-2 2,-1 0,1 2,1 0,-1 1,3-2,0 1,0 1,1 5,0-1,-1 1,4-2,0 1,-3 1,0 0,-3 1,-3-4,-5 1,-1 1,-1-1,-3-2,-5-3,-1-1,-5 1,-4-4,-3-2,-6 2,0-2,-3 1,-3-3,-2-9,-3 12,-4-12,0 8,-2-8,-1 0,1-1,-9 1,11 11,-11-11,9 0,-9 0,0 0,11 8,-11-8,8 0,-8 0,8 0,-8 0,0 10,9-10,-9 0,0 0,0 0,0 9,10-9,-10 0,0 11,11-2,-11 3,-1 0,11-1,-10-3,0-8,0 11,0-11,0 0,-15 0,-4 0</inkml:trace>
  <inkml:trace contextRef="#ctx0" brushRef="#br0" timeOffset="1443">15407 12680,'0'0,"0"0,0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23,11-23,0 0,0 0,0 0,0 0,0 0,0 0,0 16,0-16,0 0,0 0,0 0,0 0,0 0,-12 19,12-19,0 0,0 0,0 0,0 0,-9 21,9-21,0 0,0 0,0 0,-9 25,9-25,0 0,0 0,-12 30,12-30,0 0,-17 34,17-34,-17 36,-4 0,-5 1,0-1,1-1,1-1,1 1,3 2,5 0,5-1,10 2,-12 1,12 4,0 1,-11 3,10-3,0 3,0 1,1 0,-1 0,12 1,0 0,2-2,1 3,5 2,1-2,1-2,1-2,-5-1,2 0,0 0,-4-5,3 1,-3-3,3 1,-4-1,1 2,-3-2,0 0,3 0,-3-1,2 1,-3-1,3 3,-2-2,0 1,2-1,-2 2,1-4,-4 0,2 0,-1-3,2 3,-1-1,1 1,-3-1,0 0,2 2,-1-2,0 0,2-1,-13-4,16-1,-15-4,11 0,-11-1,10-3,-10-4,0-2,0-2,11-1,-11 1,1-3,6-1,-5 1,-2-10,0 14,0-14,0 13,0-13,-10 0,1 0</inkml:trace>
  <inkml:trace contextRef="#ctx0" brushRef="#br0" timeOffset="5370">15153 17167,'0'0,"0"0,0 0,0 0,0 0,0 0,0 0,0 0,0 0,0 0,0 0,0 0,0 0,0 0,0 0,0 0,0 0,0 0,0 0,0 0,0 0,0 0,0 0,0 0,0 0,0 0,0 0,0 0,0 0,0 0,0 0,0 0,0 0,0 0,0 0,0 0,0 0,0 0,0 0,0 0,0 0,0 0,0 0,0 0,0 0,0 0,0 0,0 0,0 0,0 0,0 0,0 0,0 0,0 0,0 0,0 0,0 0,0 0,0 0,0 0,0 0,0 0,0 0,0 0,0 0,21-18,-21 18,0 0,0 0,0 0,0 0,0 0,0 0,0 0,0 0,0 0,0 0,0 0,0 0,0 0,0 0,0 0,0 0,0 0,0 0,0 0,0 0,0 0,0 0,0 0,0 0,0 0,0 0,0 0,0 0,0 0,0 0,0 0,0 0,11 18,-11-18,0 0,0 0,0 0,0 0,12 18,-12-18,0 0,0 0,0 0,14 29,-14-29,0 0,0 0,17 35,-17-35,0 0,16 39,-16-39,18 41,-2 0,4 0,-5-1,-1-5,1 2,-2-4,-3-3,-10-6,10-11,-10-13,0 8,11-8,-3-12,2-3,3-10,-3-4,-2-2,-9-9,12-1,-11-3,9 0,-10 4,16 5,-5 8,-1 10,2 17,2 0,-1 18,1 8,-2 5,0 4,1-1,-1 0,1-1,2 0,-3 0,0-4,1-5,-11-8,12-5,-4-2,0-9,1 9,2-9,-3 0,0 0,0-20,1-4,-12-11,13-10,-11-5,9-5,-11 2,15-1,-6-3,2-4,6-1,1-4,4 5,4 8,-6 10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01T17:57:47.596"/>
    </inkml:context>
    <inkml:brush xml:id="br0">
      <inkml:brushProperty name="width" value="0.05292" units="cm"/>
      <inkml:brushProperty name="height" value="0.05292" units="cm"/>
      <inkml:brushProperty name="color" value="#FF0000"/>
    </inkml:brush>
  </inkml:definitions>
  <inkml:trace contextRef="#ctx0" brushRef="#br0">12507 11720,'0'0,"0"0,0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0,16 0,0 0,0 0,0 0,0 0,0 0,0 0,0 0,0 0,0 0,0 0,0 0,0 0,0 0,0 0,0 0,0 0,0 0,0 0,0 0,0 0,0 0,0 0,0 0,0 0,0 0,0 0,0 0,0 0,0 0,0 0,0 0,0 0,0 0,0 0,0 0,0 0,0 0,0 0,0 0,0 0,9 0,-9 0,0 0,0 0,0 0,0 0,0 0,0 0,0 0,0 0,0 0,0 0,0 0,0 0,0 0,9 0,-9 0,0 0,0 0,0 0,0 0,0-10,0 10,0 0,0 0,0 0,0 0,0 0,0 0,0 0,10-9,-10 9,0 0,0 0,0 0</inkml:trace>
  <inkml:trace contextRef="#ctx0" brushRef="#br0" timeOffset="2664">12435 11668,'0'0,"0"0,0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0,45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0,0-9,0 9,10 0,-10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0,7-2,-7 2,0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0,9 0,-9 0,0 0,0 0,0 0,0 0,0 0,0 0,0 0,0 9,0-9,0 0,0 0,0 0,0 0,0 0,0 0,0 0,0 0,0 0,0 0,0 0,0 0,0 0,0 0,0 0,0 0,0 0,0 0,0 0,0 0,0 0,0 0,0 0,0 0,0 0,0 0,0 0,0 0,0 0,0 0,0 0,0 0,0 0,0 0,0 0,12 12,-12-12,0 0,0 0,0 0,0 0,0 0,0 0,0 0,0 0,0 0,0 0,0 0,0 0,0 0,0 0,0 0,0 0,0 0,0 0,0 0,0 0,0 0,0 0,0 0,0 0,0 0,0 0,0 0,0 0,0 0,0 0,0 0,11 13,-11-13,0 0,0 0,0 8,0-8,0 0,0 0,0 0,0 0,0 0,0 0,0 0,0 0,0 0,0 0,0 0,0 0,13 0,-13 0,0 0,0 0,0 0,0 0,0 0,0 0,0 0,0 0,0 0,0 0,0 0,0 13,0-13,0 0,0 0,0 0,0 0,0 0,0 0,0 0,0 0,0 0,0 0,15 9,-15-9,0 0,0 0,0 0,0 0,0 0,0 0,0 0,0 0,0 0,9 8,-9-8,0 0,0 0,0 0,0 0,0 0,0 0,0 0,0 0,10 10,-10-10,0 0,0 0,0 0,0 0,0 0,0 0,0 0,12 10,-12-10,10 10,-10-10,0 0,0 0,0 0,0 0,0 0,10 9,-10-9,0 0,0 0,0 0,0 0,12 10,-12-10,0 0,0 0,0 0,12 12,-12-12,0 0,0 0,17 11,-17-11,0 0,17 11,-17-11,18 11,-1 0,-17-11,18 12,1-3,0 2,-1 0,-1-2,1 1,1-1,0 0,-2-1,2 0,2-1,0-7,-2 16,0-16,-2 15,0-15,3 11,0-12,2 16,-1-15,3 12,-1-12,1 8,-1-9,-2 10,0-9,0 12,0-12,-2 12,0-13,-2 15,3-6,-2-8,-3 15,4-15,1 15,-1-17,4 19,-5-17,4 16,1-6,-2 0,-2 1,1-1,-3 0,4 1,-1-1,-1-1,0 1,-2 0,-1 1,3-1,-4-2,3 1,-4 1,2-10,-1 15,1-6,-1-1,0 1,-1 0,2-9,-4 14,0-14,3 14,-3-6,4-8,-1 15,2-6,-1-1,4 2,0 1,-1-3,2 5,2-3,-2 1,1 0,0-3,-2-9,2 13,-1-12,-2 10,-1-10,1 16,-2-7,0 1,0-3,0 2,0-9,0 16,-2-8,2 0,-1-8,0 14,2-14,-2 14,1-14,-2 14,2-14,-1 12,3-12,-2 10,1-10,1 7,-4-7,3 12,1-12,-1 12,0-12,1 11,-1-11,-3 9,3-9,-3 10,0-10,-1 15,3-15,0 15,-1-15,1 12,0-12,-2 14,2-14</inkml:trace>
  <inkml:trace contextRef="#ctx0" brushRef="#br0" timeOffset="6510">14961 12846,'0'0,"14"11,-14-11,0 0,0 0,0 0,0 0,0 0,8 0,-8 0,0 0,0 0,0 0,0 0,16 15,-16-15,0 0,0 0,0 0,16 8,-16-8,0 0,0 0,14 10,-14-10,0 0,15 8,-15-8,15 8,1 1,-16-9,0 0,0 0,0 0,17 7,-17-7,0 0,0 0,16 10,-16-10,0 0,14 7,-14-7,17 8,-3-8,0 11,0-11,-2 9,1-9,-2 10,2-10,-1 10,0-10,2-2,-2 12,2-10,-1 0,-1 8,-1-8,0 0,2 9,-4-9,1 10,2-10,-2 11,1-11,1 13,2-14,1 13,0-12,0 11,-2-11,2 14,-2-14,-2 14,3-14,-2 12,1-12,-1 12,-2-12,1 9,0-10,0 10,1-9,-1 9,2-9,0 0,1 8,1-8,-1 8,0-8,-3 0,3 13,-1-13,1 10,-1-11,0 9,1-9,-1 1,-2 10,-1-10,1 0,2 0,0 0,2 8,-3-8,-1 0,-3 0,0 9,0-9,2 0,1 0,-1-2,-2 13,1-12,-1 1,-8 0,17 0,-10 13,3-13,-1 11,0-11,-9 9,9-9,-9 0,0 9,10-9,-10 0,0 0,0 9,0-9,0 0,0 0,0 0,-8-9,8 9,-10-10,10 10,0 0,-9-8,9 8,0 0,0 0,0 0,0 0,0 0,0 0,0-10,0 10,0 0,11 0,-11 0,0 0,9 0,-9 0,0 0,0 0,9 0,-9 0,0 0,0 0,0 0,0 0,0 0,0 0,0 0,0 0,0 0,0 0,0 0,0 0,0 0,0 0,8 0,-8 0,8 0,-8 11,14-3,-5 2,-1 1,0 0,0 1,4 0,-2 1,5-1,-2 1,3 2,-1 0,2 2,-5-1,3 1,-2 1,-2-1,1 0,-2 1,0 0,-1-1,1 1,-1-2,-2 1,1-1,-8-2,13 1,-14 2,14 0,-14-2,13 0,-12-1,10-1,-10-1,14-1,-14-2,10 0,-10 1,10 1,-10 0,11-1,-12-2,1-8,0 14,0-4,0 0,1 0,-1 1,0-3,0 1,0 1,-9 3,9-1,0 1,-1-3,1 0,0 2,1 0,-1 0,0 1,9-3,-9 0,0-10,1 13,-1-13,0 12,0-12,0 0,1 10,-1-10,0 0,0 0,0 0,0 0,0 8,7-8,-7 0,0 0,0 0,0 0,0 0,0 0,0 0,0 0,0 0,0 0,0 0,1 8,-1-8,0 0,0 0,0 0,0 0,0 0,0 0,0 0,0 0,0 0,0 0,0 0,0 0,0 0,0 0,0 0,0 0,0 0,0 0,0 0,0 0,0 0,0 0,0 0,0 0,0 0,0 0,0 0,0 0,0 0,0 0,0 0,0 0,0 0,0 0,0 0,0 11,0-11,11 9,-11-9,17 17,-8-6,3 4,-4 0,-8 2,14 2,-14-1,14 0,-4 4,2 1,2 3,7 2,1 0,2 6,3 1,-4 4,0 1,1-2,0 2,1-3,1 2,-3-1,1 1,2-1,-2 0,3 1,-4-4,0-1,0-3,-1-2,2 0,-2-3,-1 1,0 1,-1-4,0-1,-1-1,0-3,-1 1,-3-2,2-2,-1 0,2 2,-1 2,0-1,0 0,2-2,-3-2,-2-1,-2 2,3-3,0 3,2 1,1 3,0 1,-2-2,-1-1,-5-5,-1 0,-9-4,12-1,-12-8,8 11,-8-11,0 0,0 9,0-9,0 0,0 0,0 0,0 0,0 0,0 0,0 0,0 0,0 0,0 0,9 0,-9 0,0 10,9-10,-9 9,0-9,8 9,-8-9,12 10,-12-10,10 11,-10-11,9 11,-9-11,10 12,-10-12,0 8,0-8,0 0,0 0,0 0,0 0,0 0,0 0,8 0,-8 0,0 0,0 0,0 0,0 0,8 0,2-15</inkml:trace>
  <inkml:trace contextRef="#ctx0" brushRef="#br0" timeOffset="9283">17884 16136,'0'0,"0"0,0 0,0 0,0 0,0 0,0 0,0 0,0 0,0 0,0 0,0 0,0 0,0 0,0 0,0 0,0 0,0 0,0 0,0 0,0 0,0 0,0 0,0 0,0 0,0 0,0 0,0 0,0 0,0 0,0 0,0 0,0 0,0 0,0 0,-25 91,25-91,0 0,0 0,0 0,0 0,0 19,0-19,0 0,0 0,0 0,11 23,-11-23,0 0,0 0,13 26,-13-26,0 0,13 29,-13-29,18 28,-2 2,-1-2,0 0,2 2,-3-5,0 1,0-1,1 0,-1 0,0 3,0 1,-3-3,-1 1,0-4,-10-3,9-5,-8-1,8-14,-1 0,-8 0</inkml:trace>
  <inkml:trace contextRef="#ctx0" brushRef="#br0" timeOffset="9974">17725 16526,'0'0,"0"0,0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0,59-36,-59 36,0 0,0 0,0 0,23-13,-23 13,0 0,0 0,26-16,-26 16,0 0,27-18,-27 18,29-16,3-1,-2 2,-2 0,-3-1,-8-3,0 0,-3 0,-2 3,-1 1,-1 2,1-1,1-4,2-1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93CBD7-FBA4-5249-B960-644A9D0521F9}" type="datetimeFigureOut">
              <a:rPr lang="en-US" smtClean="0"/>
              <a:t>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E4C010-74D6-8644-90FC-E3F7B37532E8}" type="slidenum">
              <a:rPr lang="en-US" smtClean="0"/>
              <a:t>‹#›</a:t>
            </a:fld>
            <a:endParaRPr lang="en-US"/>
          </a:p>
        </p:txBody>
      </p:sp>
    </p:spTree>
    <p:extLst>
      <p:ext uri="{BB962C8B-B14F-4D97-AF65-F5344CB8AC3E}">
        <p14:creationId xmlns:p14="http://schemas.microsoft.com/office/powerpoint/2010/main" val="35625082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base m of n</a:t>
            </a:r>
            <a:endParaRPr lang="en-US" dirty="0"/>
          </a:p>
        </p:txBody>
      </p:sp>
      <p:sp>
        <p:nvSpPr>
          <p:cNvPr id="4" name="Slide Number Placeholder 3"/>
          <p:cNvSpPr>
            <a:spLocks noGrp="1"/>
          </p:cNvSpPr>
          <p:nvPr>
            <p:ph type="sldNum" sz="quarter" idx="10"/>
          </p:nvPr>
        </p:nvSpPr>
        <p:spPr/>
        <p:txBody>
          <a:bodyPr/>
          <a:lstStyle/>
          <a:p>
            <a:fld id="{AFE4C010-74D6-8644-90FC-E3F7B37532E8}" type="slidenum">
              <a:rPr lang="en-US" smtClean="0"/>
              <a:t>6</a:t>
            </a:fld>
            <a:endParaRPr lang="en-US"/>
          </a:p>
        </p:txBody>
      </p:sp>
    </p:spTree>
    <p:extLst>
      <p:ext uri="{BB962C8B-B14F-4D97-AF65-F5344CB8AC3E}">
        <p14:creationId xmlns:p14="http://schemas.microsoft.com/office/powerpoint/2010/main" val="241655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a:t>
            </a:r>
            <a:endParaRPr lang="en-US" dirty="0"/>
          </a:p>
        </p:txBody>
      </p:sp>
      <p:sp>
        <p:nvSpPr>
          <p:cNvPr id="4" name="Slide Number Placeholder 3"/>
          <p:cNvSpPr>
            <a:spLocks noGrp="1"/>
          </p:cNvSpPr>
          <p:nvPr>
            <p:ph type="sldNum" sz="quarter" idx="10"/>
          </p:nvPr>
        </p:nvSpPr>
        <p:spPr/>
        <p:txBody>
          <a:bodyPr/>
          <a:lstStyle/>
          <a:p>
            <a:fld id="{AFE4C010-74D6-8644-90FC-E3F7B37532E8}" type="slidenum">
              <a:rPr lang="en-US" smtClean="0"/>
              <a:t>9</a:t>
            </a:fld>
            <a:endParaRPr lang="en-US"/>
          </a:p>
        </p:txBody>
      </p:sp>
    </p:spTree>
    <p:extLst>
      <p:ext uri="{BB962C8B-B14F-4D97-AF65-F5344CB8AC3E}">
        <p14:creationId xmlns:p14="http://schemas.microsoft.com/office/powerpoint/2010/main" val="336519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CED3E41-E2DE-48B7-AD25-2C05D8372D60}" type="datetime4">
              <a:rPr lang="en-US" smtClean="0"/>
              <a:pPr/>
              <a:t>February 4,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5744759D-0EFF-4FB2-9CCE-04E00944F0F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896202C6-8B37-41F0-B3E4-774551D1C22F}" type="datetime4">
              <a:rPr lang="en-US" smtClean="0"/>
              <a:pPr/>
              <a:t>February 4,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48F78D1B-BB73-41B2-8202-C6678B761557}" type="datetime4">
              <a:rPr lang="en-US" smtClean="0"/>
              <a:pPr/>
              <a:t>February 4,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511E46-B9AD-4605-BA48-F4BA770367EA}" type="datetime4">
              <a:rPr lang="en-US" smtClean="0"/>
              <a:pPr/>
              <a:t>February 4, 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1A4492-1D66-40E5-BF5F-8AE5B76A3760}" type="datetime4">
              <a:rPr lang="en-US" smtClean="0"/>
              <a:pPr/>
              <a:t>February 4, 2013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F0120655-FBEF-4656-A8A9-E7D9EB4F4DEC}" type="datetime4">
              <a:rPr lang="en-US" smtClean="0"/>
              <a:pPr/>
              <a:t>February 4, 2013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B2BA2-D035-44CD-B6C5-345CD46C68A9}" type="datetime4">
              <a:rPr lang="en-US" smtClean="0"/>
              <a:pPr/>
              <a:t>February 4, 2013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712544D9-E8EB-4DFC-9BAC-8FC5CFB1A919}" type="datetime4">
              <a:rPr lang="en-US" smtClean="0"/>
              <a:pPr/>
              <a:t>February 4,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CF894904-8048-429B-BF77-F17DA8F8287B}" type="datetime4">
              <a:rPr lang="en-US" smtClean="0"/>
              <a:pPr/>
              <a:t>February 4, 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6441D7B3-F7C5-4013-AC5D-399DD8DB11FA}" type="datetime4">
              <a:rPr lang="en-US" smtClean="0"/>
              <a:pPr/>
              <a:t>February 4, 2013</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5744759D-0EFF-4FB2-9CCE-04E00944F0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sldNum="0" hdr="0" ftr="0" dt="0"/>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customXml" Target="../ink/ink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6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5.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4.7</a:t>
            </a:r>
            <a:endParaRPr lang="en-US" dirty="0"/>
          </a:p>
        </p:txBody>
      </p:sp>
      <p:sp>
        <p:nvSpPr>
          <p:cNvPr id="3" name="Title 2"/>
          <p:cNvSpPr>
            <a:spLocks noGrp="1"/>
          </p:cNvSpPr>
          <p:nvPr>
            <p:ph type="title"/>
          </p:nvPr>
        </p:nvSpPr>
        <p:spPr/>
        <p:txBody>
          <a:bodyPr/>
          <a:lstStyle/>
          <a:p>
            <a:r>
              <a:rPr lang="en-US" dirty="0" smtClean="0"/>
              <a:t>B/B+ Trees</a:t>
            </a:r>
            <a:endParaRPr lang="en-US" dirty="0"/>
          </a:p>
        </p:txBody>
      </p:sp>
    </p:spTree>
    <p:extLst>
      <p:ext uri="{BB962C8B-B14F-4D97-AF65-F5344CB8AC3E}">
        <p14:creationId xmlns:p14="http://schemas.microsoft.com/office/powerpoint/2010/main" val="89954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B/B+ Tree</a:t>
            </a:r>
            <a:endParaRPr lang="en-US" dirty="0"/>
          </a:p>
        </p:txBody>
      </p:sp>
      <p:sp>
        <p:nvSpPr>
          <p:cNvPr id="3" name="Content Placeholder 2"/>
          <p:cNvSpPr>
            <a:spLocks noGrp="1"/>
          </p:cNvSpPr>
          <p:nvPr>
            <p:ph sz="quarter" idx="13"/>
          </p:nvPr>
        </p:nvSpPr>
        <p:spPr/>
        <p:txBody>
          <a:bodyPr/>
          <a:lstStyle/>
          <a:p>
            <a:r>
              <a:rPr lang="en-US" dirty="0" smtClean="0"/>
              <a:t>M-</a:t>
            </a:r>
            <a:r>
              <a:rPr lang="en-US" dirty="0" err="1" smtClean="0"/>
              <a:t>ary</a:t>
            </a:r>
            <a:r>
              <a:rPr lang="en-US" dirty="0" smtClean="0"/>
              <a:t> tree with M&gt;3</a:t>
            </a:r>
          </a:p>
          <a:p>
            <a:endParaRPr lang="en-US" dirty="0"/>
          </a:p>
          <a:p>
            <a:r>
              <a:rPr lang="en-US" dirty="0" smtClean="0"/>
              <a:t>Every node at least half full</a:t>
            </a:r>
          </a:p>
          <a:p>
            <a:pPr lvl="1"/>
            <a:r>
              <a:rPr lang="en-US" dirty="0" smtClean="0"/>
              <a:t>Except the root</a:t>
            </a:r>
          </a:p>
          <a:p>
            <a:endParaRPr lang="en-US" dirty="0" smtClean="0"/>
          </a:p>
          <a:p>
            <a:r>
              <a:rPr lang="en-US" dirty="0" smtClean="0"/>
              <a:t>Data is stored in leaves</a:t>
            </a:r>
          </a:p>
          <a:p>
            <a:endParaRPr lang="en-US" dirty="0" smtClean="0"/>
          </a:p>
          <a:p>
            <a:r>
              <a:rPr lang="en-US" dirty="0" smtClean="0"/>
              <a:t>Internal nodes store M-1 keys, which guide searching</a:t>
            </a:r>
          </a:p>
          <a:p>
            <a:endParaRPr lang="en-US" dirty="0"/>
          </a:p>
          <a:p>
            <a:r>
              <a:rPr lang="en-US" dirty="0" smtClean="0"/>
              <a:t>All leaves are at the same depth</a:t>
            </a:r>
            <a:endParaRPr lang="en-US" dirty="0"/>
          </a:p>
        </p:txBody>
      </p:sp>
    </p:spTree>
    <p:extLst>
      <p:ext uri="{BB962C8B-B14F-4D97-AF65-F5344CB8AC3E}">
        <p14:creationId xmlns:p14="http://schemas.microsoft.com/office/powerpoint/2010/main" val="328548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a:t>
            </a:r>
            <a:endParaRPr lang="en-US" dirty="0"/>
          </a:p>
        </p:txBody>
      </p:sp>
      <p:sp>
        <p:nvSpPr>
          <p:cNvPr id="3" name="Content Placeholder 2"/>
          <p:cNvSpPr>
            <a:spLocks noGrp="1"/>
          </p:cNvSpPr>
          <p:nvPr>
            <p:ph sz="quarter" idx="13"/>
          </p:nvPr>
        </p:nvSpPr>
        <p:spPr/>
        <p:txBody>
          <a:bodyPr/>
          <a:lstStyle/>
          <a:p>
            <a:r>
              <a:rPr lang="en-US" dirty="0"/>
              <a:t>I</a:t>
            </a:r>
            <a:r>
              <a:rPr lang="en-US" dirty="0" smtClean="0"/>
              <a:t>nternal node values</a:t>
            </a:r>
          </a:p>
          <a:p>
            <a:pPr lvl="1"/>
            <a:r>
              <a:rPr lang="en-US" dirty="0" smtClean="0"/>
              <a:t>No standard, many ways to do it</a:t>
            </a:r>
          </a:p>
          <a:p>
            <a:pPr lvl="1"/>
            <a:r>
              <a:rPr lang="en-US" dirty="0"/>
              <a:t>We will use the smallest value in the leaf to the </a:t>
            </a:r>
            <a:r>
              <a:rPr lang="en-US" dirty="0" smtClean="0"/>
              <a:t>right</a:t>
            </a:r>
            <a:endParaRPr lang="en-US" dirty="0"/>
          </a:p>
        </p:txBody>
      </p:sp>
      <p:pic>
        <p:nvPicPr>
          <p:cNvPr id="4" name="Picture 4" descr="fig4_62"/>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15900" y="2733755"/>
            <a:ext cx="865187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44440" y="3330360"/>
              <a:ext cx="9072000" cy="2075040"/>
            </p14:xfrm>
          </p:contentPart>
        </mc:Choice>
        <mc:Fallback xmlns="">
          <p:pic>
            <p:nvPicPr>
              <p:cNvPr id="5" name="Ink 4"/>
              <p:cNvPicPr/>
              <p:nvPr/>
            </p:nvPicPr>
            <p:blipFill>
              <a:blip r:embed="rId4"/>
              <a:stretch>
                <a:fillRect/>
              </a:stretch>
            </p:blipFill>
            <p:spPr>
              <a:xfrm>
                <a:off x="235080" y="3321000"/>
                <a:ext cx="9090720" cy="2093760"/>
              </a:xfrm>
              <a:prstGeom prst="rect">
                <a:avLst/>
              </a:prstGeom>
            </p:spPr>
          </p:pic>
        </mc:Fallback>
      </mc:AlternateContent>
    </p:spTree>
    <p:extLst>
      <p:ext uri="{BB962C8B-B14F-4D97-AF65-F5344CB8AC3E}">
        <p14:creationId xmlns:p14="http://schemas.microsoft.com/office/powerpoint/2010/main" val="184447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a:t>
            </a:r>
            <a:endParaRPr lang="en-US" dirty="0"/>
          </a:p>
        </p:txBody>
      </p:sp>
      <p:sp>
        <p:nvSpPr>
          <p:cNvPr id="3" name="Content Placeholder 2"/>
          <p:cNvSpPr>
            <a:spLocks noGrp="1"/>
          </p:cNvSpPr>
          <p:nvPr>
            <p:ph sz="quarter" idx="13"/>
          </p:nvPr>
        </p:nvSpPr>
        <p:spPr/>
        <p:txBody>
          <a:bodyPr/>
          <a:lstStyle/>
          <a:p>
            <a:r>
              <a:rPr lang="en-US" dirty="0" smtClean="0"/>
              <a:t>Search</a:t>
            </a:r>
          </a:p>
          <a:p>
            <a:pPr lvl="1"/>
            <a:r>
              <a:rPr lang="en-US" dirty="0" smtClean="0"/>
              <a:t>Similar to binary trees</a:t>
            </a:r>
          </a:p>
          <a:p>
            <a:pPr lvl="2"/>
            <a:r>
              <a:rPr lang="en-US" dirty="0" smtClean="0"/>
              <a:t>If search is smaller than key, go left</a:t>
            </a:r>
          </a:p>
          <a:p>
            <a:pPr lvl="2"/>
            <a:r>
              <a:rPr lang="en-US" dirty="0" smtClean="0"/>
              <a:t>If search is larger than the key, look at the next key</a:t>
            </a:r>
          </a:p>
          <a:p>
            <a:pPr lvl="3"/>
            <a:r>
              <a:rPr lang="en-US" dirty="0" smtClean="0"/>
              <a:t>If there is not a next key, go right</a:t>
            </a:r>
            <a:endParaRPr lang="en-US" dirty="0"/>
          </a:p>
        </p:txBody>
      </p:sp>
    </p:spTree>
    <p:extLst>
      <p:ext uri="{BB962C8B-B14F-4D97-AF65-F5344CB8AC3E}">
        <p14:creationId xmlns:p14="http://schemas.microsoft.com/office/powerpoint/2010/main" val="356880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sz="quarter" idx="13"/>
          </p:nvPr>
        </p:nvSpPr>
        <p:spPr/>
        <p:txBody>
          <a:bodyPr/>
          <a:lstStyle/>
          <a:p>
            <a:r>
              <a:rPr lang="en-US" dirty="0" smtClean="0"/>
              <a:t>Find 41, 99, 66, 52</a:t>
            </a:r>
            <a:endParaRPr lang="en-US" dirty="0"/>
          </a:p>
        </p:txBody>
      </p:sp>
      <p:pic>
        <p:nvPicPr>
          <p:cNvPr id="4" name="Picture 4" descr="fig4_62"/>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15900" y="2733755"/>
            <a:ext cx="865187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973520" y="2601000"/>
              <a:ext cx="6161040" cy="2634480"/>
            </p14:xfrm>
          </p:contentPart>
        </mc:Choice>
        <mc:Fallback xmlns="">
          <p:pic>
            <p:nvPicPr>
              <p:cNvPr id="5" name="Ink 4"/>
              <p:cNvPicPr/>
              <p:nvPr/>
            </p:nvPicPr>
            <p:blipFill>
              <a:blip r:embed="rId4"/>
              <a:stretch>
                <a:fillRect/>
              </a:stretch>
            </p:blipFill>
            <p:spPr>
              <a:xfrm>
                <a:off x="1964160" y="2591640"/>
                <a:ext cx="6179760" cy="2653200"/>
              </a:xfrm>
              <a:prstGeom prst="rect">
                <a:avLst/>
              </a:prstGeom>
            </p:spPr>
          </p:pic>
        </mc:Fallback>
      </mc:AlternateContent>
    </p:spTree>
    <p:extLst>
      <p:ext uri="{BB962C8B-B14F-4D97-AF65-F5344CB8AC3E}">
        <p14:creationId xmlns:p14="http://schemas.microsoft.com/office/powerpoint/2010/main" val="2057538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a:t>
            </a:r>
            <a:endParaRPr lang="en-US" dirty="0"/>
          </a:p>
        </p:txBody>
      </p:sp>
      <p:sp>
        <p:nvSpPr>
          <p:cNvPr id="3" name="Content Placeholder 2"/>
          <p:cNvSpPr>
            <a:spLocks noGrp="1"/>
          </p:cNvSpPr>
          <p:nvPr>
            <p:ph sz="quarter" idx="13"/>
          </p:nvPr>
        </p:nvSpPr>
        <p:spPr/>
        <p:txBody>
          <a:bodyPr/>
          <a:lstStyle/>
          <a:p>
            <a:r>
              <a:rPr lang="en-US" dirty="0" smtClean="0"/>
              <a:t>Insert</a:t>
            </a:r>
          </a:p>
          <a:p>
            <a:pPr lvl="1"/>
            <a:r>
              <a:rPr lang="en-US" dirty="0" smtClean="0"/>
              <a:t>Similar to binary trees on the way down</a:t>
            </a:r>
          </a:p>
          <a:p>
            <a:pPr lvl="2"/>
            <a:r>
              <a:rPr lang="en-US" dirty="0" smtClean="0"/>
              <a:t>Find where to insert</a:t>
            </a:r>
          </a:p>
          <a:p>
            <a:pPr lvl="2"/>
            <a:r>
              <a:rPr lang="en-US" dirty="0" smtClean="0"/>
              <a:t>When hit a leaf, insert at the leaf</a:t>
            </a:r>
          </a:p>
          <a:p>
            <a:pPr lvl="3"/>
            <a:endParaRPr lang="en-US" dirty="0" smtClean="0"/>
          </a:p>
          <a:p>
            <a:pPr lvl="1"/>
            <a:r>
              <a:rPr lang="en-US" dirty="0" smtClean="0"/>
              <a:t>Have to check for overflowing nodes on our way back out</a:t>
            </a:r>
          </a:p>
          <a:p>
            <a:pPr lvl="1"/>
            <a:r>
              <a:rPr lang="en-US" dirty="0" smtClean="0"/>
              <a:t>Also have </a:t>
            </a:r>
            <a:r>
              <a:rPr lang="en-US" dirty="0"/>
              <a:t>to update parent </a:t>
            </a:r>
            <a:r>
              <a:rPr lang="en-US" dirty="0" smtClean="0"/>
              <a:t>keys</a:t>
            </a:r>
            <a:endParaRPr lang="en-US" dirty="0"/>
          </a:p>
        </p:txBody>
      </p:sp>
    </p:spTree>
    <p:extLst>
      <p:ext uri="{BB962C8B-B14F-4D97-AF65-F5344CB8AC3E}">
        <p14:creationId xmlns:p14="http://schemas.microsoft.com/office/powerpoint/2010/main" val="4047794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sz="quarter" idx="13"/>
          </p:nvPr>
        </p:nvSpPr>
        <p:spPr/>
        <p:txBody>
          <a:bodyPr/>
          <a:lstStyle/>
          <a:p>
            <a:r>
              <a:rPr lang="en-US" dirty="0" smtClean="0"/>
              <a:t>Insert O</a:t>
            </a: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330333332"/>
              </p:ext>
            </p:extLst>
          </p:nvPr>
        </p:nvGraphicFramePr>
        <p:xfrm>
          <a:off x="2298540" y="3155774"/>
          <a:ext cx="4275880" cy="3465257"/>
        </p:xfrm>
        <a:graphic>
          <a:graphicData uri="http://schemas.openxmlformats.org/presentationml/2006/ole">
            <mc:AlternateContent xmlns:mc="http://schemas.openxmlformats.org/markup-compatibility/2006">
              <mc:Choice xmlns:v="urn:schemas-microsoft-com:vml" Requires="v">
                <p:oleObj spid="_x0000_s4120" name="Bitmap Image" r:id="rId3" imgW="3809524" imgH="3086531" progId="PBrush">
                  <p:embed/>
                </p:oleObj>
              </mc:Choice>
              <mc:Fallback>
                <p:oleObj name="Bitmap Image" r:id="rId3" imgW="3809524" imgH="308653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540" y="3155774"/>
                        <a:ext cx="4275880" cy="3465257"/>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556800" y="3174480"/>
              <a:ext cx="1113840" cy="2190600"/>
            </p14:xfrm>
          </p:contentPart>
        </mc:Choice>
        <mc:Fallback xmlns="">
          <p:pic>
            <p:nvPicPr>
              <p:cNvPr id="5" name="Ink 4"/>
              <p:cNvPicPr/>
              <p:nvPr/>
            </p:nvPicPr>
            <p:blipFill>
              <a:blip r:embed="rId6"/>
              <a:stretch>
                <a:fillRect/>
              </a:stretch>
            </p:blipFill>
            <p:spPr>
              <a:xfrm>
                <a:off x="3547440" y="3165120"/>
                <a:ext cx="1132560" cy="2209320"/>
              </a:xfrm>
              <a:prstGeom prst="rect">
                <a:avLst/>
              </a:prstGeom>
            </p:spPr>
          </p:pic>
        </mc:Fallback>
      </mc:AlternateContent>
    </p:spTree>
    <p:extLst>
      <p:ext uri="{BB962C8B-B14F-4D97-AF65-F5344CB8AC3E}">
        <p14:creationId xmlns:p14="http://schemas.microsoft.com/office/powerpoint/2010/main" val="3887550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O</a:t>
            </a:r>
          </a:p>
          <a:p>
            <a:pPr lvl="1"/>
            <a:r>
              <a:rPr lang="en-US" dirty="0" smtClean="0"/>
              <a:t>After the insert</a:t>
            </a:r>
            <a:endParaRPr lang="en-US" dirty="0"/>
          </a:p>
        </p:txBody>
      </p:sp>
      <p:pic>
        <p:nvPicPr>
          <p:cNvPr id="5" name="Picture 4"/>
          <p:cNvPicPr>
            <a:picLocks noChangeAspect="1"/>
          </p:cNvPicPr>
          <p:nvPr/>
        </p:nvPicPr>
        <p:blipFill>
          <a:blip r:embed="rId2"/>
          <a:stretch>
            <a:fillRect/>
          </a:stretch>
        </p:blipFill>
        <p:spPr>
          <a:xfrm>
            <a:off x="2266961" y="3634327"/>
            <a:ext cx="4292600" cy="3086100"/>
          </a:xfrm>
          <a:prstGeom prst="rect">
            <a:avLst/>
          </a:prstGeom>
        </p:spPr>
      </p:pic>
    </p:spTree>
    <p:extLst>
      <p:ext uri="{BB962C8B-B14F-4D97-AF65-F5344CB8AC3E}">
        <p14:creationId xmlns:p14="http://schemas.microsoft.com/office/powerpoint/2010/main" val="402783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sz="quarter" idx="13"/>
          </p:nvPr>
        </p:nvSpPr>
        <p:spPr/>
        <p:txBody>
          <a:bodyPr/>
          <a:lstStyle/>
          <a:p>
            <a:r>
              <a:rPr lang="en-US" dirty="0" smtClean="0"/>
              <a:t>Insert </a:t>
            </a:r>
            <a:r>
              <a:rPr lang="en-US" dirty="0"/>
              <a:t>W</a:t>
            </a:r>
          </a:p>
        </p:txBody>
      </p:sp>
      <p:pic>
        <p:nvPicPr>
          <p:cNvPr id="5" name="Picture 4"/>
          <p:cNvPicPr>
            <a:picLocks noChangeAspect="1"/>
          </p:cNvPicPr>
          <p:nvPr/>
        </p:nvPicPr>
        <p:blipFill>
          <a:blip r:embed="rId2"/>
          <a:stretch>
            <a:fillRect/>
          </a:stretch>
        </p:blipFill>
        <p:spPr>
          <a:xfrm>
            <a:off x="2266961" y="3634327"/>
            <a:ext cx="4292600" cy="3086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56800" y="4186080"/>
              <a:ext cx="1256760" cy="2161440"/>
            </p14:xfrm>
          </p:contentPart>
        </mc:Choice>
        <mc:Fallback xmlns="">
          <p:pic>
            <p:nvPicPr>
              <p:cNvPr id="4" name="Ink 3"/>
              <p:cNvPicPr/>
              <p:nvPr/>
            </p:nvPicPr>
            <p:blipFill>
              <a:blip r:embed="rId4"/>
              <a:stretch>
                <a:fillRect/>
              </a:stretch>
            </p:blipFill>
            <p:spPr>
              <a:xfrm>
                <a:off x="4447440" y="4176720"/>
                <a:ext cx="1275480" cy="2180160"/>
              </a:xfrm>
              <a:prstGeom prst="rect">
                <a:avLst/>
              </a:prstGeom>
            </p:spPr>
          </p:pic>
        </mc:Fallback>
      </mc:AlternateContent>
    </p:spTree>
    <p:extLst>
      <p:ext uri="{BB962C8B-B14F-4D97-AF65-F5344CB8AC3E}">
        <p14:creationId xmlns:p14="http://schemas.microsoft.com/office/powerpoint/2010/main" val="1951262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W</a:t>
            </a:r>
          </a:p>
          <a:p>
            <a:pPr lvl="1"/>
            <a:r>
              <a:rPr lang="en-US" dirty="0" smtClean="0"/>
              <a:t>After the insert</a:t>
            </a:r>
            <a:endParaRPr lang="en-US" dirty="0"/>
          </a:p>
        </p:txBody>
      </p:sp>
      <p:pic>
        <p:nvPicPr>
          <p:cNvPr id="4" name="Picture 3"/>
          <p:cNvPicPr>
            <a:picLocks noChangeAspect="1"/>
          </p:cNvPicPr>
          <p:nvPr/>
        </p:nvPicPr>
        <p:blipFill>
          <a:blip r:embed="rId2"/>
          <a:stretch>
            <a:fillRect/>
          </a:stretch>
        </p:blipFill>
        <p:spPr>
          <a:xfrm>
            <a:off x="2489200" y="3768284"/>
            <a:ext cx="4152900" cy="2933700"/>
          </a:xfrm>
          <a:prstGeom prst="rect">
            <a:avLst/>
          </a:prstGeom>
        </p:spPr>
      </p:pic>
    </p:spTree>
    <p:extLst>
      <p:ext uri="{BB962C8B-B14F-4D97-AF65-F5344CB8AC3E}">
        <p14:creationId xmlns:p14="http://schemas.microsoft.com/office/powerpoint/2010/main" val="3109711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W</a:t>
            </a:r>
          </a:p>
          <a:p>
            <a:pPr lvl="1"/>
            <a:r>
              <a:rPr lang="en-US" dirty="0" smtClean="0"/>
              <a:t>Update the parent key with the smallest value in the right</a:t>
            </a:r>
            <a:endParaRPr lang="en-US" dirty="0"/>
          </a:p>
        </p:txBody>
      </p:sp>
      <p:pic>
        <p:nvPicPr>
          <p:cNvPr id="5" name="Picture 4"/>
          <p:cNvPicPr>
            <a:picLocks noChangeAspect="1"/>
          </p:cNvPicPr>
          <p:nvPr/>
        </p:nvPicPr>
        <p:blipFill>
          <a:blip r:embed="rId2"/>
          <a:stretch>
            <a:fillRect/>
          </a:stretch>
        </p:blipFill>
        <p:spPr>
          <a:xfrm>
            <a:off x="2489200" y="3949791"/>
            <a:ext cx="4165600" cy="2768600"/>
          </a:xfrm>
          <a:prstGeom prst="rect">
            <a:avLst/>
          </a:prstGeom>
        </p:spPr>
      </p:pic>
    </p:spTree>
    <p:extLst>
      <p:ext uri="{BB962C8B-B14F-4D97-AF65-F5344CB8AC3E}">
        <p14:creationId xmlns:p14="http://schemas.microsoft.com/office/powerpoint/2010/main" val="83697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limitations</a:t>
            </a:r>
            <a:endParaRPr lang="en-US" dirty="0"/>
          </a:p>
        </p:txBody>
      </p:sp>
      <p:sp>
        <p:nvSpPr>
          <p:cNvPr id="3" name="Content Placeholder 2"/>
          <p:cNvSpPr>
            <a:spLocks noGrp="1"/>
          </p:cNvSpPr>
          <p:nvPr>
            <p:ph sz="quarter" idx="13"/>
          </p:nvPr>
        </p:nvSpPr>
        <p:spPr/>
        <p:txBody>
          <a:bodyPr/>
          <a:lstStyle/>
          <a:p>
            <a:r>
              <a:rPr lang="en-US" dirty="0" smtClean="0"/>
              <a:t>Must be in memory</a:t>
            </a:r>
          </a:p>
          <a:p>
            <a:endParaRPr lang="en-US" dirty="0" smtClean="0"/>
          </a:p>
          <a:p>
            <a:r>
              <a:rPr lang="en-US" dirty="0" smtClean="0"/>
              <a:t>If  I don’t have enough memory, I have to start doing disk accesses</a:t>
            </a:r>
          </a:p>
          <a:p>
            <a:pPr lvl="1"/>
            <a:r>
              <a:rPr lang="en-US" dirty="0" smtClean="0"/>
              <a:t>The OS takes care of this</a:t>
            </a:r>
          </a:p>
          <a:p>
            <a:pPr lvl="1"/>
            <a:r>
              <a:rPr lang="en-US" dirty="0" smtClean="0"/>
              <a:t>Disk is really slow compared to memory</a:t>
            </a:r>
          </a:p>
        </p:txBody>
      </p:sp>
    </p:spTree>
    <p:extLst>
      <p:ext uri="{BB962C8B-B14F-4D97-AF65-F5344CB8AC3E}">
        <p14:creationId xmlns:p14="http://schemas.microsoft.com/office/powerpoint/2010/main" val="605390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X</a:t>
            </a:r>
            <a:endParaRPr lang="en-US" dirty="0"/>
          </a:p>
        </p:txBody>
      </p:sp>
      <p:pic>
        <p:nvPicPr>
          <p:cNvPr id="5" name="Picture 4"/>
          <p:cNvPicPr>
            <a:picLocks noChangeAspect="1"/>
          </p:cNvPicPr>
          <p:nvPr/>
        </p:nvPicPr>
        <p:blipFill>
          <a:blip r:embed="rId2"/>
          <a:stretch>
            <a:fillRect/>
          </a:stretch>
        </p:blipFill>
        <p:spPr>
          <a:xfrm>
            <a:off x="2489200" y="3949791"/>
            <a:ext cx="4165600" cy="2768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47440" y="4188960"/>
              <a:ext cx="2081160" cy="1850760"/>
            </p14:xfrm>
          </p:contentPart>
        </mc:Choice>
        <mc:Fallback xmlns="">
          <p:pic>
            <p:nvPicPr>
              <p:cNvPr id="4" name="Ink 3"/>
              <p:cNvPicPr/>
              <p:nvPr/>
            </p:nvPicPr>
            <p:blipFill>
              <a:blip r:embed="rId4"/>
              <a:stretch>
                <a:fillRect/>
              </a:stretch>
            </p:blipFill>
            <p:spPr>
              <a:xfrm>
                <a:off x="4438080" y="4179600"/>
                <a:ext cx="2099880" cy="1869480"/>
              </a:xfrm>
              <a:prstGeom prst="rect">
                <a:avLst/>
              </a:prstGeom>
            </p:spPr>
          </p:pic>
        </mc:Fallback>
      </mc:AlternateContent>
    </p:spTree>
    <p:extLst>
      <p:ext uri="{BB962C8B-B14F-4D97-AF65-F5344CB8AC3E}">
        <p14:creationId xmlns:p14="http://schemas.microsoft.com/office/powerpoint/2010/main" val="1886401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X</a:t>
            </a:r>
          </a:p>
          <a:p>
            <a:pPr lvl="1"/>
            <a:r>
              <a:rPr lang="en-US" dirty="0" smtClean="0"/>
              <a:t>After the insert</a:t>
            </a:r>
            <a:endParaRPr lang="en-US" dirty="0"/>
          </a:p>
        </p:txBody>
      </p:sp>
      <p:pic>
        <p:nvPicPr>
          <p:cNvPr id="6" name="Picture 5"/>
          <p:cNvPicPr>
            <a:picLocks noChangeAspect="1"/>
          </p:cNvPicPr>
          <p:nvPr/>
        </p:nvPicPr>
        <p:blipFill>
          <a:blip r:embed="rId2"/>
          <a:stretch>
            <a:fillRect/>
          </a:stretch>
        </p:blipFill>
        <p:spPr>
          <a:xfrm>
            <a:off x="2451100" y="3422650"/>
            <a:ext cx="4229100" cy="3162300"/>
          </a:xfrm>
          <a:prstGeom prst="rect">
            <a:avLst/>
          </a:prstGeom>
        </p:spPr>
      </p:pic>
    </p:spTree>
    <p:extLst>
      <p:ext uri="{BB962C8B-B14F-4D97-AF65-F5344CB8AC3E}">
        <p14:creationId xmlns:p14="http://schemas.microsoft.com/office/powerpoint/2010/main" val="1560200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Overflowing nodes</a:t>
            </a:r>
            <a:endParaRPr lang="en-US" dirty="0"/>
          </a:p>
        </p:txBody>
      </p:sp>
      <p:sp>
        <p:nvSpPr>
          <p:cNvPr id="3" name="Content Placeholder 2"/>
          <p:cNvSpPr>
            <a:spLocks noGrp="1"/>
          </p:cNvSpPr>
          <p:nvPr>
            <p:ph sz="quarter" idx="13"/>
          </p:nvPr>
        </p:nvSpPr>
        <p:spPr/>
        <p:txBody>
          <a:bodyPr/>
          <a:lstStyle/>
          <a:p>
            <a:r>
              <a:rPr lang="en-US" dirty="0" smtClean="0"/>
              <a:t>We split into two nodes giving half the values to each</a:t>
            </a:r>
          </a:p>
          <a:p>
            <a:endParaRPr lang="en-US" dirty="0"/>
          </a:p>
          <a:p>
            <a:r>
              <a:rPr lang="en-US" dirty="0" smtClean="0"/>
              <a:t>Choose a key for them</a:t>
            </a:r>
          </a:p>
          <a:p>
            <a:pPr lvl="1"/>
            <a:r>
              <a:rPr lang="en-US" dirty="0" smtClean="0"/>
              <a:t>Smallest in the right</a:t>
            </a:r>
          </a:p>
          <a:p>
            <a:endParaRPr lang="en-US" dirty="0"/>
          </a:p>
          <a:p>
            <a:r>
              <a:rPr lang="en-US" dirty="0" smtClean="0"/>
              <a:t>Insert the key into the parent</a:t>
            </a:r>
          </a:p>
        </p:txBody>
      </p:sp>
    </p:spTree>
    <p:extLst>
      <p:ext uri="{BB962C8B-B14F-4D97-AF65-F5344CB8AC3E}">
        <p14:creationId xmlns:p14="http://schemas.microsoft.com/office/powerpoint/2010/main" val="144373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X</a:t>
            </a:r>
          </a:p>
          <a:p>
            <a:pPr lvl="1"/>
            <a:r>
              <a:rPr lang="en-US" dirty="0" smtClean="0"/>
              <a:t>Split the node, choose a key</a:t>
            </a:r>
            <a:endParaRPr lang="en-US" dirty="0"/>
          </a:p>
        </p:txBody>
      </p:sp>
      <p:pic>
        <p:nvPicPr>
          <p:cNvPr id="4" name="Picture 3"/>
          <p:cNvPicPr>
            <a:picLocks noChangeAspect="1"/>
          </p:cNvPicPr>
          <p:nvPr/>
        </p:nvPicPr>
        <p:blipFill>
          <a:blip r:embed="rId2"/>
          <a:stretch>
            <a:fillRect/>
          </a:stretch>
        </p:blipFill>
        <p:spPr>
          <a:xfrm>
            <a:off x="1981200" y="3429000"/>
            <a:ext cx="5181600" cy="32766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441400" y="4497120"/>
              <a:ext cx="708840" cy="405720"/>
            </p14:xfrm>
          </p:contentPart>
        </mc:Choice>
        <mc:Fallback xmlns="">
          <p:pic>
            <p:nvPicPr>
              <p:cNvPr id="5" name="Ink 4"/>
              <p:cNvPicPr/>
              <p:nvPr/>
            </p:nvPicPr>
            <p:blipFill>
              <a:blip r:embed="rId4"/>
              <a:stretch>
                <a:fillRect/>
              </a:stretch>
            </p:blipFill>
            <p:spPr>
              <a:xfrm>
                <a:off x="5432040" y="4487760"/>
                <a:ext cx="727560" cy="424440"/>
              </a:xfrm>
              <a:prstGeom prst="rect">
                <a:avLst/>
              </a:prstGeom>
            </p:spPr>
          </p:pic>
        </mc:Fallback>
      </mc:AlternateContent>
    </p:spTree>
    <p:extLst>
      <p:ext uri="{BB962C8B-B14F-4D97-AF65-F5344CB8AC3E}">
        <p14:creationId xmlns:p14="http://schemas.microsoft.com/office/powerpoint/2010/main" val="3257311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X</a:t>
            </a:r>
          </a:p>
          <a:p>
            <a:pPr lvl="1"/>
            <a:r>
              <a:rPr lang="en-US" dirty="0" smtClean="0"/>
              <a:t>Put the key in the parent</a:t>
            </a:r>
            <a:endParaRPr lang="en-US" dirty="0"/>
          </a:p>
        </p:txBody>
      </p:sp>
      <p:pic>
        <p:nvPicPr>
          <p:cNvPr id="5" name="Picture 4"/>
          <p:cNvPicPr>
            <a:picLocks noChangeAspect="1"/>
          </p:cNvPicPr>
          <p:nvPr/>
        </p:nvPicPr>
        <p:blipFill>
          <a:blip r:embed="rId2"/>
          <a:stretch>
            <a:fillRect/>
          </a:stretch>
        </p:blipFill>
        <p:spPr>
          <a:xfrm>
            <a:off x="2286000" y="4028111"/>
            <a:ext cx="4559300" cy="2705100"/>
          </a:xfrm>
          <a:prstGeom prst="rect">
            <a:avLst/>
          </a:prstGeom>
        </p:spPr>
      </p:pic>
    </p:spTree>
    <p:extLst>
      <p:ext uri="{BB962C8B-B14F-4D97-AF65-F5344CB8AC3E}">
        <p14:creationId xmlns:p14="http://schemas.microsoft.com/office/powerpoint/2010/main" val="363017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sz="quarter" idx="13"/>
          </p:nvPr>
        </p:nvSpPr>
        <p:spPr/>
        <p:txBody>
          <a:bodyPr/>
          <a:lstStyle/>
          <a:p>
            <a:r>
              <a:rPr lang="en-US" dirty="0" smtClean="0"/>
              <a:t>Insert T</a:t>
            </a:r>
            <a:endParaRPr lang="en-US" dirty="0"/>
          </a:p>
        </p:txBody>
      </p:sp>
      <p:pic>
        <p:nvPicPr>
          <p:cNvPr id="6" name="Picture 5"/>
          <p:cNvPicPr>
            <a:picLocks noChangeAspect="1"/>
          </p:cNvPicPr>
          <p:nvPr/>
        </p:nvPicPr>
        <p:blipFill>
          <a:blip r:embed="rId2"/>
          <a:stretch>
            <a:fillRect/>
          </a:stretch>
        </p:blipFill>
        <p:spPr>
          <a:xfrm>
            <a:off x="2286000" y="4028111"/>
            <a:ext cx="4559300" cy="2705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933720" y="4168440"/>
              <a:ext cx="1258560" cy="2572560"/>
            </p14:xfrm>
          </p:contentPart>
        </mc:Choice>
        <mc:Fallback xmlns="">
          <p:pic>
            <p:nvPicPr>
              <p:cNvPr id="4" name="Ink 3"/>
              <p:cNvPicPr/>
              <p:nvPr/>
            </p:nvPicPr>
            <p:blipFill>
              <a:blip r:embed="rId4"/>
              <a:stretch>
                <a:fillRect/>
              </a:stretch>
            </p:blipFill>
            <p:spPr>
              <a:xfrm>
                <a:off x="3924360" y="4159080"/>
                <a:ext cx="1277280" cy="2591280"/>
              </a:xfrm>
              <a:prstGeom prst="rect">
                <a:avLst/>
              </a:prstGeom>
            </p:spPr>
          </p:pic>
        </mc:Fallback>
      </mc:AlternateContent>
    </p:spTree>
    <p:extLst>
      <p:ext uri="{BB962C8B-B14F-4D97-AF65-F5344CB8AC3E}">
        <p14:creationId xmlns:p14="http://schemas.microsoft.com/office/powerpoint/2010/main" val="3948467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T</a:t>
            </a:r>
          </a:p>
          <a:p>
            <a:pPr lvl="1"/>
            <a:r>
              <a:rPr lang="en-US" dirty="0" smtClean="0"/>
              <a:t>After the insert</a:t>
            </a:r>
            <a:endParaRPr lang="en-US" dirty="0"/>
          </a:p>
        </p:txBody>
      </p:sp>
      <p:pic>
        <p:nvPicPr>
          <p:cNvPr id="6" name="Picture 5"/>
          <p:cNvPicPr>
            <a:picLocks noChangeAspect="1"/>
          </p:cNvPicPr>
          <p:nvPr/>
        </p:nvPicPr>
        <p:blipFill>
          <a:blip r:embed="rId2"/>
          <a:stretch>
            <a:fillRect/>
          </a:stretch>
        </p:blipFill>
        <p:spPr>
          <a:xfrm>
            <a:off x="2168003" y="3625934"/>
            <a:ext cx="4610100" cy="3086100"/>
          </a:xfrm>
          <a:prstGeom prst="rect">
            <a:avLst/>
          </a:prstGeom>
        </p:spPr>
      </p:pic>
    </p:spTree>
    <p:extLst>
      <p:ext uri="{BB962C8B-B14F-4D97-AF65-F5344CB8AC3E}">
        <p14:creationId xmlns:p14="http://schemas.microsoft.com/office/powerpoint/2010/main" val="2550500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T</a:t>
            </a:r>
          </a:p>
          <a:p>
            <a:pPr lvl="1"/>
            <a:r>
              <a:rPr lang="en-US" dirty="0" smtClean="0"/>
              <a:t>Split the node, choose a key</a:t>
            </a:r>
            <a:endParaRPr lang="en-US" dirty="0"/>
          </a:p>
        </p:txBody>
      </p:sp>
      <p:pic>
        <p:nvPicPr>
          <p:cNvPr id="4" name="Picture 3"/>
          <p:cNvPicPr>
            <a:picLocks noChangeAspect="1"/>
          </p:cNvPicPr>
          <p:nvPr/>
        </p:nvPicPr>
        <p:blipFill>
          <a:blip r:embed="rId2"/>
          <a:stretch>
            <a:fillRect/>
          </a:stretch>
        </p:blipFill>
        <p:spPr>
          <a:xfrm>
            <a:off x="1900246" y="4015411"/>
            <a:ext cx="5105400" cy="2730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00800" y="4825080"/>
              <a:ext cx="637200" cy="901440"/>
            </p14:xfrm>
          </p:contentPart>
        </mc:Choice>
        <mc:Fallback xmlns="">
          <p:pic>
            <p:nvPicPr>
              <p:cNvPr id="5" name="Ink 4"/>
              <p:cNvPicPr/>
              <p:nvPr/>
            </p:nvPicPr>
            <p:blipFill>
              <a:blip r:embed="rId4"/>
              <a:stretch>
                <a:fillRect/>
              </a:stretch>
            </p:blipFill>
            <p:spPr>
              <a:xfrm>
                <a:off x="4591440" y="4815720"/>
                <a:ext cx="655920" cy="920160"/>
              </a:xfrm>
              <a:prstGeom prst="rect">
                <a:avLst/>
              </a:prstGeom>
            </p:spPr>
          </p:pic>
        </mc:Fallback>
      </mc:AlternateContent>
    </p:spTree>
    <p:extLst>
      <p:ext uri="{BB962C8B-B14F-4D97-AF65-F5344CB8AC3E}">
        <p14:creationId xmlns:p14="http://schemas.microsoft.com/office/powerpoint/2010/main" val="1653066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T</a:t>
            </a:r>
          </a:p>
          <a:p>
            <a:pPr lvl="1"/>
            <a:r>
              <a:rPr lang="en-US" dirty="0" smtClean="0"/>
              <a:t>Put the key in the parent</a:t>
            </a:r>
            <a:endParaRPr lang="en-US" dirty="0"/>
          </a:p>
        </p:txBody>
      </p:sp>
      <p:pic>
        <p:nvPicPr>
          <p:cNvPr id="5" name="Picture 4"/>
          <p:cNvPicPr>
            <a:picLocks noChangeAspect="1"/>
          </p:cNvPicPr>
          <p:nvPr/>
        </p:nvPicPr>
        <p:blipFill>
          <a:blip r:embed="rId2"/>
          <a:stretch>
            <a:fillRect/>
          </a:stretch>
        </p:blipFill>
        <p:spPr>
          <a:xfrm>
            <a:off x="2044700" y="3897402"/>
            <a:ext cx="5041900" cy="2794000"/>
          </a:xfrm>
          <a:prstGeom prst="rect">
            <a:avLst/>
          </a:prstGeom>
        </p:spPr>
      </p:pic>
    </p:spTree>
    <p:extLst>
      <p:ext uri="{BB962C8B-B14F-4D97-AF65-F5344CB8AC3E}">
        <p14:creationId xmlns:p14="http://schemas.microsoft.com/office/powerpoint/2010/main" val="73825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Overflowing internal nodes</a:t>
            </a:r>
            <a:endParaRPr lang="en-US" dirty="0"/>
          </a:p>
        </p:txBody>
      </p:sp>
      <p:sp>
        <p:nvSpPr>
          <p:cNvPr id="3" name="Content Placeholder 2"/>
          <p:cNvSpPr>
            <a:spLocks noGrp="1"/>
          </p:cNvSpPr>
          <p:nvPr>
            <p:ph sz="quarter" idx="13"/>
          </p:nvPr>
        </p:nvSpPr>
        <p:spPr/>
        <p:txBody>
          <a:bodyPr/>
          <a:lstStyle/>
          <a:p>
            <a:r>
              <a:rPr lang="en-US" dirty="0"/>
              <a:t>We split into two nodes giving have the values to </a:t>
            </a:r>
            <a:r>
              <a:rPr lang="en-US" dirty="0" smtClean="0"/>
              <a:t>each</a:t>
            </a:r>
            <a:endParaRPr lang="en-US" dirty="0"/>
          </a:p>
          <a:p>
            <a:endParaRPr lang="en-US" dirty="0"/>
          </a:p>
          <a:p>
            <a:r>
              <a:rPr lang="en-US" dirty="0"/>
              <a:t>Choose a key for them</a:t>
            </a:r>
          </a:p>
          <a:p>
            <a:pPr lvl="1"/>
            <a:r>
              <a:rPr lang="en-US" dirty="0"/>
              <a:t>Smallest in the </a:t>
            </a:r>
            <a:r>
              <a:rPr lang="en-US" dirty="0" smtClean="0"/>
              <a:t>right</a:t>
            </a:r>
          </a:p>
          <a:p>
            <a:pPr lvl="1"/>
            <a:r>
              <a:rPr lang="en-US" dirty="0" smtClean="0"/>
              <a:t>Remove this from the right node</a:t>
            </a:r>
            <a:endParaRPr lang="en-US" dirty="0"/>
          </a:p>
          <a:p>
            <a:endParaRPr lang="en-US" dirty="0"/>
          </a:p>
          <a:p>
            <a:r>
              <a:rPr lang="en-US" dirty="0"/>
              <a:t>Insert the key into the parent</a:t>
            </a:r>
          </a:p>
          <a:p>
            <a:endParaRPr lang="en-US" dirty="0"/>
          </a:p>
        </p:txBody>
      </p:sp>
    </p:spTree>
    <p:extLst>
      <p:ext uri="{BB962C8B-B14F-4D97-AF65-F5344CB8AC3E}">
        <p14:creationId xmlns:p14="http://schemas.microsoft.com/office/powerpoint/2010/main" val="801589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accesses</a:t>
            </a:r>
            <a:endParaRPr lang="en-US" dirty="0"/>
          </a:p>
        </p:txBody>
      </p:sp>
      <p:sp>
        <p:nvSpPr>
          <p:cNvPr id="3" name="Content Placeholder 2"/>
          <p:cNvSpPr>
            <a:spLocks noGrp="1"/>
          </p:cNvSpPr>
          <p:nvPr>
            <p:ph sz="quarter" idx="13"/>
          </p:nvPr>
        </p:nvSpPr>
        <p:spPr/>
        <p:txBody>
          <a:bodyPr/>
          <a:lstStyle/>
          <a:p>
            <a:r>
              <a:rPr lang="en-US" dirty="0" smtClean="0"/>
              <a:t>What is the worst case for the number of disk accesses for:</a:t>
            </a:r>
          </a:p>
          <a:p>
            <a:endParaRPr lang="en-US" dirty="0" smtClean="0"/>
          </a:p>
          <a:p>
            <a:pPr lvl="1"/>
            <a:r>
              <a:rPr lang="en-US" dirty="0" smtClean="0"/>
              <a:t>Insert</a:t>
            </a:r>
          </a:p>
          <a:p>
            <a:pPr lvl="1"/>
            <a:endParaRPr lang="en-US" dirty="0" smtClean="0"/>
          </a:p>
          <a:p>
            <a:pPr lvl="1"/>
            <a:r>
              <a:rPr lang="en-US" dirty="0" smtClean="0"/>
              <a:t>Find</a:t>
            </a:r>
          </a:p>
          <a:p>
            <a:pPr lvl="1"/>
            <a:endParaRPr lang="en-US" dirty="0" smtClean="0"/>
          </a:p>
          <a:p>
            <a:pPr lvl="1"/>
            <a:r>
              <a:rPr lang="en-US" dirty="0" smtClean="0"/>
              <a:t>Delete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08200" y="2169720"/>
              <a:ext cx="4554720" cy="867240"/>
            </p14:xfrm>
          </p:contentPart>
        </mc:Choice>
        <mc:Fallback xmlns="">
          <p:pic>
            <p:nvPicPr>
              <p:cNvPr id="4" name="Ink 3"/>
              <p:cNvPicPr/>
              <p:nvPr/>
            </p:nvPicPr>
            <p:blipFill>
              <a:blip r:embed="rId3"/>
              <a:stretch>
                <a:fillRect/>
              </a:stretch>
            </p:blipFill>
            <p:spPr>
              <a:xfrm>
                <a:off x="1708200" y="2169720"/>
                <a:ext cx="4554720" cy="867240"/>
              </a:xfrm>
              <a:prstGeom prst="rect">
                <a:avLst/>
              </a:prstGeom>
            </p:spPr>
          </p:pic>
        </mc:Fallback>
      </mc:AlternateContent>
    </p:spTree>
    <p:extLst>
      <p:ext uri="{BB962C8B-B14F-4D97-AF65-F5344CB8AC3E}">
        <p14:creationId xmlns:p14="http://schemas.microsoft.com/office/powerpoint/2010/main" val="1949889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T</a:t>
            </a:r>
          </a:p>
          <a:p>
            <a:pPr lvl="1"/>
            <a:r>
              <a:rPr lang="en-US" dirty="0" smtClean="0"/>
              <a:t>Split the parent, choose a key</a:t>
            </a:r>
            <a:endParaRPr lang="en-US" dirty="0"/>
          </a:p>
        </p:txBody>
      </p:sp>
      <p:pic>
        <p:nvPicPr>
          <p:cNvPr id="6" name="Picture 5"/>
          <p:cNvPicPr>
            <a:picLocks noChangeAspect="1"/>
          </p:cNvPicPr>
          <p:nvPr/>
        </p:nvPicPr>
        <p:blipFill>
          <a:blip r:embed="rId2"/>
          <a:stretch>
            <a:fillRect/>
          </a:stretch>
        </p:blipFill>
        <p:spPr>
          <a:xfrm>
            <a:off x="2006600" y="3936562"/>
            <a:ext cx="5130800" cy="2768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079240" y="4487400"/>
              <a:ext cx="430920" cy="91080"/>
            </p14:xfrm>
          </p:contentPart>
        </mc:Choice>
        <mc:Fallback xmlns="">
          <p:pic>
            <p:nvPicPr>
              <p:cNvPr id="4" name="Ink 3"/>
              <p:cNvPicPr/>
              <p:nvPr/>
            </p:nvPicPr>
            <p:blipFill>
              <a:blip r:embed="rId4"/>
              <a:stretch>
                <a:fillRect/>
              </a:stretch>
            </p:blipFill>
            <p:spPr>
              <a:xfrm>
                <a:off x="5069880" y="4478040"/>
                <a:ext cx="449640" cy="109800"/>
              </a:xfrm>
              <a:prstGeom prst="rect">
                <a:avLst/>
              </a:prstGeom>
            </p:spPr>
          </p:pic>
        </mc:Fallback>
      </mc:AlternateContent>
    </p:spTree>
    <p:extLst>
      <p:ext uri="{BB962C8B-B14F-4D97-AF65-F5344CB8AC3E}">
        <p14:creationId xmlns:p14="http://schemas.microsoft.com/office/powerpoint/2010/main" val="2690320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Continued</a:t>
            </a:r>
            <a:endParaRPr lang="en-US" dirty="0"/>
          </a:p>
        </p:txBody>
      </p:sp>
      <p:sp>
        <p:nvSpPr>
          <p:cNvPr id="3" name="Content Placeholder 2"/>
          <p:cNvSpPr>
            <a:spLocks noGrp="1"/>
          </p:cNvSpPr>
          <p:nvPr>
            <p:ph sz="quarter" idx="13"/>
          </p:nvPr>
        </p:nvSpPr>
        <p:spPr/>
        <p:txBody>
          <a:bodyPr/>
          <a:lstStyle/>
          <a:p>
            <a:r>
              <a:rPr lang="en-US" dirty="0" smtClean="0"/>
              <a:t>Insert T</a:t>
            </a:r>
          </a:p>
          <a:p>
            <a:pPr lvl="1"/>
            <a:r>
              <a:rPr lang="en-US" dirty="0" smtClean="0"/>
              <a:t>Put the key in the parent</a:t>
            </a:r>
            <a:endParaRPr lang="en-US" dirty="0"/>
          </a:p>
        </p:txBody>
      </p:sp>
      <p:pic>
        <p:nvPicPr>
          <p:cNvPr id="5" name="Picture 4"/>
          <p:cNvPicPr>
            <a:picLocks noChangeAspect="1"/>
          </p:cNvPicPr>
          <p:nvPr/>
        </p:nvPicPr>
        <p:blipFill>
          <a:blip r:embed="rId2"/>
          <a:stretch>
            <a:fillRect/>
          </a:stretch>
        </p:blipFill>
        <p:spPr>
          <a:xfrm>
            <a:off x="2044700" y="4014881"/>
            <a:ext cx="5041900" cy="27178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13840" y="3039840"/>
              <a:ext cx="4939560" cy="3677760"/>
            </p14:xfrm>
          </p:contentPart>
        </mc:Choice>
        <mc:Fallback xmlns="">
          <p:pic>
            <p:nvPicPr>
              <p:cNvPr id="4" name="Ink 3"/>
              <p:cNvPicPr/>
              <p:nvPr/>
            </p:nvPicPr>
            <p:blipFill>
              <a:blip r:embed="rId4"/>
              <a:stretch>
                <a:fillRect/>
              </a:stretch>
            </p:blipFill>
            <p:spPr>
              <a:xfrm>
                <a:off x="2004480" y="3030480"/>
                <a:ext cx="4958280" cy="3696480"/>
              </a:xfrm>
              <a:prstGeom prst="rect">
                <a:avLst/>
              </a:prstGeom>
            </p:spPr>
          </p:pic>
        </mc:Fallback>
      </mc:AlternateContent>
    </p:spTree>
    <p:extLst>
      <p:ext uri="{BB962C8B-B14F-4D97-AF65-F5344CB8AC3E}">
        <p14:creationId xmlns:p14="http://schemas.microsoft.com/office/powerpoint/2010/main" val="52169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Overfilled nodes</a:t>
            </a:r>
            <a:endParaRPr lang="en-US" dirty="0"/>
          </a:p>
        </p:txBody>
      </p:sp>
      <p:sp>
        <p:nvSpPr>
          <p:cNvPr id="3" name="Content Placeholder 2"/>
          <p:cNvSpPr>
            <a:spLocks noGrp="1"/>
          </p:cNvSpPr>
          <p:nvPr>
            <p:ph sz="quarter" idx="13"/>
          </p:nvPr>
        </p:nvSpPr>
        <p:spPr/>
        <p:txBody>
          <a:bodyPr/>
          <a:lstStyle/>
          <a:p>
            <a:r>
              <a:rPr lang="en-US" dirty="0" smtClean="0"/>
              <a:t>If the root gets overfilled, we split it and add a new node on top as the new root</a:t>
            </a:r>
            <a:endParaRPr lang="en-US" dirty="0"/>
          </a:p>
        </p:txBody>
      </p:sp>
    </p:spTree>
    <p:extLst>
      <p:ext uri="{BB962C8B-B14F-4D97-AF65-F5344CB8AC3E}">
        <p14:creationId xmlns:p14="http://schemas.microsoft.com/office/powerpoint/2010/main" val="1495355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3"/>
          </p:nvPr>
        </p:nvSpPr>
        <p:spPr/>
        <p:txBody>
          <a:bodyPr/>
          <a:lstStyle/>
          <a:p>
            <a:r>
              <a:rPr lang="en-US" dirty="0" smtClean="0"/>
              <a:t>Find it and delete it</a:t>
            </a:r>
          </a:p>
          <a:p>
            <a:endParaRPr lang="en-US" dirty="0"/>
          </a:p>
          <a:p>
            <a:r>
              <a:rPr lang="en-US" dirty="0" smtClean="0"/>
              <a:t>Update the keys</a:t>
            </a:r>
          </a:p>
          <a:p>
            <a:endParaRPr lang="en-US" dirty="0"/>
          </a:p>
          <a:p>
            <a:r>
              <a:rPr lang="en-US" dirty="0" smtClean="0"/>
              <a:t>Now we might have under-filled leaves</a:t>
            </a:r>
          </a:p>
          <a:p>
            <a:r>
              <a:rPr lang="en-US" dirty="0" smtClean="0"/>
              <a:t>We may have to merge them</a:t>
            </a:r>
          </a:p>
          <a:p>
            <a:pPr lvl="1"/>
            <a:r>
              <a:rPr lang="en-US" dirty="0" smtClean="0"/>
              <a:t>If the node we merge with is full, we will just have to split them</a:t>
            </a:r>
          </a:p>
          <a:p>
            <a:pPr lvl="1"/>
            <a:endParaRPr lang="en-US" dirty="0" smtClean="0"/>
          </a:p>
          <a:p>
            <a:r>
              <a:rPr lang="en-US" dirty="0" smtClean="0"/>
              <a:t>More practical to steal some values from a sibling</a:t>
            </a:r>
          </a:p>
          <a:p>
            <a:pPr lvl="1"/>
            <a:r>
              <a:rPr lang="en-US" dirty="0" smtClean="0"/>
              <a:t>If the right-1 is more than half full, take the smallest value</a:t>
            </a:r>
          </a:p>
          <a:p>
            <a:pPr lvl="1"/>
            <a:r>
              <a:rPr lang="en-US" dirty="0" smtClean="0"/>
              <a:t>If the left-1 is more than half full, take the largest one</a:t>
            </a:r>
          </a:p>
          <a:p>
            <a:pPr lvl="1"/>
            <a:r>
              <a:rPr lang="en-US" dirty="0" smtClean="0"/>
              <a:t>If neither have enough, merge with the right</a:t>
            </a:r>
          </a:p>
        </p:txBody>
      </p:sp>
    </p:spTree>
    <p:extLst>
      <p:ext uri="{BB962C8B-B14F-4D97-AF65-F5344CB8AC3E}">
        <p14:creationId xmlns:p14="http://schemas.microsoft.com/office/powerpoint/2010/main" val="743593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Example</a:t>
            </a:r>
            <a:endParaRPr lang="en-US" dirty="0"/>
          </a:p>
        </p:txBody>
      </p:sp>
      <p:sp>
        <p:nvSpPr>
          <p:cNvPr id="3" name="Content Placeholder 2"/>
          <p:cNvSpPr>
            <a:spLocks noGrp="1"/>
          </p:cNvSpPr>
          <p:nvPr>
            <p:ph sz="quarter" idx="13"/>
          </p:nvPr>
        </p:nvSpPr>
        <p:spPr/>
        <p:txBody>
          <a:bodyPr/>
          <a:lstStyle/>
          <a:p>
            <a:r>
              <a:rPr lang="en-US" dirty="0" smtClean="0"/>
              <a:t>Delete N</a:t>
            </a:r>
            <a:endParaRPr lang="en-US" dirty="0"/>
          </a:p>
        </p:txBody>
      </p:sp>
      <p:pic>
        <p:nvPicPr>
          <p:cNvPr id="4" name="Picture 3"/>
          <p:cNvPicPr>
            <a:picLocks noChangeAspect="1"/>
          </p:cNvPicPr>
          <p:nvPr/>
        </p:nvPicPr>
        <p:blipFill>
          <a:blip r:embed="rId2"/>
          <a:stretch>
            <a:fillRect/>
          </a:stretch>
        </p:blipFill>
        <p:spPr>
          <a:xfrm>
            <a:off x="2044700" y="4014881"/>
            <a:ext cx="5041900" cy="2717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304800" y="4963680"/>
              <a:ext cx="860040" cy="1074600"/>
            </p14:xfrm>
          </p:contentPart>
        </mc:Choice>
        <mc:Fallback xmlns="">
          <p:pic>
            <p:nvPicPr>
              <p:cNvPr id="5" name="Ink 4"/>
              <p:cNvPicPr/>
              <p:nvPr/>
            </p:nvPicPr>
            <p:blipFill>
              <a:blip r:embed="rId4"/>
              <a:stretch>
                <a:fillRect/>
              </a:stretch>
            </p:blipFill>
            <p:spPr>
              <a:xfrm>
                <a:off x="3295440" y="4954320"/>
                <a:ext cx="878760" cy="1093320"/>
              </a:xfrm>
              <a:prstGeom prst="rect">
                <a:avLst/>
              </a:prstGeom>
            </p:spPr>
          </p:pic>
        </mc:Fallback>
      </mc:AlternateContent>
    </p:spTree>
    <p:extLst>
      <p:ext uri="{BB962C8B-B14F-4D97-AF65-F5344CB8AC3E}">
        <p14:creationId xmlns:p14="http://schemas.microsoft.com/office/powerpoint/2010/main" val="4095866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Continued</a:t>
            </a:r>
            <a:endParaRPr lang="en-US" dirty="0"/>
          </a:p>
        </p:txBody>
      </p:sp>
      <p:sp>
        <p:nvSpPr>
          <p:cNvPr id="3" name="Content Placeholder 2"/>
          <p:cNvSpPr>
            <a:spLocks noGrp="1"/>
          </p:cNvSpPr>
          <p:nvPr>
            <p:ph sz="quarter" idx="13"/>
          </p:nvPr>
        </p:nvSpPr>
        <p:spPr/>
        <p:txBody>
          <a:bodyPr/>
          <a:lstStyle/>
          <a:p>
            <a:r>
              <a:rPr lang="en-US" dirty="0" smtClean="0"/>
              <a:t>Delete N</a:t>
            </a:r>
          </a:p>
          <a:p>
            <a:pPr lvl="1"/>
            <a:r>
              <a:rPr lang="en-US" dirty="0" smtClean="0"/>
              <a:t>After the delete, key updated</a:t>
            </a:r>
            <a:endParaRPr lang="en-US" dirty="0"/>
          </a:p>
        </p:txBody>
      </p:sp>
      <p:pic>
        <p:nvPicPr>
          <p:cNvPr id="5" name="Picture 4"/>
          <p:cNvPicPr>
            <a:picLocks noChangeAspect="1"/>
          </p:cNvPicPr>
          <p:nvPr/>
        </p:nvPicPr>
        <p:blipFill>
          <a:blip r:embed="rId2"/>
          <a:stretch>
            <a:fillRect/>
          </a:stretch>
        </p:blipFill>
        <p:spPr>
          <a:xfrm>
            <a:off x="2044700" y="4014352"/>
            <a:ext cx="5041900" cy="26924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02280" y="5085720"/>
              <a:ext cx="318960" cy="57600"/>
            </p14:xfrm>
          </p:contentPart>
        </mc:Choice>
        <mc:Fallback xmlns="">
          <p:pic>
            <p:nvPicPr>
              <p:cNvPr id="4" name="Ink 3"/>
              <p:cNvPicPr/>
              <p:nvPr/>
            </p:nvPicPr>
            <p:blipFill>
              <a:blip r:embed="rId4"/>
              <a:stretch>
                <a:fillRect/>
              </a:stretch>
            </p:blipFill>
            <p:spPr>
              <a:xfrm>
                <a:off x="3292920" y="5076360"/>
                <a:ext cx="337680" cy="76320"/>
              </a:xfrm>
              <a:prstGeom prst="rect">
                <a:avLst/>
              </a:prstGeom>
            </p:spPr>
          </p:pic>
        </mc:Fallback>
      </mc:AlternateContent>
    </p:spTree>
    <p:extLst>
      <p:ext uri="{BB962C8B-B14F-4D97-AF65-F5344CB8AC3E}">
        <p14:creationId xmlns:p14="http://schemas.microsoft.com/office/powerpoint/2010/main" val="3967075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3"/>
          </p:nvPr>
        </p:nvSpPr>
        <p:spPr/>
        <p:txBody>
          <a:bodyPr/>
          <a:lstStyle/>
          <a:p>
            <a:r>
              <a:rPr lang="en-US" dirty="0" smtClean="0"/>
              <a:t>Delete K</a:t>
            </a:r>
            <a:endParaRPr lang="en-US" dirty="0"/>
          </a:p>
        </p:txBody>
      </p:sp>
      <p:pic>
        <p:nvPicPr>
          <p:cNvPr id="5" name="Picture 4"/>
          <p:cNvPicPr>
            <a:picLocks noChangeAspect="1"/>
          </p:cNvPicPr>
          <p:nvPr/>
        </p:nvPicPr>
        <p:blipFill>
          <a:blip r:embed="rId2"/>
          <a:stretch>
            <a:fillRect/>
          </a:stretch>
        </p:blipFill>
        <p:spPr>
          <a:xfrm>
            <a:off x="2044700" y="4014352"/>
            <a:ext cx="5041900" cy="26924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01560" y="6105240"/>
              <a:ext cx="325800" cy="286920"/>
            </p14:xfrm>
          </p:contentPart>
        </mc:Choice>
        <mc:Fallback xmlns="">
          <p:pic>
            <p:nvPicPr>
              <p:cNvPr id="4" name="Ink 3"/>
              <p:cNvPicPr/>
              <p:nvPr/>
            </p:nvPicPr>
            <p:blipFill>
              <a:blip r:embed="rId4"/>
              <a:stretch>
                <a:fillRect/>
              </a:stretch>
            </p:blipFill>
            <p:spPr>
              <a:xfrm>
                <a:off x="3292200" y="6095880"/>
                <a:ext cx="344520" cy="305640"/>
              </a:xfrm>
              <a:prstGeom prst="rect">
                <a:avLst/>
              </a:prstGeom>
            </p:spPr>
          </p:pic>
        </mc:Fallback>
      </mc:AlternateContent>
    </p:spTree>
    <p:extLst>
      <p:ext uri="{BB962C8B-B14F-4D97-AF65-F5344CB8AC3E}">
        <p14:creationId xmlns:p14="http://schemas.microsoft.com/office/powerpoint/2010/main" val="3590568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Continued</a:t>
            </a:r>
            <a:endParaRPr lang="en-US" dirty="0"/>
          </a:p>
        </p:txBody>
      </p:sp>
      <p:sp>
        <p:nvSpPr>
          <p:cNvPr id="3" name="Content Placeholder 2"/>
          <p:cNvSpPr>
            <a:spLocks noGrp="1"/>
          </p:cNvSpPr>
          <p:nvPr>
            <p:ph sz="quarter" idx="13"/>
          </p:nvPr>
        </p:nvSpPr>
        <p:spPr/>
        <p:txBody>
          <a:bodyPr/>
          <a:lstStyle/>
          <a:p>
            <a:r>
              <a:rPr lang="en-US" dirty="0" smtClean="0"/>
              <a:t>Delete K</a:t>
            </a:r>
          </a:p>
          <a:p>
            <a:pPr lvl="1"/>
            <a:r>
              <a:rPr lang="en-US" dirty="0" smtClean="0"/>
              <a:t>After the delete, no key update needed</a:t>
            </a:r>
            <a:endParaRPr lang="en-US" dirty="0"/>
          </a:p>
        </p:txBody>
      </p:sp>
      <p:pic>
        <p:nvPicPr>
          <p:cNvPr id="4" name="Picture 3"/>
          <p:cNvPicPr>
            <a:picLocks noChangeAspect="1"/>
          </p:cNvPicPr>
          <p:nvPr/>
        </p:nvPicPr>
        <p:blipFill>
          <a:blip r:embed="rId2"/>
          <a:stretch>
            <a:fillRect/>
          </a:stretch>
        </p:blipFill>
        <p:spPr>
          <a:xfrm>
            <a:off x="2032000" y="3988952"/>
            <a:ext cx="5067300" cy="2730500"/>
          </a:xfrm>
          <a:prstGeom prst="rect">
            <a:avLst/>
          </a:prstGeom>
        </p:spPr>
      </p:pic>
    </p:spTree>
    <p:extLst>
      <p:ext uri="{BB962C8B-B14F-4D97-AF65-F5344CB8AC3E}">
        <p14:creationId xmlns:p14="http://schemas.microsoft.com/office/powerpoint/2010/main" val="2515187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3"/>
          </p:nvPr>
        </p:nvSpPr>
        <p:spPr/>
        <p:txBody>
          <a:bodyPr/>
          <a:lstStyle/>
          <a:p>
            <a:r>
              <a:rPr lang="en-US" dirty="0" smtClean="0"/>
              <a:t>Delete A</a:t>
            </a:r>
            <a:endParaRPr lang="en-US" dirty="0"/>
          </a:p>
        </p:txBody>
      </p:sp>
      <p:pic>
        <p:nvPicPr>
          <p:cNvPr id="4" name="Picture 3"/>
          <p:cNvPicPr>
            <a:picLocks noChangeAspect="1"/>
          </p:cNvPicPr>
          <p:nvPr/>
        </p:nvPicPr>
        <p:blipFill>
          <a:blip r:embed="rId2"/>
          <a:stretch>
            <a:fillRect/>
          </a:stretch>
        </p:blipFill>
        <p:spPr>
          <a:xfrm>
            <a:off x="2032000" y="3988952"/>
            <a:ext cx="5067300" cy="2730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136960" y="4224960"/>
              <a:ext cx="1687320" cy="1796760"/>
            </p14:xfrm>
          </p:contentPart>
        </mc:Choice>
        <mc:Fallback xmlns="">
          <p:pic>
            <p:nvPicPr>
              <p:cNvPr id="5" name="Ink 4"/>
              <p:cNvPicPr/>
              <p:nvPr/>
            </p:nvPicPr>
            <p:blipFill>
              <a:blip r:embed="rId4"/>
              <a:stretch>
                <a:fillRect/>
              </a:stretch>
            </p:blipFill>
            <p:spPr>
              <a:xfrm>
                <a:off x="2127600" y="4215600"/>
                <a:ext cx="1706040" cy="1815480"/>
              </a:xfrm>
              <a:prstGeom prst="rect">
                <a:avLst/>
              </a:prstGeom>
            </p:spPr>
          </p:pic>
        </mc:Fallback>
      </mc:AlternateContent>
    </p:spTree>
    <p:extLst>
      <p:ext uri="{BB962C8B-B14F-4D97-AF65-F5344CB8AC3E}">
        <p14:creationId xmlns:p14="http://schemas.microsoft.com/office/powerpoint/2010/main" val="2796028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Continued</a:t>
            </a:r>
          </a:p>
        </p:txBody>
      </p:sp>
      <p:sp>
        <p:nvSpPr>
          <p:cNvPr id="3" name="Content Placeholder 2"/>
          <p:cNvSpPr>
            <a:spLocks noGrp="1"/>
          </p:cNvSpPr>
          <p:nvPr>
            <p:ph sz="quarter" idx="13"/>
          </p:nvPr>
        </p:nvSpPr>
        <p:spPr/>
        <p:txBody>
          <a:bodyPr/>
          <a:lstStyle/>
          <a:p>
            <a:r>
              <a:rPr lang="en-US" dirty="0" smtClean="0"/>
              <a:t>Delete A</a:t>
            </a:r>
          </a:p>
          <a:p>
            <a:pPr lvl="1"/>
            <a:r>
              <a:rPr lang="en-US" dirty="0" smtClean="0"/>
              <a:t>The node is not full enough</a:t>
            </a:r>
            <a:endParaRPr lang="en-US" dirty="0"/>
          </a:p>
        </p:txBody>
      </p:sp>
      <p:pic>
        <p:nvPicPr>
          <p:cNvPr id="5" name="Picture 4"/>
          <p:cNvPicPr>
            <a:picLocks noChangeAspect="1"/>
          </p:cNvPicPr>
          <p:nvPr/>
        </p:nvPicPr>
        <p:blipFill>
          <a:blip r:embed="rId2"/>
          <a:stretch>
            <a:fillRect/>
          </a:stretch>
        </p:blipFill>
        <p:spPr>
          <a:xfrm>
            <a:off x="2070100" y="4054571"/>
            <a:ext cx="5003800" cy="2705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219760" y="4744800"/>
              <a:ext cx="757080" cy="1549440"/>
            </p14:xfrm>
          </p:contentPart>
        </mc:Choice>
        <mc:Fallback xmlns="">
          <p:pic>
            <p:nvPicPr>
              <p:cNvPr id="4" name="Ink 3"/>
              <p:cNvPicPr/>
              <p:nvPr/>
            </p:nvPicPr>
            <p:blipFill>
              <a:blip r:embed="rId4"/>
              <a:stretch>
                <a:fillRect/>
              </a:stretch>
            </p:blipFill>
            <p:spPr>
              <a:xfrm>
                <a:off x="2210400" y="4735440"/>
                <a:ext cx="775800" cy="1568160"/>
              </a:xfrm>
              <a:prstGeom prst="rect">
                <a:avLst/>
              </a:prstGeom>
            </p:spPr>
          </p:pic>
        </mc:Fallback>
      </mc:AlternateContent>
    </p:spTree>
    <p:extLst>
      <p:ext uri="{BB962C8B-B14F-4D97-AF65-F5344CB8AC3E}">
        <p14:creationId xmlns:p14="http://schemas.microsoft.com/office/powerpoint/2010/main" val="409126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Limitations</a:t>
            </a:r>
            <a:endParaRPr lang="en-US" dirty="0"/>
          </a:p>
        </p:txBody>
      </p:sp>
      <p:sp>
        <p:nvSpPr>
          <p:cNvPr id="3" name="Content Placeholder 2"/>
          <p:cNvSpPr>
            <a:spLocks noGrp="1"/>
          </p:cNvSpPr>
          <p:nvPr>
            <p:ph sz="quarter" idx="13"/>
          </p:nvPr>
        </p:nvSpPr>
        <p:spPr/>
        <p:txBody>
          <a:bodyPr/>
          <a:lstStyle/>
          <a:p>
            <a:r>
              <a:rPr lang="en-US" dirty="0" smtClean="0"/>
              <a:t>AVL produce balanced trees, this helps keep them short and bushy</a:t>
            </a:r>
          </a:p>
          <a:p>
            <a:endParaRPr lang="en-US" dirty="0"/>
          </a:p>
          <a:p>
            <a:r>
              <a:rPr lang="en-US" dirty="0" smtClean="0"/>
              <a:t>The more bushy our tree, the better</a:t>
            </a:r>
          </a:p>
          <a:p>
            <a:pPr lvl="1"/>
            <a:r>
              <a:rPr lang="en-US" dirty="0" smtClean="0"/>
              <a:t>Reduces the height, so reduces number of accesses</a:t>
            </a:r>
          </a:p>
          <a:p>
            <a:endParaRPr lang="en-US" dirty="0"/>
          </a:p>
          <a:p>
            <a:r>
              <a:rPr lang="en-US" dirty="0" smtClean="0"/>
              <a:t>Can we make our trees shorter and bushier?</a:t>
            </a:r>
            <a:endParaRPr lang="en-US" dirty="0"/>
          </a:p>
        </p:txBody>
      </p:sp>
    </p:spTree>
    <p:extLst>
      <p:ext uri="{BB962C8B-B14F-4D97-AF65-F5344CB8AC3E}">
        <p14:creationId xmlns:p14="http://schemas.microsoft.com/office/powerpoint/2010/main" val="24819671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Continued</a:t>
            </a:r>
          </a:p>
        </p:txBody>
      </p:sp>
      <p:sp>
        <p:nvSpPr>
          <p:cNvPr id="3" name="Content Placeholder 2"/>
          <p:cNvSpPr>
            <a:spLocks noGrp="1"/>
          </p:cNvSpPr>
          <p:nvPr>
            <p:ph sz="quarter" idx="13"/>
          </p:nvPr>
        </p:nvSpPr>
        <p:spPr/>
        <p:txBody>
          <a:bodyPr/>
          <a:lstStyle/>
          <a:p>
            <a:r>
              <a:rPr lang="en-US" dirty="0" smtClean="0"/>
              <a:t>Delete A</a:t>
            </a:r>
          </a:p>
          <a:p>
            <a:pPr lvl="1"/>
            <a:r>
              <a:rPr lang="en-US" dirty="0" smtClean="0"/>
              <a:t>After stealing the D and updating the key</a:t>
            </a:r>
            <a:endParaRPr lang="en-US" dirty="0"/>
          </a:p>
        </p:txBody>
      </p:sp>
      <p:pic>
        <p:nvPicPr>
          <p:cNvPr id="6" name="Picture 5"/>
          <p:cNvPicPr>
            <a:picLocks noChangeAspect="1"/>
          </p:cNvPicPr>
          <p:nvPr/>
        </p:nvPicPr>
        <p:blipFill>
          <a:blip r:embed="rId2"/>
          <a:stretch>
            <a:fillRect/>
          </a:stretch>
        </p:blipFill>
        <p:spPr>
          <a:xfrm>
            <a:off x="2057400" y="3936033"/>
            <a:ext cx="5029200" cy="2730500"/>
          </a:xfrm>
          <a:prstGeom prst="rect">
            <a:avLst/>
          </a:prstGeom>
        </p:spPr>
      </p:pic>
    </p:spTree>
    <p:extLst>
      <p:ext uri="{BB962C8B-B14F-4D97-AF65-F5344CB8AC3E}">
        <p14:creationId xmlns:p14="http://schemas.microsoft.com/office/powerpoint/2010/main" val="838835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3"/>
          </p:nvPr>
        </p:nvSpPr>
        <p:spPr/>
        <p:txBody>
          <a:bodyPr/>
          <a:lstStyle/>
          <a:p>
            <a:r>
              <a:rPr lang="en-US" dirty="0" smtClean="0"/>
              <a:t>Delete X</a:t>
            </a:r>
            <a:endParaRPr lang="en-US" dirty="0"/>
          </a:p>
        </p:txBody>
      </p:sp>
      <p:pic>
        <p:nvPicPr>
          <p:cNvPr id="6" name="Picture 5"/>
          <p:cNvPicPr>
            <a:picLocks noChangeAspect="1"/>
          </p:cNvPicPr>
          <p:nvPr/>
        </p:nvPicPr>
        <p:blipFill>
          <a:blip r:embed="rId2"/>
          <a:stretch>
            <a:fillRect/>
          </a:stretch>
        </p:blipFill>
        <p:spPr>
          <a:xfrm>
            <a:off x="2057400" y="3936033"/>
            <a:ext cx="5029200" cy="27305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01360" y="4259880"/>
              <a:ext cx="1981800" cy="1977120"/>
            </p14:xfrm>
          </p:contentPart>
        </mc:Choice>
        <mc:Fallback xmlns="">
          <p:pic>
            <p:nvPicPr>
              <p:cNvPr id="4" name="Ink 3"/>
              <p:cNvPicPr/>
              <p:nvPr/>
            </p:nvPicPr>
            <p:blipFill>
              <a:blip r:embed="rId4"/>
              <a:stretch>
                <a:fillRect/>
              </a:stretch>
            </p:blipFill>
            <p:spPr>
              <a:xfrm>
                <a:off x="4392000" y="4250520"/>
                <a:ext cx="2000520" cy="1995840"/>
              </a:xfrm>
              <a:prstGeom prst="rect">
                <a:avLst/>
              </a:prstGeom>
            </p:spPr>
          </p:pic>
        </mc:Fallback>
      </mc:AlternateContent>
    </p:spTree>
    <p:extLst>
      <p:ext uri="{BB962C8B-B14F-4D97-AF65-F5344CB8AC3E}">
        <p14:creationId xmlns:p14="http://schemas.microsoft.com/office/powerpoint/2010/main" val="1961583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Continued</a:t>
            </a:r>
          </a:p>
        </p:txBody>
      </p:sp>
      <p:sp>
        <p:nvSpPr>
          <p:cNvPr id="3" name="Content Placeholder 2"/>
          <p:cNvSpPr>
            <a:spLocks noGrp="1"/>
          </p:cNvSpPr>
          <p:nvPr>
            <p:ph sz="quarter" idx="13"/>
          </p:nvPr>
        </p:nvSpPr>
        <p:spPr/>
        <p:txBody>
          <a:bodyPr/>
          <a:lstStyle/>
          <a:p>
            <a:r>
              <a:rPr lang="en-US" dirty="0" smtClean="0"/>
              <a:t>Delete X</a:t>
            </a:r>
          </a:p>
          <a:p>
            <a:pPr lvl="1"/>
            <a:r>
              <a:rPr lang="en-US" dirty="0" smtClean="0"/>
              <a:t>The node is not full enough</a:t>
            </a:r>
            <a:endParaRPr lang="en-US" dirty="0"/>
          </a:p>
        </p:txBody>
      </p:sp>
      <p:pic>
        <p:nvPicPr>
          <p:cNvPr id="4" name="Picture 3"/>
          <p:cNvPicPr>
            <a:picLocks noChangeAspect="1"/>
          </p:cNvPicPr>
          <p:nvPr/>
        </p:nvPicPr>
        <p:blipFill>
          <a:blip r:embed="rId2"/>
          <a:stretch>
            <a:fillRect/>
          </a:stretch>
        </p:blipFill>
        <p:spPr>
          <a:xfrm>
            <a:off x="2044700" y="4040811"/>
            <a:ext cx="5041900" cy="26797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64240" y="4862520"/>
              <a:ext cx="1479960" cy="1818000"/>
            </p14:xfrm>
          </p:contentPart>
        </mc:Choice>
        <mc:Fallback xmlns="">
          <p:pic>
            <p:nvPicPr>
              <p:cNvPr id="5" name="Ink 4"/>
              <p:cNvPicPr/>
              <p:nvPr/>
            </p:nvPicPr>
            <p:blipFill>
              <a:blip r:embed="rId4"/>
              <a:stretch>
                <a:fillRect/>
              </a:stretch>
            </p:blipFill>
            <p:spPr>
              <a:xfrm>
                <a:off x="5654880" y="4853160"/>
                <a:ext cx="1498680" cy="1836720"/>
              </a:xfrm>
              <a:prstGeom prst="rect">
                <a:avLst/>
              </a:prstGeom>
            </p:spPr>
          </p:pic>
        </mc:Fallback>
      </mc:AlternateContent>
    </p:spTree>
    <p:extLst>
      <p:ext uri="{BB962C8B-B14F-4D97-AF65-F5344CB8AC3E}">
        <p14:creationId xmlns:p14="http://schemas.microsoft.com/office/powerpoint/2010/main" val="3258967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Continued</a:t>
            </a:r>
          </a:p>
        </p:txBody>
      </p:sp>
      <p:sp>
        <p:nvSpPr>
          <p:cNvPr id="3" name="Content Placeholder 2"/>
          <p:cNvSpPr>
            <a:spLocks noGrp="1"/>
          </p:cNvSpPr>
          <p:nvPr>
            <p:ph sz="quarter" idx="13"/>
          </p:nvPr>
        </p:nvSpPr>
        <p:spPr/>
        <p:txBody>
          <a:bodyPr/>
          <a:lstStyle/>
          <a:p>
            <a:r>
              <a:rPr lang="en-US" dirty="0" smtClean="0"/>
              <a:t>Delete X</a:t>
            </a:r>
          </a:p>
          <a:p>
            <a:pPr lvl="1"/>
            <a:r>
              <a:rPr lang="en-US" dirty="0" smtClean="0"/>
              <a:t>Since there were not enough values to fill two nodes, we merged them</a:t>
            </a:r>
          </a:p>
          <a:p>
            <a:pPr lvl="1"/>
            <a:r>
              <a:rPr lang="en-US" dirty="0" smtClean="0"/>
              <a:t>We also updated the key</a:t>
            </a:r>
            <a:endParaRPr lang="en-US" dirty="0"/>
          </a:p>
        </p:txBody>
      </p:sp>
      <p:pic>
        <p:nvPicPr>
          <p:cNvPr id="5" name="Picture 4"/>
          <p:cNvPicPr>
            <a:picLocks noChangeAspect="1"/>
          </p:cNvPicPr>
          <p:nvPr/>
        </p:nvPicPr>
        <p:blipFill>
          <a:blip r:embed="rId2"/>
          <a:stretch>
            <a:fillRect/>
          </a:stretch>
        </p:blipFill>
        <p:spPr>
          <a:xfrm>
            <a:off x="2286000" y="4067270"/>
            <a:ext cx="4559300" cy="26924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33160" y="4192920"/>
              <a:ext cx="6592680" cy="2654280"/>
            </p14:xfrm>
          </p:contentPart>
        </mc:Choice>
        <mc:Fallback>
          <p:pic>
            <p:nvPicPr>
              <p:cNvPr id="4" name="Ink 3"/>
              <p:cNvPicPr/>
              <p:nvPr/>
            </p:nvPicPr>
            <p:blipFill>
              <a:blip r:embed="rId4"/>
              <a:stretch>
                <a:fillRect/>
              </a:stretch>
            </p:blipFill>
            <p:spPr>
              <a:xfrm>
                <a:off x="523800" y="4183560"/>
                <a:ext cx="6611400" cy="2673000"/>
              </a:xfrm>
              <a:prstGeom prst="rect">
                <a:avLst/>
              </a:prstGeom>
            </p:spPr>
          </p:pic>
        </mc:Fallback>
      </mc:AlternateContent>
    </p:spTree>
    <p:extLst>
      <p:ext uri="{BB962C8B-B14F-4D97-AF65-F5344CB8AC3E}">
        <p14:creationId xmlns:p14="http://schemas.microsoft.com/office/powerpoint/2010/main" val="4272274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Under-filled internal nodes</a:t>
            </a:r>
            <a:endParaRPr lang="en-US" dirty="0"/>
          </a:p>
        </p:txBody>
      </p:sp>
      <p:sp>
        <p:nvSpPr>
          <p:cNvPr id="3" name="Content Placeholder 2"/>
          <p:cNvSpPr>
            <a:spLocks noGrp="1"/>
          </p:cNvSpPr>
          <p:nvPr>
            <p:ph sz="quarter" idx="13"/>
          </p:nvPr>
        </p:nvSpPr>
        <p:spPr/>
        <p:txBody>
          <a:bodyPr/>
          <a:lstStyle/>
          <a:p>
            <a:r>
              <a:rPr lang="en-US" dirty="0" smtClean="0"/>
              <a:t>Do the same as a leaf, steal from a sibling or merge</a:t>
            </a:r>
          </a:p>
          <a:p>
            <a:pPr lvl="1"/>
            <a:r>
              <a:rPr lang="en-US" dirty="0" smtClean="0"/>
              <a:t>Difference is we drag along the children</a:t>
            </a:r>
            <a:endParaRPr lang="en-US" dirty="0"/>
          </a:p>
        </p:txBody>
      </p:sp>
    </p:spTree>
    <p:extLst>
      <p:ext uri="{BB962C8B-B14F-4D97-AF65-F5344CB8AC3E}">
        <p14:creationId xmlns:p14="http://schemas.microsoft.com/office/powerpoint/2010/main" val="29499306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Continued</a:t>
            </a:r>
          </a:p>
        </p:txBody>
      </p:sp>
      <p:sp>
        <p:nvSpPr>
          <p:cNvPr id="3" name="Content Placeholder 2"/>
          <p:cNvSpPr>
            <a:spLocks noGrp="1"/>
          </p:cNvSpPr>
          <p:nvPr>
            <p:ph sz="quarter" idx="13"/>
          </p:nvPr>
        </p:nvSpPr>
        <p:spPr/>
        <p:txBody>
          <a:bodyPr/>
          <a:lstStyle/>
          <a:p>
            <a:r>
              <a:rPr lang="en-US" dirty="0" smtClean="0"/>
              <a:t>Delete X</a:t>
            </a:r>
          </a:p>
          <a:p>
            <a:pPr lvl="1"/>
            <a:r>
              <a:rPr lang="en-US" dirty="0" smtClean="0"/>
              <a:t>After merging the internal nodes</a:t>
            </a:r>
          </a:p>
        </p:txBody>
      </p:sp>
      <p:pic>
        <p:nvPicPr>
          <p:cNvPr id="4" name="Picture 3"/>
          <p:cNvPicPr>
            <a:picLocks noChangeAspect="1"/>
          </p:cNvPicPr>
          <p:nvPr/>
        </p:nvPicPr>
        <p:blipFill>
          <a:blip r:embed="rId2"/>
          <a:stretch>
            <a:fillRect/>
          </a:stretch>
        </p:blipFill>
        <p:spPr>
          <a:xfrm>
            <a:off x="2247900" y="3660855"/>
            <a:ext cx="4648200" cy="28575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369080" y="1328040"/>
              <a:ext cx="5366880" cy="4922280"/>
            </p14:xfrm>
          </p:contentPart>
        </mc:Choice>
        <mc:Fallback>
          <p:pic>
            <p:nvPicPr>
              <p:cNvPr id="5" name="Ink 4"/>
              <p:cNvPicPr/>
              <p:nvPr/>
            </p:nvPicPr>
            <p:blipFill>
              <a:blip r:embed="rId4"/>
              <a:stretch>
                <a:fillRect/>
              </a:stretch>
            </p:blipFill>
            <p:spPr>
              <a:xfrm>
                <a:off x="1359720" y="1318680"/>
                <a:ext cx="5385600" cy="4941000"/>
              </a:xfrm>
              <a:prstGeom prst="rect">
                <a:avLst/>
              </a:prstGeom>
            </p:spPr>
          </p:pic>
        </mc:Fallback>
      </mc:AlternateContent>
    </p:spTree>
    <p:extLst>
      <p:ext uri="{BB962C8B-B14F-4D97-AF65-F5344CB8AC3E}">
        <p14:creationId xmlns:p14="http://schemas.microsoft.com/office/powerpoint/2010/main" val="2391583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3"/>
          </p:nvPr>
        </p:nvSpPr>
        <p:spPr/>
        <p:txBody>
          <a:bodyPr/>
          <a:lstStyle/>
          <a:p>
            <a:r>
              <a:rPr lang="en-US" dirty="0" smtClean="0"/>
              <a:t>Delete U</a:t>
            </a:r>
          </a:p>
        </p:txBody>
      </p:sp>
      <p:pic>
        <p:nvPicPr>
          <p:cNvPr id="4" name="Picture 3"/>
          <p:cNvPicPr>
            <a:picLocks noChangeAspect="1"/>
          </p:cNvPicPr>
          <p:nvPr/>
        </p:nvPicPr>
        <p:blipFill>
          <a:blip r:embed="rId2"/>
          <a:stretch>
            <a:fillRect/>
          </a:stretch>
        </p:blipFill>
        <p:spPr>
          <a:xfrm>
            <a:off x="2247900" y="3660855"/>
            <a:ext cx="4648200" cy="2857500"/>
          </a:xfrm>
          <a:prstGeom prst="rect">
            <a:avLst/>
          </a:prstGeom>
        </p:spPr>
      </p:pic>
    </p:spTree>
    <p:extLst>
      <p:ext uri="{BB962C8B-B14F-4D97-AF65-F5344CB8AC3E}">
        <p14:creationId xmlns:p14="http://schemas.microsoft.com/office/powerpoint/2010/main" val="3368984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Continued</a:t>
            </a:r>
          </a:p>
        </p:txBody>
      </p:sp>
      <p:sp>
        <p:nvSpPr>
          <p:cNvPr id="3" name="Content Placeholder 2"/>
          <p:cNvSpPr>
            <a:spLocks noGrp="1"/>
          </p:cNvSpPr>
          <p:nvPr>
            <p:ph sz="quarter" idx="13"/>
          </p:nvPr>
        </p:nvSpPr>
        <p:spPr/>
        <p:txBody>
          <a:bodyPr/>
          <a:lstStyle/>
          <a:p>
            <a:r>
              <a:rPr lang="en-US" dirty="0" smtClean="0"/>
              <a:t>Delete U</a:t>
            </a:r>
          </a:p>
          <a:p>
            <a:pPr lvl="1"/>
            <a:r>
              <a:rPr lang="en-US" dirty="0" smtClean="0"/>
              <a:t>After removing U and updating the parent key</a:t>
            </a:r>
          </a:p>
        </p:txBody>
      </p:sp>
      <p:pic>
        <p:nvPicPr>
          <p:cNvPr id="5" name="Picture 4"/>
          <p:cNvPicPr>
            <a:picLocks noChangeAspect="1"/>
          </p:cNvPicPr>
          <p:nvPr/>
        </p:nvPicPr>
        <p:blipFill>
          <a:blip r:embed="rId2"/>
          <a:stretch>
            <a:fillRect/>
          </a:stretch>
        </p:blipFill>
        <p:spPr>
          <a:xfrm>
            <a:off x="2260600" y="3805323"/>
            <a:ext cx="4610100" cy="2819400"/>
          </a:xfrm>
          <a:prstGeom prst="rect">
            <a:avLst/>
          </a:prstGeom>
        </p:spPr>
      </p:pic>
    </p:spTree>
    <p:extLst>
      <p:ext uri="{BB962C8B-B14F-4D97-AF65-F5344CB8AC3E}">
        <p14:creationId xmlns:p14="http://schemas.microsoft.com/office/powerpoint/2010/main" val="18631903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Continued</a:t>
            </a:r>
          </a:p>
        </p:txBody>
      </p:sp>
      <p:sp>
        <p:nvSpPr>
          <p:cNvPr id="3" name="Content Placeholder 2"/>
          <p:cNvSpPr>
            <a:spLocks noGrp="1"/>
          </p:cNvSpPr>
          <p:nvPr>
            <p:ph sz="quarter" idx="13"/>
          </p:nvPr>
        </p:nvSpPr>
        <p:spPr/>
        <p:txBody>
          <a:bodyPr/>
          <a:lstStyle/>
          <a:p>
            <a:r>
              <a:rPr lang="en-US" dirty="0" smtClean="0"/>
              <a:t>Delete U</a:t>
            </a:r>
          </a:p>
          <a:p>
            <a:pPr lvl="1"/>
            <a:r>
              <a:rPr lang="en-US" dirty="0" smtClean="0"/>
              <a:t>After stealing the W and updating the parent key</a:t>
            </a:r>
          </a:p>
        </p:txBody>
      </p:sp>
      <p:pic>
        <p:nvPicPr>
          <p:cNvPr id="7" name="Picture 6"/>
          <p:cNvPicPr>
            <a:picLocks noChangeAspect="1"/>
          </p:cNvPicPr>
          <p:nvPr/>
        </p:nvPicPr>
        <p:blipFill>
          <a:blip r:embed="rId2"/>
          <a:stretch>
            <a:fillRect/>
          </a:stretch>
        </p:blipFill>
        <p:spPr>
          <a:xfrm>
            <a:off x="2324100" y="3950851"/>
            <a:ext cx="4483100" cy="2806700"/>
          </a:xfrm>
          <a:prstGeom prst="rect">
            <a:avLst/>
          </a:prstGeom>
        </p:spPr>
      </p:pic>
    </p:spTree>
    <p:extLst>
      <p:ext uri="{BB962C8B-B14F-4D97-AF65-F5344CB8AC3E}">
        <p14:creationId xmlns:p14="http://schemas.microsoft.com/office/powerpoint/2010/main" val="61914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Root</a:t>
            </a:r>
            <a:endParaRPr lang="en-US" dirty="0"/>
          </a:p>
        </p:txBody>
      </p:sp>
      <p:sp>
        <p:nvSpPr>
          <p:cNvPr id="3" name="Content Placeholder 2"/>
          <p:cNvSpPr>
            <a:spLocks noGrp="1"/>
          </p:cNvSpPr>
          <p:nvPr>
            <p:ph sz="quarter" idx="13"/>
          </p:nvPr>
        </p:nvSpPr>
        <p:spPr/>
        <p:txBody>
          <a:bodyPr/>
          <a:lstStyle/>
          <a:p>
            <a:r>
              <a:rPr lang="en-US" dirty="0" smtClean="0"/>
              <a:t>If the root ever becomes empty, remove it and make the child the root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384720" y="1002240"/>
              <a:ext cx="1357920" cy="618840"/>
            </p14:xfrm>
          </p:contentPart>
        </mc:Choice>
        <mc:Fallback>
          <p:pic>
            <p:nvPicPr>
              <p:cNvPr id="4" name="Ink 3"/>
              <p:cNvPicPr/>
              <p:nvPr/>
            </p:nvPicPr>
            <p:blipFill>
              <a:blip r:embed="rId3"/>
              <a:stretch>
                <a:fillRect/>
              </a:stretch>
            </p:blipFill>
            <p:spPr>
              <a:xfrm>
                <a:off x="3375360" y="992880"/>
                <a:ext cx="1376640" cy="637560"/>
              </a:xfrm>
              <a:prstGeom prst="rect">
                <a:avLst/>
              </a:prstGeom>
            </p:spPr>
          </p:pic>
        </mc:Fallback>
      </mc:AlternateContent>
    </p:spTree>
    <p:extLst>
      <p:ext uri="{BB962C8B-B14F-4D97-AF65-F5344CB8AC3E}">
        <p14:creationId xmlns:p14="http://schemas.microsoft.com/office/powerpoint/2010/main" val="38511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Limitations</a:t>
            </a:r>
            <a:endParaRPr lang="en-US" dirty="0"/>
          </a:p>
        </p:txBody>
      </p:sp>
      <p:sp>
        <p:nvSpPr>
          <p:cNvPr id="3" name="Content Placeholder 2"/>
          <p:cNvSpPr>
            <a:spLocks noGrp="1"/>
          </p:cNvSpPr>
          <p:nvPr>
            <p:ph sz="quarter" idx="13"/>
          </p:nvPr>
        </p:nvSpPr>
        <p:spPr/>
        <p:txBody>
          <a:bodyPr/>
          <a:lstStyle/>
          <a:p>
            <a:r>
              <a:rPr lang="en-US" dirty="0" smtClean="0"/>
              <a:t>AVL produce balanced trees, this helps keep them short and bushy</a:t>
            </a:r>
          </a:p>
          <a:p>
            <a:endParaRPr lang="en-US" dirty="0"/>
          </a:p>
          <a:p>
            <a:r>
              <a:rPr lang="en-US" dirty="0" smtClean="0"/>
              <a:t>The more bushy our tree, the better</a:t>
            </a:r>
          </a:p>
          <a:p>
            <a:pPr lvl="1"/>
            <a:r>
              <a:rPr lang="en-US" dirty="0"/>
              <a:t>Reduces the height, so reduces number of </a:t>
            </a:r>
            <a:r>
              <a:rPr lang="en-US" dirty="0" smtClean="0"/>
              <a:t>accesses</a:t>
            </a:r>
          </a:p>
          <a:p>
            <a:endParaRPr lang="en-US" dirty="0"/>
          </a:p>
          <a:p>
            <a:r>
              <a:rPr lang="en-US" dirty="0" smtClean="0"/>
              <a:t>Can we make our trees shorter and bushier?</a:t>
            </a:r>
          </a:p>
          <a:p>
            <a:pPr lvl="1"/>
            <a:r>
              <a:rPr lang="en-US" dirty="0" smtClean="0"/>
              <a:t>Yup, just add more children</a:t>
            </a:r>
          </a:p>
        </p:txBody>
      </p:sp>
    </p:spTree>
    <p:extLst>
      <p:ext uri="{BB962C8B-B14F-4D97-AF65-F5344CB8AC3E}">
        <p14:creationId xmlns:p14="http://schemas.microsoft.com/office/powerpoint/2010/main" val="2645340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Trees</a:t>
            </a:r>
            <a:endParaRPr lang="en-US" dirty="0"/>
          </a:p>
        </p:txBody>
      </p:sp>
      <p:sp>
        <p:nvSpPr>
          <p:cNvPr id="3" name="Content Placeholder 2"/>
          <p:cNvSpPr>
            <a:spLocks noGrp="1"/>
          </p:cNvSpPr>
          <p:nvPr>
            <p:ph sz="quarter" idx="13"/>
          </p:nvPr>
        </p:nvSpPr>
        <p:spPr/>
        <p:txBody>
          <a:bodyPr/>
          <a:lstStyle/>
          <a:p>
            <a:r>
              <a:rPr lang="en-US" dirty="0" smtClean="0"/>
              <a:t>Trees are used a lot in Computer Science, there are many more</a:t>
            </a:r>
          </a:p>
          <a:p>
            <a:endParaRPr lang="en-US" dirty="0" smtClean="0"/>
          </a:p>
          <a:p>
            <a:r>
              <a:rPr lang="en-US" dirty="0" smtClean="0"/>
              <a:t>Expression</a:t>
            </a:r>
          </a:p>
          <a:p>
            <a:r>
              <a:rPr lang="en-US" dirty="0" smtClean="0"/>
              <a:t>Minimum Spanning</a:t>
            </a:r>
          </a:p>
          <a:p>
            <a:r>
              <a:rPr lang="en-US" dirty="0" smtClean="0"/>
              <a:t>Game</a:t>
            </a:r>
          </a:p>
          <a:p>
            <a:r>
              <a:rPr lang="en-US" dirty="0" smtClean="0"/>
              <a:t>Red-Black</a:t>
            </a:r>
          </a:p>
          <a:p>
            <a:r>
              <a:rPr lang="en-US" dirty="0" smtClean="0"/>
              <a:t>Huffman</a:t>
            </a:r>
            <a:endParaRPr lang="en-US" dirty="0"/>
          </a:p>
        </p:txBody>
      </p:sp>
    </p:spTree>
    <p:extLst>
      <p:ext uri="{BB962C8B-B14F-4D97-AF65-F5344CB8AC3E}">
        <p14:creationId xmlns:p14="http://schemas.microsoft.com/office/powerpoint/2010/main" val="2835889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Black-Tree</a:t>
            </a:r>
            <a:endParaRPr lang="en-US" dirty="0"/>
          </a:p>
        </p:txBody>
      </p:sp>
      <p:sp>
        <p:nvSpPr>
          <p:cNvPr id="3" name="Content Placeholder 2"/>
          <p:cNvSpPr>
            <a:spLocks noGrp="1"/>
          </p:cNvSpPr>
          <p:nvPr>
            <p:ph sz="quarter" idx="13"/>
          </p:nvPr>
        </p:nvSpPr>
        <p:spPr/>
        <p:txBody>
          <a:bodyPr/>
          <a:lstStyle/>
          <a:p>
            <a:r>
              <a:rPr lang="en-US" dirty="0" smtClean="0"/>
              <a:t>Popular Alternative to AVL</a:t>
            </a:r>
          </a:p>
          <a:p>
            <a:r>
              <a:rPr lang="en-US" dirty="0" smtClean="0"/>
              <a:t>Operations are O(</a:t>
            </a:r>
            <a:r>
              <a:rPr lang="en-US" dirty="0" err="1" smtClean="0"/>
              <a:t>logn</a:t>
            </a:r>
            <a:r>
              <a:rPr lang="en-US" dirty="0" smtClean="0"/>
              <a:t>)</a:t>
            </a:r>
          </a:p>
          <a:p>
            <a:endParaRPr lang="en-US" dirty="0"/>
          </a:p>
          <a:p>
            <a:endParaRPr lang="en-US" dirty="0"/>
          </a:p>
        </p:txBody>
      </p:sp>
    </p:spTree>
    <p:extLst>
      <p:ext uri="{BB962C8B-B14F-4D97-AF65-F5344CB8AC3E}">
        <p14:creationId xmlns:p14="http://schemas.microsoft.com/office/powerpoint/2010/main" val="3554621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a:t>
            </a:r>
            <a:endParaRPr lang="en-US" dirty="0"/>
          </a:p>
        </p:txBody>
      </p:sp>
      <p:sp>
        <p:nvSpPr>
          <p:cNvPr id="3" name="Content Placeholder 2"/>
          <p:cNvSpPr>
            <a:spLocks noGrp="1"/>
          </p:cNvSpPr>
          <p:nvPr>
            <p:ph sz="quarter" idx="13"/>
          </p:nvPr>
        </p:nvSpPr>
        <p:spPr/>
        <p:txBody>
          <a:bodyPr/>
          <a:lstStyle/>
          <a:p>
            <a:r>
              <a:rPr lang="en-US" dirty="0" smtClean="0"/>
              <a:t>1) Nodes are colored red or black</a:t>
            </a:r>
          </a:p>
          <a:p>
            <a:r>
              <a:rPr lang="en-US" dirty="0" smtClean="0"/>
              <a:t>2) Root is black</a:t>
            </a:r>
          </a:p>
          <a:p>
            <a:r>
              <a:rPr lang="en-US" dirty="0" smtClean="0"/>
              <a:t>3) Red nodes have black children</a:t>
            </a:r>
          </a:p>
          <a:p>
            <a:r>
              <a:rPr lang="en-US" dirty="0" smtClean="0"/>
              <a:t>4) Every path from a node down to a NULL must have the same number of black nodes in it</a:t>
            </a:r>
          </a:p>
          <a:p>
            <a:endParaRPr lang="en-US" dirty="0"/>
          </a:p>
        </p:txBody>
      </p:sp>
      <p:pic>
        <p:nvPicPr>
          <p:cNvPr id="4" name="Picture 3"/>
          <p:cNvPicPr>
            <a:picLocks noChangeAspect="1"/>
          </p:cNvPicPr>
          <p:nvPr/>
        </p:nvPicPr>
        <p:blipFill>
          <a:blip r:embed="rId2"/>
          <a:stretch>
            <a:fillRect/>
          </a:stretch>
        </p:blipFill>
        <p:spPr>
          <a:xfrm>
            <a:off x="1861608" y="3424708"/>
            <a:ext cx="5081059" cy="317929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066760" y="3894480"/>
              <a:ext cx="2374920" cy="1797480"/>
            </p14:xfrm>
          </p:contentPart>
        </mc:Choice>
        <mc:Fallback>
          <p:pic>
            <p:nvPicPr>
              <p:cNvPr id="5" name="Ink 4"/>
              <p:cNvPicPr/>
              <p:nvPr/>
            </p:nvPicPr>
            <p:blipFill>
              <a:blip r:embed="rId4"/>
              <a:stretch>
                <a:fillRect/>
              </a:stretch>
            </p:blipFill>
            <p:spPr>
              <a:xfrm>
                <a:off x="2057400" y="3885120"/>
                <a:ext cx="2393640" cy="1816200"/>
              </a:xfrm>
              <a:prstGeom prst="rect">
                <a:avLst/>
              </a:prstGeom>
            </p:spPr>
          </p:pic>
        </mc:Fallback>
      </mc:AlternateContent>
    </p:spTree>
    <p:extLst>
      <p:ext uri="{BB962C8B-B14F-4D97-AF65-F5344CB8AC3E}">
        <p14:creationId xmlns:p14="http://schemas.microsoft.com/office/powerpoint/2010/main" val="19716989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a:t>
            </a:r>
            <a:endParaRPr lang="en-US" dirty="0"/>
          </a:p>
        </p:txBody>
      </p:sp>
      <p:sp>
        <p:nvSpPr>
          <p:cNvPr id="3" name="Content Placeholder 2"/>
          <p:cNvSpPr>
            <a:spLocks noGrp="1"/>
          </p:cNvSpPr>
          <p:nvPr>
            <p:ph sz="quarter" idx="13"/>
          </p:nvPr>
        </p:nvSpPr>
        <p:spPr/>
        <p:txBody>
          <a:bodyPr/>
          <a:lstStyle/>
          <a:p>
            <a:r>
              <a:rPr lang="en-US" dirty="0" smtClean="0"/>
              <a:t>These rules make our max depth 2* log(n+1)</a:t>
            </a:r>
          </a:p>
          <a:p>
            <a:pPr lvl="1"/>
            <a:r>
              <a:rPr lang="en-US" dirty="0" smtClean="0"/>
              <a:t>Means operations are logarithmic</a:t>
            </a:r>
          </a:p>
          <a:p>
            <a:endParaRPr lang="en-US" dirty="0"/>
          </a:p>
          <a:p>
            <a:r>
              <a:rPr lang="en-US" dirty="0" smtClean="0"/>
              <a:t>When we insert/delete, we have to update the tree</a:t>
            </a:r>
          </a:p>
          <a:p>
            <a:r>
              <a:rPr lang="en-US" dirty="0" smtClean="0"/>
              <a:t>Must follow the rules</a:t>
            </a:r>
          </a:p>
          <a:p>
            <a:pPr lvl="1"/>
            <a:r>
              <a:rPr lang="en-US" dirty="0" smtClean="0"/>
              <a:t>Recoloring</a:t>
            </a:r>
          </a:p>
          <a:p>
            <a:pPr lvl="1"/>
            <a:r>
              <a:rPr lang="en-US" dirty="0" smtClean="0"/>
              <a:t>Rotations</a:t>
            </a:r>
            <a:endParaRPr lang="en-US" dirty="0"/>
          </a:p>
        </p:txBody>
      </p:sp>
    </p:spTree>
    <p:extLst>
      <p:ext uri="{BB962C8B-B14F-4D97-AF65-F5344CB8AC3E}">
        <p14:creationId xmlns:p14="http://schemas.microsoft.com/office/powerpoint/2010/main" val="2455508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3"/>
          </p:nvPr>
        </p:nvSpPr>
        <p:spPr/>
        <p:txBody>
          <a:bodyPr/>
          <a:lstStyle/>
          <a:p>
            <a:r>
              <a:rPr lang="en-US" dirty="0" smtClean="0"/>
              <a:t>AVL had to store or re-compute the height</a:t>
            </a:r>
          </a:p>
          <a:p>
            <a:r>
              <a:rPr lang="en-US" dirty="0" smtClean="0"/>
              <a:t>When storing, height is an </a:t>
            </a:r>
            <a:r>
              <a:rPr lang="en-US" dirty="0" err="1" smtClean="0"/>
              <a:t>int</a:t>
            </a:r>
            <a:r>
              <a:rPr lang="en-US" dirty="0" smtClean="0"/>
              <a:t>, which takes 32 bits</a:t>
            </a:r>
          </a:p>
          <a:p>
            <a:endParaRPr lang="en-US" dirty="0"/>
          </a:p>
          <a:p>
            <a:r>
              <a:rPr lang="en-US" dirty="0" smtClean="0"/>
              <a:t>In a red black, we only need to know the color</a:t>
            </a:r>
          </a:p>
          <a:p>
            <a:r>
              <a:rPr lang="en-US" dirty="0" smtClean="0"/>
              <a:t>Since there are only two color options, we only need 1 bit</a:t>
            </a:r>
          </a:p>
          <a:p>
            <a:endParaRPr lang="en-US" dirty="0"/>
          </a:p>
          <a:p>
            <a:r>
              <a:rPr lang="en-US" dirty="0" smtClean="0"/>
              <a:t>So, we get the balance advantages of the AVL, and reduce overhead</a:t>
            </a:r>
          </a:p>
          <a:p>
            <a:pPr lvl="1"/>
            <a:r>
              <a:rPr lang="en-US" dirty="0" smtClean="0"/>
              <a:t>Makes it really good for embedded systems</a:t>
            </a:r>
            <a:endParaRPr lang="en-US" dirty="0"/>
          </a:p>
        </p:txBody>
      </p:sp>
    </p:spTree>
    <p:extLst>
      <p:ext uri="{BB962C8B-B14F-4D97-AF65-F5344CB8AC3E}">
        <p14:creationId xmlns:p14="http://schemas.microsoft.com/office/powerpoint/2010/main" val="4094234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workings</a:t>
            </a:r>
            <a:endParaRPr lang="en-US" dirty="0"/>
          </a:p>
        </p:txBody>
      </p:sp>
      <p:sp>
        <p:nvSpPr>
          <p:cNvPr id="3" name="Content Placeholder 2"/>
          <p:cNvSpPr>
            <a:spLocks noGrp="1"/>
          </p:cNvSpPr>
          <p:nvPr>
            <p:ph sz="quarter" idx="13"/>
          </p:nvPr>
        </p:nvSpPr>
        <p:spPr/>
        <p:txBody>
          <a:bodyPr/>
          <a:lstStyle/>
          <a:p>
            <a:r>
              <a:rPr lang="en-US" dirty="0" smtClean="0"/>
              <a:t>Complex and Complicated</a:t>
            </a:r>
          </a:p>
          <a:p>
            <a:r>
              <a:rPr lang="en-US" dirty="0" smtClean="0"/>
              <a:t>We don’t usually talk about them</a:t>
            </a:r>
          </a:p>
          <a:p>
            <a:endParaRPr lang="en-US" dirty="0"/>
          </a:p>
          <a:p>
            <a:r>
              <a:rPr lang="en-US" dirty="0" smtClean="0"/>
              <a:t>If you want to use one, you can find implementations</a:t>
            </a:r>
          </a:p>
          <a:p>
            <a:r>
              <a:rPr lang="en-US" dirty="0" smtClean="0"/>
              <a:t>Depending on your libraries, you may already have one</a:t>
            </a:r>
            <a:endParaRPr lang="en-US" dirty="0"/>
          </a:p>
        </p:txBody>
      </p:sp>
    </p:spTree>
    <p:extLst>
      <p:ext uri="{BB962C8B-B14F-4D97-AF65-F5344CB8AC3E}">
        <p14:creationId xmlns:p14="http://schemas.microsoft.com/office/powerpoint/2010/main" val="825854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a:t>
            </a:r>
            <a:endParaRPr lang="en-US" dirty="0"/>
          </a:p>
        </p:txBody>
      </p:sp>
      <p:sp>
        <p:nvSpPr>
          <p:cNvPr id="3" name="Content Placeholder 2"/>
          <p:cNvSpPr>
            <a:spLocks noGrp="1"/>
          </p:cNvSpPr>
          <p:nvPr>
            <p:ph sz="quarter" idx="13"/>
          </p:nvPr>
        </p:nvSpPr>
        <p:spPr/>
        <p:txBody>
          <a:bodyPr/>
          <a:lstStyle/>
          <a:p>
            <a:r>
              <a:rPr lang="en-US" dirty="0" smtClean="0"/>
              <a:t>Built when doing </a:t>
            </a:r>
            <a:r>
              <a:rPr lang="en-US" dirty="0"/>
              <a:t>H</a:t>
            </a:r>
            <a:r>
              <a:rPr lang="en-US" dirty="0" smtClean="0"/>
              <a:t>uffman coding</a:t>
            </a:r>
          </a:p>
          <a:p>
            <a:r>
              <a:rPr lang="en-US" dirty="0" smtClean="0"/>
              <a:t>Huffman coding is used to compress data</a:t>
            </a:r>
            <a:endParaRPr lang="en-US" dirty="0"/>
          </a:p>
        </p:txBody>
      </p:sp>
    </p:spTree>
    <p:extLst>
      <p:ext uri="{BB962C8B-B14F-4D97-AF65-F5344CB8AC3E}">
        <p14:creationId xmlns:p14="http://schemas.microsoft.com/office/powerpoint/2010/main" val="4141958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smtClean="0"/>
              <a:t>When we are sending a stream of data, we want to compress it as much as possible</a:t>
            </a:r>
          </a:p>
          <a:p>
            <a:endParaRPr lang="en-US" dirty="0"/>
          </a:p>
          <a:p>
            <a:r>
              <a:rPr lang="en-US" dirty="0" smtClean="0"/>
              <a:t>Consider text data</a:t>
            </a:r>
          </a:p>
          <a:p>
            <a:pPr lvl="1"/>
            <a:r>
              <a:rPr lang="en-US" dirty="0" smtClean="0"/>
              <a:t>Letter usage is not even</a:t>
            </a:r>
          </a:p>
          <a:p>
            <a:pPr lvl="1"/>
            <a:r>
              <a:rPr lang="en-US" dirty="0"/>
              <a:t>a</a:t>
            </a:r>
            <a:r>
              <a:rPr lang="en-US" dirty="0" smtClean="0"/>
              <a:t>, e, </a:t>
            </a:r>
            <a:r>
              <a:rPr lang="en-US" dirty="0" err="1" smtClean="0"/>
              <a:t>i</a:t>
            </a:r>
            <a:r>
              <a:rPr lang="en-US" dirty="0" smtClean="0"/>
              <a:t>, o, u, s, r,</a:t>
            </a:r>
            <a:r>
              <a:rPr lang="en-US" dirty="0"/>
              <a:t> </a:t>
            </a:r>
            <a:r>
              <a:rPr lang="en-US" dirty="0" smtClean="0"/>
              <a:t>t are used much more often than q, z, x, v</a:t>
            </a:r>
          </a:p>
          <a:p>
            <a:pPr lvl="1"/>
            <a:r>
              <a:rPr lang="en-US" dirty="0" smtClean="0"/>
              <a:t>We want the letters we use a lot to be fewer bits</a:t>
            </a:r>
            <a:endParaRPr lang="en-US" dirty="0"/>
          </a:p>
        </p:txBody>
      </p:sp>
    </p:spTree>
    <p:extLst>
      <p:ext uri="{BB962C8B-B14F-4D97-AF65-F5344CB8AC3E}">
        <p14:creationId xmlns:p14="http://schemas.microsoft.com/office/powerpoint/2010/main" val="34014041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a:xfrm>
            <a:off x="274320" y="1298448"/>
            <a:ext cx="8595360" cy="5559552"/>
          </a:xfrm>
        </p:spPr>
        <p:txBody>
          <a:bodyPr>
            <a:normAutofit/>
          </a:bodyPr>
          <a:lstStyle/>
          <a:p>
            <a:r>
              <a:rPr lang="en-US" dirty="0" smtClean="0"/>
              <a:t>Find the unique letters in the message</a:t>
            </a:r>
            <a:endParaRPr lang="en-US" dirty="0"/>
          </a:p>
          <a:p>
            <a:pPr marL="0" indent="0">
              <a:buNone/>
            </a:pPr>
            <a:endParaRPr lang="en-US" dirty="0" smtClean="0"/>
          </a:p>
          <a:p>
            <a:pPr marL="0" indent="0">
              <a:buNone/>
            </a:pPr>
            <a:r>
              <a:rPr lang="en-US" dirty="0"/>
              <a:t>h</a:t>
            </a:r>
            <a:r>
              <a:rPr lang="en-US" dirty="0" smtClean="0"/>
              <a:t>ello world</a:t>
            </a:r>
          </a:p>
          <a:p>
            <a:pPr marL="0" indent="0">
              <a:buNone/>
            </a:pPr>
            <a:endParaRPr lang="en-US" dirty="0" smtClean="0"/>
          </a:p>
          <a:p>
            <a:pPr marL="0" indent="0">
              <a:buNone/>
            </a:pPr>
            <a:r>
              <a:rPr lang="en-US" dirty="0"/>
              <a:t>h</a:t>
            </a:r>
            <a:endParaRPr lang="en-US" dirty="0" smtClean="0"/>
          </a:p>
          <a:p>
            <a:pPr marL="0" indent="0">
              <a:buNone/>
            </a:pPr>
            <a:r>
              <a:rPr lang="en-US" dirty="0" smtClean="0"/>
              <a:t>e</a:t>
            </a:r>
            <a:endParaRPr lang="en-US" dirty="0"/>
          </a:p>
          <a:p>
            <a:pPr marL="0" indent="0">
              <a:buNone/>
            </a:pPr>
            <a:r>
              <a:rPr lang="en-US" dirty="0" smtClean="0"/>
              <a:t>l</a:t>
            </a:r>
          </a:p>
          <a:p>
            <a:pPr marL="0" indent="0">
              <a:buNone/>
            </a:pPr>
            <a:r>
              <a:rPr lang="en-US" dirty="0" smtClean="0"/>
              <a:t>o</a:t>
            </a:r>
            <a:endParaRPr lang="en-US" dirty="0"/>
          </a:p>
          <a:p>
            <a:pPr marL="0" indent="0">
              <a:buNone/>
            </a:pPr>
            <a:r>
              <a:rPr lang="en-US" dirty="0" smtClean="0"/>
              <a:t>_</a:t>
            </a:r>
          </a:p>
          <a:p>
            <a:pPr marL="0" indent="0">
              <a:buNone/>
            </a:pPr>
            <a:r>
              <a:rPr lang="en-US" dirty="0"/>
              <a:t>w</a:t>
            </a:r>
          </a:p>
          <a:p>
            <a:pPr marL="0" indent="0">
              <a:buNone/>
            </a:pPr>
            <a:r>
              <a:rPr lang="en-US" dirty="0"/>
              <a:t>r</a:t>
            </a:r>
            <a:endParaRPr lang="en-US" dirty="0" smtClean="0"/>
          </a:p>
          <a:p>
            <a:pPr marL="0" indent="0">
              <a:buNone/>
            </a:pPr>
            <a:r>
              <a:rPr lang="en-US" dirty="0"/>
              <a:t>l</a:t>
            </a:r>
            <a:endParaRPr lang="en-US" dirty="0" smtClean="0"/>
          </a:p>
          <a:p>
            <a:pPr marL="0" indent="0">
              <a:buNone/>
            </a:pPr>
            <a:r>
              <a:rPr lang="en-US" dirty="0"/>
              <a:t>d</a:t>
            </a:r>
          </a:p>
        </p:txBody>
      </p:sp>
    </p:spTree>
    <p:extLst>
      <p:ext uri="{BB962C8B-B14F-4D97-AF65-F5344CB8AC3E}">
        <p14:creationId xmlns:p14="http://schemas.microsoft.com/office/powerpoint/2010/main" val="504677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a:xfrm>
            <a:off x="274320" y="1298448"/>
            <a:ext cx="8595360" cy="5559552"/>
          </a:xfrm>
        </p:spPr>
        <p:txBody>
          <a:bodyPr>
            <a:normAutofit/>
          </a:bodyPr>
          <a:lstStyle/>
          <a:p>
            <a:r>
              <a:rPr lang="en-US" dirty="0" smtClean="0"/>
              <a:t>Get the counts of each letter in the message</a:t>
            </a:r>
            <a:endParaRPr lang="en-US" dirty="0"/>
          </a:p>
          <a:p>
            <a:pPr marL="0" indent="0">
              <a:buNone/>
            </a:pPr>
            <a:endParaRPr lang="en-US" dirty="0" smtClean="0"/>
          </a:p>
          <a:p>
            <a:pPr marL="0" indent="0">
              <a:buNone/>
            </a:pPr>
            <a:r>
              <a:rPr lang="en-US" dirty="0"/>
              <a:t>h</a:t>
            </a:r>
            <a:r>
              <a:rPr lang="en-US" dirty="0" smtClean="0"/>
              <a:t>ello world</a:t>
            </a:r>
          </a:p>
          <a:p>
            <a:pPr marL="0" indent="0">
              <a:buNone/>
            </a:pPr>
            <a:endParaRPr lang="en-US" dirty="0"/>
          </a:p>
          <a:p>
            <a:pPr marL="0" indent="0">
              <a:buNone/>
            </a:pPr>
            <a:r>
              <a:rPr lang="en-US" dirty="0" smtClean="0"/>
              <a:t>h	1</a:t>
            </a:r>
          </a:p>
          <a:p>
            <a:pPr marL="0" indent="0">
              <a:buNone/>
            </a:pPr>
            <a:r>
              <a:rPr lang="en-US" dirty="0" smtClean="0">
                <a:solidFill>
                  <a:schemeClr val="tx1"/>
                </a:solidFill>
              </a:rPr>
              <a:t>e	1</a:t>
            </a:r>
          </a:p>
          <a:p>
            <a:pPr marL="0" indent="0">
              <a:buNone/>
            </a:pPr>
            <a:r>
              <a:rPr lang="en-US" dirty="0" smtClean="0">
                <a:solidFill>
                  <a:schemeClr val="tx1"/>
                </a:solidFill>
              </a:rPr>
              <a:t>l	3</a:t>
            </a:r>
          </a:p>
          <a:p>
            <a:pPr marL="0" indent="0">
              <a:buNone/>
            </a:pPr>
            <a:r>
              <a:rPr lang="en-US" dirty="0" smtClean="0">
                <a:solidFill>
                  <a:schemeClr val="tx1"/>
                </a:solidFill>
              </a:rPr>
              <a:t>o	2</a:t>
            </a:r>
          </a:p>
          <a:p>
            <a:pPr marL="0" indent="0">
              <a:buNone/>
            </a:pPr>
            <a:r>
              <a:rPr lang="en-US" dirty="0" smtClean="0">
                <a:solidFill>
                  <a:schemeClr val="tx1"/>
                </a:solidFill>
              </a:rPr>
              <a:t>_	1</a:t>
            </a:r>
          </a:p>
          <a:p>
            <a:pPr marL="0" indent="0">
              <a:buNone/>
            </a:pPr>
            <a:r>
              <a:rPr lang="en-US" dirty="0" smtClean="0"/>
              <a:t>w	1</a:t>
            </a:r>
          </a:p>
          <a:p>
            <a:pPr marL="0" indent="0">
              <a:buNone/>
            </a:pPr>
            <a:r>
              <a:rPr lang="en-US" dirty="0" smtClean="0"/>
              <a:t>r	1</a:t>
            </a:r>
          </a:p>
          <a:p>
            <a:pPr marL="0" indent="0">
              <a:buNone/>
            </a:pPr>
            <a:r>
              <a:rPr lang="en-US" dirty="0" smtClean="0"/>
              <a:t>d	1</a:t>
            </a:r>
          </a:p>
        </p:txBody>
      </p:sp>
    </p:spTree>
    <p:extLst>
      <p:ext uri="{BB962C8B-B14F-4D97-AF65-F5344CB8AC3E}">
        <p14:creationId xmlns:p14="http://schemas.microsoft.com/office/powerpoint/2010/main" val="2469189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dirty="0" err="1" smtClean="0"/>
              <a:t>ary</a:t>
            </a:r>
            <a:r>
              <a:rPr lang="en-US" dirty="0" smtClean="0"/>
              <a:t> trees</a:t>
            </a:r>
            <a:endParaRPr lang="en-US" dirty="0"/>
          </a:p>
        </p:txBody>
      </p:sp>
      <p:sp>
        <p:nvSpPr>
          <p:cNvPr id="3" name="Content Placeholder 2"/>
          <p:cNvSpPr>
            <a:spLocks noGrp="1"/>
          </p:cNvSpPr>
          <p:nvPr>
            <p:ph sz="quarter" idx="13"/>
          </p:nvPr>
        </p:nvSpPr>
        <p:spPr/>
        <p:txBody>
          <a:bodyPr/>
          <a:lstStyle/>
          <a:p>
            <a:r>
              <a:rPr lang="en-US" dirty="0" smtClean="0"/>
              <a:t>Binary trees have </a:t>
            </a:r>
            <a:r>
              <a:rPr lang="en-US" dirty="0"/>
              <a:t>1 </a:t>
            </a:r>
            <a:r>
              <a:rPr lang="en-US" dirty="0" smtClean="0"/>
              <a:t>key and </a:t>
            </a:r>
            <a:r>
              <a:rPr lang="en-US" dirty="0"/>
              <a:t>2 </a:t>
            </a:r>
            <a:r>
              <a:rPr lang="en-US" dirty="0" smtClean="0"/>
              <a:t>kids</a:t>
            </a:r>
          </a:p>
          <a:p>
            <a:endParaRPr lang="en-US" dirty="0"/>
          </a:p>
          <a:p>
            <a:r>
              <a:rPr lang="en-US" dirty="0" smtClean="0"/>
              <a:t>M-</a:t>
            </a:r>
            <a:r>
              <a:rPr lang="en-US" dirty="0" err="1" smtClean="0"/>
              <a:t>ary</a:t>
            </a:r>
            <a:r>
              <a:rPr lang="en-US" dirty="0" smtClean="0"/>
              <a:t> trees have M children</a:t>
            </a:r>
          </a:p>
          <a:p>
            <a:pPr lvl="1"/>
            <a:r>
              <a:rPr lang="en-US" dirty="0" smtClean="0"/>
              <a:t>Requires M-1 keys</a:t>
            </a:r>
          </a:p>
          <a:p>
            <a:pPr marL="0" indent="0">
              <a:buNone/>
            </a:pPr>
            <a:endParaRPr lang="en-US" dirty="0"/>
          </a:p>
          <a:p>
            <a:r>
              <a:rPr lang="en-US" dirty="0" smtClean="0"/>
              <a:t>What is the height?</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56760" y="3379680"/>
              <a:ext cx="4474800" cy="1588680"/>
            </p14:xfrm>
          </p:contentPart>
        </mc:Choice>
        <mc:Fallback xmlns="">
          <p:pic>
            <p:nvPicPr>
              <p:cNvPr id="4" name="Ink 3"/>
              <p:cNvPicPr/>
              <p:nvPr/>
            </p:nvPicPr>
            <p:blipFill>
              <a:blip r:embed="rId4"/>
              <a:stretch>
                <a:fillRect/>
              </a:stretch>
            </p:blipFill>
            <p:spPr>
              <a:xfrm>
                <a:off x="1256760" y="3379680"/>
                <a:ext cx="4474800" cy="158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4846320" y="4140360"/>
              <a:ext cx="980640" cy="1098000"/>
            </p14:xfrm>
          </p:contentPart>
        </mc:Choice>
        <mc:Fallback xmlns="">
          <p:pic>
            <p:nvPicPr>
              <p:cNvPr id="5" name="Ink 4"/>
              <p:cNvPicPr/>
              <p:nvPr/>
            </p:nvPicPr>
            <p:blipFill>
              <a:blip r:embed="rId6"/>
              <a:stretch>
                <a:fillRect/>
              </a:stretch>
            </p:blipFill>
            <p:spPr>
              <a:xfrm>
                <a:off x="4836960" y="4131000"/>
                <a:ext cx="999360" cy="1116720"/>
              </a:xfrm>
              <a:prstGeom prst="rect">
                <a:avLst/>
              </a:prstGeom>
            </p:spPr>
          </p:pic>
        </mc:Fallback>
      </mc:AlternateContent>
    </p:spTree>
    <p:extLst>
      <p:ext uri="{BB962C8B-B14F-4D97-AF65-F5344CB8AC3E}">
        <p14:creationId xmlns:p14="http://schemas.microsoft.com/office/powerpoint/2010/main" val="1798774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a:xfrm>
            <a:off x="274320" y="1298448"/>
            <a:ext cx="8595360" cy="5559552"/>
          </a:xfrm>
        </p:spPr>
        <p:txBody>
          <a:bodyPr>
            <a:normAutofit/>
          </a:bodyPr>
          <a:lstStyle/>
          <a:p>
            <a:r>
              <a:rPr lang="en-US" dirty="0" smtClean="0"/>
              <a:t>Combine the two smallest into an internal node</a:t>
            </a:r>
          </a:p>
          <a:p>
            <a:r>
              <a:rPr lang="en-US" dirty="0" smtClean="0"/>
              <a:t>Use their sum as the value</a:t>
            </a:r>
          </a:p>
          <a:p>
            <a:r>
              <a:rPr lang="en-US" dirty="0" smtClean="0"/>
              <a:t>Repeat until you have everything in one tree</a:t>
            </a:r>
          </a:p>
          <a:p>
            <a:endParaRPr lang="en-US" dirty="0" smtClean="0"/>
          </a:p>
        </p:txBody>
      </p:sp>
      <p:pic>
        <p:nvPicPr>
          <p:cNvPr id="4" name="Picture 3"/>
          <p:cNvPicPr>
            <a:picLocks noChangeAspect="1"/>
          </p:cNvPicPr>
          <p:nvPr/>
        </p:nvPicPr>
        <p:blipFill>
          <a:blip r:embed="rId2"/>
          <a:stretch>
            <a:fillRect/>
          </a:stretch>
        </p:blipFill>
        <p:spPr>
          <a:xfrm>
            <a:off x="635000" y="5943600"/>
            <a:ext cx="7861300" cy="9144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058760" y="333360"/>
              <a:ext cx="6805080" cy="5797800"/>
            </p14:xfrm>
          </p:contentPart>
        </mc:Choice>
        <mc:Fallback>
          <p:pic>
            <p:nvPicPr>
              <p:cNvPr id="5" name="Ink 4"/>
              <p:cNvPicPr/>
              <p:nvPr/>
            </p:nvPicPr>
            <p:blipFill>
              <a:blip r:embed="rId4"/>
              <a:stretch>
                <a:fillRect/>
              </a:stretch>
            </p:blipFill>
            <p:spPr>
              <a:xfrm>
                <a:off x="1049400" y="324000"/>
                <a:ext cx="6823800" cy="5816520"/>
              </a:xfrm>
              <a:prstGeom prst="rect">
                <a:avLst/>
              </a:prstGeom>
            </p:spPr>
          </p:pic>
        </mc:Fallback>
      </mc:AlternateContent>
    </p:spTree>
    <p:extLst>
      <p:ext uri="{BB962C8B-B14F-4D97-AF65-F5344CB8AC3E}">
        <p14:creationId xmlns:p14="http://schemas.microsoft.com/office/powerpoint/2010/main" val="2282318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smtClean="0"/>
              <a:t>Assign left edges as 0’s, right edges are 1’s</a:t>
            </a:r>
            <a:endParaRPr lang="en-US" dirty="0"/>
          </a:p>
        </p:txBody>
      </p:sp>
      <p:pic>
        <p:nvPicPr>
          <p:cNvPr id="4" name="Picture 3"/>
          <p:cNvPicPr>
            <a:picLocks noChangeAspect="1"/>
          </p:cNvPicPr>
          <p:nvPr/>
        </p:nvPicPr>
        <p:blipFill>
          <a:blip r:embed="rId2"/>
          <a:stretch>
            <a:fillRect/>
          </a:stretch>
        </p:blipFill>
        <p:spPr>
          <a:xfrm>
            <a:off x="787400" y="2218267"/>
            <a:ext cx="7556500" cy="43434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220400" y="2738160"/>
              <a:ext cx="6585120" cy="2777400"/>
            </p14:xfrm>
          </p:contentPart>
        </mc:Choice>
        <mc:Fallback>
          <p:pic>
            <p:nvPicPr>
              <p:cNvPr id="5" name="Ink 4"/>
              <p:cNvPicPr/>
              <p:nvPr/>
            </p:nvPicPr>
            <p:blipFill>
              <a:blip r:embed="rId4"/>
              <a:stretch>
                <a:fillRect/>
              </a:stretch>
            </p:blipFill>
            <p:spPr>
              <a:xfrm>
                <a:off x="1211040" y="2728800"/>
                <a:ext cx="6603840" cy="2796120"/>
              </a:xfrm>
              <a:prstGeom prst="rect">
                <a:avLst/>
              </a:prstGeom>
            </p:spPr>
          </p:pic>
        </mc:Fallback>
      </mc:AlternateContent>
    </p:spTree>
    <p:extLst>
      <p:ext uri="{BB962C8B-B14F-4D97-AF65-F5344CB8AC3E}">
        <p14:creationId xmlns:p14="http://schemas.microsoft.com/office/powerpoint/2010/main" val="34599747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smtClean="0"/>
              <a:t>Now we follow the tree down and have our codes</a:t>
            </a:r>
            <a:endParaRPr lang="en-US" dirty="0"/>
          </a:p>
        </p:txBody>
      </p:sp>
      <p:pic>
        <p:nvPicPr>
          <p:cNvPr id="5" name="Picture 4"/>
          <p:cNvPicPr>
            <a:picLocks noChangeAspect="1"/>
          </p:cNvPicPr>
          <p:nvPr/>
        </p:nvPicPr>
        <p:blipFill>
          <a:blip r:embed="rId2"/>
          <a:stretch>
            <a:fillRect/>
          </a:stretch>
        </p:blipFill>
        <p:spPr>
          <a:xfrm>
            <a:off x="762000" y="1803908"/>
            <a:ext cx="7607300" cy="44323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11720" y="6063480"/>
              <a:ext cx="7434000" cy="358560"/>
            </p14:xfrm>
          </p:contentPart>
        </mc:Choice>
        <mc:Fallback>
          <p:pic>
            <p:nvPicPr>
              <p:cNvPr id="4" name="Ink 3"/>
              <p:cNvPicPr/>
              <p:nvPr/>
            </p:nvPicPr>
            <p:blipFill>
              <a:blip r:embed="rId4"/>
              <a:stretch>
                <a:fillRect/>
              </a:stretch>
            </p:blipFill>
            <p:spPr>
              <a:xfrm>
                <a:off x="702360" y="6054120"/>
                <a:ext cx="7452720" cy="377280"/>
              </a:xfrm>
              <a:prstGeom prst="rect">
                <a:avLst/>
              </a:prstGeom>
            </p:spPr>
          </p:pic>
        </mc:Fallback>
      </mc:AlternateContent>
    </p:spTree>
    <p:extLst>
      <p:ext uri="{BB962C8B-B14F-4D97-AF65-F5344CB8AC3E}">
        <p14:creationId xmlns:p14="http://schemas.microsoft.com/office/powerpoint/2010/main" val="20703719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pic>
        <p:nvPicPr>
          <p:cNvPr id="4" name="Picture 3"/>
          <p:cNvPicPr>
            <a:picLocks noChangeAspect="1"/>
          </p:cNvPicPr>
          <p:nvPr/>
        </p:nvPicPr>
        <p:blipFill>
          <a:blip r:embed="rId2"/>
          <a:stretch>
            <a:fillRect/>
          </a:stretch>
        </p:blipFill>
        <p:spPr>
          <a:xfrm>
            <a:off x="736600" y="1778000"/>
            <a:ext cx="7658100" cy="4559300"/>
          </a:xfrm>
          <a:prstGeom prst="rect">
            <a:avLst/>
          </a:prstGeom>
        </p:spPr>
      </p:pic>
    </p:spTree>
    <p:extLst>
      <p:ext uri="{BB962C8B-B14F-4D97-AF65-F5344CB8AC3E}">
        <p14:creationId xmlns:p14="http://schemas.microsoft.com/office/powerpoint/2010/main" val="28710342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smtClean="0"/>
              <a:t>Now use the codes to translate the message</a:t>
            </a:r>
          </a:p>
          <a:p>
            <a:pPr marL="0" indent="0">
              <a:buNone/>
            </a:pPr>
            <a:endParaRPr lang="en-US" dirty="0"/>
          </a:p>
          <a:p>
            <a:pPr marL="0" indent="0">
              <a:buNone/>
            </a:pPr>
            <a:r>
              <a:rPr lang="en-US" dirty="0"/>
              <a:t>h</a:t>
            </a:r>
            <a:r>
              <a:rPr lang="en-US" dirty="0" smtClean="0"/>
              <a:t>ello world</a:t>
            </a:r>
            <a:endParaRPr lang="en-US" dirty="0"/>
          </a:p>
        </p:txBody>
      </p:sp>
      <p:pic>
        <p:nvPicPr>
          <p:cNvPr id="4" name="Picture 3"/>
          <p:cNvPicPr>
            <a:picLocks noChangeAspect="1"/>
          </p:cNvPicPr>
          <p:nvPr/>
        </p:nvPicPr>
        <p:blipFill>
          <a:blip r:embed="rId2"/>
          <a:stretch>
            <a:fillRect/>
          </a:stretch>
        </p:blipFill>
        <p:spPr>
          <a:xfrm>
            <a:off x="711200" y="2540000"/>
            <a:ext cx="7721600" cy="889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06240" y="3650400"/>
              <a:ext cx="7039800" cy="721440"/>
            </p14:xfrm>
          </p:contentPart>
        </mc:Choice>
        <mc:Fallback>
          <p:pic>
            <p:nvPicPr>
              <p:cNvPr id="5" name="Ink 4"/>
              <p:cNvPicPr/>
              <p:nvPr/>
            </p:nvPicPr>
            <p:blipFill>
              <a:blip r:embed="rId4"/>
              <a:stretch>
                <a:fillRect/>
              </a:stretch>
            </p:blipFill>
            <p:spPr>
              <a:xfrm>
                <a:off x="596880" y="3641040"/>
                <a:ext cx="7058520" cy="740160"/>
              </a:xfrm>
              <a:prstGeom prst="rect">
                <a:avLst/>
              </a:prstGeom>
            </p:spPr>
          </p:pic>
        </mc:Fallback>
      </mc:AlternateContent>
    </p:spTree>
    <p:extLst>
      <p:ext uri="{BB962C8B-B14F-4D97-AF65-F5344CB8AC3E}">
        <p14:creationId xmlns:p14="http://schemas.microsoft.com/office/powerpoint/2010/main" val="18402818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Now use the codes to translate the message</a:t>
            </a:r>
          </a:p>
          <a:p>
            <a:pPr marL="0" indent="0">
              <a:buNone/>
            </a:pPr>
            <a:endParaRPr lang="en-US" dirty="0"/>
          </a:p>
          <a:p>
            <a:pPr marL="0" indent="0">
              <a:buNone/>
            </a:pPr>
            <a:r>
              <a:rPr lang="en-US" dirty="0"/>
              <a:t>h</a:t>
            </a:r>
            <a:r>
              <a:rPr lang="en-US" dirty="0" smtClean="0"/>
              <a:t>ello world</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0000 0001 01 01 001 100 101 001 110 01 111</a:t>
            </a:r>
          </a:p>
          <a:p>
            <a:pPr marL="0" indent="0">
              <a:buNone/>
            </a:pPr>
            <a:r>
              <a:rPr lang="en-US" dirty="0" smtClean="0"/>
              <a:t>(no spaces, just for your visual)</a:t>
            </a:r>
          </a:p>
          <a:p>
            <a:pPr marL="0" indent="0">
              <a:buNone/>
            </a:pPr>
            <a:endParaRPr lang="en-US" dirty="0"/>
          </a:p>
          <a:p>
            <a:pPr marL="0" indent="0">
              <a:buNone/>
            </a:pPr>
            <a:r>
              <a:rPr lang="en-US" dirty="0" smtClean="0"/>
              <a:t>This took 32 bits</a:t>
            </a:r>
          </a:p>
          <a:p>
            <a:pPr marL="0" indent="0">
              <a:buNone/>
            </a:pPr>
            <a:r>
              <a:rPr lang="en-US" dirty="0" smtClean="0"/>
              <a:t>To represent 11 items, need 4 bits each, so 44 bits</a:t>
            </a:r>
          </a:p>
          <a:p>
            <a:pPr marL="0" indent="0">
              <a:buNone/>
            </a:pPr>
            <a:r>
              <a:rPr lang="en-US" dirty="0" smtClean="0"/>
              <a:t>Char takes 8 bits, so 88 bits</a:t>
            </a:r>
          </a:p>
          <a:p>
            <a:pPr marL="0" indent="0">
              <a:buNone/>
            </a:pPr>
            <a:endParaRPr lang="en-US" dirty="0"/>
          </a:p>
        </p:txBody>
      </p:sp>
      <p:pic>
        <p:nvPicPr>
          <p:cNvPr id="4" name="Picture 3"/>
          <p:cNvPicPr>
            <a:picLocks noChangeAspect="1"/>
          </p:cNvPicPr>
          <p:nvPr/>
        </p:nvPicPr>
        <p:blipFill>
          <a:blip r:embed="rId2"/>
          <a:stretch>
            <a:fillRect/>
          </a:stretch>
        </p:blipFill>
        <p:spPr>
          <a:xfrm>
            <a:off x="711200" y="2540000"/>
            <a:ext cx="7721600" cy="889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79160" y="5760000"/>
              <a:ext cx="743040" cy="103680"/>
            </p14:xfrm>
          </p:contentPart>
        </mc:Choice>
        <mc:Fallback>
          <p:pic>
            <p:nvPicPr>
              <p:cNvPr id="5" name="Ink 4"/>
              <p:cNvPicPr/>
              <p:nvPr/>
            </p:nvPicPr>
            <p:blipFill>
              <a:blip r:embed="rId4"/>
              <a:stretch>
                <a:fillRect/>
              </a:stretch>
            </p:blipFill>
            <p:spPr>
              <a:xfrm>
                <a:off x="469800" y="5750640"/>
                <a:ext cx="761760" cy="122400"/>
              </a:xfrm>
              <a:prstGeom prst="rect">
                <a:avLst/>
              </a:prstGeom>
            </p:spPr>
          </p:pic>
        </mc:Fallback>
      </mc:AlternateContent>
    </p:spTree>
    <p:extLst>
      <p:ext uri="{BB962C8B-B14F-4D97-AF65-F5344CB8AC3E}">
        <p14:creationId xmlns:p14="http://schemas.microsoft.com/office/powerpoint/2010/main" val="1834748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a:t>
            </a:r>
            <a:endParaRPr lang="en-US" dirty="0"/>
          </a:p>
        </p:txBody>
      </p:sp>
      <p:sp>
        <p:nvSpPr>
          <p:cNvPr id="3" name="Content Placeholder 2"/>
          <p:cNvSpPr>
            <a:spLocks noGrp="1"/>
          </p:cNvSpPr>
          <p:nvPr>
            <p:ph sz="quarter" idx="13"/>
          </p:nvPr>
        </p:nvSpPr>
        <p:spPr/>
        <p:txBody>
          <a:bodyPr/>
          <a:lstStyle/>
          <a:p>
            <a:r>
              <a:rPr lang="en-US" dirty="0" smtClean="0"/>
              <a:t>Decoding</a:t>
            </a:r>
          </a:p>
          <a:p>
            <a:pPr lvl="1"/>
            <a:r>
              <a:rPr lang="en-US" dirty="0" smtClean="0"/>
              <a:t>First pass through the letters and frequencies and build the tree on the other side</a:t>
            </a:r>
          </a:p>
          <a:p>
            <a:pPr lvl="1"/>
            <a:r>
              <a:rPr lang="en-US" dirty="0" smtClean="0"/>
              <a:t>Use this to decode</a:t>
            </a:r>
            <a:endParaRPr lang="en-US" dirty="0"/>
          </a:p>
        </p:txBody>
      </p:sp>
    </p:spTree>
    <p:extLst>
      <p:ext uri="{BB962C8B-B14F-4D97-AF65-F5344CB8AC3E}">
        <p14:creationId xmlns:p14="http://schemas.microsoft.com/office/powerpoint/2010/main" val="26304786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a:t>0000 0001 01 01 001 100 101 001 110 01 111</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736600" y="2298700"/>
            <a:ext cx="7658100" cy="45593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804240" y="1285560"/>
              <a:ext cx="4656240" cy="1000080"/>
            </p14:xfrm>
          </p:contentPart>
        </mc:Choice>
        <mc:Fallback>
          <p:pic>
            <p:nvPicPr>
              <p:cNvPr id="5" name="Ink 4"/>
              <p:cNvPicPr/>
              <p:nvPr/>
            </p:nvPicPr>
            <p:blipFill>
              <a:blip r:embed="rId4"/>
              <a:stretch>
                <a:fillRect/>
              </a:stretch>
            </p:blipFill>
            <p:spPr>
              <a:xfrm>
                <a:off x="794880" y="1276200"/>
                <a:ext cx="4674960" cy="1018800"/>
              </a:xfrm>
              <a:prstGeom prst="rect">
                <a:avLst/>
              </a:prstGeom>
            </p:spPr>
          </p:pic>
        </mc:Fallback>
      </mc:AlternateContent>
    </p:spTree>
    <p:extLst>
      <p:ext uri="{BB962C8B-B14F-4D97-AF65-F5344CB8AC3E}">
        <p14:creationId xmlns:p14="http://schemas.microsoft.com/office/powerpoint/2010/main" val="171861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Trees</a:t>
            </a:r>
            <a:endParaRPr lang="en-US" dirty="0"/>
          </a:p>
        </p:txBody>
      </p:sp>
      <p:sp>
        <p:nvSpPr>
          <p:cNvPr id="3" name="Content Placeholder 2"/>
          <p:cNvSpPr>
            <a:spLocks noGrp="1"/>
          </p:cNvSpPr>
          <p:nvPr>
            <p:ph sz="quarter" idx="13"/>
          </p:nvPr>
        </p:nvSpPr>
        <p:spPr/>
        <p:txBody>
          <a:bodyPr/>
          <a:lstStyle/>
          <a:p>
            <a:r>
              <a:rPr lang="en-US" dirty="0" smtClean="0"/>
              <a:t>Gives us a good compression</a:t>
            </a:r>
          </a:p>
          <a:p>
            <a:r>
              <a:rPr lang="en-US" dirty="0" smtClean="0"/>
              <a:t>Transmits the fewest bits possible</a:t>
            </a:r>
          </a:p>
          <a:p>
            <a:r>
              <a:rPr lang="en-US" dirty="0" smtClean="0"/>
              <a:t>Since we have to pass the letters and frequencies in the beginning, we see no advantages for short messages</a:t>
            </a:r>
          </a:p>
          <a:p>
            <a:r>
              <a:rPr lang="en-US" dirty="0" smtClean="0"/>
              <a:t>Don</a:t>
            </a:r>
            <a:r>
              <a:rPr lang="fr-FR" dirty="0" smtClean="0"/>
              <a:t>’</a:t>
            </a:r>
            <a:r>
              <a:rPr lang="en-US" dirty="0" smtClean="0"/>
              <a:t>t get advantages when distribution is even</a:t>
            </a:r>
            <a:endParaRPr lang="en-US" dirty="0"/>
          </a:p>
        </p:txBody>
      </p:sp>
    </p:spTree>
    <p:extLst>
      <p:ext uri="{BB962C8B-B14F-4D97-AF65-F5344CB8AC3E}">
        <p14:creationId xmlns:p14="http://schemas.microsoft.com/office/powerpoint/2010/main" val="38875386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Tree</a:t>
            </a:r>
            <a:endParaRPr lang="en-US" dirty="0"/>
          </a:p>
        </p:txBody>
      </p:sp>
      <p:sp>
        <p:nvSpPr>
          <p:cNvPr id="3" name="Content Placeholder 2"/>
          <p:cNvSpPr>
            <a:spLocks noGrp="1"/>
          </p:cNvSpPr>
          <p:nvPr>
            <p:ph sz="quarter" idx="13"/>
          </p:nvPr>
        </p:nvSpPr>
        <p:spPr/>
        <p:txBody>
          <a:bodyPr/>
          <a:lstStyle/>
          <a:p>
            <a:r>
              <a:rPr lang="en-US" dirty="0" smtClean="0"/>
              <a:t>Notice that because values are at the leaves, no code is the beginning of another (or the prefix of another)</a:t>
            </a:r>
          </a:p>
          <a:p>
            <a:r>
              <a:rPr lang="en-US" dirty="0" smtClean="0"/>
              <a:t>This is a good thing, it means translation is not ambiguous</a:t>
            </a:r>
          </a:p>
        </p:txBody>
      </p:sp>
      <p:pic>
        <p:nvPicPr>
          <p:cNvPr id="4" name="Picture 3"/>
          <p:cNvPicPr>
            <a:picLocks noChangeAspect="1"/>
          </p:cNvPicPr>
          <p:nvPr/>
        </p:nvPicPr>
        <p:blipFill>
          <a:blip r:embed="rId2"/>
          <a:stretch>
            <a:fillRect/>
          </a:stretch>
        </p:blipFill>
        <p:spPr>
          <a:xfrm>
            <a:off x="1329266" y="2706076"/>
            <a:ext cx="6227233" cy="3707424"/>
          </a:xfrm>
          <a:prstGeom prst="rect">
            <a:avLst/>
          </a:prstGeom>
        </p:spPr>
      </p:pic>
    </p:spTree>
    <p:extLst>
      <p:ext uri="{BB962C8B-B14F-4D97-AF65-F5344CB8AC3E}">
        <p14:creationId xmlns:p14="http://schemas.microsoft.com/office/powerpoint/2010/main" val="1465594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limitations</a:t>
            </a:r>
            <a:endParaRPr lang="en-US" dirty="0"/>
          </a:p>
        </p:txBody>
      </p:sp>
      <p:sp>
        <p:nvSpPr>
          <p:cNvPr id="3" name="Content Placeholder 2"/>
          <p:cNvSpPr>
            <a:spLocks noGrp="1"/>
          </p:cNvSpPr>
          <p:nvPr>
            <p:ph sz="quarter" idx="13"/>
          </p:nvPr>
        </p:nvSpPr>
        <p:spPr/>
        <p:txBody>
          <a:bodyPr/>
          <a:lstStyle/>
          <a:p>
            <a:r>
              <a:rPr lang="en-US" dirty="0" smtClean="0"/>
              <a:t>If I add more children, then my rotations become very complex.</a:t>
            </a:r>
          </a:p>
          <a:p>
            <a:endParaRPr lang="en-US" dirty="0"/>
          </a:p>
          <a:p>
            <a:r>
              <a:rPr lang="en-US" dirty="0" smtClean="0"/>
              <a:t>Just by adding a center child, I double the rotations</a:t>
            </a:r>
          </a:p>
          <a:p>
            <a:pPr lvl="1"/>
            <a:r>
              <a:rPr lang="en-US" dirty="0" smtClean="0"/>
              <a:t>CC</a:t>
            </a:r>
          </a:p>
          <a:p>
            <a:pPr lvl="1"/>
            <a:r>
              <a:rPr lang="en-US" dirty="0" smtClean="0"/>
              <a:t>CL</a:t>
            </a:r>
          </a:p>
          <a:p>
            <a:pPr lvl="1"/>
            <a:r>
              <a:rPr lang="en-US" dirty="0" smtClean="0"/>
              <a:t>CR</a:t>
            </a:r>
          </a:p>
          <a:p>
            <a:pPr lvl="1"/>
            <a:r>
              <a:rPr lang="en-US" dirty="0" smtClean="0"/>
              <a:t>RC</a:t>
            </a:r>
          </a:p>
          <a:p>
            <a:pPr lvl="1"/>
            <a:r>
              <a:rPr lang="en-US" dirty="0" smtClean="0"/>
              <a:t>LC</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42920" y="2888640"/>
              <a:ext cx="4761000" cy="1877760"/>
            </p14:xfrm>
          </p:contentPart>
        </mc:Choice>
        <mc:Fallback xmlns="">
          <p:pic>
            <p:nvPicPr>
              <p:cNvPr id="4" name="Ink 3"/>
              <p:cNvPicPr/>
              <p:nvPr/>
            </p:nvPicPr>
            <p:blipFill>
              <a:blip r:embed="rId3"/>
              <a:stretch>
                <a:fillRect/>
              </a:stretch>
            </p:blipFill>
            <p:spPr>
              <a:xfrm>
                <a:off x="1942920" y="2888640"/>
                <a:ext cx="4761000" cy="1877760"/>
              </a:xfrm>
              <a:prstGeom prst="rect">
                <a:avLst/>
              </a:prstGeom>
            </p:spPr>
          </p:pic>
        </mc:Fallback>
      </mc:AlternateContent>
    </p:spTree>
    <p:extLst>
      <p:ext uri="{BB962C8B-B14F-4D97-AF65-F5344CB8AC3E}">
        <p14:creationId xmlns:p14="http://schemas.microsoft.com/office/powerpoint/2010/main" val="2767462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Children</a:t>
            </a:r>
            <a:endParaRPr lang="en-US" dirty="0"/>
          </a:p>
        </p:txBody>
      </p:sp>
      <p:sp>
        <p:nvSpPr>
          <p:cNvPr id="3" name="Content Placeholder 2"/>
          <p:cNvSpPr>
            <a:spLocks noGrp="1"/>
          </p:cNvSpPr>
          <p:nvPr>
            <p:ph sz="quarter" idx="13"/>
          </p:nvPr>
        </p:nvSpPr>
        <p:spPr/>
        <p:txBody>
          <a:bodyPr/>
          <a:lstStyle/>
          <a:p>
            <a:r>
              <a:rPr lang="en-US" dirty="0" smtClean="0"/>
              <a:t>How can I maintain balance with more children?</a:t>
            </a:r>
            <a:endParaRPr lang="en-US" dirty="0"/>
          </a:p>
        </p:txBody>
      </p:sp>
    </p:spTree>
    <p:extLst>
      <p:ext uri="{BB962C8B-B14F-4D97-AF65-F5344CB8AC3E}">
        <p14:creationId xmlns:p14="http://schemas.microsoft.com/office/powerpoint/2010/main" val="3517325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Children</a:t>
            </a:r>
            <a:endParaRPr lang="en-US" dirty="0"/>
          </a:p>
        </p:txBody>
      </p:sp>
      <p:sp>
        <p:nvSpPr>
          <p:cNvPr id="3" name="Content Placeholder 2"/>
          <p:cNvSpPr>
            <a:spLocks noGrp="1"/>
          </p:cNvSpPr>
          <p:nvPr>
            <p:ph sz="quarter" idx="13"/>
          </p:nvPr>
        </p:nvSpPr>
        <p:spPr/>
        <p:txBody>
          <a:bodyPr/>
          <a:lstStyle/>
          <a:p>
            <a:r>
              <a:rPr lang="en-US" dirty="0"/>
              <a:t>Require every node is at least half full</a:t>
            </a:r>
          </a:p>
          <a:p>
            <a:pPr lvl="1"/>
            <a:r>
              <a:rPr lang="en-US" dirty="0"/>
              <a:t>Otherwise degenerates to a binary tree or linked list</a:t>
            </a:r>
          </a:p>
          <a:p>
            <a:endParaRPr lang="en-US" dirty="0" smtClean="0"/>
          </a:p>
          <a:p>
            <a:r>
              <a:rPr lang="en-US" dirty="0" smtClean="0"/>
              <a:t>How can I maintain balance with more children?</a:t>
            </a:r>
          </a:p>
          <a:p>
            <a:endParaRPr lang="en-US" dirty="0"/>
          </a:p>
          <a:p>
            <a:r>
              <a:rPr lang="en-US" dirty="0" smtClean="0"/>
              <a:t>If every leaf is at the same level, is it balanced?</a:t>
            </a:r>
          </a:p>
        </p:txBody>
      </p:sp>
    </p:spTree>
    <p:extLst>
      <p:ext uri="{BB962C8B-B14F-4D97-AF65-F5344CB8AC3E}">
        <p14:creationId xmlns:p14="http://schemas.microsoft.com/office/powerpoint/2010/main" val="1335576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457</TotalTime>
  <Words>1415</Words>
  <Application>Microsoft Office PowerPoint</Application>
  <PresentationFormat>On-screen Show (4:3)</PresentationFormat>
  <Paragraphs>321</Paragraphs>
  <Slides>69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SOHO</vt:lpstr>
      <vt:lpstr>Bitmap Image</vt:lpstr>
      <vt:lpstr>B/B+ Trees</vt:lpstr>
      <vt:lpstr>AVL limitations</vt:lpstr>
      <vt:lpstr>Disk accesses</vt:lpstr>
      <vt:lpstr>AVL Limitations</vt:lpstr>
      <vt:lpstr>AVL Limitations</vt:lpstr>
      <vt:lpstr>M-ary trees</vt:lpstr>
      <vt:lpstr>AVL limitations</vt:lpstr>
      <vt:lpstr>More Children</vt:lpstr>
      <vt:lpstr>More Children</vt:lpstr>
      <vt:lpstr>B/B+ Tree</vt:lpstr>
      <vt:lpstr>B+ tree</vt:lpstr>
      <vt:lpstr>B+ Tree</vt:lpstr>
      <vt:lpstr>Searching</vt:lpstr>
      <vt:lpstr>B+ Tree</vt:lpstr>
      <vt:lpstr>Insert</vt:lpstr>
      <vt:lpstr>Insert Continued</vt:lpstr>
      <vt:lpstr>Insert</vt:lpstr>
      <vt:lpstr>Insert Continued</vt:lpstr>
      <vt:lpstr>Insert Continued</vt:lpstr>
      <vt:lpstr>Insert Continued</vt:lpstr>
      <vt:lpstr>Insert Continued</vt:lpstr>
      <vt:lpstr>Overflowing nodes</vt:lpstr>
      <vt:lpstr>Insert Continued</vt:lpstr>
      <vt:lpstr>Insert Continued</vt:lpstr>
      <vt:lpstr>Insert</vt:lpstr>
      <vt:lpstr>Insert Continued</vt:lpstr>
      <vt:lpstr>Insert Continued</vt:lpstr>
      <vt:lpstr>Insert Continued</vt:lpstr>
      <vt:lpstr>Overflowing internal nodes</vt:lpstr>
      <vt:lpstr>Insert Continued</vt:lpstr>
      <vt:lpstr>Insert Continued</vt:lpstr>
      <vt:lpstr>Overfilled nodes</vt:lpstr>
      <vt:lpstr>Delete</vt:lpstr>
      <vt:lpstr>Delete Example</vt:lpstr>
      <vt:lpstr>Delete Continued</vt:lpstr>
      <vt:lpstr>Delete</vt:lpstr>
      <vt:lpstr>Delete Continued</vt:lpstr>
      <vt:lpstr>Delete</vt:lpstr>
      <vt:lpstr>Delete Continued</vt:lpstr>
      <vt:lpstr>Delete Continued</vt:lpstr>
      <vt:lpstr>Delete</vt:lpstr>
      <vt:lpstr>Delete Continued</vt:lpstr>
      <vt:lpstr>Delete Continued</vt:lpstr>
      <vt:lpstr>Under-filled internal nodes</vt:lpstr>
      <vt:lpstr>Delete Continued</vt:lpstr>
      <vt:lpstr>Delete</vt:lpstr>
      <vt:lpstr>Delete Continued</vt:lpstr>
      <vt:lpstr>Delete Continued</vt:lpstr>
      <vt:lpstr>Empty Root</vt:lpstr>
      <vt:lpstr>Other Trees</vt:lpstr>
      <vt:lpstr>Red Black-Tree</vt:lpstr>
      <vt:lpstr>Red-Black Tree</vt:lpstr>
      <vt:lpstr>Red-Black Trees</vt:lpstr>
      <vt:lpstr>Advantages</vt:lpstr>
      <vt:lpstr>Inner workings</vt:lpstr>
      <vt:lpstr>Huffman Tree</vt:lpstr>
      <vt:lpstr>Huffman trees</vt:lpstr>
      <vt:lpstr>Huffman Trees</vt:lpstr>
      <vt:lpstr>Huffman Trees</vt:lpstr>
      <vt:lpstr>Huffman Trees</vt:lpstr>
      <vt:lpstr>Huffman Trees</vt:lpstr>
      <vt:lpstr>Huffman Trees</vt:lpstr>
      <vt:lpstr>Huffman Trees</vt:lpstr>
      <vt:lpstr>Huffman Trees</vt:lpstr>
      <vt:lpstr>Huffman Trees</vt:lpstr>
      <vt:lpstr>Huffman Tree</vt:lpstr>
      <vt:lpstr>Huffman Trees</vt:lpstr>
      <vt:lpstr>Huffman Trees</vt:lpstr>
      <vt:lpstr>Huffman Tree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 Trees</dc:title>
  <dc:creator>admin</dc:creator>
  <cp:lastModifiedBy>Classroom</cp:lastModifiedBy>
  <cp:revision>24</cp:revision>
  <dcterms:created xsi:type="dcterms:W3CDTF">2013-01-29T17:26:48Z</dcterms:created>
  <dcterms:modified xsi:type="dcterms:W3CDTF">2013-02-04T18:20:21Z</dcterms:modified>
</cp:coreProperties>
</file>