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ink/ink4.xml" ContentType="application/inkml+xml"/>
  <Override PartName="/ppt/ink/ink5.xml" ContentType="application/inkml+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6.xml" ContentType="application/inkml+xml"/>
  <Override PartName="/ppt/notesSlides/notesSlide19.xml" ContentType="application/vnd.openxmlformats-officedocument.presentationml.notesSlide+xml"/>
  <Override PartName="/ppt/ink/ink17.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8.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87" r:id="rId4"/>
    <p:sldId id="258" r:id="rId5"/>
    <p:sldId id="259" r:id="rId6"/>
    <p:sldId id="260" r:id="rId7"/>
    <p:sldId id="261" r:id="rId8"/>
    <p:sldId id="262" r:id="rId9"/>
    <p:sldId id="263" r:id="rId10"/>
    <p:sldId id="264" r:id="rId11"/>
    <p:sldId id="265" r:id="rId12"/>
    <p:sldId id="268" r:id="rId13"/>
    <p:sldId id="266" r:id="rId14"/>
    <p:sldId id="267" r:id="rId15"/>
    <p:sldId id="269" r:id="rId16"/>
    <p:sldId id="270" r:id="rId17"/>
    <p:sldId id="271" r:id="rId18"/>
    <p:sldId id="272" r:id="rId19"/>
    <p:sldId id="273" r:id="rId20"/>
    <p:sldId id="274" r:id="rId21"/>
    <p:sldId id="276" r:id="rId22"/>
    <p:sldId id="275" r:id="rId23"/>
    <p:sldId id="277" r:id="rId24"/>
    <p:sldId id="279" r:id="rId25"/>
    <p:sldId id="280" r:id="rId26"/>
    <p:sldId id="278" r:id="rId27"/>
    <p:sldId id="298" r:id="rId28"/>
    <p:sldId id="315" r:id="rId29"/>
    <p:sldId id="281" r:id="rId30"/>
    <p:sldId id="282" r:id="rId31"/>
    <p:sldId id="283" r:id="rId32"/>
    <p:sldId id="284" r:id="rId33"/>
    <p:sldId id="285" r:id="rId34"/>
    <p:sldId id="286" r:id="rId35"/>
    <p:sldId id="288" r:id="rId36"/>
    <p:sldId id="289" r:id="rId37"/>
    <p:sldId id="290" r:id="rId38"/>
    <p:sldId id="291" r:id="rId39"/>
    <p:sldId id="292" r:id="rId40"/>
    <p:sldId id="293" r:id="rId41"/>
    <p:sldId id="296" r:id="rId42"/>
    <p:sldId id="299" r:id="rId43"/>
    <p:sldId id="297" r:id="rId44"/>
    <p:sldId id="295" r:id="rId45"/>
    <p:sldId id="294" r:id="rId46"/>
    <p:sldId id="300" r:id="rId47"/>
    <p:sldId id="311" r:id="rId48"/>
    <p:sldId id="312" r:id="rId49"/>
    <p:sldId id="313" r:id="rId50"/>
    <p:sldId id="314" r:id="rId51"/>
    <p:sldId id="301" r:id="rId52"/>
    <p:sldId id="302" r:id="rId53"/>
    <p:sldId id="303" r:id="rId54"/>
    <p:sldId id="310" r:id="rId55"/>
    <p:sldId id="305" r:id="rId56"/>
    <p:sldId id="304" r:id="rId57"/>
    <p:sldId id="306" r:id="rId58"/>
    <p:sldId id="307" r:id="rId59"/>
    <p:sldId id="309" r:id="rId60"/>
    <p:sldId id="30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22" autoAdjust="0"/>
  </p:normalViewPr>
  <p:slideViewPr>
    <p:cSldViewPr snapToGrid="0" snapToObjects="1">
      <p:cViewPr>
        <p:scale>
          <a:sx n="68" d="100"/>
          <a:sy n="68" d="100"/>
        </p:scale>
        <p:origin x="-8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image" Target="../media/image15.emf"/><Relationship Id="rId2"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7:32:58.643"/>
    </inkml:context>
    <inkml:brush xml:id="br0">
      <inkml:brushProperty name="width" value="0.05292" units="cm"/>
      <inkml:brushProperty name="height" value="0.05292" units="cm"/>
      <inkml:brushProperty name="color" value="#FF0000"/>
    </inkml:brush>
  </inkml:definitions>
  <inkml:trace contextRef="#ctx0" brushRef="#br0">22776 15543,'0'0,"0"0,0 0,0 0,0 0,0 0,0 0,0 0,0 0,0 0,0 0,0 0,0 0,0 0,0 0,0 0,0 0,0 0,0 0,0 0,0 0,0 0,0 0,0 0,0 0,0 0,0 0,0 0,0 0,0 0,0 0,0 0,0 0,0 0,0 0,0 0,0 0,0 0,0 0,0 0,0 0,0 0,0 0,0 0,0 0,0 0,0 0,0 0,0 0,0 0,0 0,0 0,0 0,0 0,0 0,0 0,0 0,0 0,0 0,0 0,0 0,0 0,0 0,-131 11,131-11,0 0,0 0,-22 0,22 0,0 0,-27-10,27 10,-32-8,-5 8,-3-14,-7 5,-1 1,1-6,-2 2,4-5,2 3,1-3,6 4,0 2,-2-2,6 14,2-14,8 13,3 0,7-10,3 10,9 0,0 15,1 7,-1 7,14 9,-1 8,1 0,-2 2,0 1,-11-7,14-2,-14-3,-1-2,8 7,-7 4,9 3,-9 0,0-11,9-12,-9-8,-1-18,0 10,0-10,0 0,0 0,0 0,0 0,0 0,0 0,14 0,-2 0,4 2,3-2,4-19,5 8,3 1,5-2,1 12,1-14,-2 14,2 0,1 0,-1 13,7-3,-4 1,1 9,-7 7,-5 2,-6 4,-7-2,-7 0,-8 1,-2 0,-11 6,-7 5,-9-1,-7 1,-6-2,-7-3,-5-4,-1-4,-6-4,-2 0,-4-3,-1-3,-9-2,0-8,-2-9,1-14</inkml:trace>
  <inkml:trace contextRef="#ctx0" brushRef="#br0" timeOffset="5661.5661">21915 14823,'0'0,"0"0,0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0,-72 36,72-36,0 0,0 0,0 0,0 0,0 0,-15 2,15-2,0 0,0 0,0 0,0 0,-15 0,15 0,0 0,0 0,0 0,-19 0,19 0,0 0,0 0,-22 0,22 0,0 0,-24 0,24 0,-22 0,-6-11,0 11,1-12,-7 13,-1-12,-1 11,-7-9,4 9,-5 0,-1-9,-1 9,-2 0,-3-1,1 1,-6 10,0 7,-1 2,-1 5,3 1,0-2,-2 7,1 0,-5 3,6 2,-1 2,3 2,1 2,0 5,5 6,1 4,7 6,2 2,3 4,2 1,1-1,2 2,2-3,1 1,4-4,7 1,2 4,5 1,9 7,2 0,-3 4,1-3,12-8,0-2,2-2,3 2,7 4,0 3,9 0,0 6,2-7,7 3,-1-5,0-8,4 1,0 0,1 0,5 7,0-4,-2 1,6-4,-6-4,-2-8,4-3,-8-7,1-1,-2-5,-6-3,1 2,-6-8,-1-2,-4-4,-3-6,-3-3,-6-4,-7-9,-8 10,9-10,-9 0,0 0,0 0,0 0,0 0,-18 0,3 0,-7 0,-6-10,-6-4,-5-3,-4-4,-6 1,5 4,-4-3,4 5,3 2,-5 3,8 9,-3 0,3 1,3-1,7 0,1-12,9 12,9 0,9 0,0 0,0-8,0 8,17 0,4 0,8-9,5 9,3 0,5 0,-2 12,2-1,5 0,-8-3,-1-8,-3 0,-10-1,-3 1,-5-17,-4-4,-14-7,8-16,-8-18,-25-16,1-15,6 4,5 12,13 20,17 22,-2 18</inkml:trace>
  <inkml:trace contextRef="#ctx0" brushRef="#br0" timeOffset="19489.9488">21183 13818,'0'0,"0"0,0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0,51-3,-51 3,0 0,0 0,0 0,30 15,-30-15,0 0,0 0,45 0,-45 0,0 0,58 0,-58 0,75 0,13 0,9 0,11 0,7 9,10 4,12 5,11-5,8-13,5 1</inkml:trace>
  <inkml:trace contextRef="#ctx0" brushRef="#br0" timeOffset="28264.8262">20971 12525,'0'0,"0"0,0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0,57-63,-57 63,0 0,0 0,0 0,0 0,15 10,-15-10,0 0,0 0,0 0,21-1,-21 1,0 0,0 0,28 8,-28-8,0 0,37 0,-37 0,44 15,10-5,-54-10,64 10,5 1,10-1,9 2,10-4,9-6,14-4,5 3,5-2,2-7,-2 7,-3-8,-12 8</inkml:trace>
  <inkml:trace contextRef="#ctx0" brushRef="#br0" timeOffset="38832.8829">21390 10610,'0'0,"0"0,0 0,0 0,0 0,0 0,0 0,0 0,0 0,0 0,0 0,0 0,0 0,0 0,0 0,0 0,0 0,0 0,0 0,0 0,0 0,0 0,0 0,0 0,0 0,0 0,0 0,0 0,0 0,0 0,0 0,0 0,0 0,0 0,0 0,0 0,0 0,0 0,0 0,0 0,0 0,0 0,0 0,0 0,0 0,0 0,0 0,0 0,0 0,0 0,0 0,0 0,0 0,0 0,0 0,0 0,0 0,0 0,0 0,0 0,0 0,0 0,0 0,0 0,0 0,0 0,0 0,0 0,21 26,-21-26,0 0,0 0,0 0,0 0,-13 19,13-19,0 0,0 0,0 0,-1 33,1-33,0 0,0 0,-13 38,13-38,0 0,-3 42,3-42,-10 39,10-2,-9-7,8-6,1-8,13-4,10-2,9-10,9 15,6-16,5 15,5-6,0-8,-4 17,-6-19,-3 2,-8 0,-4-8,-3-7,-2-11,-4-8,-6-10,-3-9,-14-5,12-2,-11 0,2 16</inkml:trace>
  <inkml:trace contextRef="#ctx0" brushRef="#br0" timeOffset="38972.8969">22030 10693,'-1'53,"-9"12,10-65,-2 78,-15 79,13 22,-1 1,1-18,-14-30,0-38</inkml:trace>
  <inkml:trace contextRef="#ctx0" brushRef="#br0" timeOffset="40617.0612">21483 9149,'0'0,"0"0,0 0,0 0,0 0,0 0,0 0,0 0,0 0,0 0,0 0,0 0,0 0,0 0,0 0,0 0,0 0,0 0,0 0,0 0,0 0,0 0,0 0,0 0,0 0,0 0,0 0,0 0,0 0,0 0,0 0,0 0,0 0,0 0,0 0,0 0,0 0,0 0,0 0,0 0,0 0,0 0,0 0,0 0,0 0,0 0,0 0,0 0,0 0,0 0,0 0,0 0,0 0,0 0,0 0,0 0,0 0,0 0,0 0,0 0,0 0,0 0,0 0,0 0,-187-22,144 39,-5 5,-5 5,-7 7,-4 10,-7 4,-7 5,-3 6,-2 0,-2 4,1 2,3 7,-6 12,0 13,-1 18,-1 13,4 8,8 4,5-1,2 5,9 4,6 5,6 5,10 2,7 1,10 2,6 3,9 0,1 2,11-7,8-9,6-12,6-11,7-6,4-5,9-7,-1-4,5-11,2-6,3-10,2-12,0-12,-7-14,-1-17,-5-9,-1-16,-3-1,-5 1,-3-1,-2 1,-8 0,-2 0,-4 0,-6-12,-9 12,9 0,-9 0,0 0,0 0,0 0,-14 0,1 14,-6-14,1 14,-1-14,-5 10,-7-10,-7 11,-9-11,-7 0,-2-18,-2-2,-1-2,4-7,12 3,11 2,11 7,13 9,8 8,0 0,0 0,16 9,8 8,13 4,10 6,6-2,4 2,-2-1,-5-3,-6-3,-3-9,3-12,-2-8,1-17,-7-22,-18-30,-12-40,-18-29</inkml:trace>
  <inkml:trace contextRef="#ctx0" brushRef="#br0" timeOffset="42077.2072">21202 8613,'0'0,"0"0,0 0,0 0,0 0,0 0,0 0,0 0,0 0,0 0,327-109,-265 100,0 9,-1-8,62 8,-1-2,2 30,2 5,-4 10,-10 5,-13-2,-4-10,-14-17,-11-19,-17-34,-28-19</inkml:trace>
  <inkml:trace contextRef="#ctx0" brushRef="#br0" timeOffset="42442.2437">21252 7511,'34'-10,"11"-3,-45 13,0 0,50-11,-50 11,105-19,19 3,19 7,20 9,11-9,6 9,-2-2,-1 2,-6-1</inkml:trace>
  <inkml:trace contextRef="#ctx0" brushRef="#br0" timeOffset="90894.0885">21380 5517,'0'0,"0"0,0 0,0 0,0 0,0 0,0 0,0 0,0 0,0 0,0 0,0 0,0 0,0 0,0 0,0 0,0 0,0 0,0 0,0 0,0 0,0 0,0 0,0 0,0 0,0 0,0 0,0 0,0 0,93-125,-93 125,56-42,12-3,13 0,2 6,0 10,-2 15,-12 13,-7 26,-17 14,-17 11,-18 4,-9 4,-20-9,0-2,-4-7,4-8,8-10,10-9,12-4,18-9,17 15,8-4,4 2,-6 6,-9 8,-12 13,-19 12,-20 10,-25 12,-28 9,-23 11,-22 10,-4-6,0-14,15-34,22-41</inkml:trace>
  <inkml:trace contextRef="#ctx0" brushRef="#br0" timeOffset="91454.1445">21569 4124,'-16'-16,"-8"3,24 13,0 0,-26-8,26 8,-55-13,-12 13,-9 12,-13 23,-13 24,-14 21,-2 17,-4 17,3 4,10 6,5 9,15 6,10 15,0 20,2 11,3 8,11-9,19-23,22-27,23-29,1-12,24-5,17-3,12-1,12-12,5-8,0-18,-4-13,-12-17,-16-16</inkml:trace>
  <inkml:trace contextRef="#ctx0" brushRef="#br0" timeOffset="92391.2381">19735 6832,'0'0,"0"0,0 0,0 0,0 0,0 0,0 0,0 0,0 0,0 0,0 0,0 0,0 0,0 0,0 0,0 0,0 0,0 0,0 0,0 0,0 0,0 0,0 0,0 0,0 0,0 0,0 0,0 0,0 0,0 0,0 0,0 0,0 0,0 0,0 0,0 0,0 0,0 0,0 0,0 0,0 0,0 0,0 0,0 0,0 0,0 0,0 0,0 0,0 0,0 0,0 0,0 0,0 0,0 0,0 0,0 0,0 0,0 0,0 0,0 0,0 0,0 0,0 0,0 0,179 59,-121-29,9 5,12 9,-2 8,-9-2,-18-12,-16-19,-16-28,-10-27,-8-27,-2-23,-15-13,4 0,11 11,-1 16,28 11,1 5</inkml:trace>
  <inkml:trace contextRef="#ctx0" brushRef="#br0" timeOffset="92977.2967">20962 3619,'0'0,"0"0,0 0,0 0,0 0,0 0,0 0,0 0,0 0,0 0,0 0,0 0,0 0,0 0,0 0,0 0,0 0,0 0,0 0,0 0,0 0,0 0,0 0,0 0,0 0,0 0,169-28,-169 28,94 0,33 1,33-2,33-13,13-19,-11-18,-33-4,-52 15</inkml:trace>
  <inkml:trace contextRef="#ctx0" brushRef="#br0" timeOffset="93376.3367">21055 2862,'0'0,"0"0,0 0,0 0,0 0,0 0,0 0,0 0,0 0,0 0,0 0,0 0,0 0,0 0,0 0,0 0,0 0,0 0,0 0,166 63,-166-63,75 1,76 14,50-15,29-11,10-12,-7-7,-45 3</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17:14.840"/>
    </inkml:context>
    <inkml:brush xml:id="br0">
      <inkml:brushProperty name="width" value="0.05292" units="cm"/>
      <inkml:brushProperty name="height" value="0.05292" units="cm"/>
      <inkml:brushProperty name="color" value="#FF0000"/>
    </inkml:brush>
  </inkml:definitions>
  <inkml:trace contextRef="#ctx0" brushRef="#br0">18423 6650,'0'0,"0"0,0 0,0 0,0 0,0 0,0 0,0 0,0 0,0 0,0 0,0 0,0 0,0 0,0 0,0 0,0 0,0 0,0 0,0 0,0 0,0 0,0 0,0 0,0 0,0 0,0 0,0 0,0 0,0 0,0 0,0 0,0 0,0 0,0 0,0 0,0 0,0 0,0 0,0 0,0 0,0 0,0 0,0 0,0 0,0 0,0 0,0 0,-63-23,63 23,0 0,0 0,-43 12,43-12,0 0,-54 22,54-22,-65 36,-6 10,-5 10,-1 10,-5 13,3 8,-4 15,6 8,7 8,15 3,21-1,35-9,20-11,35-12,28-14,20-14,16-19,9-24,8-18,7-30,4-21,-6-17,-11-15,-15-10,-23-6,-17-3,-27 0,-28-4,-24-2,-24 4,-18 1,-17 3,-16 9,-10 7,-8 15,-4 11,0 14,9 13,15 10</inkml:trace>
  <inkml:trace contextRef="#ctx0" brushRef="#br0" timeOffset="602.0601">20145 5997,'0'0,"0"0,0 0,0 0,0 0,0 0,0 0,0 0,0 0,0 0,0 0,0 0,0 0,0 0,0 0,0 0,0 0,0 0,0 0,0 0,0 0,0 0,0 0,0 0,0 0,0 0,0 0,0 0,0 0,0 0,0 0,0 0,0 0,0 0,0 0,0 0,0 0,0 0,0 0,0 0,0 0,0 0,0 0,0 0,0 0,0 0,0 0,0 0,0 0,0 0,0 0,0 0,0 0,-108 128,108-128,-48 55,-17 11,-7 11,-10 16,-6 16,1 11,5 14,11 14,8 13,13 13,13 9,14 1,19-2,7-5,35-11,14-8,22-17,18-13,11-20,3-21,-2-21,-8-23,-12-21,-17-22,-19-15</inkml:trace>
  <inkml:trace contextRef="#ctx0" brushRef="#br0" timeOffset="1234.1233">20060 7379,'0'0,"-13"107,13-107,0 0,0 33,0-33,1 66,-9 9,10 1,0-1,-9-11,9-12,-2-18,-8-13,6-11,2-10,2-17,5-16,4-26,7-24,8-20,12-4,11 12,8 18,14 25,7 19,10 18,3 14,-3 17,-13 16,-16 17,-14 15,-21 6,-8 4,-16-1,2-7,-2-3,2-12,16-9,2-11,7-16,5-15,4-31</inkml:trace>
  <inkml:trace contextRef="#ctx0" brushRef="#br0" timeOffset="1659.1659">21579 6208,'0'0,"0"0,0 0,0 0,0 0,0 0,0 0,0 0,0 0,0 0,0 0,0 0,0 0,0 0,0 0,103 125,-69-47,11 22,11 17,6 21,3 16,-6 17,-14 15,-16 12,-26 15,-32 8,-42 1,-43-2,-49-8,-46-15,-38-17</inkml:trace>
  <inkml:trace contextRef="#ctx0" brushRef="#br0" timeOffset="6297.6297">10358 6429,'0'0,"0"0,0 0,0 0,0 0,0 0,0 0,0 0,0 0,0 0,0 0,0 0,0 0,0 0,0 0,0 0,0 0,0 0,0 0,0 0,0 0,0 0,0 0,0 0,0 0,0 0,0 0,0 0,0 0,0 0,0 0,0 0,0 0,0 0,0 0,0 0,0 0,0 0,0 0,0 0,0 0,0 0,0 0,0 0,0 0,0 0,0 0,0 0,0 0,0 0,17 102,-17-102,0 0,7 52,-7-52,7 64,0 9,-9 10,17 9,-17-1,0-2,1-12,0-16,9-15,-8-17,0-11,7-9,-7-9,11 0,-3 0,-8-25,17-6,-15-15,11-13,-1-11,6-8,11-2,6 4,12 12,9 11,9 12,8 10,8 8,4 7,3 16,1-1,-8 29,-5 18,-10 23,-14 24,-13 22,-20 9,-11 9,-9-6,-26-6,3-12</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18:41.910"/>
    </inkml:context>
    <inkml:brush xml:id="br0">
      <inkml:brushProperty name="width" value="0.05292" units="cm"/>
      <inkml:brushProperty name="height" value="0.05292" units="cm"/>
      <inkml:brushProperty name="color" value="#FF0000"/>
    </inkml:brush>
  </inkml:definitions>
  <inkml:trace contextRef="#ctx0" brushRef="#br0">4473 6599,'0'0,"0"0,0 0,0 0,0 0,33 92,-33-92,0 0,-1 32,1-32,14 68,-15 8,11 10,-12 12,0 9,0 7,-16 2,5-9,11-17,1-23,0-24,23-22</inkml:trace>
  <inkml:trace contextRef="#ctx0" brushRef="#br0" timeOffset="711.0711">4565 6625,'0'0,"0"0,0 0,0 0,0 0,0 0,0 0,0 0,0 0,0 0,0 0,0 0,0 0,0 0,0 0,0 0,0 0,0 0,0 0,0 0,0 0,0 0,0 0,0 0,0 0,0 0,0 0,0 0,0 0,0 0,0 0,0 0,0 0,0 0,133-5,-133 5,76 14,23-2,16-12,15 10,11-12,10-9,10-1,11-3,13-4,14 1,13-2,8-1,10 0,6-1,7-2,5 3,7-1,8 3,6 3,7 14,2-10,-3 10,-3 13,-7-5,1 7,-3 5,2 2,-1 3,-1 3,-5 2,-12 2,-11-2,-12 1,-10-3,-3-2,-2 3,-3 0,-5-1,-9 0,-15-2,-19-2,-21-4,-17-1,-20-7</inkml:trace>
  <inkml:trace contextRef="#ctx0" brushRef="#br0" timeOffset="2073.2073">4984 7753,'0'0,"0"0,0 0,0 0,0 0,0 0,218-1,-127 1,-7 0,-6-1,-2 1,-1-1,-2-14,-2 7,1-2,1-1,-2-3,122-27,-149 30,1 0,3 0,47-10,3-2,4 5,5 3,2 5,10 10,6-13,9 12,8 0,11 1,5-1,10 1,3-2,10 1,7 1,6-14,11 13,6-13,7 14,4-2,-2 1,6 0,2 18,6-3,11 4,1 1,-5 3,-4 4,-10 3,-14 0,-8 3,-7 2,-7 0,-5-1,-3 5,-13-8,-16 0,-19-6,-25-5,-21-6,-16-6,-7-7,-1-1,3 1,-3-24,-9 1,-20-2,-19-3,-16-4,-1-2,0-6,-13-4,2-5,5-7,6-7,1-12,0-10,0-8,0-1,0-1,-15 8,-10 5,-17 3</inkml:trace>
  <inkml:trace contextRef="#ctx0" brushRef="#br0" timeOffset="3079.3079">5757 6638,'0'0,"0"0,0 0,0 0,0 0,0 0,0 0,0 0,0 0,0 0,0 0,0 0,0 0,0 0,0 0,0 0,0 0,0 0,0 0,0 0,0 0,0 0,0 0,0 0,0 0,0 0,0 0,0 0,0 0,0 0,0 0,0 0,0 0,0 0,0 0,0 0,0 0,0 0,0 0,0 0,0 0,0 0,0 0,0 0,0 0,0 0,0 0,0 0,0 0,0 0,0 0,0 0,0 0,0 0,0 0,0 0,0 0,0 0,0 0,0 0,0 0,0 0,0 0,0 0,0 0,0 0,0 0,0 0,0 0,0 0,0 0,0 0,0 0,0 0,0 0,139 86,-139-86,14 68,-4 23,-12 17,0 18,-8 4,-1 1,7-14,4-26,8-28,8-34</inkml:trace>
  <inkml:trace contextRef="#ctx0" brushRef="#br0" timeOffset="4194.4194">7090 6543,'0'0,"0"0,0 0,0 0,0 0,0 0,0 0,0 0,0 0,0 0,0 0,0 0,0 0,0 0,0 0,0 0,0 0,0 0,0 0,0 0,0 0,0 0,0 0,0 0,0 0,0 0,0 0,0 0,0 0,0 0,0 0,0 0,0 0,0 0,0 0,0 0,0 0,0 0,0 0,0 0,47 105,-47-105,0 0,12 49,-12-49,6 64,-8 16,13 20,-13 12,0 1,0-7,-1-16,2-17,0-12,0-8,14-3,-6-2</inkml:trace>
  <inkml:trace contextRef="#ctx0" brushRef="#br0" timeOffset="4805.4805">8248 6411,'0'0,"0"0,0 0,0 0,0 0,0 0,0 0,0 0,0 0,0 0,0 0,0 0,0 0,0 0,0 0,0 0,0 0,0 0,0 0,0 0,0 0,0 0,0 0,0 0,0 0,0 0,0 0,0 0,0 0,0 0,0 0,0 0,0 0,0 0,73 106,-73-106,15 65,-5 26,-3 26,-9 22,12 17,-15 2,3-9,0-24,0-38,1-38</inkml:trace>
  <inkml:trace contextRef="#ctx0" brushRef="#br0" timeOffset="5181.5181">9653 6515,'0'0,"0"0,0 0,0 0,0 0,0 0,0 0,0 0,99 121,-99-121,8 41,-2 13,-6 10,16 72,-20 32,12 18,-11 8</inkml:trace>
  <inkml:trace contextRef="#ctx0" brushRef="#br0" timeOffset="6249.6249">5228 8036,'0'0,"0"0,0 0,0 0,0 0,0 0,0 0,0 0,0 0,0 0,0 0,70 143,-70-143,0 38,-1 4,0 2,-10 40,9-12,-16-14,6-24,-1-25,5-22</inkml:trace>
  <inkml:trace contextRef="#ctx0" brushRef="#br0" timeOffset="6538.6538">5201 8019,'0'0,"-146"90,146-90,-28 15,-23 10,6-3,13-8,19-14,13-13,33-12,0-10</inkml:trace>
  <inkml:trace contextRef="#ctx0" brushRef="#br0" timeOffset="6722.6722">5269 8058,'14'11,"1"0,-15-11,0 0,0 0,0 0,0 0,17 12,-17-12,0 0,0 0,0 0,34 21,-34-21,0 0,0 0,38 19,-38-19,0 0,40 15,-40-15,48 9,-3-9,3 0</inkml:trace>
  <inkml:trace contextRef="#ctx0" brushRef="#br0" timeOffset="7536.7536">5847 8370,'0'0,"0"0,0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0,-84 12,84-12,0 0,0 0,0 0,0 0,0 0,0 0,0 0,0 0,0 0,0 0,0 0,0 0,0 0,0 0,0 0,0 0,0 0,0 0,0 0,0 0,0 0,0-8,0 8,0 0,0 0,0 0,0 0,0 0,0 0,0 0,0 0,0 0,0 0,0 0,0 0,0 0,0 0,0 0,0 0,0 0,16-15,-16 15,0 0,0 0,0 0,0 0,0 0,0 0,16-10,-16 10,0 0,0 0,0 0,0 0,0 0,24-13,-24 13,0 0,0 0,0 0,0 0,33-15,-33 15,0 0,0 0,0 0,39-18,-39 18,0 0,0 0,45-20,-45 20,0 0,46-20,-46 20,50-24,1-1,8-5,2-3,9-3,-4-4,-1 1,-7-1,-9 1,-9 7,-10 4,-8 3,-10 3,-4 0,-8 1,0 0,2 5,-2-1,-18 2,0 5</inkml:trace>
  <inkml:trace contextRef="#ctx0" brushRef="#br0" timeOffset="8770.8769">7022 8369,'0'0,"0"0,0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0,71 44,-71-44,0 0,0 0,0 0,0 0,18-2,-18 2,0 0,0 0,0 0,24-12,-24 12,0 0,0 0,29-11,-29 11,0 0,31-13,-31 13,39-14,2-4,6 0,2-4,6-3,4-4,5-6,-1-7,6-4,-9 3,-1-2,57-57,-107 83,0 3,0-3,10-16,-4 1,-5 1,-6 5,8 5,-12 8,0 3,0 12</inkml:trace>
  <inkml:trace contextRef="#ctx0" brushRef="#br0" timeOffset="10366.0365">7844 7757,'0'0,"0"0,0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0,57-22,-57 22,0 0,0 0,0 0,0 0,0 0,0 0,0 0,0 0,-13 0,13 0,0 0,0 0,0 0,0 0,0 0,0 0,0 0,-12-8,12 8,0 0,0 0,0 0,0 0,0 0,0 0,-18 0,18 0,0 0,0 0,0 0,0 0,0 0,-25 17,25-17,0 0,0 0,0 0,0 0,-31 19,31-19,0 0,0 0,0 0,-38 25,38-25,0 0,0 0,-40 28,40-28,0 0,-41 29,41-29,-39 25,7-6,12-6,8-12,12 7,0-8,11-9,8-1,8-5,7-3,4-1,2-2,3 1,0-1,-5-1,-3 5,-10 2,-7 5,-6 10,-12-11,9 11,-9 0,0 0,0 0,0 0,0 0,0 0,0 0,12 16,-1-4,0 3,4 0,5 3,4 1,5 2,5 2,2-1,2 4,4 3,-2-1,-6-3,-6-2,-7-8,-12-6,-9-9,-12 0</inkml:trace>
  <inkml:trace contextRef="#ctx0" brushRef="#br0" timeOffset="11196.1195">6400 7790,'0'0,"0"0,0 0,0 0,0 0,0 0,0 0,0 0,0 0,0 0,0 0,0 0,0 0,0 0,0 0,0 0,0 0,0 0,0 0,0 0,0 0,0 0,0 0,0 0,0 0,0 0,0 0,0 0,0 0,0 0,0 0,0 0,0 0,0 0,0 0,0 0,0 0,0 0,0 0,0 0,0 0,0 0,0 0,0 0,0 0,0 0,0 0,0 0,0 0,0 0,0 0,0 0,0 0,0 0,0 0,0 0,0 0,0 0,0 0,0 0,0 0,0 0,0 0,0 0,167-62,-156 53,-11 9,0 0,0 0,-10 10,-9 1,-9 2,-6-1,-4 4,-3-1,-1-2,2 0,7-3,12-10,9 13,12-13,0 0,0 0,0 0,20 0,5-10,14-1,8-6,6-1,1-4,-2 2,-8 3,-10 4,-7 5,-4 8,-2 0,2 16,5 4,2 4,5 2,0 0,3-2,-2-7</inkml:trace>
  <inkml:trace contextRef="#ctx0" brushRef="#br0" timeOffset="29742.974">16222 5972,'0'0,"0"0,0 0,0 0,0 0,0 0,0 0,0 0,0 0,0 0,0 0,0 0,0 0,0 0,0 0,0 0,0 0,0 0,0 0,0 0,90 103,-90-103,0 0,10 34,-10-34,22 64,2 15,-2 2,-3-5,-7-12,-11-17,-1-18,-1-12,1-17,-10 0,2 0,-1-21,-3-20,-1-25,12-22,1-16,21 1,25 16,21 22,18 24,6 19,3 21,-10 1,-12-1,-12 0,-16 17,-14-4,-30-2</inkml:trace>
  <inkml:trace contextRef="#ctx0" brushRef="#br0" timeOffset="30608.0605">16091 6326,'0'0,"0"0,0 0,0 0,160-5,-160 5,68-22,12 9,1 2,2 1,-5 9,-6-11,-14 10,-11 2,-14 0,-16 0,-8 0,-9 0,-15 0,-11 0,-11 21,-6 2,-1 5,12-2,12-2,20-3,19-4,14-6,10-11,4 0,4-15,-5-6,-12 1,-10-2,-24 5,-1 5,-20 13,-15-13,-9 12,5 0,15 0,17 0,18 0,14-19,14 3,12 4,4 0,-6 12,-7 0,-9 0,-1-1,1 23,-2-3,0 5,-9 1,-2 1,-6-1,-4-3,-7-7,-2-6,-10-9,1 0,-2-19,1-6,11-11,-2-6,25-1,6 1,13 12,3 11,2 11,-4 7,-14-8,-7-4</inkml:trace>
  <inkml:trace contextRef="#ctx0" brushRef="#br0" timeOffset="31013.101">18087 5817,'0'0,"-36"93,36-93,0 0,0 0,-17 19,17-19,0 0,-41 38,41-38,-45 46,-11 9,4 6,10 10,15 10,27 10,23 4,28-3,27-8,14-14,8-18,-3-18,-15-20</inkml:trace>
  <inkml:trace contextRef="#ctx0" brushRef="#br0" timeOffset="31329.1326">18338 6228,'63'101,"-48"-80,-15-21,0 0,9 21,-9-21,21 44,-1-1,-4-6,-4-11,-12-18,0-17</inkml:trace>
  <inkml:trace contextRef="#ctx0" brushRef="#br0" timeOffset="31550.1547">18201 6058,'0'0,"0"0,0 0,0 0,0 0,0 0,0 0,0 0,0 0,0 0,0 0,0 0,0 0,189 24,-159-24</inkml:trace>
  <inkml:trace contextRef="#ctx0" brushRef="#br0" timeOffset="31923.192">18718 6325,'1'21,"13"-1,-14-20,0 0,0 0,0 18,0-18,0 0,18 32,-18-32,8 23,-8-9,0-14,0 0,0 0,0 0,0 0,0 0,0 0,0 0,0 0,0 0,0 0,0 0,0 0,0 0,0 0,0 0,0 0,0 0,12 0,-12 0,0 0,0 0,0 0,0 0,0 0,0 0,0-9,0 9,0 0,0 0,0 0,0 0,0 0,11-23,-11 23,0 0,0 0,0 0,0 0,14-36,-14 36,0 0,0 0,0 0,24-47,-24 47,0 0,0 0,30-50,-30 50,0 0,35-41,-35 41,41-26,-7 25,1 1,-1 34,-6 3,-3 0,-11-1,1-7,-6-9,1-12,5-8,2-28,0-9</inkml:trace>
  <inkml:trace contextRef="#ctx0" brushRef="#br0" timeOffset="32160.2157">19379 5913,'1'42,"-1"11,0-53,0 0,2 58,-2-58,3 109,-3 1,2-18,19-28,-8-32,-13-32,0-17,-34-18</inkml:trace>
  <inkml:trace contextRef="#ctx0" brushRef="#br0" timeOffset="32342.2339">19612 6155,'21'-2,"-1"2,-20 0,0 0,22 0,-22 0</inkml:trace>
  <inkml:trace contextRef="#ctx0" brushRef="#br0" timeOffset="32550.2547">20120 6402,'0'28,"1"1,-1-29,0 0,2 24,-2-24,0 42,0-14,0-28,0 0,0 0,0 0,0 0,1 8,-1-8,0 0,0 0,0 0,-10-11,10 11,0 0,0 0,-8-28,8 28,0 0,-12-44,12 44</inkml:trace>
  <inkml:trace contextRef="#ctx0" brushRef="#br0" timeOffset="32716.2713">20003 6102,'159'-11,"-141"11,-18 0,16 0,16-2</inkml:trace>
  <inkml:trace contextRef="#ctx0" brushRef="#br0" timeOffset="32943.2939">20427 6356,'0'0,"0"0,0 0,169 86,-116-93,1-1,-10 6,-17-10,-15 12,-12-13</inkml:trace>
  <inkml:trace contextRef="#ctx0" brushRef="#br0" timeOffset="33161.3158">20447 6263,'0'0,"0"0,0 0,0 0,0 0,0 0,159-13,-106 1,-8-1,-7 4,-3 2</inkml:trace>
  <inkml:trace contextRef="#ctx0" brushRef="#br0" timeOffset="33591.3588">21133 6168,'0'0,"0"0,0 0,0 0,0 0,0 0,0 0,0 0,0 0,0 0,0 0,0 0,0 0,-155 65,155-65,-41 28,6 7,8 7,11 2,17 3,10 1,21-7,14-9,13-15,5-17,1-21,-4-14,-9-11,-16-9,-18-9,-19-5,-36 2,-19 13,-17 20,-8 25,11 10,20 14,28-15</inkml:trace>
  <inkml:trace contextRef="#ctx0" brushRef="#br0" timeOffset="34374.437">21439 6139,'0'0,"0"0,0 0,0 0,0 0,0 0,0 0,0 0,0 0,0 0,0 0,0 0,0 0,0 0,0 0,0 0,0 0,0 0,0 0,0 0,0 0,0 0,0 0,0 0,0 0,0 0,0 0,0 0,0 0,0 0,0 0,0 0,0 0,0 0,0 0,0 0,0 0,0 0,0 0,0 0,0 0,0 0,0 0,0 0,0 0,0 0,0 0,0 0,0 0,0 0,0 0,0 0,0 0,0 0,0 0,0 0,0 0,0 0,0 0,0 0,0 0,0 0,0 0,0 0,0 0</inkml:trace>
  <inkml:trace contextRef="#ctx0" brushRef="#br0" timeOffset="34619.4615">21515 6518,'0'0,"0"0,0 0,0 0,0 0,0 0,0 0,0 0,0 0,0 0,0 0,0 0,0 0,13 105,-13-105,-1 23,-17 6,18-29,-20 38,-4 1,-6-1,-5-5,-1-7,-1-13,7-13,12-15,18-9</inkml:trace>
  <inkml:trace contextRef="#ctx0" brushRef="#br0" timeOffset="35087.5084">21813 6303,'0'0,"0"0,0 0,0 0,0 0,0 0,0 0,0 0,0 0,0 0,0 0,0 0,0 0,0 0,0 0,0 0,0 0,0 0,0 0,0 0,25 99,-25-99,0 0,1 47,-1-47,-13 53,0-10,-3-11,-2-16,0-16,3-21,14-12,-12-9,14-6,-2-9,8 0,-8-2,11 6,-10 11,12 9,-12 18,15 6,-15 9,17 0,-4-13,9 2,4-1,4-3,0-1,-2 0</inkml:trace>
  <inkml:trace contextRef="#ctx0" brushRef="#br0" timeOffset="35518.5515">22205 5970,'0'0,"0"0,0 0,0 0,0 0,0 0,0 0,0 0,0 0,0 0,0 0,0 0,0 0,0 0,0 0,0 0,0 0,0 0,0 0,0 0,0 0,0 0,0 0,0 0,0 0,0 0,0 0,0 0,0 0,0 0,0 0,0 0,0 0,0 0,0 0,0 0,0 0,0 0,0 0,0 0,0 0,0 0,0 0,0 0,0 0,0 0,0 0,0 0,0 0,0 0,0 0,0 0,119 102,-119-102,0 0,0 0,-26 28,26-28,0 0,-28 30,28-30,-35 34,0-1,-2 1,-4 2,7-4,5-4,14-8,15-4,0-4,10-1,12-3,7-8,10 13,18-13,12 11,11-11,-1 16,-7-5,-19 1,-15-2,-15 2,-11 0,-12-1,0-11,9 0</inkml:trace>
  <inkml:trace contextRef="#ctx0" brushRef="#br0" timeOffset="36037.6033">22836 6111,'0'0,"0"0,0 0,0 0,0 0,0 0,0 0,0 0,0 0,0 0,0 0,0 0,0 0,0 0,0 0,0 0,0 0,0 0,0 0,0 0,0 0,0 0,0 0,0 0,0 0,0 0,0 0,0 0,0 0,0 0,0 0,0 0,0 0,0 0,0 0,0 0,0 0,0 0,0 0,0 0,-20 94,20-94,0 0,1 45,-1-45,-1 53,12-2,-11-12,0-12,10-12,-10-15,0 0,0 0,0 0,19-27,2-11,10-15,10-7,6 8,0 19,-1 33,-6 13,-2 27,-7 12,-5 5,-6-3,-5-3,3-6,4-7</inkml:trace>
  <inkml:trace contextRef="#ctx0" brushRef="#br0" timeOffset="41744.174">5024 10137,'0'0,"0"0,0 0,0 0,0 0,0 0,0 0,0 0,0 0,0 0,0 0,0 0,0 0,0 0,0 0,0 0,0 0,0 0,0 0,0 0,0 0,0 0,0 0,0 0,0 0,0 0,0 0,0 0,0 0,0 0,0 0,-3 92,3-92,0 0,0 0,0 0,6 42,-6-42,0 0,0 0,0 19,0-19,0 0,-1 25,1-25,0 29,-3 35,2 18,-1 17,-10 11,-1 7,10 8,-14-5,13-3,0-5,-6-11,8-9,-1-11,1-15,1-13,1-19,-1-19,1-15,10-39</inkml:trace>
  <inkml:trace contextRef="#ctx0" brushRef="#br0" timeOffset="43307.3303">5078 10051,'0'0,"0"0,0 0,0 0,0 0,0 0,203 52,-134-29,16-2,15-5,17-1,12-1,17-4,13-4,14-4,17 6,9-10,15 1,14 2,11-1,14-2,4 1,8-8,5 8,4 1,0-1,-2-8,-5 9,-1-1,-1 16,-2-5,-6 1,2 1,-11-1,-4-1,-15 4,-8 3,-11-1,-6 6,2 3,-2 9,0 5,-10 2,-15-2,-20-4,-20-6,-21 1,-16-2,-13 0,-13 1,-6-3,-13-4,-12-5,-14-1,-10 2,-8 8,-13 11,-1 7,-21 9,-2 6,-1 4,3 6,-4 6,3 5,3 11,-1 5,6 7,3 8,1 1,10 8,-2 2,-5 2,7-2,8-4,0-6,-8-6,13-10,-14-9,2-14,-1-5,-16-13,-4-9,-10-15,-9-9,-8-11,-11-10,-10-12,-12-8,-8-13,-13-7,-13-9,-12-7,-18-3,-13-2,-19-3,-10 1,-12 2,-8 1,-8 3,-9 3,-5 1,-6 0,-6 4,-2 0,-2 3,1 3,2 3,-2 3,2 2,-2 4,-3 3,1 3,3 5,4 5,8 3,3-2,5 0,2 1,4 2,6 11,12-1,7 0,14 2,9 8,5-11,9 15,6-3,2 5,5 3,8 5,12-1,22 2,21-5,26-7,24-13,29-13,15-16</inkml:trace>
  <inkml:trace contextRef="#ctx0" brushRef="#br0" timeOffset="44009.4005">9118 9830,'0'0,"0"0,0 0,0 0,0 0,0 0,0 0,0 0,0 0,0 0,-39-113,23 53,16 60,0 0,0 0,0 0,0 0,0 0,0 0,0 0,0 0,0 0,0 0,0 0,0 0,0 0,0 0,0 0,0 0,0 0,0 0,0 0,0 0,0 0,0-8,0 8,0 0,0 0,0 0,0 0,0 0,0 0,0 0,0 0,0 0,0 0,0 0,0 0,0 0,0 0,0 0,0 0,0 0,0 0,0 0,0 0,0 0,0 0,0 0,0 0,0 0,0 11,0-11,0 0,0 0,0 0,0 0,0 0,-1 25,1-25,0 0,0 0,0 0,0 0,-1 48,1-48,0 0,0 0,0 0,14 70,-14-70,0 0,0 0,-1 87,1-87,0 0,9 103,-9-103,-3 118,-16 14,-3 19,-6 16,-1 15,2 18,2 15,10 11,11 9,0 6,1 0,18-1,-18-10,12-13,-12-18,2-24,-2-25,13-32,-11-30</inkml:trace>
  <inkml:trace contextRef="#ctx0" brushRef="#br0" timeOffset="45154.515">7202 9445,'0'0,"0"0,0 0,0 0,-11 124,11-124,-3 78,-7 131,8-145,1 3,0 4,-11 77,8 17,-1 20,1 21,-2 23,3 21,-4 19,-18 19,-11 19,-4 16,-1 14,2 9,5-4,2-18,15-26</inkml:trace>
  <inkml:trace contextRef="#ctx0" brushRef="#br0" timeOffset="50765.076">16509 9781,'0'0,"0"0,0 0,0 0,0 0,0 0,0 0,0 0,26 117,-26-117,23 119,-23-81,-2 7,9 5,-9 53,-1 18,0 12,-15 11,-7 9,-3-7,2-10,4-15,8-24,12-26,1-25,13-26,-12-20</inkml:trace>
  <inkml:trace contextRef="#ctx0" brushRef="#br0" timeOffset="51255.1249">16862 10721,'0'0,"0"0,0 0,0 0,0 0,0 0,0 0,0 0,0 0,0 0,0 0,0 0,0 0,0 0,0 0,0 0,0 0,0 0,0 0,0 0,0 0,0 0,0 0,0 0,0 0,0 0,0 0,0 0,0 0,0 0,0 0,0 0,0 0,0 0,0 0,44-91,-44 91,0 0,0 0,0 0,0 0,-38 11,38-11,0 0,0 0,0 0,-43 30,43-30,0 0,0 0,-45 42,45-42,0 0,-42 57,42-57,-37 65,8 7,14-1,13-5,28-9,19-12,26-18,15-28,13-11,-1-22,-13-13,-10-11,-20-2,-22-2,-23-1,-24 8,-23 9,-16 10,-9 10,-3 8,6 7,17 2,26-1</inkml:trace>
  <inkml:trace contextRef="#ctx0" brushRef="#br0" timeOffset="51825.182">17882 10654,'0'0,"0"0,0 0,0 0,0 0,0 0,0 0,0 0,0 0,0 0,0 0,0 0,0 0,-170 29,170-29,-49 9,5 15,3 13,8 7,11 2,21-3,1-9,31-10,4-13,14-12,2 1,5-25,-1-1,-4-2,-9-1,-10 8,-11 10,-6 11,-4 21,0 14,-2 18,-12 18,0 18,-7 19,-18 13,-15 7,-9-7,-11-13,-11-21,-8-28,-7-32,0-35,8-34,20-36,34-19,31-6</inkml:trace>
  <inkml:trace contextRef="#ctx0" brushRef="#br0" timeOffset="52303.2297">18163 11114,'0'0,"0"0,0 0,0 0,0 0,0 0,0 0,0 0,0 0,0 0,0 0,0 0,0 0,0 0,0 0,0 0,0 0,0 0,0 0,0 0,0 0,0 0,25-21,-25 21,0 0,0 0,0 0,32-18,-32 18,0 0,0 0,46-20,-46 20,0 0,59-14,-59 14,61 0,-2-2,-9 11,-13 14,-15 7,-14 7,-9 4,-13 1,-2-1,-4-2,3-4,6-7,10-1,23-1,20 0,26-1,18-7,7-6,-6-13,-16 1</inkml:trace>
  <inkml:trace contextRef="#ctx0" brushRef="#br0" timeOffset="53002.2996">19675 10516,'0'0,"0"0,0 0,0 0,0 0,0 0,0 0,0 0,0 0,0 0,0 0,0 0,0 0,0 0,0 0,0 0,0 0,0 0,0 0,0 0,0 0,0 0,0 0,0 0,0 0,0 0,0 0,0 0,0 0,0 0,0 0,0 0,0 0,0 0,0 0,0 0,0 0,0 0,0 0,0 0,0 0,0 0,0 0,0 0,0 0,0 0,0 0,0 0,0 0,0 0,0 0,0 0,0 0,22 126,-22-126,5 73,-8 12,12 2,-12-10,-1-12,3-15,-1-18,2-11,0-21,0 0,0 0,11-35,0-19,6-27,3-17,5-5,16 10,16 19,22 19,20 23,11 21,0 8,-13 36,-23 9,-27 15,-29 21,-22 17,-17 12,-3 4,1-4,7-10,13-15,8-17,4-25</inkml:trace>
  <inkml:trace contextRef="#ctx0" brushRef="#br0" timeOffset="55611.5606">15442 7493,'0'0,"0"0,0 0,0 0,0 0,0 0,0 0,0 0,0 0,0 0,0 0,0 0,0 0,0 0,0 0,0 0,0 0,0 0,0 0,138 93,-138-93,0 38,-1 12,2 5,-2 1,1-10,1-10,10-15,-12-11,1-10,13 0,-4-1,7-22,9-9,14-21,9-14,11-3,-1 8,-2 24,-12 26,-2 28,-5 21,-5 14,7 12,-3 6,0-3,4-5,-7-13,-3-18,-1-12,-1-18,0-24,-4-18</inkml:trace>
  <inkml:trace contextRef="#ctx0" brushRef="#br0" timeOffset="56530.6525">14725 7188,'0'0,"0"0,0 0,0 0,0 0,0 0,0 0,0 0,0 0,0 0,0 0,0 0,0 0,0 0,0 0,0 0,0 0,0 0,0 0,0 0,0 0,0 0,0 0,0 0,0 0,0 0,0 0,0 0,0 0,0 0,0 0,-156 16,156-16,0 0,-18 2,18-2,-18 9,3 3,-20 13,2 18,2 14,1 13,9 4,8-7,12-15,25-19,10-18,16-15,3-25,5-11,-4-13,-6-11,-14-7,-19-7,-14 1,-25 7,-14 14,-8 19,-4 20,4 14,7 0,16-1</inkml:trace>
  <inkml:trace contextRef="#ctx0" brushRef="#br0" timeOffset="56916.691">15179 6835,'0'0,"0"0,0 0,0 0,0 0,0 0,0 0,0 0,0 0,0 0,-1 103,1-103,0 0,-42 47,42-47,-51 60,-3 10,-1 14,0 18,0 18,9 17,9 4,15 2,21-8,31-23,37-17,36-26,23-33,18-21,-9-17,-14-25</inkml:trace>
  <inkml:trace contextRef="#ctx0" brushRef="#br0" timeOffset="57322.7316">16660 7157,'0'0,"0"0,0 0,0 0,0 0,0 0,0 0,0 0,0 0,0 0,0 0,0 0,0 0,161 34,-161-34,32 18,6 8,28 31,1 25,-7 23,-19 16,-16 8,-24 6,-20-2,-22-3,-22 0,-18-5,-16-12,-9-20</inkml:trace>
  <inkml:trace contextRef="#ctx0" brushRef="#br0" timeOffset="58284.8279">15108 9757,'0'0,"0"0,0 0,0 0,0 0,0 0,0 0,0 0,0 0,0 0,0 0,0 0,0 0,-116 110,116-110,-139 131,112-91,0 0,5 1,-20 57,14-1,27 0,9-8,22-27,14-16,6-19,8-29,3 1,9-27,2-14,-6-9,-10-16,-16-9,-19-9,-19-5,-25 2,-20 4,-17 16,-10 15,5 16,14 11,30 1</inkml:trace>
  <inkml:trace contextRef="#ctx0" brushRef="#br0" timeOffset="58659.8654">15893 9579,'0'0,"0"0,0 0,0 0,0 0,0 0,0 0,0 0,0 0,0 0,-12 116,12-116,0 0,-42 50,42-50,-48 70,-14 21,-4 21,-4 22,-2 22,8 16,13 8,17 8,30-1,30 2,31 1,40-4,30-7,21-14,10-21</inkml:trace>
  <inkml:trace contextRef="#ctx0" brushRef="#br0" timeOffset="59273.9268">20515 10152,'0'0,"0"0,0 0,0 0,0 0,0 0,0 0,0 0,0 0,0 0,0 0,0 0,0 0,183-17,-183 17,86-18,-76 18,6 20,3 1,21 24,-2 20,-4 13,-13 16,-14 12,-12 12,-18 17,-10 20,-12 19,-14 16,-17 13,-22 5,-30-1,-39-11,-48-19,-50-19,-38-19</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7:50:15.890"/>
    </inkml:context>
    <inkml:brush xml:id="br0">
      <inkml:brushProperty name="width" value="0.05292" units="cm"/>
      <inkml:brushProperty name="height" value="0.05292" units="cm"/>
      <inkml:brushProperty name="color" value="#FF0000"/>
    </inkml:brush>
  </inkml:definitions>
  <inkml:trace contextRef="#ctx0" brushRef="#br0">14135 5838,'0'0,"0"0,0 0,0 0,0 0,0 0,0 0,0 0,0 0,0 0,0 0,0 0,0 0,0 0,0 0,0 0,0 0,0 0,0 0,0 0,0 0,0 0,0 0,0 0,0 0,0 0,0 0,0 0,0 0,0 0,0 0,0 0,0 0,0 0,0 0,0 0,0 0,0 0,0 0,0 0,0 0,0 0,0 0,0 0,0 0,0 0,0 0,0 0,0 0,0 0,0 0,0 0,0 0,0 0,0 0,0 0,0 0,0 0,0 0,0 0,0 0,0 0,0 0,0 0,0 0,0 0,0 0,0 0,0 0,0 0,0 0,0 0,0 0,0 0,0 0,0 0,0 0,0 0,0 0,0 0,0 0,0 0,0 0,0 0,0 0,0 0,0 0,38 88,-38-88,0 0,0 0,-1 37,1-37,0 0,0 49,0-49,-1 59,-13 11,1 7,2 7,-2 6,0 3,4-4,8-9,0-9,0-13,1-15,-1-9,1-16,0-8,0-10,0-23,1-8,-9-15</inkml:trace>
  <inkml:trace contextRef="#ctx0" brushRef="#br0" timeOffset="991.0991">14176 5873,'0'0,"0"0,0 0,0 0,0 0,0 0,0 0,0 0,0 0,0 0,0 0,172-5,-172 5,68-1,8 12,4-12,5 9,1-9,8 13,-1-12,7 13,8-13,5 7,8-8,0-1,-1 0,-9 2,-12-1,-11 1,-13-2,-9 14,-8-4,-10 3,-11 5,-12 4,-9 5,-16 6,0 5,-12 4,-2 9,-2 5,-1 8,4 2,2 6,11 6,0 6,-1 2,18 1,-2-4,-4-6,0-8,-1-9,-1-10,-9-6,10-5,-9-6,9-1,-11-5,1-5,0-6,-16-13,-5 7,-11-8,-9-12,-3 3,-7-4,-7-1,0-1,-8-2,-15-5,1 5,-21 1,-9 5,-3 12,-11-8,1 9,1-1,-2 0,0 13,5-12,6-1,5 0,12 0,8-1,15-16,13-8,13-10</inkml:trace>
  <inkml:trace contextRef="#ctx0" brushRef="#br0" timeOffset="2560.256">4615 7538,'0'0,"0"0,0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0,-5-25,5 25,0 0,0 0,0 0,0 0,-19 0,19 0,0 0,0 0,0 0,-24 17,24-17,0 0,0 0,-36 13,36-13,0 0,-48 13,48-13,-60 13,-10 1,-8 6,-3 2,6 6,1 3,3 3,2 1,0 6,6 7,7 3,13 9,17 1,12-1,14-1,25-2,8-2,12-1,5-7,3-3,-4-2,-3-5,-9 0,-7-3,-9-3,-6-7</inkml:trace>
  <inkml:trace contextRef="#ctx0" brushRef="#br0" timeOffset="3300.33">4010 8542,'0'0,"0"0,0 0,0 0,0 0,0 0,0 0,0 0,0 0,0 0,0 0,0 0,0 0,0 0,0 0,0 0,0 0,0 0,0 0,0 0,0 0,0 0,0 0,0 0,0 0,0 0,0 0,0 0,0 0,0 0,0 0,0 0,0 0,0 0,0 0,0 0,0 0,0 0,0 0,0 0,0 0,0 0,0 0,0 0,0 0,0 0,0 0,0 0,0 0,0 0,0 0,0 0,0 0,0 0,0 0,0 0,0 0,0 0,0 0,0 0,0 0,0 0,0 0,0 0,0 0,0 0,0 0,0 0,0 0,0 0,0 0,0 0,0 0,0 0,0 0,0 0,0 0,0 0,6 27,-6-27,0 0,0 0,0 0,0 0,0 0,15 17,-15-17,0 0,0 0,0 0,0 0,21 21,-21-21,0 0,0 0,0 0,20 24,-20-24,0 0,0 0,23 26,-23-26,0 0,28 28,-28-28,30 25,11 3,8-3,12 1,8 4,8-4,4 3,5 3,-7-2,-6 2,-10-6,-14-10</inkml:trace>
  <inkml:trace contextRef="#ctx0" brushRef="#br0" timeOffset="19398.9397">14030 7050,'0'0,"0"0,0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0,-54-10,54 10,0 0,0 0,0 0,0 0,0 0,0 0,0 0,0 0,0 0,0 0,0 0,0 0,0 0,-2 1,2-1,0 0,0 0,0 0,0 0,0 0,0 0,0 0,0 0,0 0,0 0,0 0,0 0,0 0,0 0,0 0,0 0,0 0,0 0,0 0,0 0,0 0,0 0,0 0,0 0,0 0,0 0,0 0,0 0,0 0,0 0,0 0,0 0,0 0,0 0,0 0,0 0,0 0,0 0,0 0,0 0,0 0,0 0,0 0,0 0,0 0,0 0,0 0,0 0,0 0,0 0,0 0,0 0,0 0,0 0,0 0,0 0,0 0,0 0,0 0,0 0,0 0,0 0,0 0,0 0,0 0,0 0,0 0,0 0,0 0,0 0,0 0,0 0,0 0,0 0,0 0,0 0,0 0,0 0,0 0,0 0,0 0,-1 15,1-15,0 0,0 0,0 0,0 0,0 19,0-19,0 0,0 0,0 0,0 27,0-27,0 0,0 0,0 37,0-37,0 0,-1 45,1-45,0 56,-16 12,16-68,0 0,-9 77,9-77,-13 86,0 0,2 3,0-2,10-1,-7-6,7-2,0-6,1-6,-1-6,2-9,-1-12,-1-6,10-12,-9-9,-1-3,1-9,0 9,0-9,9 0,5 0,8 0,15-1,9 1,12-1,7 0,5 9,6 4,12 4,14 8,15 5,12 6,5-2,1 0,-4-2,-4-1,-2-2,-5-3,-2 0,-2-2,-11-4,-14-5,-18-3,-21-3,-17-8,-17 7,-9-7,-9 0,0 0,0 0,0 0,0 0,0 0,-9 0,9 0,-16 1,7-12,-1 3,10-7,0-8,0-11,0-8,0-4,0-4,0-4,7-2,-6-3,-2 0,12-3,-12-8,11-9,-1-8,-9-13,18-1,-7-1,-11-1,14 6,-14 3,-1 3,1 4,0 4,13 4</inkml:trace>
  <inkml:trace contextRef="#ctx0" brushRef="#br0" timeOffset="27136.7134">13722 8489,'0'0,"0"0,0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0,44-21,-44 21,0 0,0 0,0 0,0 0,0 0,0 0,0 0,0 0,0 0,0 0,0 0,0 0,0 0,0 0,0-10,0 10,0 0,0 0,0 0,0 0,0 0,0 0,0 0,0 0,0 0,0 0,0 0,0 0,0 0,0 0,0 0,0 0,0 0,0 0,0 0,0 0,0 0,0 0,0 0,0 0,0 0,0 0,0 0,0 0,0 0,0 0,0 0,0 0,0 0,0 0,0 0,0 0,0 0,0 0,0 0,0 0,0 0,0 0,0 0,0 0,0 0,0 0,0 0,0 0,0 0,0 0,0 0,0 0,0 0,0 0,0 0,0 0,0 0,0 0,0 0,0 0,0 0,0 0,0 0,0 0,0 0,0 0,0 0,0 0,0 0,0 0,0 0,0 10,0-10,0 11,0-11,0 0,0 0,0 0,0 0,0 0,0 21,0-21,0 0,0 0,0 0,0 0,0 31,0-31,0 0,0 0,0 0,0 39,0-39,0 0,0 0,-1 44,1-44,0 0,0 50,0-50,-1 55,1 7,0 10,-11 9,9 3,-7 10,9 1,-9 4,8 2,-1-3,2-1,-2-2,10-6,-9-3,1-5,-2-8,2-9,0-7,7-12,-7-9,0-13,0-7,0-8,0-8,10 9,-10-9,10 0,-10 10,17-10,-6 0,3 0,5 0,6-9,9 8,8-10,12 9,13 2,11-2,9 17,10 0,2 2,6 3,7 2,2 1,9 1,2 4,3-1,-3 0,-8-1,-8-4,-10-3,-10-2,-11-4,-15-1,-12-4,-16-8,-15 11,-7-11,-13 0,0 0,0 0,0 0,0 0,0 0,0 0,0 0,0 0,0-8,1-1,11-4,-13-5,17-3,-6-7,1-4,2-3,-1-5,-3-4,3-6,-11-9,16-6,-7-4,0-12,0-5,-9-9,13-9,-11-4,9-5,-9-2,0 3,-6-2,-12 6,-2 2,-5 2,1 8,0 3,2 10,6 11,13 10,0 9,13 9</inkml:trace>
  <inkml:trace contextRef="#ctx0" brushRef="#br0" timeOffset="28744.8742">13584 10440,'0'0,"0"0,0 0,0 0,0 0,0 0,0 0,0 0,0 0,0 0,0 0,0 0,0 0,0 0,0 0,0 0,0 0,0 0,0 0,0 0,0 0,0 0,0 0,0 0,0 0,0 0,0 0,0 0,0 0,0 0,0 0,0 0,0 0,0 0,0 0,0 0,0 0,0 0,0 0,0 0,0 0,0 0,0 0,0 0,0 0,0 0,0 0,0 0,0 0,0 0,0 0,0 0,0 0,0 0,0 0,0 0,0 0,0 0,0 0,0 0,0 0,0 0,0 0,0 0,3-89,-3 89,0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0,-1 22,1-22,0 0,0 0,0 0,0 0,0 0,0 0,0 25,0-25,0 0,0 0,0 0,0 0,0 0,-1 32,1-32,0 0,0 0,0 0,0 0,0 41,0-41,0 0,0 0,0 0,0 46,0-46,0 0,0 0,-1 51,1-51,0 0,-1 61,1-61,0 67,0 4,6 4,-5 4,-2 4,0 2,-12 4,-2 2,2 1,-1-3,1-2,0-3,2-9,2-9,8-12,-8-9,9-12,0-11,-8-6,8-16,0 9,0-9,0 0,0 0,0 0,0 0,0 0,10 0,0-9,9 1,11-2,15-3,12 11,13-9,15 10,12 8,6 3,9 6,4 5,10 0,4 0,5-1,6 3,0-1,1 3,-6-1,-8-3,-13 1,-15-5,-16-3,-16-2,-15-4,-10-8,-13 12,-11-12,-7 0,-12 0,0 0,0 0,0 0,0-10,-13-7,15-7,-13-8,12-5,-9-5,8-5,1-6,1-8,-1-5,10-6,-2-9,1-4,0-5,1-4,1-2,-11 0,10-1,-8-1,-1-1,0-4,0 4,-1 1,2 10</inkml:trace>
  <inkml:trace contextRef="#ctx0" brushRef="#br0" timeOffset="30196.0192">13342 12087,'0'0,"0"0,0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0,-79-94,79 94,0 0,0 0,0 0,0 0,0 0,0 0,0 0,0 0,0 0,0 0,0 0,0 0,0 0,0 0,-4-2,4 2,0 0,0 0,0 0,0 0,0 0,0 0,0 0,0 0,0 0,0 0,0 0,0 0,0 0,0 0,0 0,0 0,0 0,0 0,0 0,0 0,0 0,0 0,0 0,0 0,0 0,0 0,0 0,0 0,0 0,0 0,0 0,0 0,0 0,0 0,0 0,0 0,0 0,0 0,0 0,0 0,0 0,0 0,0 0,0 0,0 0,0 0,0 0,0 0,0 0,0 0,0 0,0 0,0 0,0 0,0 0,0 0,0 0,0 0,0 0,0 0,0 0,0 0,0 0,0 0,0 0,0 0,0 0,0 0,0 0,0 0,0 0,0 0,0 0,0 0,0 0,0 0,0 17,0-17,0 0,0 0,0 0,0 0,0 0,0 0,7 21,-7-21,0 0,0 0,0 0,0 0,0 0,-1 35,1-35,0 0,0 0,0 0,0 0,10 41,-10-41,0 0,0 0,0 0,0 48,0-48,0 0,0 0,0 50,0-50,0 0,0 57,0-57,-1 59,1 4,0 5,0 4,0 3,-15 2,15-3,-15-7,6-6,8-14,-13-9,14-10,0-9,-8-8,8-11,0 0,0 0,0 0,0 0,0 0,0 0,10 9,3-9,2 0,9 8,5-9,5 11,12-2,9 1,13 8,10 6,13 1,11 5,12 2,9 1,6 1,4 2,-1 1,9 0,-2 2,2 3,-4-1,-3-2,-12-5,-14-4,-15-4,-16-3,-11-3,-14-3,-6-5,-10-1,-10-1,-7-9,-10 9,-9-9,0 0,0 0,0 0,-10-11,-2-1,2-5,-2-7,3-6,0-4,0-3,0-5,2-2,8-5,-11-8,11-6,0-9,14-6,-4-3,1-1,0-1,2-1,-5 5,-9-1,14-2,-11-2,-2-3,15 1,0 0</inkml:trace>
  <inkml:trace contextRef="#ctx0" brushRef="#br0" timeOffset="31657.1654">13196 12995,'0'0,"0"0,0 0,0 0,0 0,0 0,0 0,0 0,0 0,0 0,0 0,0 0,0 0,0 0,0 0,0 0,0 0,0 0,0 0,0 0,0 0,0 0,0 0,0 0,0 0,0 0,0 0,0 0,0 0,0 0,0 0,0 0,0 0,0 0,0 0,0 0,0 0,0 0,0 0,0 0,0 0,0 0,0 0,0 0,0 0,0 0,0 0,0 0,0 0,0 0,0 0,0 0,0 0,0 0,0 0,0 0,0 0,0 0,0 0,0 0,0 0,0 0,0 0,0 0,0 0,0 0,0 0,-46-103,46 103,0 0,0 0,0 0,0 0,0 0,-17-14,17 14,0 0,0 0,0 0,0 0,0 0,0 0,0 0,0 0,0 0,0 0,0 0,0 0,0 0,0 0,0 0,0 0,0 0,-19 0,19 0,0 0,0 0,0 0,0 0,0 0,0 0,0 0,0 0,0 0,0 0,0 0,0 0,0 0,0 0,0 0,0 0,-16 0,16 0,0 0,0 0,0 0,0 0,0 0,0 0,0 0,0 0,0 0,0 0,0 0,0 0,0 0,0 0,0 0,-11 1,11-1,0 0,0 0,0 0,0 0,0 0,0 0,0 0,0 0,0 0,0 0,0 0,0 0,0 0,0 0,-4 1,4-1,0 0,0 0,-2 0,2 0,0 0,0 0,0 0,0 0,0 0,0 0,0 0,0 0,0 0,0 0,0 0,0 0,0 0,0 0,0 0,0 0,0 0,0 0,0 0,0 0,0 0,0 0,0 0,0 0,0 0,0 0,0 0,0 0,0 0,0 0,0 0,0 0,0 0,0 0,0 0,0 0,0 0,0 0,0 0,0 0,0 0,0 0,0 0,0 0,0 0,0 0,0 0,0 0,0 0,0 0,0 0,0 0,0 0,0 0,0 0,0 0,0 0,0 0,0 10,0-10,0 0,0 0,0 0,0 0,0 0,0 0,0 0,0 15,0-15,10 27,-10-27,0 0,0 0,0 0,0 0,0 0,0 34,0-34,0 0,0 0,0 0,0 0,0 39,0-39,0 0,0 0,0 0,0 45,0-45,0 0,0 0,0 47,0-47,0 0,0 56,0-56,-1 62,-15 5,1 5,-1 6,-1 2,0 1,4-4,3-6,10-9,-14-7,15-6,-9-6,8-7,1-11,-9-6,8-8,0-11,0 0,0 0,0 0,0 0,0 0,10 0,7 0,9 0,12-1,5 1,12 0,8 12,10-3,12 10,9 2,11 4,7-1,9 2,12 1,7 4,9 1,6 3,2 1,1 3,-3 5,-5-4,-6 2,-15-2,-9-1,-13-6,-14-6,-16-9,-18-7,-20-2,-15-9,-14 0,-10 0,0 0,0-13,-14-5,2-10,1-5,-4-6,0-5,2-5,-4-1,5 0,0 1,0-1,-1-5,1-9,-2-5,-2-17,1-10,1-5,6 1,2 11,7 9</inkml:trace>
  <inkml:trace contextRef="#ctx0" brushRef="#br0" timeOffset="43455.3451">11669 8807,'0'0,"0"0,0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0,18-3,-18 3,0 0,0 0,0 0,0 0,0 11,0-11,0 0,0 0,0 0,9 27,-9-27,0 0,0 0,0 43,0-43,0 0,8 68,-8-68,0 74,-1-2,1 1,-2-11,2 2,-1 1,0-9,-9-10,10-7,-11-11,11-9,0-7,0-12,0 0,0 0,0 0,0 0,0-9,0-15,19-21,0-15,7-14,3-9,8 5,3 5,-1 6,3 6,0 6,-2 8,1 9,2 13,0 12,3 13,-2 13,5 14,-7 12,3 11,-11 13,-10 8,-7 8,-17 5,8 4,-9 1,-10-4,11-4,-14-8,14-10,0-10,0-12,-1-13,19-12</inkml:trace>
  <inkml:trace contextRef="#ctx0" brushRef="#br0" timeOffset="46494.649">14790 4521,'0'0,"0"0,0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0,113-28,-113 28,0 0,0 0,0 0,0 0,0 0,0 0,0 0,0 0,0 0,0 0,0 0,0 0,0 0,0 0,0 0,0 0,0 0,0 0,0 0,0 0,0 0,0 0,0 0,0 0,0 0,0 0,0 0,0 0,0 0,0 0,0 0,0 0,0 0,0 0,0 0,0 0,0 0,11 0,-11 0,0 0,0 0,0 0,0 0,0 0,0 0,0 0,0 0,0 0,0 0,0 0,0 0,0 0,0 0,0 0,0 0,0-12,0 12,0 0,0 0,0 0,0 0,0 0,0 0,0 0,0 0,0 0,0 0,0 0,0 0,0 0,0 0,0 0,0 0,0 0,0 0,0 0,0 0,0 0,0 0,0 0,0 0,0 0,0 0,0 0,0 0,0 0,0 0,0 0,9-8,-9 8,0 0,0 0,0 0,0 0,0 0,0 0,0 0,0 0,0 0,0 0,0 0,0 0,0 0,0 0,0 0,0 0,0 0,0 0,0 0,0 0,0 0,0 0,0 0,0 0,0 0,0 0,0 0,0 0,0 0,0 0,0 0,0 0,0 0,0 0,0 0,0 0,0 0,0 0,0 0,0 0,0 0,0 0,0 0,0 0,0 0,0 0,0 0,0 0,0 0,0 0,0 0,0 0,0 0,0 0,0 0,0 0,0 0,0 0,0 0,0 0,0 0,0 0,0 0,0 0,0 0,0 0,0 0,0 0,0 0,0 0,0 0,0 0,0 0,0 11,0-11,0 0,0 0,0 0,0 0,0 0,0 0,7 18,-7-18,0 0,0 0,0 0,0 0,0 0,-1 23,1-23,0 0,0 0,0 0,0 0,-1 27,1-27,0 0,0 0,0 0,0 28,0-28,0 0,0 0,-1 33,1-33,0 0,-13 39,13-39,-10 43,1 3,-5 8,4 3,9 4,-11 5,12-5,-10-4,9-6,0-12,9-6,-8-14,-1-8,1-11,0 0,-16 0,-2 0,3-15</inkml:trace>
  <inkml:trace contextRef="#ctx0" brushRef="#br0" timeOffset="47944.7939">18774 8542,'0'0,"0"0,0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0,-29-3,29 3,0 0,0 0,-43 23,43-23,0 0,-59 37,59-37,-65 52,-2 12,3 5,8 4,9 2,11 5,14 4,11 8,12 0,16 3,13-3,17-4,20-10,18-11,15-12,9-20,6-15,-1-22,-5-11,0-15,-10-11,-5-17,-5-10,-15-12,-13-13,-16-9,-23-1,-26 0,1 4,-31 3,-7 1,-13 5,-5 2,-11 9,-9 9,-6 13,-12 14,-8 21,-2 21,-2 20,10 22,15 18,18 11,24 9,20-6</inkml:trace>
  <inkml:trace contextRef="#ctx0" brushRef="#br0" timeOffset="48782.8778">20961 7840,'0'0,"0"0,0 0,0 0,0 0,0 0,0 0,0 0,0 0,0 0,0 0,0 0,0 0,0 0,0 0,0 0,0 0,0 0,0 0,0 0,0 0,0 0,0 0,0 0,0 0,0 0,0 0,0 0,0 0,0 0,0 0,0 0,0 0,0 0,0 0,0 0,0 0,0 0,0 0,0 0,0 0,0 0,0 0,0 0,0 0,0 0,0 0,0 0,0 0,0 0,0 0,0 0,0 0,0 0,0 0,0 0,0 0,0 0,0 0,0 0,0 0,0 0,0 0,0 0,0 0,0 0,0 0,0 0,0 0,0 0,0 0,0 0,-94 96,94-96,0 0,-28 30,28-30,-35 43,-10 15,-6 7,-4 5,0-1,1 2,-3 1,2 6,-3 4,-1 9,4 7,3 15,8 8,6 7,7 7,1 5,9-4,16 4,-1-5,24 2,11 1,17 1,16-1,16-2,21-7,17-11,13-13,10-10,-5-10</inkml:trace>
  <inkml:trace contextRef="#ctx0" brushRef="#br0" timeOffset="50356.035">20797 8856,'0'0,"0"0,0 0,0 0,0 0,0 0,0 0,0 0,0 0,0 0,0 0,0 0,0 0,0 0,0 0,0 0,0 0,0 0,0 0,0 0,0 0,0 0,0 0,0 0,0 0,0 0,0 0,0 0,0 0,0 0,0 0,0 0,0 0,0 0,0 0,0 0,0 0,0 0,0 0,0 0,0 0,0 0,0 0,0 0,0 0,0 0,0 0,0 0,0 0,0 0,0 0,0 0,0 0,0 0,0 0,0 0,0 0,0 0,0 0,0 0,0 0,63 94,-63-94,0 0,15 56,-14 14,1 15,0 10,-3 5,-13 0,0-3,10-10,-11-11,12-11,1-10,0-10,1-13,10-13,-10-11,1-8,0 0,1-11,0-10,0-14,1-19,-8-21,10-19,9-14,6-6,9 8,6 15,7 18,8 15,7 13,6 11,6 7,3 9,5 9,1 9,3 22,-1 11,-4 13,-8 17,-10 16,-14 8,-11 8,-12 0,-2-4,-5-2,-3 0,0-1,-1-2,-1-8,-1-16,-8-19,14-23,-13-20,13-32</inkml:trace>
  <inkml:trace contextRef="#ctx0" brushRef="#br0" timeOffset="50890.0885">22276 8228,'0'0,"0"0,0 0,0 0,0 0,0 0,0 0,0 0,0 0,0 0,0 0,0 0,0 0,158 91,-158-91,38 55,-1 13,0 10,-1 13,1 10,-3 13,0 11,2 13,-3 13,-6 10,-10 9,-5 1,-15-2,-13-2,-24-9,-24 0,-29-5,-24-4,-28-12,-21-15,-19-22,-5-26,2-19</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05:15.054"/>
    </inkml:context>
    <inkml:brush xml:id="br0">
      <inkml:brushProperty name="width" value="0.05292" units="cm"/>
      <inkml:brushProperty name="height" value="0.05292" units="cm"/>
      <inkml:brushProperty name="color" value="#FF0000"/>
    </inkml:brush>
  </inkml:definitions>
  <inkml:trace contextRef="#ctx0" brushRef="#br0">15211 4766,'0'0,"0"0,0 0,0 0,0 0,0 0,0 0,0 0,0 0,0 0,0 0,0 0,0 0,0 0,0 0,0 0,0 0,0 0,0 0,0 0,0 0,0 0,0 0,0 0,0 0,0 0,0 0,0 0,0 0,0 0,0 0,0 0,0 0,0 0,0 0,0 0,0 0,0 0,0 0,0 0,0 0,-18-97,18 97,0 0,0 0,0 0,-9-11,9 11,0 0,0 0,-9-26,9 26,0 0,-17-23,17 23,-21-22,-9 2,-8 5,-4 4,-5 12,-7-1,-5 0,-3 1,-2 16,1 3,0 7,3 9,3 12,9 6,8 5,12 1,18-3,9-4,30-10,8-6,13-9,6-10,5-11,2-7,1-15,2-11,-3-9,-1-14,0-4,-4-6,-11 2,-10 8,-14 15,-13 12,-10 14,0 8,-8 0,-3 25,-1 7,12 15,-3 13,3 13,12 7,9 3,5-1,2-4,2-9,-3-14,-6-15,0-17,-2-23</inkml:trace>
  <inkml:trace contextRef="#ctx0" brushRef="#br0" timeOffset="385.0384">15433 4779,'0'0,"0"0,0 0,0 0,0 0,0 0,0 0,0 0,0 0,0 0,0 0,0 0,0 0,0 0,0 0,0 0,191 56,-138-45,-1-11,3 0,4-16,2 6,-1-3,0-1,-12-2,-12-5,-17-1,-19-3</inkml:trace>
  <inkml:trace contextRef="#ctx0" brushRef="#br0" timeOffset="594.0594">15548 4586,'0'0,"0"0,0 0,0 0,0 0,0 0,0 0,0 0,0 0,0 0,227 31,-127-21,3 3</inkml:trace>
  <inkml:trace contextRef="#ctx0" brushRef="#br0" timeOffset="15526.5525">17091 4235,'0'0,"0"0,0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0,32 22,-32-22,0 0,0 0,0 0,0 0,0 0,0 10,0-10,0 0,0 0,0 0,0 0,-2 14,2-14,0 0,0 0,0 0,0 22,0-22,0 0,0 0,-1 32,1-32,0 0,13 40,-13-40,10 50,-3 9,4 5,-4 7,1 9,1-2,6 0,0-6,2-6,-1-7,-2-6,-4-5,-1-5,-9-7,14-6,-15-5,1-5,11-10,-11-10,12 0</inkml:trace>
  <inkml:trace contextRef="#ctx0" brushRef="#br0" timeOffset="17303.7301">14600 5925,'0'0,"0"0,0 0,0 0,0 0,0 0,0 0,0 0,0 0,0 0,0 0,0 0,0 0,0 0,0 0,0 0,0 0,0 0,0 0,0 0,0 0,0 0,0 0,0 0,0 0,0 0,0 0,0 0,0 0,0 0,0 0,0 0,0 0,0 0,0 0,0 0,0 0,0 0,0 0,0 0,0 0,0 0,0 0,0 0,0 0,0 0,0 0,0 0,0 0,0 0,0 0,0 0,0 0,0 0,0 0,0 0,0 0,0 0,0 0,0 0,0 0,0 0,0 0,0 0,0 0,0 0,0 0,0 0,0 0,0 0,0 0,0 0,48 121,-48-121,0 0,7 43,-7-43,0 47,10 5,-11 6,0 9,2 9,-1 7,10 4,-11 1,11 3,-2-4,0 0,2-6,-11-6,12-7,-11-10,-1-11,2-10,9-11,-11-10,1-16,0 8,10-8,-10-14</inkml:trace>
  <inkml:trace contextRef="#ctx0" brushRef="#br0" timeOffset="18043.8042">14661 6733,'0'0,"0"0,0 0,0 0,0 0,0 0,0 0,0 0,0 0,0 0,0 0,0 0,0 0,0 0,0 0,0 0,0 0,0 0,0 0,0 0,0 0,0 0,0 0,0 0,0 0,0 0,0 0,0 0,0 0,0 0,0 0,0 0,0 0,0 0,0 0,0 0,0 0,0 0,0 0,0 0,0 0,0 0,0 0,0 0,0 0,0 0,0 0,0 0,0 0,0 0,0 0,0 0,0 0,0 0,0 0,0 0,0 0,0 0,0 0,0 0,0 0,0 0,0 0,0 0,159-73,-111 60,5 4,7 9,-2-10,3 9,0 14,-1 3,-2 2,-4 5,-2 3,-4 3,-2 3,-4 4,-9 2,-10 6,-13 0,-10 3,-10 0,-12-2,-10-2,-6-4,-8-2,-2-3,-5-1,-5-1,-5 3,-4-2,-2-2,1-4,4-5,6-3,7-8,9-11,10 1,6-1,10-10</inkml:trace>
  <inkml:trace contextRef="#ctx0" brushRef="#br0" timeOffset="29227.9225">6795 11187,'0'0,"0"0,0 0,0 0,0 0,0 0,0 0,0 0,0 0,0 0,0 0,0 0,0 0,0 0,0 0,0 0,0 0,0 0,0 0,0 0,0 0,0 0,0 0,0 0,0 0,0 0,0 0,0 0,0 0,0 0,0 0,0 0,0 0,0 0,0 0,0 0,0 0,0 0,0 0,0 0,0 0,0 0,0 0,0 0,0 0,0 0,0 0,0 0,0 0,0 0,0 0,0 0,0 0,0 0,0 0,0 0,0 0,0 0,0 0,0 0,0 0,0 0,0 0,0 0,0 0,0 0,0 0,0 0,0 0,0 0,0 0,0 0,0 0,0 0,0 0,0 0,0 0,0 0,0 0,0 0,104 39,-104-39,9 0,-9 0,0 0,0 0,0 0,0 0,0 0,9 0,-9 0,0 0,0 0,0 0,0 0,8 0,-8 0,0 0,0 0,0 0,17 0,-17 0,0 0,0 0,16 0,-16 0,0 0,20 0,-20 0,19 0,4 0,1 0,2 0,2 0,3 0,7 0,5 0,5 0,2 0,3 0,-2 0,4 0,-5 10,6-10,2 11,4-11,-1 13,2-13,0-2,-1 15,-1-13,-2-1,-2 14,-10-13,-2-1,-6 12,-2-11,-5 0,-4 9,-5-9,-3 0,-6 8,-5-8,-9 0,10 0,-10 0,0 0,0 0,-8 0,0 0,-5 0,-6 0,-5 0,-2 0,-4 0,-2 1,-3-1,-3-1,-3-8,-3 9,-5-9,-2 9,-4-14,2 5,-6 9,-2-16,-3 16,-4-13,2 14,1-11,4 11,-2-1,3 0,-1 0,2-9,3 9,0 0,3-1,-1 2,0 0,3-1,2 0</inkml:trace>
  <inkml:trace contextRef="#ctx0" brushRef="#br0" timeOffset="56559.6554">11729 8003,'0'0,"0"0,0 0,0 0,0 0,0 0,0 0,0 0,0 0,0 0,0 0,0 0,0 0,0 0,0 0,0 0,0 0,0 0,0 0,0 0,0 0,0 0,0 0,0 0,0 0,0 0,0 0,0 0,0 0,0 0,0 0,0 0,0 0,0 0,0 0,0 0,0 0,0 0,0 0,0 0,0 0,0 0,0 0,0 0,0 0,0 0,0 0,0 0,0 0,0 0,0 0,0 0,0 0,0 0,0 0,0 0,0 0,0 0,0 0,0 0,0 0,0 0,0 0,0 0,0 0,0 0,0 0,0 0,0 0,0 0,0 0,0 0,0 0,0 0,0 0,0 0,0 0,0 0,0 0,0 0,0 0,0 0,0 0,0 0,9 91,-9-91,0 0,-1 77,1-77,6 92,-6 12,11 4,-3 7,-1 6,2 6,2-4,-1-3,7-4,-6-12,2-9,2-15,-16-18,17-15,-16-20,0-18,-18-9</inkml:trace>
  <inkml:trace contextRef="#ctx0" brushRef="#br0" timeOffset="56950.6945">11323 8942,'0'0,"0"0,0 0,0 0,0 0,0 0,214 0,-104-14,10 0,-1-6,-16 1,-15-6,-11-3,-12 0,-12-3,-7-5,-15-2,-11-8,-19-1,0-4</inkml:trace>
  <inkml:trace contextRef="#ctx0" brushRef="#br0" timeOffset="57699.7693">12209 8308,'0'0,"0"0,0 0,0 0,0 0,0 0,0 0,8 9,-8-9,0 0,0 0,0 0,9 21,-9-21,0 0,0 0,8 43,-8-43,0 0,0 65,0-65,-2 85,22 5,13 6,-4 13,11-11,-13 7,-9-16,3-35,-10-16,-2-26,-9-12,-13-27,3-4,2-4,8 4,30 5,9 17,8 9,-4 24,-1 6,4 16,4-1,11 5,-40 30,-2-17,0-14,-3-19,43-49,0-14,1-15,-8-11,-14 4,-8 3,-19 10,-11 13,0 7,-23 6,1 5,-5 12,5 12,21 22,13 26,27 18,-25 39,11-7,4-16,5-26,46-56</inkml:trace>
  <inkml:trace contextRef="#ctx0" brushRef="#br0" timeOffset="58325.832">15096 8713,'215'-28,"-152"96,-34 8,-38-3</inkml:trace>
  <inkml:trace contextRef="#ctx0" brushRef="#br0" timeOffset="59510.9505">14870 8698,'0'0,"0"0,0 0,0 0,0 0,0 0,0 0,0 0,0 0,0 0,0 0,0 0,0 0,0 0,0 0,0 0,0 0,0 0,0 0,0 0,0 0,0 0,0 0,0 0,0 0,0 0,0 0,0 0,0 0,0 0,0 0,0 0,0 0,0 0,0 0,0 0,0 0,0 0,0 0,0 0,0 0,0 0,0 0,0 0,0 0,0 0,0 0,0 0,0 0,0 0,0 0,0 0,0 0,0 0,0 0,0 0,0 0,0 0,0 0,0 0,0 0,0 0,0 0,0 0,0 0,0 0,0 0,0 0,0 0,0 0,0 0,0 0,0 0,0 0,0 0,87 126,-87-126,10 50,5 6,2 9,0 8,1 9,-1 10,-1 5,0 1,-5-3,0-8,-1-9,-11-14,12-18,-12-22</inkml:trace>
  <inkml:trace contextRef="#ctx0" brushRef="#br0" timeOffset="59856.9851">14494 9190,'0'0,"0"0,0 0,0 0,164 50,-164-50,90 8,20-10,14-1,11-12,-3 5,-6 9,-16-15,-21 15,-19-16</inkml:trace>
  <inkml:trace contextRef="#ctx0" brushRef="#br0" timeOffset="60369.0363">15540 9264,'0'0,"0"0,0 0,0 0,0 0,0 0,0 0,0 0,0 0,0 0,0 0,0 0,0 0,0 0,0 0,0 0,11 60,-11-60,0 0,0 0,-35 21,35-21,0 0,-43 34,43-34,-44 50,10 5,17 1,17-6,30-8,18-13,15-15,9-14,-8-33,-9-9,-17-13,-16-2,-20 1,-1 6,-32 10,-9 8,-8 8,0 6,9 0,15 0,24-8</inkml:trace>
  <inkml:trace contextRef="#ctx0" brushRef="#br0" timeOffset="60765.0759">15928 9428,'-1'32,"-9"3,10-35,0 0,0 0,-1 31,1-31,0 0,-18 55,18-55,-12 40,3-17,-1-23,-2 0,-3-19,-1-9,-5-9,4-13,5-9,13-4,-1-4,32 4,12 11,16 18,7 22,1 12,-4 28,-12-1,-16 2,-13-6,-23-12,0-11</inkml:trace>
  <inkml:trace contextRef="#ctx0" brushRef="#br0" timeOffset="61458.1452">16277 9189,'0'0,"99"113,-99-113,0 0,0 33,0-33,0 63,-2 4,0 0,-10-13,11-16,0-19,1-19,0 0,-9-18,10-12,0-16,-1-16,23-10,4 4,4 10,4 18,0 17,2 22,-7 1,-7 31,-6 14,-18 12,10 6,-11-2,0-15,2-13,-1-16,1-17,9 0,5-15,6-16,11-26,6-15,9-3,-1 12,2 24,-8 39,-8 13,-7 33,-16 24,-9 12,-1-6,0-18,1-22,10-26,5-17,2-18,1-14,-4-14</inkml:trace>
  <inkml:trace contextRef="#ctx0" brushRef="#br0" timeOffset="61731.1725">17132 9520,'0'30,"9"-4,-9-26,0 0,0 0,0 0,0 0,9 20,-9-20,0 0,0 0,0 0,18 39,-18-39,0 0,0 0,26 23,-26-23,0 0,31 13,-31-13,34 0,2-11,-3-15,-1-15,-4-18,-3-15,-2-15,-4 0,-2 6,-5 23,-13 26,1 17</inkml:trace>
  <inkml:trace contextRef="#ctx0" brushRef="#br0" timeOffset="62061.2055">17648 8754,'0'33,"0"5,0-38,0 0,0 42,0-42,15 87,-15 17,15 9,-12 9,9 0,-6-13,-1-21,3-22,1-25,7-21,10-22,11-24,8-22,3-18,2-9</inkml:trace>
  <inkml:trace contextRef="#ctx0" brushRef="#br0" timeOffset="62452.2446">18118 9299,'-12'0,"-2"0,14 0,0 0,0 0,0 0,0 0,0 0,-17 0,17 0,0 0,0 0,0 0,0 0,-29 14,29-14,0 0,0 0,0 0,-31 22,31-22,0 0,0 0,-28 30,28-30,0 0,-22 36,22-36,-11 39,10 0,15-7,10-9,11-12,8-12,-2-10,-2-8,-4-6,-10 1,-5 4,-8 6,-12 14,14-2,-5 11,10 21,1 15,5 10,8-1,5-13,12-18,8-23,8-16</inkml:trace>
  <inkml:trace contextRef="#ctx0" brushRef="#br0" timeOffset="63265.3259">14676 10544,'0'0,"0"0,0 0,0 0,0 0,0 0,0 0,0 0,0 0,0 0,0 0,0 0,0 0,0 0,0 0,0 0,0 0,0 0,0 0,0 0,0 0,0 0,0 0,0 0,0 0,0 0,0 0,0 0,0 0,0 0,0 0,0 0,0 0,0 0,0 0,0 0,0 0,0 0,0 0,0 0,0 0,0 0,0 0,75 141,-75-141,24 81,0 7,-3-3,-3-1,-7-9,-3-8,-11-7,3-14,-11-12,1-13,10-21,-15-10,15-31,-13-29,14-27,0-18,1-13,26-2,11 5,17 12,11 13,15 18,11 11,3 19,-3 11,-9 14,-19 14,-21 12,-21 12,-24 12</inkml:trace>
  <inkml:trace contextRef="#ctx0" brushRef="#br0" timeOffset="63942.3936">14598 10754,'0'0,"0"0,0 0,0 0,0 0,0 0,0 0,0 0,0 0,0 0,0 0,202 16,-135-17,4 0,-2 0,2 10,-4-9,-4 7,-4-8,-6 0,-14 1,-12 0,-12-9,-15 9,0 0,-18 0,-9 0,-12 13,-6 3,-5 14,0 11,8 4,9 2,12-8,12-11,9-8,18-10,8-10,5-1,2-10,4-10,3-4,2-3,-7 2,-4 10,-5 14,-5 2,-3 16,1 12,-6 9,0 5,-1-3,0-7,5-11,4-21,5 0,2-31,2-10,-4-10</inkml:trace>
  <inkml:trace contextRef="#ctx0" brushRef="#br0" timeOffset="64136.413">15815 11031,'0'29,"11"-9,-11-20,0 0,0 0,0 0,0 0,0 0,0 0,-2 17,2-17,0 0,0 0,0 0,0 0,0 0,12 33,-12-33,0 0,0 0,0 0,0 0,-1 19,1-19,0 0,0 0,0 0,0 0,0 0,0 0,0 0,-7-20,7 20,0 0,-15-40,15 40</inkml:trace>
  <inkml:trace contextRef="#ctx0" brushRef="#br0" timeOffset="64350.4344">15680 10467,'0'0,"0"0,0 0,0 0,0 0,0 0,0 0,0 0,0 0,0 0,0 0,0 0,0 0,0 0,0 0,0 0,0 0,0 0,0 0,0 0,0 0,0 0,0 0,0 0,0 0,0 0,0 0,0 0,0 0,0 0,0 0,0 0,0 0,0 0,0 0,0 0,0 0,0 0,0 0,0 0,0 0,0 0,0 0,160 83,-160-83,36-17,1-17</inkml:trace>
  <inkml:trace contextRef="#ctx0" brushRef="#br0" timeOffset="64622.4616">16297 10304,'0'24,"-1"6,1-30,0 0,0 0,0 32,0-32,0 0,-3 65,3-65,-1 71,10 2,-12 2,13 1,-12-2,15-5,-3-2,0-8,4-8,1-13,4-16,0-22</inkml:trace>
  <inkml:trace contextRef="#ctx0" brushRef="#br0" timeOffset="65106.51">16865 10597,'0'0,"0"0,0 0,0 0,0 0,0 0,0 0,0 0,0 0,0 0,0 0,0 0,0 0,0 0,0 0,0 0,0 0,0 0,0 0,0 0,0 0,0 0,0 0,0 0,0 0,0 0,0 0,0 0,0 0,0 0,0 0,0 0,0 0,0 0,-128 71,128-71,-40 23,4-2,8 0,9-1,8-4,11 1,18 0,9 4,12 2,11 2,2 0,4 1,0-3,-11 1,-4-4,-13-5,-14-2,-14-1,-9 6,-23 10,-13 6,-8 0,5-11,11-14,18-17,20-14</inkml:trace>
  <inkml:trace contextRef="#ctx0" brushRef="#br0" timeOffset="65584.5578">17826 10655,'0'0,"0"0,0 0,0 0,0 0,93 100,-93-100,0 0,14 49,-14-49,11 61,-1 9,0 2,6-5,3-15,3-14,4-17,7-13,6-8,4-12,2-12,3-15,-5-14,0-13,-6-8,-10 2,-7 7,-6 15,-5 17,-8 13,17 6,-3-3,5-4,8 1</inkml:trace>
  <inkml:trace contextRef="#ctx0" brushRef="#br0" timeOffset="65975.5968">18948 10580,'-13'12,"-7"0,20-12,0 0,0 0,0 0,-21 14,21-14,0 0,0 0,-47 29,47-29,0 0,-57 32,57-32,-58 32,3 0,10-3,14-5,17-1,14 1,24 4,15 6,18 2,9 3,10 4,-1 2,-4 1,-9-3,-15-2,-15-2,-20 2,-22 3,-32 7,-31 9,-31 0,-22-2,-6-6,4-14</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06:39.933"/>
    </inkml:context>
    <inkml:brush xml:id="br0">
      <inkml:brushProperty name="width" value="0.05292" units="cm"/>
      <inkml:brushProperty name="height" value="0.05292" units="cm"/>
      <inkml:brushProperty name="color" value="#FF0000"/>
    </inkml:brush>
  </inkml:definitions>
  <inkml:trace contextRef="#ctx0" brushRef="#br0">16192 4597,'0'0,"0"0,0 0,0 0,0 0,0 0,0 0,0 0,0 0,0 0,0 0,0 0,0 0,0 0,0 0,0 0,0 0,0 0,0 0,0 0,0 0,0 0,0 0,0 0,0 0,0 0,0 0,0 0,0 0,0 0,0 0,0 0,0 0,0 0,0 0,0 0,0 0,0 0,0 0,0 0,0 0,0 0,0 0,0 0,0 0,0 0,0 0,0 0,0 0,0 0,0 0,-8-109,8 109,0 0,0 0,0 0,0 0,0 0,0-13,0 13,0 0,0 0,0 0,0 0,1-11,-1 11,0 0,0 0,0-10,0 10,0 0,0 0,1-23,-1 23,0 0,0-23,0 23,1-23,0-5,0 1,-8 0,7 0,-11 3,-3 3,-4 1,-10 4,-7 2,-9 4,-9 10,-9 0,-5 0,-4 18,-3 7,-7 7,5 6,-3 7,5 4,10 5,5 2,5 5,12 0,11 2,13-7,16-3,1-7,30-7,6-8,8-6,6-9,8-16,6-2,8 2,4-17,-2-9,2-5,-5-10,-3-5,-6-5,-5-1,-5-1,-9 1,-5 1,-5 1,-7 6,-5 6,-6 7,-4 8,-10 6,13 6,-13 11,0 0,0 0,9 20,-3 7,5 11,-13 11,18 7,-7 3,-1 6,5 3,0-1,4 3,0 0,6-7,4-6,9-9,7-13,1-17,1-19,-7-22</inkml:trace>
  <inkml:trace contextRef="#ctx0" brushRef="#br0" timeOffset="405.0405">16610 4440,'0'0,"0"0,0 0,0 0,0 0,0 0,0 0,0 0,0 0,0 0,0 0,0 0,0 0,200 80,-141-80,1 0,0-10,-1 2,-5-1,-1 0,-1-1,-4-1,-3-5,-9-8,-14-8,-22-11</inkml:trace>
  <inkml:trace contextRef="#ctx0" brushRef="#br0" timeOffset="719.0719">16514 4286,'18'0,"7"0,-25 0,0 0,0 0,0 0,29 0,-29 0,0 0,0 0,52 10,-52-10,0 0,62-1,-62 1,67 0,3-1,5 12,4-11,2 9,3-9,8 0,-3-1,-2 0</inkml:trace>
  <inkml:trace contextRef="#ctx0" brushRef="#br0" timeOffset="4245.4245">18062 3692,'0'0,"0"0,0 0,0 0,0 0,0 0,0 0,0 0,0 0,0 0,0 0,0 0,0 0,0 0,0 0,0 0,0 0,0 0,0 0,0 0,0 0,0 0,0 0,0 0,0 0,0 0,0 0,0 0,0 0,0 0,0 0,0 0,0 0,0 0,0 0,0 0,0 0,0 0,0 0,0 0,0 0,0 0,0 0,0 0,0 0,0 0,0 0,0 0,0 0,0 0,0 0,0 0,0 0,0 0,0 0,0 0,0 0,0 0,0 0,0 0,0 0,0 0,43 65,-43-65,0 0,0 0,0 0,12 27,-12-27,0 0,0 0,8 33,-8-33,0 0,-1 38,1-38,-2 47,-1 13,2 9,-12 14,11 14,-10 6,8 7,1 1,0-2,0-1,1-8,11-5,-7-8,15-11,-7-11,1-12,-11-8,2-14</inkml:trace>
  <inkml:trace contextRef="#ctx0" brushRef="#br0" timeOffset="4905.4905">15208 5777,'0'0,"0"0,0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29,8-29,0 0,0 0,-1 47,1-47,0 0,-16 63,16-63,0 75,-18 12,19 14,-15 6,13 7,0 1,1 3,-2 1,14 2,-4 2,2-4,-2-7,7-10,-4-15,-11-22,-1-15,-17-25</inkml:trace>
  <inkml:trace contextRef="#ctx0" brushRef="#br0" timeOffset="5556.5556">15054 6936,'0'0,"0"0,0 0,0 0,0 0,0 0,0 0,0 0,0 0,0 0,0 0,0 0,0 0,0 0,0 0,0 0,0 0,0 0,0 0,0 0,0 0,0 0,0 0,0 0,0 0,0 0,0 0,0 0,0 0,0 0,0 0,0 0,0 0,0 0,151-95,-151 95,25-17,4 2,23-15,10 1,1 2,5 7,-1 7,3 12,-1 1,5-1,-1 9,-7 9,1 6,-13 5,-11 7,-9 9,-19 4,-15 10,-30 4,-18 3,-16 4,-11-2,-10 1,-8-1,-6-4,3-2,8-6,11-11,12-13,14-12,9-18,15-1,16-31,20-3,25-9</inkml:trace>
  <inkml:trace contextRef="#ctx0" brushRef="#br0" timeOffset="5965.5965">16398 7197,'0'0,"0"0,0 0,0 0,0 0,0 0,0 0,0 0,0 0,0 0,0 0,0 0,0 0,0 0,0 0,0 0,0 0,0 0,0 0,0 0,0 0,0 0,0 0,0 0,0 0,0 0,0 0,33 88,-33-88,0 0,0 0,76 19,-76-19,0 0,29 0,-29 0,30-1,2 1,38-18,7 4,1-4,3 3,-8-1,-10 1,-9-1,-15-3,-15 0</inkml:trace>
  <inkml:trace contextRef="#ctx0" brushRef="#br0" timeOffset="6237.6237">16389 6901,'0'0,"0"0,0 0,0 0,0 0,0 0,0 0,0 0,180 24,-180-24,66 10,10-11,5 0,3-1,0 2</inkml:trace>
  <inkml:trace contextRef="#ctx0" brushRef="#br0" timeOffset="10699.0698">17619 6692,'0'0,"0"0,0 0,0 0,0 0,0 0,0 0,0 0,0 0,0 0,0 0,0 0,0 0,0 0,0 0,0 0,0 0,0 0,0 0,0 0,0 0,0 0,0 0,0 0,0 0,0 0,0 0,67-94,-67 94,0 0,0 0,17-14,-17 14,0 0,10-16,-10 16,22-29,6 0,7 2,6-3,7 0,4 5,8 2,3 8,2 5,3 9,-3 1,-2 10,-3 10,-4 10,-4 10,-7 8,-14 8,-14 9,-16 12,-25 8,-13 8,-16 8,-12 3,-7 4,0 3,0-5,8-2,4-9,11-9,11-9,9-7,8-4,13-3,9-8,24-5,13-11,19-7,16-7,17-8,14-2,8-2,9 8,4 9,1 13,-13 10,-23 7</inkml:trace>
  <inkml:trace contextRef="#ctx0" brushRef="#br0" timeOffset="11508.1507">15016 8922,'0'0,"0"0,0 0,0 0,0 0,0 0,0 0,71 120,-71-120,0 0,0 29,0-29,0 35,-9 1,9 40,-9 11,8 3,-1 10,1 7,-1 4,-10 7,-2 4,-3-1,-2-5,1-7,3-12,3-14,0-14,4-15,7-19,-8-12,9-23,0 0,0-24,1-16,-1-20,18-13,-6-10</inkml:trace>
  <inkml:trace contextRef="#ctx0" brushRef="#br0" timeOffset="11853.1852">15076 9753,'0'0,"0"0,0 0,0 0,0 0,0 0,0 0,0 0,0 0,0 0,0 0,0 0,0 0,0 0,0 0,186 44,-118-54,14-6,7-2,8 2,2-2,-1 3,-2 1,-3 2,-7 12,-11 0,-17-2,-22 2,-27 8,-30 2</inkml:trace>
  <inkml:trace contextRef="#ctx0" brushRef="#br0" timeOffset="12228.2227">15068 9958,'0'0,"0"0,0 0,0 0,0 0,0 0,0 0,0 0,0 0,0 0,172 84,-122-62,4 7,8 6,2 10,8 8,1 13,5 9,0 7,5 8,-1 8,1 4,-1 1,-7-4</inkml:trace>
  <inkml:trace contextRef="#ctx0" brushRef="#br0" timeOffset="31916.1913">16545 10153,'0'0,"0"0,0 0,0 0,0 0,0 0,0 0,0 0,0 0,0 0,0 0,0 0,0 0,0 0,0 0,0 0,0 0,0 0,0 0,0 0,0 0,0 0,0 0,0 0,0 0,0 0,0 0,0 0,0 0,0 0,0 0,0 0,0 0,0 0,0 0,0 0,0 0,0 0,0 0,0 0,0 0,0 0,0 0,0 0,0 0,0 0,0 0,0 0,0 0,0 0,0 0,0 0,0 0,0 0,0 0,0 0,0 0,0 0,0 0,0 0,0 0,0 0,0 0,0 0,181 36,-141-36,2-1,9 0,3 10,10-11,10 2,5-2,6 0,3 2,1-2,-8 1,-11 1,-14-14,-20-1</inkml:trace>
  <inkml:trace contextRef="#ctx0" brushRef="#br0" timeOffset="32272.2269">16752 9801,'0'0,"0"0,0 0,0 0,0 0,0 0,0 0,0 0,0 0,0 0,0 0,0 0,0 0,166 57,-166-57,67-1,9 0,6-12,6 12,4-12,3 12,0 1,-5-2,-6 0,-6-10</inkml:trace>
  <inkml:trace contextRef="#ctx0" brushRef="#br0" timeOffset="33200.3197">19402 9611,'0'0,"0"0,0 0,0 0,0 0,0 0,0 0,0 0,0 0,0 0,0 0,0 0,0 0,0 0,0 0,0 0,0 0,0 0,0 0,0 0,0 0,0 0,0 0,0 0,0 0,0 0,-176 72,176-72,-15 12,-6 5,1-1,-23 19,-5 9,-5 4,-5 12,-2 8,-3 10,4 7,5 8,9 1,11 4,11 0,21-3,11-4,17-5,17-8,12-8,12-12,13-12,9-15,6-12,4-21,0 0,1-30,-5-10,-4-17,-9-14,-8-12,-12-12,-15-6,-9-8,-17 0,-16-4,1 4,-27 1,-2 4,-10 5,-10 7,-8 9,-10 9,-6 16,-3 13,-3 12,4 17,4 9,12 11</inkml:trace>
  <inkml:trace contextRef="#ctx0" brushRef="#br0" timeOffset="34464.4461">22231 9266,'0'0,"0"0,0 0,0 0,0 0,0 0,0 0,0 0,0 0,0 0,0 0,0 0,0 0,0 0,0 0,0 0,0 0,0 0,0 0,0 0,0 0,0 0,0 0,0 0,0 0,0 0,0 0,0 0,0 0,0 0,0 0,0 0,0 0,0 0,0 0,0 0,0 0,0 0,0 0,0 0,0 0,0 0,0 0,0 0,0 0,0 0,0 0,0 0,0 0,0 0,0 0,0 0,0 0,0 0,0 0,0 0,0 0,0 0,0 0,0 0,0 0,32 94,-32-94,0 0,-35 53,1 16,2 14,5 14,4 16,10 16,9 13,-2 12,24 7,4 6,11-2,8-14,11-14,10-21,8-22,4-24,3-22,-6-25,-7-23,-14-23,-16-21</inkml:trace>
  <inkml:trace contextRef="#ctx0" brushRef="#br0" timeOffset="35170.5167">22614 9413,'0'0,"0"0,0 0,0 0,0 0,0 0,0 0,0 0,0 0,0 0,0 0,0 0,0 0,0 0,0 0,0 0,0 0,0 0,0 0,0 0,0 0,0 0,0 0,0 0,0 0,0 0,0 0,0 0,0 0,0 0,0 0,0 0,0 0,0 0,0 0,0 0,0 0,0 0,0 0,0 0,0 0,0 0,0 0,0 0,0 0</inkml:trace>
  <inkml:trace contextRef="#ctx0" brushRef="#br0" timeOffset="35845.5842">22420 9482,'0'0,"0"0,0 0,0 0,0 0,0 0,0 0,0 0,0 0,0 0,0 0,-18 20,18-11,-2 1,18 7,-3 6,3 5,3 5,2 2,-3-5,-5-5,-3-9,-10-16,0 9,0-9,0 0,0 0,0-12,0-5,-9-10,10-15,-12-10,11-5,2 1,12 10,6 12,9 12,6 10,4 12,8 0,3 19,0 5,-4 12,1 10,-6 14,-3 12,-4 10,-7-3,-4-6,-6-19,-6-21,-11-21,13-12,-13-25,1-8</inkml:trace>
  <inkml:trace contextRef="#ctx0" brushRef="#br0" timeOffset="36566.6563">23160 8914,'0'0,"0"0,0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40,34-40,0 0,0 0,0 0,0 0,-10 21,10-21,0 0,0 0,0 0,-12 20,12-20,0 0,0 0,-9 27,9-27,0 0,0 35,0-35,-9 35,10 1,15-4,4-9,8-11,9-13,-2 0,-3-20,-6-2,-8-7,-19-6,1-1,-9-1,-13 4,-2 10,-6 11,2 13,0 1,7-1</inkml:trace>
  <inkml:trace contextRef="#ctx0" brushRef="#br0" timeOffset="36954.695">23560 9490,'0'0,"0"0,0 0,0 0,0 0,0 0,0 0,0 0,0 0,0 0,0 0,0 0,0 0,0 0,0 0,0 0,0 0,0 0,0 0,0 0,0 0,0 0,0 0,0 0,0 0,0 0,0 0,0 0,0 0,0 0,0 0,0 0,0 0,0 0,0 0,0 0,0 0,0 0,0 0,0 0,0 0,0 0,0 0,0 0,0 0,0 0,0 0,0 0,0 0,0 0,0 0,0 0,0 0,0 0,0 0,183-61,-147 45,-3 1,-10 2,-8 0,-15-2</inkml:trace>
  <inkml:trace contextRef="#ctx0" brushRef="#br0" timeOffset="37162.7158">23581 9283,'0'0,"0"0,0 0,0 0,0 0,0 0,0 0,0 0,0 0,0 0,0 0,0 0,0 0,169-57,-169 57,49-25,-9-4,-8 5</inkml:trace>
  <inkml:trace contextRef="#ctx0" brushRef="#br0" timeOffset="37454.745">23990 8892,'0'0,"0"0,0 0,0 0,0 0,0 0,0 0,0 0,0 0,0 0,0 0,0 0,0 0,0 0,0 0,80 95,-64-30,-16-65,19 80,1 5,7 2,0-2,-6-11,-5-16,-3-21,-13-20</inkml:trace>
  <inkml:trace contextRef="#ctx0" brushRef="#br0" timeOffset="37937.7933">24460 8474,'0'0,"0"0,0 0,0 0,0 0,0 0,0 0,0 0,0 0,0 0,0 0,0 0,0 0,0 0,0 0,0 0,0 0,0 0,0 0,125 104,-125-104,67 47,10 14,5 11,0 16,-7 16,-12 12,-16 14,-19 17,-28 15,-25 8,-39 11,-34 0,-33-3</inkml:trace>
  <inkml:trace contextRef="#ctx0" brushRef="#br0" timeOffset="43711.3707">13852 11848,'0'0,"0"0,0 0,0 0,0 0,0 0,0 0,0 0,0 0,0 0,0 0,0 0,0 0,0 0,0 0,0 0,0 0,0 0,0 0,0 0,0 0,0 0,0 0,0 0,0 0,0 0,0 0,0 0,0 0,0 0,0 0,0 0,0 0,0 0,0 0,0 0,0 0,0 0,0 0,0 0,0 0,0 0,0 0,0 0,0 0,0 0,-27 93,27-93,0 0,0 0,0 0,0 0,0 12,0-12,0 0,0 0,0 0,-2 13,2-13,0 0,0 0,0 27,0-27,0 0,1 30,-1 4,0 5,-12 5,12 10,-17 6,8 8,-3 4,1 9,0 5,-2 5,2 3,0 5,2 2,8-1,-8 1,9 0,-1-4,0-5,0-7,2-14,-2-9,1-13,0-10,0-12,0-13,0-14,0 0</inkml:trace>
  <inkml:trace contextRef="#ctx0" brushRef="#br0" timeOffset="47040.7035">16046 12497,'0'0,"0"0,0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0,15-37,-15 37,0 0,0 0,0 0,0 0,16-16,-16 16,0 0,0 0,0 0,22-18,-22 18,0 0,0 0,28-22,-28 22,0 0,33-20,-33 20,39-16,5 4,6 2,6 8,8-9,3 10,4 1,-2 15,-6 3,-9 11,-11 14,-15 5,-17 11,-13 9,-25 8,-14 4,-15 7,-12-1,-4 1,5-6,8-5,14-10,17-14,16-8,11-7,37-3,16-2,21-6,16-6,15-6,8-2,2-2,-7-1,-11-9,-17 11,-19-13,-18-7,-19-7,-23-12</inkml:trace>
  <inkml:trace contextRef="#ctx0" brushRef="#br0" timeOffset="47662.7657">17345 11776,'0'0,"0"0,0 0,0 0,0 0,0 0,0 0,0 0,0 0,0 0,0 0,0 0,0 0,0 0,0 0,0 0,0 0,0 0,0 0,0 0,0 0,0 0,0 0,0 0,0 0,0 0,0 0,0 0,0 0,0 0,0 0,0 0,0 0,0 0,0 0,0 0,0 0,0 0,0 0,0 0,0 0,0 0,0 0,0 0,0 0,0 0,0 0,0 0,0 0,0 0,0 0,0 0,0 0,0 0,0 0,0 0,0 0,-158 29,158-29,0 0,0 0,-8 17,8-17,0 0,0 19,-22 16,12 6,9 3,0-2,19-1,6-6,11-9,6-6,1-22,4 2,-5-13,-3-17,1-13,-11-8,-9-5,-17 4,-20 10,-20 5,-21 14,-11 6,0 5,7 4,22-2,24-3</inkml:trace>
  <inkml:trace contextRef="#ctx0" brushRef="#br0" timeOffset="48928.8923">16202 13014,'0'0,"0"0,0 0,0 0,0 0,0 0,39-108,-20 67,-19 41,18-40,-2 1</inkml:trace>
  <inkml:trace contextRef="#ctx0" brushRef="#br0" timeOffset="49479.9475">16235 12600,'0'0,"0"0,0 0,0 0,0 0,0 0,0 0,0 0,0 0,0 0,0 0,0 0,0 0,0 0,0 0,0 0,0 0,0 0,0 0,0 0,0 0,0 0,0 0,0 0,0 0,0 0,0 0,0 0,0 0,0 0,0 0,0 0,0 0,0 0,0 0,0 0,0 0,0 0,0 0,0 0,0 0,0 0,0 0,0 0,0 0,0 0,0 0,0 0,0 0,0 0,0 0,0 0,0 0,0 0,0 0,0 0,0 0,0 0,0 0,0 0,0 0,0 0,0 0,0 0,0 0,0 0,0 0,0 0,0 0,0 0,0 0,0 0,0 0,0 0,-19 94,19-94,0 0,0 0,0 0,0 0,0 0,0 0,0 0,0 0,0 0,0 0,0 0,0 0,0 0,0 0,-11 18,11-18,0 0,0 0,0 0,0 0,0 0,0 0,0 0,0 0,0 0,0 0,0 0,0 0,0 0,-3 13,3-13,0 0,0 0,0 0,0 0,0 0,0 0,0 0,0 0,0 0,0 0,0 0,0 0,-2 10,2-10,0 0,0 0,0 0,0 0,0 0,0 0,0 0,0 0,0 0,0 0,0 0,0 0,0 0,0 0,0 0,0 0,0 0,0 0,0 0,0 0,0 0,0 0,0 0,0 0,0 0,0 0,0 0,0 0,0 0,0 0,0 0,0 0,0 0,0 0,0 0,0 0,0 0,0 0,0 0,0 0,0 0,0 0,0 0,0 0,0 0,0 0,0 0,0 0,0 0,0 0,0 0,0 0,19 0,-19 0,0 0,0 0,0 0,0 0,0 0,17-18,-17 18,0 0,0 0,0 0,0 0,26-16,-26 16,0 0,0 0,0 0,33-24,-33 24,0 0,0 0,42-33,-42 33,0 0,49-41,-49 41,56-50,8-12,11-10,4-8,11-11,9-9,7 0,8-4,1 6,-4 11,-8 8,-17 16,-14 6,-17 11</inkml:trace>
  <inkml:trace contextRef="#ctx0" brushRef="#br0" timeOffset="49892.9888">18180 12211,'0'0,"14"10,-14-10,0 0,0 0,0 0,0 0,0 0,8 0,-8 0,0 0,0 0,0 0,0 0,14 20,-14-20,0 0,0 0,0 0,17 23,-17-23,0 0,0 0,13 34,-13-34,0 0,17 44,-17-44,16 63,0 17,1 17,-7 21,5 15,-8 16,0 10,-12-2,12-14,-11-24,1-29</inkml:trace>
  <inkml:trace contextRef="#ctx0" brushRef="#br0" timeOffset="54180.4175">14713 12885,'0'0,"0"0,0 0,0 0,0 0,0 0,0 0,0 0,0 0,0 0,0 0,0 0,0 0,0 0,0 0,0 0,0 0,0 0,0 0,0 0,0 0,0 0,0 0,0 0,0 0,0 0,0 0,0 0,0 0,0 0,0 0,0 0,0 0,0 0,0 0,0 0,0 0,0 0,0 0,0 0,0 0,0 0,0 0,0 0,0 0,0 0,0 0,0 0,0 0,0 0,0 0,0 0,0 0,0 0,0 0,0 0,0 0,0 0,0 0,0 0,0 0,0 0,0 0,0 0,0 0,198 10,-125-25,16-1,9-1,1 5,-6 1,-11 10,-20-10</inkml:trace>
  <inkml:trace contextRef="#ctx0" brushRef="#br0" timeOffset="54513.4508">14893 12574,'0'0,"0"0,0 0,0 0,0 0,0 0,0 0,0 0,0 0,0 0,0 0,0 0,0 0,0 0,0 0,0 0,0 0,0 0,0 0,0 0,0 0,0 0,0 0,37-31,-37 31,0 0,78-15,-78 15,81-16,4-2,-8-1,-5 4,-13 5</inkml:trace>
  <inkml:trace contextRef="#ctx0" brushRef="#br0" timeOffset="65489.5483">4653 11726,'0'0,"0"0,0 0,0 0,0 0,0 0,0 0,0 0,0 0,0 0,0 0,0 0,0 0,-103 116,103-116,-36 37,-69 83,82-87,0 0,2 0,-18 37,3 5,7 3,10 1,10 1,6-2,18-4,13-9,17-8,15-13,14-20,9-14,3-19,5-16,1-11,-3-10,-5-14,-9-12,-9-10,-16-12,-16-4,-12-3,-20-1,-16 5,-13 4,-18 10,-13 14,-12 14,-12 17,-3 16,-5 22,10 2,14 29,16 5,26 6,23-2</inkml:trace>
  <inkml:trace contextRef="#ctx0" brushRef="#br0" timeOffset="66053.6047">6089 11299,'0'-10,"0"10,0 0,0 0,0 0,0 0,0 0,0 0,0 0,0 0,0 0,0-9,0 9,0 0,0 0,0 0,0 0,0 0,0 0,0 0,0 0,0 0,0 0,0 0,0 0,0 0,0 0,0 0,1-9,-1 9,0 0,0 0,0 0,0 0,0 0,0 0,0 0,0 0,0 0,0 0,0 0,-23 18,23-18,0 0,0 0,0 0,-29 25,29-25,0 0,0 0,-42 39,42-39,0 0,-47 56,47-56,-53 67,-4 8,-2 11,2 10,3 8,8 12,5 6,15 8,10 7,13 3,18 2,14 1,13-5,7-6,9-11,9-14,7-13,3-14,5-15,-2-19,-3-19,-6-17,-8-21,-11-18</inkml:trace>
  <inkml:trace contextRef="#ctx0" brushRef="#br0" timeOffset="69999.9993">6132 12137,'0'0,"0"0,0 0,0 0,0 0,0 0,0 0,0 0,0 0,0 0,0 0,0 0,0 0,0 0,0 0,0 0,0 0,0 0,0 0,0 0,0 0,0 0,0 0,0 0,0 0,0 0,0 0,0 0,0 0,0 0,0 0,0 0,0 0,0 0,0 0,0 0,0 0,0 0,0 0,0 0,0 0,0 0,0 0,0 0,0 0,0 0,0 0,0 0,0 0,0 0,0 0,0 0,45 93,-45-93,0 0,0 0,0 0,-1 16,1-16,0 0,0 0,-1 19,1-19,0 0,0 22,-1 27,0 9,0 10,-3 10,-5-1,8-2,-1-1,0-8,1-10,0-15,1-18,0-15,0-8,0-17,1-17,-1-17,-5-17,6-13,1-3,14-3,8-5,11 8,8 8,0 13,3 14,-4 15,5 14,-3 21,-3-1,0 25,-5 14,-1 22,-10 19,-8 21,-19 12,-1 4,2-1,-24-14,8-15,5-20,12-27,-9-21,9-19,1-37</inkml:trace>
  <inkml:trace contextRef="#ctx0" brushRef="#br0" timeOffset="70597.059">6874 11197,'0'0,"0"0,0 0,0 0,0 0,0 0,0 0,0 0,0 0,0 0,0 0,0 0,0 0,0 0,0 0,0 0,0 0,0 0,0 0,0 0,0 0,0 0,0 0,0 0,0 0,0 0,0 0,0 0,0 0,0 0,0 0,0 0,0 0,0 0,0 0,0 0,-7 126,7-126,0 0,0 0,-8 20,8-20,0 0,0 21,0-21,-15 26,2 23,1 4,-2 3,-1 2,-2 0,5-5,2-10,10-16,0-11,-1-8,12-8,2 0,7 0,7-12,5-4,4-8,8-5,6-1,2-1,1 3,-2 1,-6 9,-5 4,-9 14,-9-10,-9 10,-13 0,-11 0</inkml:trace>
  <inkml:trace contextRef="#ctx0" brushRef="#br0" timeOffset="70869.0861">6841 11598,'10'0,"4"11,-14-11,0 0,0 0,0 0,17 8,-17-8,0 0,0 0,36 18,-36-18,0 0,45 23,-45-23,51 29,7 8,4 4,3 1,0 3,1 1,-4-3,1-6,-1-6</inkml:trace>
  <inkml:trace contextRef="#ctx0" brushRef="#br0" timeOffset="71610.1603">8642 11572,'0'0,"0"0,0 0,0 0,0 0,0 0,0 0,0 0,0 0,0 0,-1 99,1-99,0 0,-13 43,13-43,-15 111,15-72,-1 4,1 8,-3 47,-7 10,8 4,-15 5,-6 0,-2 1,-3-2,-2-10,10-16,3-18,8-22,8-16,1-16,17-18,-2-25</inkml:trace>
  <inkml:trace contextRef="#ctx0" brushRef="#br0" timeOffset="72056.2049">8842 12532,'0'0,"0"0,0 0,0 0,0 0,0 0,0 0,0 0,0 0,0 0,0 0,0 0,0 0,0 0,0 0,-153 127,126-79,11 6,15-4,-1-3,33-7,6-11,6-11,3-18,-2 0,-3-29,-3-3,-9-10,-5-9,-10-5,-13-1,0 4,-8 2,-18 9,-12 10,-6 12,1 20,5 0,14 2,23-2</inkml:trace>
  <inkml:trace contextRef="#ctx0" brushRef="#br0" timeOffset="72666.2659">9179 12400,'0'0,"0"0,0 0,0 0,0 0,0 0,0 0,0 0,0 0,0 0,0 0,0 0,0 0,0 0,0 0,0 0,0 0,0 0,0 0,0 0,0 0,0 0,15 66,-15-66,0 0,0 0,0 0,-34 19,34-19,0 0,0 0,-34 24,34-24,0 0,-26 31,26-31,-19 35,8 0,11 1,16-6,9-8,9-8,3-14,4 0,-2-11,-4-7,0-6,-2-2,-3 2,-5 4,-5 6,-9 14,-3 1,-8 19,-1 14,1 18,-15 6,-1 18,-2 8,-6 3,1 8,-7-5,-2-4,-3-9,-6-10,-4-9,-1-14,-2-14,-4-16,3-14,2-36,12-16,18-15,18-8,9 4</inkml:trace>
  <inkml:trace contextRef="#ctx0" brushRef="#br0" timeOffset="73593.3586">9796 12596,'0'0,"0"0,0 0,0 0,0 0,0 0,0 0,0 0,0 0,0 0,0 0,0 0,0 0,0 0,0 0,0 0,0 0,0 0,0 0,0 0,0 0,0 0,0 0,0 0,0 0,0 0,0 0,0 0,0 0,0 0,0 0,0 0,0 0,0 0,0 0,0 0,0 0,0 0,0 0,0 0,0 0,0 0,0 0,0 0,0 0,0 0,0 0,0 0,0 0,0 0,0 0,0 0,0 0,0 0,0 0,0 0,0 0,0 0,0 0,0 0,0 0,0 0,0 0,0 0,0 0,0 0,0 0,0 0,0 0,0 0,0 0,0 0,0 0,0 0,0 0,0 0,0 0,0 0,0 0,0 0,0 0,0 0,0 0,0 0,-9-99,9 99,0 0,0 0,0 0,0 0,0 0,0 0,0 0,0 0,0 0,0 0,0 0,0 0,0 0,0 0,0 0,0 0,0 0,0 0,0 0,0 0,0 0,0 0,0 0,0-12,0 12,0 0,0 0,0 0,0 0,0 0,0 0,0 0,0 0,0 0,0 0,0 0,0 0,0 0,0 0,0 0,0 0,0 0,0 0,0 0,0 0,0 0,0 0,8-8,-8 8,0 0,0 0,0 0,0 0,0 0,0 0,0 0,0 0,0 0,0 0,0 0,0 0,0 0,0 0,0 0,0 0,0 0,0 0,0 0,0 0,0 0,0 0,0 0,0 0,0 0,0 0,0 0,0 0,0 0,0 0,0 0,0 0,0 0,0 0,0 0,0 0,0 0,0 0,0 0,0 0,0 0,0 0,0 0,0 0,0 0,0 0,0 0,0 0,0 0,0 0,0 0,0 0,0 0,0 0,0 0,0 0,0 0,0 0,0 0,0 0,0 0,0 0,0 0,0 0,0 0,0 0,0 0,0 0,0 0,0 0,0 0,0 0,0 0,0 0,0 0,0 0,0 0,0 0,0 0,0 0,0 0,0 0,0 0,0 0,0 17,0-17,0 0,0 0,0 0,0 0,0 0,0 0,0 0,0 0,0 0,0 0,0 0,0 0,0 0,0 10,0-10,0 0,0 0,0 0,0 0,0 0,0 0,0 0,0 0,0 0,0 0,0 0,0 0,0 0,0 0,0 0,0 10,0-10,0 0,0 0,0 0,0 0,0 0,0 0,0 0,0 0,0 0,0 0,0 0,0 0,0 0,0 0,-1 8,1-8,0 0,0 0,0 0,0 0,0 0,0 0,0 0,0 0,0 0,0 0,0 0,0 0,0 0,0 0,0 0,0 0,0 0,0 0,0 0,0 0,0 0,0 0,0 0,0 0,0 0,0 0,0 0,5 10,-5-10,0 0,0 0,0 0,0 0,0 0,0 0,0 0,0 0,0 0,0 0,1 3,-1-3,0 0,0 0,0 0,0 0,0 0,0 0,0 0,0 0,0 0,0 0,0 0,0 0,0 0,0 0,0 0,0 0,0 0,0 0,0 0,0 0,0 0,0 0,0 0,0 0,0 0,0 0,0 0,0 0,0 0,0 0,0 0,0 0,0 0,0 0,0 0,0 0,0 0,0 0,0 0,0 0,0 0,0 0,0 0,0 0,0 0,0 0,0 0,0 0,0 0,0 0,0 0,0 0,0 0,0 0,0 0,0 19,0-19,0 0,0 0,0 0,0 0,0 29,0-29,0 0,0 0,0 0,0 46,0-46,0 0,0 0,-2 51,2-51,0 0,0 54,0-54,-11 51,11-9,-10-7,10-13,-1-9,1-13,0 0,0 0,1-32,8-10,4-15,2-15,9-3,0 4,7 7,6 14,5 10,0 14,2 9,-3 17,1 0,0 25,-8 3,1 11,-9 9,-8 12,-1 12,-18 9,1 4,-1-3,-9-14,9-16,-11-20,13-19,11-21,0-19,6-20,0-14</inkml:trace>
  <inkml:trace contextRef="#ctx0" brushRef="#br0" timeOffset="74077.4069">10733 11079,'0'0,"15"10,-15-10,0 0,0 0,0 0,0 0,13 10,-13-10,0 0,0 0,0 0,21 24,-21-24,0 0,0 0,26 35,-26-35,0 0,30 47,-30-47,29 60,2 14,-2 8,3 13,5 13,-1 10,-1 9,0 13,-9 8,-2 9,-9 7,-17 2,-13 8,-18 3,-23 0,-22 1,-25-3,-23-7,-18-10,-10-12,-14-17,-6-19</inkml:trace>
  <inkml:trace contextRef="#ctx0" brushRef="#br0" timeOffset="83394.3386">5511 13814,'0'0,"0"0,0 0,0 0,0 0,0 0,0 0,0 0,0 0,0 0,0 0,0 0,0 0,0 0,0 0,0 0,0 0,0 0,0 0,0 0,0 0,0 0,0 0,0 0,0 0,0 0,0 0,0 0,0 0,0 0,0 0,0 0,0 0,0 0,0 0,0 0,0 0,0 0,0 0,0 0,0 0,0 0,0 0,0 0,0 0,0 0,0 0,0 0,0 0,0 0,0 0,0 0,0 0,0 0,0 0,0 0,0 0,0 0,0 0,0 0,0 0,0 0,0 0,0 0,0 0,0 0,0 0,0 0,0 0,0 0,0 0,0 0,0 0,0 0,0 0,0 0,0 0,0 0,0 0,0 0,0 0,0 0,0 0,0 0,-142-18,142 18,0 0,-25 0,25 0,-33 13,-5 0,-3 11,0 7,0 13,1 9,5 14,0 5,1 9,8 7,4-2,11 3,14-2,0 0,26 1,9-1,12 0,7-1,6-9,9-10,8-11,7-12,5-13,0-13,-2-18,-6-1,-7 1,-10-24,-7-7,-8-15,-9-23,-11-16,-13-12,-23-11,1-5,-1 6,-23 0,2 7,-6 7,-1 6,-2 13,-2 9,-2 13,-1 9,-7 5,-7 10,-7 8,-4 22,-6-2,2 0,6 26,9-6,16-5</inkml:trace>
  <inkml:trace contextRef="#ctx0" brushRef="#br0" timeOffset="84104.4096">7037 13427,'0'0,"0"0,0 0,0 0,0 0,0 0,0 0,0 0,0 0,0 0,0 0,0 0,0 0,0 0,-56 117,56-117,-87 113,58-81,-3 5,2 2,-32 47,1 13,5 8,-2 11,12 7,7 7,16 4,17 7,19-2,13 1,17-3,13-4,8-9,12-2,4-6,4-10,2-11,-10-16,-8-20,-10-18,-11-19,-10-24,-8-14,-10-25,-12-15</inkml:trace>
  <inkml:trace contextRef="#ctx0" brushRef="#br0" timeOffset="84589.4581">7125 13827,'0'0,"0"0,0 0,0 0,0 0,0 0,0 0,0 0,0 0,0 0,0 0,0 0,0 0,0 0,0 0,0 0,0 0,0 0,0 0,0 0,0 0,0 0,0 0,51 121,-51-121,0 0,1 31,-1-31,1 40,-10 5,0 50,-7 16,4 10,2 2,1-4,12-8,-10-11,10-6,-1-11,15-11,-16-15,12-18,-13-17,0-22,8-24,-9-18,-1-19</inkml:trace>
  <inkml:trace contextRef="#ctx0" brushRef="#br0" timeOffset="85144.5135">7519 14375,'0'0,"0"0,0 0,0 0,0 0,0 0,0 0,0 0,0 0,0 0,0 0,0 0,0 0,0 0,0 0,0 0,0 0,0 0,0 0,0 0,0 0,0 0,0 0,0 0,0 0,0 0,0 0,0 0,0 0,0 0,0 0,26 0,-26 0,0 0,0 0,0 0,-41 26,41-26,0 0,0 0,-43 39,43-39,0 0,-39 54,39-54,-37 67,5 5,14 4,9-4,10-10,16-13,7-16,12-11,6-8,6-14,0 0,1-22,-6-8,-6-16,-5-13,-12-6,-7-8,-15 2,0 6,-11 9,-8 11,-6 7,-8 11,0 6,-1 4,9 3,8 3,19-2,-1-2,25-3</inkml:trace>
  <inkml:trace contextRef="#ctx0" brushRef="#br0" timeOffset="85802.5794">8215 14283,'0'0,"0"0,0 0,0 0,0 0,0 0,0 0,0 0,0 0,-13 1,13-1,0 0,0 0,0 0,0 0,0 0,-19 0,19 0,0 0,0 0,0 0,0 0,-29-11,29 11,0 0,0 0,0 0,-38-1,38 1,0 0,0 0,-42 14,42-14,0 0,-39 24,39-24,-39 38,5 12,7 6,13-1,15-6,10-10,15-5,9-11,8-6,5-7,-2-10,3 0,-4-21,3-2,-7-2,-3-1,-10 1,-8 8,-5 18,-2-1,0 30,-1 14,-11 21,11 20,-10 11,-9 17,-2 8,-9-1,-2-5,-9-12,-4-14,-4-17,-3-16,-6-23,-3-21,0-20,-1-24,6-22,10-26,17-22,14-13,28-7,11 4,11 9,12 4</inkml:trace>
  <inkml:trace contextRef="#ctx0" brushRef="#br0" timeOffset="86349.6341">8977 14411,'0'0,"0"0,0 0,0 0,0 0,0 0,0 0,0 17,0-17,0 0,0 0,0 0,1 26,-1-26,0 0,0 0,1 42,-1-42,0 0,1 57,-1-57,10 71,-9 9,1-3,-1-8,2-15,-3-17,1-15,-1-13,10-9,7-17,8-7,10-19,3-6,4-11,5 1,5 8,6 13,6 22,2 27,-7 18,-6 20,-8 13,-9 13,-5-3,-6-7,-4-14,-2-18,1-14,3-19,1-15,-2-20,1-21</inkml:trace>
  <inkml:trace contextRef="#ctx0" brushRef="#br0" timeOffset="86784.6776">9973 13900,'0'0,"0"0,0 0,0 0,0 0,0 0,0 0,0 0,0 0,0 0,0 0,0 0,0 0,147 116,-147-116,58 86,-2 14,-9 2,-6 8,-11 12,-7 12,-21 14,-11 14,-22 12,-28 6,-22 0,-23-5,-23-12,-22-22,-15-21,-15-31,-6-28,-5-23,-3-28,3-19,-2-12</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08:17.127"/>
    </inkml:context>
    <inkml:brush xml:id="br0">
      <inkml:brushProperty name="width" value="0.05292" units="cm"/>
      <inkml:brushProperty name="height" value="0.05292" units="cm"/>
      <inkml:brushProperty name="color" value="#FF0000"/>
    </inkml:brush>
  </inkml:definitions>
  <inkml:trace contextRef="#ctx0" brushRef="#br0">15566 5365,'0'0,"0"0,0 0,0 0,0 0,0 0,0 0,0 0,0 0,0 0,0 0,0 0,0 0,0 0,0 0,0 0,0 0,0 0,0 0,0 0,0 0,0 0,0 0,0 0,0 0,0 0,0 0,0 0,0 0,0 0,0 0,0 0,0 0,0 0,0 0,0 0,0 0,0 0,0 0,0 0,0 0,0 0,0 0,0 0,0 0,0 0,0 0,0 0,0 0,0 0,0 0,0 0,0 0,0 0,0 0,0 0,0 0,0 0,0 0,0 0,0 0,0 0,0 0,0 0,0 0,0 0,0 0,0 0,-76-90,76 90,0 0,0 0,-8-13,8 13,0 0,-19-25,19 25,-20-25,-3 1,-7 4,-9 6,-14 15,-14-1,-8 9,-5 14,-4 8,0 8,-1 7,4 8,3 7,5 5,10 2,9 1,12-6,17-4,25-6,-1-11,30-7,16-6,13-11,10-10,9-11,7-10,2-13,5-12,-4-10,-6-7,-7-1,-7-1,-10 3,-10 7,-9 0,-8 3,-2 4,-2 0,-6 5,1 5,-4 6,-6 8,-2 16,-9 0,0 0,-1 32,2 6,-1 16,-1 9,-7 9,7 6,-7 7,6-1,2 0,22-4,8-8,14-9,9-11,13-16,-3-22,-5-23</inkml:trace>
  <inkml:trace contextRef="#ctx0" brushRef="#br0" timeOffset="415.0415">15943 5576,'0'0,"0"0,0 0,0 0,0 0,0 0,0 0,0 0,0 0,0 0,0 0,0 0,0 0,0 0,0 0,0 0,0 0,0 0,0 0,0 0,0 0,0 0,0 0,0 0,0 0,0 0,0 0,0 0,0 0,0 0,0 0,0 0,0 0,0 0,0 0,0 0,0 0,0 0,0 0,0 0,0 0,0 0,0 0,0 0,0 0,0 0,0 0,0 0,0 0,0 0,0 0,0 0,0 0,158 83,-158-83,60 0,6-2,5-7,-1 9,-8-16,-13 5,-11-3,-14-5,-13-4,-11-6</inkml:trace>
  <inkml:trace contextRef="#ctx0" brushRef="#br0" timeOffset="691.069">15943 5341,'0'0,"0"0,0 0,0 0,0 0,0 0,0 0,0 0,0 0,0 0,0 0,0 0,0 0,0 0,0 0,0 0,0 0,0 0,0 0,0 0,0 0,0 0,0 0,0 0,0 0,0 0,165 19,-165-19,83-1,2-1,1 18,3-5,-5-2,-5 3,-17-4</inkml:trace>
  <inkml:trace contextRef="#ctx0" brushRef="#br0" timeOffset="2547.2547">17245 4880,'0'0,"0"0,0 0,0 0,0 0,0 0,0 0,0 0,0 0,0 0,0 0,0 0,0 0,0 0,0 0,0 0,0 0,0 0,0 0,0 0,0 0,0 0,0 0,0 0,0 0,91 88,-91-88,0 0,13 36,-13-36,10 48,-1 9,-9 9,7 9,-7 4,0 12,-9 4,10 4,-12 4,12 0,-14-2,14-2,0-8,-1-9,10-10,-9-15,-2-13</inkml:trace>
  <inkml:trace contextRef="#ctx0" brushRef="#br0" timeOffset="3325.3325">14397 7015,'0'0,"0"0,0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0,41-37,-41 37,0 0,0 0,0 0,0 0,0 0,0 13,0-13,0 0,0 0,0 0,0 0,0 29,0-29,0 0,0 0,0 0,0 45,0-45,0 0,0 0,-1 57,1-57,0 0,-1 69,1-69,-1 77,1 7,0 9,-1 11,1 8,8 13,-9 8,0 2,13 5,-13-8,0-5,1-13,-1-21,0-23,2-23,-1-20,0-16,0-11</inkml:trace>
  <inkml:trace contextRef="#ctx0" brushRef="#br0" timeOffset="3967.3967">14392 8069,'0'0,"0"0,0 0,0 0,0 0,0 0,0 0,0 0,0 0,0 0,0 0,0 0,0 0,0 0,0 0,0 0,0 0,0 0,0 0,163-77,-163 77,22-2,6-13,25 3,11 1,4 11,6-10,4 8,0 21,0 1,-2 10,-5 8,-11 7,-7 5,-14 3,-14 1,-14 1,-12 5,-29 3,-16 7,-17 0,-18 1,-14-1,-7-6,-6-9,1-8,3-9,5-8,9-5,13-9,13-15,21-1</inkml:trace>
  <inkml:trace contextRef="#ctx0" brushRef="#br0" timeOffset="4579.4578">15514 8511,'0'0,"0"0,0 0,0 0,0 0,0 0,0 0,0 0,0 0,0 0,0 0,0 0,0 0,0 0,0 0,0 0,0 0,0 0,0 0,0 0,0 0,190 95,-57-87,-92-9,5 0,0-10,42 2,-4-2,-9 1,-12 9,-13-12,-9 13,-13-18</inkml:trace>
  <inkml:trace contextRef="#ctx0" brushRef="#br0" timeOffset="4914.4914">15577 8320,'0'0,"0"0,0 0,0 0,0 0,0 0,0 0,0 0,0 0,0 0,0 0,0 0,0 0,0 0,0 0,0 0,0 0,0 0,0 0,0 0,0 0,261 13,-129-14,11-1,1 1</inkml:trace>
  <inkml:trace contextRef="#ctx0" brushRef="#br0" timeOffset="9315.9315">16627 7724,'0'0,"0"0,0 0,0 0,0 0,0 0,0 0,0 0,0 0,0 0,0 0,0 0,0 0,214-56,-190 56,-4-14,7 14,25-14,2 14,5-13,0 12,2 0,2 0,1 12,-3 6,1 8,-7 9,-2 9,-7 10,-11 9,-16 8,-18 6,-17 7,-22 7,-14 2,-10 2,-10 3,0-1,1-2,2-5,7-4,10-10,13-6,11-6,14-5,14 0,0-5,27-6,9-7,16-7,16-8,12-7,11-6,9-4,2-10,1 10,-3-9,-11 13,-12-4,-17 8,-19 0</inkml:trace>
  <inkml:trace contextRef="#ctx0" brushRef="#br0" timeOffset="10185.0184">14277 9917,'0'0,"0"0,0 0,0 0,0 0,0 0,0 0,0 0,0 0,0 0,0 0,0 0,0 0,0 0,0 0,0 0,0 0,0 0,0 0,0 0,0 0,0 0,0 0,0 0,0 0,0 0,0 0,0 0,0 0,0 0,0 0,0 0,0 0,0 0,0 0,0 0,0 0,0 0,0 0,0 0,0 0,0 0,0 0,0 0,0 0,0 0,0 0,0 0,0 0,0 0,0 0,0 0,0 0,0 0,0 0,0 0,0 0,0 0,0 0,0 0,0 0,0 0,0 0,0 0,0 0,0 0,0 0,0 0,0 0,0 0,0 0,0 0,50 87,-50-87,0 0,0 59,0-59,-1 71,0 10,-1 8,2 7,-2 7,1-1,-1 3,2 0,-2-1,-8 1,8-4,-15-8,6-7,-1-15,3-16,1-14,7-16,-12-16,13-9,1-29,-1-8</inkml:trace>
  <inkml:trace contextRef="#ctx0" brushRef="#br0" timeOffset="10681.068">14155 10680,'0'0,"0"0,0 0,0 0,0 0,0 0,0 0,0 0,0 0,0 0,0 0,0 0,0 0,0 0,0 0,0 0,0 0,0 0,0 0,0 0,0 0,0 0,0 0,0 0,0 0,0 0,0 0,0 0,0 0,0 0,0 0,0 0,0 0,0 0,172 31,-172-31,54-21,5-9,4-1,6-6,0 9,-1 0,0 3,-2 3,3-2,-3 6,0 0,-10 6,-8 9,-12-9,-12 11,-14 1,-11 11,-27 2</inkml:trace>
  <inkml:trace contextRef="#ctx0" brushRef="#br0" timeOffset="11055.1054">14200 10704,'0'0,"0"0,0 0,0 0,0 0,0 0,0 0,0 0,177 63,-177-63,51 22,4 11,4 3,3 6,8 7,-1 5,0 8,-5 6,1 2,-5 6,-3-1,-5 0,-7-1</inkml:trace>
  <inkml:trace contextRef="#ctx0" brushRef="#br0" timeOffset="15013.5012">20811 10344,'0'0,"0"0,0 0,0 0,0 0,0 0,0 0,0 0,0 0,0 0,0 0,0 0,0 0,0 0,0 0,0 0,0 0,0 0,0 0,0 0,0 0,0 0,0 0,0 0,0 0,0 0,0 0,0 0,0 0,0 0,0 0,0 0,0 0,0 0,0 0,0 0,0 0,0 0,0 0,0 0,0 0,0 0,0 0,0 0,0 0,0 0,0 0,0 0,0 0,0 0,0 0,0 0,0 0,0 0,0 0,0 0,0 0,0 0,0 0,0 0,0 0,0 0,0 0,0 0,127 91,-117-41,0 11,-12 10,11 8,-12-2,1-2,0-9,-15-9,14-9,-8-13,10-15,1-11,0-9,15-18,3-13,1-18,5-17,3-12,4-6,8 3,9 8,9 16,8 15,2 20,8 22,1 0,-3 29,-4 10,-8 17,-11 19,-17 19,-10 12,-14 4,-12-9,1-17,9-24,1-25,10-25,7-18,6-19</inkml:trace>
  <inkml:trace contextRef="#ctx0" brushRef="#br0" timeOffset="15400.5399">22176 10735,'0'0,"0"0,0 0,0 0,0 0,0 0,0 0,0 0,0 0,0 0,0 0,0 0,0 0,0 0,0 0,0 0,0 0,0 0,0 0,0 0,0 0,0 0,0 0,0 0,0 0,0 0,0 0,0 0,0 0,0 0,0 0,0 0,0 0,0 0,0 0,0 0,0 0,0 0,0 0,0 0,0 0,0 0,0 0,0 0,0 0,0 0,0 0,0 0,0 0,0 0,0 0,0 0,0 0,0 0,0 0,0 0,0 0,0 0,0 0,0 0,0 0,0 0,0 0,0 0,0 0,53 20,-53-20,0 0,0 0,53-9,-53 9,0 0,54-11,-54 11,52-12,-10-6,-13-2</inkml:trace>
  <inkml:trace contextRef="#ctx0" brushRef="#br0" timeOffset="15605.5604">22020 10469,'0'0,"0"0,0 0,0 0,0 0,0 0,0 0,0 0,0 0,0 0,209 7,-142-20,-2-6</inkml:trace>
  <inkml:trace contextRef="#ctx0" brushRef="#br0" timeOffset="16177.6176">22729 10455,'0'0,"18"91,-18-91,0 0,0 0,-1 22,1-22,0 0,9 45,-9-45,-1 63,12 15,-13 5,1 5,-1-9,1-16,0-15,0-21,1-12,0-15,8-1,-8-9,1-20,13-22,-1-24,12-18,9-9,15 8,7 22,3 29,2 31,-2 25,-5 18,-3 13,-6 14,-11 11,-8 13,-8 5,-10 1,-8-7,-1-17,1-22,-1-25,2-32,-1-22</inkml:trace>
  <inkml:trace contextRef="#ctx0" brushRef="#br0" timeOffset="16464.6463">23566 9697,'0'0,"0"0,0 0,0 0,0 0,0 0,0 0,77 133,-77-133,17 65,-2 18,-5 3,-12 3</inkml:trace>
  <inkml:trace contextRef="#ctx0" brushRef="#br0" timeOffset="18280.8279">15714 11030,'0'0,"0"0,0 0,0 0,0 0,0 0,0 0,0 0,0 0,0 0,0 0,0 0,0 0,0 0,0 0,0 0,0 0,0 0,0 0,0 0,0 0,0 0,0 0,0 0,0 0,0 0,0 0,0 0,0 0,0 0,0 0,0 0,0 0,0 0,0 0,0 0,0 0,0 0,0 0,0 0,0 0,0 0,0 0,0 0,0 0,0 0,0 0,0 0,0 0,0 0,0 0,0 0,0 0,0 0,0 0,0 0,0 0,0 0,0 0,0 0,0 0,0 0,0 0,0 0,0 0,0 0,0 0,0 0,0 0,0 0,0 0,0 0,0 0,0 0,0 0,162-1,-162 1,68-3,4-7,8 9,-4 0,1-1,-7 11,-6-9,-10-1,-13 1</inkml:trace>
  <inkml:trace contextRef="#ctx0" brushRef="#br0" timeOffset="18624.8623">15746 10708,'0'0,"0"0,0 0,0 0,0 0,0 0,0 0,0 0,0 0,0 0,0 0,0 0,0 0,0 0,0 0,224 71,-149-59,10-13,-3-2,2 12,-5-11,-10 1,-6-7,-15 7</inkml:trace>
  <inkml:trace contextRef="#ctx0" brushRef="#br0" timeOffset="19023.9022">17156 10253,'0'16,"-1"5,1-21,0 0,0 0,-1 27,1-27,0 0,-1 56,1-56,-2 71,-1 15,1 17,-1 10,12 11,-13 11,10 8,-11 8,1 5,-19 3</inkml:trace>
  <inkml:trace contextRef="#ctx0" brushRef="#br0" timeOffset="22130.2128">12941 12956,'0'0,"0"0,0 0,0 0,0 0,0 0,0 0,0 0,0 0,0 0,0 0,0 0,0 0,0 0,0 0,0 0,0 0,0 0,0 0,0 0,0 0,0 0,0 0,0 0,0 0,0 0,0 0,0 0,0 0,0 0,0 0,0 0,0 0,0 0,0 0,0 0,0 0,0 0,0 0,0 0,0 0,0 0,0 0,0 0,0 0,0 0,0 0,0 0,0 0,0 0,0 0,0 0,0 0,0 0,0 0,0 0,0 0,0 0,0 0,0 0,0 0,-79-2,79 2,0 0,0 0,0 0,0 0,0 29,0-29,0 0,0 0,0 0,0 36,0-36,0 0,0 0,0 46,0-46,0 0,0 51,0-51,1 61,-15 10,5 7,1 10,8 12,-13 8,12 11,2 5,-1 8,11 5,2 2,4 4,0 2,-5 0,-10-8,-17-12</inkml:trace>
  <inkml:trace contextRef="#ctx0" brushRef="#br0" timeOffset="24143.4141">14907 13576,'0'0,"0"0,0 0,0 0,0 0,0 0,0 0,0 0,0 0,0 0,0 0,0 0,0 0,0 0,0 0,0 0,0 0,0 0,0 0,0 0,0 0,0 0,0 0,0 0,0 0,0 0,0 0,0 0,0 0,0 0,0 0,0 0,0 0,0 0,0 0,0 0,0 0,0 0,0 0,0 0,0 0,0 0,0 0,0 0,0 0,0 0,0 0,0 0,0 0,0 0,0 0,0 0,0 0,141-108,-141 108,35-26,9 2,7 6,5 3,2 15,5-1,1 18,1 6,-2 9,-6 10,-7 11,-8 11,-15 11,-13 7,-14 9,-30 6,-8 2,-15 6,-4-1,-7-2,1-2,5-6,13-7,16-10,19-12,19-11,23-8,21-6,19-8,19-6,7-7,7-13,-5-6,-6 0,-16-28,-19-5,-15-10</inkml:trace>
  <inkml:trace contextRef="#ctx0" brushRef="#br0" timeOffset="24489.4487">16043 13112,'0'0,"0"0,0 0,0 0,0 0,0 0,0 0,0 0,0 0,0 0,0 0,0 0,0 0,76 115,-76-115,20 53,-3 6,-1 4,-4 3</inkml:trace>
  <inkml:trace contextRef="#ctx0" brushRef="#br0" timeOffset="26068.6066">16297 13001,'0'0,"0"0,0 0,0 0,0 0,0 0,0 0,0 0,-44 95,44-95,-65 76,44-51,0 4,0 4,-25 38,-4 11,-2 15,-2 9,-2 8,-1 9,1 5,-2 10,-1 2,-1 7,-7 0,-1 2,-5-2,3-9,7-12,5-20,16-27,15-30</inkml:trace>
  <inkml:trace contextRef="#ctx0" brushRef="#br0" timeOffset="26670.6668">16764 13630,'0'0,"0"0,0 0,0 0,0 0,0 0,0 0,0 0,0 0,0 0,178 76,-146-76,-1 12,-1-6,27 13,-5 4,-9 9,-10 3,-12 7,-21 8,-7 4,-22 5,-16 3,-13 4,0 1,1-6,11-8,18-14,13-7,16-2,36 3,24 6,31 4,23-2,19 0,7 4,3-3,-1 3,-17-4</inkml:trace>
  <inkml:trace contextRef="#ctx0" brushRef="#br0" timeOffset="30884.0881">14412 13311,'0'0,"0"0,0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0,165-36,-165 36,0 0,0 0,0 0,0 0,0 0,0 0,0 0,0 0,0 0,0 0,0 0,10 0,-10 0,0 0,0 0,0 0,0 0,0 0,0 0,0 0,0 0,0 0,0 0,0 0,0 0,10 0,-10 0,0 0,0 0,0 0,0 0,0 0,0 0,0 0,0 0,0 0,0 0,0 0,0 0,0 0,0 0,0 0,0 0,0 0,-10 10,10-10,0 0,0 0,0 0,0 0,0 0,0 0,-17 20,17-20,0 0,0 0,0 0,0 0,0 0,-29 28,29-28,0 0,0 0,0 0,0 0,-37 33,37-33,0 0,0 0,0 0,-43 38,43-38,0 0,0 0,-52 37,52-37,0 0,-55 38,55-38,-63 40,-2 2,-5 0,-1 3,0 1,-1-3,5 0,2-2,10-4,12-5,9-4,9-6,8-1,4 0,5-1,8 2,1 0,-1 0,17 0,-1-1,3-2,2-4,-5-2,2-3,-4-2,3 2,2-3,9 4,13 5,10 11,14 12,14 17,7 16,6 15,7 12,4 5,2-6,-2-18</inkml:trace>
  <inkml:trace contextRef="#ctx0" brushRef="#br0" timeOffset="38149.8146">4695 13309,'0'0,"0"0,0 0,0 0,0 0,0 0,0 0,0 0,0 0,0 0,0 0,0 0,0 0,0 0,0 0,0 0,0 0,0 0,0 0,0 0,0 0,0 0,0 0,0 0,0 0,0 0,0 0,0 0,0 0,0 0,0 0,-173 88,129-51,1 12,0 13,7 14,5 10,6 10,14 8,6-3,7 0,10 1,7-6,15 1,10-6,6-7,12-6,7-11,5-8,6-12,5-14,0-13,2-22,-3-8,-5-22,-3-20,-10-20,-9-16,-10-10,-10-8,-13-6,-10-2,-18-4,-1-2,-20 7,-3 7,-6 10,-9 11,-13 6,-8 17,-12 8,-15 10,-2 25,-11 9,8 11,10 25,10-10,24-6</inkml:trace>
  <inkml:trace contextRef="#ctx0" brushRef="#br0" timeOffset="38672.8669">6074 12924,'0'0,"0"0,0 0,0 0,0 0,0 0,0 0,0 0,0 0,0 0,0 0,0 0,0 0,0 0,0 0,0 0,0 0,0 0,0 0,0 0,0 0,0 0,0 0,0 0,0 0,0 0,0 0,0 0,0 0,0 0,0 0,-2 87,2-87,0 0,-67 59,67-59,-70 80,-7 16,5 19,5 4,9 12,11 5,22 3,19 8,23 0,17 0,22 0,11-3,14-1,11 0,9-4,7-9,7-10,0-15,-2-22,-6-21,-7-19</inkml:trace>
  <inkml:trace contextRef="#ctx0" brushRef="#br0" timeOffset="40981.0976">6452 13706,'0'0,"0"0,0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0,-28-16,28 16,0 0,0 0,0 0,0 0,-1 19,1-19,0 0,0 0,0 0,-1 37,1-37,0 0,0 0,0 51,0-51,0 0,0 68,0-68,17 82,0 9,-5 5,5 3,-3-1,-4-10,2-7,-11-18,0-16,8-17,-8-15,-1-15,0 0,-1-26,0-15,0-21,-2-19,0-12,16 0,11 2,6 7,6 14,0 7,9 8,-2 7,6 11,-2 9,3 13,-4 15,-1 9,-5 15,-6 17,-4 18,-6 17,-7 15,-5 11,-9 4,0 5,0-5,-14-12,3-11,1-19,9-14,-12-14,10-19,0-17,-1-24,15-23</inkml:trace>
  <inkml:trace contextRef="#ctx0" brushRef="#br0" timeOffset="41583.1579">7455 12955,'0'0,"0"0,0 0,0 0,0 0,0 0,0 0,0 0,0 0,0 0,0 0,0 0,0 0,0 0,0 0,0 0,0 0,0 0,0 0,0 0,0 0,0 0,0 0,0 0,0 0,-1 12,1-12,0 0,0 0,0 0,0 0,0 16,0-16,0 0,0 0,0 0,0 26,0-26,0 0,0 0,-1 41,1-41,0 0,-9 53,9-53,-1 59,-10 5,1-3,-2-7,-3-5,2-13,12-14,-11-9,12-13,0 0,14 0,0-17,8-3,5-6,7-4,6-8,5 3,4-2,1 9,0 7,-7 5,-3 3,-7 4,-6 9,-8-9,-19 9,0 0,-17 0</inkml:trace>
  <inkml:trace contextRef="#ctx0" brushRef="#br0" timeOffset="41923.1918">7456 13133,'0'0,"64"89,-64-89,0 0,0 0,0 0,0 0,0 10,0-10,0 0,0 0,0 0,16 18,-16-18,0 0,0 0,8 18,-8-18,0 0,10 21,-10-21,13 22,3 5,11 7,5 2,9 3,8 0,3-5,6-4,-1-8,-8-9,-7-13</inkml:trace>
  <inkml:trace contextRef="#ctx0" brushRef="#br0" timeOffset="42565.2561">8196 12596,'0'0,"0"0,0 0,0 0,0 0,0 0,0 0,0 0,0 0,0 0,0 0,0 0,0 0,0 0,0 0,0 0,68 97,-68-97,0 0,24 44,-24-44,25 45,35 57,-46-75,3 1,2 4,17 34,5 8,3 12,4 12,0 7,-3 7,0 16,-6 4,-5 8,1 9,-9-2,-6 4,-16 1,7-1,-7 2,-22 2,-2 5,-11 1,-16 2,-15-6,-15-6,-16-16,-16-17,-13-25</inkml:trace>
  <inkml:trace contextRef="#ctx0" brushRef="#br0" timeOffset="52187.2182">10547 15084,'0'0,"0"0,0 0,0 0,0 0,0 0,0 0,0 0,0 0,0 0,0 0,0 0,0 0,0 0,0 0,0 0,0 0,0 0,0 0,0 0,0 0,0 0,0 0,-88 132,88-132,0 0,-15 11,15-11,-17 13,-2 2,-18 14,-2 7,-4 6,-1 8,-6 7,3 12,5 7,4 9,10 5,12 9,4 8,14 0,12 2,11-7,8-7,7-4,10-8,3-9,10-7,3-11,9-16,8-13,3-21,7-15,-1-20,-3-15,-5-8,-13-14,-7-9,-11-11,-11-10,-16-11,-16-7,-12-5,-17 0,-6-2,-7 3,-7 7,-3 8,0 14,-2 9,-3 10,-2 12,-3 8,-2 14,1 13,0 12,5 10,5 2,10 8,13-9,20 0</inkml:trace>
  <inkml:trace contextRef="#ctx0" brushRef="#br0" timeOffset="52774.2769">12004 14786,'0'0,"24"98,-24-98,0 0,0 0,-23 22,23-22,0 0,-46 41,46-41,-50 50,-5 5,-1 13,-2 11,3 11,-1 11,2 11,7 10,7 8,12 7,11 4,7 2,12 1,10-2,10-3,9-7,7-7,4-7,2-12,4-12,0-14,1-15,-1-15,-6-14,-6-18,-7-18,-9-31,-11-15</inkml:trace>
  <inkml:trace contextRef="#ctx0" brushRef="#br0" timeOffset="53461.3456">11724 15727,'0'0,"0"0,0 0,0 0,0 0,0 0,0 0,0 0,0 0,0 0,0 0,0 0,0 0,0 0,0 0,0 0,58 100,-58-100,0 0,1 71,-1-71,-13 80,14 3,-12-3,13-6,-9-14,7-7,1-16,-1-14,1-10,-1-13,-1-18,1-14,-1-17,11-12,4-10,4 0,9 1,10 9,6 7,4 12,3 12,-2 11,-1 19,-4 14,-3 16,-8 15,-12 18,-8 14,-11 15,1 8,-13 2,2-7,-1-9,11-17,-15-20,14-20,0-29,0-17,-1-27,13-23,-1-22</inkml:trace>
  <inkml:trace contextRef="#ctx0" brushRef="#br0" timeOffset="53915.391">12513 15013,'0'0,"0"0,0 0,0 0,0 0,0 0,0 0,0 0,167 78,-167-78,29 46,1 11,-1 9,2 11,3 8,8 8,-4 8,4 8,-7 6,-7 9,-12 9,-14 11,-21 8,-22 4,-24 4,-24-4,-19-5,-21-13,-11-15,-2-19,1-18,4-21</inkml:trace>
  <inkml:trace contextRef="#ctx0" brushRef="#br0" timeOffset="60705.0699">9672 17084,'0'0,"0"0,0 0,0 0,0 0,0 0,178 83,-108-48,83 55,-119-76,4 5,5-2,46 20,12-1,16-2,14 0,14-1,14-1,9-1,5-1,1 2,-4 0,-2-1,-2 3,4 2,6-2,9 0,10-2,-3-4,-7 3,-12-2,-22-3,-22 1,-25-6,-23 1,-22-10,-22 1,-17-13,-20 0,-16 0,-28-14,-32-3,-37-11,-32-3,-31 3,-20-6,-13 3,-8 4,-6 2,-2 1,-9 2,-7-1,-2-2,0-1,19 1,22 1,31 0,33 4,40 4,35 2,33 5,30-2,13-4,36 1,36 0,45 3,45 11,30-2,28 20,7 1,-2 2,-3 14,-8 6,-1 9,-2 13,-3 4,-12 8,-16 1,-27-11,-34-8,-34-15,-36-13,-27-11,-21-18,-27 0,-21-20,-30-10,-37-11,-35-11,-32 2,-32 1,-21 6,-20 11,-16 5,-15 9,-12 4,-16 1,-6 2,-3 2,4 1,19 11,28-1,38 0,48-1,58 11,51-12,56 15,52 0,42 5,29-2</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16:51.498"/>
    </inkml:context>
    <inkml:brush xml:id="br0">
      <inkml:brushProperty name="width" value="0.05292" units="cm"/>
      <inkml:brushProperty name="height" value="0.05292" units="cm"/>
      <inkml:brushProperty name="color" value="#FF0000"/>
    </inkml:brush>
  </inkml:definitions>
  <inkml:trace contextRef="#ctx0" brushRef="#br0">3726 11874,'0'0,"0"0,0 0,0 0,0 0,0 0,0 0,0 0,0 0,0 0,0 0,0 0,0 0,0 0,0 0,0 0,0 0,0 0,0 0,0 0,0 0,0 0,0 0,0 0,0 0,0 0,0 0,0 0,0 0,0 0,0 0,0 0,0 0,0 0,0 0,0 0,0 0,0 0,0 0,0 0,0 0,0 0,0 0,0 0,0 0,0 0,0 0,0 0,0 0,0 0,0 0,0 0,0 0,0 0,0 0,0 0,0 0,0 0,0 0,0 0,0 0,0 0,0 0,0 0,0 0,0 0,0 0,0 0,0 0,0 0,0 0,0 0,0 0,0 0,0 0,-116 102,116-102,-54 49,-6 8,0 9,5 4,7 6,11 1,14 5,13-2,9 1,27-1,12 1,19-4,18-6,14-10,9-10,3-17,2-7,-2-14,0-13,0 0,-2-34,-4-7,-3-16,-12-13,-15-9,-16-9,-21-6,-25 1,-1 5,-31 3,-10 8,-10 6,-13 4,-6 5,-10 10,-7 10,-3 9,5 18,2 14,13 12,14 15,11 10,17 9,13 2</inkml:trace>
  <inkml:trace contextRef="#ctx0" brushRef="#br0" timeOffset="604.0604">5710 11437,'0'0,"0"0,0 0,0 0,0 0,0 0,0 0,0 0,0 0,0 0,0 0,0 0,0 0,0 0,0 0,0 0,0 0,0 0,0 0,0 0,0 0,0 0,0 0,0 0,0 0,0 0,0 0,0 0,0 0,0 0,0 0,0 0,0 0,-44 89,44-89,0 0,0 0,-23 29,23-29,0 0,-23 35,23-35,-53 69,-4 11,-6 16,-7 9,0 13,-1 11,6 9,13 8,15 11,20 2,11 1,39 5,12-8,17-1,9-10,8-13,5-13,4-16,1-17,-1-22,-9-26,-10-22,-10-17,-15-32</inkml:trace>
  <inkml:trace contextRef="#ctx0" brushRef="#br0" timeOffset="997.0997">6076 12333,'0'0,"0"0,0 0,0 0,0 0,43 99,-43-99,0 0,-1 57,1-57,11 76,-5 13,-8 10,16 7,-7-1,0-5,1-13,1-14,-1-15,2-19,3-20,-3-19,6-42</inkml:trace>
  <inkml:trace contextRef="#ctx0" brushRef="#br0" timeOffset="1501.15">6836 11592,'0'0,"0"0,0 0,0 0,0 0,0 0,0 0,0 0,0 0,0 0,0 0,0 0,0 0,0 0,0 0,0 0,156-40,-156 40,0 0,32 21,-32-21,39 34,3 14,4 16,-1 13,1 14,2 13,-1 9,1 13,-1 9,2 14,-3 12,-7 11,-8 5,-15 1,-19 4,-1 2,-36-6,-8-2,-20-9,-26-12,-21-12,-22-12,-19-13,-10-15,-9-9</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17:38.212"/>
    </inkml:context>
    <inkml:brush xml:id="br0">
      <inkml:brushProperty name="width" value="0.05292" units="cm"/>
      <inkml:brushProperty name="height" value="0.05292" units="cm"/>
      <inkml:brushProperty name="color" value="#FF0000"/>
    </inkml:brush>
  </inkml:definitions>
  <inkml:trace contextRef="#ctx0" brushRef="#br0">8993 11346,'0'0,"0"0,0 0,0 0,0 0,0 0,0 0,0 0,0 0,0 0,0 0,0 0,0 0,-104 103,104-103,-99 66,77-51,-1-1,-2 4,-20 17,-2 12,2 18,0 17,8 16,4 15,11 8,10 2,11-2,13-6,12-13,15-7,15-15,12-12,14-11,14-11,8-16,8-15,5-15,-7-30,-3-15,-8-15,-13-12,-12-8,-11-10,-16-5,-14-10,-5-3,-25-6,1-6,-13-1,-20 1,-14 11,-12 13,-10 14,-13 15,-9 16,-10 14,-8 16,0 22,0-1,10 20,18 5,23 8,24-2,20-6</inkml:trace>
  <inkml:trace contextRef="#ctx0" brushRef="#br0" timeOffset="622.0621">10673 11205,'0'0,"0"0,0 0,0 0,0 0,0 0,0 0,0 0,0 0,0 0,0 0,0 0,0 0,0 0,0 0,0 0,0 0,0 0,0 0,-49 100,49-100,-88 77,68-50,-5 3,0 3,-25 34,-1 11,4 13,1 12,7 9,5 6,12 10,7 5,14 6,12 4,13 3,11-1,12-1,11-5,13-6,8-12,8-14,6-18,0-18,-2-18,-7-17,-14-20,-13-16,-18-16,-15-18</inkml:trace>
  <inkml:trace contextRef="#ctx0" brushRef="#br0" timeOffset="1421.142">10850 12120,'0'0,"0"0,0 0,0 0,0 0,0 0,0 0,0 0,71 123,-71-123,14 64,0 9,-1 6,1 1,-3-2,1-6,3-10,-7-13,0-14,-8-12,10-12,-10-11,0 0,0 0,0-14,0-18,11-15,-11-17,14-11,3-2,6-1,7 2,10 5,3 5,7 11,1 7,7 15,1 9,2 12,1 11,3 12,-6 11,-1 13,-3 11,-10 12,-3 13,-9 9,-2 10,-7 6,-7 7,-2-2,-3-5,-1-7,-1-13,-10-17,13-16,-13-22,14-20,-6-20,1-26,-9-21</inkml:trace>
  <inkml:trace contextRef="#ctx0" brushRef="#br0" timeOffset="1925.1925">12366 11297,'162'104,"-134"-76,3 0,30 32,5 14,-2 8,3 16,-7 9,-1 11,-2 13,-5 10,-6 8,-6 9,-12 4,-11 1,-19-2,-20-1,-22-2,-21-2,-21-6,-13-3,-14-15,-10-12,-8-17,-2-14,3-17</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11T18:18:20.933"/>
    </inkml:context>
    <inkml:brush xml:id="br0">
      <inkml:brushProperty name="width" value="0.05292" units="cm"/>
      <inkml:brushProperty name="height" value="0.05292" units="cm"/>
      <inkml:brushProperty name="color" value="#FF0000"/>
    </inkml:brush>
  </inkml:definitions>
  <inkml:trace contextRef="#ctx0" brushRef="#br0">7881 11615,'0'0,"0"0,0 0,0 0,0 0,0 0,0 0,0 0,177 7,-177-7,49 0,-10 10,-15-10,-7 8,-9-8,-8 0,-5 2,-30-5,20 3,3-1,1 1,-11 0,2 0,0 0,-2 11,-1-11,-4 18,-3 0,-7 8,-5 7,-5 16,1 9,-3 8,8 8,9 2,7-2,24 0,0 2,13 1,16 1,12-3,11-6,11-11,11-10,6-18,9-10,1-22,-1-6,-2-16,-9-16,-7-16,-8-14,-7-12,-11-13,-11-2,-10 1,-13 0,-8 5,-19 7,-11-1,-10 8,-9 6,-12 8,-10 11,-8 13,-10 12,-6 19,-2 16,3 13,8 17,9 8,15 7,14 4</inkml:trace>
  <inkml:trace contextRef="#ctx0" brushRef="#br0" timeOffset="680.068">9671 11092,'0'0,"0"0,0 0,0 0,0 0,0 0,0 0,0 0,0 0,0 0,0 0,0 0,0 0,0 0,0 0,0 0,0 0,0 0,0 0,0 0,0 0,0 0,0 0,0 0,0 0,0 0,0 0,0 0,0 0,0 0,0 0,0 0,0 0,0 0,0 0,0 0,0 0,0 0,0 0,0 0,0 0,0 0,0 0,0 0,0 0,0 0,0 0,0 0,0 0,0 0,-36 89,36-89,0 0,-41 52,41-52,-45 66,-6 10,-3 11,-5 7,1 10,0 9,0 11,7 15,3 9,10 6,13 6,14 3,16 2,19-2,14-5,14-4,9-10,11-7,6-8,8-10,7-8,-3-24,-7-27,-15-32</inkml:trace>
  <inkml:trace contextRef="#ctx0" brushRef="#br0" timeOffset="1341.134">9757 12010,'0'0,"0"0,0 0,0 0,0 0,0 0,0 0,0 0,0 0,0 0,0 0,0 0,0 0,0 0,0 0,142-135,-115 115,2 4,2 1,30-12,9 6,0 10,1 11,-3-1,-9 12,-8 10,-11 9,-12 9,-16 7,-12 13,-25 7,-16 10,-11 6,-13 10,-3 4,3-2,7-1,11-7,11-8,17-11,19-8,13-7,18-8,16-7,11-10,10-7,9-9,2-11,2 0,-5-22,-10-4,-8-12,-11-7</inkml:trace>
  <inkml:trace contextRef="#ctx0" brushRef="#br0" timeOffset="1943.1942">10893 11281,'0'0,"0"0,0 0,0 0,0 0,0 0,0 0,0 0,0 0,0 0,0 0,0 0,0 0,0 0,0 0,0 0,0 0,0 0,0 0,0 0,0 0,0 0,0 0,0 0,0 0,0 0,0 0,0 0,0 0,0 0,0 0,0 0,0 0,0 0,0 0,0 0,25 81,-25-81,0 0,0 0,14 50,-14-50,0 0,1 45,-1-45,0 37,9-9,-10-10,1-7,9-11,-9 10,11-10,-1-17,7-5,4-8,0-3,3 5,1 6,1 10,4 12,3 0,2 23,-1 3,1 8,-6 3,-6 0,1 0,-6-7,3-10,2-20,1-1</inkml:trace>
  <inkml:trace contextRef="#ctx0" brushRef="#br0" timeOffset="2369.2369">11847 11040,'0'0,"146"88,-146-88,22 20,21 25,8 15,1 16,2 15,3 13,-2 15,8 17,2 15,2 13,-4 16,-8 14,-16 18,-19 16,-31 14,-40 8,-39 0,-48 2,-44-7,-41-10,-32-17,-22-22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7:36:17.500"/>
    </inkml:context>
    <inkml:brush xml:id="br0">
      <inkml:brushProperty name="width" value="0.05292" units="cm"/>
      <inkml:brushProperty name="height" value="0.05292" units="cm"/>
      <inkml:brushProperty name="color" value="#FF0000"/>
    </inkml:brush>
  </inkml:definitions>
  <inkml:trace contextRef="#ctx0" brushRef="#br0">19169 7343,'0'0,"0"0,0 0,0 0,0 0,0 0,0 0,0 0,0 0,0 0,0 0,0 0,0 0,0 0,0 0,0 0,0 0,0 0,0 0,0 0,0 0,0 0,0 0,0 0,0 0,0 0,0 0,0 0,0 0,0 0,0 0,0 0,0 0,0 0,0 0,0 0,0 0,0 0,0 0,0 0,0 0,0 0,0 0,0 0,0 0,0 0,0 0,0 0,0 0,0 0,0 0,0 0,0 0,0 0,0 0,0 0,0 0,0 0,0 0,0 0,0 0,0 0,0 0,0 0,144-93,-144 93,0 0,0 0,0 0,0 0,0 0,0 0,0 0,0 0,0 0,0 0,0 0,0 0,0 0,0 0,0 0,0-9,0 9,0 0,0 0,0 0,0 0,0 0,0 0,0 0,0 0,0 0,0 0,0 0,0 0,0 0,0 0,9 0,-9 0,0 0,0 0,0 0,0 0,0 0,0 0,0 0,0 0,0 0,0 0,0 0,0 0,0 0,-2-10,2 10,0 0,0 0,0 0,0 0,0 0,0 0,0 0,0 0,0 0,0 0,0 0,0 0,0 0,0 0,0 0,0 0,0 0,0 0,0 0,0 0,0 0,0 0,0 0,0 0,0 0,0 0,0 0,0 0,0 0,0 0,0 0,-17-11,17 11,0 0,0 0,0 0,0 0,0 0,0 0,0 0,0 0,0 0,-11 0,11 0,0 0,0 0,0 0,0 0,0 0,0 0,0 0,0 0,-15 0,15 0,0 0,0 0,0 0,0 0,0 0,0 0,0 0,-15-11,15 11,0 0,0 0,0 0,0 0,0 0,0 0,-16 0,16 0,0 0,0 0,0 0,0 0,0 0,-20-9,20 9,0 0,0 0,0 0,0 0,-24 1,24-1,0 0,0 0,0 0,-28-10,28 10,0 0,0 0,-35 0,35 0,0 0,-47 2,47-2,-49 0,-2 19,-4-3,3 3,-2 5,-1 4,-2 5,1 3,1 4,1 6,4 2,7 3,5 2,8 1,10 1,8 1,12 0,12 1,11-1,12-2,10-2,12-5,5-4,10-8,7-2,1-10,4-4,-1-5,-4-16,-1 11,-6-10,0-16,-3-5,-5-4,-7-4,-5-6,-5-4,-9-6,-3-7,-7-3,-5-4,-6-2,-8-3,-11 1,1-1,-28 3,-6 0,-8 2,-11 8,-4 0,-4 8,-3 3,-1 5,-6 6,-8 10,-5 7,-2 3</inkml:trace>
  <inkml:trace contextRef="#ctx0" brushRef="#br0" timeOffset="819.0819">18632 8321,'0'0,"0"0,0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 4,-63-4,0 0,0 0,0 0,0 0,0 0,0 0,0 0,0 0,0 0,0 0,0 0,0 0,0 0,-10 20,10-20,0 0,0 0,0 0,0 0,-15 23,15-23,0 0,0 0,0 0,-22 30,22-30,0 0,0 0,-32 41,32-41,0 0,-40 48,40-48,-44 56,-5 11,0 7,-2 14,-2 6,-2 12,-6 8,-5 5,-3 1,-5 2,2-2,1-5,7-5,5-8,6-9,8-11,8-15,7-17,11-13,9-13,10-9,-1-7,14-9,-1-22,2-18</inkml:trace>
  <inkml:trace contextRef="#ctx0" brushRef="#br0" timeOffset="1707.1707">17314 10260,'0'0,"0"0,0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0,37-86,-37 86,0 0,0 0,0 0,-35-16,35 16,0 0,0 0,-46-6,46 6,0 0,-61 0,61 0,-75 14,-7 8,-10 7,-2 9,0 3,5 6,7 4,10 9,14 5,12 13,22 1,22 3,1 1,40-7,14-6,19-10,16-13,12-11,11-12,6-14,5-10,-4 0,-4-24,-7-2,-7-8,-10-9,-12-3,-18-9,-16-2,-18-7,-23-2,-11-7,-20 2,-13-1,-14 3,-9 6,-12 2,-8 13,-5 12,-3 11,2 13,13 13</inkml:trace>
  <inkml:trace contextRef="#ctx0" brushRef="#br0" timeOffset="2685.2684">19125 8204,'0'0,"0"0,0 0,0 0,0 0,0 0,0 0,0 0,0 0,0 0,0 0,0 0,0 0,0 0,0 0,0 0,0 0,0 0,0 0,0 0,0 0,0 0,0 0,0 0,0 0,0 0,0 0,0 0,0 0,0 0,0 0,17 109,-17-109,0 0,0 0,0 0,1 20,-1-20,0 0,0 0,8 23,-8-23,0 0,1 25,-1-25,14 51,2 9,3 8,6 7,11 4,3 8,11 1,12 5,8 0,8 1,4 1,-1 4,-6-6,-2 0,0-2,-3-5,2-7,-3-10,-5-11</inkml:trace>
  <inkml:trace contextRef="#ctx0" brushRef="#br0" timeOffset="3772.3772">20862 10275,'0'0,"0"0,0 0,0 0,0 0,0 0,0 0,0 0,0 0,0 0,0 0,0 0,0 0,0 0,0 0,0 0,0 0,0 0,0 0,0 0,0 0,0 0,0 0,0 0,0 0,0 0,0 0,0 0,0 0,0 0,0 0,0 0,0 0,0 0,0 0,0 0,0 0,0 0,0 0,0 0,0 0,0 0,0 0,0 0,0 0,-22-101,2 67,20 34,0 0,-17-34,17 34,-26-35,-10 2,-12 3,-15 7,-13 5,-10 9,-15 11,-4 13,-3 8,-4 14,2 9,5 10,9 17,12 7,19 11,18 9,24 6,18 3,32 0,22-6,26-7,22-7,15-15,19-11,11-18,4-15,-1-18,-9-13,-11-21,-12-17,-17-15,-22-18,-23-17,-28-20,-28-8,-29-9,-28 5,-20 11,-17 10,-6 13,-7 10</inkml:trace>
  <inkml:trace contextRef="#ctx0" brushRef="#br0" timeOffset="4699.4699">16690 11185,'0'0,"0"0,0 0,0 0,0 0,0 0,0 0,0 0,0 0,0 0,0 0,0 0,0 0,-132 126,132-126,-13 15,-8 12,1-1,-20 26,-6 13,1 4,-10 7,-2 1,0 4,-4 6,2 0,3-2,0-1,2-4,5-6,7-8,3-6,4-9,-2-9</inkml:trace>
  <inkml:trace contextRef="#ctx0" brushRef="#br0" timeOffset="5676.5676">15736 12598,'0'0,"0"0,0 0,0 0,0 0,0 0,0 0,0 0,0 0,0 0,0 0,0 0,0 0,0 0,0 0,0 0,0 0,0 0,0 0,0 0,0 0,-174-95,150 82,0 2,-1 1,-24-8,1 2,-7 6,-7 11,-4 1,-11 8,-2 12,-5 7,-1 8,4 9,10 5,8 9,11 8,10 9,9 10,13 9,19 8,0 5,32 0,11 1,16-1,11-4,14-4,10-4,12-8,12-12,7-9,4-12,2-18,1-14,-6-24,-13-3,-8-24,-18-12,-16-15,-11-15,-17-13,-12-11,-8-12,-19-5,-1-6,-20-4,-12 2,-11 3,-14 6,-10 7,-11 8,-11 5,-8 12,-5 11,-12 12,-8 17,-4 13,0 11</inkml:trace>
  <inkml:trace contextRef="#ctx0" brushRef="#br0" timeOffset="30140.0137">13812 7385,'0'0,"0"0,0 0,0 0,0 0,0 0,0 0,0 0,0 0,0 0,0 0,0 0,0 0,0 0,0 0,0 0,0 0,0 0,0 0,0 0,0 0,0 0,0 0,0 0,0 0,0 0,0 0,0 0,0 0,0 0,0 0,-83-88,83 88,0 0,0 0,0 0,-20-9,20 9,0 0,0 0,-23 0,23 0,0 0,-25-13,25 13,-57-9,-9 10,-10-1,-6 1,-2 30,-5-1,-5 13,2 12,-1 11,3 5,15 9,18 3,24 1,32 0,33-3,31-8,25-13,20-12,13-15,12-17,7-18,-3-13,-1-15,-8-14,-14-12,-17-7,-24-9,-26-7,-28-3,-30-4,-28 1,-22 7,-16 14,-14 13,-8 15,-3 9,-1 6</inkml:trace>
  <inkml:trace contextRef="#ctx0" brushRef="#br0" timeOffset="30969.0966">12784 8388,'0'0,"0"0,0 0,0 0,0 0,0 0,0 0,0 0,0 0,0 0,0 0,0 0,0 0,0 0,0 0,0 0,0 0,0 0,0 0,0 0,0 0,0 0,0 0,0 0,0 0,0 0,0 0,0 0,0 0,0 0,0 0,0 0,0 0,0 0,0 0,0 0,0 0,0 0,0 0,0 0,0 0,0 0,0 0,0 0,0 0,0 0,0 0,0 0,0 0,0 0,0 0,0 0,0 0,0 0,0 0,0 0,0 0,0 0,0 0,0 0,0 0,0 0,0 0,0 0,0 0,0 0,0 0,0 0,0 0,0 0,0 0,0 0,0 0,0 0,0 0,0 0,0 0,0 0,0 0,0 0,48-64,-48 64,-10 18,10-18,0 0,0 0,0 0,0 0,0 0,-14 27,14-27,0 0,0 0,0 0,0 0,-22 32,22-32,0 0,0 0,0 0,-29 42,29-42,0 0,0 0,-28 49,28-49,0 0,-33 58,33-58,-40 66,-10 11,-9 11,-13 10,-9 12,-11 8,1 8,-3 1,2-5,8-4,2-4,15-4,8-6,4-10,7-8,7-13,9-12,12-18,6-13,14-15,-10-15,10 0,0 0,0 0,0-17,0-13,0-14,16-5</inkml:trace>
  <inkml:trace contextRef="#ctx0" brushRef="#br0" timeOffset="31936.1933">11230 10534,'0'0,"0"0,0 0,0 0,0 0,0 0,0 0,0 0,0 0,0 0,0 0,0 0,0 0,0 0,0 0,0 0,0 0,0 0,0 0,0 0,0 0,0 0,0 0,0 0,0 0,0 0,0 0,0 0,0 0,0 0,0 0,0 0,0 0,0 0,0 0,0 0,0 0,0 0,0 0,0 0,0 0,0 0,0 0,0 0,0 0,0 0,0 0,0 0,0 0,0 0,0 0,0 0,0 0,0 0,0 0,0 0,0 0,0 0,0 0,0 0,0 0,0 0,0 0,0 0,0 0,0 0,0 0,0 0,0 0,0 0,0 0,0 0,0 0,0 0,0 0,0 0,0 0,0 0,0 0,0 0,0 0,0 0,0 0,0 0,0 0,0 0,0 0,0 0,0 0,0 0,0 0,-11-103,11 103,0 0,0 0,0 0,-17-18,17 18,0 0,0 0,-24-16,24 16,0 0,-33-12,33 12,-45 1,-14-1,-12 0,-10 24,-6 2,-1 7,-4 9,2 10,7 8,5 13,13 6,7 7,12 5,21 5,24 2,7-1,31-2,16-10,12-9,13-11,9-14,14-14,12-16,8-22,3-15,0-23,0-23,-9-13,-11-13,-11-6,-18-3,-19-3,-18-1,-23-2,-23 5,-26-4,-23 7,-17 8,-17 11,6 16</inkml:trace>
  <inkml:trace contextRef="#ctx0" brushRef="#br0" timeOffset="32459.2456">10477 11704,'0'0,"0"0,0 0,0 0,0 0,0 0,0 0,0 0,0 0,0 0,0 0,0 0,0 0,0 0,0 0,0 0,0 0,0 0,0 0,0 0,0 0,0 0,0 0,-72 92,72-92,0 0,-27 26,27-26,-55 53,-13 13,-2 12,-7 6,1 7,-1 5,1 3,-1 3,3 1,-4-3,3-6,3-13,7-18,10-17,10-23,16-23</inkml:trace>
  <inkml:trace contextRef="#ctx0" brushRef="#br0" timeOffset="33219.3215">9104 12967,'0'0,"0"0,0 0,0 0,0 0,0 0,0 0,0 0,0 0,0 0,0 0,0 0,0 0,0 0,0 0,0 0,0 0,0 0,0 0,0 0,0 0,0 0,0 0,0 0,0 0,0 0,0 0,0 0,0 0,0 0,0 0,-36-89,36 89,0 0,0 0,0 0,-16-19,16 19,0 0,0 0,-24-20,24 20,0 0,-26-18,26 18,-51-31,-15 7,-12 24,-11 0,-13 41,0 17,1 18,8 15,13 9,12 0,22 3,20-1,24 2,30-5,32-4,31-7,27-9,18-16,8-18,-3-26,0-18,-11-30,-9-18,-13-16,-16-16,-18-9,-21-6,-26-8,-26-3,-24-8,-27-2,-17 7,-23 1,-11 15,-11 19,-3 25,0 25,8 25</inkml:trace>
  <inkml:trace contextRef="#ctx0" brushRef="#br0" timeOffset="34494.4491">10488 8208,'0'0,"0"0,0 0,0 0,0 0,0 0,0 0,0 0,0 0,0 0,0 0,0 0,0 0,0 0,0 0,0 0,0 0,0 0,0 0,0 0,0 0,0 0,0 0,0 0,0 0,0 0,0 0,0 0,0 0,0 0,0 0,0 0,0 0,0 0,0 0,0 0,0 0,0 0,0 0,0 0,73 91,-73-91,0 0,36 59,-36-59,43 74,4 13,12 16,9 17,17 15,17 13,19 12,21 6,24 5,17 1,12-1,6 0,-5-4,-10-2,-16-4,-22-9,-21-8,-29-20,-25-24,-31-30</inkml:trace>
  <inkml:trace contextRef="#ctx0" brushRef="#br0" timeOffset="34938.4934">12659 9231,'17'0,"-9"0,-8 0,0 0,0 0,0 14,0-14,0 0,0 25,0-25,-13 41,-29 15,42-56,-68 72,-30 4,-29 6,-29 6,-26 0,-26-1,-20 3,-23 4,-19 5,-31 8,-24 14,-13 16,-1 19,13 13,19 8,28-4</inkml:trace>
  <inkml:trace contextRef="#ctx0" brushRef="#br0" timeOffset="46722.6717">16375 7285,'0'0,"0"0,0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0,28-56,-28 56,0 0,0 0,0 0,0 0,0 0,0 0,0 0,0 0,0 0,0 0,0 0,0 0,0 0,0 0,0 0,0 0,0 0,0 0,0 0,0 0,0 0,0 0,0 0,0 0,0 0,0 0,0 0,0 0,0 0,0 0,0 0,0 0,0 0,0 0,0 0,0 0,9 0,-9 0,0 0,0 0,0 0,0 0,0 0,1 27,-1-27,0 0,0 0,0 0,0 0,-1 34,1-34,0 0,0 0,0 0,0 49,0-49,0 0,0 0,0 58,0-58,0 0,9 62,-9-62,-1 68,2 5,-9 6,7 3,2-11</inkml:trace>
  <inkml:trace contextRef="#ctx0" brushRef="#br0" timeOffset="47423.7418">14807 10207,'0'0,"0"0,0 0,0 0,0 0,0 0,0 0,0 0,0 0,0 0,0 0,0 0,0 0,0 0,0 0,0 0,0 0,0 0,0 0,0 0,0 0,0 0,0 0,0 0,0 0,0 0,0 0,0 0,0 0,0 0,0 0,0 0,0 0,0 0,0 0,0 0,0 0,0 0,0 0,0 0,0 0,0 0,0 0,0 0,0 0,0 0,0 0,0 0,0 0,0 0,0 0,0 0,0 0,0 0,0 0,219-47,-153 44,-9 3,-8 17,-12 1,-13 5,-12 6,-13 2,-14 2,-17-4,-15-1,-12 0,-4-2,0-1,14-2,17-3,22 4,26 6,28 4,21-1,11-5,-6-10,-13-9,-24-10,-22 1</inkml:trace>
  <inkml:trace contextRef="#ctx0" brushRef="#br0" timeOffset="48252.8248">13512 12217,'0'0,"0"0,0 0,0 0,0 0,0 0,0 0,0 0,0 0,0 0,0 0,0 0,0 0,0 0,0 0,0 0,0 0,0 0,0 0,0 0,0 0,0 0,0 0,0 0,0 0,0 0,0 0,0 0,0 0,0 0,0 0,0 0,0 0,0 0,0 0,0 0,0 0,0 0,0 0,0 0,0 0,0 0,0 0,0 0,0 0,0 0,0 0,0 0,0 0,0 0,135 0,-135 0,0 0,54-12,-54 12,57-1,-9 1,-8 0,-17 22,-11 1,-12 8,-14 3,-7 0,-10 0,-5-7,-2-4,4-3,9-8,8-4,17-8,0 0,15 19,13 2,14 11,3 2,0 0,-8-2,-15-2,-22-1,0 1,-38 5,-15 1,-14-4,-6-4,-3-3,6-7,6-18,11 1,12-1</inkml:trace>
  <inkml:trace contextRef="#ctx0" brushRef="#br0" timeOffset="96585.6576">3076 8940,'0'0,"0"0,0 0,0 0,0 0,0 0,0 0,0 0,0 0,0 0,1 138,-1-114,0-24,0 0,-1 26,1-26,0 32,-11 35,10 14,-16 15,6 13,-3 9,-1 6,-1-1,0-6,1-4,2-14,1-18,11-12,-1-20,2-15,9-13,3-21</inkml:trace>
  <inkml:trace contextRef="#ctx0" brushRef="#br0" timeOffset="97078.7068">3278 9940,'0'0,"0"0,0 0,0 0,0 0,0 0,0 0,0 0,0 0,0 0,0 0,0 0,0 0,0 0,0 0,0 0,0 0,0 0,0 0,0 0,0 0,0 0,0 0,0 0,0 0,0 0,0 0,0 0,0 0,0 0,0 0,0 0,0 0,0 0,0 0,0 0,0 0,0 0,0 0,0 0,0 0,0 0,0 0,0 0,0 0,0 0,0 0,0 0,0 0,0 0,0 0,0 0,0 0,0 0,0 0,0 0,0 0,0 0,0 0,0 0,0 0,0 0,0 0,0 0,-37-34,37 34,0 0,0 0,-39 20,39-20,0 0,0 0,-46 32,46-32,0 0,-44 44,44-44,-36 49,13 3,21 2,1-3,25-2,11-9,7-13,9-13,6-15,6-21,4-13,-2-17,-13-9,-18 1,-33 2,-9 12,-26 12,-19 10,-5 12,2 14,14-12,21-2</inkml:trace>
  <inkml:trace contextRef="#ctx0" brushRef="#br0" timeOffset="97759.775">3875 9989,'0'0,"0"0,0 0,0 0,0 0,0 0,0 0,0 0,0 0,0 0,0 0,0 0,0 0,0 0,0 0,0 0,0 0,0 0,0 0,-178-36,178 36,-38 0,-4-1,-6 11,7 18,3 10,8 3,16-2,13 0,10-5,18-10,9-10,7-14,7-9,6-8,0-6,-4-1,-6 2,-14 4,-10 8,-6 10,-2 21,-5 13,-10 19,0 14,-2 11,-24 9,-5 6,-10 2,-11-7,-9-2,-5-9,-7-13,-1-11,-4-21,5-18,4-24,11-27,17-23,27-13,28 0,31 10</inkml:trace>
  <inkml:trace contextRef="#ctx0" brushRef="#br0" timeOffset="98341.8331">4029 10432,'0'0,"0"0,0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0,49-75,-49 75,0 0,0 0,0 0,31-14,-31 14,0 0,0 0,33 0,-33 0,0 0,30 0,-30 0,25-1,-1 25,-7-1,-7 4,-10 3,-1 2,1 1,-19 3,-2-1,-2-2,3-2,6-6,13-2,9 2,23-1,22-1,12-4,6-3,-3-3,-11-1,-11 0,-12-4</inkml:trace>
  <inkml:trace contextRef="#ctx0" brushRef="#br0" timeOffset="99181.9171">5729 9297,'0'0,"0"0,0 0,0 0,0 0,0 0,0 0,0 0,0 0,0 0,-53 129,25-77,-70 110,75-121,-1 2,2 3,-24 45,6 2,6 2,9 0,10-3,14-3,-2-7,26-11,8-12,10-13,7-16,8-13,4-18,2-9,0-18,-3-12,-6-11,-12-9,-13 1,-13 1,-14 6,-29 11,-8 12,-15 11,-11 18,-4 0,-3 30,7 8,7 9,11 7,15 1,13-1,15-5,27-13,9-16,13-20</inkml:trace>
  <inkml:trace contextRef="#ctx0" brushRef="#br0" timeOffset="99853.9844">6074 9680,'0'0,"0"0,0 0,0 0,0 0,0 0,0 0,0 0,0 0,0 0,79-108,-79 108,0 0,48-25,-48 25,57-23,9 4,3 4,-1 15,-4 0,-7 0,-10 17,-11 7,-18 7,-18 11,-15 5,-23 5,-6 1,-8-3,6-6,13-9,11-12,22-2,21-7,22-1,25-3,19 0,8 1,-1 5,-9 7,-17 5,-22 6,-25 6,-21 6,-42 4,-20 5,-29 2,-16 1,-12 0,0-4,7-3,17-8,18-12,17-13</inkml:trace>
  <inkml:trace contextRef="#ctx0" brushRef="#br0" timeOffset="110977.0966">2700 11721,'0'0,"0"0,0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0,34 29,-34-29,0 0,0 0,0 0,0 0,28 0,-28 0,0 0,0 0,0 0,32 0,-32 0,0 0,0 0,35 0,-35 0,0 0,45 10,-45-10,55-1,7 9,3-8,-3 13,-2-14,-10 0,-7 2</inkml:trace>
  <inkml:trace contextRef="#ctx0" brushRef="#br0" timeOffset="111283.1272">2768 11405,'0'0,"0"0,0 0,0 0,0 0,0 0,0 0,0 0,0 0,0 0,0 0,0 0,0 0,0 0,0 0,0 0,0 0,0 0,0 0,155 93,-155-93,58 11,6-3,3-10,6 2,-1 0</inkml:trace>
  <inkml:trace contextRef="#ctx0" brushRef="#br0" timeOffset="112092.2081">3901 11183,'0'0,"0"0,0 0,0 0,0 0,0 0,0 0,0 0,0 0,0 0,0 0,0 0,0 0,0 0,0 0,0 0,0 0,0 0,-11 0,11 0,0 0,0 0,0 0,0 0,0 0,-12 0,12 0,0 0,0 0,0 0,0 0,-20 11,20-11,0 0,0 0,0 0,-26 21,26-21,0 0,0 0,-29 29,29-29,0 0,-36 35,36-35,-40 41,-3 8,-2 8,5 13,2 5,6 12,6 3,10 6,14 3,18-1,10-3,12-4,11-6,6-9,8-9,4-11,3-19,7-9,3-15,-2-15,-1-13,-4-13,-8-11,-11-11,-8-9,-18-1,-14-3,-12 0,-17 5,-12 6,-15 9,-11 9,-14 10,-7 11,-11 13,-4 8,2 18,5 12,11 13,16 13,24 10,19 3,20 7,15-3</inkml:trace>
  <inkml:trace contextRef="#ctx0" brushRef="#br0" timeOffset="115654.5643">1804 12937,'0'0,"0"0,0 0,0 0,2-115,-2 115,2-78,-1 3</inkml:trace>
  <inkml:trace contextRef="#ctx0" brushRef="#br0" timeOffset="115980.5969">1737 12383,'0'0,"0"0,0 0,0 0,0 0,0 0,0 0,0 0,0 0,0 0,0 0,0 0,0 0,0 0,0 0,0 0,0 0,0 0,0 0,0 0,0 0,0 0,0 0,0 0,0 0,0 0,0 0,0 0,0 0,0 0,0 0,0 0,0 0,0 0,0 0,0 0,0 0,0 0,0 0,0 0,0 0,0 0,0 0,0 0,0 0,0 0,-5 97,5-97,0 0,0 0,10 20,-10-20,0 0,13 38,-13-38,13 56,-15 19,1 13,-14 16,-11 8,-8 8,-1-1,3 2,5-4,6-6,7-4,12-18,-10-17,13-26,-1-23,0-23,-8 0</inkml:trace>
  <inkml:trace contextRef="#ctx0" brushRef="#br0" timeOffset="116503.6492">1966 13142,'0'0,"0"0,0 0,0 0,0 0,0 0,0 0,0 0,0 0,0 0,0 0,0 0,0 0,0 0,0 0,0 0,0 0,0 0,0 0,0 0,0 0,0 0,0 0,0 0,0 0,0 0,0 0,0 0,0 0,0 0,0 0,0 0,0 0,0 0,0 0,0 0,-77 99,77-99,0 0,0 0,-16 18,16-18,0 0,-17 21,17-21,-35 44,3 11,6 9,10 3,15-2,20-12,15-12,4-15,3-16,-3-10,-4-20,0-13,-9-17,-2-19,-12-7,-9 3,-9 15,-16 17,-15 16,-5 9,2 4,13 2</inkml:trace>
  <inkml:trace contextRef="#ctx0" brushRef="#br0" timeOffset="117435.7424">2415 13247,'0'0,"0"0,0 0,0 0,0 0,0 0,0 0,0 0,0 0,0 0,0 0,0 0,0 0,0 0,0 0,0 0,0 0,0 0,0 0,0 0,0 0,0 0,0 0,0 0,0 0,0 0,0 0,0 0,0 0,0 0,0 0,0 0,0 0,0 0,0 0,0 0,0 0,0 0,0 0,0 0,0 0,0 0,0 0,-127-89,127 89,-52 0,-11 22,-3 18,7 13,8 7,23-2,27-10,9-13,26-9,18-14,11-12,5-15,0-13,-7-4,-9-3,-7 1,-11 6,-13 9,-7 8,-14 11,0 0,-11 24,-6 13,-8 25,-5 23,-12 22,-6 16,-13 13,-1-2,-2-13,0-16,3-24,5-24,2-29,0-28,4-54,14-31,22-25,22-13</inkml:trace>
  <inkml:trace contextRef="#ctx0" brushRef="#br0" timeOffset="117938.7927">2397 13623,'0'0,"0"0,0 0,0 0,0 0,0 0,0 0,0 0,0 0,0 0,0 0,0 0,0 0,0 0,0 0,0 0,0 0,0 0,0 0,0 0,0 0,0 0,0 0,0 0,0 0,0 0,0 0,0 0,0 0,0 0,0 0,0 0,0 0,0 0,0 0,0 0,0 0,0 0,0 0,0 0,0 0,8-3,-8 3,0 0,0 0,0 0,41-17,-41 17,0 0,0 0,56-23,-56 23,0 0,67-21,-67 21,64-12,-8 12,-12 11,-16 20,-16 9,-12 15,-31 6,-5-1,-8 0,0-7,2-5,11-13,13-11,19-3,33 3,17 1,19-1,10-1,0-11,-4-13,-11 1</inkml:trace>
  <inkml:trace contextRef="#ctx0" brushRef="#br0" timeOffset="118511.85">3840 12876,'0'0,"0"0,0 0,0 0,0 0,0 0,0 0,0 0,0 0,0 0,0 0,0 0,0 0,0 0,0 0,0 0,0 0,0 0,0 0,0 0,0 0,0 0,0 0,0 0,0 0,0 0,0 0,0 0,0 0,0 0,0 0,0 0,0 0,0 0,0 0,0 0,0 0,0 0,0 0,0 0,0 0,0 0,0 0,0 0,0 0,0 0,72 89,-72-89,0 0,0 0,-1 22,1-22,0 0,13 46,-13-46,7 65,-9 20,10 14,-10 10,-1 3,0-4,1-12,-9-19,10-16,3-20,16-21,2-21</inkml:trace>
  <inkml:trace contextRef="#ctx0" brushRef="#br0" timeOffset="119082.9071">4630 12880,'0'0,"0"0,0 0,0 0,0 0,0 0,0 0,0 0,0 0,0 0,0 0,0 0,0 0,0 0,0 0,-193 49,132-5,-5 13,4 20,6 12,13 13,12 12,18 3,23-1,22-9,18-18,17-20,2-22,3-22,1-25,0-14,-6-33,-3-30,-4-27,-10-21,-10-6,-18 11,-19 15,-1 23,-35 14,-11 7,-11 9,-12 8,-5 4,-2 11,7 5</inkml:trace>
  <inkml:trace contextRef="#ctx0" brushRef="#br0" timeOffset="124579.4567">5045 13640,'0'0,"0"0,0 0,0 0,0 0,0 0,0 0,0 0,0 0,0 0,0 0,0 0,0 0,0 0,0 0,0 0,0 0,0 0,0 0,0 0,0 0,0 0,0 0,0 0,0 0,0 0,0 0,111 87,-111-87,0 0,0 0,18 10,-18-10,0 0,21 0,-21 0,46 20,10-9,13-4,10 3,-1-10,-4 16,-9-6,-15-12,-14 14,-18-12</inkml:trace>
  <inkml:trace contextRef="#ctx0" brushRef="#br0" timeOffset="124826.4814">5220 13372,'0'0,"0"0,0 0,0 0,0 0,0 0,0 0,0 0,157 79,-157-79,89 11,5-2,0-11,-9 13</inkml:trace>
  <inkml:trace contextRef="#ctx0" brushRef="#br0" timeOffset="125498.5486">6196 13157,'0'0,"0"0,0 0,0 0,0 0,0 0,0 0,0 0,0 0,0 0,0 0,0 0,0 0,-53 93,53-93,-47 82,27-62,4 3,5-2,-14 17,7-7,18-6,-12-4,12-7,8-2,3 1,4-2,8 5,11 3,8 1</inkml:trace>
  <inkml:trace contextRef="#ctx0" brushRef="#br0" timeOffset="137757.7744">5899 13412,'0'0,"0"0,0 0,0 0,0 0,0 0,0 0,0 0,0 0,0 0,0 0,0 0,0 0,0 0,0 0,0 0,0 0,0 0,0 0,0 0,0 0,0 0,0 0,0 0,0 0,0 0,0 0,0 0,0 0,0 0,0 0,0 0,0 0,0 0,0 0,0 0,0 0,0 0,0 0,0 0,0 0,0 0,0 0,0 0,0 0,0 0,0 0,0 0,0 0,0 0,0 0,0 0,0 0,0 0,0 0,0 0,0 0,0 0,0 0,0 0,0 0,0 0,0 0,0 0,0 0,0 0,0 0,0 0,0 0,0 0,0 0,0 0,0 0,0 0,0 0,0 0,0 0,0 0,0 0,0 0,0 0,0 0,0 0,0 0,0 0,0 0,0 0,0 0,0 0,0 0,0 0,0 0,0 0,-7 46,7-46,0 0,0 0,0 0,0 0,17 10,-17-10,0 0,0 0,0 0,25 8,-25-8,0 0,0 0,34 15,-34-15,0 0,44 16,-44-16,53 23,9-1,-1-3,5 5,-3-7,-5-2,-5-2,-13-14,-6 0</inkml:trace>
  <inkml:trace contextRef="#ctx0" brushRef="#br0" timeOffset="138102.8089">6472 13204,'-1'38,"0"10,1-48,0 0,-10 53,10-53,-21 110,-8 27,-11 20,0 22,1 14,3 2,5-14,8-13,7-22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7:39:06.774"/>
    </inkml:context>
    <inkml:brush xml:id="br0">
      <inkml:brushProperty name="width" value="0.05292" units="cm"/>
      <inkml:brushProperty name="height" value="0.05292" units="cm"/>
      <inkml:brushProperty name="color" value="#FF0000"/>
    </inkml:brush>
  </inkml:definitions>
  <inkml:trace contextRef="#ctx0" brushRef="#br0">1448 7599,'0'0,"0"0,0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0,22-96,-22 96,0 0,0 0,0 0,0 0,0 0,0 0,0 0,0 0,0 0,0 0,0 0,0 0,0 0,0 0,0-8,0 8,0 0,0 0,0 0,0 0,0 0,0 0,0 0,0 0,0 0,0 0,0 0,0 0,0 0,0 0,0 0,0 0,0 0,0 0,0 0,0 0,0 0,0 0,0 0,0 0,0 0,0 0,0 0,0-12,0 12,0 0,0 0,0 0,0 0,0 0,0 0,0 0,0 0,0 0,0 0,0-9,0 9,0 0,0 0,0 0,0 0,0 0,0 0,0 0,0 0,0 0,0 0,-10 1,10-1,0 0,0 0,0 0,0 0,0 0,0 0,0 0,0 0,0 0,0 0,0 0,0 0,0 0,0 0,0 0,0 0,0 0,0 0,0 0,0 0,0 0,0 0,0 0,0 0,0 0,0 0,0 0,0 0,0 0,0 0,0 0,0 0,0 0,0 0,0 0,0 0,-9 11,9-11,0 0,0 0,0 0,0 0,0 0,0 28,0-28,0 0,0 0,0 0,0 0,-11 37,11-37,0 0,0 0,0 0,0 49,0-49,0 0,0 0,-9 59,9-59,0 0,-1 69,1-69,0 80,-1 8,14 9,-6 9,1 7,-9 5,10 6,-10 5,0 3,1 0,-3-1,1-3,2-9,-2-7,2-15,-13-18</inkml:trace>
  <inkml:trace contextRef="#ctx0" brushRef="#br0" timeOffset="1800.18">1440 7495,'0'0,"0"0,0 0,0 0,0 0,0 0,0 0,0 0,0 0,0 0,0 0,0 0,0 0,0 0,0 0,0 0,158 34,-158-34,0 0,23 0,-23 0,26 0,3-9,28 8,6 1,5 0,3 0,4-1,5 1,4 11,7-12,6 11,4-10,11-2,3 2,6-1,12 0,1 0,8 1,5-9,2 9,5-10,3 8,1-14,2 3,1 1,0-3,1-3,2 0,-3 0,3-2,1 3,-2 1,1 2,-6 0,1 1,-5 2,-7 2,0 9,-6-13,-6 13,-2-1,-6 1,1-3,-4 3,-4-1,-5 1,-8 8,-14-9,-9 10,-16-9,-10 10,-5-10,-4 12,-4-12,-4 18,-6-6,-8 1,-8-2,-4 4,-4 1,-2 6,2 6,-1 6,2 5,5 10,3 3,3 9,0 4,0 3,-2 7,-6 1,-3 2,-2 3,-2 2,3 8,1 3,3 6,1 0,-2-3,-2-2,-5-5,-9-5,11-9,-11-9,2-6,-18-9,2-6,-6-10,-2-9,-8-10,-10-8,-10-9,-15 0,-8-9,-9-7,-6-3,-4 0,-6-4,-9 0,-9-1,-14-3,-11 1,-11-3,-11 3,-2 1,-4 5,-1 1,1 5,-2 0,-3 0,-3 4,-5 0,-3 12,-6-10,-4 8,4 0,3 0,7 10,9-9,10 8,6-9,2 13,-3-4,-9 2,-6 6,-2 2,0 0,9 0,14-3,14-1,16-2,9 0,10-2,0 1,-1-1,1 3,0 1,4 3,11-2,13-7,17-9</inkml:trace>
  <inkml:trace contextRef="#ctx0" brushRef="#br0" timeOffset="6151.6151">1343 9218,'0'0,"0"0,0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94,-8-94,0 0,0 0,0 27,0-27,0 0,0 32,0-32,-1 40,0 1,1 2,-8 1,7 2,1 2,-2 2,2 3,-1-3,-1 6,1 0,-12 6,13 4,-10 4,8-2,-12 3,13-1,-14 0,4-5,3-2,-1-5,9-7,-14-6,14-3,0-5,-1-7,1-5,0-6,0-6,0-5,0-8,-1 13,10-13,-9 0,9 11,-9-11,12 0,-2-1,3 1,5 0,6 0,5 0,7 0,7 0,4 0,7 10,2-10,3 0,4 11,8-5,9-6,8 17,8-18,7 12,5-12,5 13,-1-13,0 9,-4-8,-4 11,-5-11,-2 15,-7-6,-2 3,-6-2,-5 1,-7 2,-4-2,-2-3,-2 5,-1 0,3-3,-3 3,-1-7,-5-6,-3 13,-5-13,0 13,-2-5,0 2,-1-1,-2 0,1-1,-5-8,-4 11,-4-11,-2 8,-3-8,0 9,0-9,-4 10,-3-10,-6 0,-4 0,-8 0,0 0,0 0,0 0,0 0,1-11,10 3,-11-7,11-7,-10-7,11-6,-11-9,9-2,-9-2,12 1,-12-3,12-4,-12-7,13-8,-3-8,4-8,-1-7,3-4,0-3,-2 3,-3 1,-9 6,-1 3,0-3,1 4,-1-5,1 1,-1 2,-8 2,6 9,11 7,-10 9,-1 3</inkml:trace>
  <inkml:trace contextRef="#ctx0" brushRef="#br0" timeOffset="7938.7938">1170 10814,'0'0,"0"0,0 0,0 0,0 0,0 0,0 0,0 0,0 0,0 0,0 0,0 0,0 0,0 0,0 0,0 0,0 0,0 0,0 0,0 0,0 0,0 0,0 0,0 0,0 0,0 0,0 0,0 0,0 0,0 0,0 0,0 0,0 0,0 0,0 0,0 0,0 0,0 0,0 0,0 0,0 0,0 0,0 0,0 0,0 0,0 0,0 0,0 0,0 0,0 0,0 0,0 0,0 0,0 0,0 0,0 0,0 0,0 0,0 0,0 0,0 0,0 0,0 0,0 0,21 91,-21-91,0 0,0 0,0 26,0-26,0 0,0 0,-8 27,8-27,0 0,0 35,0-35,-2 37,2 6,-10 4,8 6,-11 7,12 8,-13 4,14 4,-15 0,15-2,-16 5,15-6,-17 0,17-6,-16-5,16-5,-9-8,9-8,0-9,1-7,14-4,-2-5,3 1,2-6,2-3,3-8,-1 11,5-11,1-1,5 1,2 0,2-8,5 8,1 0,5-2,5 1,4 15,4 0,6 4,8 5,-2 2,8 4,4 1,1-2,6-1,3-2,1 0,-1 2,-5-3,-9 0,-10-3,-12-3,-11-5,-10-4,-11-9,-11 9,-15-9,9 0,-9 0,-10 0,2-10,-6 2,1-5,-2-3,4 0,2-2,9-3,-9 0,9-3,1-2,-1-4,1-7,-1-4,11-6,-11-7,9 1,-8-3,0 4,7-3,-6-3,0-4,-1-4,1-4,9 1,-10-2,10 0,-10 1,12 6,-12 2,8 2,-8 6,-1-5,12-2,-11 2,0-4</inkml:trace>
  <inkml:trace contextRef="#ctx0" brushRef="#br0" timeOffset="80893.0885">10961 7944,'0'0,"0"0,0 0,0 0,0 0,0 0,0 0,0 0,0 0,0 0,0 0,0 0,0 0,0 0,0 0,0 0,0 0,0 0,0 0,0 0,0 0,0 0,0 0,0 0,0 0,0 0,0 0,0 0,0 0,0 0,0 0,0 0,0 0,0 0,0 0,0 0,0 0,0 0,0 0,0 0,0 0,0 0,0 0,0 0,0 0,0 0,0 0,0 0,0 0,0 0,46 99,-46-99,0 0,9 59,-9-59,-1 72,-1 13,0 13,-11 9,-3 6,-1 3,7 2,8-3,0-8,3-4,7-13,-9-10,-10-8,-1-21,-3-17</inkml:trace>
  <inkml:trace contextRef="#ctx0" brushRef="#br0" timeOffset="81475.1467">11441 8842,'0'0,"0"0,0 0,0 0,0 0,0 0,0 0,0 0,0 0,0 0,0 0,0 0,0 0,0 0,0 0,0 0,0 0,0 0,0 0,0 0,0 0,0 0,0 0,0 0,0 0,0 0,0 0,0 0,0 0,0 0,0 0,0 0,0 0,0 0,0 0,0 0,0 0,0 0,0 0,0 0,0 0,0 0,0 0,0 0,0 0,0 0,0 0,0 0,0 0,0 0,0 0,0 0,0 0,0 0,0 0,0 0,0 0,0 0,0 0,0 0,0 0,0 0,0 0,0 0,0 0,0 0,0 0,0 0,0 0,0 0,0 0,0 0,0 0,0 0,0 0,0 0,0 0,0 0,0 0,0 0,0 0,0 0,0 0,0 0,-121 18,121-18,0 0,-58 32,58-32,-51 46,7 9,15 8,15 2,13-1,12-6,16-8,12-14,11-14,13-22,7 0,2-29,0-10,-5-7,-9-10,-14-3,-16-6,-26-2,-21 3,-29 9,-29 15,-18 17,-3 16,8 7</inkml:trace>
  <inkml:trace contextRef="#ctx0" brushRef="#br0" timeOffset="82205.2197">12036 9070,'0'0,"0"0,0 0,0 0,0 0,0 0,0 0,0 0,0 0,0 0,0 0,0 0,0 0,0 0,0 0,0 0,0 0,0 0,0 0,0 0,0 0,0 0,0 0,0 0,0 0,0 0,0 0,0 0,0 0,0 0,0 0,0 0,0 0,0 0,0 0,0 0,0 0,0 0,0 0,0 0,0 0,0 0,0 0,0 0,0 0,0 0,0 0,0 0,0 0,0 0,0 0,0 0,0 0,0 0,0 0,0 0,0 0,0 0,0 0,0 0,0 0,-114-89,114 89,0 0,-33 0,-3 13,-6 15,-3 17,6 9,8 9,9 2,13-3,19-4,11-12,14-10,18-11,4-13,3-13,-4 1,-11 0,-12-12,-8 12,-12-9,-4 9,-9 0,16 23,-8 10,2 17,-12 22,1 15,-20 13,-6 6,-7 3,-10-3,-2-6,-9-6,-8-11,-10-8,-11-19,-8-23,-5-33,6-28,15-34,28-21,34-7</inkml:trace>
  <inkml:trace contextRef="#ctx0" brushRef="#br0" timeOffset="82797.2789">12332 9747,'0'0,"0"0,0 0,0 0,0 0,0 0,0 0,0 0,0 0,0 0,0 0,0 0,0 0,0 0,0 0,0 0,0 0,0 0,0 0,0 0,0 0,0 0,0 0,0 0,0 0,0 0,0 0,0 0,0 0,0 0,0 0,0 0,0 0,0 0,0 0,0 0,0 0,0 0,0 0,0 0,0 0,0 0,0 0,0 0,0 0,0 0,0 0,0 0,0 0,0 0,0 0,0 0,0 0,0 0,0 0,0 0,0 0,0 0,0 0,0 0,0 0,0 0,0 0,0 0,184-18,-128 20,1 13,-11 4,-12 5,-17 8,-17 4,0 5,-16 1,-9 0,-5-3,1-5,10-8,19-4,22-2,34 0,29-1,22-2,8-3,-8-1</inkml:trace>
  <inkml:trace contextRef="#ctx0" brushRef="#br0" timeOffset="83607.3599">13875 8202,'0'0,"0"0,0 0,0 0,0 0,0 0,0 0,0 0,0 0,0 0,0 0,0 0,0 0,0 0,0 0,0 0,0 0,0 0,0 0,0 0,0 0,0 0,0 0,0 0,0 0,0 0,0 0,0 0,0 0,0 0,0 0,0 0,0 0,0 0,0 0,0 0,0 0,0 0,0 0,0 0,0 0,0 0,0 0,0 0,0 0,0 0,0 0,0 0,0 0,0 0,0 0,0 0,0 0,0 0,0 0,0 0,0 0,0 0,0 0,0 0,0 0,0 0,0 0,0 0,0 0,0 0,0 0,0 0,0 0,0 0,0 0,0 0,0 0,0 0,0 0,109 111,-109-111,8 65,-10 22,1 19,-15 12,5 9,1 3,9-5,1-9,19-17,-4-20,4-18,-9-24</inkml:trace>
  <inkml:trace contextRef="#ctx0" brushRef="#br0" timeOffset="84179.417">14295 8450,'0'0,"0"0,0 0,0 0,0 0,0 0,188-76,-117 76,6 15,-2 7,-7 6,-14 12,-21 7,-17 14,-17 10,-22 10,-10 8,-12 4,-9 0,5-5,4-8,14-13,17-13,13-7,31-10,17-6,16-2,14-7,2-3,1-7,-7-2,-9 1,-9-4,-14-7,-11 0,-10-2,-10-14,-10-7</inkml:trace>
  <inkml:trace contextRef="#ctx0" brushRef="#br0" timeOffset="84773.4764">15838 8575,'0'0,"0"0,0 0,0 0,0 0,0 0,0 0,0 0,0 0,0 0,0 0,0 0,0 0,0 0,0 0,0 0,0 0,0 0,0 0,-187 17,187-17,-39 39,-1 9,-5 10,-1 8,-3 9,2 4,12 8,14 0,22-1,36-6,25-7,21-10,18-13,3-15,4-18,-10-18,-9-17,-7-15,-13-15,-17-20,-20-17,-33-11,-20-10,-37 3,-26 7,-19 14,-10 12,-3 13,6 9,12 7</inkml:trace>
  <inkml:trace contextRef="#ctx0" brushRef="#br0" timeOffset="85734.5726">16883 9299,'0'0,"0"0,0 0,0 0,0 0,0 0,0 0,0 0,0 0,0 0,0 0,0 0,0 0,0 0,0 0,0 0,0 0,0 0,0 0,0 0,0 0,0 0,0 0,100-100,-100 100,55-12,10 1,-65 11,71-9,0 6,7-6,0 8,-1 0,-2-13,-7 1,-13-6,-17-3</inkml:trace>
  <inkml:trace contextRef="#ctx0" brushRef="#br0" timeOffset="85996.5987">16997 8792,'0'0,"0"0,0 0,0 0,0 0,0 0,0 0,0 0,0 0,0 0,0 0,0 0,0 0,0 0,0 0,198 64,-112-66,1-6,-1-7,-4-5</inkml:trace>
  <inkml:trace contextRef="#ctx0" brushRef="#br0" timeOffset="86608.66">18082 8426,'0'0,"0"0,0 0,0 0,0 0,0 0,0 0,0 0,0 0,0 0,0 0,0 0,0 0,0 0,0 0,0 0,0 0,0 0,0 0,0 0,0 0,0 0,0 0,0 0,0 0,0 0,0 0,0 0,0 0,0 0,0 0,0 0,0 0,0 0,0 0,0 0,0 0,0 0,0 0,0 0,0 0,0 0,0 0,0 0,0 0,0 0,0 0,0 0,0 0,0 0,0 0,0 0,0 0,0 0,0 0,168 91,-97-80,10-1,3 1,0-2,-2 0,-11-10,-5 14,-2-13,-6 13,-4-13,-5 11,-10-11,-11 12,-13-2,-15 5,-1 8,-15 9,-2 11,-5 11,-6 10,-3 16,-6 11,-7 15,-5 16,-5 10,-4 11,7 8,5 8,7 0</inkml:trace>
  <inkml:trace contextRef="#ctx0" brushRef="#br0" timeOffset="91820.1811">967 12187,'0'0,"0"0,0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 38,-15-38,0 0,0 0,0 0,18 21,-18-21,0 0,0 0,14 33,-14-33,0 0,7 51,-7-51,0 64,-2 12,-16 12,3 6,1 6,2 6,11 2,0 4,0 1,15-3,-6-11,-1-15,-8-20,11-22,-10-23,0-19,15-18</inkml:trace>
  <inkml:trace contextRef="#ctx0" brushRef="#br0" timeOffset="92896.2887">1510 12170,'0'0,"0"0,0 0,0 0,0 0,0 0,0 0,0 0,0 0,0 0,0 0,0 0,0 0,0 0,178 16,-178-16,29 13,0 0,-2 3,0 0,-6-1,0-3,16 7,-37-19,9 0,-9 0,18 10,-5-2,4 5,-3 7,0 11,-5 5,-10 8,10 2,-10 6,0 5,1 3,-9 10,7 3,1 6,0 4,11 2,-11 4,16-2,-7-5,3-2,0-9,-1-8,-2-8,-9-7,14-14,-13-5,9-10,-9-7,0-12,-1 8,1-8,0 0,0 0,0 0,0 0,-11 0,11 0,-9 0,9 0,0 0,0 0,0 0,-13 1,2-9,-7 8,-7 0,-5 0,-4-7,-7 7,-4 0,-5 1,-6 0,-6-13,-8 2,-8-1,-6-4,-4-4,0-3,6-8,7-7,11-4,12-1</inkml:trace>
  <inkml:trace contextRef="#ctx0" brushRef="#br0" timeOffset="95081.5071">920 13771,'0'0,"0"0,0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0,3-57,-3 57,0 0,0 0,0 0,0 0,0 0,0 0,0 0,0 0,14-16,-14 16,0 0,0 0,0 0,0 0,0 0,0 0,0 0,0 0,0 0,0 0,0 0,0 0,0 0,0 0,0 0,0 0,0 0,0 0,0 0,0 0,0 0,0 0,0 0,0 0,0 0,0 0,0 0,0 0,0 0,0-15,0 15,0 0,0 0,0 0,0 0,0 0,0 0,0 0,0 0,0 0,0 0,0 0,0 0,0 0,0 0,0 0,0 0,0 0,0 0,0 0,0 0,0 0,0 0,0 0,0 0,0 0,0 0,0 0,0 0,14-15,-14 15,0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0,-11-8,11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19,1-19,0 0,0 0,0 0,0 0,0 0,-1 26,1-26,0 0,0 0,0 0,0 0,0 43,0-43,0 0,0 0,0 0,10 54,-10-54,0 0,0 0,0 64,0-64,0 0,9 71,-9-71,1 78,0 6,-1-84,0 0,2 89,-2-89,1 97,-9-3,10 1,-1-8,0-14,18-13,-4-21,4-22,-3-17,-2-30</inkml:trace>
  <inkml:trace contextRef="#ctx0" brushRef="#br0" timeOffset="95989.598">1442 13575,'0'0,"0"0,0 0,0 0,0 0,0 0,0 0,0 0,0 0,0 0,8 8,0 12,-8-20,0 0,0 0,0 0,10 32,-10-32,0 0,0 0,9 47,-9-47,0 0,-1 52,1-52,-1 59,1-1,1 1,0 0,0 1,-1-2,2 3,7-1,-6 0,9 5,-3 0,2 3,0 2,0-6,1 0,-3-3,1-9,-11-1,15-10,-13-8,7-9,-8-9,0-6,0-9,0 0,0 0,0 0,0 0,0-13,-11 4,1-4,-3-4,-3-3,-2-1,-4 3,-1-5,-5 2,-1 0,-8-2,-8-1,-7-1,-8 2,-5 0,-4 4,-6 6,2 4,2 1,7 8,5-14,9-2,8-7,10-10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7:41:23.874"/>
    </inkml:context>
    <inkml:brush xml:id="br0">
      <inkml:brushProperty name="width" value="0.05292" units="cm"/>
      <inkml:brushProperty name="height" value="0.05292" units="cm"/>
      <inkml:brushProperty name="color" value="#FF0000"/>
    </inkml:brush>
  </inkml:definitions>
  <inkml:trace contextRef="#ctx0" brushRef="#br0">653 6239,'0'0,"0"0,0 0,0 0,0 0,0 0,0 0,0 0,0 0,0 0,0 0,0 0,0 0,0 0,0 0,0 0,0 0,0 0,0 0,0 0,0 0,0 0,0 0,0 0,0 0,0 0,0 0,0 0,0 0,0 0,0 0,0 0,70 108,-70-108,0 0,8 50,-8-50,0 63,-1 15,-17 11,5 9,-4 4,3-3,5-5,7-13,-7-12,9-17,0-18</inkml:trace>
  <inkml:trace contextRef="#ctx0" brushRef="#br0" timeOffset="483.0483">1011 6781,'-23'92,"23"-75,0-17,0 0,0 0,-11 20,11-20,0 0,-13 37,13-37,-12 46,-2 1,4 4,10-1,0-3,18-6,10-14,8-13,8-14,5-17,-4-12,1-12,-8-9,-12-4,-11 4,-13 5,-27 7,-13 10,-11 11,-9 7,4 10,9 0,19-12</inkml:trace>
  <inkml:trace contextRef="#ctx0" brushRef="#br0" timeOffset="1036.1036">1500 6833,'0'0,"0"0,0 0,0 0,0 0,0 0,0 0,0 0,0 0,0 0,0 0,0 0,0 0,0 0,0 0,0 0,0 0,0 0,0 0,-134 113,134-113,0 39,-1 0,1 0,15-2,5-15,4-8,4-14,4 0,6-30,-1-2,-1-6,-4 5,-8 11,-5 21,-3 1,-2 41,-3 12,-4 18,-7 11,-10 4,-8 3,-10-1,-10-3,-10-6,-4-9,-2-12,0-20,3-18,8-20,12-32,11-22,20-14</inkml:trace>
  <inkml:trace contextRef="#ctx0" brushRef="#br0" timeOffset="1529.1528">1939 7288,'0'0,"0"0,0 0,0 0,0 0,0 0,0 0,0 0,0 0,0 0,0 0,0 0,0 0,0 0,0 0,0 0,0 0,0 0,0 0,0 0,0 0,0 0,0 0,0 0,0 0,0 0,0 0,0 0,0 0,0 0,0 0,0 0,0 0,0 0,0 0,0 0,0 0,0 0,0 0,0 0,0 0,84 20,-84-20,0 0,0 0,0 0,32-9,-32 9,0 0,0 0,29 0,-29 0,0 0,26 18,-26-18,15 21,-15 8,-1 8,-7 4,-8 2,0-6,2-6,6-12,8-4,14-2,8-3,13-10,5 9,-1-9,-4-18</inkml:trace>
  <inkml:trace contextRef="#ctx0" brushRef="#br0" timeOffset="2358.2358">3259 6773,'0'0,"0"0,0 0,0 0,0 0,0 0,0 0,0 0,0 0,0 0,0 0,0 0,0 0,0 0,0 0,0 0,0 0,0 0,0 0,0 0,0 0,0 0,0 0,0 0,0 0,0 0,0 0,0 0,0 0,0 0,0 0,0 0,0 0,0 0,0 0,0 0,0 0,0 0,0 0,0 0,0 0,0 0,0 0,0 0,0 0,0 0,0 0,0 0,0 0,0 0,0 0,0 0,0 0,0 0,0 0,0 0,0 0,0 0,0 0,0 0,0 0,-99-94,99 94,0 0,-37-16,-12 3,-6 13,-5 0,2 22,6 3,7 2,8 2,12-1,15 0,10-1,26 8,14 0,17 1,17 2,6-5,-3 4,-11-2,-16 5,-18 5,-24 7,-23 5,-21-1,-17-9,-9-11,-5-13,0-22,2-1,9-33,8-17,16-20,20-17,23-14,26-3,22 4,13 15,4 17,-9 20,-13 11</inkml:trace>
  <inkml:trace contextRef="#ctx0" brushRef="#br0" timeOffset="8370.837">3480 7065,'0'0,"0"0,0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0,96 20,-96-20,0 0,0 0,42 0,-42 0,0 0,41 0,-41 0,35 0,-9-11,-11-12</inkml:trace>
  <inkml:trace contextRef="#ctx0" brushRef="#br0" timeOffset="8604.8604">3386 6886,'0'0,"0"0,0 0,0 0,0 0,0 0,0 0,0 0,0 0,0 0,0 0,0 0,0 0,0 0,0 0,201 34,-147-46,-10 1</inkml:trace>
  <inkml:trace contextRef="#ctx0" brushRef="#br0" timeOffset="9344.9344">4012 6710,'0'0,"0"0,0 0,0 0,0 0,0 0,0 0,0 0,0 0,0 0,0 0,0 0,0 0,0 0,0 0,0 0,0 0,0 0,0 0,0 0,0 0,0 0,0 0,0 0,0 0,0 0,0 0,0 0,0 0,0 0,0 0,0 0,0 0,0 0,0 0,0 0,0 0,0 0,0 0,0 0,0 0,0 0,0 0,0 0,0 0,0 0,0 0,0 0,0 0,0 0,0 0,0 0,0 0,0 0,0 0,0 0,0 0,0 0,0 0,0 0,0 0,166 28,-166-28,0 0,20-9,21 8,3 1,4 0,3-1,4 1,-1 19,-3-4,-6 5,-7 5,-10 2,-14 3,-16-1,-23 2,-8 2,-9-1,-3-3,8-3,8-4,8-3,12 0,9-1,21 2,16 5,11 2,12 1,-1 0,-8 1,-12 1,-22 3,-20 1,-27 3,-16 0,-13-2,-11-2,-7-5,-2-5,-3-5,7-5,7-12,17-1</inkml:trace>
  <inkml:trace contextRef="#ctx0" brushRef="#br0" timeOffset="12848.2847">6239 8456,'0'0,"0"0,0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0,130 18,-130-18,0 0,0 0,14 0,-14 0,0 0,39-11,-39 11,45-13,-45 13</inkml:trace>
  <inkml:trace contextRef="#ctx0" brushRef="#br0" timeOffset="12955.2954">2548 12553,'21'0,"-7"0,-14 0,0 0,0 0,0 0,0 0,0 0,0 0,17 0,-17 0,0 0,0 0,0 0,0 0,0 0,12 9,-12-9,0 0,0 0,0 0,0 0,15 0,-15 0,0 0,0 0,0 0,14 0,-14 0,0 0,0 0,12 0,-12 0,0 0,0 0,0 0</inkml:trace>
  <inkml:trace contextRef="#ctx0" brushRef="#br0" timeOffset="56448.6443">6534 14775,'0'0,"0"0,0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0,85-24,-85 24,0 0,0 0,0 0,0 0,0 0,0 0,0 0,0 0,0 0,0 0,0 0,0 0,0 0,0 0,0 0,0 0,0 0,0 0,0 0,0 0,0 0,0 0,0 0,0 0,0 0,0 0,18 0,-18 0,0 0,0 0,0 0,0 0,0 0,0 0,0 0,0 0,0 0,0 0,0 0,0 0,0 0,0 0,0 0,0 0,0 0,0 0,0 0,0 0,0 0,0 0,0 0,0 0,0 0,10 0,-10 0,0 0,0 0,0 0,0 0,0 0,0 0,0 0,0 0,0 0,0 0,0 0,0 0,0 0,0 0,0 0,0 0,0 0,0 0,0 0,0 0,9 0,-9 0,0 0,0 0,0 0,0 0,0 0,0 0,0 0,0 0,0 0,0 0,0 0,0 0,0 0,0 0,0 0,0 0,0 0,0 0,0 0,0 0,0 0,0 0,0 0,0 0,0 0,0 0,0 0,0 0,0 0,0 0,0 0,0 0,0 0,0 0,0 0,0 0,0 0,0 0,0 0,0 0,0 0,0 0,0 0,0 0,0 0,0 0,0 0,13 0,-13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0,0 0,0 0,0 0,0 0,0 0,0 0,0 0,0 0,0 0,0 0,0 0,0 0,0 0,0 0,0 0,0 0,0 0,0 0,0 0,0 0,0 0,1 14,-1-14,0 0,0 0,0 0,0 0,0 0,0 0,0 0,0 0,0 0,0 0,-15 10,15-10,0 0,0 0,0 0,0 0,0 0,0 0,0 0,0 0,0 0,-9 12,9-12,0 0,0 0,0 0,0 0,0 0,0 0,0 0,0 0,-10 15,10-15,0 0,0 0,0 0,0 0,0 0,0 0,0 0,-15 13,15-13,0 0,0 0,0 0,0 0,0 0,0 0,-15 14,15-14,0 0,0 0,0 0,0 0,0 0,-21 15,21-15,0 0,0 0,0 0,0 0,-25 20,25-20,0 0,0 0,0 0,-28 21,28-21,0 0,0 0,-32 20,32-20,0 0,-33 23,33-23,-36 24,-2 2,38-26,-40 30,-5 7,-4 4,-2 5,-6 5,-3 4,-3 0,-6 4,-5 0,-2 0,-3-4,0-1,0-1,2 1,5 3,4-3,1 0,5-4,2 0,0-3,-1-1,5-3,2-4,2-1,0-2,2-2,3-2,2-3,8-5,8-7,10-6,5-11,14 11,-8-11,8 0,0 0,0 0,0 0,0 0,0 0,0 0,0 0,0 0,0-14,12-4,-3-5,3-1,2-1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7:47:43.292"/>
    </inkml:context>
    <inkml:brush xml:id="br0">
      <inkml:brushProperty name="width" value="0.05292" units="cm"/>
      <inkml:brushProperty name="height" value="0.05292" units="cm"/>
      <inkml:brushProperty name="color" value="#FF0000"/>
    </inkml:brush>
  </inkml:definitions>
  <inkml:trace contextRef="#ctx0" brushRef="#br0">9341 6356,'0'0,"0"0,0 0,0 0,0 0,0 0,0 0,0 0,0 0,0 0,0 0,0 0,0 0,0 0,0 0,0 0,0 0,0 0,0 0,0 0,0 0,0 0,0 0,0 0,0 0,0 0,0 0,0 0,0 0,0 0,0 0,0 0,0 0,0 0,0 0,0 0,0 0,0 0,0 0,0 0,0 0,0 0,0 0,0 0,0 0,0 0,0 0,0 0,0 0,0 0,0 0,0 0,0 0,0 0,0 0,0 0,0 0,0 0,0 0,0 0,0 0,87 89,-87-89,0 0,17 43,-2 14,1 8,-3 0,-15-9,1-11,1-14,0-13,-1-9,1-9,0 0,9-22,-9-5,18-7,-9-7,5-2,4 1,6-1,4 7,5 10,0 10,3 16,1 8,1 18,-4 13,-5 12,-6 6,-12-4,-11-6,-1-11,0-11,1-9,0-16,0 0,0-11,1-12</inkml:trace>
  <inkml:trace contextRef="#ctx0" brushRef="#br0" timeOffset="493.0493">9884 6168,'0'0,"0"0,0 0,0 0,0 0,0 0,0 0,0 0,0 0,0 0,0 0,0 0,0 0,0 0,0 0,0 0,0 0,0 0,0 0,166-61,-166 61,38-11,-7 11,-8 0,-8 8,-15 6,-1 7,-16 5,0-2,-3 3,4-2,5-2,10-2,0 0,1-2,32-2,2-3,11-6,2-9,-4 1,-17 10</inkml:trace>
  <inkml:trace contextRef="#ctx0" brushRef="#br0" timeOffset="1766.1766">10801 9050,'0'0,"0"0,0 0,0 0,0 0,0 0,0 0,0 0,0 0,0 0,0 0,0 0,0 0,0 0,0 0,0 0,0 0,0 0,0 0,0 0,0 0,0 0,0 0,0 0,0 0,0 0,0 0,0 0,0 0,0 0,0 0,0 0,0 0,0 0,0 0,0 0,0 0,0 0,0 0,0 0,0 0,0 0,0 0,0 0,0 0,0 0,0 0,16 47,-16-47,0 0,0 0,11 49,-11-49,0 0,-2 61,2-61,1 65,-17 1,6-7,1-12,-1-17,10-14,0-16,0 9,0-9,0-17,1-14,12-21,4-18,13-4,3 9,8 19,1 22,-3 24,1 8,-7 20,-11 14,-10 7,-12 3,-1-6,1-7,-1-9,1-5,-10-4,10-6,0-15,0 0,0-10</inkml:trace>
  <inkml:trace contextRef="#ctx0" brushRef="#br0" timeOffset="2388.2387">11236 8610,'0'0,"0"0,0 0,0 0,0 0,0 0,0 0,0 0,0 0,0 0,0 0,0 0,0 0,0 0,0 0,0 0,0 0,0 0,0 0,0 0,0 0,0 0,0 0,0 0,0 0,0 0,0 0,0 0,0 0,0 0,0 0,0 0,0 0,0 0,0 0,0 0,0 0,0 0,0 0,0 0,0 0,0 0,0 0,156-49,-156 49,48-1,-8 2,-8 7,-7 5,-7 2,-7 2,-13 0,2-3,0 2,-9-1,9-1,-14-3,14-1,0 1,0 2,14 5,7 5,7 2,4 1,-8-3,-9-5,-15-1,-15 0,-17 1,-11-1,-3-7,0-10,9 10,10-10,8 0,19 0,-9 9</inkml:trace>
  <inkml:trace contextRef="#ctx0" brushRef="#br0" timeOffset="17874.7873">12833 7086,'0'0,"0"0,0 0,0 0,0 0,0 0,0 0,0 0,0 0,0 0,0 0,0 0,0 0,0 0,0 0,0 0,0 0,0 0,0 0,0 0,0 0,0 0,0 0,0 0,0 0,0 0,0 0,0 0,0 0,0 0,0 0,0 0,0 0,0 0,0 0,0 0,0 0,0 0,0 0,0 0,0 0,0 0,0 0,0 0,0 0,0 0,0 0,0 0,0 0,0 0,0 0,0 0,0 0,0 0,0 0,0 0,14 66,-14-66,0 0,0 0,0 0,-27 22,27-22,0 0,0 0,-34 27,34-27,0 0,-43 35,43-35,-47 41,-1 7,2 5,3 5,8 8,7 3,7 8,9 4,10 4,1-1,12-1,16-5,8-5,12-4,4-5,4-8,4-6,-4-9,-8-9,-3-7,-10-6,-8-6,-8-6,-8-7,-10 0,0 0,-17-14,0-6</inkml:trace>
  <inkml:trace contextRef="#ctx0" brushRef="#br0" timeOffset="18633.8632">12877 7548,'0'0,"0"0,0 0,0 0,0 0,0 0,0 0,0 0,0 0,0 0,0 0,0 0,0 0,0 0,0 0,0 0,0 0,0 0,0 0,0 0,0 0,0 0,0 0,0 0,0 0,0 0,0 0,0 0,0 0,0 0,0 0,0 0,0 0,0 0,0 0,0 0,0 0,0 0,0 0,0 0,0 0,0 0,0 0,0 0,0 0,0 0,0 0,0 0,0 0,0 0,0 0,0 0,0 0,0 0,0 0,0 0,0 0,0 0,0 0,0 0,0 0,0 0,0 0,0 0,0 0,0 0,0 0,0 0,0 0,0 0,0 0,0 0,0 0,0 0,0 0,173-56,-173 56,55-12,-1 12,-1 8,-5 5,-8 6,-8 6,-13 4,-12 8,-7 5,-26 4,-5 6,-10 0,-3 2,3-4,8-8,12-8,21-6,15-8,21-6,22-15,13 9,10-9,-2-12,-4 13,-13-17,-14 5</inkml:trace>
  <inkml:trace contextRef="#ctx0" brushRef="#br0" timeOffset="19177.9176">13703 7832,'0'0,"0"0,0 0,0 0,0 0,0 0,0 0,0 0,0 0,0 0,0 0,0 0,0 0,0 0,0 0,0 0,0 0,0 0,0 0,0 0,0 0,0 0,0 0,0 0,0 0,0 0,0 0,0 0,0 0,0 0,0 0,0 0,0 0,0 0,0 0,0 0,60 103,-60-103,0 0,0 0,9 32,-9-32,0 0,9 34,-9-34,0 26,0-6,0-9,0-11,0 0,0 0,10-22,-10-6,19-11,-1-1,7 4,9 12,6 13,8 10,-1 10,-3 8,-8 8,-7 0,-6 0,-8-3,-4-3,0-3,5-1,4-3,0-12,-5 0</inkml:trace>
  <inkml:trace contextRef="#ctx0" brushRef="#br0" timeOffset="19641.964">14311 7272,'0'0,"33"87,-33-87,0 0,0 0,18 19,-18-19,0 0,39 37,-39-37,46 48,3 7,7 10,-8 6,-5 10,-10 12,-14 6,-8 6,-12 2,2-1,-29-5,-4-7,-12-7,-11-8,-3-13,-8-12,5-19,9-18</inkml:trace>
  <inkml:trace contextRef="#ctx0" brushRef="#br0" timeOffset="34678.4675">14824 7302,'0'0,"0"0,0 0,0 0,0 0,0 0,0 0,0 0,0 0,0 0,0 0,0 0,0 0,0 0,0 0,0 0,0 0,0 0,0 0,0 0,0 0,0 0,0 0,0 0,0 0,0 0,0 0,0 0,0 0,0 0,0 0,0 0,0 0,0 0,9-93,-9 93,0 0,0 0,0 0,0 0,0 0,0 0,0 0,0 0,0 0,0 0,0 0,0 0,0 0,0 0,0 0,0-13,0 13,0 0,0 0,0 0,0 0,0 0,0 0,0 0,0 0,0 0,0 0,0 0,0-17,0 17,0 0,0 0,8-14,-8 14,0 0,0 0,20-13,-20 13,0 0,29-12,-29 12,40-10,5 9,1 1,-7 0,-6 16,-8 0,-8 7,-8 1,-10 6,2 2,-23 5,-3 7,-8 2,-8 4,-8-2,6-5,12-12,22-9,20-5,21-4,12-2,10-11,1 9,4-10,0 0,4 13,1-13,-3 12</inkml:trace>
  <inkml:trace contextRef="#ctx0" brushRef="#br0" timeOffset="56250.6245">16063 8125,'0'0,"0"0,0 0,0 0,0 0,0 0,0 0,194 49,-168-49,3 0,-2-2,28 2,9-1,4 12,4-11,9 10,2-12,3 16,-3-7,-9-9,-7 2,-15-1</inkml:trace>
  <inkml:trace contextRef="#ctx0" brushRef="#br0" timeOffset="56565.656">16127 7969,'0'0,"187"55,-148-64,36 8,13 1,9-2,4-7,1 8</inkml:trace>
  <inkml:trace contextRef="#ctx0" brushRef="#br0" timeOffset="57453.7448">17737 7551,'0'0,"0"0,0 0,0 0,0 0,0 0,0 0,0 0,0 0,0 0,0 0,0 0,0 0,0 0,0 0,0 0,0 0,0 0,0 0,0 0,0 0,0 0,0 0,0 0,0 0,0 0,0 0,0 0,0 0,0 0,0 0,0 0,0 0,0 0,0 0,0 0,0 0,0 0,0 0,0 0,0 0,0 0,0 0,0 0,0 0,0 0,0 0,0 0,0 0,0 0,0 0,0 0,0 0,0 0,0 0,0 0,0 0,0 0,0 0,0 0,0 0,0 0,0 0,0 0,0 0,0 0,0 0,0 0,0 0,0 0,0 0,0 0,43 96,-43-96,0 0,-7 45,7-45,-9 54,0 4,0-1,9-5,1-8,14-11,12-8,12-8,15-6,9-11,11 10,3-10,-2-2,-4 12,-4-12,-11 12,-8-10,-9 14,-9-14,-9 9,-13-9,-9-27</inkml:trace>
  <inkml:trace contextRef="#ctx0" brushRef="#br0" timeOffset="57758.7752">18393 7745,'9'50,"-8"6,-1-56,0 0,1 58,-1-58,9 119,-7 6,-1-2,-10-12,10-16,1-21,-2-24,12-21,12-29,7 0,0-35,-1-15</inkml:trace>
  <inkml:trace contextRef="#ctx0" brushRef="#br0" timeOffset="58332.8327">18718 8099,'0'0,"0"0,0 0,0 0,0 0,0 0,0 0,0 0,0 0,0 0,0 0,-18 115,18-115,0 0,10 45,-10-45,1 59,12 3,-12 0,0-12,10-11,-11-10,0-13,0-6,0-10,8-1,-8-22,0-14,15-19,4-11,8-2,12 11,5 14,0 19,0 25,-3-2,-5 33,-10 6,-10 10,-2 3,-13-3,10-9,-11-10,12-9,0-9,1-10,2-13</inkml:trace>
  <inkml:trace contextRef="#ctx0" brushRef="#br0" timeOffset="58874.8869">19230 7710,'0'0,"0"0,0 0,0 0,0 0,0 0,0 0,0 0,0 0,0 0,117-2,-65-7,-52 9,53-2,-6 2,-8 0,-12 14,-8 3,-19 7,1 1,-13 1,-8 0,-2-1,6-3,2-5,15-2,-1 2,31 0,19 2,18 0,14-2,3 0,-9 1,-20-2</inkml:trace>
  <inkml:trace contextRef="#ctx0" brushRef="#br0" timeOffset="71668.1661">7067 10100,'0'0,"0"0,0 0,0 0,0 0,0 0,0 0,0 0,0 0,0 0,0 0,0 0,0 0,0 0,0 0,0 0,0 0,0 0,0 0,0 0,0 0,0 0,0 0,0 0,0 0,0 0,0 0,0 0,0 0,0 0,0 0,0 0,0 0,0 0,0 0,0 0,0 0,0 0,0 0,0 0,0 0,0 0,0 0,0 0,0 0,0 0,-9 103,9-103,0 0,0 0,0 0,0 0,-11 10,11-10,0 0,0 0,0 0,-10 15,10-15,0 0,0 0,-11 15,11-15,0 0,-21 36,-2 8,-6 11,-5 13,-3 9,-3 12,-2 6,7 5,8 8,8 6,17 6,15 1,15-3,15-9,17-12,7-8,3-22,-2-19,-11-25,-10-23</inkml:trace>
  <inkml:trace contextRef="#ctx0" brushRef="#br0" timeOffset="72162.2154">7132 10826,'0'0,"0"0,0 0,0 0,0 0,0 0,0 0,0 0,142-93,-142 93,50-12,4 12,-2 0,-2 20,-13 8,-16 13,-22 11,-13 4,-16 4,-7-2,-4-7,6-5,7-8,9-6,18-3,18-3,21-1,23-4,15-4,11-9,0-8,-10 8,-14-8,-17-9,-19-5,-15-2</inkml:trace>
  <inkml:trace contextRef="#ctx0" brushRef="#br0" timeOffset="72665.2657">7924 11072,'0'0,"0"0,0 0,0 0,0 0,0 0,0 0,0 0,0 0,0 0,0 0,0 0,0 0,0 0,0 0,0 0,35 100,-35-100,0 0,10 42,-10-42,10 48,-2-1,-9-9,16-9,-15-13,0-16,8 0,-8-8,0-18,13-15,-1-8,7 6,5 9,7 17,7 16,6 10,1 14,-3 11,-7 5,-7 5,-5-2,-6-8,-1-9,-2-9,4-16,6 0,-4-28</inkml:trace>
  <inkml:trace contextRef="#ctx0" brushRef="#br0" timeOffset="73208.3201">8422 10283,'0'0,"0"0,0 0,0 0,0 0,0 0,0 0,0 0,0 0,0 0,0 0,0 0,0 0,0 0,0 0,0 0,0 0,0 0,0 0,0 0,0 0,0 0,0 0,0 0,0 0,0 0,0 0,0 0,0 0,0 0,0 0,0 0,0 0,0 0,132 99,-132-99,25 24,26 26,4 11,6 13,-1 10,-6 12,-8 14,-12 8,-12 4,-13 1,-10-1,-18-2,-13-7,-17-6,-19-12,-12-11,-8-16,1-16,5-21,14-20,18-11</inkml:trace>
  <inkml:trace contextRef="#ctx0" brushRef="#br0" timeOffset="73576.3569">8985 10140,'0'0,"0"0,0 0,0 0,0 0,0 0,0 0,0 0,0 0,0 0,0 0,0 0,0 0,0 0,0 0</inkml:trace>
  <inkml:trace contextRef="#ctx0" brushRef="#br0" timeOffset="74174.4166">8975 9999,'0'0,"0"0,0 0,0 0,0 0,0 0,0 0,0 0,0 0,0 0,0 0,204-45,-148 44,-2-7,-11 7,-11 12,-10 2,-14 5,-9 7,-22 3,-3-1,-5-1,2-5,4-5,10-5,15-4,10 2,18-2,15 5,12-4,-1 2,0 2,-11 4,-12 0,-11 5,-20 1,-11-1,-20 2,-11-1,-9-3,0-4,9-1,11-4,12-2,19 0,0 5,16 3,1 4,4 1,-10-6</inkml:trace>
  <inkml:trace contextRef="#ctx0" brushRef="#br0" timeOffset="80164.0156">10186 11402,'0'0,"0"0,0 0,0 0,0 0,0 0,0 0,0 0,0 0,0 0,0 0,0 0,0 0,0 0,0 0,0 0,0 0,0 0,0 0,0 0,0 0,0 0,0 0,0 0,0 0,0 0,0 0,0 0,0 0,0 0,0 0,0 0,0 0,0 0,0 0,0 0,0 0,0 0,0 0,0 0,0 0,0 0,0 0,0 0,0 0,194 18,-144-18,12-1,16 21,12-7,11 2,4-3,2-1,-4-3,-8-9,-12 1,-22-12,-23-11</inkml:trace>
  <inkml:trace contextRef="#ctx0" brushRef="#br0" timeOffset="80460.0451">10447 10994,'0'0,"0"0,0 0,0 0,0 0,0 0,0 0,0 0,0 0,0 0,0 0,0 0,0 0,0 0,0 0,0 0,0 0,0 0,0 0,0 0,0 0,0 0,0 0,0 0,0 0,0 0,0 0,0 0,0 0,0 0,0 0,0 0,0 0,0 0,187 10,-187-10,99-1,4 1,4 0,-2-14,-3 14,-4-18</inkml:trace>
  <inkml:trace contextRef="#ctx0" brushRef="#br0" timeOffset="81427.1419">12942 11189,'0'0,"0"0,0 0,0 0,0 0,0 0,0 0,0 0,0 0,0 0,0 0,0 0,0 0,0 0,0 0,0 0,0 0,0 0,0 0,0 0,0 0,0 0,0 0,0 0,0 0,0 0,0 0,0 0,0 0,0 0,0 0,0 0,0 0,0 0,0 0,0 0,0 0,0 0,0 0,0 0,0 0,0 0,0 0,0 0,0 0,0 0,0 0,0 0,0 0,0 0,0 0,0 0,0 0,0 0,0 0,0 0,0 0,0 0,0 0,0 0,0 0,-38-116,38 116,0 0,-18-34,-8-4,-9 3,35 35,-42-38,-5 7,-4 5,-8 9,1 6,-2 11,2 1,9-1,6 8,10 8,13 8,20 10,11 11,26 14,22 14,18 11,16 8,13 9,9 1,-3 7,-3 7,-11 6,-11 2,-15-2,-16-8,-23-13,-23-19,-29-22,-27-19,-21-20,-20-21,-13-7,-5-20,0-16,12-8,23-13,21-10,27-6,23-12,28-7,15-5,14 2,8 5,6 10,-3 12,2 12,0 10,1 7,0 6</inkml:trace>
  <inkml:trace contextRef="#ctx0" brushRef="#br0" timeOffset="82189.2181">13524 11557,'0'0,"0"0,0 0,0 0,0 0,0 0,0 0,0 0,0 0,0 0,0 0,0 0,0 0,0 0,0 0,0 0,0 0,0 0,0 0,0 0,0 0,0 0,0 0,0 0,0 0,0 0,0 0,0 0,0 0,0 0,0 0,0 0,0 0,0 0,0 0,0 0,0 0,0 0,0 0,0 0,0 0,0 0,0 0,0 0,0 0,0 0,0 0,0 0,0 0,-7 94,7-94,0 0,0 0,0 0,0 0,0 0,0 0,0 0,0 0,0 0,0 0,0 0,0 0,1 19,-1-19,0 0,0 0,0 0,0 0,0 0,0 0,0 0,0 0,0 0,0 0,0 0,0 0,0 0,0 0,0 0,0 0,0 0,0 0,0 0,0 0,0 0,0 0,0 0,0 0,0 0,0 0,0 0,0 0,0 0,0 0,0 0,0 0,0 0,0 0,0 0,0 0,0 0,0 0,0 0,0 0,0 0,0 0,0 0,0 0,0 0,0 0,0 0,0 0,0 0,0 0,0 0,0 0,0 0,0 0,0 0,0 0,0 0,0 0,0 0,0 0,0 0,0 0,0 0,0 0,0 0,0 0,0 0,0 0,0 0,0 0,0 0,0 0,0 0,0 0,0 0,0 8,0-8,0 0,0 0,0 14,0-14,0 0,-1 25,1-25,-1 40,11 15,-10-55,0 72,0 10,9 5,-10-1,1-13,11-8,-12-19,12-14,-11-15,0-17,0-13,0-18,9-17,-7-20,16-11,-3-5,7 4,9 16,8 18,8 24,6 21,-2 15,-4 18,-6 8,-10 14,-9 10,-5 6,-6 3,-3-8,2-5,0-15,1-19,4-18,-1-21,-4-18</inkml:trace>
  <inkml:trace contextRef="#ctx0" brushRef="#br0" timeOffset="82820.2812">14102 10993,'0'0,"0"0,0 0,0 0,0 0,0 0,0 0,0 0,0 0,0 0,0 0,0 0,0 0,0 0,0 0,0 0,0 0,0 0,0 0,0 0,0 0,0 0,0 0,0 0,0 0,0 0,0 0,0 0,0 0,0 0,0 0,0 0,0 0,0 0,0 0,0 0,0 0,0 0,0 0,0 0,109-51,-109 51,0 0,45 0,-45 0,51 0,1-3,-3 15,-11 6,-8 9,-13-2,-17 2,-1-1,-11-3,-7-1,-5-2,4-4,6-4,14 1,0 0,30 10,4 5,8 4,2 7,-5-6,-11 0,-13-5,-16-1,-35-2,-11 0,-14-1,-5-1,2-6,10-3,8-14,11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08:51.230"/>
    </inkml:context>
    <inkml:brush xml:id="br0">
      <inkml:brushProperty name="width" value="0.05292" units="cm"/>
      <inkml:brushProperty name="height" value="0.05292" units="cm"/>
      <inkml:brushProperty name="color" value="#FF0000"/>
    </inkml:brush>
  </inkml:definitions>
  <inkml:trace contextRef="#ctx0" brushRef="#br0">12941 5410,'0'0,"0"0,0 0,0 0,0 0,0 0,0 0,0 0,0 0,0 0,0 0,0 0,0 0,0 0,0 0,0 0,0 0,0 0,0 0,0 0,0 0,0 0,0 0,0 0,0 0,0 0,0 0,0 0,0 0,0 0,0 0,-2-92,2 92,0 0,0 0,0 0,0 0,-1 23,1-23,0 0,0 0,0 0,0 0,0 0,0 31,0-31,0 0,0 0,0 0,0 0,11 43,-11-43,0 0,0 0,0 0,-1 52,1-52,0 0,0 0,8 53,-8-53,0 0,8 50,-8-50,8 41,0-10,-9-10,13-9,-13-3,16-9,-3-2,0 2,7-26,4-7,0-10,1-2,-3 3,-1 10,0 10,3 10,4 12,3 0,4 26,-1 7,-2 10,-8 3,-8-5,-5-12,-10-12,10-17,-1 0,7 0,10-32,16-7,5-5,0 4,-4 15,-6 23,-6 14,-5 21,-9 12,-2 1,-3-2,-3-7,6-10,1-12</inkml:trace>
  <inkml:trace contextRef="#ctx0" brushRef="#br0" timeOffset="859.0859">12985 6638,'0'0,"0"0,0 0,0 0,0 0,0 0,0 0,0 0,0 0,0 0,0 0,0 0,0 0,0 0,0 0,0 0,0 0,0 0,0 0,0 0,0 0,0 0,0 0,0 0,0 0,0 0,0 0,0 0,0 0,0 0,0 0,0 0,0 0,0 0,0 0,0 0,29 89,-29-89,0 0,0 0,0 33,0-33,0 0,0 35,0-35,10 39,-12 37,18-1,-17-8,11-17,-10-18,0-17,0-15,0 0,0-23,9-10,-7-17,14-14,0-9,16 7,11 14,6 17,10 21,1 14,3 19,-3 11,-8 11,-11 16,-16 14,-15 16,-11 11,0 0,-12-5,11-10</inkml:trace>
  <inkml:trace contextRef="#ctx0" brushRef="#br0" timeOffset="2427.2426">11933 8739,'0'0,"0"0,0 0,0 0,0 0,0 0,0 0,0 0,0 0,0 0,0 0,0 0,0 0,0 0,0 0,-176 154,152-133,-4 5,2 2,-25 30,-6 14,-1 8,-4 14,4 10,3 9,8 8,10 7,9 2,16-2,12 0,28-9,14-7,15-6,18-15,7-14,10-15,8-20,2-21,4-23,2-24,-7-20,-7-17,-3-18,-18-18,-8-10,-15-12,-13-8,-9-9,-14-1,-14 4,-19 8,-19 16,-15 7,-18 17,-14 8,-15 13,-4 12,-9 9,6 12,8 5</inkml:trace>
  <inkml:trace contextRef="#ctx0" brushRef="#br0" timeOffset="3058.3058">13583 8988,'0'0,"0"0,0 0,0 0,0 0,0 0,0 0,0 0,0 0,0 0,0 0,0 0,0 0,0 0,0 0,0 0,0 0,0 0,0 0,0 0,0 0,0 0,0 0,0 0,0 0,0 0,0 0,0 0,0 0,0 0,0 0,0 0,0 0,0 0,0 0,0 0,0 0,0 0,0 0,0 0,0 0,0 0,0 0,0 0,0 0,0 0,0 0,0 0,0 0,0 0,0 0,0 0,0 0,0 0,0 0,0 0,0 0,0 0,0 0,0 0,0 0,0 0,0 0,0 0,-86 141,17-60,-16 22,-5 15,-2 9,-3 14,9 11,4 5,15 3,22 2,24-4,20-4,30-7,12-8,17-6,9-9,7-10,3-10,3-13,-2-17,-2-12,-2-16,-6-11,-14-17,-11-19</inkml:trace>
  <inkml:trace contextRef="#ctx0" brushRef="#br0" timeOffset="3898.3898">13396 10070,'0'0,"0"0,0 0,0 0,0 0,0 0,0 0,0 0,0 0,0 0,0 0,0 0,0 0,0 0,0 0,0 0,0 0,0 0,0 0,10 109,-10-109,0 0,0 0,0 31,0-31,0 0,0 34,0-34,-1 35,1 37,-1 2,0-2,1-8,0-14,-2-15,2-18,0-8,0-9,0-16,2-12,-2-24,17-17,-1-8,6 5,6 14,3 19,2 17,0 13,-2 9,-3 20,-2 11,-5 9,-9 3,-13-2,9-10,-8-10,0-10,0-11,0 0,18-21,-4-9,10-13,7-12,5 4,6 8,3 21,-3 22,1 21,-5 23,-12 18,-11 12,-16 0,0-11,0-22,1-19,9-22,-1-8</inkml:trace>
  <inkml:trace contextRef="#ctx0" brushRef="#br0" timeOffset="4490.4489">14414 10188,'0'0,"0"0,0 0,0 0,0 0,0 0,0 0,0 0,0 0,0 0,0 0,0 0,0 0,0 0,0 0,0 0,0 0,0 0,0 0,0 0,0 0,0 0,0 0,48 113,-48-113,0 0,13 51,-13-51,-1 64,0 0,9-7,-8-7,-1-15,0-13,-8-8,9-14,0 0,0-11,1-17,18-18,-3-17,9-12,14-5,7 14,10 16,3 28,-3 20,-1 34,-6 17,-12 15,-10 15,-12 6,-16-2,12-12,-14-17,3-22,-1-15,23-17,6-25,6-17</inkml:trace>
  <inkml:trace contextRef="#ctx0" brushRef="#br0" timeOffset="5003.5003">15230 9101,'0'0,"0"0,0 0,0 0,0 0,0 0,0 0,0 0,37 107,-37-107,64 82,-45-58,6 4,4 5,27 32,8 15,2 10,-2 11,3 14,-4 15,-7 12,-3 15,-11 16,-8 9,-12 13,-13 4,-13-1,-33 4,-22-8,-36-5,-42-8,-36-17</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09:32.098"/>
    </inkml:context>
    <inkml:brush xml:id="br0">
      <inkml:brushProperty name="width" value="0.05292" units="cm"/>
      <inkml:brushProperty name="height" value="0.05292" units="cm"/>
      <inkml:brushProperty name="color" value="#FF0000"/>
    </inkml:brush>
  </inkml:definitions>
  <inkml:trace contextRef="#ctx0" brushRef="#br0">14798 7018,'0'0,"0"0,0 0,0 0,0 0,0 0,0 0,0 0,0 0,0 0,0 0,0 0,0 0,0 0,0 0,0 0,0 0,0 0,0 0,0 0,0 0,0 0,0 0,0 0,0 0,0 0,0 0,0 0,0 0,0 0,0 0,0 0,0 0,0 0,0 0,0 0,0 0,0 0,0 0,0 0,0 0,0 0,0 0,0 0,0 0,0 0,95-95,-95 95,0 0,0 0,37-26,-37 26,0 0,0 0,0 0,13-11,-13 11,18-13,-9 13,-9 0,13 0,-13 0,13 0,-2 10,3 4,-1 7,0 8,-3 12,-3 12,-7 16,1 17,-16 17,-3 11,-3 12,3 7,2 1,7 4,8 2,1 5,16 8,-7 8,-10 10,1 9,0 10,-18 8,-3 7,-2 6,1 3,3 6,15 1,1-2,-1 3,1-2,0 5,-16 2,0 3,-6 0,-2-1,0-5,5-10,10-9,9 7,-10-10,9-9,-6-5,1-26,9-10,-13-5,15-12,-11-9,10-8,-10-10,10-9,-12-12,12-5,-15-8,7-3,0-9,-3-10,11-8,-15-9,15-5,-13-6,13-6,-11-5,10-5,0 1,0-9,-1 7,1-7,0 0,0 0,1-20,-1-4</inkml:trace>
  <inkml:trace contextRef="#ctx0" brushRef="#br0" timeOffset="878.0878">12827 10132,'0'0,"0"0,0 0,0 0,0 0,0 0,0 0,0 0,-1 117,1-117,5 127,-5-98,0-1,0-3,10 27,-11-5,1-6,0-3,0-5,0-10,0-10,0-13,0 0,0 0,0 0,0-31,0-8,19-15,5-8,14-3,9 1,6 14,1 15,-4 17,-6 18,-7 26,-7 7,-5 13,-7 15,-7 11,-3 10,-8 0,10 0,-10-4,11-6,-12-7,11-10,-10-21</inkml:trace>
  <inkml:trace contextRef="#ctx0" brushRef="#br0" timeOffset="9279.9278">14944 6891,'0'0,"0"0,0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0,74-17,-74 17,0 0,0 0,0 0,0 0,0 0,12 0,-12 0,0 0,0 0,0 0,0 0,16 0,-16 0,0 0,0 0,0 0,20 0,-20 0,0 0,0 0,26-1,-26 1,0 0,32-1,-32 1,37 0,6 0,5-1,4 1,9-9,3 8,8 0,4-9,6 9,2-10,5 9,8-9,-3 10,9-8,3 8,1-9,4 9,2 0,1-9,3 9,-1 0,6-12,2 11,2 1,7-9,-2 9,-1 0,2-1,2 1,-4-1,6 1,-1 1,-2-3,2 2,-1-11,-2 12,1-1,-3-2,-6 2,-3 0,1 0,-3 0,2-1,-1 1,0 0,-1 0,-2-1,1 2,-6-2,-2 2,-1 0,0 0,0-1,-3 2,-4-1,2-1,-7 2,-3-1,-6 0,-2-1,1 1,1 0,2 0,-2-1,-1 1,-3 1,-7 8,-8-9,-3-2,-7 2,1 10,-2-10,1 0,-1 0,-4-1,-7 1,-4 0,-11 0,-5 0,-3 0,-3 1,-1-1,0 0,2 0,-1 0,-2 0,0 0,-5 0,-3-1,-11 1,9 0,-9 0,0-10</inkml:trace>
  <inkml:trace contextRef="#ctx0" brushRef="#br0" timeOffset="10261.026">12549 9060,'0'0,"0"0,0 0,0 0,0 0,0 0,0 0,0 0,0 0,0 0,0 0,0 0,0 0,0 0,0 0,0 0,0 0,0 0,0 0,0 0,0 0,0 0,0 0,0 0,0 0,0 0,0 0,0 0,0 0,0 0,0 0,0 0,0 0,0 0,0 0,0 0,0 0,0 0,0 0,0 0,0 0,0 0,0 0,0 0,0 0,0 0,0 0,0 0,0 0,0 0,54 100,-54-100,0 0,-1 43,1-43,8 50,-8 0,-11-13,11-12,-11-25</inkml:trace>
  <inkml:trace contextRef="#ctx0" brushRef="#br0" timeOffset="10492.0491">12384 8761,'0'0,"0"0,0 0,0 0,0 0,0 0,0 0,0 0,0 0,0 0,0 0,0 0,0 0,0 0,0 0,0 0,0 0,0 0,0 0,0 0,0 0,0 0,0 0,0 0,0 0,0 0,0 0,0 0</inkml:trace>
  <inkml:trace contextRef="#ctx0" brushRef="#br0" timeOffset="11279.1278">17139 5336,'0'0,"0"0,0 0,0 0,0 0,0 0,0 0,0 0,0 0,0 0,183-116,-173 101,2-2,1 3,9-14,2 2,-4 5,-4 7,-3 13,-5 1,-8 23,13 15,-3 14,-2 17,3 15,3 11,-4 6,1-1,-11-7,1-11,-14-17,-9-17,-11-14,-10-14,-16-19,-7-9,-6-28,-3-18,9-16,14-10,20 4</inkml:trace>
  <inkml:trace contextRef="#ctx0" brushRef="#br0" timeOffset="11536.1535">17215 4814,'0'0,"0"0,0 0,0 0,0 0,0 0,0 0,0 0,0 0,0 0,170 14,-130-5</inkml:trace>
  <inkml:trace contextRef="#ctx0" brushRef="#br0" timeOffset="13665.3664">22803 6861,'0'0,"0"0,0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0,44-75,-44 75,0 0,0 0,0 0,0 0,0 0,0 0,0 0,0 0,0 0,0 0,0 0,0 0,0 0,10 0,-10 0,0 0,0 0,0 0,0 0,0 0,0 0,0 0,0 0,0 0,0 0,0 0,0 0,0 0,0 0,0 0,0 0,0 0,0 0,0 0,0 0,0 0,0 0,0 0,0 0,11-9,-11 9,0 0,0 0,0 0,0 0,0 0,0 0,0 0,0 0,0 0,0 0,0 0,0 0,0 0,0 0,0 0,0 0,0 0,0 0,0 0,0 0,0 0,0 0,0 0,0 0,0 0,0 0,0 0,0 0,0 0,0 0,0 0,11 11,-11-11,0 0,0 0,0 0,0 0,0 0,0 0,0 0,0 11,0-11,0 0,0 0,0 0,0 0,0 0,0 0,16 19,-16-19,0 0,0 0,0 0,0 0,0 0,12 21,-12-21,0 0,0 0,0 0,0 0,14 25,-14-25,0 0,0 0,0 0,17 25,-17-25,0 0,0 0,14 29,-14-29,0 0,14 31,-14-31,11 35,0 6,0 4,-2 3,3 8,-1 0,-4 3,1 3,3 1,-4-1,2 1,-9 5,16 0,-7 0,-9 4,19-4,-9-2,-1-1,5-5,-3-1,1-6,-2-3,0-6,-10-5,13-12,-12-2,7-4,-8-9,0 1,0-3,0-10,-12 13,-3-13,-4 0,-4 0,-6-9,-4 0,-4-1,-2 0,-1-3,-4 2,-7-3,-9-1,-10-1,-11-1,-9 2,-7-3,-5 1,-11-1,-5 4,-4 0,-9 1,-5 2,-2 0,-6 2,-8 0,0 9,-8-14,-1 7,-1 8,-3-12,2 14,0-2,-5 1,1 1,-7 9,-1-10,-3 18,2-10,5 3,4 0,10-2,8-1,2 4,3-3,-4 0,-1-9,4 12,5-10,4 8,8-10,3-1,8 1,4-1,3 0,0 1,-1-1,2 1,-1-1,1 13,8-12,3 8,7-9,6 1,7-1,0-1,1 1,-1 1,0 7,3-8,7-1,11 1,5 1,9-1,8-1,2 0,5 0,1 1,-4-1,3 0,1 0,3 1,2 0,2-1,3 0,3 0,5 0,9-18</inkml:trace>
  <inkml:trace contextRef="#ctx0" brushRef="#br0" timeOffset="14547.4546">19093 6100,'0'0,"0"0,0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0,41 60,-41-60,0 0,0 0,0 0,0 33,0-33,0 0,0 0,0 38,0-38,0 0,2 40,-2-40,2 40,-2-5,-11-8,12-11,-1-6,0-10,12 0,2-26,5-3,-1-11,1-7,-2 1,0 5,0 14,5 13,5 14,8 17,10 11,-3 9,-2-1,-8 0,-8-9,-8-3,-3-2,1-5,-2-2,3-17</inkml:trace>
  <inkml:trace contextRef="#ctx0" brushRef="#br0" timeOffset="20268.0266">21767 8310,'0'0,"0"0,0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0,38-78,-38 78,0 0,0 0,0 0,0 0,0 0,0 0,0 0,23 15,-23-15,21 11,-21-11,0 0,0 0,0 0,0 0,0 0,18 16,-18-16,0 0,0 0,0 0,0 0,15 14,-15-14,0 0,0 0,0 0,14 21,-14-21,0 0,0 0,14 28,-14-28,0 0,12 35,-12-35,10 47,-1 6,-8 4,0 2,-1 3,2 2,-1 0,-11 5,11 1,-8 5,9 0,-2 1,2-1,-1-1,7 1,-11 0,0-4,1 0,0-4,1-1,9-2,-11-5,1-5,1-6,0-6,0-11,-1-7,3-8,-1-9,0-7,0 0,-18 9,-2-7,-7-2,-6 0,-2 0,-4 0,-2-9,-3 9,-1-14,-3 14,-5-15,-7 6,-4 9,-6-12,-5 12,-3 0,-2 1,-4-9,0 9,-4-1,-3-8,-5 8,-3-17,-5 7,-7 1,-5-3,-4 2,-2-3,-3 1,-2 1,2-1,-5 1,-1 1,-5-3,0 1,-3 1,-4-1,3 2,1 1,0-1,5 4,1-1,-3 10,1-14,-2 12,-1-10,5 10,4-9,7 11,3-1,6-9,3 9,-1-1,1 0,-1 0,5 1,4 0,1-1,3 0,2 1,4 0,3-1,0 0,5 0,2 1,0-1,3-1,5 3,4 5,3-8,7 2,2-2,0 1,4 0,1 10,1-11,2 8,3-6,6-2,4 11,9-11,5 0</inkml:trace>
  <inkml:trace contextRef="#ctx0" brushRef="#br0" timeOffset="23305.3302">20260 10057,'0'0,"0"0,0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0,-31 0,0 0,0 0,0 0,0 0,0 0,0 0,0 0,0 0,0 0,0 0,0 0,0 0,0 0,0 0,0 0,0 0,0 0,0 0,0 0,0 0,0 0,0 0,0 0,0 0,0 0,0 0,0 0,0 0,7-3,-7 3,0 0,0 0,0 0,0 0,0 0,0 0,0 0,0 0,0 0,0 0,0 0,0 0,0 0,0 0,4-5,-4 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18,-7-18,0 0,0 0,0 0,0 0,0 0,0 0,0 0,0 0,0 0,-1 13,1-13,0 0,0 0,0 0,0 0,0 0,0 0,0 0,0 0,0 14,0-14,0 0,0 0,0 0,0 0,0 0,0 0,0 0,7 15,-7-15,0 0,0 0,0 0,0 0,0 0,0 0,-1 15,1-15,0 0,0 0,0 0,0 0,0 0,-1 16,1-16,0 0,0 0,0 0,0 0,0 18,0-18,0 0,0 0,0 0,-1 22,1-22,0 0,0 0,8 25,-8-25,0 0,-1 29,1-29,7 32,-9 4,12 2,-12 5,10 1,-10 3,13 3,-13 0,15 3,-17 1,15 2,-13 3,12 0,-13 1,12 2,-11-2,11-1,-12-3,11-1,-10-4,8-1,-7-2,10-4,-11-4,11-6,-10-3,0-7,10-3,-10-3,0-6,1-3,0-9,0 0,-1 10,1-10,0 0,0 0,0 0,0 0,-9 8,-2-8,-7 13,0-12,-4 7,0-8,-2 0,-3 0,1 0,-7 1,-3-1,-1 1,-7 0,-2 0,-7-14,-3 5,-5-1,-3-1,0-2,-5 0,-2 0,2 0,-5-1,-1 4,-2-1,0 0,-5 3,-3-1,-3 9,-5-14,-3 14,-2-14,-3 16,0-2,3-10,-5 12,3-2,-1 0,-3 0,0 1,-3-1,-2 0,-1 0,2 9,-1-9,4 2,1-3,-5 1,2 2,-2-2,-1-1,4 2,0 0,5-2,7 2,1-1,3 9,-2-8,-2 0,-4-2,-1 10,4-7,6-3,7 0,7 11,6-10,3-1,6 2,3-2,1 0,5 2,3-2,7 0,6 2,5 6,4-8,5 0,0 0,1 0,1 1,1 0,2-1,3 0,3 0,10 0,0 0,-8 0,8 0,0 0,0 0,0 0,0 0,0 0,0 0,0 0,16 0,-1-17</inkml:trace>
  <inkml:trace contextRef="#ctx0" brushRef="#br0" timeOffset="25501.5498">18880 11530,'0'0,"0"0,0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28,-7-28,0 0,0 0,0 0,0 0,0 0,0 0,0 0,0 0,0 0,8 10,-8-10,0 0,0 0,0 0,0 0,0 0,0 0,0 0,0 0,0 0,0 0,0 0,0 0,0 0,0 0,0 0,0 0,0 0,13 10,-13-10,0 0,0 0,0 0,0 0,0 0,0 0,0 9,0-9,0 0,0 0,0 0,0 0,0 0,-1 14,1-14,0 0,0 0,0 0,0 0,0 18,0-18,0 0,0 0,0 0,-1 22,1-22,0 0,0 0,-1 24,1-24,0 0,-11 29,11-29,-10 32,0 6,-1 3,-1 5,1 3,-2 8,1 2,0 5,10 3,-14 1,13 7,1 0,-1 0,15-1,-5-2,8-5,-4-4,-1-4,-2-7,-10-4,14-6,-14-4,12-3,-11-2,0-1,0-7,0-5,1-8,0-4,0-8,-1 13,1-13,0 8,0-8,0 0,0 0,0 0,-10 0,-6 0,-7 0,-5 1,-3 0,-4-1,2-10,-3 10,-1-10,-1 11,-3-16,-3 6,-3-2,-7 2,-1 2,-4-1,-3 8,-1-12,-1 12,0-9,-1 10,-4-13,-3 13,-1-13,-1 14,-2-12,-3 11,1-11,-1 13,2-11,-2 8,-1 1,-2 1,-2-1,1-1,-2 1,1 1,-2-2,0 1,1-1,2 3,2-3,0 1,1-1,3 2,-2-1,2-1,-4 10,3-8,2-2,4 1,6-1,4 9,5-7,5-2,6 0,4 0,7 1,2 7,1-8,2 2,5-2,1 0,0 8,4-7,0-1,2 0,1 0,-2 0,1 0,-2 0,1 0,-2 0,-2 0,-2 3,1-3,-2 0,-3 0,1 0,2 0,2 0,3 0,3 2,6-2,12 0,-11 0,11 0,0 0,13-17,1 3</inkml:trace>
  <inkml:trace contextRef="#ctx0" brushRef="#br0" timeOffset="27153.7151">17393 13004,'0'0,"0"0,0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0,-98 21,98-21,0 0,0 0,0 0,0 0,0 0,0 0,0 0,0 0,0 0,0 0,0 0,0 0,0 0,0 0,-9-3,9 3,0 0,0 0,1 2,-1-2,0 0,0 0,0 0,0 0,0 0,0 0,0 0,0 0,0 0,0 0,0 0,0 0,0 0,0 0,0 0,0 0,0 0,0 0,0 0,0 0,0 0,0 0,0 0,0 0,0 0,0 0,0 0,0 0,0 0,0 0,0 0,0 0,0 0,0 0,0 0,0 0,0 0,0 0,0 0,0 0,0 0,0 0,0 0,0 0,0 0,0 0,0 0,0 0,0 13,0-13,0 0,0 0,0 0,0 0,0 0,0 0,0 0,0 0,0 9,0-9,0 0,0 0,0 0,0 0,0 0,0 0,0 0,-1 10,1-10,10 12,-10-12,0 0,0 0,0 0,0 0,0 0,0 14,0-14,0 0,0 0,0 0,0 0,-1 16,1-16,0 0,0 0,0 0,0 21,0-21,0 0,0 0,10 26,-10-26,0 0,7 31,-7-31,12 33,0 8,1 2,3 4,3 0,1 6,-1 3,0 1,-1 6,-2-1,-1 0,2 0,-2-5,0-3,0-2,-5-4,0 0,-2-4,-7-2,11-5,-10-2,8-6,-10-6,1-4,8-3,-9-4,0 0,0-2,0 1,1-2,-9 1,8 1,-19-2,5-9,-6 13,-4-13,-2 0,-4 11,-4-10,-3 0,-1-1,-5 0,-3 0,-3 0,-2 2,-3-1,0-1,-3 0,-3-9,0 10,-2-1,-2 2,-2-13,-2 12,-1-1,-3-8,-3 10,0-10,-6 8,3-8,0 10,-2-11,1 10,-3-11,0 13,-1-17,1 16,3-11,-2 10,2 1,-2-11,-1 9,2 3,3-3,3 0,6 12,7-11,8 12,4-13,7 0,8 0,7 1</inkml:trace>
  <inkml:trace contextRef="#ctx0" brushRef="#br0" timeOffset="29049.9047">16687 14379,'0'0,"0"0,0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 19,-31-19,0 0,0 0,0 0,0 0,0 0,0 0,0 0,0 0,0 0,0 0,0 0,0 0,0 0,0 0,0 0,0 0,0 0,0 0,0 0,0 0,0 0,0 0,0 0,0 0,0 0,-9 0,9 0,0 0,0 0,0 0,0 0,0 0,0 0,0 0,0 0,0 0,0 0,0 0,0 0,0 0,0 0,0 0,0 0,0 0,0 0,0 0,0 0,0 0,0 0,0 0,0 0,-9 0,9 0,0 0,0 0,0 0,0 0,0 0,0 0,0 0,0 0,0 0,0 0,0 0,0 0,0 0,0 0,0 0,0 0,0 0,0 0,0 0,0 0,0 0,0 0,-10 0,10 0,0 0,0 0,0 0,0 0,0 0,0 0,0 0,0 0,0 0,0 0,0 0,0 0,0 0,0 0,0 0,0 0,0 0,0 0,0 0,0 0,0 0,0 0,-13 0,13 0,0 0,0 0,0 0,0 0,0 0,0 0,0 0,0 0,0 0,0 0,0 0,0 0,0 0,0 0,0 0,0 0,0 0,0 0,0 0,0 0,0 0,-14-7,14 7,0 0,0 0,0 0,0 0,0 0,0 0,0 0,0 0,0 0,0 0,0 0,0 0,0 0,0 0,0 0,0 0,0 0,0 0,0 0,0 0,-15 0,15 0,0 0,0 0,0 0,0 0,-17 0,17 0,0 0,0 0,0 0,0 0,0 0,0 0,0 0,0 0,0 0,0 0,0 0,0 0,0 0,0 0,0 0,0 0,0 0,0 0,-16-9,16 9,0 0,0 0,0 0,0 0,0 0,0 0,0 0,0 0,0 0,0 0,0 0,0 0,0 0,0 0,0 0,0 0,0 0,-14 0,14 0,0 0,0 0,0 0,0 0,0 0,0 0,0 0,0 0,0 0,0 0,0 0,0 0,0 0,0 0,0 0,0 0,-13 0,13 0,0 0,0 0,0 0,0 0,0 0,0 0,0 0,0 0,0 0,0 0,0 0,0 0,0 0,0 0,0 0,-16 0,16 0,0 0,0 0,0 0,0 0,0 0,0 0,0 0,0 0,0 0,0 0,0 0,0 0,0 0,0 0,-15-11,15 11,0 0,0 0,0 0,0 0,0 0,0 0,0 0,0 0,0 0,0 0,0 0,0 0,0 0,-14 0,14 0,0 0,0 0,0 0,0 0,0 0,0 0,0 0,0 0,0 0,0 0,0 0,0 0,-14-7,14 7,0 0,0 0,0 0,0 0,0 0,0 0,0 0,0 0,0 0,0 0,0 0,-11 0,11 0,0 0,0 0,0 0,0 0,0 0,0 0,0 0,0 0,0 0,0 0,-8-6,8 6,-7-1,7 1,0 0,0 0,0 0,0 0,0 0,0 0,0 0,0 0,0 0,0 0,0 0,0 0,0 0,0 0,0 0,0 0,0 0,0 0,0 0,0 0,0 0,0 0,0 0,0 0,0 0,0 0,0 0,0 0,0 0,0 0,0 0,0 0,0 12,0-12,0 0,0 0,0 0,0 0,0 9,0-9,0 0,0 0,0 0,1 15,-1-15,0 0,0 0,0 16,0-16,0 0,0 20,0-20,0 21,9 2,-9 1,0-24,0 28,1 3,-1 4,1 1,9 3,-8 3,7 2,-8 4,13 2,-5 4,2-1,1 4,-1 1,0-1,2 3,-1 0,-3 2,3 0,-2-1,1 4,-2-7,-8-1,13-3,-14-3,11-5,-12-5,2-6,-1-6,1-4,-1-7,0-4,-10-3,10-11,-19 12,-1-11,-3-1,-5-12,-4 1,-1-3,-1-4,-3-1,-3-3,-5-1,-2-2,-4 1,-2-2,-6 2,-2-1,-2 1,-2-1,0 2,-4-2,-2-2,-1 3,0-2,-1 5,-2 2,0 1,-1 0,-1 2,-1 0,-1 1,1-3,-1 6,2 0,5 0,-2 4,8 8,2-15,3 17,3-1,1 0,2-1,-1 0,4 1,3-1</inkml:trace>
  <inkml:trace contextRef="#ctx0" brushRef="#br0" timeOffset="42657.2652">16609 15841,'0'0,"0"0,0 0,0 0,0 0,0 0,0 0,0 0,0 0,0 0,0 0,0 0,0 0,0 0,0 0,0 0,0 0,0 0,0 0,149 90,-149-90,30 15,-5-2,31 9,-43-22,2 0,2 9,24 0,10-1,12 1,14-9,9 10,8-11,3-1,2 2,4 6,7-7,12 9,15-10,15 1,16-1,5-9,3-2,2-2,1 3,-4 1,4 9,-4-9</inkml:trace>
  <inkml:trace contextRef="#ctx0" brushRef="#br0" timeOffset="42949.2944">20912 15956,'70'0,"-1"-1,-69 1,68 12,72-12,4 7,5-8,7-13,0 2,-5-3,-7 3,-13 12,-13-1,-4 12,-7 11,-7 2,-4 4,-6-2,-4-5,-9-5,-8-8,-13-7,-12-2,-15-11</inkml:trace>
  <inkml:trace contextRef="#ctx0" brushRef="#br0" timeOffset="44094.409">23121 10152,'0'0,"0"0,0 0,0 0,0 0,-11 87,11-87,0 0,-13 54,13-54,4 51,25 102,-15-111,-4 4,0 5,11 55,-2 12,-4 13,-8 8,-8 12,7 8,-8 5,12 2,0 3,9 3,-1 14,4 11,-3 15,-8 9,-1 9,-13 8,10 1,-9 6,5-5,-10-4</inkml:trace>
  <inkml:trace contextRef="#ctx0" brushRef="#br0" timeOffset="59679.9674">4196 10231,'0'0,"0"0,0 0,0 0,0 0,0 0,7 109,3-38,-10-71,-1 26,9-3,-9 3,16 26,-7 3,-1 5,-8 5,12 3,-12-2,8-6,-8-6,12-10,-1-11,3-10</inkml:trace>
  <inkml:trace contextRef="#ctx0" brushRef="#br0" timeOffset="60063.0057">3696 11199,'0'0,"0"0,0 0,0 0,0 0,0 0,0 0,193 40,-105-32,10-8,9-1,1 9,2 0,-4 4,-5 4,-11 4,-10 2,-16 1,-13-2,-18-6</inkml:trace>
  <inkml:trace contextRef="#ctx0" brushRef="#br0" timeOffset="60664.0658">4053 11838,'0'0,"0"0,0 0,0 0,0 0,0 0,0 0,0 0,0 0,0 0,0 0,0 0,0 0,0 0,0 0,0 0,0 0,0 0,0 0,0 0,0 0,0 0,0 0,0 0,0 0,0 0,0 0,0 0,0 0,0 0,0 0,0 0,0 0,0 0,0 0,0 0,0 0,0 0,0 0,0 0,119 53,-119-53,0 0,49-9,-49 9,57-9,3 9,5-1,2 1,-2 14,-3 8,-8 7,-10 6,-14 7,-15 5,-16 3,-20 5,-15 1,-13 4,-10-2,1 2,0-5,9-6,13-6,18-6,16-1,22 1,22 0,22-4,15-3,9-10,3-3,-4-3,-9-1,-8-4,-15-1,-14-8</inkml:trace>
  <inkml:trace contextRef="#ctx0" brushRef="#br0" timeOffset="61504.1498">5626 11317,'0'0,"0"0,0 0,0 0,0 0,0 0,0 0,0 0,0 0,0 0,22 120,-22-120,5 145,-6-106,0-1,10-3,-11 35,13-5,-13-8,9 0,-8-6,0-4,9-9,-8-13,-1-10,1-15,0 0,1-18,-1-17,9-16,-7-13,19-11,-3 2,13 0,13 5,9 11,12 13,5 17,1 13,-3 15,-6 27,-8 16,-12 17,-13 17,-15 13,-16 12,0 8,-1 2,-16-3,9-13,8-19,-10-22,12-21,-1-17,-8-18,10-33,-13-23</inkml:trace>
  <inkml:trace contextRef="#ctx0" brushRef="#br0" timeOffset="62106.21">6547 10803,'0'0,"0"0,0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0,35-66,-35 66,0 0,0 0,0 0,31-14,-31 14,0 0,0 0,39-10,-39 10,0 0,44-1,-44 1,48-8,2 8,-1 11,0 2,-8 5,-4 4,-13 6,-7 5,-18 3,0 3,-19 6,-9-2,-7 0,4-3,7-4,11-6,13-2,30-4,21-2,29-1,21-3,19-2,9-8,8-7</inkml:trace>
  <inkml:trace contextRef="#ctx0" brushRef="#br0" timeOffset="82424.2415">2828 13330,'0'0,"0"0,0 0,0 0,0 0,0 0,0 0,0 0,0 0,0 0,0 0,0 0,0 0,0 0,0 0,0 0,0 0,0 0,0 0,0 0,0 0,0 0,0 0,0 0,0 0,0 0,0 0,0 0,0 0,0 0,0 0,0 0,0 0,0 0,0 0,0 0,0 0,0 0,0 0,0 0,0 0,0 0,0 0,0 0,0 0,0 0,0 0,0 0,0 0,0 0,0 0,0 0,0 0,0 0,0 0,0 0,0 0,0 0,0 0,0 0,0 0,-36 98,36-98,0 0,-30 36,-14 11,-6 2,50-49,-61 54,2 5,7 3,8 4,16 7,16 4,15 2,24 4,19-5,20-6,18-8,11-15,11-11,6-15,3-14,-7-10,-11-24,-14-11,-18-19,-16-16,-11-8,-15-7,-12 0,-13 1,-10-1,-11 8,-17 4,-17 8,-14 10,-11 12,-6 10,-2 12,4 6,15 17,15-1,19 1,23 17</inkml:trace>
  <inkml:trace contextRef="#ctx0" brushRef="#br0" timeOffset="83879.3871">4344 13324,'0'0,"0"0,0 0,0 0,0 0,0 0,0 0,0 0,0 0,0 0,0 0,0 0,0 0,0 0,0 0,0 0,0 0,0 0,0 0,0 0,0 0,0 0,0 0,0 0,0 0,0 0,0 0,0 0,0 0,0 0,0 0,0 0,0 0,0 0,0 0,0 0,0 0,0 0,0 0,0 0,0 0,0 0,0 0,0 0,0 0,0 0,0 0,0 0,0 0,0 0,0 0,0 0,0 0,0 0,0 0,0 0,0 0,0 0,0 0,0 0,0 0,0 0,0 0,0 0,0 0,0 0,0 0,0 0,0 0,0 0,0 0,0 0,0 0,0 0,0 0,-119 61,119-61,-55 44,-11 12,66-56,-69 66,-4 16,-3 7,4 12,15 16,21 5,20 9,21 7,26-1,10 3,12 2,5-8,1-7,1-15,-4-21,0-21,-4-21,-7-28,-8-21,-127-1350,92 1370,11 4,-3 3,7 25,-3 3,-2-7,-10-4,11-9,-12-7,12-4,-12 1,12-4,-12 2,13-3,-14-2,0-7,8-11,-7 10,-1-10,0 0,0 0,0 0,0 9,0-9,0 0,0 0,0 0,0 0,0 0,0 0,0 0,0 0,7-22,-8-3,0-17,12-8,0-6,1 1,3 10,-2 5,-1 13,3 7,5 4,5 5,11 1,4 10,7-1,4 30,-1 7,-5 9,-5 10,-10 11,-8 4,-7-4,-13 0,8-11,-9-13,0-11,0-15,-1-16,9-1,-10-13,18-15</inkml:trace>
  <inkml:trace contextRef="#ctx0" brushRef="#br0" timeOffset="85674.5665">5158 13646,'0'0,"0"0,0 0,0 0,0 0,0 0,0 0,0 0,0 0,0 0,0 0,0 0,0 0,0 0,0 0,0 0,0 0,0 0,0 0,0 0,0 0,0 0,0 0,0 0,0 0,0 0,0 0,0 0,0 0,0 0,0 0,0 0,0 0,0 0,0 0,0 0,0 0,0 0,0 0,0 0,0 0,0 0,0 0,0 0,0 0,0 0,0 0,0 0,0 0,0 0,0 0,0 0,0 0,0 0,0 0,0 0,0 0,0 0,0 0,0 0,0 0,0 0,0 0,0 0,0 0,0 0,0 0,0 0,0 0,0 0,0 0,0 0,0 0,0 0,0 0,0 0,0 0,62 2,-62-2,0 0,0 0,0 0,0 0,20 0,-20 0,0 0,0 0,0 0,23-15,-23 15,0 0,0 0,26 0,-26 0,0 0,32-17,-32 17,35-9,7 9,4-10,-3 9,4 10,-11 5,-4 5,-8 5,-11 3,-15 3,1 3,-30 5,-7 1,-8 0,-5 1,1-2,13-8,14-9,23-8,0-2,34 4,13-1,17 5,5-2,0-3,-5 4,-16-6,-15-13,-13 13,-20-12,-1-19,-25 2,7-4</inkml:trace>
  <inkml:trace contextRef="#ctx0" brushRef="#br0" timeOffset="86188.618">6204 13397,'0'0,"0"0,0 0,0 0,0 0,0 0,0 0,0 0,0 0,0 0,0 0,0 0,0 0,0 0,0 0,0 0,45-36,-45 36,0 0,0 0,33 32,-33-32,0 0,41 42,-41-42,46 58,9 18,-55-76,58 91,6 18,3 20,-1 14,-3 18,-6 14,-13 8,-11 8,-11-1,-16 1,-12-7,-18-3,-28-12,-31-10,-30-21,-30-22,-24-29,-13-30</inkml:trace>
  <inkml:trace contextRef="#ctx0" brushRef="#br0" timeOffset="258382.8357">3436 15270,'0'0,"0"0,0 0,0 0,0 0,0 0,0 0,0 0,0 0,0 0,0 0,0 0,0 0,0 0,0 0,0 0,0 0,0 0,0 0,0 0,0 0,0 0,0 0,0 0,0 0,0 0,0 0,54-99,-54 99,0 0,0 0,15-27,-15 27,0 0,20-28,-20 28,15-29,-3-4</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11:11.406"/>
    </inkml:context>
    <inkml:brush xml:id="br0">
      <inkml:brushProperty name="width" value="0.05292" units="cm"/>
      <inkml:brushProperty name="height" value="0.05292" units="cm"/>
      <inkml:brushProperty name="color" value="#FF0000"/>
    </inkml:brush>
  </inkml:definitions>
  <inkml:trace contextRef="#ctx0" brushRef="#br0">16193 8375,'0'0,"0"0,0 0,0 0,0 0,0 0,0 0,0 0,0 0,0 0,0 0,0 0,0 0,0 0,0 0,0 0,0 0,0 0,0 0,0 0,0 0,0 0,25 100,-25-100,0 0,0 0,0 0,5 38,-5-38,0 0,0 0,0 14,0-14,0 0,0 16,0-16,14 18,-4 16,-1 4,2 1,-11 6,12-1,-12 5,1 5,0 8,9 9,-10 7,13 8,-2 3,-2 6,-2 4,5 8,-4 6,0 8,5 5,-3 9,6 7,0 9,-1 2,-4 3,-2 4,-5 3,-8 7,8 4,1 3,4 2,0 3,6 1,-4 3,-1 1,-5-2,-9 1,0 0,-1 4,2 0,-1-3,0 0,4-5,1-5,2-2,-1-2,1-5,-1-1,0-3,1-8,-14-5,3-8,-1-11,-1-6,-1-6,-2-13,-1-5,3-10,13-13,-13-12</inkml:trace>
  <inkml:trace contextRef="#ctx0" brushRef="#br0" timeOffset="15566.5565">14113 10493,'0'0,"0"0,0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0,77-44,-77 44,0 0,0 0,0 0,0 0,0 0,0 0,0 0,0 0,0 0,0 0,0 0,0 0,0 0,0 0,0 0,0 0,0 0,0 0,0 0,13-12,-13 12,0 0,0 0,0 0,0 0,0 0,0 0,0 0,0 0,0 0,0 0,0 0,0 0,0 0,0 0,0 0,0 12,0-12,0 0,0 0,0 0,0 0,0 0,17 18,-17-18,0 0,0 0,0 0,0 0,7 26,-7-26,0 0,0 0,0 0,8 32,-8-32,0 0,0 0,-1 39,1-39,0 0,15 39,-15-39,0 43,8 1,-8 3,-1-1,1-3,0-3,-1-10,0-8,1-10,0-12,0 0,0 0,0 0,13-24,2-8,1-12,4-5,7-7,5 2,2 6,3 10,2 17,-5 21,-4-1,-3 19,-8 4,-4 4,-5 3,-11 0,1 0,0-4,0-6,-1-4,1-15,0 13,0-13,8 0,-8-10,18-10,-2-8,9-10,5-5,4 1,10 2,-4 13,8 15,3 12,-1 25,2 11,-7 14,-13 8,-8 6,-7-1,-9-4,1-5,-10-5,0-5,12-10,-12-6,8-15</inkml:trace>
  <inkml:trace contextRef="#ctx0" brushRef="#br0" timeOffset="53077.3072">16025 8340,'0'0,"0"0,0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0,77-21,-77 21,0 0,0 0,0 0,0 0,17 0,-17 0,0 0,0 0,0 0,21 0,-21 0,0 0,0 0,27-1,-27 1,0 0,33-1,-33 1,41 9,8-2,4-8,3 12,-1-12,5 1,4 8,8-8,4-2,3 1,1 1,-1 7,-3-8,-4 1,-3-2,-5 2,-3 7,0-8,-1 0,-4 1,-3-2,-6 2,-8 0,-6 0,-7-1,-7 10,-8-9,-11 0,14 15,-14-6,10 1,-10 0,0 0,0 0,7 4,-7 0,11 3,-11 4,14 2,-4 4,2 2,1 4,2 5,2 0,-1 4,-2 3,-1 5,-1 4,-1 3,3 5,-1 0,3 1,-1 2,-1-2,-2 2,0-5,-2-3,-3-6,0-6,-9-6,11-6,-9-5,9-6,-10-5,1-8,0-9,0 10,0-10,0 0,0 0,-10 0,-5-11,-7 3,-4-6,-7 3,-6-2,-4-1,-7 3,-2 1,-5 1,-3 10,-5-10,-6 10,-2 0,-7-1,-3 18,3-9,-1 4,4 0,7 1,4 1,3-2,4 1,-2-1,1 1,-3 2,3-3,0 2,10-5,8-9,17-1</inkml:trace>
  <inkml:trace contextRef="#ctx0" brushRef="#br0" timeOffset="60373.0367">17653 8382,'0'0,"0"0,0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1,19-1,0 0,0 0,0 0,0 0,0 0,0 0,0 0,0 0,10-9,-10 9,0 0,0 0,0 0,0 0,0 0,0 0,0 0,15-2,-15 2,0 0,0 0,0 0,0 0,0 0,0 0,20-1,-20 1,0 0,0 0,0 0,0 0,0 0,27 0,-27 0,0 0,0 0,0 0,0 0,29 0,-29 0,0 0,0 0,0 0,32 0,-32 0,0 0,0 0,36-1,-36 1,0 0,36 0,-36 0,37 0,4-1,1 1,2-8,5 5,4 3,5-1,1-9,6 9,1-13,0 13,3-15,-2 15,3-13,4 12,0-10,4 11,-2-8,-2 8,-4 0,-5-10,-6 11,-3-1,-4-10,-5 11,-4-2,-7 2,-8 0,-3 14,-7-6,-5 4,-3 4,-1 6,-9 4,11 5,-10 5,0 4,0 3,-1 6,1 6,0 7,1 5,-1 4,10 0,2 3,4 0,-1 1,-1-2,0-3,-4 0,-3-6,1 1,-3-7,-8 0,14-5,-13-3,8-9,-8-6,10-6,-10-8,0-3,1-7,0-11,-1 13,1-13,-16 1,0-1,-7 0,-5 0,-8 1,-4-14,-1 4,-8 0,1-1,-7 3,-4-1,-8 8,-6-12,-7 14,-6-13,-7 11,-5-13,-2 14,-6-7,-3 7,0 0,-4 1,0-1,7 1,4 0</inkml:trace>
  <inkml:trace contextRef="#ctx0" brushRef="#br0" timeOffset="67391.7384">19311 8371,'0'0,"0"0,0 0,0 0,0 0,0 0,0 0,0 0,0 0,0 0,0 0,0 0,0 0,0 0,0 0,0 0,0 0,0 0,0 0,0 0,0 0,0 0,0 0,0 0,0 0,0 0,0 0,0 0,0 0,0 0,0 0,0 0,0 0,0 0,0 0,0 0,0 0,0 0,0 0,0 0,0 0,0 0,0 0,0 0,0 0,0 0,0 0,0 0,113-118,-113 118,0 0,0 0,0 0,0 0,0 0,0 0,0 0,0 0,0 0,0 0,0 0,0 0,0 0,0-11,0 11,0 0,0 0,0 0,0 0,0 0,0 0,0 0,0 0,0 0,0-9,0 9,0 0,0 0,0 0,0 0,0 0,10 0,-10 0,0-9,17 9,-2 0,6 0,3-2,6 2,4 0,3 0,2-1,5 1,0-1,6 0,2 9,2-9,3 1,1-1,4 0,2-1,0 2,3-1,-1 1,-2-10,-4 9,-3 1,-4 0,-2 9,-5-9,0 0,0 8,0-9,-3 1,2 10,-2-10,-2 0,5 9,-2-9,5 0,1 9,3-9,-4 15,-2-7,2 3,-6 0,1-1,-5 1,-2-2,-5 2,-5-4,-3-7,-3 16,-2-8,-3 5,-5 6,-3 3,-8 3,0 1,2 2,-14 4,-5 1,-3 2,-6 6,0 2,-1 3,-1 5,1 3,0 3,4 5,-2 2,4 6,4-5,-2 5,6-1,-6 1,2 2,1-4,-1 0,5-8,-2-5,12-5,-13-10,14-3,0-6,-8-6,8-4,1-7,1-3,-1-11,-1 11,1-11,-11 0,11 0,-12 0,-5 0,-4 0,-6 2,-3-2,-1 0,-4-12,-3 12,-5-13,-9 13,-6-13,-12 14,-13-1,-8 0,-9 0,-3 1,-4 10,4-10,-2 10,1-9,1-1,-4 1,7-8</inkml:trace>
  <inkml:trace contextRef="#ctx0" brushRef="#br0" timeOffset="88551.8543">21223 8401,'0'0,"0"0,0 0,0 0,0 0,0 0,0 0,0 0,0 0,0 0,0 0,0 0,0 0,0 0,0 0,161 13,-161-13,0 0,24 0,-24 0,23 0,20 12</inkml:trace>
  <inkml:trace contextRef="#ctx0" brushRef="#br0" timeOffset="89204.9195">21690 8485,'26'0,"1"11,-27-11,0 0,0 0,27 0,-27 0,0 0,55 15,-55-15,54 11,-4-12,-4 17,-5-8,-3 1,4 8,-3 4,-1 3,-1 6,-6 2,-7 1,-6 6,-7 3,-10 4,7 6,-7 3,0 8,13 4,3 5,5 7,8 5,-5 6,3 3,-3-1,-7-1,-4-2,-8-10,-7-6,7-9,-7-8,0-11,0-8,0-10,1-10,-14-6,3-11,-5 0,-6 0,-4 0,-3-9,-2-1,-1-3,-4-1,-4-2,-8 0,-6-2,-6 1,-11 4,-9 2,-19 12,-9-1,-3 1,-4 0,15-1,1 0,4 0,11-9,14-11</inkml:trace>
  <inkml:trace contextRef="#ctx0" brushRef="#br0" timeOffset="90272.0263">17232 6522,'0'0,"0"0,0 0,0 0,0 0,0 0,0 0,0 0,0 0,0 0,0 0,0 0,0 0,0 0,0 0,0 0,0 0,0 0,0 0,0 0,0 0,0 0,0 0,0 0,0 0,0 0,0 0,0 0,0 0,0 0,0 0,0 0,0 0,0 0,0 0,0 0,0 0,0 0,0 0,0 0,0 0,0 0,0 0,0 0,0 0,0 0,0 0,0 0,0 0,0 0,0 0,0 0,0 0,0 0,0 0,0 0,0 0,0 0,0 0,0 0,0 0,0 0,0 0,0 0,0 0,0 0,0 0,0 0,0 0,0 0,0 0,0 0,0 0,0 0,0 0,0 0,0 0,-21 2,21-2,0 0,0 0,0 0,0 0,0 17,0-17,0 0,0 0,0 0,1 29,-1-29,0 0,0 0,-1 43,1-43,0 0,2 55,-2-55,0 70,10 10,-10 12,15 6,-5-2,-1-6,1-10,-2-20,-7-16,7-16,-9-16,1-12,0 0,1-20,-1-3</inkml:trace>
  <inkml:trace contextRef="#ctx0" brushRef="#br0" timeOffset="90854.0845">17570 7016,'0'0,"0"0,0 0,0 0,0 0,0 0,0 0,0 0,0 0,0 0,0 0,0 0,0 0,0 0,0 0,0 0,0 0,0 0,0 0,0 0,0 0,0 0,0 0,0 0,0 0,0 0,0 0,0 0,0 0,0 0,0 0,0 0,0 0,0 0,-29-53,29 53,0 0,0 0,0 0,0 0,0 0,-22 0,22 0,0 0,0 0,0 0,0 0,-28 18,28-18,0 0,0 0,0 0,-32 22,32-22,0 0,0 0,-30 30,30-30,0 0,-26 41,26-41,-12 43,12 5,16 0,13-5,7-10,3-10,0-14,-1-9,-1-22,-2-7,-9-9,-4-8,-15 1,-15 1,-16 3,-17 9,-13 9,-5 13,8 11,12 18,23-3,16-7,21-9</inkml:trace>
  <inkml:trace contextRef="#ctx0" brushRef="#br0" timeOffset="91445.1436">17949 6996,'0'0,"0"0,0 0,0 0,0 0,0 0,0 0,0 0,0 0,0 0,0 0,0 0,0 0,0 0,0 0,0 0,0 0,0 0,0 0,-3-10,3 10,0 0,0 0,-20 0,20 0,0 0,-20 0,20 0,-20 10,-4 8,24-18,0 0,0 0,-22 29,22-29,0 0,-22 40,22-40,-17 45,18-2,-1-5,21-11,15-11,9-16,6 0,0-24,-6-1,-9-4,-6-3,-9 3,-9 9,-3 8,-9 12,0 12,1 19,7 15,-7 15,-1 8,2 1,-15 0,-7-2,-9-1,-8-6,-8-2,-4-12,-1-14,3-22,8-27,8-33,19-22,11-16</inkml:trace>
  <inkml:trace contextRef="#ctx0" brushRef="#br0" timeOffset="91960.1951">18334 7246,'0'0,"0"0,0 0,0 0,0 0,0 0,0 0,0 0,0 0,0 0,0 0,0 0,0 0,0 0,0 0,0 0,0 0,0 0,0 0,0 0,0 0,0 0,0 0,0 0,0 0,0 0,0 0,101-11,-101 11,0 0,0 0,41-13,-41 13,0 0,43-9,-43 9,39-1,-9 0,-9 11,-8 11,-13 12,1 5,-21 6,1 0,0-6,7-7,12-8,0-8,14-5,18-11,17 1,15 0,9-2,-2-9,2-1</inkml:trace>
  <inkml:trace contextRef="#ctx0" brushRef="#br0" timeOffset="92683.2674">19341 6673,'0'0,"0"0,0 0,0 0,0 0,0 0,0 0,0 0,0 0,0 0,0 0,0 0,0 0,0 0,0 0,0 0,0 0,0 0,0 0,0 0,0 0,0 0,0 0,0 0,0 0,0 0,0 0,0 0,0 0,0 0,0 0,0 0,0 0,0 0,0 0,0 0,0 0,0 0,0 0,0 0,0 0,0 0,0 0,0 0,0 0,0 0,0 0,0 0,0 0,0 0,0 0,0 0,0 0,0 0,0 0,0 0,0 0,0 0,0 0,0 0,0 0,0 0,0 0,0 0,0 0,0 0,0 0,0 0,0 0,0 0,0 0,0 0,36 115,-36-115,0 0,18 50,-18-50,23 55,-7 5,-1-2,-6-4,-7-9,8-12,-10-9,0-11,0-13,9-1,-9 1,16-29,-2-7,1-15,0-10,4-1,1 3,6 10,10 13,9 15,9 19,9 1,1 17,-2 13,-6 10,-11 11,-9 9,-12 9,-6 8,-4 5,-2 3</inkml:trace>
  <inkml:trace contextRef="#ctx0" brushRef="#br0" timeOffset="101879.1869">17876 9506,'0'0,"0"0,0 0,0 0,0 0,0 0,0 0,0 0,0 0,0 0,0 0,0 0,0 0,0 0,0 0,0 0,0 0,0 0,0 0,0 0,0 0,0 0,0 0,0 0,0 0,0 0,0 0,0 0,0 0,0 0,0 0,0 0,0 0,0 0,0 0,0 0,0 0,0 0,0 0,0 0,0 0,0 0,0 0,0 0,0 0,0 0,0 0,0 0,0 0,0 0,99 100,-99-100,0 0,-1 34,1-34,10 49,-11 7,-2 9,-16 4,8 4,-1 3,10 2,-2 2,1 4,1 3,20-4,-5-4,3-5,0-11,-3-7,-3-7,-3-7,-8-10,9-6,-8-2,-12-6,-4 0,-11-6,-6-12,-12 0,-9 3,-8-3,-5-14,-4 4,-1 3,-8 9,-10-1,-9 8,-16 8,-10 2,-5 2,5 1,14-6,18-2,24-1,18-13,17 9,18-9,16 0,0 0,28 0,20-16,22-2</inkml:trace>
  <inkml:trace contextRef="#ctx0" brushRef="#br0" timeOffset="102732.2721">17915 10717,'0'0,"0"0,0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68,-27-68,0 0,0 0,0 0,34 9,-34-9,0 0,0 0,45 9,-45-9,0 0,57 8,-57-8,69-1,12 9,7-9,8 0,9-8,6 7,10-10,8 9,7 2,1-1,-4 12,-8-2,-12-1,-10-9,-12 13,-11-12,-12 0,-18 1,-11-12,-15-6,-12-9,-10-12,-7-9,-14-10,-8-4,-10-3,-5-6,-6 2,1-1,-4 0,4-2,-1-5,2-3,2 4,10 4,7 12,15 11,13 11,11 15,10 8,2 14,0 1</inkml:trace>
  <inkml:trace contextRef="#ctx0" brushRef="#br0" timeOffset="103426.3416">19793 10680,'0'0,"0"0,0 0,0 0,0 0,0 0,0 0,0 0,0 0,0 0,0 0,0 0,0 0,0 0,0 0,0 0,0 0,0 0,0 0,0 0,0 0,0 0,0 0,0 0,0 0,0 0,0 0,0 0,-21 92,21-92,0 0,0 0,0 0,0 0,0 0,12 11,-12-11,0 0,0 0,0 0,0 0,25 11,-25-11,0 0,0 0,0 0,24-1,-24 1,0 0,0 0,32 0,-32 0,0 0,36 0,-36 0,73-17,10 6,4 0,3 10,0-2,1 3,4 16,1-3,2 2,0 1,-6-1,-9-1,-9-6,-9-8,-16 0,-10 0,-9-16,-6-4,0-11,-4-10,-7-4,-13-6,2-3,-19-6,3-6,-3-10,-1-5,0-5,-2 1,1 2,1 6,-1 9,-1 1,5 10,2 2,4 2,9 13,10 12</inkml:trace>
  <inkml:trace contextRef="#ctx0" brushRef="#br0" timeOffset="104137.4126">21105 10750,'0'0,"0"0,0 0,0 0,0 0,0 0,0 0,0 0,0 0,0 0,0 0,0 0,0 0,0 0,0 0,0 0,0 0,0 0,0 0,177 44,-177-44,27 0,7-9,0 9,37-15,4 15,-1-12,3 12,-1 0,3 16,2-7,-1 2,8 0,-1 0,2-11,-5 13,-6-13,-10-1,-15 1,-13 0,-10-11,-7-5,-7-9,-3-9,-13-10,1-8,0-7,-18-4,2-6,-2-1,-1-4,-5-2,-1-3,-4-2,-5 9,-4 5,-1 14,1 10</inkml:trace>
  <inkml:trace contextRef="#ctx0" brushRef="#br0" timeOffset="105401.5391">22394 10637,'0'0,"0"0,0 0,0 0,0 0,0 0,0 0,0 0,0 0,0 0,0 0,0 0,0 0,0 0,0 0,0 0,-13 109,13-109,0 0,-1 45,1-45,7 48,11 100,-19-106,0 1,9 3,-10 46,9 8,-10 10,17 12,-5 7,2 12,3 6,0 6,1 7,5 9,2 5,2 9,4 7,6 6,4 2,5 3,2 0,6-8,-1-5,-5-9,-5-12,-9-13,-5-10,-7-14,-3-7,-1-10,0-6,-1-6,-3-8,-1-6,-8-12,-1-11,0-1,-17-12,-13 1,-13-8,-11-8,-10-7,-9-8,-7-6,-6-6,-6-9,-4 0,-6 0,-3 1,-6-1,-5 8,-5-6,-9 8,-5-10,-8 19,-3-9,-6 2,1 4,-1-1,1 10,-1 2,-4 4,-3 1,-4-1,-3-2,-3-6,0-2,0 2,5-7,-3 6,0-2,2 1,1 1,-3 3,-1-3,-4 0,4 0,-5-1,3 2,1 3,4-2,4 8,-3 3</inkml:trace>
  <inkml:trace contextRef="#ctx0" brushRef="#br0" timeOffset="112843.2832">1879 9771,'0'0,"0"0,0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29,10-29,0 0,0 0,0 0,-24 10,24-10,0 0,0 0,-32 18,32-18,0 0,-43 27,43-27,-49 37,-6 9,-1 4,-4 13,2-1,1 9,5 2,4 10,9 5,8 12,13 9,17 3,18 5,20-1,22-7,16-7,16-15,13-14,8-15,3-20,3-15,0-24,-7-10,-2-23,-11-18,-13-13,-11-22,-23-10,-16-13,-20-9,-12-1,-28 0,-11 3,-14 6,-13 5,-11 9,-8 9,-5 7,0 9,3 8,7 11,12 4,21 4</inkml:trace>
  <inkml:trace contextRef="#ctx0" brushRef="#br0" timeOffset="113534.3523">3591 9558,'0'0,"0"0,0 0,0 0,0 0,0 0,0 0,0 0,0 0,0 0,0 0,0 0,0 0,0 0,0 0,0 0,0 0,0 0,0 0,0 0,0 0,0 0,0 0,0 0,0 0,0 0,0 0,0 0,0 0,0 0,0 0,0 0,0 0,0 0,0 0,0 0,0 0,0 0,0 0,0 0,0 0,-100 118,100-118,-41 55,-4 12,-4 10,-8 13,-2 8,0 9,-5 7,4 7,5 7,10 9,14 11,13 0,15 1,13 0,20-3,13-2,16-4,12-4,11-10,8-10,4-6,-1-17,4-11,-3-9,-3-11,-2-17,-8-8,-9-15,-13-22,-13-2,-15-20,-12-15</inkml:trace>
  <inkml:trace contextRef="#ctx0" brushRef="#br0" timeOffset="114471.4459">3836 10726,'0'0,"0"0,0 0,0 0,0 0,0 0,0 0,0 0,0 0,0 0,0 0,0 0,0 0,0 0,0 0,0 0,0 0,0 0,0 0,0 0,0 0,0 0,0 0,0 0,0 0,0 0,0 0,0 0,0 0,0 0,0 0,0 0,23-96,-23 96,0 0,0 0,0 0,0 0,0 0,0 0,0 0,0 0,0 0,0 0,0 0,0 0,6-25,-6 25,0 0,0 0,0 0,0 0,0 0,0 0,0 0,0 0,0 0,0 0,0 0,1-36,-1 36,0 0,0 0,0 0,0 0,0 0,0 0,0 0,0 0,0 0,0 0,0 0,0 0,0 0,0 0,0 0,0 0,0 0,0 0,0 0,0 0,0 0,0 0,0 0,0 0,0 0,0 0,0 0,0 0,0 0,0 0,0 0,0 0,0 0,0 0,0 0,0 0,0 0,0 0,0 0,0 0,0 0,0 0,0 0,0 0,0 0,0 0,0 0,0 0,0 0,0 0,0 0,0 0,0 0,0 0,0 0,-1 27,1-27,0 0,0 0,0 0,0 0,12 41,-12-41,0 0,0 0,0 0,6 57,-6-57,0 0,0 0,-2 71,2-71,0 0,13 81,-13-81,-1 80,8 5,-8 0,9-6,-9-5,8-9,-7-15,7-15,-8-15,1-11,0-9,0 0,9 0,-8-26,-1-3,11-18,-9-8,14-5,-4-5,6-6,4 3,5 2,3 1,2 9,5 3,7 6,4 5,8 11,5 7,3 14,3 10,2 12,-2 13,-2 10,-4 9,-2 13,-10 14,-4 14,-11 8,-7 8,-6 5,-5 6,-3-1,-5 2,-1-2,2-6,2-8,7-14,6-18</inkml:trace>
  <inkml:trace contextRef="#ctx0" brushRef="#br0" timeOffset="122783.2771">4809 11028,'0'0,"0"0,0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8,12-8,0 0,0 0,0 0,0 0,0 0,0 0,0 0,0 0,0 0,0-12,0 12,0 0,0 0,0 0,0 0,0 0,13-16,-13 16,0 0,0 0,0 0,0 0,9-23,-9 23,0 0,0 0,0 0,15-35,-15 35,0 0,0 0,20-38,-20 38,0 0,26-41,-26 41,29-43,7 0,-36 43,42-39,9 1,8 5,7 8,4 7,2 7,5 13,0-2,1 12,3 10,-4 13,-5 10,-5 15,-12 5,-9 16,-14 7,-12 11,-11 6,-12 2,1 1,1-3,-18-4,7-8,0-7,11-9,0-11,0-8,-1-11,16-8</inkml:trace>
  <inkml:trace contextRef="#ctx0" brushRef="#br0" timeOffset="131646.1633">6572 10336,'0'0,"0"0,0 0,0 0,0 0,0 0,0 0,43-94,-43 94,0 0,0 0,0 0,1-22,-1 22,0 0,0 0,16-20,-16 20,0 0,11-16,-11 16,24-37,-24 37,0 0,0-8,9 8,-9 0,-1 17,14 13,-15 18,15 22,-15 18,11 20,-11 18,10 16,-12 13,1 7,11-4,-4-8,5-11,-2-16,1-19,-2-23,-7-24,12-24,-11-17,0-16,1-24,-12-12,12-18</inkml:trace>
  <inkml:trace contextRef="#ctx0" brushRef="#br0" timeOffset="132173.216">7048 11119,'0'0,"0"0,0 0,0 0,0 0,0 0,0 0,0 0,0 0,0 0,0 0,0 0,0 0,0 0,0 0,0 0,0 0,0 0,0 0,0 0,0 0,0 0,0 0,0 0,0 0,0 0,0 0,0 0,0 0,0 0,0 0,0 0,0 0,0 0,0 0,0 0,0 0,0 0,0 0,0 0,0 0,20 4,-20-4,0 0,0 0,0 0,-34 30,34-30,0 0,0 0,-34 45,34-45,0 0,-33 59,33-59,-28 69,11 7,14 3,2-5,16-9,12-11,10-14,10-17,2-24,3 0,0-23,-2-12,-5-14,-12-17,-10-15,-20-11,-2-1,-26 7,-9 15,-13 24,-10 23,-8 25,2 0,6 16,14-7,20-9,23 0,16 0</inkml:trace>
  <inkml:trace contextRef="#ctx0" brushRef="#br0" timeOffset="132903.289">7797 11105,'0'0,"0"0,0 0,0 0,0 0,0 0,0 0,0 0,0 0,-18-1,18 1,0 0,0 0,0 0,0 0,0 0,-22-11,22 11,0 0,0 0,0 0,0 0,-31 0,31 0,0 0,0 0,0 0,-35-11,35 11,0 0,0 0,-38 0,38 0,0 0,-34 15,34-15,-35 23,6 12,9 13,8 10,10 7,12 1,8-9,11-13,8-14,10-11,1-20,1 2,-1-15,-2-11,-7-10,-1-9,-8-2,-8-1,-6 10,-5 11,-10 13,-1 13,0 0,-2 21,2 14,-1 15,0 15,7 17,-7 14,0 15,-2 11,1 8,-10-1,-6-4,-7-5,-7-13,-8-11,-8-13,-9-22,-11-12,-2-13,-2-15,0-8,8-13,6-16,9-13,8-16,17-11,10-4,15 1,10 2,9 6</inkml:trace>
  <inkml:trace contextRef="#ctx0" brushRef="#br0" timeOffset="133502.3489">8304 12029,'0'0,"0"0,0 0,0 0,0 0,0 0,0 0,0 0,0 0,0 0,0 0,0 0,0 0,0 0,0 0,0 0,0 0,0 0,0 0,0 0,0 0,0 0,0 0,0 0,0 0,-17 35,17-35,0 0,0 0,0 0,0 0,23-9,-23 9,0 0,0 0,0 0,37-13,-37 13,0 0,0 0,48-9,-48 9,0 0,52 2,-52-2,53 0,-1-1,-7 18,-8 4,-7 12,-14 5,-16 6,-1 8,-25 7,-6-3,-2-3,6-8,7-12,19-9,2-4,40 1,18-4,19-2,12-15,2 0,-1-16,-8 0,-9-7</inkml:trace>
  <inkml:trace contextRef="#ctx0" brushRef="#br0" timeOffset="134281.4267">9346 11271,'0'0,"0"0,0 0,0 0,0 0,0 0,0 0,0 0,0 0,0 0,0 0,0 0,0 0,0 0,0 0,0 0,0 0,0 0,0 0,0 0,0 0,0 0,0 0,0 0,0 0,0 0,0 0,0 0,0 0,0 0,0 0,0 0,0 0,0 0,0 0,0 0,0 0,0 0,0 0,0 0,0 0,0 0,0 0,0 0,0 0,0 0,0 0,0 0,0 0,0 0,0 0,0 0,0 0,0 0,0 0,0 0,0 0,0 0,0 0,0 0,0 0,0 0,25-30,-25 30,0 0,0 0,0 0,15 31,-15-31,0 0,0 0,17 47,-17-47,0 0,18 62,-18-62,15 73,-4 2,-4 1,-8-10,10-9,-9-14,9-13,-8-10,-1-11,9-9,-9 0,0 0,0-29,1-8,0-24,8-16,5-6,6 4,9 7,11 10,8 17,7 8,7 12,4 10,4 15,-2 0,-1 18,-6 18,-10 19,-6 17,-10 19,-10 9,-9 4,-6-4,-1-6,-1-13,2-15,0-16,2-17,-2-20,-10-13,8-36</inkml:trace>
  <inkml:trace contextRef="#ctx0" brushRef="#br0" timeOffset="134902.4889">10423 9808,'0'-12,"0"1,0 11,0 0,0 0,0 0,0 0,0 0,0 0,0 0,0 0,0 0,0-10,0 10,0 0,0 0,0 0,0 0,0 0,0 0,0 0,0 0,0-18,0 18,0 0,0 0,0 0,0 0,0 0,0 0,0 0,10-12,-10 12,0 0,0 0,0 0,0 0,0 0,0 0,8-1,-8 1,0 0,0 0,0 0,0 0,0 0,16 0,-16 0,0 0,0 0,0 0,0 0,25 0,-25 0,0 0,0 0,0 0,32 24,-32-24,0 0,0 0,39 34,-39-34,0 0,46 45,5 13,5 8,7 9,4 10,4 6,11 15,2 6,6 15,-3 9,1 14,-5 19,-14 12,-11 17,-18 8,-23 7,-18 1,-29-2,-24-1,-26-10,-28-5,-32-12,-31-12,-25-14,-24-21,-14-16,-13-21</inkml:trace>
  <inkml:trace contextRef="#ctx0" brushRef="#br0" timeOffset="143128.3113">14596 11260,'0'0,"0"0,0 0,0 0,0 0,0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1-09T18:16:27.292"/>
    </inkml:context>
    <inkml:brush xml:id="br0">
      <inkml:brushProperty name="width" value="0.05292" units="cm"/>
      <inkml:brushProperty name="height" value="0.05292" units="cm"/>
      <inkml:brushProperty name="color" value="#FF0000"/>
    </inkml:brush>
  </inkml:definitions>
  <inkml:trace contextRef="#ctx0" brushRef="#br0">17791 6749,'0'0,"0"0,0 0,0 0,0 0,0 0,0 0,0 0,0 0,0 0,0 0,0 0,0 0,0 0,0 0,0 0,0 0,0 0,0 0,-54 128,54-128,-12 16,-2 5,14-21,-18 24,-13 24,-9 10,-4 12,-5 13,-2 11,4 15,12 0,16-2,20-8,12-14,19-10,18-14,19-9,14-18,15-14,8-20,2-16,-3-22,-9-19,-11-16,-20-14,-19-13,-22-6,-25-5,-15 2,-24 8,-16 9,-14 12,-10 9,-4 9,-3 12,10 6,12 9,12 2,22-4</inkml:trace>
  <inkml:trace contextRef="#ctx0" brushRef="#br0" timeOffset="563.0563">19393 5947,'0'0,"0"0,0 0,0 0,0 0,0 0,0 0,0 0,0 0,0 0,0 0,0 0,0 0,0 0,0 0,0 0,0 0,0 0,0 0,0 0,0 0,0 0,0 0,-35 125,35-125,0 0,-21 25,21-25,-24 27,0 2,-24 35,-11 9,-6 15,-4 18,-4 16,4 16,3 16,0 13,8 17,11 3,16 2,19-3,22-8,25-9,23-8,22-15,15-12,7-15,8-18,-4-20,-3-16,-5-22,-14-22,-13-23,-21 2,-22-34</inkml:trace>
  <inkml:trace contextRef="#ctx0" brushRef="#br0" timeOffset="1217.1217">19257 7249,'22'97,"-21"-60,-1-37,0 0,16 41,-16-41,15 80,6 9,0-2,-1-5,-2-6,-4-8,-6-7,-6-10,0-16,-2-14,0-21,8-13,-9-26,-1-29,1-23,14-18,1-5,8 9,7 16,11 15,6 17,9 14,9 17,6 16,-1 22,1 23,-11 25,-16 21,-11 19,-15 11,-13 4,7-9,-10-16,15-22,0-25,7-29,1-27</inkml:trace>
  <inkml:trace contextRef="#ctx0" brushRef="#br0" timeOffset="1800.18">20162 6578,'0'0,"0"0,0 0,0 0,0 0,0 0,0 0,0 0,0 0,0 0,0 0,0 0,0 0,0 0,0 0,0 0,0 0,0 0,0 0,0 0,0 0,0 0,0 0,0 0,0 0,0 0,0 0,0 0,0 0,0 0,0 0,0 0,0 0,0 0,0 0,0 0,0 0,0 0,0 0,0 0,0 0,0 0,0 0,0 0,0 0,0 0,0 0,0 0,0 0,0 0,0 0,0 0,0 0,0 0,0 0,188-93,-124 83,-1 10,-7-1,-9 15,-13 5,-12 8,-10 7,-11 4,-14 5,-5 1,-3-2,1-4,6-5,15-8,-2-2,25-4,22-3,22-8,20-7,4-2,-3 1,-12-9,-14 9,-19-10,-16 0</inkml:trace>
  <inkml:trace contextRef="#ctx0" brushRef="#br0" timeOffset="2402.2401">21458 5864,'0'0,"0"0,0 0,0 0,0 0,0 0,0 0,0 0,0 0,0 0,0 0,0 0,0 0,0 0,0 0,0 0,0 0,0 0,0 0,0 0,0 0,0 0,0 0,0 0,0 0,0 0,0 0,0 0,0 0,0 0,0 0,0 0,0 0,0 0,0 0,0 0,0 0,0 0,0 0,0 0,0 0,0 0,0 0,116 89,-116-89,44 38,10 12,5 9,3 15,-1 16,2 16,-2 12,-1 17,1 12,0 10,-4 9,-5 7,-5 8,-15 5,-17 5,-23-1,-32-1,-37-4,-40-7,-39-7,-34-13,-28-8,-15-10,-9-17</inkml:trace>
  <inkml:trace contextRef="#ctx0" brushRef="#br0" timeOffset="4083.4083">11569 5029,'0'0,"0"0,0 0,0 0,0 0,0 0,0 0,0 0,0 0,0 0,0 0,0 0,0 0,0 0,0 0,0 0,48 114,-48-114,0 0,-2 35,2-35,-1 40,10 9,-12 48,18 9,-1 1,-1-11,-1-19,-1-25,-14-22,12-15,-9-15,8 0,-8-15,16-13,-7-19,4-25,6-25,8-17,13-10,12 8,6 23,16 29,-5 34,2 29,1 37,-15 23,-4 17,-8 14,-8 5,-6 6,-6 3,-2 4,-3-1,0-8,4-18,-5-19,-3-27</inkml:trace>
  <inkml:trace contextRef="#ctx0" brushRef="#br0" timeOffset="7577.7576">13257 6911,'0'0,"0"0,0 0,0 0,0 0,0 0,0 0,0 0,0 0,0 0,0 0,0 0,0 0,0 0,0 0,0 0,0 0,0 0,0 0,0 0,0 0,0 0,0 0,0 0,0 0,0 0,0 0,0 0,0 0,0 0,0 0,0 0,0 0,0 0,0 0,0 0,0 0,0 0,0 0,0 0,0 0,0 0,0 0,0 0,0 0,0 0,0 0,0 0,0 0,0 0,0 0,0 0,0 0,0 0,0 0,0 0,0 0,0 0,0 0,0 0,0 0,0 0,0 0,0 0,0 0,0 0,0 0,0 0,0 0,0 0,0 0,0 0,0 0,0 0,0 0,0 0,0 0,0 0,0 0,0 0,0 0,0 0,0 0,0 0,0 0,0 0,0 0,0 0,0 0,40 27,-40-27,0 0,0 0,0 0,0 0,0 0,0 0,0 0,8 0,-8 0,0 0,0 0,0 0,0 0,0 0,0 0,0 0,0 0,0 0,0 0,0 0,0 0,0 0,0 0,0 0,0 0,0 0,0 0,0 0,0 0,0 0,0 0,0 0,0 0,0 12,0-12,0 0,0 0,-1 31,1-31,0 0,0 55,0-55,-1 77,-10 20,10 5,-11-5,11-4,0-16,1-16,-2-19,2-18,0-12,0-12,0 0,0 0,0-32,2-12,-2-24,1-21,17-13,4-3,6 7,9 14,3 18,4 15,6 15,7 10,4 13,7 13,0 10,3 12,-4 12,-12 16,-8 16,-16 16,-10 12,-10 8,-12-2,9-3,-8-9,0-5,-1-6,1-4,-15-8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2682D-8D94-3C41-B19D-4580E6635B5F}" type="datetimeFigureOut">
              <a:rPr lang="en-US" smtClean="0"/>
              <a:t>1/11/13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A9BC98-620E-E944-A096-15FB05F2C98B}" type="slidenum">
              <a:rPr lang="en-US" smtClean="0"/>
              <a:t>‹#›</a:t>
            </a:fld>
            <a:endParaRPr lang="en-US" dirty="0"/>
          </a:p>
        </p:txBody>
      </p:sp>
    </p:spTree>
    <p:extLst>
      <p:ext uri="{BB962C8B-B14F-4D97-AF65-F5344CB8AC3E}">
        <p14:creationId xmlns:p14="http://schemas.microsoft.com/office/powerpoint/2010/main" val="14152832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it depends on the specific constants.</a:t>
            </a:r>
          </a:p>
          <a:p>
            <a:endParaRPr lang="en-US" dirty="0" smtClean="0"/>
          </a:p>
          <a:p>
            <a:r>
              <a:rPr lang="en-US" dirty="0" smtClean="0"/>
              <a:t>But if </a:t>
            </a:r>
            <a:r>
              <a:rPr lang="en-US" i="1" dirty="0" smtClean="0"/>
              <a:t>n </a:t>
            </a:r>
            <a:r>
              <a:rPr lang="en-US" dirty="0" smtClean="0"/>
              <a:t>is large enough, an (n3 ) algorithm is always slower than an (n2 )</a:t>
            </a:r>
            <a:r>
              <a:rPr lang="en-US" baseline="0" dirty="0" smtClean="0"/>
              <a:t> </a:t>
            </a:r>
            <a:r>
              <a:rPr lang="en-US" dirty="0" smtClean="0"/>
              <a:t>algorithm. </a:t>
            </a:r>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20</a:t>
            </a:fld>
            <a:endParaRPr lang="en-US"/>
          </a:p>
        </p:txBody>
      </p:sp>
    </p:spTree>
    <p:extLst>
      <p:ext uri="{BB962C8B-B14F-4D97-AF65-F5344CB8AC3E}">
        <p14:creationId xmlns:p14="http://schemas.microsoft.com/office/powerpoint/2010/main" val="1634483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42</a:t>
            </a:fld>
            <a:endParaRPr lang="en-US" dirty="0"/>
          </a:p>
        </p:txBody>
      </p:sp>
    </p:spTree>
    <p:extLst>
      <p:ext uri="{BB962C8B-B14F-4D97-AF65-F5344CB8AC3E}">
        <p14:creationId xmlns:p14="http://schemas.microsoft.com/office/powerpoint/2010/main" val="179259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43</a:t>
            </a:fld>
            <a:endParaRPr lang="en-US" dirty="0"/>
          </a:p>
        </p:txBody>
      </p:sp>
    </p:spTree>
    <p:extLst>
      <p:ext uri="{BB962C8B-B14F-4D97-AF65-F5344CB8AC3E}">
        <p14:creationId xmlns:p14="http://schemas.microsoft.com/office/powerpoint/2010/main" val="1036663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44</a:t>
            </a:fld>
            <a:endParaRPr lang="en-US" dirty="0"/>
          </a:p>
        </p:txBody>
      </p:sp>
    </p:spTree>
    <p:extLst>
      <p:ext uri="{BB962C8B-B14F-4D97-AF65-F5344CB8AC3E}">
        <p14:creationId xmlns:p14="http://schemas.microsoft.com/office/powerpoint/2010/main" val="339850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en-US" baseline="0" dirty="0" smtClean="0"/>
              <a:t> log(n)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45</a:t>
            </a:fld>
            <a:endParaRPr lang="en-US" dirty="0"/>
          </a:p>
        </p:txBody>
      </p:sp>
    </p:spTree>
    <p:extLst>
      <p:ext uri="{BB962C8B-B14F-4D97-AF65-F5344CB8AC3E}">
        <p14:creationId xmlns:p14="http://schemas.microsoft.com/office/powerpoint/2010/main" val="731434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47</a:t>
            </a:fld>
            <a:endParaRPr lang="en-US" dirty="0"/>
          </a:p>
        </p:txBody>
      </p:sp>
    </p:spTree>
    <p:extLst>
      <p:ext uri="{BB962C8B-B14F-4D97-AF65-F5344CB8AC3E}">
        <p14:creationId xmlns:p14="http://schemas.microsoft.com/office/powerpoint/2010/main" val="179259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48</a:t>
            </a:fld>
            <a:endParaRPr lang="en-US" dirty="0"/>
          </a:p>
        </p:txBody>
      </p:sp>
    </p:spTree>
    <p:extLst>
      <p:ext uri="{BB962C8B-B14F-4D97-AF65-F5344CB8AC3E}">
        <p14:creationId xmlns:p14="http://schemas.microsoft.com/office/powerpoint/2010/main" val="103666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49</a:t>
            </a:fld>
            <a:endParaRPr lang="en-US" dirty="0"/>
          </a:p>
        </p:txBody>
      </p:sp>
    </p:spTree>
    <p:extLst>
      <p:ext uri="{BB962C8B-B14F-4D97-AF65-F5344CB8AC3E}">
        <p14:creationId xmlns:p14="http://schemas.microsoft.com/office/powerpoint/2010/main" val="339850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en-US" baseline="0" dirty="0" smtClean="0"/>
              <a:t> log(n)</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50</a:t>
            </a:fld>
            <a:endParaRPr lang="en-US" dirty="0"/>
          </a:p>
        </p:txBody>
      </p:sp>
    </p:spTree>
    <p:extLst>
      <p:ext uri="{BB962C8B-B14F-4D97-AF65-F5344CB8AC3E}">
        <p14:creationId xmlns:p14="http://schemas.microsoft.com/office/powerpoint/2010/main" val="731434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Constant</a:t>
            </a:r>
          </a:p>
          <a:p>
            <a:r>
              <a:rPr lang="en-US" dirty="0" smtClean="0"/>
              <a:t>C=10</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55</a:t>
            </a:fld>
            <a:endParaRPr lang="en-US" dirty="0"/>
          </a:p>
        </p:txBody>
      </p:sp>
    </p:spTree>
    <p:extLst>
      <p:ext uri="{BB962C8B-B14F-4D97-AF65-F5344CB8AC3E}">
        <p14:creationId xmlns:p14="http://schemas.microsoft.com/office/powerpoint/2010/main" val="316467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en-US" baseline="0" dirty="0" smtClean="0"/>
              <a:t> – linear</a:t>
            </a:r>
          </a:p>
          <a:p>
            <a:r>
              <a:rPr lang="en-US" baseline="0" dirty="0" smtClean="0"/>
              <a:t>C=4</a:t>
            </a:r>
          </a:p>
        </p:txBody>
      </p:sp>
      <p:sp>
        <p:nvSpPr>
          <p:cNvPr id="4" name="Slide Number Placeholder 3"/>
          <p:cNvSpPr>
            <a:spLocks noGrp="1"/>
          </p:cNvSpPr>
          <p:nvPr>
            <p:ph type="sldNum" sz="quarter" idx="10"/>
          </p:nvPr>
        </p:nvSpPr>
        <p:spPr/>
        <p:txBody>
          <a:bodyPr/>
          <a:lstStyle/>
          <a:p>
            <a:fld id="{09A9BC98-620E-E944-A096-15FB05F2C98B}" type="slidenum">
              <a:rPr lang="en-US" smtClean="0"/>
              <a:t>56</a:t>
            </a:fld>
            <a:endParaRPr lang="en-US" dirty="0"/>
          </a:p>
        </p:txBody>
      </p:sp>
    </p:spTree>
    <p:extLst>
      <p:ext uri="{BB962C8B-B14F-4D97-AF65-F5344CB8AC3E}">
        <p14:creationId xmlns:p14="http://schemas.microsoft.com/office/powerpoint/2010/main" val="316467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Knap sack problem</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23</a:t>
            </a:fld>
            <a:endParaRPr lang="en-US" dirty="0"/>
          </a:p>
        </p:txBody>
      </p:sp>
    </p:spTree>
    <p:extLst>
      <p:ext uri="{BB962C8B-B14F-4D97-AF65-F5344CB8AC3E}">
        <p14:creationId xmlns:p14="http://schemas.microsoft.com/office/powerpoint/2010/main" val="178212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a:t>
            </a:r>
            <a:r>
              <a:rPr lang="en-US" baseline="0" dirty="0" smtClean="0"/>
              <a:t> (n)</a:t>
            </a:r>
          </a:p>
          <a:p>
            <a:r>
              <a:rPr lang="en-US" baseline="0" dirty="0" smtClean="0"/>
              <a:t>C=5</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57</a:t>
            </a:fld>
            <a:endParaRPr lang="en-US" dirty="0"/>
          </a:p>
        </p:txBody>
      </p:sp>
    </p:spTree>
    <p:extLst>
      <p:ext uri="{BB962C8B-B14F-4D97-AF65-F5344CB8AC3E}">
        <p14:creationId xmlns:p14="http://schemas.microsoft.com/office/powerpoint/2010/main" val="3164672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Exponential</a:t>
            </a:r>
            <a:r>
              <a:rPr lang="en-US" baseline="0" dirty="0" smtClean="0"/>
              <a:t> 2^n</a:t>
            </a:r>
          </a:p>
          <a:p>
            <a:r>
              <a:rPr lang="en-US" baseline="0" dirty="0" smtClean="0"/>
              <a:t>C= 2</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58</a:t>
            </a:fld>
            <a:endParaRPr lang="en-US" dirty="0"/>
          </a:p>
        </p:txBody>
      </p:sp>
    </p:spTree>
    <p:extLst>
      <p:ext uri="{BB962C8B-B14F-4D97-AF65-F5344CB8AC3E}">
        <p14:creationId xmlns:p14="http://schemas.microsoft.com/office/powerpoint/2010/main" val="316467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log n</a:t>
            </a:r>
          </a:p>
          <a:p>
            <a:r>
              <a:rPr lang="en-US" dirty="0" smtClean="0"/>
              <a:t>C=1</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59</a:t>
            </a:fld>
            <a:endParaRPr lang="en-US" dirty="0"/>
          </a:p>
        </p:txBody>
      </p:sp>
    </p:spTree>
    <p:extLst>
      <p:ext uri="{BB962C8B-B14F-4D97-AF65-F5344CB8AC3E}">
        <p14:creationId xmlns:p14="http://schemas.microsoft.com/office/powerpoint/2010/main" val="316467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ratio decreases, it is an overestimate</a:t>
            </a:r>
          </a:p>
          <a:p>
            <a:r>
              <a:rPr lang="en-US" dirty="0" smtClean="0"/>
              <a:t>If</a:t>
            </a:r>
            <a:r>
              <a:rPr lang="en-US" baseline="0" dirty="0" smtClean="0"/>
              <a:t> the ratio increases, it is an underestimate</a:t>
            </a:r>
          </a:p>
          <a:p>
            <a:r>
              <a:rPr lang="en-US" baseline="0" dirty="0" smtClean="0"/>
              <a:t>If the ratio is relatively constant, then it is the complexity</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60</a:t>
            </a:fld>
            <a:endParaRPr lang="en-US" dirty="0"/>
          </a:p>
        </p:txBody>
      </p:sp>
    </p:spTree>
    <p:extLst>
      <p:ext uri="{BB962C8B-B14F-4D97-AF65-F5344CB8AC3E}">
        <p14:creationId xmlns:p14="http://schemas.microsoft.com/office/powerpoint/2010/main" val="242813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n*m block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mn</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 each row represent the work done in one iteration of the outermost loop. The number of rows represents the number of times the outermost loop executes. The area of the figure will then represent the total work. </a:t>
            </a:r>
            <a:endParaRPr lang="en-US" dirty="0" smtClean="0"/>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32</a:t>
            </a:fld>
            <a:endParaRPr lang="en-US" dirty="0"/>
          </a:p>
        </p:txBody>
      </p:sp>
    </p:spTree>
    <p:extLst>
      <p:ext uri="{BB962C8B-B14F-4D97-AF65-F5344CB8AC3E}">
        <p14:creationId xmlns:p14="http://schemas.microsoft.com/office/powerpoint/2010/main" val="372990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a:t>
            </a:r>
            <a:r>
              <a:rPr lang="en-US" baseline="0" dirty="0" smtClean="0"/>
              <a:t> stair case</a:t>
            </a:r>
          </a:p>
          <a:p>
            <a:r>
              <a:rPr lang="en-US" baseline="0" dirty="0" smtClean="0"/>
              <a:t>Complexity is n^2</a:t>
            </a:r>
          </a:p>
          <a:p>
            <a:endParaRPr lang="en-US" baseline="0" dirty="0" smtClean="0"/>
          </a:p>
          <a:p>
            <a:r>
              <a:rPr lang="en-US" sz="1200" kern="1200" dirty="0" smtClean="0">
                <a:solidFill>
                  <a:schemeClr val="tx1"/>
                </a:solidFill>
                <a:effectLst/>
                <a:latin typeface="+mn-lt"/>
                <a:ea typeface="+mn-ea"/>
                <a:cs typeface="+mn-cs"/>
              </a:rPr>
              <a:t>In this example, our complexity picture is </a:t>
            </a:r>
            <a:endParaRPr lang="en-US" dirty="0" smtClean="0"/>
          </a:p>
          <a:p>
            <a:r>
              <a:rPr lang="en-US" sz="1200" kern="1200" dirty="0" smtClean="0">
                <a:solidFill>
                  <a:schemeClr val="tx1"/>
                </a:solidFill>
                <a:effectLst/>
                <a:latin typeface="+mn-lt"/>
                <a:ea typeface="+mn-ea"/>
                <a:cs typeface="+mn-cs"/>
              </a:rPr>
              <a:t>triangular.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outermost loops executes n times, but since </a:t>
            </a:r>
            <a:endParaRPr lang="en-US" dirty="0" smtClean="0"/>
          </a:p>
          <a:p>
            <a:r>
              <a:rPr lang="en-US" sz="1200" kern="1200" dirty="0" smtClean="0">
                <a:solidFill>
                  <a:schemeClr val="tx1"/>
                </a:solidFill>
                <a:effectLst/>
                <a:latin typeface="+mn-lt"/>
                <a:ea typeface="+mn-ea"/>
                <a:cs typeface="+mn-cs"/>
              </a:rPr>
              <a:t>each time the j loop is called it is has a different </a:t>
            </a:r>
            <a:endParaRPr lang="en-US" dirty="0" smtClean="0"/>
          </a:p>
          <a:p>
            <a:r>
              <a:rPr lang="en-US" sz="1200" kern="1200" dirty="0" smtClean="0">
                <a:solidFill>
                  <a:schemeClr val="tx1"/>
                </a:solidFill>
                <a:effectLst/>
                <a:latin typeface="+mn-lt"/>
                <a:ea typeface="+mn-ea"/>
                <a:cs typeface="+mn-cs"/>
              </a:rPr>
              <a:t>beginning location, the rows are of different length. </a:t>
            </a:r>
          </a:p>
          <a:p>
            <a:r>
              <a:rPr lang="en-US" sz="1200" kern="1200" dirty="0" smtClean="0">
                <a:solidFill>
                  <a:schemeClr val="tx1"/>
                </a:solidFill>
                <a:effectLst/>
                <a:latin typeface="+mn-lt"/>
                <a:ea typeface="+mn-ea"/>
                <a:cs typeface="+mn-cs"/>
              </a:rPr>
              <a:t>The complexity is O(n2) </a:t>
            </a:r>
            <a:endParaRPr lang="en-US" dirty="0" smtClean="0"/>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33</a:t>
            </a:fld>
            <a:endParaRPr lang="en-US" dirty="0"/>
          </a:p>
        </p:txBody>
      </p:sp>
    </p:spTree>
    <p:extLst>
      <p:ext uri="{BB962C8B-B14F-4D97-AF65-F5344CB8AC3E}">
        <p14:creationId xmlns:p14="http://schemas.microsoft.com/office/powerpoint/2010/main" val="62699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example, the complexity picture looks like </a:t>
            </a:r>
            <a:endParaRPr lang="en-US" dirty="0" smtClean="0"/>
          </a:p>
          <a:p>
            <a:r>
              <a:rPr lang="en-US" sz="1200" kern="1200" dirty="0" smtClean="0">
                <a:solidFill>
                  <a:schemeClr val="tx1"/>
                </a:solidFill>
                <a:effectLst/>
                <a:latin typeface="+mn-lt"/>
                <a:ea typeface="+mn-ea"/>
                <a:cs typeface="+mn-cs"/>
              </a:rPr>
              <a:t>an upside </a:t>
            </a:r>
            <a:r>
              <a:rPr lang="en-US" sz="1200" kern="1200" smtClean="0">
                <a:solidFill>
                  <a:schemeClr val="tx1"/>
                </a:solidFill>
                <a:effectLst/>
                <a:latin typeface="+mn-lt"/>
                <a:ea typeface="+mn-ea"/>
                <a:cs typeface="+mn-cs"/>
              </a:rPr>
              <a:t>down staircase.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outermost loop executes m times, but the </a:t>
            </a:r>
            <a:endParaRPr lang="en-US" dirty="0" smtClean="0"/>
          </a:p>
          <a:p>
            <a:r>
              <a:rPr lang="en-US" sz="1200" kern="1200" dirty="0" smtClean="0">
                <a:solidFill>
                  <a:schemeClr val="tx1"/>
                </a:solidFill>
                <a:effectLst/>
                <a:latin typeface="+mn-lt"/>
                <a:ea typeface="+mn-ea"/>
                <a:cs typeface="+mn-cs"/>
              </a:rPr>
              <a:t>number of times the j loop executes is logarithmic.</a:t>
            </a:r>
          </a:p>
          <a:p>
            <a:r>
              <a:rPr lang="en-US" sz="1200" kern="1200" dirty="0" smtClean="0">
                <a:solidFill>
                  <a:schemeClr val="tx1"/>
                </a:solidFill>
                <a:effectLst/>
                <a:latin typeface="+mn-lt"/>
                <a:ea typeface="+mn-ea"/>
                <a:cs typeface="+mn-cs"/>
              </a:rPr>
              <a:t>The complexity is (m log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34</a:t>
            </a:fld>
            <a:endParaRPr lang="en-US" dirty="0"/>
          </a:p>
        </p:txBody>
      </p:sp>
    </p:spTree>
    <p:extLst>
      <p:ext uri="{BB962C8B-B14F-4D97-AF65-F5344CB8AC3E}">
        <p14:creationId xmlns:p14="http://schemas.microsoft.com/office/powerpoint/2010/main" val="160520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N^3 complexity</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Notice to improve complexity we can’t just do something half as often (as half is a constant). We must reduce it by a factor of 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Improvement: keep</a:t>
            </a:r>
            <a:r>
              <a:rPr lang="en-US" sz="1200" kern="1200" baseline="0" dirty="0" smtClean="0">
                <a:solidFill>
                  <a:schemeClr val="tx1"/>
                </a:solidFill>
                <a:effectLst/>
                <a:latin typeface="+mn-lt"/>
                <a:ea typeface="+mn-ea"/>
                <a:cs typeface="+mn-cs"/>
              </a:rPr>
              <a:t> a running sum, don</a:t>
            </a:r>
            <a:r>
              <a:rPr lang="fr-F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t recalculate in the function every 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36</a:t>
            </a:fld>
            <a:endParaRPr lang="en-US" dirty="0"/>
          </a:p>
        </p:txBody>
      </p:sp>
    </p:spTree>
    <p:extLst>
      <p:ext uri="{BB962C8B-B14F-4D97-AF65-F5344CB8AC3E}">
        <p14:creationId xmlns:p14="http://schemas.microsoft.com/office/powerpoint/2010/main" val="92378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running sum</a:t>
            </a:r>
          </a:p>
          <a:p>
            <a:r>
              <a:rPr lang="en-US" baseline="0" dirty="0" smtClean="0"/>
              <a:t>Complexity n^2</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Notice to improve complexity we can’t just do something half as often (as half is a constant). We must reduce it by a factor of 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Improvement- A negative sum</a:t>
            </a:r>
            <a:r>
              <a:rPr lang="en-US" sz="1200" kern="1200" baseline="0" dirty="0" smtClean="0">
                <a:solidFill>
                  <a:schemeClr val="tx1"/>
                </a:solidFill>
                <a:effectLst/>
                <a:latin typeface="+mn-lt"/>
                <a:ea typeface="+mn-ea"/>
                <a:cs typeface="+mn-cs"/>
              </a:rPr>
              <a:t> will not begin a </a:t>
            </a:r>
            <a:r>
              <a:rPr lang="en-US" sz="1200" kern="1200" dirty="0" smtClean="0">
                <a:solidFill>
                  <a:schemeClr val="tx1"/>
                </a:solidFill>
                <a:effectLst/>
                <a:latin typeface="+mn-lt"/>
                <a:ea typeface="+mn-ea"/>
                <a:cs typeface="+mn-cs"/>
              </a:rPr>
              <a:t>subsequence (as you would be better off removing it). </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37</a:t>
            </a:fld>
            <a:endParaRPr lang="en-US" dirty="0"/>
          </a:p>
        </p:txBody>
      </p:sp>
    </p:spTree>
    <p:extLst>
      <p:ext uri="{BB962C8B-B14F-4D97-AF65-F5344CB8AC3E}">
        <p14:creationId xmlns:p14="http://schemas.microsoft.com/office/powerpoint/2010/main" val="235795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Complexity – linear</a:t>
            </a:r>
          </a:p>
          <a:p>
            <a:endParaRPr lang="en-US" dirty="0" smtClean="0"/>
          </a:p>
          <a:p>
            <a:r>
              <a:rPr lang="en-US" dirty="0" smtClean="0"/>
              <a:t>Not every algorithm</a:t>
            </a:r>
            <a:r>
              <a:rPr lang="en-US" baseline="0" dirty="0" smtClean="0"/>
              <a:t> can be taken down to a linear complexity, but we should </a:t>
            </a:r>
            <a:r>
              <a:rPr lang="en-US" baseline="0" smtClean="0"/>
              <a:t>always try</a:t>
            </a:r>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38</a:t>
            </a:fld>
            <a:endParaRPr lang="en-US" dirty="0"/>
          </a:p>
        </p:txBody>
      </p:sp>
    </p:spTree>
    <p:extLst>
      <p:ext uri="{BB962C8B-B14F-4D97-AF65-F5344CB8AC3E}">
        <p14:creationId xmlns:p14="http://schemas.microsoft.com/office/powerpoint/2010/main" val="82192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complexity is difficult to estimate, but likely it isn’t much better than binary.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distribution isn’t consistent, we could actually take more time as our estimates are bad.</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approximately even distribution of values, estimates say the search is </a:t>
            </a:r>
            <a:endParaRPr lang="en-US" dirty="0" smtClean="0"/>
          </a:p>
          <a:p>
            <a:r>
              <a:rPr lang="en-US" sz="1200" kern="1200" dirty="0" smtClean="0">
                <a:solidFill>
                  <a:schemeClr val="tx1"/>
                </a:solidFill>
                <a:effectLst/>
                <a:latin typeface="+mn-lt"/>
                <a:ea typeface="+mn-ea"/>
                <a:cs typeface="+mn-cs"/>
              </a:rPr>
              <a:t>(log log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Point is – changing complexity classes is difficult. Just being a little smarter likely doesn’t change complexity classes. </a:t>
            </a:r>
            <a:endParaRPr lang="en-US" dirty="0" smtClean="0"/>
          </a:p>
          <a:p>
            <a:endParaRPr lang="en-US" dirty="0"/>
          </a:p>
        </p:txBody>
      </p:sp>
      <p:sp>
        <p:nvSpPr>
          <p:cNvPr id="4" name="Slide Number Placeholder 3"/>
          <p:cNvSpPr>
            <a:spLocks noGrp="1"/>
          </p:cNvSpPr>
          <p:nvPr>
            <p:ph type="sldNum" sz="quarter" idx="10"/>
          </p:nvPr>
        </p:nvSpPr>
        <p:spPr/>
        <p:txBody>
          <a:bodyPr/>
          <a:lstStyle/>
          <a:p>
            <a:fld id="{09A9BC98-620E-E944-A096-15FB05F2C98B}" type="slidenum">
              <a:rPr lang="en-US" smtClean="0"/>
              <a:t>40</a:t>
            </a:fld>
            <a:endParaRPr lang="en-US" dirty="0"/>
          </a:p>
        </p:txBody>
      </p:sp>
    </p:spTree>
    <p:extLst>
      <p:ext uri="{BB962C8B-B14F-4D97-AF65-F5344CB8AC3E}">
        <p14:creationId xmlns:p14="http://schemas.microsoft.com/office/powerpoint/2010/main" val="40563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dirty="0"/>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dirty="0" smtClean="0"/>
              <a:t>Drag picture to placeholder or click icon to add</a:t>
            </a:r>
            <a:endParaRPr dirty="0"/>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dirty="0"/>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dirty="0"/>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1/11/13</a:t>
            </a:fld>
            <a:endParaRPr lang="en-US" dirty="0"/>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dirty="0"/>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5.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3.emf"/><Relationship Id="rId5" Type="http://schemas.openxmlformats.org/officeDocument/2006/relationships/oleObject" Target="../embeddings/oleObject8.bin"/><Relationship Id="rId6" Type="http://schemas.openxmlformats.org/officeDocument/2006/relationships/image" Target="../media/image24.emf"/><Relationship Id="rId7" Type="http://schemas.openxmlformats.org/officeDocument/2006/relationships/oleObject" Target="../embeddings/oleObject9.bin"/><Relationship Id="rId8" Type="http://schemas.openxmlformats.org/officeDocument/2006/relationships/image" Target="../media/image2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ilm.usu.edu/lms/nav/activity.jsp?sid=__shared&amp;cid=emready@cs2420&amp;lid=8&amp;aid=50696344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6.xml"/><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3" Type="http://schemas.openxmlformats.org/officeDocument/2006/relationships/customXml" Target="../ink/ink7.xm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3" Type="http://schemas.openxmlformats.org/officeDocument/2006/relationships/customXml" Target="../ink/ink8.xml"/><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customXml" Target="../ink/ink9.xml"/><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customXml" Target="../ink/ink10.xml"/><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1.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3.xml"/><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3" Type="http://schemas.openxmlformats.org/officeDocument/2006/relationships/customXml" Target="../ink/ink14.xml"/><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6.xml.rels><?xml version="1.0" encoding="UTF-8" standalone="yes"?>
<Relationships xmlns="http://schemas.openxmlformats.org/package/2006/relationships"><Relationship Id="rId3" Type="http://schemas.openxmlformats.org/officeDocument/2006/relationships/customXml" Target="../ink/ink17.xml"/><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customXml" Target="../ink/ink18.xml"/><Relationship Id="rId4"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3.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9.emf"/><Relationship Id="rId13" Type="http://schemas.openxmlformats.org/officeDocument/2006/relationships/oleObject" Target="../embeddings/oleObject6.bin"/><Relationship Id="rId14" Type="http://schemas.openxmlformats.org/officeDocument/2006/relationships/image" Target="../media/image20.emf"/><Relationship Id="rId15" Type="http://schemas.openxmlformats.org/officeDocument/2006/relationships/customXml" Target="../ink/ink4.xml"/><Relationship Id="rId16" Type="http://schemas.openxmlformats.org/officeDocument/2006/relationships/image" Target="../media/image21.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15.emf"/><Relationship Id="rId5" Type="http://schemas.openxmlformats.org/officeDocument/2006/relationships/oleObject" Target="../embeddings/oleObject2.bin"/><Relationship Id="rId6" Type="http://schemas.openxmlformats.org/officeDocument/2006/relationships/image" Target="../media/image16.emf"/><Relationship Id="rId7" Type="http://schemas.openxmlformats.org/officeDocument/2006/relationships/oleObject" Target="../embeddings/oleObject3.bin"/><Relationship Id="rId8" Type="http://schemas.openxmlformats.org/officeDocument/2006/relationships/image" Target="../media/image17.emf"/><Relationship Id="rId9" Type="http://schemas.openxmlformats.org/officeDocument/2006/relationships/oleObject" Target="../embeddings/oleObject4.bin"/><Relationship Id="rId10"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 Analysis</a:t>
            </a:r>
            <a:endParaRPr lang="en-US" dirty="0"/>
          </a:p>
        </p:txBody>
      </p:sp>
    </p:spTree>
    <p:extLst>
      <p:ext uri="{BB962C8B-B14F-4D97-AF65-F5344CB8AC3E}">
        <p14:creationId xmlns:p14="http://schemas.microsoft.com/office/powerpoint/2010/main" val="29218944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time complexity</a:t>
            </a:r>
          </a:p>
        </p:txBody>
      </p:sp>
      <p:sp>
        <p:nvSpPr>
          <p:cNvPr id="3" name="Content Placeholder 2"/>
          <p:cNvSpPr>
            <a:spLocks noGrp="1"/>
          </p:cNvSpPr>
          <p:nvPr>
            <p:ph idx="1"/>
          </p:nvPr>
        </p:nvSpPr>
        <p:spPr/>
        <p:txBody>
          <a:bodyPr/>
          <a:lstStyle/>
          <a:p>
            <a:r>
              <a:rPr lang="en-US" dirty="0" smtClean="0"/>
              <a:t>Amount </a:t>
            </a:r>
            <a:r>
              <a:rPr lang="en-US" dirty="0"/>
              <a:t>of time spent in each </a:t>
            </a:r>
            <a:r>
              <a:rPr lang="en-US" dirty="0" smtClean="0"/>
              <a:t>operation</a:t>
            </a:r>
          </a:p>
          <a:p>
            <a:pPr lvl="1"/>
            <a:r>
              <a:rPr lang="en-US" dirty="0"/>
              <a:t>D</a:t>
            </a:r>
            <a:r>
              <a:rPr lang="en-US" dirty="0" smtClean="0"/>
              <a:t>ifficult </a:t>
            </a:r>
            <a:r>
              <a:rPr lang="en-US" dirty="0"/>
              <a:t>to </a:t>
            </a:r>
            <a:r>
              <a:rPr lang="en-US" dirty="0" smtClean="0"/>
              <a:t>measure</a:t>
            </a:r>
            <a:endParaRPr lang="en-US" dirty="0"/>
          </a:p>
          <a:p>
            <a:r>
              <a:rPr lang="en-US" dirty="0" smtClean="0"/>
              <a:t>Estimate </a:t>
            </a:r>
            <a:r>
              <a:rPr lang="en-US" dirty="0"/>
              <a:t>of number of times a key operation is </a:t>
            </a:r>
            <a:r>
              <a:rPr lang="en-US" dirty="0" smtClean="0"/>
              <a:t>performed</a:t>
            </a:r>
          </a:p>
          <a:p>
            <a:r>
              <a:rPr lang="en-US" dirty="0" smtClean="0"/>
              <a:t>In </a:t>
            </a:r>
            <a:r>
              <a:rPr lang="en-US" dirty="0"/>
              <a:t>small programs, actual elapsed time is </a:t>
            </a:r>
            <a:r>
              <a:rPr lang="en-US" dirty="0" smtClean="0"/>
              <a:t>difficult</a:t>
            </a:r>
            <a:endParaRPr lang="en-US" dirty="0"/>
          </a:p>
        </p:txBody>
      </p:sp>
    </p:spTree>
    <p:extLst>
      <p:ext uri="{BB962C8B-B14F-4D97-AF65-F5344CB8AC3E}">
        <p14:creationId xmlns:p14="http://schemas.microsoft.com/office/powerpoint/2010/main" val="41831418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Count</a:t>
            </a:r>
            <a:endParaRPr lang="en-US" dirty="0"/>
          </a:p>
        </p:txBody>
      </p:sp>
      <p:sp>
        <p:nvSpPr>
          <p:cNvPr id="3" name="Content Placeholder 2"/>
          <p:cNvSpPr>
            <a:spLocks noGrp="1"/>
          </p:cNvSpPr>
          <p:nvPr>
            <p:ph idx="1"/>
          </p:nvPr>
        </p:nvSpPr>
        <p:spPr/>
        <p:txBody>
          <a:bodyPr/>
          <a:lstStyle/>
          <a:p>
            <a:r>
              <a:rPr lang="en-US" dirty="0"/>
              <a:t>Operation count: how many times you add, multiply, compare, etc. </a:t>
            </a:r>
            <a:endParaRPr lang="en-US" dirty="0" smtClean="0"/>
          </a:p>
          <a:p>
            <a:r>
              <a:rPr lang="en-US" dirty="0"/>
              <a:t>Step counts: attempt to account for time spent in all parts of the program/function as a function of the characteristics of the program. </a:t>
            </a:r>
          </a:p>
          <a:p>
            <a:r>
              <a:rPr lang="en-US" dirty="0"/>
              <a:t>Key reason for operation or step counts is to compare two programs that compute the same results. </a:t>
            </a:r>
          </a:p>
        </p:txBody>
      </p:sp>
    </p:spTree>
    <p:extLst>
      <p:ext uri="{BB962C8B-B14F-4D97-AF65-F5344CB8AC3E}">
        <p14:creationId xmlns:p14="http://schemas.microsoft.com/office/powerpoint/2010/main" val="34381521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Count</a:t>
            </a:r>
            <a:endParaRPr lang="en-US" dirty="0"/>
          </a:p>
        </p:txBody>
      </p:sp>
      <p:sp>
        <p:nvSpPr>
          <p:cNvPr id="3" name="Content Placeholder 2"/>
          <p:cNvSpPr>
            <a:spLocks noGrp="1"/>
          </p:cNvSpPr>
          <p:nvPr>
            <p:ph sz="half" idx="1"/>
          </p:nvPr>
        </p:nvSpPr>
        <p:spPr>
          <a:xfrm>
            <a:off x="914399" y="1735139"/>
            <a:ext cx="7313613" cy="4056062"/>
          </a:xfrm>
        </p:spPr>
        <p:txBody>
          <a:bodyPr>
            <a:normAutofit lnSpcReduction="10000"/>
          </a:bodyPr>
          <a:lstStyle/>
          <a:p>
            <a:pPr marL="0" indent="0">
              <a:spcBef>
                <a:spcPts val="0"/>
              </a:spcBef>
              <a:buNone/>
            </a:pPr>
            <a:r>
              <a:rPr lang="en-US" dirty="0"/>
              <a:t>// Add matrices a and b to obtain matrix c. </a:t>
            </a:r>
            <a:endParaRPr lang="en-US" dirty="0" smtClean="0"/>
          </a:p>
          <a:p>
            <a:pPr marL="0" indent="0">
              <a:spcBef>
                <a:spcPts val="0"/>
              </a:spcBef>
              <a:buNone/>
            </a:pPr>
            <a:r>
              <a:rPr lang="en-US" dirty="0" smtClean="0"/>
              <a:t>void </a:t>
            </a:r>
            <a:r>
              <a:rPr lang="en-US" dirty="0"/>
              <a:t>Add( </a:t>
            </a:r>
            <a:r>
              <a:rPr lang="en-US" dirty="0" smtClean="0"/>
              <a:t>int </a:t>
            </a:r>
            <a:r>
              <a:rPr lang="en-US" dirty="0"/>
              <a:t>**a, </a:t>
            </a:r>
            <a:r>
              <a:rPr lang="en-US" dirty="0" smtClean="0"/>
              <a:t>int </a:t>
            </a:r>
            <a:r>
              <a:rPr lang="en-US" dirty="0"/>
              <a:t>**b, </a:t>
            </a:r>
            <a:r>
              <a:rPr lang="en-US" dirty="0" smtClean="0"/>
              <a:t>int </a:t>
            </a:r>
            <a:r>
              <a:rPr lang="en-US" dirty="0"/>
              <a:t>**c, int rows, int cols) </a:t>
            </a:r>
            <a:r>
              <a:rPr lang="en-US" dirty="0" smtClean="0"/>
              <a:t>{</a:t>
            </a:r>
          </a:p>
          <a:p>
            <a:pPr marL="0" indent="0">
              <a:spcBef>
                <a:spcPts val="0"/>
              </a:spcBef>
              <a:buNone/>
            </a:pPr>
            <a:r>
              <a:rPr lang="en-US" dirty="0"/>
              <a:t>	</a:t>
            </a:r>
            <a:r>
              <a:rPr lang="en-US" dirty="0" smtClean="0"/>
              <a:t>for </a:t>
            </a:r>
            <a:r>
              <a:rPr lang="en-US" dirty="0"/>
              <a:t>(int i = 0; i &lt; rows; i++) </a:t>
            </a:r>
            <a:r>
              <a:rPr lang="en-US" dirty="0" smtClean="0"/>
              <a:t>{</a:t>
            </a:r>
          </a:p>
          <a:p>
            <a:pPr marL="0" indent="0">
              <a:spcBef>
                <a:spcPts val="0"/>
              </a:spcBef>
              <a:buNone/>
            </a:pPr>
            <a:r>
              <a:rPr lang="en-US" dirty="0" smtClean="0"/>
              <a:t>		count</a:t>
            </a:r>
            <a:r>
              <a:rPr lang="en-US" dirty="0"/>
              <a:t>++</a:t>
            </a:r>
            <a:r>
              <a:rPr lang="en-US" dirty="0" smtClean="0"/>
              <a:t>;  </a:t>
            </a:r>
            <a:r>
              <a:rPr lang="en-US" dirty="0"/>
              <a:t>// preceding for </a:t>
            </a:r>
            <a:r>
              <a:rPr lang="en-US" dirty="0" smtClean="0"/>
              <a:t>loop</a:t>
            </a:r>
          </a:p>
          <a:p>
            <a:pPr marL="0" indent="0">
              <a:spcBef>
                <a:spcPts val="0"/>
              </a:spcBef>
              <a:buNone/>
            </a:pPr>
            <a:r>
              <a:rPr lang="en-US" dirty="0" smtClean="0"/>
              <a:t>		for</a:t>
            </a:r>
            <a:r>
              <a:rPr lang="en-US" dirty="0"/>
              <a:t>(</a:t>
            </a:r>
            <a:r>
              <a:rPr lang="en-US" dirty="0" smtClean="0"/>
              <a:t>int j</a:t>
            </a:r>
            <a:r>
              <a:rPr lang="en-US" dirty="0"/>
              <a:t>=0; j&lt;</a:t>
            </a:r>
            <a:r>
              <a:rPr lang="en-US" dirty="0" smtClean="0"/>
              <a:t>cols; j</a:t>
            </a:r>
            <a:r>
              <a:rPr lang="en-US" dirty="0"/>
              <a:t>++){ </a:t>
            </a:r>
            <a:endParaRPr lang="en-US" dirty="0" smtClean="0"/>
          </a:p>
          <a:p>
            <a:pPr marL="0" indent="0">
              <a:spcBef>
                <a:spcPts val="0"/>
              </a:spcBef>
              <a:buNone/>
            </a:pPr>
            <a:r>
              <a:rPr lang="en-US" dirty="0"/>
              <a:t>	</a:t>
            </a:r>
            <a:r>
              <a:rPr lang="en-US" dirty="0" smtClean="0"/>
              <a:t>		count</a:t>
            </a:r>
            <a:r>
              <a:rPr lang="en-US" dirty="0"/>
              <a:t>++; </a:t>
            </a:r>
            <a:r>
              <a:rPr lang="en-US" dirty="0" smtClean="0"/>
              <a:t> /</a:t>
            </a:r>
            <a:r>
              <a:rPr lang="en-US" dirty="0"/>
              <a:t>/ preceding for </a:t>
            </a:r>
            <a:r>
              <a:rPr lang="en-US" dirty="0" smtClean="0"/>
              <a:t>loop</a:t>
            </a:r>
          </a:p>
          <a:p>
            <a:pPr marL="0" indent="0">
              <a:spcBef>
                <a:spcPts val="0"/>
              </a:spcBef>
              <a:buNone/>
            </a:pPr>
            <a:r>
              <a:rPr lang="en-US" dirty="0" smtClean="0"/>
              <a:t>			c</a:t>
            </a:r>
            <a:r>
              <a:rPr lang="en-US" dirty="0"/>
              <a:t>[i][j] = a[i][j] + b[i][j]</a:t>
            </a:r>
            <a:r>
              <a:rPr lang="en-US" dirty="0" smtClean="0"/>
              <a:t>;</a:t>
            </a:r>
          </a:p>
          <a:p>
            <a:pPr marL="0" indent="0">
              <a:spcBef>
                <a:spcPts val="0"/>
              </a:spcBef>
              <a:buNone/>
            </a:pPr>
            <a:r>
              <a:rPr lang="en-US" dirty="0" smtClean="0"/>
              <a:t>			count</a:t>
            </a:r>
            <a:r>
              <a:rPr lang="en-US" dirty="0"/>
              <a:t>++; </a:t>
            </a:r>
            <a:r>
              <a:rPr lang="en-US" dirty="0" smtClean="0"/>
              <a:t> /</a:t>
            </a:r>
            <a:r>
              <a:rPr lang="en-US" dirty="0"/>
              <a:t>/ </a:t>
            </a:r>
            <a:r>
              <a:rPr lang="en-US" dirty="0" smtClean="0"/>
              <a:t>assignment</a:t>
            </a:r>
          </a:p>
          <a:p>
            <a:pPr marL="0" indent="0">
              <a:spcBef>
                <a:spcPts val="0"/>
              </a:spcBef>
              <a:buNone/>
            </a:pPr>
            <a:r>
              <a:rPr lang="en-US" dirty="0"/>
              <a:t>	</a:t>
            </a:r>
            <a:r>
              <a:rPr lang="en-US" dirty="0" smtClean="0"/>
              <a:t>	} </a:t>
            </a:r>
            <a:endParaRPr lang="en-US" dirty="0"/>
          </a:p>
          <a:p>
            <a:pPr marL="0" indent="0">
              <a:spcBef>
                <a:spcPts val="0"/>
              </a:spcBef>
              <a:buNone/>
            </a:pPr>
            <a:r>
              <a:rPr lang="en-US" dirty="0" smtClean="0"/>
              <a:t>		count</a:t>
            </a:r>
            <a:r>
              <a:rPr lang="en-US" dirty="0"/>
              <a:t>++</a:t>
            </a:r>
            <a:r>
              <a:rPr lang="en-US" dirty="0" smtClean="0"/>
              <a:t>;  </a:t>
            </a:r>
            <a:r>
              <a:rPr lang="en-US" dirty="0"/>
              <a:t>// last time of j for loop </a:t>
            </a:r>
          </a:p>
          <a:p>
            <a:pPr marL="0" indent="0">
              <a:spcBef>
                <a:spcPts val="0"/>
              </a:spcBef>
              <a:buNone/>
            </a:pPr>
            <a:r>
              <a:rPr lang="en-US" dirty="0" smtClean="0"/>
              <a:t>	}</a:t>
            </a:r>
          </a:p>
          <a:p>
            <a:pPr marL="0" indent="0">
              <a:spcBef>
                <a:spcPts val="0"/>
              </a:spcBef>
              <a:buNone/>
            </a:pPr>
            <a:r>
              <a:rPr lang="en-US" dirty="0"/>
              <a:t>	</a:t>
            </a:r>
            <a:r>
              <a:rPr lang="en-US" dirty="0" smtClean="0"/>
              <a:t>count</a:t>
            </a:r>
            <a:r>
              <a:rPr lang="en-US" dirty="0"/>
              <a:t>++; </a:t>
            </a:r>
            <a:r>
              <a:rPr lang="en-US" dirty="0" smtClean="0"/>
              <a:t> /</a:t>
            </a:r>
            <a:r>
              <a:rPr lang="en-US" dirty="0"/>
              <a:t>/ last time of i for loop </a:t>
            </a:r>
          </a:p>
          <a:p>
            <a:pPr marL="0" indent="0">
              <a:spcBef>
                <a:spcPts val="0"/>
              </a:spcBef>
              <a:buNone/>
            </a:pPr>
            <a:r>
              <a:rPr lang="en-US" dirty="0" smtClean="0"/>
              <a:t>}</a:t>
            </a:r>
            <a:endParaRPr lang="en-US" dirty="0"/>
          </a:p>
        </p:txBody>
      </p:sp>
    </p:spTree>
    <p:extLst>
      <p:ext uri="{BB962C8B-B14F-4D97-AF65-F5344CB8AC3E}">
        <p14:creationId xmlns:p14="http://schemas.microsoft.com/office/powerpoint/2010/main" val="10994577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 Statement Count</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a:t>void Add( int **a, int **b, int **c, int rows, int cols) </a:t>
            </a:r>
            <a:r>
              <a:rPr lang="en-US" dirty="0" smtClean="0"/>
              <a:t>{</a:t>
            </a:r>
          </a:p>
          <a:p>
            <a:pPr marL="0" indent="0">
              <a:spcBef>
                <a:spcPts val="0"/>
              </a:spcBef>
              <a:buNone/>
            </a:pPr>
            <a:r>
              <a:rPr lang="en-US" dirty="0"/>
              <a:t>	</a:t>
            </a:r>
            <a:r>
              <a:rPr lang="en-US" dirty="0" smtClean="0"/>
              <a:t>for </a:t>
            </a:r>
            <a:r>
              <a:rPr lang="en-US" dirty="0"/>
              <a:t>(int i = 0; i &lt; rows; i++</a:t>
            </a:r>
            <a:r>
              <a:rPr lang="en-US" dirty="0" smtClean="0"/>
              <a:t>){		//rows+1</a:t>
            </a:r>
          </a:p>
          <a:p>
            <a:pPr marL="0" indent="0">
              <a:spcBef>
                <a:spcPts val="0"/>
              </a:spcBef>
              <a:buNone/>
            </a:pPr>
            <a:r>
              <a:rPr lang="en-US" dirty="0"/>
              <a:t>	</a:t>
            </a:r>
            <a:r>
              <a:rPr lang="en-US" dirty="0" smtClean="0"/>
              <a:t>	for </a:t>
            </a:r>
            <a:r>
              <a:rPr lang="en-US" dirty="0"/>
              <a:t>(int j = 0; j &lt; cols; j++</a:t>
            </a:r>
            <a:r>
              <a:rPr lang="en-US" dirty="0" smtClean="0"/>
              <a:t>){	//rows*(cols+1)</a:t>
            </a:r>
          </a:p>
          <a:p>
            <a:pPr marL="0" indent="0">
              <a:spcBef>
                <a:spcPts val="0"/>
              </a:spcBef>
              <a:buNone/>
            </a:pPr>
            <a:r>
              <a:rPr lang="en-US" dirty="0"/>
              <a:t>	</a:t>
            </a:r>
            <a:r>
              <a:rPr lang="en-US" dirty="0" smtClean="0"/>
              <a:t>		c</a:t>
            </a:r>
            <a:r>
              <a:rPr lang="en-US" dirty="0"/>
              <a:t>[i][j] = a[i][j] + b[i][j]</a:t>
            </a:r>
            <a:r>
              <a:rPr lang="en-US" dirty="0" smtClean="0"/>
              <a:t>;	//rows*cols</a:t>
            </a:r>
          </a:p>
          <a:p>
            <a:pPr marL="0" indent="0">
              <a:spcBef>
                <a:spcPts val="0"/>
              </a:spcBef>
              <a:buNone/>
            </a:pPr>
            <a:r>
              <a:rPr lang="en-US" dirty="0"/>
              <a:t>	</a:t>
            </a:r>
            <a:r>
              <a:rPr lang="en-US" dirty="0" smtClean="0"/>
              <a:t>	}</a:t>
            </a:r>
          </a:p>
          <a:p>
            <a:pPr marL="0" indent="0">
              <a:spcBef>
                <a:spcPts val="0"/>
              </a:spcBef>
              <a:buNone/>
            </a:pPr>
            <a:r>
              <a:rPr lang="en-US" dirty="0"/>
              <a:t>	</a:t>
            </a:r>
            <a:r>
              <a:rPr lang="en-US" dirty="0" smtClean="0"/>
              <a:t>}</a:t>
            </a:r>
          </a:p>
          <a:p>
            <a:pPr marL="0" indent="0">
              <a:spcBef>
                <a:spcPts val="0"/>
              </a:spcBef>
              <a:buNone/>
            </a:pPr>
            <a:r>
              <a:rPr lang="en-US" dirty="0" smtClean="0"/>
              <a:t>}</a:t>
            </a:r>
            <a:endParaRPr lang="en-US" dirty="0"/>
          </a:p>
          <a:p>
            <a:endParaRPr lang="en-US" dirty="0"/>
          </a:p>
        </p:txBody>
      </p:sp>
    </p:spTree>
    <p:extLst>
      <p:ext uri="{BB962C8B-B14F-4D97-AF65-F5344CB8AC3E}">
        <p14:creationId xmlns:p14="http://schemas.microsoft.com/office/powerpoint/2010/main" val="10639327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Counts</a:t>
            </a:r>
            <a:endParaRPr lang="en-US" dirty="0"/>
          </a:p>
        </p:txBody>
      </p:sp>
      <p:sp>
        <p:nvSpPr>
          <p:cNvPr id="3" name="Content Placeholder 2"/>
          <p:cNvSpPr>
            <a:spLocks noGrp="1"/>
          </p:cNvSpPr>
          <p:nvPr>
            <p:ph idx="1"/>
          </p:nvPr>
        </p:nvSpPr>
        <p:spPr/>
        <p:txBody>
          <a:bodyPr/>
          <a:lstStyle/>
          <a:p>
            <a:r>
              <a:rPr lang="en-US" dirty="0"/>
              <a:t>Key reason for operation or step counts is to compare two programs that compute the same results. </a:t>
            </a:r>
          </a:p>
        </p:txBody>
      </p:sp>
    </p:spTree>
    <p:extLst>
      <p:ext uri="{BB962C8B-B14F-4D97-AF65-F5344CB8AC3E}">
        <p14:creationId xmlns:p14="http://schemas.microsoft.com/office/powerpoint/2010/main" val="32818513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Asymptotics</a:t>
            </a:r>
            <a:endParaRPr lang="en-US" dirty="0"/>
          </a:p>
        </p:txBody>
      </p:sp>
      <p:sp>
        <p:nvSpPr>
          <p:cNvPr id="3" name="Content Placeholder 2"/>
          <p:cNvSpPr>
            <a:spLocks noGrp="1"/>
          </p:cNvSpPr>
          <p:nvPr>
            <p:ph idx="1"/>
          </p:nvPr>
        </p:nvSpPr>
        <p:spPr/>
        <p:txBody>
          <a:bodyPr>
            <a:normAutofit/>
          </a:bodyPr>
          <a:lstStyle/>
          <a:p>
            <a:r>
              <a:rPr lang="en-US" dirty="0" smtClean="0"/>
              <a:t>The study </a:t>
            </a:r>
            <a:r>
              <a:rPr lang="en-US" dirty="0"/>
              <a:t>of functions of </a:t>
            </a:r>
            <a:r>
              <a:rPr lang="en-US" i="1" dirty="0"/>
              <a:t>n </a:t>
            </a:r>
            <a:r>
              <a:rPr lang="en-US" dirty="0" smtClean="0"/>
              <a:t>as </a:t>
            </a:r>
            <a:r>
              <a:rPr lang="en-US" i="1" dirty="0"/>
              <a:t>n </a:t>
            </a:r>
            <a:r>
              <a:rPr lang="en-US" dirty="0"/>
              <a:t>gets large (without bound) </a:t>
            </a:r>
          </a:p>
          <a:p>
            <a:r>
              <a:rPr lang="en-US" dirty="0"/>
              <a:t>If the running time of an algorithm is proportional to </a:t>
            </a:r>
            <a:r>
              <a:rPr lang="en-US" i="1" dirty="0"/>
              <a:t>n, </a:t>
            </a:r>
            <a:r>
              <a:rPr lang="en-US" dirty="0"/>
              <a:t>when we double </a:t>
            </a:r>
            <a:r>
              <a:rPr lang="en-US" i="1" dirty="0"/>
              <a:t>n, </a:t>
            </a:r>
            <a:r>
              <a:rPr lang="en-US" dirty="0" smtClean="0"/>
              <a:t>we </a:t>
            </a:r>
            <a:r>
              <a:rPr lang="en-US" dirty="0"/>
              <a:t>double the running time. </a:t>
            </a:r>
            <a:endParaRPr lang="en-US" dirty="0" smtClean="0"/>
          </a:p>
          <a:p>
            <a:r>
              <a:rPr lang="en-US" dirty="0"/>
              <a:t>If the running time is proportional to </a:t>
            </a:r>
            <a:r>
              <a:rPr lang="en-US" dirty="0" smtClean="0"/>
              <a:t>log </a:t>
            </a:r>
            <a:r>
              <a:rPr lang="en-US" i="1" dirty="0"/>
              <a:t>n </a:t>
            </a:r>
            <a:r>
              <a:rPr lang="en-US" dirty="0"/>
              <a:t>( </a:t>
            </a:r>
            <a:r>
              <a:rPr lang="en-US" i="1" dirty="0" smtClean="0"/>
              <a:t>c </a:t>
            </a:r>
            <a:r>
              <a:rPr lang="en-US" dirty="0"/>
              <a:t>log </a:t>
            </a:r>
            <a:r>
              <a:rPr lang="en-US" i="1" dirty="0"/>
              <a:t>n </a:t>
            </a:r>
            <a:r>
              <a:rPr lang="en-US" dirty="0"/>
              <a:t>), when we double </a:t>
            </a:r>
            <a:r>
              <a:rPr lang="en-US" i="1" dirty="0"/>
              <a:t>n </a:t>
            </a:r>
            <a:r>
              <a:rPr lang="en-US" dirty="0"/>
              <a:t>we only change the running time by </a:t>
            </a:r>
            <a:r>
              <a:rPr lang="en-US" i="1" dirty="0" smtClean="0"/>
              <a:t>c.</a:t>
            </a:r>
            <a:endParaRPr lang="en-US" dirty="0" smtClean="0"/>
          </a:p>
          <a:p>
            <a:r>
              <a:rPr lang="fr-FR" i="1" dirty="0"/>
              <a:t>c </a:t>
            </a:r>
            <a:r>
              <a:rPr lang="fr-FR" dirty="0"/>
              <a:t>log 2n  </a:t>
            </a:r>
            <a:r>
              <a:rPr lang="fr-FR" i="1" dirty="0"/>
              <a:t>c(log </a:t>
            </a:r>
            <a:r>
              <a:rPr lang="fr-FR" dirty="0"/>
              <a:t>2  log </a:t>
            </a:r>
            <a:r>
              <a:rPr lang="fr-FR" i="1" dirty="0"/>
              <a:t>n) </a:t>
            </a:r>
            <a:r>
              <a:rPr lang="fr-FR" dirty="0"/>
              <a:t> </a:t>
            </a:r>
            <a:r>
              <a:rPr lang="fr-FR" i="1" dirty="0"/>
              <a:t>c(1 </a:t>
            </a:r>
            <a:r>
              <a:rPr lang="fr-FR" dirty="0"/>
              <a:t> log </a:t>
            </a:r>
            <a:r>
              <a:rPr lang="fr-FR" i="1" dirty="0"/>
              <a:t>n) </a:t>
            </a:r>
            <a:r>
              <a:rPr lang="fr-FR" dirty="0"/>
              <a:t> </a:t>
            </a:r>
            <a:r>
              <a:rPr lang="fr-FR" i="1" dirty="0"/>
              <a:t>c </a:t>
            </a:r>
            <a:r>
              <a:rPr lang="fr-FR" dirty="0"/>
              <a:t> </a:t>
            </a:r>
            <a:r>
              <a:rPr lang="fr-FR" i="1" dirty="0"/>
              <a:t>c </a:t>
            </a:r>
            <a:r>
              <a:rPr lang="fr-FR" dirty="0"/>
              <a:t>log </a:t>
            </a:r>
            <a:r>
              <a:rPr lang="fr-FR" i="1" dirty="0" smtClean="0"/>
              <a:t>n</a:t>
            </a:r>
            <a:endParaRPr lang="en-US" dirty="0"/>
          </a:p>
        </p:txBody>
      </p:sp>
    </p:spTree>
    <p:extLst>
      <p:ext uri="{BB962C8B-B14F-4D97-AF65-F5344CB8AC3E}">
        <p14:creationId xmlns:p14="http://schemas.microsoft.com/office/powerpoint/2010/main" val="27318474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Asymptotics</a:t>
            </a:r>
            <a:endParaRPr lang="en-US" dirty="0"/>
          </a:p>
        </p:txBody>
      </p:sp>
      <p:sp>
        <p:nvSpPr>
          <p:cNvPr id="3" name="Content Placeholder 2"/>
          <p:cNvSpPr>
            <a:spLocks noGrp="1"/>
          </p:cNvSpPr>
          <p:nvPr>
            <p:ph idx="1"/>
          </p:nvPr>
        </p:nvSpPr>
        <p:spPr/>
        <p:txBody>
          <a:bodyPr/>
          <a:lstStyle/>
          <a:p>
            <a:r>
              <a:rPr lang="en-US" dirty="0" smtClean="0"/>
              <a:t>What about when something is proportional </a:t>
            </a:r>
            <a:r>
              <a:rPr lang="en-US" dirty="0" smtClean="0"/>
              <a:t>to</a:t>
            </a:r>
            <a:r>
              <a:rPr lang="en-US" dirty="0"/>
              <a:t> </a:t>
            </a:r>
            <a:r>
              <a:rPr lang="en-US" dirty="0" smtClean="0"/>
              <a:t>n^2 </a:t>
            </a:r>
            <a:r>
              <a:rPr lang="en-US" dirty="0" smtClean="0"/>
              <a:t>(</a:t>
            </a:r>
            <a:r>
              <a:rPr lang="en-US" dirty="0" smtClean="0"/>
              <a:t>run time </a:t>
            </a:r>
            <a:r>
              <a:rPr lang="en-US" dirty="0" smtClean="0"/>
              <a:t>is cn^2)</a:t>
            </a:r>
            <a:r>
              <a:rPr lang="en-US" dirty="0" smtClean="0"/>
              <a:t>, when n doubles, what happens to the run time?</a:t>
            </a:r>
          </a:p>
          <a:p>
            <a:r>
              <a:rPr lang="en-US" dirty="0" smtClean="0"/>
              <a:t>What happens </a:t>
            </a:r>
            <a:r>
              <a:rPr lang="en-US" dirty="0" smtClean="0"/>
              <a:t>with n^3? </a:t>
            </a:r>
            <a:endParaRPr lang="en-US" dirty="0" smtClean="0"/>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2418120" y="3861315"/>
              <a:ext cx="4764240" cy="2303640"/>
            </p14:xfrm>
          </p:contentPart>
        </mc:Choice>
        <mc:Fallback>
          <p:pic>
            <p:nvPicPr>
              <p:cNvPr id="8" name="Ink 7"/>
              <p:cNvPicPr/>
              <p:nvPr/>
            </p:nvPicPr>
            <p:blipFill>
              <a:blip r:embed="rId3"/>
              <a:stretch>
                <a:fillRect/>
              </a:stretch>
            </p:blipFill>
            <p:spPr>
              <a:xfrm>
                <a:off x="2418120" y="3861315"/>
                <a:ext cx="4764240" cy="2303640"/>
              </a:xfrm>
              <a:prstGeom prst="rect">
                <a:avLst/>
              </a:prstGeom>
            </p:spPr>
          </p:pic>
        </mc:Fallback>
      </mc:AlternateContent>
    </p:spTree>
    <p:extLst>
      <p:ext uri="{BB962C8B-B14F-4D97-AF65-F5344CB8AC3E}">
        <p14:creationId xmlns:p14="http://schemas.microsoft.com/office/powerpoint/2010/main" val="12733309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Proportional Things</a:t>
            </a:r>
            <a:endParaRPr lang="en-US" dirty="0"/>
          </a:p>
        </p:txBody>
      </p:sp>
      <p:sp>
        <p:nvSpPr>
          <p:cNvPr id="3" name="Content Placeholder 2"/>
          <p:cNvSpPr>
            <a:spLocks noGrp="1"/>
          </p:cNvSpPr>
          <p:nvPr>
            <p:ph idx="1"/>
          </p:nvPr>
        </p:nvSpPr>
        <p:spPr/>
        <p:txBody>
          <a:bodyPr/>
          <a:lstStyle/>
          <a:p>
            <a:r>
              <a:rPr lang="en-US" dirty="0"/>
              <a:t>Earnings are proportional to hours </a:t>
            </a:r>
            <a:r>
              <a:rPr lang="en-US" dirty="0" smtClean="0"/>
              <a:t>worked.</a:t>
            </a:r>
            <a:endParaRPr lang="en-US" dirty="0"/>
          </a:p>
          <a:p>
            <a:r>
              <a:rPr lang="en-US" dirty="0" smtClean="0"/>
              <a:t>Grades </a:t>
            </a:r>
            <a:r>
              <a:rPr lang="en-US" dirty="0"/>
              <a:t>(may seem like) are proportional to log of </a:t>
            </a:r>
            <a:r>
              <a:rPr lang="en-US" dirty="0" smtClean="0"/>
              <a:t>work.</a:t>
            </a:r>
          </a:p>
          <a:p>
            <a:r>
              <a:rPr lang="en-US" dirty="0" smtClean="0"/>
              <a:t>For </a:t>
            </a:r>
            <a:r>
              <a:rPr lang="en-US" dirty="0"/>
              <a:t>some, like is proportional </a:t>
            </a:r>
            <a:r>
              <a:rPr lang="en-US" dirty="0" smtClean="0"/>
              <a:t>to</a:t>
            </a:r>
            <a:endParaRPr lang="en-US" dirty="0"/>
          </a:p>
          <a:p>
            <a:r>
              <a:rPr lang="en-US" dirty="0" smtClean="0"/>
              <a:t>Area </a:t>
            </a:r>
            <a:r>
              <a:rPr lang="en-US" dirty="0"/>
              <a:t>of square is proportional </a:t>
            </a:r>
            <a:r>
              <a:rPr lang="en-US" dirty="0" smtClean="0"/>
              <a:t>to</a:t>
            </a:r>
            <a:endParaRPr lang="en-US" i="1" dirty="0"/>
          </a:p>
          <a:p>
            <a:r>
              <a:rPr lang="en-US" dirty="0" smtClean="0"/>
              <a:t>Volume </a:t>
            </a:r>
            <a:r>
              <a:rPr lang="en-US" dirty="0"/>
              <a:t>of cube is proportional </a:t>
            </a:r>
            <a:r>
              <a:rPr lang="en-US" dirty="0" smtClean="0"/>
              <a:t>to </a:t>
            </a:r>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36245429"/>
              </p:ext>
            </p:extLst>
          </p:nvPr>
        </p:nvGraphicFramePr>
        <p:xfrm>
          <a:off x="5513388" y="3014663"/>
          <a:ext cx="720725" cy="396875"/>
        </p:xfrm>
        <a:graphic>
          <a:graphicData uri="http://schemas.openxmlformats.org/presentationml/2006/ole">
            <mc:AlternateContent xmlns:mc="http://schemas.openxmlformats.org/markup-compatibility/2006">
              <mc:Choice xmlns:v="urn:schemas-microsoft-com:vml" Requires="v">
                <p:oleObj spid="_x0000_s3111" name="Equation" r:id="rId3" imgW="368300" imgH="203200" progId="Equation.3">
                  <p:embed/>
                </p:oleObj>
              </mc:Choice>
              <mc:Fallback>
                <p:oleObj name="Equation" r:id="rId3" imgW="368300" imgH="203200" progId="Equation.3">
                  <p:embed/>
                  <p:pic>
                    <p:nvPicPr>
                      <p:cNvPr id="0" name=""/>
                      <p:cNvPicPr/>
                      <p:nvPr/>
                    </p:nvPicPr>
                    <p:blipFill>
                      <a:blip r:embed="rId4"/>
                      <a:stretch>
                        <a:fillRect/>
                      </a:stretch>
                    </p:blipFill>
                    <p:spPr>
                      <a:xfrm>
                        <a:off x="5513388" y="3014663"/>
                        <a:ext cx="720725" cy="3968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90477929"/>
              </p:ext>
            </p:extLst>
          </p:nvPr>
        </p:nvGraphicFramePr>
        <p:xfrm>
          <a:off x="5486401" y="3597934"/>
          <a:ext cx="747712" cy="398463"/>
        </p:xfrm>
        <a:graphic>
          <a:graphicData uri="http://schemas.openxmlformats.org/presentationml/2006/ole">
            <mc:AlternateContent xmlns:mc="http://schemas.openxmlformats.org/markup-compatibility/2006">
              <mc:Choice xmlns:v="urn:schemas-microsoft-com:vml" Requires="v">
                <p:oleObj spid="_x0000_s3112" name="Equation" r:id="rId5" imgW="381000" imgH="203200" progId="Equation.3">
                  <p:embed/>
                </p:oleObj>
              </mc:Choice>
              <mc:Fallback>
                <p:oleObj name="Equation" r:id="rId5" imgW="381000" imgH="203200" progId="Equation.3">
                  <p:embed/>
                  <p:pic>
                    <p:nvPicPr>
                      <p:cNvPr id="0" name=""/>
                      <p:cNvPicPr/>
                      <p:nvPr/>
                    </p:nvPicPr>
                    <p:blipFill>
                      <a:blip r:embed="rId6"/>
                      <a:stretch>
                        <a:fillRect/>
                      </a:stretch>
                    </p:blipFill>
                    <p:spPr>
                      <a:xfrm>
                        <a:off x="5486401" y="3597934"/>
                        <a:ext cx="747712" cy="3984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29276009"/>
              </p:ext>
            </p:extLst>
          </p:nvPr>
        </p:nvGraphicFramePr>
        <p:xfrm>
          <a:off x="5650636" y="4249738"/>
          <a:ext cx="720725" cy="398462"/>
        </p:xfrm>
        <a:graphic>
          <a:graphicData uri="http://schemas.openxmlformats.org/presentationml/2006/ole">
            <mc:AlternateContent xmlns:mc="http://schemas.openxmlformats.org/markup-compatibility/2006">
              <mc:Choice xmlns:v="urn:schemas-microsoft-com:vml" Requires="v">
                <p:oleObj spid="_x0000_s3113" name="Equation" r:id="rId7" imgW="368300" imgH="203200" progId="Equation.3">
                  <p:embed/>
                </p:oleObj>
              </mc:Choice>
              <mc:Fallback>
                <p:oleObj name="Equation" r:id="rId7" imgW="368300" imgH="203200" progId="Equation.3">
                  <p:embed/>
                  <p:pic>
                    <p:nvPicPr>
                      <p:cNvPr id="0" name=""/>
                      <p:cNvPicPr/>
                      <p:nvPr/>
                    </p:nvPicPr>
                    <p:blipFill>
                      <a:blip r:embed="rId8"/>
                      <a:stretch>
                        <a:fillRect/>
                      </a:stretch>
                    </p:blipFill>
                    <p:spPr>
                      <a:xfrm>
                        <a:off x="5650636" y="4249738"/>
                        <a:ext cx="720725" cy="398462"/>
                      </a:xfrm>
                      <a:prstGeom prst="rect">
                        <a:avLst/>
                      </a:prstGeom>
                    </p:spPr>
                  </p:pic>
                </p:oleObj>
              </mc:Fallback>
            </mc:AlternateContent>
          </a:graphicData>
        </a:graphic>
      </p:graphicFrame>
    </p:spTree>
    <p:extLst>
      <p:ext uri="{BB962C8B-B14F-4D97-AF65-F5344CB8AC3E}">
        <p14:creationId xmlns:p14="http://schemas.microsoft.com/office/powerpoint/2010/main" val="31282022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a:t>
            </a:r>
            <a:endParaRPr lang="en-US" dirty="0"/>
          </a:p>
        </p:txBody>
      </p:sp>
      <p:sp>
        <p:nvSpPr>
          <p:cNvPr id="3" name="Content Placeholder 2"/>
          <p:cNvSpPr>
            <a:spLocks noGrp="1"/>
          </p:cNvSpPr>
          <p:nvPr>
            <p:ph idx="1"/>
          </p:nvPr>
        </p:nvSpPr>
        <p:spPr/>
        <p:txBody>
          <a:bodyPr/>
          <a:lstStyle/>
          <a:p>
            <a:r>
              <a:rPr lang="en-US" dirty="0"/>
              <a:t>We want to give an </a:t>
            </a:r>
            <a:r>
              <a:rPr lang="en-US" i="1" dirty="0"/>
              <a:t>upper bound </a:t>
            </a:r>
            <a:r>
              <a:rPr lang="en-US" dirty="0"/>
              <a:t>on the amount of time it takes to solve a problem. </a:t>
            </a:r>
          </a:p>
          <a:p>
            <a:r>
              <a:rPr lang="en-US" dirty="0"/>
              <a:t>  Definition: </a:t>
            </a:r>
            <a:r>
              <a:rPr lang="en-US" i="1" dirty="0"/>
              <a:t>v(n) </a:t>
            </a:r>
            <a:r>
              <a:rPr lang="en-US" dirty="0"/>
              <a:t> ( </a:t>
            </a:r>
            <a:r>
              <a:rPr lang="en-US" i="1" dirty="0"/>
              <a:t>f </a:t>
            </a:r>
            <a:r>
              <a:rPr lang="en-US" dirty="0"/>
              <a:t>(n))   constant </a:t>
            </a:r>
            <a:r>
              <a:rPr lang="en-US" i="1" dirty="0"/>
              <a:t>c </a:t>
            </a:r>
            <a:r>
              <a:rPr lang="en-US" dirty="0"/>
              <a:t>and </a:t>
            </a:r>
            <a:r>
              <a:rPr lang="en-US" i="1" dirty="0"/>
              <a:t>n0 </a:t>
            </a:r>
            <a:r>
              <a:rPr lang="en-US" dirty="0"/>
              <a:t>such that </a:t>
            </a:r>
            <a:r>
              <a:rPr lang="en-US" i="1" dirty="0"/>
              <a:t>v(n) </a:t>
            </a:r>
            <a:r>
              <a:rPr lang="en-US" dirty="0"/>
              <a:t> </a:t>
            </a:r>
            <a:r>
              <a:rPr lang="en-US" i="1" dirty="0"/>
              <a:t>c f </a:t>
            </a:r>
            <a:r>
              <a:rPr lang="en-US" dirty="0"/>
              <a:t>(n) whenever </a:t>
            </a:r>
          </a:p>
          <a:p>
            <a:r>
              <a:rPr lang="en-US" i="1" dirty="0"/>
              <a:t>n </a:t>
            </a:r>
            <a:r>
              <a:rPr lang="en-US" dirty="0"/>
              <a:t> </a:t>
            </a:r>
            <a:r>
              <a:rPr lang="en-US" i="1" dirty="0"/>
              <a:t>n0 </a:t>
            </a:r>
            <a:br>
              <a:rPr lang="en-US" i="1" dirty="0"/>
            </a:br>
            <a:endParaRPr lang="en-US" dirty="0"/>
          </a:p>
          <a:p>
            <a:endParaRPr lang="en-US" dirty="0"/>
          </a:p>
        </p:txBody>
      </p:sp>
    </p:spTree>
    <p:extLst>
      <p:ext uri="{BB962C8B-B14F-4D97-AF65-F5344CB8AC3E}">
        <p14:creationId xmlns:p14="http://schemas.microsoft.com/office/powerpoint/2010/main" val="41288327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a:t>
            </a:r>
            <a:endParaRPr lang="en-US" dirty="0"/>
          </a:p>
        </p:txBody>
      </p:sp>
      <p:sp>
        <p:nvSpPr>
          <p:cNvPr id="3" name="Content Placeholder 2"/>
          <p:cNvSpPr>
            <a:spLocks noGrp="1"/>
          </p:cNvSpPr>
          <p:nvPr>
            <p:ph idx="1"/>
          </p:nvPr>
        </p:nvSpPr>
        <p:spPr/>
        <p:txBody>
          <a:bodyPr/>
          <a:lstStyle/>
          <a:p>
            <a:r>
              <a:rPr lang="en-US" dirty="0"/>
              <a:t>Termed complexity but has nothing to do </a:t>
            </a:r>
            <a:r>
              <a:rPr lang="en-US" dirty="0" smtClean="0"/>
              <a:t>with difficulty </a:t>
            </a:r>
            <a:r>
              <a:rPr lang="en-US" dirty="0"/>
              <a:t>of coding or understanding, just the time to execute. </a:t>
            </a:r>
          </a:p>
          <a:p>
            <a:r>
              <a:rPr lang="en-US" dirty="0"/>
              <a:t>Important tool for analyzing and describing the behavior of algorithms</a:t>
            </a:r>
            <a:r>
              <a:rPr lang="en-US" dirty="0" smtClean="0"/>
              <a:t>.</a:t>
            </a:r>
          </a:p>
          <a:p>
            <a:r>
              <a:rPr lang="en-US" dirty="0" smtClean="0"/>
              <a:t>Most commonly used measure of complexity.</a:t>
            </a:r>
            <a:endParaRPr lang="en-US" dirty="0"/>
          </a:p>
        </p:txBody>
      </p:sp>
    </p:spTree>
    <p:extLst>
      <p:ext uri="{BB962C8B-B14F-4D97-AF65-F5344CB8AC3E}">
        <p14:creationId xmlns:p14="http://schemas.microsoft.com/office/powerpoint/2010/main" val="13272351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Performance</a:t>
            </a:r>
            <a:endParaRPr lang="en-US" dirty="0"/>
          </a:p>
        </p:txBody>
      </p:sp>
      <p:sp>
        <p:nvSpPr>
          <p:cNvPr id="3" name="Content Placeholder 2"/>
          <p:cNvSpPr>
            <a:spLocks noGrp="1"/>
          </p:cNvSpPr>
          <p:nvPr>
            <p:ph idx="1"/>
          </p:nvPr>
        </p:nvSpPr>
        <p:spPr/>
        <p:txBody>
          <a:bodyPr/>
          <a:lstStyle/>
          <a:p>
            <a:r>
              <a:rPr lang="en-US" dirty="0" smtClean="0"/>
              <a:t>A measure of the space and time a program requires</a:t>
            </a:r>
          </a:p>
          <a:p>
            <a:pPr lvl="1"/>
            <a:r>
              <a:rPr lang="en-US" dirty="0" smtClean="0"/>
              <a:t>Performance </a:t>
            </a:r>
            <a:r>
              <a:rPr lang="en-US" dirty="0"/>
              <a:t>analysis: </a:t>
            </a:r>
            <a:r>
              <a:rPr lang="en-US" dirty="0" smtClean="0"/>
              <a:t>analytical</a:t>
            </a:r>
          </a:p>
          <a:p>
            <a:pPr lvl="1"/>
            <a:r>
              <a:rPr lang="en-US" dirty="0" smtClean="0"/>
              <a:t>Performance </a:t>
            </a:r>
            <a:r>
              <a:rPr lang="en-US" dirty="0"/>
              <a:t>measurement: experimental </a:t>
            </a:r>
            <a:endParaRPr lang="en-US" dirty="0" smtClean="0"/>
          </a:p>
          <a:p>
            <a:r>
              <a:rPr lang="en-US" dirty="0" smtClean="0"/>
              <a:t>Often depends on the input size</a:t>
            </a:r>
          </a:p>
          <a:p>
            <a:endParaRPr lang="en-US" dirty="0"/>
          </a:p>
        </p:txBody>
      </p:sp>
    </p:spTree>
    <p:extLst>
      <p:ext uri="{BB962C8B-B14F-4D97-AF65-F5344CB8AC3E}">
        <p14:creationId xmlns:p14="http://schemas.microsoft.com/office/powerpoint/2010/main" val="34079885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perfect?</a:t>
            </a:r>
            <a:endParaRPr lang="en-US" dirty="0"/>
          </a:p>
        </p:txBody>
      </p:sp>
      <p:sp>
        <p:nvSpPr>
          <p:cNvPr id="3" name="Content Placeholder 2"/>
          <p:cNvSpPr>
            <a:spLocks noGrp="1"/>
          </p:cNvSpPr>
          <p:nvPr>
            <p:ph idx="1"/>
          </p:nvPr>
        </p:nvSpPr>
        <p:spPr/>
        <p:txBody>
          <a:bodyPr/>
          <a:lstStyle/>
          <a:p>
            <a:r>
              <a:rPr lang="en-US" dirty="0"/>
              <a:t>Is an (</a:t>
            </a:r>
            <a:r>
              <a:rPr lang="en-US" dirty="0" smtClean="0"/>
              <a:t>n^2 </a:t>
            </a:r>
            <a:r>
              <a:rPr lang="en-US" dirty="0"/>
              <a:t>) algorithm always better than an (</a:t>
            </a:r>
            <a:r>
              <a:rPr lang="en-US" dirty="0" smtClean="0"/>
              <a:t>n^3 </a:t>
            </a:r>
            <a:r>
              <a:rPr lang="en-US" dirty="0"/>
              <a:t>) algorithm? </a:t>
            </a:r>
          </a:p>
        </p:txBody>
      </p:sp>
      <p:pic>
        <p:nvPicPr>
          <p:cNvPr id="8" name="Picture 7"/>
          <p:cNvPicPr>
            <a:picLocks noChangeAspect="1"/>
          </p:cNvPicPr>
          <p:nvPr/>
        </p:nvPicPr>
        <p:blipFill>
          <a:blip r:embed="rId3"/>
          <a:stretch>
            <a:fillRect/>
          </a:stretch>
        </p:blipFill>
        <p:spPr>
          <a:xfrm>
            <a:off x="2260600" y="2911423"/>
            <a:ext cx="4622800" cy="2463800"/>
          </a:xfrm>
          <a:prstGeom prst="rect">
            <a:avLst/>
          </a:prstGeom>
        </p:spPr>
      </p:pic>
    </p:spTree>
    <p:extLst>
      <p:ext uri="{BB962C8B-B14F-4D97-AF65-F5344CB8AC3E}">
        <p14:creationId xmlns:p14="http://schemas.microsoft.com/office/powerpoint/2010/main" val="143665244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a:t>No, it depends on the specific constants</a:t>
            </a:r>
            <a:r>
              <a:rPr lang="en-US" dirty="0" smtClean="0"/>
              <a:t>.</a:t>
            </a:r>
            <a:endParaRPr lang="en-US" dirty="0"/>
          </a:p>
          <a:p>
            <a:r>
              <a:rPr lang="en-US" dirty="0"/>
              <a:t>But if </a:t>
            </a:r>
            <a:r>
              <a:rPr lang="en-US" i="1" dirty="0"/>
              <a:t>n </a:t>
            </a:r>
            <a:r>
              <a:rPr lang="en-US" dirty="0"/>
              <a:t>is large enough, an (</a:t>
            </a:r>
            <a:r>
              <a:rPr lang="en-US" dirty="0" smtClean="0"/>
              <a:t>n^3 </a:t>
            </a:r>
            <a:r>
              <a:rPr lang="en-US" dirty="0"/>
              <a:t>) algorithm is always slower than an (</a:t>
            </a:r>
            <a:r>
              <a:rPr lang="en-US" dirty="0" smtClean="0"/>
              <a:t>n^2 </a:t>
            </a:r>
            <a:r>
              <a:rPr lang="en-US" dirty="0"/>
              <a:t>) algorithm. </a:t>
            </a:r>
          </a:p>
          <a:p>
            <a:endParaRPr lang="en-US" dirty="0" smtClean="0"/>
          </a:p>
          <a:p>
            <a:r>
              <a:rPr lang="en-US" dirty="0" smtClean="0"/>
              <a:t>When n is small, c may dominate</a:t>
            </a:r>
          </a:p>
          <a:p>
            <a:r>
              <a:rPr lang="en-US" dirty="0" smtClean="0"/>
              <a:t>But when n is large, c becomes negligible</a:t>
            </a:r>
            <a:endParaRPr lang="en-US" dirty="0"/>
          </a:p>
        </p:txBody>
      </p:sp>
    </p:spTree>
    <p:extLst>
      <p:ext uri="{BB962C8B-B14F-4D97-AF65-F5344CB8AC3E}">
        <p14:creationId xmlns:p14="http://schemas.microsoft.com/office/powerpoint/2010/main" val="36676216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Classes</a:t>
            </a:r>
            <a:endParaRPr lang="en-US" dirty="0"/>
          </a:p>
        </p:txBody>
      </p:sp>
      <p:sp>
        <p:nvSpPr>
          <p:cNvPr id="3" name="Content Placeholder 2"/>
          <p:cNvSpPr>
            <a:spLocks noGrp="1"/>
          </p:cNvSpPr>
          <p:nvPr>
            <p:ph idx="1"/>
          </p:nvPr>
        </p:nvSpPr>
        <p:spPr>
          <a:xfrm>
            <a:off x="914400" y="1735137"/>
            <a:ext cx="7313613" cy="4660895"/>
          </a:xfrm>
        </p:spPr>
        <p:txBody>
          <a:bodyPr>
            <a:normAutofit lnSpcReduction="10000"/>
          </a:bodyPr>
          <a:lstStyle/>
          <a:p>
            <a:r>
              <a:rPr lang="en-US" dirty="0" smtClean="0"/>
              <a:t></a:t>
            </a:r>
            <a:r>
              <a:rPr lang="en-US" dirty="0"/>
              <a:t>(1</a:t>
            </a:r>
            <a:r>
              <a:rPr lang="en-US" dirty="0" smtClean="0"/>
              <a:t>)	constant</a:t>
            </a:r>
          </a:p>
          <a:p>
            <a:r>
              <a:rPr lang="en-US" dirty="0" smtClean="0"/>
              <a:t></a:t>
            </a:r>
            <a:r>
              <a:rPr lang="en-US" dirty="0"/>
              <a:t>(logn</a:t>
            </a:r>
            <a:r>
              <a:rPr lang="en-US" dirty="0" smtClean="0"/>
              <a:t>)	logarithmic</a:t>
            </a:r>
          </a:p>
          <a:p>
            <a:r>
              <a:rPr lang="en-US" dirty="0" smtClean="0"/>
              <a:t></a:t>
            </a:r>
            <a:r>
              <a:rPr lang="en-US" dirty="0"/>
              <a:t>(n</a:t>
            </a:r>
            <a:r>
              <a:rPr lang="en-US" dirty="0" smtClean="0"/>
              <a:t>)	linear</a:t>
            </a:r>
          </a:p>
          <a:p>
            <a:r>
              <a:rPr lang="en-US" dirty="0" smtClean="0"/>
              <a:t></a:t>
            </a:r>
            <a:r>
              <a:rPr lang="en-US" dirty="0"/>
              <a:t>(</a:t>
            </a:r>
            <a:r>
              <a:rPr lang="en-US" dirty="0" smtClean="0"/>
              <a:t>nlogn)	n </a:t>
            </a:r>
            <a:r>
              <a:rPr lang="en-US" dirty="0"/>
              <a:t>log </a:t>
            </a:r>
            <a:r>
              <a:rPr lang="en-US" dirty="0" smtClean="0"/>
              <a:t>n</a:t>
            </a:r>
          </a:p>
          <a:p>
            <a:r>
              <a:rPr lang="en-US" dirty="0" smtClean="0"/>
              <a:t></a:t>
            </a:r>
            <a:r>
              <a:rPr lang="en-US" dirty="0"/>
              <a:t>(</a:t>
            </a:r>
            <a:r>
              <a:rPr lang="en-US" dirty="0" smtClean="0"/>
              <a:t>n^2 )	quadratic</a:t>
            </a:r>
          </a:p>
          <a:p>
            <a:r>
              <a:rPr lang="en-US" dirty="0" smtClean="0"/>
              <a:t></a:t>
            </a:r>
            <a:r>
              <a:rPr lang="en-US" dirty="0"/>
              <a:t>(</a:t>
            </a:r>
            <a:r>
              <a:rPr lang="en-US" dirty="0" smtClean="0"/>
              <a:t>n^3 )	cubic</a:t>
            </a:r>
            <a:endParaRPr lang="en-US" dirty="0"/>
          </a:p>
          <a:p>
            <a:r>
              <a:rPr lang="en-US" dirty="0" smtClean="0"/>
              <a:t></a:t>
            </a:r>
            <a:r>
              <a:rPr lang="en-US" dirty="0"/>
              <a:t>(</a:t>
            </a:r>
            <a:r>
              <a:rPr lang="en-US" dirty="0" smtClean="0"/>
              <a:t>2^n )	exponential</a:t>
            </a:r>
          </a:p>
          <a:p>
            <a:r>
              <a:rPr lang="en-US" dirty="0" smtClean="0"/>
              <a:t></a:t>
            </a:r>
            <a:r>
              <a:rPr lang="en-US" dirty="0"/>
              <a:t>(n!</a:t>
            </a:r>
            <a:r>
              <a:rPr lang="en-US" dirty="0" smtClean="0"/>
              <a:t>)	factorial</a:t>
            </a:r>
            <a:endParaRPr lang="en-US" dirty="0"/>
          </a:p>
          <a:p>
            <a:endParaRPr lang="en-US" dirty="0"/>
          </a:p>
        </p:txBody>
      </p:sp>
      <p:pic>
        <p:nvPicPr>
          <p:cNvPr id="4" name="Picture 3"/>
          <p:cNvPicPr>
            <a:picLocks noChangeAspect="1"/>
          </p:cNvPicPr>
          <p:nvPr/>
        </p:nvPicPr>
        <p:blipFill>
          <a:blip r:embed="rId2"/>
          <a:stretch>
            <a:fillRect/>
          </a:stretch>
        </p:blipFill>
        <p:spPr>
          <a:xfrm>
            <a:off x="1200877" y="3776585"/>
            <a:ext cx="5499100" cy="1435100"/>
          </a:xfrm>
          <a:prstGeom prst="rect">
            <a:avLst/>
          </a:prstGeom>
        </p:spPr>
      </p:pic>
    </p:spTree>
    <p:extLst>
      <p:ext uri="{BB962C8B-B14F-4D97-AF65-F5344CB8AC3E}">
        <p14:creationId xmlns:p14="http://schemas.microsoft.com/office/powerpoint/2010/main" val="27593442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a:t>
            </a:r>
            <a:endParaRPr lang="en-US" dirty="0"/>
          </a:p>
        </p:txBody>
      </p:sp>
      <p:sp>
        <p:nvSpPr>
          <p:cNvPr id="3" name="Content Placeholder 2"/>
          <p:cNvSpPr>
            <a:spLocks noGrp="1"/>
          </p:cNvSpPr>
          <p:nvPr>
            <p:ph idx="1"/>
          </p:nvPr>
        </p:nvSpPr>
        <p:spPr/>
        <p:txBody>
          <a:bodyPr/>
          <a:lstStyle/>
          <a:p>
            <a:r>
              <a:rPr lang="en-US" dirty="0"/>
              <a:t>Intractable – all known algorithms to solve a problem are of exponential complexity. </a:t>
            </a:r>
            <a:endParaRPr lang="en-US" dirty="0" smtClean="0"/>
          </a:p>
          <a:p>
            <a:endParaRPr lang="en-US" dirty="0"/>
          </a:p>
          <a:p>
            <a:r>
              <a:rPr lang="en-US" dirty="0" smtClean="0"/>
              <a:t>What kind of problems only have exponential solutions?</a:t>
            </a:r>
            <a:endParaRPr lang="en-US" dirty="0"/>
          </a:p>
        </p:txBody>
      </p:sp>
    </p:spTree>
    <p:extLst>
      <p:ext uri="{BB962C8B-B14F-4D97-AF65-F5344CB8AC3E}">
        <p14:creationId xmlns:p14="http://schemas.microsoft.com/office/powerpoint/2010/main" val="24877774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0897601"/>
              </p:ext>
            </p:extLst>
          </p:nvPr>
        </p:nvGraphicFramePr>
        <p:xfrm>
          <a:off x="914400" y="1625468"/>
          <a:ext cx="7363852" cy="4559373"/>
        </p:xfrm>
        <a:graphic>
          <a:graphicData uri="http://schemas.openxmlformats.org/drawingml/2006/table">
            <a:tbl>
              <a:tblPr firstRow="1" bandRow="1">
                <a:tableStyleId>{5C22544A-7EE6-4342-B048-85BDC9FD1C3A}</a:tableStyleId>
              </a:tblPr>
              <a:tblGrid>
                <a:gridCol w="1759057"/>
                <a:gridCol w="1759057"/>
                <a:gridCol w="1759057"/>
                <a:gridCol w="2086681"/>
              </a:tblGrid>
              <a:tr h="392957">
                <a:tc>
                  <a:txBody>
                    <a:bodyPr/>
                    <a:lstStyle/>
                    <a:p>
                      <a:r>
                        <a:rPr lang="en-US" dirty="0" smtClean="0"/>
                        <a:t>Name</a:t>
                      </a:r>
                      <a:endParaRPr lang="en-US" dirty="0"/>
                    </a:p>
                  </a:txBody>
                  <a:tcPr/>
                </a:tc>
                <a:tc>
                  <a:txBody>
                    <a:bodyPr/>
                    <a:lstStyle/>
                    <a:p>
                      <a:r>
                        <a:rPr lang="en-US" dirty="0" smtClean="0"/>
                        <a:t>Expression</a:t>
                      </a:r>
                      <a:endParaRPr lang="en-US" dirty="0"/>
                    </a:p>
                  </a:txBody>
                  <a:tcPr/>
                </a:tc>
                <a:tc>
                  <a:txBody>
                    <a:bodyPr/>
                    <a:lstStyle/>
                    <a:p>
                      <a:r>
                        <a:rPr lang="en-US" dirty="0" smtClean="0"/>
                        <a:t>Growth</a:t>
                      </a:r>
                      <a:r>
                        <a:rPr lang="en-US" baseline="0" dirty="0" smtClean="0"/>
                        <a:t> Rate</a:t>
                      </a:r>
                      <a:endParaRPr lang="en-US" dirty="0"/>
                    </a:p>
                  </a:txBody>
                  <a:tcPr/>
                </a:tc>
                <a:tc>
                  <a:txBody>
                    <a:bodyPr/>
                    <a:lstStyle/>
                    <a:p>
                      <a:r>
                        <a:rPr lang="en-US" dirty="0" smtClean="0"/>
                        <a:t>Similar to</a:t>
                      </a:r>
                      <a:endParaRPr lang="en-US" dirty="0"/>
                    </a:p>
                  </a:txBody>
                  <a:tcPr/>
                </a:tc>
              </a:tr>
              <a:tr h="1259614">
                <a:tc>
                  <a:txBody>
                    <a:bodyPr/>
                    <a:lstStyle/>
                    <a:p>
                      <a:r>
                        <a:rPr lang="en-US" sz="1800" kern="1200" dirty="0" smtClean="0">
                          <a:solidFill>
                            <a:schemeClr val="dk1"/>
                          </a:solidFill>
                          <a:effectLst/>
                          <a:latin typeface="+mn-lt"/>
                          <a:ea typeface="+mn-ea"/>
                          <a:cs typeface="+mn-cs"/>
                        </a:rPr>
                        <a:t>Big-Oh </a:t>
                      </a:r>
                      <a:endParaRPr lang="en-US" dirty="0"/>
                    </a:p>
                  </a:txBody>
                  <a:tcPr/>
                </a:tc>
                <a:tc>
                  <a:txBody>
                    <a:bodyPr/>
                    <a:lstStyle/>
                    <a:p>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 (F(N)) </a:t>
                      </a:r>
                      <a:endParaRPr lang="en-US" dirty="0"/>
                    </a:p>
                  </a:txBody>
                  <a:tcPr/>
                </a:tc>
                <a:tc>
                  <a:txBody>
                    <a:bodyPr/>
                    <a:lstStyle/>
                    <a:p>
                      <a:r>
                        <a:rPr lang="en-US" sz="1800" kern="1200" dirty="0" smtClean="0">
                          <a:solidFill>
                            <a:schemeClr val="dk1"/>
                          </a:solidFill>
                          <a:effectLst/>
                          <a:latin typeface="+mn-lt"/>
                          <a:ea typeface="+mn-ea"/>
                          <a:cs typeface="+mn-cs"/>
                        </a:rPr>
                        <a:t>Growth of </a:t>
                      </a:r>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is  growth of </a:t>
                      </a:r>
                      <a:r>
                        <a:rPr lang="en-US" sz="1800" i="1" kern="1200" dirty="0" smtClean="0">
                          <a:solidFill>
                            <a:schemeClr val="dk1"/>
                          </a:solidFill>
                          <a:effectLst/>
                          <a:latin typeface="+mn-lt"/>
                          <a:ea typeface="+mn-ea"/>
                          <a:cs typeface="+mn-cs"/>
                        </a:rPr>
                        <a:t>F(N)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Less than or Equal (Upper bound)</a:t>
                      </a:r>
                      <a:endParaRPr lang="en-US" dirty="0" smtClean="0"/>
                    </a:p>
                  </a:txBody>
                  <a:tcPr/>
                </a:tc>
              </a:tr>
              <a:tr h="968934">
                <a:tc>
                  <a:txBody>
                    <a:bodyPr/>
                    <a:lstStyle/>
                    <a:p>
                      <a:r>
                        <a:rPr lang="en-US" sz="1800" kern="1200" dirty="0" smtClean="0">
                          <a:solidFill>
                            <a:schemeClr val="dk1"/>
                          </a:solidFill>
                          <a:effectLst/>
                          <a:latin typeface="+mn-lt"/>
                          <a:ea typeface="+mn-ea"/>
                          <a:cs typeface="+mn-cs"/>
                        </a:rPr>
                        <a:t>Big-Omega </a:t>
                      </a:r>
                      <a:endParaRPr lang="en-US" dirty="0"/>
                    </a:p>
                  </a:txBody>
                  <a:tcPr/>
                </a:tc>
                <a:tc>
                  <a:txBody>
                    <a:bodyPr/>
                    <a:lstStyle/>
                    <a:p>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 (F(N)) </a:t>
                      </a:r>
                      <a:endParaRPr lang="en-US" dirty="0"/>
                    </a:p>
                  </a:txBody>
                  <a:tcPr/>
                </a:tc>
                <a:tc>
                  <a:txBody>
                    <a:bodyPr/>
                    <a:lstStyle/>
                    <a:p>
                      <a:r>
                        <a:rPr lang="en-US" sz="1800" kern="1200" dirty="0" smtClean="0">
                          <a:solidFill>
                            <a:schemeClr val="dk1"/>
                          </a:solidFill>
                          <a:effectLst/>
                          <a:latin typeface="+mn-lt"/>
                          <a:ea typeface="+mn-ea"/>
                          <a:cs typeface="+mn-cs"/>
                        </a:rPr>
                        <a:t>Growth of </a:t>
                      </a:r>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is  growth of </a:t>
                      </a:r>
                      <a:r>
                        <a:rPr lang="en-US" sz="1800" i="1" kern="1200" dirty="0" smtClean="0">
                          <a:solidFill>
                            <a:schemeClr val="dk1"/>
                          </a:solidFill>
                          <a:effectLst/>
                          <a:latin typeface="+mn-lt"/>
                          <a:ea typeface="+mn-ea"/>
                          <a:cs typeface="+mn-cs"/>
                        </a:rPr>
                        <a:t>F(N)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Greater than (lower bound) </a:t>
                      </a:r>
                      <a:endParaRPr lang="en-US" dirty="0" smtClean="0"/>
                    </a:p>
                    <a:p>
                      <a:endParaRPr lang="en-US" dirty="0"/>
                    </a:p>
                  </a:txBody>
                  <a:tcPr/>
                </a:tc>
              </a:tr>
              <a:tr h="968934">
                <a:tc>
                  <a:txBody>
                    <a:bodyPr/>
                    <a:lstStyle/>
                    <a:p>
                      <a:r>
                        <a:rPr lang="en-US" sz="1800" kern="1200" dirty="0" smtClean="0">
                          <a:solidFill>
                            <a:schemeClr val="dk1"/>
                          </a:solidFill>
                          <a:effectLst/>
                          <a:latin typeface="+mn-lt"/>
                          <a:ea typeface="+mn-ea"/>
                          <a:cs typeface="+mn-cs"/>
                        </a:rPr>
                        <a:t>Big-Theta </a:t>
                      </a:r>
                      <a:endParaRPr lang="en-US" dirty="0"/>
                    </a:p>
                  </a:txBody>
                  <a:tcPr/>
                </a:tc>
                <a:tc>
                  <a:txBody>
                    <a:bodyPr/>
                    <a:lstStyle/>
                    <a:p>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 (F(N)) </a:t>
                      </a:r>
                      <a:endParaRPr lang="en-US" dirty="0"/>
                    </a:p>
                  </a:txBody>
                  <a:tcPr/>
                </a:tc>
                <a:tc>
                  <a:txBody>
                    <a:bodyPr/>
                    <a:lstStyle/>
                    <a:p>
                      <a:r>
                        <a:rPr lang="en-US" sz="1800" kern="1200" dirty="0" smtClean="0">
                          <a:solidFill>
                            <a:schemeClr val="dk1"/>
                          </a:solidFill>
                          <a:effectLst/>
                          <a:latin typeface="+mn-lt"/>
                          <a:ea typeface="+mn-ea"/>
                          <a:cs typeface="+mn-cs"/>
                        </a:rPr>
                        <a:t>Growth of </a:t>
                      </a:r>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is = growth of </a:t>
                      </a:r>
                      <a:r>
                        <a:rPr lang="en-US" sz="1800" i="1" kern="1200" dirty="0" smtClean="0">
                          <a:solidFill>
                            <a:schemeClr val="dk1"/>
                          </a:solidFill>
                          <a:effectLst/>
                          <a:latin typeface="+mn-lt"/>
                          <a:ea typeface="+mn-ea"/>
                          <a:cs typeface="+mn-cs"/>
                        </a:rPr>
                        <a:t>F(N) </a:t>
                      </a:r>
                      <a:endParaRPr lang="en-US" dirty="0"/>
                    </a:p>
                  </a:txBody>
                  <a:tcPr/>
                </a:tc>
                <a:tc>
                  <a:txBody>
                    <a:bodyPr/>
                    <a:lstStyle/>
                    <a:p>
                      <a:r>
                        <a:rPr lang="en-US" sz="1800" kern="1200" dirty="0" smtClean="0">
                          <a:solidFill>
                            <a:schemeClr val="dk1"/>
                          </a:solidFill>
                          <a:effectLst/>
                          <a:latin typeface="+mn-lt"/>
                          <a:ea typeface="+mn-ea"/>
                          <a:cs typeface="+mn-cs"/>
                        </a:rPr>
                        <a:t>Equal to (tight bound) </a:t>
                      </a:r>
                      <a:endParaRPr lang="en-US" dirty="0"/>
                    </a:p>
                  </a:txBody>
                  <a:tcPr/>
                </a:tc>
              </a:tr>
              <a:tr h="968934">
                <a:tc>
                  <a:txBody>
                    <a:bodyPr/>
                    <a:lstStyle/>
                    <a:p>
                      <a:r>
                        <a:rPr lang="en-US" sz="1800" kern="1200" dirty="0" smtClean="0">
                          <a:solidFill>
                            <a:schemeClr val="dk1"/>
                          </a:solidFill>
                          <a:effectLst/>
                          <a:latin typeface="+mn-lt"/>
                          <a:ea typeface="+mn-ea"/>
                          <a:cs typeface="+mn-cs"/>
                        </a:rPr>
                        <a:t>Little-Oh </a:t>
                      </a:r>
                      <a:endParaRPr lang="en-US" dirty="0"/>
                    </a:p>
                  </a:txBody>
                  <a:tcPr/>
                </a:tc>
                <a:tc>
                  <a:txBody>
                    <a:bodyPr/>
                    <a:lstStyle/>
                    <a:p>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(F(N)) </a:t>
                      </a:r>
                      <a:endParaRPr lang="en-US" dirty="0"/>
                    </a:p>
                  </a:txBody>
                  <a:tcPr/>
                </a:tc>
                <a:tc>
                  <a:txBody>
                    <a:bodyPr/>
                    <a:lstStyle/>
                    <a:p>
                      <a:r>
                        <a:rPr lang="en-US" sz="1800" kern="1200" dirty="0" smtClean="0">
                          <a:solidFill>
                            <a:schemeClr val="dk1"/>
                          </a:solidFill>
                          <a:effectLst/>
                          <a:latin typeface="+mn-lt"/>
                          <a:ea typeface="+mn-ea"/>
                          <a:cs typeface="+mn-cs"/>
                        </a:rPr>
                        <a:t>Growth of </a:t>
                      </a:r>
                      <a:r>
                        <a:rPr lang="en-US" sz="1800" i="1" kern="1200" dirty="0" smtClean="0">
                          <a:solidFill>
                            <a:schemeClr val="dk1"/>
                          </a:solidFill>
                          <a:effectLst/>
                          <a:latin typeface="+mn-lt"/>
                          <a:ea typeface="+mn-ea"/>
                          <a:cs typeface="+mn-cs"/>
                        </a:rPr>
                        <a:t>T(N) </a:t>
                      </a:r>
                      <a:r>
                        <a:rPr lang="en-US" sz="1800" kern="1200" dirty="0" smtClean="0">
                          <a:solidFill>
                            <a:schemeClr val="dk1"/>
                          </a:solidFill>
                          <a:effectLst/>
                          <a:latin typeface="+mn-lt"/>
                          <a:ea typeface="+mn-ea"/>
                          <a:cs typeface="+mn-cs"/>
                        </a:rPr>
                        <a:t>is &lt; growth of </a:t>
                      </a:r>
                      <a:r>
                        <a:rPr lang="en-US" sz="1800" i="1" kern="1200" dirty="0" smtClean="0">
                          <a:solidFill>
                            <a:schemeClr val="dk1"/>
                          </a:solidFill>
                          <a:effectLst/>
                          <a:latin typeface="+mn-lt"/>
                          <a:ea typeface="+mn-ea"/>
                          <a:cs typeface="+mn-cs"/>
                        </a:rPr>
                        <a:t>F(N) </a:t>
                      </a:r>
                      <a:endParaRPr lang="en-US" dirty="0"/>
                    </a:p>
                  </a:txBody>
                  <a:tcPr/>
                </a:tc>
                <a:tc>
                  <a:txBody>
                    <a:bodyPr/>
                    <a:lstStyle/>
                    <a:p>
                      <a:r>
                        <a:rPr lang="en-US" sz="1800" kern="1200" dirty="0" smtClean="0">
                          <a:solidFill>
                            <a:schemeClr val="dk1"/>
                          </a:solidFill>
                          <a:effectLst/>
                          <a:latin typeface="+mn-lt"/>
                          <a:ea typeface="+mn-ea"/>
                          <a:cs typeface="+mn-cs"/>
                        </a:rPr>
                        <a:t>Less than (sub) </a:t>
                      </a:r>
                      <a:endParaRPr lang="en-US" dirty="0"/>
                    </a:p>
                  </a:txBody>
                  <a:tcPr/>
                </a:tc>
              </a:tr>
            </a:tbl>
          </a:graphicData>
        </a:graphic>
      </p:graphicFrame>
      <p:pic>
        <p:nvPicPr>
          <p:cNvPr id="3" name="Picture 2"/>
          <p:cNvPicPr>
            <a:picLocks noChangeAspect="1"/>
          </p:cNvPicPr>
          <p:nvPr/>
        </p:nvPicPr>
        <p:blipFill>
          <a:blip r:embed="rId2"/>
          <a:stretch>
            <a:fillRect/>
          </a:stretch>
        </p:blipFill>
        <p:spPr>
          <a:xfrm>
            <a:off x="694193" y="2095569"/>
            <a:ext cx="1524000" cy="749300"/>
          </a:xfrm>
          <a:prstGeom prst="rect">
            <a:avLst/>
          </a:prstGeom>
        </p:spPr>
      </p:pic>
    </p:spTree>
    <p:extLst>
      <p:ext uri="{BB962C8B-B14F-4D97-AF65-F5344CB8AC3E}">
        <p14:creationId xmlns:p14="http://schemas.microsoft.com/office/powerpoint/2010/main" val="258896735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 </a:t>
            </a:r>
            <a:r>
              <a:rPr lang="en-US" dirty="0"/>
              <a:t>why not just use Big-Theta? Wouldn’t we rather have a tight bound? </a:t>
            </a:r>
          </a:p>
          <a:p>
            <a:r>
              <a:rPr lang="en-US" dirty="0"/>
              <a:t> Consider the difference between showing: </a:t>
            </a:r>
            <a:endParaRPr lang="en-US" dirty="0" smtClean="0"/>
          </a:p>
          <a:p>
            <a:pPr lvl="1"/>
            <a:r>
              <a:rPr lang="en-US" dirty="0" smtClean="0"/>
              <a:t>I </a:t>
            </a:r>
            <a:r>
              <a:rPr lang="en-US" dirty="0"/>
              <a:t>can solve a problem in </a:t>
            </a:r>
            <a:r>
              <a:rPr lang="en-US" dirty="0" smtClean="0"/>
              <a:t>n^2 </a:t>
            </a:r>
            <a:r>
              <a:rPr lang="en-US" dirty="0"/>
              <a:t>time. (There exists a solution I can show you.) </a:t>
            </a:r>
            <a:endParaRPr lang="en-US" dirty="0" smtClean="0"/>
          </a:p>
          <a:p>
            <a:pPr lvl="1"/>
            <a:r>
              <a:rPr lang="en-US" dirty="0" smtClean="0"/>
              <a:t> </a:t>
            </a:r>
            <a:r>
              <a:rPr lang="en-US" dirty="0"/>
              <a:t>No solution will be any better (I can reason about ALL possible solutions.) </a:t>
            </a:r>
          </a:p>
          <a:p>
            <a:r>
              <a:rPr lang="en-US" dirty="0" smtClean="0"/>
              <a:t>Clearly </a:t>
            </a:r>
            <a:r>
              <a:rPr lang="en-US" dirty="0"/>
              <a:t>the first is easier, which is like Big Oh. Big Theta is like the second option, and </a:t>
            </a:r>
            <a:r>
              <a:rPr lang="en-US" dirty="0" smtClean="0"/>
              <a:t>is </a:t>
            </a:r>
            <a:r>
              <a:rPr lang="en-US" dirty="0"/>
              <a:t>much more difficult. </a:t>
            </a:r>
          </a:p>
          <a:p>
            <a:endParaRPr lang="en-US" dirty="0"/>
          </a:p>
        </p:txBody>
      </p:sp>
    </p:spTree>
    <p:extLst>
      <p:ext uri="{BB962C8B-B14F-4D97-AF65-F5344CB8AC3E}">
        <p14:creationId xmlns:p14="http://schemas.microsoft.com/office/powerpoint/2010/main" val="3630238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://csilm.usu.edu/lms/nav/activity.jsp?sid=__shared&amp;cid=emready@cs2420&amp;lid=8&amp;aid=</a:t>
            </a:r>
            <a:r>
              <a:rPr lang="en-US" dirty="0" smtClean="0">
                <a:hlinkClick r:id="rId2"/>
              </a:rPr>
              <a:t>506963444</a:t>
            </a:r>
            <a:r>
              <a:rPr lang="en-US" dirty="0" smtClean="0"/>
              <a:t> </a:t>
            </a:r>
            <a:endParaRPr lang="en-US" dirty="0"/>
          </a:p>
        </p:txBody>
      </p:sp>
    </p:spTree>
    <p:extLst>
      <p:ext uri="{BB962C8B-B14F-4D97-AF65-F5344CB8AC3E}">
        <p14:creationId xmlns:p14="http://schemas.microsoft.com/office/powerpoint/2010/main" val="15194123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Complexity</a:t>
            </a:r>
            <a:endParaRPr lang="en-US" dirty="0"/>
          </a:p>
        </p:txBody>
      </p:sp>
      <p:sp>
        <p:nvSpPr>
          <p:cNvPr id="3" name="Content Placeholder 2"/>
          <p:cNvSpPr>
            <a:spLocks noGrp="1"/>
          </p:cNvSpPr>
          <p:nvPr>
            <p:ph idx="1"/>
          </p:nvPr>
        </p:nvSpPr>
        <p:spPr/>
        <p:txBody>
          <a:bodyPr>
            <a:normAutofit/>
          </a:bodyPr>
          <a:lstStyle/>
          <a:p>
            <a:r>
              <a:rPr lang="en-US" dirty="0" smtClean="0"/>
              <a:t>Because constants in the equation will eventually be overwhelmed by n, we leave them out.</a:t>
            </a:r>
          </a:p>
          <a:p>
            <a:r>
              <a:rPr lang="en-US" dirty="0" smtClean="0"/>
              <a:t>The constants only shift the graph</a:t>
            </a:r>
          </a:p>
          <a:p>
            <a:r>
              <a:rPr lang="en-US" dirty="0"/>
              <a:t>W</a:t>
            </a:r>
            <a:r>
              <a:rPr lang="en-US" dirty="0" smtClean="0"/>
              <a:t>hen we consider complexity, we want to know the line/curve behaves rather than exact numbers</a:t>
            </a:r>
          </a:p>
          <a:p>
            <a:r>
              <a:rPr lang="en-US" dirty="0" smtClean="0"/>
              <a:t>The complexity classes describe the behavior, so we simplify to </a:t>
            </a:r>
            <a:r>
              <a:rPr lang="en-US" dirty="0" smtClean="0"/>
              <a:t>them</a:t>
            </a:r>
          </a:p>
        </p:txBody>
      </p:sp>
    </p:spTree>
    <p:extLst>
      <p:ext uri="{BB962C8B-B14F-4D97-AF65-F5344CB8AC3E}">
        <p14:creationId xmlns:p14="http://schemas.microsoft.com/office/powerpoint/2010/main" val="3866696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Complexity</a:t>
            </a:r>
            <a:endParaRPr lang="en-US" dirty="0"/>
          </a:p>
        </p:txBody>
      </p:sp>
      <p:sp>
        <p:nvSpPr>
          <p:cNvPr id="3" name="Content Placeholder 2"/>
          <p:cNvSpPr>
            <a:spLocks noGrp="1"/>
          </p:cNvSpPr>
          <p:nvPr>
            <p:ph idx="1"/>
          </p:nvPr>
        </p:nvSpPr>
        <p:spPr/>
        <p:txBody>
          <a:bodyPr/>
          <a:lstStyle/>
          <a:p>
            <a:r>
              <a:rPr lang="en-US" dirty="0" smtClean="0"/>
              <a:t>We remove constants because they only shift the graph.  But it is still a line, log, exponential, </a:t>
            </a:r>
            <a:r>
              <a:rPr lang="en-US" dirty="0" err="1" smtClean="0"/>
              <a:t>etc</a:t>
            </a:r>
            <a:r>
              <a:rPr lang="en-US" dirty="0" smtClean="0"/>
              <a:t> graph.</a:t>
            </a:r>
          </a:p>
          <a:p>
            <a:r>
              <a:rPr lang="en-US" dirty="0" smtClean="0"/>
              <a:t>Example: In </a:t>
            </a:r>
            <a:r>
              <a:rPr lang="en-US" dirty="0"/>
              <a:t>the sketch, both functions are lines</a:t>
            </a:r>
            <a:r>
              <a:rPr lang="en-US" dirty="0" smtClean="0"/>
              <a:t>, so we say they are O(n).  </a:t>
            </a:r>
            <a:r>
              <a:rPr lang="en-US" dirty="0"/>
              <a:t>W</a:t>
            </a:r>
            <a:r>
              <a:rPr lang="en-US" dirty="0" smtClean="0"/>
              <a:t>e </a:t>
            </a:r>
            <a:r>
              <a:rPr lang="en-US" dirty="0"/>
              <a:t>do not care about </a:t>
            </a:r>
            <a:r>
              <a:rPr lang="en-US" dirty="0" smtClean="0"/>
              <a:t>constants, because a function of n multiplied </a:t>
            </a:r>
            <a:r>
              <a:rPr lang="en-US" dirty="0"/>
              <a:t>or </a:t>
            </a:r>
            <a:r>
              <a:rPr lang="en-US" dirty="0" smtClean="0"/>
              <a:t>summed with a constant is still a line, which will increase </a:t>
            </a:r>
            <a:r>
              <a:rPr lang="en-US" dirty="0"/>
              <a:t>at a steady </a:t>
            </a:r>
            <a:r>
              <a:rPr lang="en-US" dirty="0" smtClean="0"/>
              <a:t>rate.</a:t>
            </a:r>
            <a:endParaRPr lang="en-US" dirty="0"/>
          </a:p>
          <a:p>
            <a:endParaRPr lang="en-US" dirty="0"/>
          </a:p>
        </p:txBody>
      </p:sp>
      <p:pic>
        <p:nvPicPr>
          <p:cNvPr id="4" name="Picture 3"/>
          <p:cNvPicPr>
            <a:picLocks noChangeAspect="1"/>
          </p:cNvPicPr>
          <p:nvPr/>
        </p:nvPicPr>
        <p:blipFill>
          <a:blip r:embed="rId2"/>
          <a:stretch>
            <a:fillRect/>
          </a:stretch>
        </p:blipFill>
        <p:spPr>
          <a:xfrm>
            <a:off x="2672485" y="4318643"/>
            <a:ext cx="2489200" cy="2374900"/>
          </a:xfrm>
          <a:prstGeom prst="rect">
            <a:avLst/>
          </a:prstGeom>
        </p:spPr>
      </p:pic>
    </p:spTree>
    <p:extLst>
      <p:ext uri="{BB962C8B-B14F-4D97-AF65-F5344CB8AC3E}">
        <p14:creationId xmlns:p14="http://schemas.microsoft.com/office/powerpoint/2010/main" val="2457946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Complexity</a:t>
            </a:r>
            <a:endParaRPr lang="en-US" dirty="0"/>
          </a:p>
        </p:txBody>
      </p:sp>
      <p:sp>
        <p:nvSpPr>
          <p:cNvPr id="3" name="Content Placeholder 2"/>
          <p:cNvSpPr>
            <a:spLocks noGrp="1"/>
          </p:cNvSpPr>
          <p:nvPr>
            <p:ph idx="1"/>
          </p:nvPr>
        </p:nvSpPr>
        <p:spPr>
          <a:xfrm>
            <a:off x="914400" y="1735138"/>
            <a:ext cx="7313613" cy="4477824"/>
          </a:xfrm>
        </p:spPr>
        <p:txBody>
          <a:bodyPr>
            <a:normAutofit fontScale="92500" lnSpcReduction="10000"/>
          </a:bodyPr>
          <a:lstStyle/>
          <a:p>
            <a:r>
              <a:rPr lang="en-US" dirty="0"/>
              <a:t>Additive Property – If two statements follow one another, the complexity of the two of them is the larger complexity. </a:t>
            </a:r>
            <a:endParaRPr lang="en-US" dirty="0" smtClean="0"/>
          </a:p>
          <a:p>
            <a:r>
              <a:rPr lang="en-US" dirty="0" smtClean="0"/>
              <a:t>Consider:</a:t>
            </a:r>
            <a:endParaRPr lang="en-US" dirty="0"/>
          </a:p>
          <a:p>
            <a:pPr marL="0" indent="0">
              <a:buNone/>
            </a:pPr>
            <a:r>
              <a:rPr lang="en-US" dirty="0" smtClean="0"/>
              <a:t>	for </a:t>
            </a:r>
            <a:r>
              <a:rPr lang="en-US" dirty="0"/>
              <a:t>(i=0; i &lt; n; i++) x+</a:t>
            </a:r>
            <a:r>
              <a:rPr lang="en-US" dirty="0" smtClean="0"/>
              <a:t>+</a:t>
            </a:r>
          </a:p>
          <a:p>
            <a:pPr marL="0" indent="0">
              <a:buNone/>
            </a:pPr>
            <a:r>
              <a:rPr lang="en-US" dirty="0" smtClean="0"/>
              <a:t>	for </a:t>
            </a:r>
            <a:r>
              <a:rPr lang="en-US" dirty="0"/>
              <a:t>(j=0; j &lt; m; j++) x++ </a:t>
            </a:r>
          </a:p>
          <a:p>
            <a:r>
              <a:rPr lang="en-US" dirty="0" smtClean="0"/>
              <a:t>There are two values that affect the complexity: </a:t>
            </a:r>
            <a:r>
              <a:rPr lang="en-US" i="1" dirty="0" smtClean="0"/>
              <a:t>m </a:t>
            </a:r>
            <a:r>
              <a:rPr lang="en-US" dirty="0" smtClean="0"/>
              <a:t>and </a:t>
            </a:r>
            <a:r>
              <a:rPr lang="en-US" i="1" dirty="0" smtClean="0"/>
              <a:t>n. </a:t>
            </a:r>
            <a:endParaRPr lang="en-US" dirty="0" smtClean="0"/>
          </a:p>
          <a:p>
            <a:r>
              <a:rPr lang="en-US" dirty="0" smtClean="0"/>
              <a:t>The </a:t>
            </a:r>
            <a:r>
              <a:rPr lang="en-US" dirty="0"/>
              <a:t>first statement has complexity (n) . The second statement has complexity (m) . </a:t>
            </a:r>
            <a:r>
              <a:rPr lang="en-US" dirty="0" smtClean="0"/>
              <a:t>The complexity is </a:t>
            </a:r>
            <a:r>
              <a:rPr lang="en-US" dirty="0"/>
              <a:t></a:t>
            </a:r>
            <a:r>
              <a:rPr lang="en-US" dirty="0" smtClean="0"/>
              <a:t>(n + m)</a:t>
            </a:r>
          </a:p>
          <a:p>
            <a:r>
              <a:rPr lang="en-US" dirty="0" smtClean="0"/>
              <a:t>The additive property indicates: </a:t>
            </a:r>
            <a:r>
              <a:rPr lang="en-US" dirty="0"/>
              <a:t>(</a:t>
            </a:r>
            <a:r>
              <a:rPr lang="en-US" dirty="0" smtClean="0"/>
              <a:t>n + m</a:t>
            </a:r>
            <a:r>
              <a:rPr lang="en-US" dirty="0"/>
              <a:t>)  (max(n, </a:t>
            </a:r>
            <a:r>
              <a:rPr lang="en-US" i="1" dirty="0"/>
              <a:t>m)) </a:t>
            </a:r>
            <a:r>
              <a:rPr lang="en-US" dirty="0"/>
              <a:t>. </a:t>
            </a:r>
          </a:p>
          <a:p>
            <a:endParaRPr lang="en-US" dirty="0"/>
          </a:p>
        </p:txBody>
      </p:sp>
      <p:pic>
        <p:nvPicPr>
          <p:cNvPr id="4" name="Picture 3"/>
          <p:cNvPicPr>
            <a:picLocks noChangeAspect="1"/>
          </p:cNvPicPr>
          <p:nvPr/>
        </p:nvPicPr>
        <p:blipFill>
          <a:blip r:embed="rId2"/>
          <a:stretch>
            <a:fillRect/>
          </a:stretch>
        </p:blipFill>
        <p:spPr>
          <a:xfrm>
            <a:off x="4367277" y="3020992"/>
            <a:ext cx="1600200" cy="1358900"/>
          </a:xfrm>
          <a:prstGeom prst="rect">
            <a:avLst/>
          </a:prstGeom>
        </p:spPr>
      </p:pic>
    </p:spTree>
    <p:extLst>
      <p:ext uri="{BB962C8B-B14F-4D97-AF65-F5344CB8AC3E}">
        <p14:creationId xmlns:p14="http://schemas.microsoft.com/office/powerpoint/2010/main" val="7806384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lstStyle/>
          <a:p>
            <a:r>
              <a:rPr lang="en-US" dirty="0" smtClean="0"/>
              <a:t>Real </a:t>
            </a:r>
            <a:r>
              <a:rPr lang="en-US" dirty="0"/>
              <a:t>time </a:t>
            </a:r>
            <a:r>
              <a:rPr lang="en-US" dirty="0" smtClean="0"/>
              <a:t>constraints</a:t>
            </a:r>
          </a:p>
          <a:p>
            <a:pPr lvl="1"/>
            <a:r>
              <a:rPr lang="en-US" dirty="0" smtClean="0"/>
              <a:t>May </a:t>
            </a:r>
            <a:r>
              <a:rPr lang="en-US" dirty="0"/>
              <a:t>need to interact with user </a:t>
            </a:r>
            <a:endParaRPr lang="en-US" dirty="0" smtClean="0"/>
          </a:p>
          <a:p>
            <a:pPr lvl="1"/>
            <a:r>
              <a:rPr lang="en-US" dirty="0" smtClean="0"/>
              <a:t>May need to give results quickly</a:t>
            </a:r>
          </a:p>
          <a:p>
            <a:pPr lvl="2"/>
            <a:r>
              <a:rPr lang="en-US" dirty="0" smtClean="0"/>
              <a:t>Heart Monitors</a:t>
            </a:r>
          </a:p>
          <a:p>
            <a:pPr lvl="2"/>
            <a:r>
              <a:rPr lang="en-US" dirty="0" smtClean="0"/>
              <a:t>Airplane controls</a:t>
            </a:r>
            <a:endParaRPr lang="en-US" dirty="0"/>
          </a:p>
          <a:p>
            <a:endParaRPr lang="en-US" dirty="0"/>
          </a:p>
        </p:txBody>
      </p:sp>
    </p:spTree>
    <p:extLst>
      <p:ext uri="{BB962C8B-B14F-4D97-AF65-F5344CB8AC3E}">
        <p14:creationId xmlns:p14="http://schemas.microsoft.com/office/powerpoint/2010/main" val="24613799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Complexity</a:t>
            </a:r>
            <a:endParaRPr lang="en-US" dirty="0"/>
          </a:p>
        </p:txBody>
      </p:sp>
      <p:sp>
        <p:nvSpPr>
          <p:cNvPr id="3" name="Content Placeholder 2"/>
          <p:cNvSpPr>
            <a:spLocks noGrp="1"/>
          </p:cNvSpPr>
          <p:nvPr>
            <p:ph idx="1"/>
          </p:nvPr>
        </p:nvSpPr>
        <p:spPr/>
        <p:txBody>
          <a:bodyPr>
            <a:normAutofit/>
          </a:bodyPr>
          <a:lstStyle/>
          <a:p>
            <a:r>
              <a:rPr lang="en-US" dirty="0"/>
              <a:t>If/Else: </a:t>
            </a:r>
            <a:r>
              <a:rPr lang="en-US" dirty="0" smtClean="0"/>
              <a:t>The complexity is the running time of the condition(s) plus the running time of the most complex option.</a:t>
            </a:r>
          </a:p>
          <a:p>
            <a:r>
              <a:rPr lang="en-US" dirty="0" smtClean="0"/>
              <a:t>Consider:</a:t>
            </a:r>
          </a:p>
          <a:p>
            <a:pPr marL="0" indent="0">
              <a:buNone/>
            </a:pPr>
            <a:r>
              <a:rPr lang="en-US" dirty="0"/>
              <a:t>	</a:t>
            </a:r>
            <a:r>
              <a:rPr lang="da-DK" dirty="0" err="1" smtClean="0"/>
              <a:t>if</a:t>
            </a:r>
            <a:r>
              <a:rPr lang="da-DK" dirty="0" smtClean="0"/>
              <a:t> </a:t>
            </a:r>
            <a:r>
              <a:rPr lang="da-DK" dirty="0"/>
              <a:t>( </a:t>
            </a:r>
            <a:r>
              <a:rPr lang="da-DK" dirty="0" err="1"/>
              <a:t>cond</a:t>
            </a:r>
            <a:r>
              <a:rPr lang="da-DK" dirty="0"/>
              <a:t> ) </a:t>
            </a:r>
            <a:r>
              <a:rPr lang="da-DK" dirty="0" smtClean="0"/>
              <a:t>S1 </a:t>
            </a:r>
            <a:r>
              <a:rPr lang="da-DK" dirty="0" err="1"/>
              <a:t>else</a:t>
            </a:r>
            <a:r>
              <a:rPr lang="da-DK" dirty="0"/>
              <a:t> </a:t>
            </a:r>
            <a:r>
              <a:rPr lang="da-DK" dirty="0" smtClean="0"/>
              <a:t>S2</a:t>
            </a:r>
            <a:endParaRPr lang="da-DK" dirty="0"/>
          </a:p>
          <a:p>
            <a:r>
              <a:rPr lang="en-US" dirty="0" smtClean="0"/>
              <a:t>The </a:t>
            </a:r>
            <a:r>
              <a:rPr lang="en-US" dirty="0"/>
              <a:t>complexity is the running time of the </a:t>
            </a:r>
            <a:r>
              <a:rPr lang="en-US" dirty="0" err="1"/>
              <a:t>cond</a:t>
            </a:r>
            <a:r>
              <a:rPr lang="en-US" dirty="0"/>
              <a:t> plus the </a:t>
            </a:r>
            <a:r>
              <a:rPr lang="en-US" dirty="0" smtClean="0"/>
              <a:t>larger </a:t>
            </a:r>
            <a:r>
              <a:rPr lang="en-US" dirty="0"/>
              <a:t>of the complexities of S1 and S2. </a:t>
            </a:r>
          </a:p>
          <a:p>
            <a:endParaRPr lang="en-US" dirty="0"/>
          </a:p>
        </p:txBody>
      </p:sp>
    </p:spTree>
    <p:extLst>
      <p:ext uri="{BB962C8B-B14F-4D97-AF65-F5344CB8AC3E}">
        <p14:creationId xmlns:p14="http://schemas.microsoft.com/office/powerpoint/2010/main" val="18619747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Complexity</a:t>
            </a:r>
          </a:p>
        </p:txBody>
      </p:sp>
      <p:sp>
        <p:nvSpPr>
          <p:cNvPr id="3" name="Content Placeholder 2"/>
          <p:cNvSpPr>
            <a:spLocks noGrp="1"/>
          </p:cNvSpPr>
          <p:nvPr>
            <p:ph idx="1"/>
          </p:nvPr>
        </p:nvSpPr>
        <p:spPr/>
        <p:txBody>
          <a:bodyPr>
            <a:normAutofit/>
          </a:bodyPr>
          <a:lstStyle/>
          <a:p>
            <a:r>
              <a:rPr lang="en-US" dirty="0"/>
              <a:t>Multiplicative Property: </a:t>
            </a:r>
            <a:endParaRPr lang="en-US" dirty="0" smtClean="0"/>
          </a:p>
          <a:p>
            <a:pPr lvl="1"/>
            <a:r>
              <a:rPr lang="en-US" dirty="0" smtClean="0"/>
              <a:t>For </a:t>
            </a:r>
            <a:r>
              <a:rPr lang="en-US" dirty="0"/>
              <a:t>Loops: the complexity of a for loop is at most the complexity of the statements inside the for loop times the number of iterations. </a:t>
            </a:r>
          </a:p>
          <a:p>
            <a:r>
              <a:rPr lang="en-US" dirty="0" smtClean="0"/>
              <a:t>However</a:t>
            </a:r>
            <a:r>
              <a:rPr lang="en-US" dirty="0"/>
              <a:t>, if each iteration is different in length, it is more accurate to sum the individual lengths rather than just multiply. </a:t>
            </a:r>
          </a:p>
          <a:p>
            <a:endParaRPr lang="en-US" dirty="0"/>
          </a:p>
        </p:txBody>
      </p:sp>
    </p:spTree>
    <p:extLst>
      <p:ext uri="{BB962C8B-B14F-4D97-AF65-F5344CB8AC3E}">
        <p14:creationId xmlns:p14="http://schemas.microsoft.com/office/powerpoint/2010/main" val="3379614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For Loops</a:t>
            </a:r>
            <a:endParaRPr lang="en-US" dirty="0"/>
          </a:p>
        </p:txBody>
      </p:sp>
      <p:sp>
        <p:nvSpPr>
          <p:cNvPr id="3" name="Content Placeholder 2"/>
          <p:cNvSpPr>
            <a:spLocks noGrp="1"/>
          </p:cNvSpPr>
          <p:nvPr>
            <p:ph idx="1"/>
          </p:nvPr>
        </p:nvSpPr>
        <p:spPr/>
        <p:txBody>
          <a:bodyPr/>
          <a:lstStyle/>
          <a:p>
            <a:pPr marL="0" indent="0">
              <a:buNone/>
            </a:pPr>
            <a:r>
              <a:rPr lang="da-DK" dirty="0"/>
              <a:t>for (</a:t>
            </a:r>
            <a:r>
              <a:rPr lang="da-DK" dirty="0" err="1"/>
              <a:t>int</a:t>
            </a:r>
            <a:r>
              <a:rPr lang="da-DK" dirty="0"/>
              <a:t> i = 0; i &lt; m; i++</a:t>
            </a:r>
            <a:r>
              <a:rPr lang="da-DK" dirty="0" smtClean="0"/>
              <a:t>)</a:t>
            </a:r>
          </a:p>
          <a:p>
            <a:pPr marL="457200" lvl="1" indent="0">
              <a:buNone/>
            </a:pPr>
            <a:r>
              <a:rPr lang="da-DK" dirty="0" smtClean="0"/>
              <a:t>for </a:t>
            </a:r>
            <a:r>
              <a:rPr lang="da-DK" dirty="0"/>
              <a:t>(</a:t>
            </a:r>
            <a:r>
              <a:rPr lang="da-DK" dirty="0" err="1"/>
              <a:t>int</a:t>
            </a:r>
            <a:r>
              <a:rPr lang="da-DK" dirty="0"/>
              <a:t> j = 0; j &lt; n; </a:t>
            </a:r>
            <a:r>
              <a:rPr lang="da-DK" dirty="0" err="1"/>
              <a:t>j++</a:t>
            </a:r>
            <a:r>
              <a:rPr lang="da-DK" dirty="0"/>
              <a:t>) </a:t>
            </a:r>
          </a:p>
          <a:p>
            <a:pPr marL="914400" lvl="2" indent="0">
              <a:buNone/>
            </a:pPr>
            <a:r>
              <a:rPr lang="da-DK" dirty="0"/>
              <a:t>x++; </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699659" y="1874034"/>
              <a:ext cx="1723320" cy="2453400"/>
            </p14:xfrm>
          </p:contentPart>
        </mc:Choice>
        <mc:Fallback>
          <p:pic>
            <p:nvPicPr>
              <p:cNvPr id="4" name="Ink 3"/>
              <p:cNvPicPr/>
              <p:nvPr/>
            </p:nvPicPr>
            <p:blipFill>
              <a:blip r:embed="rId4"/>
              <a:stretch>
                <a:fillRect/>
              </a:stretch>
            </p:blipFill>
            <p:spPr>
              <a:xfrm>
                <a:off x="3699659" y="1874034"/>
                <a:ext cx="1723320" cy="2453400"/>
              </a:xfrm>
              <a:prstGeom prst="rect">
                <a:avLst/>
              </a:prstGeom>
            </p:spPr>
          </p:pic>
        </mc:Fallback>
      </mc:AlternateContent>
    </p:spTree>
    <p:extLst>
      <p:ext uri="{BB962C8B-B14F-4D97-AF65-F5344CB8AC3E}">
        <p14:creationId xmlns:p14="http://schemas.microsoft.com/office/powerpoint/2010/main" val="32343870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Loops</a:t>
            </a:r>
          </a:p>
        </p:txBody>
      </p:sp>
      <p:sp>
        <p:nvSpPr>
          <p:cNvPr id="3" name="Content Placeholder 2"/>
          <p:cNvSpPr>
            <a:spLocks noGrp="1"/>
          </p:cNvSpPr>
          <p:nvPr>
            <p:ph idx="1"/>
          </p:nvPr>
        </p:nvSpPr>
        <p:spPr/>
        <p:txBody>
          <a:bodyPr/>
          <a:lstStyle/>
          <a:p>
            <a:pPr marL="0" indent="0">
              <a:buNone/>
            </a:pPr>
            <a:r>
              <a:rPr lang="da-DK" dirty="0"/>
              <a:t>for </a:t>
            </a:r>
            <a:r>
              <a:rPr lang="da-DK" dirty="0" smtClean="0"/>
              <a:t>(</a:t>
            </a:r>
            <a:r>
              <a:rPr lang="da-DK" dirty="0" err="1" smtClean="0"/>
              <a:t>int</a:t>
            </a:r>
            <a:r>
              <a:rPr lang="da-DK" dirty="0" smtClean="0"/>
              <a:t> i </a:t>
            </a:r>
            <a:r>
              <a:rPr lang="da-DK" dirty="0"/>
              <a:t>= </a:t>
            </a:r>
            <a:r>
              <a:rPr lang="da-DK" dirty="0" smtClean="0"/>
              <a:t>0; </a:t>
            </a:r>
            <a:r>
              <a:rPr lang="da-DK" dirty="0"/>
              <a:t>i &lt; n; i++</a:t>
            </a:r>
            <a:r>
              <a:rPr lang="da-DK" dirty="0" smtClean="0"/>
              <a:t>)</a:t>
            </a:r>
          </a:p>
          <a:p>
            <a:pPr marL="0" indent="0">
              <a:buNone/>
            </a:pPr>
            <a:r>
              <a:rPr lang="da-DK" dirty="0"/>
              <a:t>	</a:t>
            </a:r>
            <a:r>
              <a:rPr lang="da-DK" dirty="0" smtClean="0"/>
              <a:t>for (</a:t>
            </a:r>
            <a:r>
              <a:rPr lang="da-DK" dirty="0" err="1" smtClean="0"/>
              <a:t>int</a:t>
            </a:r>
            <a:r>
              <a:rPr lang="da-DK" dirty="0" smtClean="0"/>
              <a:t> j </a:t>
            </a:r>
            <a:r>
              <a:rPr lang="da-DK" dirty="0"/>
              <a:t>= i; j &lt; n; </a:t>
            </a:r>
            <a:r>
              <a:rPr lang="da-DK" dirty="0" err="1"/>
              <a:t>j++</a:t>
            </a:r>
            <a:r>
              <a:rPr lang="da-DK" dirty="0"/>
              <a:t>) </a:t>
            </a:r>
            <a:endParaRPr lang="da-DK" dirty="0" smtClean="0"/>
          </a:p>
          <a:p>
            <a:pPr marL="0" indent="0">
              <a:buNone/>
            </a:pPr>
            <a:r>
              <a:rPr lang="da-DK" dirty="0"/>
              <a:t>	</a:t>
            </a:r>
            <a:r>
              <a:rPr lang="da-DK" dirty="0" smtClean="0"/>
              <a:t>	x</a:t>
            </a:r>
            <a:r>
              <a:rPr lang="da-DK" dirty="0"/>
              <a:t>++; </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68320" y="1733040"/>
              <a:ext cx="7539120" cy="4107600"/>
            </p14:xfrm>
          </p:contentPart>
        </mc:Choice>
        <mc:Fallback>
          <p:pic>
            <p:nvPicPr>
              <p:cNvPr id="4" name="Ink 3"/>
              <p:cNvPicPr/>
              <p:nvPr/>
            </p:nvPicPr>
            <p:blipFill>
              <a:blip r:embed="rId4"/>
              <a:stretch>
                <a:fillRect/>
              </a:stretch>
            </p:blipFill>
            <p:spPr>
              <a:xfrm>
                <a:off x="868320" y="1733040"/>
                <a:ext cx="7539120" cy="4107600"/>
              </a:xfrm>
              <a:prstGeom prst="rect">
                <a:avLst/>
              </a:prstGeom>
            </p:spPr>
          </p:pic>
        </mc:Fallback>
      </mc:AlternateContent>
    </p:spTree>
    <p:extLst>
      <p:ext uri="{BB962C8B-B14F-4D97-AF65-F5344CB8AC3E}">
        <p14:creationId xmlns:p14="http://schemas.microsoft.com/office/powerpoint/2010/main" val="378299887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Loops</a:t>
            </a:r>
          </a:p>
        </p:txBody>
      </p:sp>
      <p:sp>
        <p:nvSpPr>
          <p:cNvPr id="3" name="Content Placeholder 2"/>
          <p:cNvSpPr>
            <a:spLocks noGrp="1"/>
          </p:cNvSpPr>
          <p:nvPr>
            <p:ph idx="1"/>
          </p:nvPr>
        </p:nvSpPr>
        <p:spPr/>
        <p:txBody>
          <a:bodyPr/>
          <a:lstStyle/>
          <a:p>
            <a:pPr marL="0" indent="0">
              <a:buNone/>
            </a:pPr>
            <a:r>
              <a:rPr lang="da-DK" dirty="0" smtClean="0"/>
              <a:t>for </a:t>
            </a:r>
            <a:r>
              <a:rPr lang="da-DK" dirty="0"/>
              <a:t>( </a:t>
            </a:r>
            <a:r>
              <a:rPr lang="da-DK" dirty="0" err="1"/>
              <a:t>int</a:t>
            </a:r>
            <a:r>
              <a:rPr lang="da-DK" dirty="0"/>
              <a:t> i = 0; i &lt; m; i++ </a:t>
            </a:r>
            <a:r>
              <a:rPr lang="da-DK" dirty="0" smtClean="0"/>
              <a:t>)</a:t>
            </a:r>
            <a:endParaRPr lang="da-DK" dirty="0"/>
          </a:p>
          <a:p>
            <a:pPr marL="0" indent="0">
              <a:buNone/>
            </a:pPr>
            <a:r>
              <a:rPr lang="da-DK" dirty="0" smtClean="0"/>
              <a:t>	for </a:t>
            </a:r>
            <a:r>
              <a:rPr lang="da-DK" dirty="0"/>
              <a:t>( </a:t>
            </a:r>
            <a:r>
              <a:rPr lang="da-DK" dirty="0" err="1"/>
              <a:t>int</a:t>
            </a:r>
            <a:r>
              <a:rPr lang="da-DK" dirty="0"/>
              <a:t> j = n</a:t>
            </a:r>
            <a:r>
              <a:rPr lang="da-DK" dirty="0" smtClean="0"/>
              <a:t>; </a:t>
            </a:r>
            <a:r>
              <a:rPr lang="da-DK" dirty="0"/>
              <a:t>j </a:t>
            </a:r>
            <a:r>
              <a:rPr lang="da-DK" dirty="0" smtClean="0"/>
              <a:t>&gt;0 ; j/=2) </a:t>
            </a:r>
          </a:p>
          <a:p>
            <a:pPr marL="0" indent="0">
              <a:buNone/>
            </a:pPr>
            <a:r>
              <a:rPr lang="da-DK" dirty="0" smtClean="0"/>
              <a:t>		x</a:t>
            </a:r>
            <a:r>
              <a:rPr lang="da-DK" dirty="0"/>
              <a:t>++ </a:t>
            </a:r>
            <a:r>
              <a:rPr lang="da-DK" dirty="0" smtClean="0"/>
              <a:t>;</a:t>
            </a:r>
            <a:endParaRPr lang="da-DK" dirty="0"/>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48560" y="2586028"/>
              <a:ext cx="7864560" cy="3668040"/>
            </p14:xfrm>
          </p:contentPart>
        </mc:Choice>
        <mc:Fallback>
          <p:pic>
            <p:nvPicPr>
              <p:cNvPr id="4" name="Ink 3"/>
              <p:cNvPicPr/>
              <p:nvPr/>
            </p:nvPicPr>
            <p:blipFill>
              <a:blip r:embed="rId4"/>
              <a:stretch>
                <a:fillRect/>
              </a:stretch>
            </p:blipFill>
            <p:spPr>
              <a:xfrm>
                <a:off x="448560" y="2586028"/>
                <a:ext cx="7864560" cy="3668040"/>
              </a:xfrm>
              <a:prstGeom prst="rect">
                <a:avLst/>
              </a:prstGeom>
            </p:spPr>
          </p:pic>
        </mc:Fallback>
      </mc:AlternateContent>
    </p:spTree>
    <p:extLst>
      <p:ext uri="{BB962C8B-B14F-4D97-AF65-F5344CB8AC3E}">
        <p14:creationId xmlns:p14="http://schemas.microsoft.com/office/powerpoint/2010/main" val="8016157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Maximum Subsequence </a:t>
            </a:r>
            <a:r>
              <a:rPr lang="en-US" dirty="0" smtClean="0"/>
              <a:t>Sum</a:t>
            </a:r>
          </a:p>
          <a:p>
            <a:r>
              <a:rPr lang="en-US" dirty="0" smtClean="0"/>
              <a:t>We </a:t>
            </a:r>
            <a:r>
              <a:rPr lang="en-US" dirty="0"/>
              <a:t>have an array of integers. We want to know the largest sum of adjacent </a:t>
            </a:r>
            <a:r>
              <a:rPr lang="en-US" dirty="0" smtClean="0"/>
              <a:t>locations</a:t>
            </a:r>
            <a:endParaRPr lang="en-US" dirty="0"/>
          </a:p>
        </p:txBody>
      </p:sp>
    </p:spTree>
    <p:extLst>
      <p:ext uri="{BB962C8B-B14F-4D97-AF65-F5344CB8AC3E}">
        <p14:creationId xmlns:p14="http://schemas.microsoft.com/office/powerpoint/2010/main" val="25362146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914400" y="1371600"/>
            <a:ext cx="7313613" cy="5047316"/>
          </a:xfrm>
        </p:spPr>
        <p:txBody>
          <a:bodyPr>
            <a:normAutofit fontScale="92500" lnSpcReduction="10000"/>
          </a:bodyPr>
          <a:lstStyle/>
          <a:p>
            <a:pPr marL="0" indent="0">
              <a:spcBef>
                <a:spcPts val="0"/>
              </a:spcBef>
              <a:buNone/>
            </a:pPr>
            <a:r>
              <a:rPr lang="en-US" dirty="0"/>
              <a:t>int </a:t>
            </a:r>
            <a:r>
              <a:rPr lang="en-US" dirty="0" err="1"/>
              <a:t>addRange</a:t>
            </a:r>
            <a:r>
              <a:rPr lang="en-US" dirty="0"/>
              <a:t> (int a[], int low, int high) </a:t>
            </a:r>
            <a:r>
              <a:rPr lang="en-US" dirty="0" smtClean="0"/>
              <a:t>{</a:t>
            </a:r>
          </a:p>
          <a:p>
            <a:pPr marL="0" indent="0">
              <a:spcBef>
                <a:spcPts val="0"/>
              </a:spcBef>
              <a:buNone/>
            </a:pPr>
            <a:r>
              <a:rPr lang="en-US" dirty="0" smtClean="0"/>
              <a:t>	int sum</a:t>
            </a:r>
            <a:r>
              <a:rPr lang="en-US" dirty="0"/>
              <a:t>=0; </a:t>
            </a:r>
          </a:p>
          <a:p>
            <a:pPr marL="0" indent="0">
              <a:spcBef>
                <a:spcPts val="0"/>
              </a:spcBef>
              <a:buNone/>
            </a:pPr>
            <a:r>
              <a:rPr lang="en-US" dirty="0" smtClean="0"/>
              <a:t>	for </a:t>
            </a:r>
            <a:r>
              <a:rPr lang="en-US" dirty="0"/>
              <a:t>(int i=0; i &lt;high, i++</a:t>
            </a:r>
            <a:r>
              <a:rPr lang="en-US" dirty="0" smtClean="0"/>
              <a:t>)</a:t>
            </a:r>
          </a:p>
          <a:p>
            <a:pPr marL="0" indent="0">
              <a:spcBef>
                <a:spcPts val="0"/>
              </a:spcBef>
              <a:buNone/>
            </a:pPr>
            <a:r>
              <a:rPr lang="en-US" dirty="0"/>
              <a:t>	</a:t>
            </a:r>
            <a:r>
              <a:rPr lang="en-US" dirty="0" smtClean="0"/>
              <a:t>	sum</a:t>
            </a:r>
            <a:r>
              <a:rPr lang="en-US" dirty="0"/>
              <a:t>+=a[i]</a:t>
            </a:r>
            <a:r>
              <a:rPr lang="en-US" dirty="0" smtClean="0"/>
              <a:t>;</a:t>
            </a:r>
          </a:p>
          <a:p>
            <a:pPr marL="0" indent="0">
              <a:spcBef>
                <a:spcPts val="0"/>
              </a:spcBef>
              <a:buNone/>
            </a:pPr>
            <a:r>
              <a:rPr lang="en-US" dirty="0" smtClean="0"/>
              <a:t>} </a:t>
            </a:r>
            <a:endParaRPr lang="en-US" dirty="0"/>
          </a:p>
          <a:p>
            <a:pPr marL="0" indent="0">
              <a:spcBef>
                <a:spcPts val="0"/>
              </a:spcBef>
              <a:buNone/>
            </a:pPr>
            <a:endParaRPr lang="en-US" dirty="0" smtClean="0"/>
          </a:p>
          <a:p>
            <a:pPr marL="0" indent="0">
              <a:spcBef>
                <a:spcPts val="0"/>
              </a:spcBef>
              <a:buNone/>
            </a:pPr>
            <a:r>
              <a:rPr lang="en-US" dirty="0" smtClean="0"/>
              <a:t>for </a:t>
            </a:r>
            <a:r>
              <a:rPr lang="en-US" dirty="0"/>
              <a:t>(int i=0; i &lt; n; i++</a:t>
            </a:r>
            <a:r>
              <a:rPr lang="en-US" dirty="0" smtClean="0"/>
              <a:t>) {</a:t>
            </a:r>
          </a:p>
          <a:p>
            <a:pPr marL="0" indent="0">
              <a:spcBef>
                <a:spcPts val="0"/>
              </a:spcBef>
              <a:buNone/>
            </a:pPr>
            <a:r>
              <a:rPr lang="en-US" dirty="0"/>
              <a:t>	</a:t>
            </a:r>
            <a:r>
              <a:rPr lang="en-US" dirty="0" smtClean="0"/>
              <a:t>for </a:t>
            </a:r>
            <a:r>
              <a:rPr lang="en-US" dirty="0"/>
              <a:t>(int j=i; j &lt; n; j++) </a:t>
            </a:r>
            <a:r>
              <a:rPr lang="en-US" dirty="0" smtClean="0"/>
              <a:t>{</a:t>
            </a:r>
          </a:p>
          <a:p>
            <a:pPr marL="0" indent="0">
              <a:spcBef>
                <a:spcPts val="0"/>
              </a:spcBef>
              <a:buNone/>
            </a:pPr>
            <a:r>
              <a:rPr lang="en-US" dirty="0" smtClean="0"/>
              <a:t>		sum </a:t>
            </a:r>
            <a:r>
              <a:rPr lang="en-US" dirty="0"/>
              <a:t>= </a:t>
            </a:r>
            <a:r>
              <a:rPr lang="en-US" dirty="0" err="1"/>
              <a:t>addRange</a:t>
            </a:r>
            <a:r>
              <a:rPr lang="en-US" dirty="0"/>
              <a:t>(</a:t>
            </a:r>
            <a:r>
              <a:rPr lang="en-US" dirty="0" err="1"/>
              <a:t>a,i,j</a:t>
            </a:r>
            <a:r>
              <a:rPr lang="en-US" dirty="0"/>
              <a:t>)</a:t>
            </a:r>
            <a:r>
              <a:rPr lang="en-US" dirty="0" smtClean="0"/>
              <a:t>;</a:t>
            </a:r>
          </a:p>
          <a:p>
            <a:pPr marL="0" indent="0">
              <a:spcBef>
                <a:spcPts val="0"/>
              </a:spcBef>
              <a:buNone/>
            </a:pPr>
            <a:r>
              <a:rPr lang="en-US" dirty="0"/>
              <a:t>	</a:t>
            </a:r>
            <a:r>
              <a:rPr lang="en-US" dirty="0" smtClean="0"/>
              <a:t>	if </a:t>
            </a:r>
            <a:r>
              <a:rPr lang="en-US" dirty="0"/>
              <a:t>(sum &gt; </a:t>
            </a:r>
            <a:r>
              <a:rPr lang="en-US" dirty="0" err="1"/>
              <a:t>maxSum</a:t>
            </a:r>
            <a:r>
              <a:rPr lang="en-US" dirty="0"/>
              <a:t>) </a:t>
            </a:r>
            <a:r>
              <a:rPr lang="en-US" dirty="0" smtClean="0"/>
              <a:t>{</a:t>
            </a:r>
          </a:p>
          <a:p>
            <a:pPr marL="0" indent="0">
              <a:spcBef>
                <a:spcPts val="0"/>
              </a:spcBef>
              <a:buNone/>
            </a:pPr>
            <a:r>
              <a:rPr lang="en-US" dirty="0"/>
              <a:t>	</a:t>
            </a:r>
            <a:r>
              <a:rPr lang="en-US" dirty="0" smtClean="0"/>
              <a:t>		</a:t>
            </a:r>
            <a:r>
              <a:rPr lang="en-US" dirty="0" err="1" smtClean="0"/>
              <a:t>maxSum</a:t>
            </a:r>
            <a:r>
              <a:rPr lang="en-US" dirty="0" smtClean="0"/>
              <a:t> </a:t>
            </a:r>
            <a:r>
              <a:rPr lang="en-US" dirty="0"/>
              <a:t>= sum</a:t>
            </a:r>
            <a:r>
              <a:rPr lang="en-US" dirty="0" smtClean="0"/>
              <a:t>;</a:t>
            </a:r>
          </a:p>
          <a:p>
            <a:pPr marL="0" indent="0">
              <a:spcBef>
                <a:spcPts val="0"/>
              </a:spcBef>
              <a:buNone/>
            </a:pPr>
            <a:r>
              <a:rPr lang="en-US" dirty="0"/>
              <a:t>	</a:t>
            </a:r>
            <a:r>
              <a:rPr lang="en-US" dirty="0" smtClean="0"/>
              <a:t>		low </a:t>
            </a:r>
            <a:r>
              <a:rPr lang="en-US" dirty="0"/>
              <a:t>= i</a:t>
            </a:r>
            <a:r>
              <a:rPr lang="en-US" dirty="0" smtClean="0"/>
              <a:t>;</a:t>
            </a:r>
          </a:p>
          <a:p>
            <a:pPr marL="0" indent="0">
              <a:spcBef>
                <a:spcPts val="0"/>
              </a:spcBef>
              <a:buNone/>
            </a:pPr>
            <a:r>
              <a:rPr lang="en-US" dirty="0"/>
              <a:t>	</a:t>
            </a:r>
            <a:r>
              <a:rPr lang="en-US" dirty="0" smtClean="0"/>
              <a:t>		high </a:t>
            </a:r>
            <a:r>
              <a:rPr lang="en-US" dirty="0"/>
              <a:t>= j</a:t>
            </a:r>
            <a:r>
              <a:rPr lang="en-US" dirty="0" smtClean="0"/>
              <a:t>;</a:t>
            </a:r>
          </a:p>
          <a:p>
            <a:pPr marL="0" indent="0">
              <a:spcBef>
                <a:spcPts val="0"/>
              </a:spcBef>
              <a:buNone/>
            </a:pPr>
            <a:r>
              <a:rPr lang="en-US" dirty="0"/>
              <a:t>	</a:t>
            </a:r>
            <a:r>
              <a:rPr lang="en-US" dirty="0" smtClean="0"/>
              <a:t>	} </a:t>
            </a:r>
            <a:endParaRPr lang="en-US" dirty="0"/>
          </a:p>
          <a:p>
            <a:pPr marL="0" indent="0">
              <a:spcBef>
                <a:spcPts val="0"/>
              </a:spcBef>
              <a:buNone/>
            </a:pPr>
            <a:r>
              <a:rPr lang="en-US" dirty="0" smtClean="0"/>
              <a:t>	} </a:t>
            </a:r>
          </a:p>
          <a:p>
            <a:pPr marL="0" indent="0">
              <a:spcBef>
                <a:spcPts val="0"/>
              </a:spcBef>
              <a:buNone/>
            </a:pPr>
            <a:r>
              <a:rPr lang="en-US" dirty="0"/>
              <a:t>}</a:t>
            </a:r>
          </a:p>
          <a:p>
            <a:endParaRPr lang="en-US" dirty="0"/>
          </a:p>
        </p:txBody>
      </p:sp>
      <p:pic>
        <p:nvPicPr>
          <p:cNvPr id="5" name="Picture 4"/>
          <p:cNvPicPr>
            <a:picLocks noChangeAspect="1"/>
          </p:cNvPicPr>
          <p:nvPr/>
        </p:nvPicPr>
        <p:blipFill>
          <a:blip r:embed="rId3"/>
          <a:stretch>
            <a:fillRect/>
          </a:stretch>
        </p:blipFill>
        <p:spPr>
          <a:xfrm>
            <a:off x="3666441" y="1739923"/>
            <a:ext cx="3822700" cy="2743200"/>
          </a:xfrm>
          <a:prstGeom prst="rect">
            <a:avLst/>
          </a:prstGeom>
        </p:spPr>
      </p:pic>
    </p:spTree>
    <p:extLst>
      <p:ext uri="{BB962C8B-B14F-4D97-AF65-F5344CB8AC3E}">
        <p14:creationId xmlns:p14="http://schemas.microsoft.com/office/powerpoint/2010/main" val="3592489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marL="0" indent="0">
              <a:spcBef>
                <a:spcPts val="0"/>
              </a:spcBef>
              <a:buNone/>
            </a:pPr>
            <a:r>
              <a:rPr lang="en-US" dirty="0" smtClean="0"/>
              <a:t>for </a:t>
            </a:r>
            <a:r>
              <a:rPr lang="en-US" dirty="0"/>
              <a:t>(int i=0; i &lt; n; i++) </a:t>
            </a:r>
            <a:r>
              <a:rPr lang="en-US" dirty="0" smtClean="0"/>
              <a:t>{</a:t>
            </a:r>
          </a:p>
          <a:p>
            <a:pPr marL="0" indent="0">
              <a:spcBef>
                <a:spcPts val="0"/>
              </a:spcBef>
              <a:buNone/>
            </a:pPr>
            <a:r>
              <a:rPr lang="en-US" dirty="0"/>
              <a:t>	</a:t>
            </a:r>
            <a:r>
              <a:rPr lang="en-US" dirty="0" smtClean="0"/>
              <a:t>sum</a:t>
            </a:r>
            <a:r>
              <a:rPr lang="en-US" dirty="0"/>
              <a:t>=0; </a:t>
            </a:r>
            <a:endParaRPr lang="en-US" dirty="0" smtClean="0"/>
          </a:p>
          <a:p>
            <a:pPr marL="0" indent="0">
              <a:spcBef>
                <a:spcPts val="0"/>
              </a:spcBef>
              <a:buNone/>
            </a:pPr>
            <a:r>
              <a:rPr lang="en-US" dirty="0"/>
              <a:t>	</a:t>
            </a:r>
            <a:r>
              <a:rPr lang="en-US" dirty="0" smtClean="0"/>
              <a:t>for </a:t>
            </a:r>
            <a:r>
              <a:rPr lang="en-US" dirty="0"/>
              <a:t>(int j=i; j &lt; n; j++) </a:t>
            </a:r>
            <a:r>
              <a:rPr lang="en-US" dirty="0" smtClean="0"/>
              <a:t>{</a:t>
            </a:r>
          </a:p>
          <a:p>
            <a:pPr marL="0" indent="0">
              <a:spcBef>
                <a:spcPts val="0"/>
              </a:spcBef>
              <a:buNone/>
            </a:pPr>
            <a:r>
              <a:rPr lang="en-US" dirty="0"/>
              <a:t>	</a:t>
            </a:r>
            <a:r>
              <a:rPr lang="en-US" dirty="0" smtClean="0"/>
              <a:t>	sum</a:t>
            </a:r>
            <a:r>
              <a:rPr lang="en-US" dirty="0"/>
              <a:t>+=a[j]; </a:t>
            </a:r>
            <a:endParaRPr lang="en-US" dirty="0" smtClean="0"/>
          </a:p>
          <a:p>
            <a:pPr marL="0" indent="0">
              <a:spcBef>
                <a:spcPts val="0"/>
              </a:spcBef>
              <a:buNone/>
            </a:pPr>
            <a:r>
              <a:rPr lang="en-US" dirty="0"/>
              <a:t>	</a:t>
            </a:r>
            <a:r>
              <a:rPr lang="en-US" dirty="0" smtClean="0"/>
              <a:t>	if </a:t>
            </a:r>
            <a:r>
              <a:rPr lang="en-US" dirty="0"/>
              <a:t>(sum &gt; </a:t>
            </a:r>
            <a:r>
              <a:rPr lang="en-US" dirty="0" err="1"/>
              <a:t>maxSum</a:t>
            </a:r>
            <a:r>
              <a:rPr lang="en-US" dirty="0"/>
              <a:t>) </a:t>
            </a:r>
            <a:r>
              <a:rPr lang="en-US" dirty="0" smtClean="0"/>
              <a:t>{</a:t>
            </a:r>
          </a:p>
          <a:p>
            <a:pPr marL="0" indent="0">
              <a:spcBef>
                <a:spcPts val="0"/>
              </a:spcBef>
              <a:buNone/>
            </a:pPr>
            <a:r>
              <a:rPr lang="en-US" dirty="0"/>
              <a:t>	</a:t>
            </a:r>
            <a:r>
              <a:rPr lang="en-US" dirty="0" smtClean="0"/>
              <a:t>		</a:t>
            </a:r>
            <a:r>
              <a:rPr lang="en-US" dirty="0" err="1" smtClean="0"/>
              <a:t>maxSum</a:t>
            </a:r>
            <a:r>
              <a:rPr lang="en-US" dirty="0" smtClean="0"/>
              <a:t> </a:t>
            </a:r>
            <a:r>
              <a:rPr lang="en-US" dirty="0"/>
              <a:t>= sum; </a:t>
            </a:r>
            <a:endParaRPr lang="en-US" dirty="0" smtClean="0"/>
          </a:p>
          <a:p>
            <a:pPr marL="0" indent="0">
              <a:spcBef>
                <a:spcPts val="0"/>
              </a:spcBef>
              <a:buNone/>
            </a:pPr>
            <a:r>
              <a:rPr lang="en-US" dirty="0"/>
              <a:t>	</a:t>
            </a:r>
            <a:r>
              <a:rPr lang="en-US" dirty="0" smtClean="0"/>
              <a:t>		low </a:t>
            </a:r>
            <a:r>
              <a:rPr lang="en-US" dirty="0"/>
              <a:t>= i; </a:t>
            </a:r>
            <a:endParaRPr lang="en-US" dirty="0" smtClean="0"/>
          </a:p>
          <a:p>
            <a:pPr marL="0" indent="0">
              <a:spcBef>
                <a:spcPts val="0"/>
              </a:spcBef>
              <a:buNone/>
            </a:pPr>
            <a:r>
              <a:rPr lang="en-US" dirty="0"/>
              <a:t>	</a:t>
            </a:r>
            <a:r>
              <a:rPr lang="en-US" dirty="0" smtClean="0"/>
              <a:t>		high </a:t>
            </a:r>
            <a:r>
              <a:rPr lang="en-US" dirty="0"/>
              <a:t>= j</a:t>
            </a:r>
            <a:r>
              <a:rPr lang="en-US" dirty="0" smtClean="0"/>
              <a:t>;</a:t>
            </a:r>
          </a:p>
          <a:p>
            <a:pPr marL="0" indent="0">
              <a:spcBef>
                <a:spcPts val="0"/>
              </a:spcBef>
              <a:buNone/>
            </a:pPr>
            <a:r>
              <a:rPr lang="en-US" dirty="0"/>
              <a:t>	</a:t>
            </a:r>
            <a:r>
              <a:rPr lang="en-US" dirty="0" smtClean="0"/>
              <a:t>	} </a:t>
            </a:r>
          </a:p>
          <a:p>
            <a:pPr marL="0" indent="0">
              <a:spcBef>
                <a:spcPts val="0"/>
              </a:spcBef>
              <a:buNone/>
            </a:pPr>
            <a:r>
              <a:rPr lang="en-US" dirty="0"/>
              <a:t>	</a:t>
            </a:r>
            <a:r>
              <a:rPr lang="en-US" dirty="0" smtClean="0"/>
              <a:t>}</a:t>
            </a:r>
            <a:endParaRPr lang="en-US" dirty="0"/>
          </a:p>
          <a:p>
            <a:pPr marL="0" indent="0">
              <a:spcBef>
                <a:spcPts val="0"/>
              </a:spcBef>
              <a:buNone/>
            </a:pPr>
            <a:r>
              <a:rPr lang="en-US" dirty="0"/>
              <a:t>} </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164840" y="1810440"/>
              <a:ext cx="3886200" cy="1540800"/>
            </p14:xfrm>
          </p:contentPart>
        </mc:Choice>
        <mc:Fallback>
          <p:pic>
            <p:nvPicPr>
              <p:cNvPr id="4" name="Ink 3"/>
              <p:cNvPicPr/>
              <p:nvPr/>
            </p:nvPicPr>
            <p:blipFill>
              <a:blip r:embed="rId4"/>
              <a:stretch>
                <a:fillRect/>
              </a:stretch>
            </p:blipFill>
            <p:spPr>
              <a:xfrm>
                <a:off x="4164840" y="1810440"/>
                <a:ext cx="3886200" cy="1540800"/>
              </a:xfrm>
              <a:prstGeom prst="rect">
                <a:avLst/>
              </a:prstGeom>
            </p:spPr>
          </p:pic>
        </mc:Fallback>
      </mc:AlternateContent>
    </p:spTree>
    <p:extLst>
      <p:ext uri="{BB962C8B-B14F-4D97-AF65-F5344CB8AC3E}">
        <p14:creationId xmlns:p14="http://schemas.microsoft.com/office/powerpoint/2010/main" val="15000934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914400" y="1735138"/>
            <a:ext cx="7313613" cy="4397730"/>
          </a:xfrm>
        </p:spPr>
        <p:txBody>
          <a:bodyPr>
            <a:normAutofit fontScale="92500" lnSpcReduction="10000"/>
          </a:bodyPr>
          <a:lstStyle/>
          <a:p>
            <a:pPr marL="0" indent="0">
              <a:spcBef>
                <a:spcPts val="0"/>
              </a:spcBef>
              <a:buNone/>
            </a:pPr>
            <a:r>
              <a:rPr lang="en-US" dirty="0"/>
              <a:t>i</a:t>
            </a:r>
            <a:r>
              <a:rPr lang="en-US" dirty="0" smtClean="0"/>
              <a:t>nt sum</a:t>
            </a:r>
            <a:r>
              <a:rPr lang="en-US" dirty="0"/>
              <a:t>=</a:t>
            </a:r>
            <a:r>
              <a:rPr lang="en-US" dirty="0" smtClean="0"/>
              <a:t>0,   </a:t>
            </a:r>
            <a:r>
              <a:rPr lang="en-US" dirty="0" err="1" smtClean="0"/>
              <a:t>bestSum</a:t>
            </a:r>
            <a:r>
              <a:rPr lang="en-US" dirty="0" smtClean="0"/>
              <a:t> </a:t>
            </a:r>
            <a:r>
              <a:rPr lang="en-US" dirty="0"/>
              <a:t>= </a:t>
            </a:r>
            <a:r>
              <a:rPr lang="en-US" dirty="0" smtClean="0"/>
              <a:t>0,   i = 0;</a:t>
            </a:r>
          </a:p>
          <a:p>
            <a:pPr marL="0" indent="0">
              <a:spcBef>
                <a:spcPts val="0"/>
              </a:spcBef>
              <a:buNone/>
            </a:pPr>
            <a:endParaRPr lang="en-US" dirty="0" smtClean="0"/>
          </a:p>
          <a:p>
            <a:pPr marL="0" indent="0">
              <a:spcBef>
                <a:spcPts val="0"/>
              </a:spcBef>
              <a:buNone/>
            </a:pPr>
            <a:r>
              <a:rPr lang="en-US" dirty="0" smtClean="0"/>
              <a:t>for </a:t>
            </a:r>
            <a:r>
              <a:rPr lang="en-US" dirty="0"/>
              <a:t>(int </a:t>
            </a:r>
            <a:r>
              <a:rPr lang="en-US" dirty="0" smtClean="0"/>
              <a:t>j</a:t>
            </a:r>
            <a:r>
              <a:rPr lang="en-US" dirty="0"/>
              <a:t>=0; j &lt; n; j++) </a:t>
            </a:r>
            <a:r>
              <a:rPr lang="en-US" dirty="0" smtClean="0"/>
              <a:t>{</a:t>
            </a:r>
          </a:p>
          <a:p>
            <a:pPr marL="0" indent="0">
              <a:spcBef>
                <a:spcPts val="0"/>
              </a:spcBef>
              <a:buNone/>
            </a:pPr>
            <a:r>
              <a:rPr lang="en-US" dirty="0"/>
              <a:t>	</a:t>
            </a:r>
            <a:r>
              <a:rPr lang="en-US" dirty="0" smtClean="0"/>
              <a:t>sum </a:t>
            </a:r>
            <a:r>
              <a:rPr lang="en-US" dirty="0"/>
              <a:t>+= a[j]</a:t>
            </a:r>
            <a:r>
              <a:rPr lang="en-US" dirty="0" smtClean="0"/>
              <a:t>;</a:t>
            </a:r>
          </a:p>
          <a:p>
            <a:pPr marL="0" indent="0">
              <a:spcBef>
                <a:spcPts val="0"/>
              </a:spcBef>
              <a:buNone/>
            </a:pPr>
            <a:r>
              <a:rPr lang="en-US" dirty="0"/>
              <a:t>	</a:t>
            </a:r>
            <a:r>
              <a:rPr lang="en-US" dirty="0" smtClean="0"/>
              <a:t>if </a:t>
            </a:r>
            <a:r>
              <a:rPr lang="en-US" dirty="0"/>
              <a:t>(sum &gt;</a:t>
            </a:r>
            <a:r>
              <a:rPr lang="en-US" dirty="0" err="1"/>
              <a:t>bestSum</a:t>
            </a:r>
            <a:r>
              <a:rPr lang="en-US" dirty="0" smtClean="0"/>
              <a:t>) {</a:t>
            </a:r>
          </a:p>
          <a:p>
            <a:pPr marL="0" indent="0">
              <a:spcBef>
                <a:spcPts val="0"/>
              </a:spcBef>
              <a:buNone/>
            </a:pPr>
            <a:r>
              <a:rPr lang="en-US" dirty="0"/>
              <a:t>	</a:t>
            </a:r>
            <a:r>
              <a:rPr lang="en-US" dirty="0" smtClean="0"/>
              <a:t>	</a:t>
            </a:r>
            <a:r>
              <a:rPr lang="en-US" dirty="0" err="1" smtClean="0"/>
              <a:t>bestSum</a:t>
            </a:r>
            <a:r>
              <a:rPr lang="en-US" dirty="0"/>
              <a:t>=sum</a:t>
            </a:r>
            <a:r>
              <a:rPr lang="en-US" dirty="0" smtClean="0"/>
              <a:t>;</a:t>
            </a:r>
            <a:endParaRPr lang="en-US" dirty="0"/>
          </a:p>
          <a:p>
            <a:pPr marL="0" indent="0">
              <a:spcBef>
                <a:spcPts val="0"/>
              </a:spcBef>
              <a:buNone/>
            </a:pPr>
            <a:r>
              <a:rPr lang="en-US" dirty="0" smtClean="0"/>
              <a:t>		low</a:t>
            </a:r>
            <a:r>
              <a:rPr lang="en-US" dirty="0"/>
              <a:t>=i</a:t>
            </a:r>
            <a:r>
              <a:rPr lang="en-US" dirty="0" smtClean="0"/>
              <a:t>;</a:t>
            </a:r>
          </a:p>
          <a:p>
            <a:pPr marL="0" indent="0">
              <a:spcBef>
                <a:spcPts val="0"/>
              </a:spcBef>
              <a:buNone/>
            </a:pPr>
            <a:r>
              <a:rPr lang="en-US" dirty="0"/>
              <a:t>	</a:t>
            </a:r>
            <a:r>
              <a:rPr lang="en-US" dirty="0" smtClean="0"/>
              <a:t>	high</a:t>
            </a:r>
            <a:r>
              <a:rPr lang="en-US" dirty="0"/>
              <a:t>= j</a:t>
            </a:r>
            <a:r>
              <a:rPr lang="en-US" dirty="0" smtClean="0"/>
              <a:t>;</a:t>
            </a:r>
          </a:p>
          <a:p>
            <a:pPr marL="0" indent="0">
              <a:spcBef>
                <a:spcPts val="0"/>
              </a:spcBef>
              <a:buNone/>
            </a:pPr>
            <a:r>
              <a:rPr lang="en-US" dirty="0"/>
              <a:t>	</a:t>
            </a:r>
            <a:r>
              <a:rPr lang="en-US" dirty="0" smtClean="0"/>
              <a:t>}</a:t>
            </a:r>
          </a:p>
          <a:p>
            <a:pPr marL="0" indent="0">
              <a:spcBef>
                <a:spcPts val="0"/>
              </a:spcBef>
              <a:buNone/>
            </a:pPr>
            <a:r>
              <a:rPr lang="en-US" dirty="0"/>
              <a:t>	</a:t>
            </a:r>
            <a:r>
              <a:rPr lang="en-US" dirty="0" smtClean="0"/>
              <a:t>else </a:t>
            </a:r>
            <a:r>
              <a:rPr lang="en-US" dirty="0"/>
              <a:t>if (sum &lt; 0) </a:t>
            </a:r>
            <a:r>
              <a:rPr lang="en-US" dirty="0" smtClean="0"/>
              <a:t>{</a:t>
            </a:r>
          </a:p>
          <a:p>
            <a:pPr marL="0" indent="0">
              <a:spcBef>
                <a:spcPts val="0"/>
              </a:spcBef>
              <a:buNone/>
            </a:pPr>
            <a:r>
              <a:rPr lang="en-US" dirty="0"/>
              <a:t>	</a:t>
            </a:r>
            <a:r>
              <a:rPr lang="en-US" dirty="0" smtClean="0"/>
              <a:t>	i</a:t>
            </a:r>
            <a:r>
              <a:rPr lang="en-US" dirty="0"/>
              <a:t>=j+1</a:t>
            </a:r>
            <a:r>
              <a:rPr lang="en-US" dirty="0" smtClean="0"/>
              <a:t>;</a:t>
            </a:r>
          </a:p>
          <a:p>
            <a:pPr marL="0" indent="0">
              <a:spcBef>
                <a:spcPts val="0"/>
              </a:spcBef>
              <a:buNone/>
            </a:pPr>
            <a:r>
              <a:rPr lang="en-US" dirty="0" smtClean="0"/>
              <a:t>		sum</a:t>
            </a:r>
            <a:r>
              <a:rPr lang="en-US" dirty="0"/>
              <a:t>=0</a:t>
            </a:r>
            <a:r>
              <a:rPr lang="en-US" dirty="0" smtClean="0"/>
              <a:t>;</a:t>
            </a:r>
          </a:p>
          <a:p>
            <a:pPr marL="0" indent="0">
              <a:spcBef>
                <a:spcPts val="0"/>
              </a:spcBef>
              <a:buNone/>
            </a:pPr>
            <a:r>
              <a:rPr lang="en-US" dirty="0"/>
              <a:t>	</a:t>
            </a:r>
            <a:r>
              <a:rPr lang="en-US" dirty="0" smtClean="0"/>
              <a:t>}</a:t>
            </a:r>
          </a:p>
          <a:p>
            <a:pPr marL="0" indent="0">
              <a:spcBef>
                <a:spcPts val="0"/>
              </a:spcBef>
              <a:buNone/>
            </a:pPr>
            <a:r>
              <a:rPr lang="en-US" dirty="0" smtClean="0"/>
              <a:t>} </a:t>
            </a:r>
            <a:endParaRPr lang="en-US" dirty="0">
              <a:effectLst/>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728880" y="2158920"/>
              <a:ext cx="4220280" cy="1059840"/>
            </p14:xfrm>
          </p:contentPart>
        </mc:Choice>
        <mc:Fallback>
          <p:pic>
            <p:nvPicPr>
              <p:cNvPr id="4" name="Ink 3"/>
              <p:cNvPicPr/>
              <p:nvPr/>
            </p:nvPicPr>
            <p:blipFill>
              <a:blip r:embed="rId4"/>
              <a:stretch>
                <a:fillRect/>
              </a:stretch>
            </p:blipFill>
            <p:spPr>
              <a:xfrm>
                <a:off x="3728880" y="2158920"/>
                <a:ext cx="4220280" cy="1059840"/>
              </a:xfrm>
              <a:prstGeom prst="rect">
                <a:avLst/>
              </a:prstGeom>
            </p:spPr>
          </p:pic>
        </mc:Fallback>
      </mc:AlternateContent>
    </p:spTree>
    <p:extLst>
      <p:ext uri="{BB962C8B-B14F-4D97-AF65-F5344CB8AC3E}">
        <p14:creationId xmlns:p14="http://schemas.microsoft.com/office/powerpoint/2010/main" val="346070415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a:t>What is complexity of a sequential search? </a:t>
            </a:r>
            <a:endParaRPr lang="en-US" dirty="0" smtClean="0"/>
          </a:p>
          <a:p>
            <a:endParaRPr lang="en-US" dirty="0"/>
          </a:p>
          <a:p>
            <a:r>
              <a:rPr lang="en-US" dirty="0" smtClean="0"/>
              <a:t>What </a:t>
            </a:r>
            <a:r>
              <a:rPr lang="en-US" dirty="0"/>
              <a:t>is the complexity of a binary search? </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10280" y="2094120"/>
              <a:ext cx="6777720" cy="2973240"/>
            </p14:xfrm>
          </p:contentPart>
        </mc:Choice>
        <mc:Fallback>
          <p:pic>
            <p:nvPicPr>
              <p:cNvPr id="4" name="Ink 3"/>
              <p:cNvPicPr/>
              <p:nvPr/>
            </p:nvPicPr>
            <p:blipFill>
              <a:blip r:embed="rId3"/>
              <a:stretch>
                <a:fillRect/>
              </a:stretch>
            </p:blipFill>
            <p:spPr>
              <a:xfrm>
                <a:off x="1610280" y="2094120"/>
                <a:ext cx="6777720" cy="2973240"/>
              </a:xfrm>
              <a:prstGeom prst="rect">
                <a:avLst/>
              </a:prstGeom>
            </p:spPr>
          </p:pic>
        </mc:Fallback>
      </mc:AlternateContent>
      <p:sp>
        <p:nvSpPr>
          <p:cNvPr id="5" name="TextBox 4"/>
          <p:cNvSpPr txBox="1"/>
          <p:nvPr/>
        </p:nvSpPr>
        <p:spPr>
          <a:xfrm>
            <a:off x="10180948" y="577411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099404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Space may be limited on the device</a:t>
            </a:r>
          </a:p>
          <a:p>
            <a:pPr lvl="1"/>
            <a:r>
              <a:rPr lang="en-US" dirty="0" smtClean="0"/>
              <a:t>Embedded devices often have very limited space</a:t>
            </a:r>
          </a:p>
          <a:p>
            <a:r>
              <a:rPr lang="en-US" dirty="0" smtClean="0"/>
              <a:t>Space may limit the largest problem size we can solve</a:t>
            </a:r>
          </a:p>
          <a:p>
            <a:r>
              <a:rPr lang="en-US" dirty="0" smtClean="0"/>
              <a:t>Space complexity is usually less important than time</a:t>
            </a:r>
            <a:endParaRPr lang="en-US" dirty="0"/>
          </a:p>
        </p:txBody>
      </p:sp>
    </p:spTree>
    <p:extLst>
      <p:ext uri="{BB962C8B-B14F-4D97-AF65-F5344CB8AC3E}">
        <p14:creationId xmlns:p14="http://schemas.microsoft.com/office/powerpoint/2010/main" val="33887740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b="1" dirty="0"/>
              <a:t>Interpolation search </a:t>
            </a:r>
            <a:r>
              <a:rPr lang="en-US" dirty="0"/>
              <a:t>is like a binary search except you pick a more intelligent choice for </a:t>
            </a:r>
            <a:r>
              <a:rPr lang="en-US" dirty="0" smtClean="0"/>
              <a:t>the </a:t>
            </a:r>
            <a:r>
              <a:rPr lang="en-US" dirty="0"/>
              <a:t>next search point. Based on the value you are looking for, you estimate which fraction of the remaining array you should skip, convert that to a number, and add to the low bound. </a:t>
            </a:r>
            <a:endParaRPr lang="en-US" dirty="0" smtClean="0"/>
          </a:p>
          <a:p>
            <a:r>
              <a:rPr lang="en-US" dirty="0" smtClean="0"/>
              <a:t>What is the complexity?</a:t>
            </a:r>
          </a:p>
        </p:txBody>
      </p:sp>
    </p:spTree>
    <p:extLst>
      <p:ext uri="{BB962C8B-B14F-4D97-AF65-F5344CB8AC3E}">
        <p14:creationId xmlns:p14="http://schemas.microsoft.com/office/powerpoint/2010/main" val="360576010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914400" y="1735137"/>
            <a:ext cx="7313613" cy="4866407"/>
          </a:xfrm>
        </p:spPr>
        <p:txBody>
          <a:bodyPr>
            <a:normAutofit lnSpcReduction="10000"/>
          </a:bodyPr>
          <a:lstStyle/>
          <a:p>
            <a:pPr marL="0" indent="0">
              <a:spcBef>
                <a:spcPts val="0"/>
              </a:spcBef>
              <a:buNone/>
            </a:pPr>
            <a:r>
              <a:rPr lang="en-US" dirty="0"/>
              <a:t>void </a:t>
            </a:r>
            <a:r>
              <a:rPr lang="en-US" dirty="0" err="1"/>
              <a:t>doit</a:t>
            </a:r>
            <a:r>
              <a:rPr lang="en-US" dirty="0"/>
              <a:t>(</a:t>
            </a:r>
            <a:r>
              <a:rPr lang="en-US" dirty="0" err="1"/>
              <a:t>int</a:t>
            </a:r>
            <a:r>
              <a:rPr lang="en-US" dirty="0"/>
              <a:t> n) {</a:t>
            </a:r>
          </a:p>
          <a:p>
            <a:pPr marL="0" indent="0">
              <a:spcBef>
                <a:spcPts val="0"/>
              </a:spcBef>
              <a:buNone/>
            </a:pPr>
            <a:r>
              <a:rPr lang="en-US" dirty="0"/>
              <a:t>	if (n==1) return</a:t>
            </a:r>
            <a:r>
              <a:rPr lang="en-US" dirty="0" smtClean="0"/>
              <a:t>;</a:t>
            </a:r>
          </a:p>
          <a:p>
            <a:pPr marL="0" indent="0">
              <a:spcBef>
                <a:spcPts val="0"/>
              </a:spcBef>
              <a:buNone/>
            </a:pPr>
            <a:r>
              <a:rPr lang="en-US" dirty="0"/>
              <a:t>	</a:t>
            </a:r>
            <a:r>
              <a:rPr lang="da-DK" dirty="0" smtClean="0"/>
              <a:t>for </a:t>
            </a:r>
            <a:r>
              <a:rPr lang="da-DK" dirty="0"/>
              <a:t>(</a:t>
            </a:r>
            <a:r>
              <a:rPr lang="da-DK" dirty="0" err="1"/>
              <a:t>int</a:t>
            </a:r>
            <a:r>
              <a:rPr lang="da-DK" dirty="0"/>
              <a:t> i=0; i &lt; n; i++</a:t>
            </a:r>
            <a:r>
              <a:rPr lang="da-DK" dirty="0" smtClean="0"/>
              <a:t>)</a:t>
            </a:r>
          </a:p>
          <a:p>
            <a:pPr marL="0" indent="0">
              <a:spcBef>
                <a:spcPts val="0"/>
              </a:spcBef>
              <a:buNone/>
            </a:pPr>
            <a:r>
              <a:rPr lang="da-DK" dirty="0"/>
              <a:t>	</a:t>
            </a:r>
            <a:r>
              <a:rPr lang="da-DK" dirty="0" smtClean="0"/>
              <a:t>	x </a:t>
            </a:r>
            <a:r>
              <a:rPr lang="da-DK" dirty="0"/>
              <a:t>= x + 1; </a:t>
            </a:r>
          </a:p>
          <a:p>
            <a:pPr marL="0" indent="0">
              <a:spcBef>
                <a:spcPts val="0"/>
              </a:spcBef>
              <a:buNone/>
            </a:pPr>
            <a:r>
              <a:rPr lang="en-US" dirty="0"/>
              <a:t>	</a:t>
            </a:r>
            <a:r>
              <a:rPr lang="en-US" dirty="0" err="1"/>
              <a:t>doit</a:t>
            </a:r>
            <a:r>
              <a:rPr lang="en-US" dirty="0"/>
              <a:t>(</a:t>
            </a:r>
            <a:r>
              <a:rPr lang="en-US" dirty="0" smtClean="0"/>
              <a:t>n-1)</a:t>
            </a:r>
            <a:r>
              <a:rPr lang="en-US" dirty="0"/>
              <a:t>; </a:t>
            </a:r>
          </a:p>
          <a:p>
            <a:pPr marL="0" indent="0">
              <a:spcBef>
                <a:spcPts val="0"/>
              </a:spcBef>
              <a:buNone/>
            </a:pPr>
            <a:r>
              <a:rPr lang="en-US" dirty="0"/>
              <a:t>} </a:t>
            </a:r>
          </a:p>
          <a:p>
            <a:r>
              <a:rPr lang="en-US" dirty="0" smtClean="0"/>
              <a:t>Complexity is the time for the current call + successive calls</a:t>
            </a:r>
          </a:p>
          <a:p>
            <a:r>
              <a:rPr lang="en-US" dirty="0" smtClean="0"/>
              <a:t>T(n) = n + T(n-2)</a:t>
            </a:r>
          </a:p>
          <a:p>
            <a:r>
              <a:rPr lang="en-US" dirty="0" smtClean="0"/>
              <a:t>Called a recurrence relation because T(n) is defined in terms of T</a:t>
            </a:r>
            <a:endParaRPr lang="en-US" dirty="0"/>
          </a:p>
        </p:txBody>
      </p:sp>
    </p:spTree>
    <p:extLst>
      <p:ext uri="{BB962C8B-B14F-4D97-AF65-F5344CB8AC3E}">
        <p14:creationId xmlns:p14="http://schemas.microsoft.com/office/powerpoint/2010/main" val="30822733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914400" y="1735138"/>
            <a:ext cx="7313613" cy="4517488"/>
          </a:xfrm>
        </p:spPr>
        <p:txBody>
          <a:bodyPr>
            <a:normAutofit/>
          </a:bodyPr>
          <a:lstStyle/>
          <a:p>
            <a:pPr marL="0" indent="0">
              <a:buNone/>
            </a:pPr>
            <a:r>
              <a:rPr lang="en-US" dirty="0"/>
              <a:t>void </a:t>
            </a:r>
            <a:r>
              <a:rPr lang="en-US" dirty="0" err="1"/>
              <a:t>doit</a:t>
            </a:r>
            <a:r>
              <a:rPr lang="en-US" dirty="0"/>
              <a:t>(</a:t>
            </a:r>
            <a:r>
              <a:rPr lang="en-US" dirty="0" err="1"/>
              <a:t>int</a:t>
            </a:r>
            <a:r>
              <a:rPr lang="en-US" dirty="0"/>
              <a:t> n) {</a:t>
            </a:r>
          </a:p>
          <a:p>
            <a:pPr marL="0" indent="0">
              <a:buNone/>
            </a:pPr>
            <a:r>
              <a:rPr lang="en-US" dirty="0"/>
              <a:t>	if (n==1) return; </a:t>
            </a:r>
            <a:endParaRPr lang="en-US" dirty="0" smtClean="0"/>
          </a:p>
          <a:p>
            <a:pPr marL="0" indent="0">
              <a:buNone/>
            </a:pPr>
            <a:r>
              <a:rPr lang="en-US" dirty="0"/>
              <a:t>	</a:t>
            </a:r>
            <a:r>
              <a:rPr lang="en-US" dirty="0" smtClean="0"/>
              <a:t>x </a:t>
            </a:r>
            <a:r>
              <a:rPr lang="en-US" dirty="0"/>
              <a:t>= x + 1; </a:t>
            </a:r>
          </a:p>
          <a:p>
            <a:pPr marL="0" indent="0">
              <a:buNone/>
            </a:pPr>
            <a:r>
              <a:rPr lang="en-US" dirty="0"/>
              <a:t>	</a:t>
            </a:r>
            <a:r>
              <a:rPr lang="en-US" dirty="0" err="1"/>
              <a:t>doit</a:t>
            </a:r>
            <a:r>
              <a:rPr lang="en-US" dirty="0"/>
              <a:t>(</a:t>
            </a:r>
            <a:r>
              <a:rPr lang="en-US" dirty="0" smtClean="0"/>
              <a:t>n-1)</a:t>
            </a:r>
            <a:r>
              <a:rPr lang="en-US" dirty="0"/>
              <a:t>; </a:t>
            </a:r>
          </a:p>
          <a:p>
            <a:pPr marL="0" indent="0">
              <a:buNone/>
            </a:pPr>
            <a:r>
              <a:rPr lang="en-US" dirty="0" smtClean="0"/>
              <a:t>}</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308240" y="1610280"/>
              <a:ext cx="6904440" cy="3674520"/>
            </p14:xfrm>
          </p:contentPart>
        </mc:Choice>
        <mc:Fallback>
          <p:pic>
            <p:nvPicPr>
              <p:cNvPr id="4" name="Ink 3"/>
              <p:cNvPicPr/>
              <p:nvPr/>
            </p:nvPicPr>
            <p:blipFill>
              <a:blip r:embed="rId4"/>
              <a:stretch>
                <a:fillRect/>
              </a:stretch>
            </p:blipFill>
            <p:spPr>
              <a:xfrm>
                <a:off x="1308240" y="1610280"/>
                <a:ext cx="6904440" cy="3674520"/>
              </a:xfrm>
              <a:prstGeom prst="rect">
                <a:avLst/>
              </a:prstGeom>
            </p:spPr>
          </p:pic>
        </mc:Fallback>
      </mc:AlternateContent>
    </p:spTree>
    <p:extLst>
      <p:ext uri="{BB962C8B-B14F-4D97-AF65-F5344CB8AC3E}">
        <p14:creationId xmlns:p14="http://schemas.microsoft.com/office/powerpoint/2010/main" val="44249226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pPr marL="0" indent="0">
              <a:buNone/>
            </a:pPr>
            <a:r>
              <a:rPr lang="en-US" dirty="0"/>
              <a:t>void </a:t>
            </a:r>
            <a:r>
              <a:rPr lang="en-US" dirty="0" err="1"/>
              <a:t>doit</a:t>
            </a:r>
            <a:r>
              <a:rPr lang="en-US" dirty="0"/>
              <a:t>(</a:t>
            </a:r>
            <a:r>
              <a:rPr lang="en-US" dirty="0" err="1"/>
              <a:t>int</a:t>
            </a:r>
            <a:r>
              <a:rPr lang="en-US" dirty="0"/>
              <a:t> n) {</a:t>
            </a:r>
          </a:p>
          <a:p>
            <a:pPr marL="0" indent="0">
              <a:buNone/>
            </a:pPr>
            <a:r>
              <a:rPr lang="en-US" dirty="0"/>
              <a:t>	if (n==1) return; </a:t>
            </a:r>
            <a:endParaRPr lang="en-US" dirty="0" smtClean="0"/>
          </a:p>
          <a:p>
            <a:pPr marL="0" indent="0">
              <a:buNone/>
            </a:pPr>
            <a:r>
              <a:rPr lang="en-US" dirty="0"/>
              <a:t>	</a:t>
            </a:r>
            <a:r>
              <a:rPr lang="en-US" dirty="0" smtClean="0"/>
              <a:t>x </a:t>
            </a:r>
            <a:r>
              <a:rPr lang="en-US" dirty="0"/>
              <a:t>= x + 1; </a:t>
            </a:r>
          </a:p>
          <a:p>
            <a:pPr marL="0" indent="0">
              <a:buNone/>
            </a:pPr>
            <a:r>
              <a:rPr lang="en-US" dirty="0"/>
              <a:t>	</a:t>
            </a:r>
            <a:r>
              <a:rPr lang="en-US" dirty="0" err="1"/>
              <a:t>doit</a:t>
            </a:r>
            <a:r>
              <a:rPr lang="en-US" dirty="0"/>
              <a:t>(</a:t>
            </a:r>
            <a:r>
              <a:rPr lang="en-US" dirty="0" smtClean="0"/>
              <a:t>n/2)</a:t>
            </a: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3"/>
          <a:stretch>
            <a:fillRect/>
          </a:stretch>
        </p:blipFill>
        <p:spPr>
          <a:xfrm>
            <a:off x="4164013" y="1735138"/>
            <a:ext cx="4064000" cy="3035300"/>
          </a:xfrm>
          <a:prstGeom prst="rect">
            <a:avLst/>
          </a:prstGeom>
        </p:spPr>
      </p:pic>
    </p:spTree>
    <p:extLst>
      <p:ext uri="{BB962C8B-B14F-4D97-AF65-F5344CB8AC3E}">
        <p14:creationId xmlns:p14="http://schemas.microsoft.com/office/powerpoint/2010/main" val="175046176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normAutofit/>
          </a:bodyPr>
          <a:lstStyle/>
          <a:p>
            <a:pPr marL="0" indent="0">
              <a:buNone/>
            </a:pPr>
            <a:r>
              <a:rPr lang="en-US" dirty="0"/>
              <a:t>void </a:t>
            </a:r>
            <a:r>
              <a:rPr lang="en-US" dirty="0" err="1"/>
              <a:t>doit</a:t>
            </a:r>
            <a:r>
              <a:rPr lang="en-US" dirty="0"/>
              <a:t>(</a:t>
            </a:r>
            <a:r>
              <a:rPr lang="en-US" dirty="0" err="1"/>
              <a:t>int</a:t>
            </a:r>
            <a:r>
              <a:rPr lang="en-US" dirty="0"/>
              <a:t> n</a:t>
            </a:r>
            <a:r>
              <a:rPr lang="en-US" dirty="0" smtClean="0"/>
              <a:t>) {</a:t>
            </a:r>
          </a:p>
          <a:p>
            <a:pPr marL="0" indent="0">
              <a:buNone/>
            </a:pPr>
            <a:r>
              <a:rPr lang="en-US" dirty="0"/>
              <a:t>	</a:t>
            </a:r>
            <a:r>
              <a:rPr lang="en-US" dirty="0" smtClean="0"/>
              <a:t>if </a:t>
            </a:r>
            <a:r>
              <a:rPr lang="en-US" dirty="0"/>
              <a:t>(n==1) return; </a:t>
            </a:r>
            <a:endParaRPr lang="en-US" dirty="0" smtClean="0"/>
          </a:p>
          <a:p>
            <a:pPr marL="0" indent="0">
              <a:buNone/>
            </a:pPr>
            <a:r>
              <a:rPr lang="en-US" dirty="0"/>
              <a:t>	</a:t>
            </a:r>
            <a:r>
              <a:rPr lang="en-US" dirty="0" smtClean="0"/>
              <a:t>for </a:t>
            </a:r>
            <a:r>
              <a:rPr lang="en-US" dirty="0"/>
              <a:t>(</a:t>
            </a:r>
            <a:r>
              <a:rPr lang="en-US" dirty="0" err="1"/>
              <a:t>int</a:t>
            </a:r>
            <a:r>
              <a:rPr lang="en-US" dirty="0"/>
              <a:t> </a:t>
            </a:r>
            <a:r>
              <a:rPr lang="en-US" dirty="0" err="1"/>
              <a:t>i</a:t>
            </a:r>
            <a:r>
              <a:rPr lang="en-US" dirty="0"/>
              <a:t>=0; </a:t>
            </a:r>
            <a:r>
              <a:rPr lang="en-US" dirty="0" err="1"/>
              <a:t>i</a:t>
            </a:r>
            <a:r>
              <a:rPr lang="en-US" dirty="0"/>
              <a:t> &lt; n; </a:t>
            </a:r>
            <a:r>
              <a:rPr lang="en-US" dirty="0" err="1"/>
              <a:t>i</a:t>
            </a:r>
            <a:r>
              <a:rPr lang="en-US" dirty="0"/>
              <a:t>++</a:t>
            </a:r>
            <a:r>
              <a:rPr lang="en-US" dirty="0" smtClean="0"/>
              <a:t>)</a:t>
            </a:r>
          </a:p>
          <a:p>
            <a:pPr marL="0" indent="0">
              <a:buNone/>
            </a:pPr>
            <a:r>
              <a:rPr lang="en-US" dirty="0"/>
              <a:t>	</a:t>
            </a:r>
            <a:r>
              <a:rPr lang="en-US" dirty="0" smtClean="0"/>
              <a:t>	x </a:t>
            </a:r>
            <a:r>
              <a:rPr lang="en-US" dirty="0"/>
              <a:t>= x + 1; </a:t>
            </a:r>
            <a:endParaRPr lang="en-US" dirty="0" smtClean="0"/>
          </a:p>
          <a:p>
            <a:pPr marL="0" indent="0">
              <a:buNone/>
            </a:pPr>
            <a:r>
              <a:rPr lang="en-US" dirty="0"/>
              <a:t>	</a:t>
            </a:r>
            <a:r>
              <a:rPr lang="en-US" dirty="0" err="1" smtClean="0"/>
              <a:t>doit</a:t>
            </a:r>
            <a:r>
              <a:rPr lang="en-US" dirty="0"/>
              <a:t>(n/2); </a:t>
            </a:r>
            <a:endParaRPr lang="en-US" dirty="0" smtClean="0"/>
          </a:p>
          <a:p>
            <a:pPr marL="0" indent="0">
              <a:buNone/>
            </a:pPr>
            <a:r>
              <a:rPr lang="en-US" dirty="0" smtClean="0"/>
              <a:t>} </a:t>
            </a:r>
            <a:endParaRPr lang="en-US" dirty="0"/>
          </a:p>
          <a:p>
            <a:endParaRPr lang="en-US" dirty="0"/>
          </a:p>
        </p:txBody>
      </p:sp>
      <p:pic>
        <p:nvPicPr>
          <p:cNvPr id="8" name="Picture 7"/>
          <p:cNvPicPr>
            <a:picLocks noChangeAspect="1"/>
          </p:cNvPicPr>
          <p:nvPr/>
        </p:nvPicPr>
        <p:blipFill>
          <a:blip r:embed="rId3"/>
          <a:stretch>
            <a:fillRect/>
          </a:stretch>
        </p:blipFill>
        <p:spPr>
          <a:xfrm>
            <a:off x="5220534" y="1230224"/>
            <a:ext cx="4062387" cy="3702980"/>
          </a:xfrm>
          <a:prstGeom prst="rect">
            <a:avLst/>
          </a:prstGeom>
        </p:spPr>
      </p:pic>
      <p:pic>
        <p:nvPicPr>
          <p:cNvPr id="9" name="Picture 8"/>
          <p:cNvPicPr>
            <a:picLocks noChangeAspect="1"/>
          </p:cNvPicPr>
          <p:nvPr/>
        </p:nvPicPr>
        <p:blipFill>
          <a:blip r:embed="rId4"/>
          <a:stretch>
            <a:fillRect/>
          </a:stretch>
        </p:blipFill>
        <p:spPr>
          <a:xfrm>
            <a:off x="4860310" y="5016500"/>
            <a:ext cx="2717800" cy="1549400"/>
          </a:xfrm>
          <a:prstGeom prst="rect">
            <a:avLst/>
          </a:prstGeom>
        </p:spPr>
      </p:pic>
      <p:pic>
        <p:nvPicPr>
          <p:cNvPr id="10" name="Picture 9"/>
          <p:cNvPicPr>
            <a:picLocks noChangeAspect="1"/>
          </p:cNvPicPr>
          <p:nvPr/>
        </p:nvPicPr>
        <p:blipFill>
          <a:blip r:embed="rId5"/>
          <a:stretch>
            <a:fillRect/>
          </a:stretch>
        </p:blipFill>
        <p:spPr>
          <a:xfrm>
            <a:off x="4565650" y="3048000"/>
            <a:ext cx="444500" cy="381000"/>
          </a:xfrm>
          <a:prstGeom prst="rect">
            <a:avLst/>
          </a:prstGeom>
        </p:spPr>
      </p:pic>
    </p:spTree>
    <p:extLst>
      <p:ext uri="{BB962C8B-B14F-4D97-AF65-F5344CB8AC3E}">
        <p14:creationId xmlns:p14="http://schemas.microsoft.com/office/powerpoint/2010/main" val="303176832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void </a:t>
            </a:r>
            <a:r>
              <a:rPr lang="en-US" dirty="0" err="1"/>
              <a:t>doit</a:t>
            </a:r>
            <a:r>
              <a:rPr lang="en-US" dirty="0"/>
              <a:t>(</a:t>
            </a:r>
            <a:r>
              <a:rPr lang="en-US" dirty="0" err="1"/>
              <a:t>int</a:t>
            </a:r>
            <a:r>
              <a:rPr lang="en-US" dirty="0"/>
              <a:t> n</a:t>
            </a:r>
            <a:r>
              <a:rPr lang="en-US" dirty="0" smtClean="0"/>
              <a:t>) {</a:t>
            </a:r>
          </a:p>
          <a:p>
            <a:pPr marL="0" indent="0">
              <a:buNone/>
            </a:pPr>
            <a:r>
              <a:rPr lang="en-US" dirty="0"/>
              <a:t>	</a:t>
            </a:r>
            <a:r>
              <a:rPr lang="en-US" dirty="0" smtClean="0"/>
              <a:t>if </a:t>
            </a:r>
            <a:r>
              <a:rPr lang="en-US" dirty="0"/>
              <a:t>(n==1) return; </a:t>
            </a:r>
            <a:endParaRPr lang="en-US" dirty="0" smtClean="0"/>
          </a:p>
          <a:p>
            <a:pPr marL="0" indent="0">
              <a:buNone/>
            </a:pPr>
            <a:r>
              <a:rPr lang="en-US" dirty="0"/>
              <a:t>	</a:t>
            </a:r>
            <a:r>
              <a:rPr lang="en-US" dirty="0" smtClean="0"/>
              <a:t>for </a:t>
            </a:r>
            <a:r>
              <a:rPr lang="en-US" dirty="0"/>
              <a:t>(</a:t>
            </a:r>
            <a:r>
              <a:rPr lang="en-US" dirty="0" err="1"/>
              <a:t>int</a:t>
            </a:r>
            <a:r>
              <a:rPr lang="en-US" dirty="0"/>
              <a:t> </a:t>
            </a:r>
            <a:r>
              <a:rPr lang="en-US" dirty="0" err="1"/>
              <a:t>i</a:t>
            </a:r>
            <a:r>
              <a:rPr lang="en-US" dirty="0"/>
              <a:t>=0; </a:t>
            </a:r>
            <a:r>
              <a:rPr lang="en-US" dirty="0" err="1"/>
              <a:t>i</a:t>
            </a:r>
            <a:r>
              <a:rPr lang="en-US" dirty="0"/>
              <a:t> &lt; n; </a:t>
            </a:r>
            <a:r>
              <a:rPr lang="en-US" dirty="0" err="1"/>
              <a:t>i</a:t>
            </a:r>
            <a:r>
              <a:rPr lang="en-US" dirty="0"/>
              <a:t>++</a:t>
            </a:r>
            <a:r>
              <a:rPr lang="en-US" dirty="0" smtClean="0"/>
              <a:t>)</a:t>
            </a:r>
          </a:p>
          <a:p>
            <a:pPr marL="0" indent="0">
              <a:buNone/>
            </a:pPr>
            <a:r>
              <a:rPr lang="en-US" dirty="0"/>
              <a:t>	</a:t>
            </a:r>
            <a:r>
              <a:rPr lang="en-US" dirty="0" smtClean="0"/>
              <a:t>	x </a:t>
            </a:r>
            <a:r>
              <a:rPr lang="en-US" dirty="0"/>
              <a:t>= x + 1; </a:t>
            </a:r>
            <a:endParaRPr lang="en-US" dirty="0" smtClean="0"/>
          </a:p>
          <a:p>
            <a:pPr marL="0" indent="0">
              <a:buNone/>
            </a:pPr>
            <a:r>
              <a:rPr lang="en-US" dirty="0"/>
              <a:t>	</a:t>
            </a:r>
            <a:r>
              <a:rPr lang="en-US" dirty="0" err="1" smtClean="0"/>
              <a:t>doit</a:t>
            </a:r>
            <a:r>
              <a:rPr lang="en-US" dirty="0"/>
              <a:t>(n/2); </a:t>
            </a:r>
            <a:endParaRPr lang="en-US" dirty="0" smtClean="0"/>
          </a:p>
          <a:p>
            <a:pPr marL="0" indent="0">
              <a:buNone/>
            </a:pPr>
            <a:r>
              <a:rPr lang="en-US" dirty="0"/>
              <a:t>	</a:t>
            </a:r>
            <a:r>
              <a:rPr lang="en-US" dirty="0" err="1" smtClean="0"/>
              <a:t>doit</a:t>
            </a:r>
            <a:r>
              <a:rPr lang="en-US" dirty="0"/>
              <a:t>(n/2)</a:t>
            </a:r>
            <a:r>
              <a:rPr lang="en-US" dirty="0" smtClean="0"/>
              <a:t>;</a:t>
            </a:r>
          </a:p>
          <a:p>
            <a:pPr marL="0" indent="0">
              <a:buNone/>
            </a:pPr>
            <a:r>
              <a:rPr lang="en-US" dirty="0" smtClean="0"/>
              <a:t>} </a:t>
            </a:r>
            <a:endParaRPr lang="en-US" dirty="0"/>
          </a:p>
          <a:p>
            <a:endParaRPr lang="en-US" dirty="0"/>
          </a:p>
        </p:txBody>
      </p:sp>
      <p:pic>
        <p:nvPicPr>
          <p:cNvPr id="4" name="Picture 3"/>
          <p:cNvPicPr>
            <a:picLocks noChangeAspect="1"/>
          </p:cNvPicPr>
          <p:nvPr/>
        </p:nvPicPr>
        <p:blipFill>
          <a:blip r:embed="rId3"/>
          <a:stretch>
            <a:fillRect/>
          </a:stretch>
        </p:blipFill>
        <p:spPr>
          <a:xfrm>
            <a:off x="5463646" y="5359418"/>
            <a:ext cx="3098800" cy="1193800"/>
          </a:xfrm>
          <a:prstGeom prst="rect">
            <a:avLst/>
          </a:prstGeom>
        </p:spPr>
      </p:pic>
      <p:pic>
        <p:nvPicPr>
          <p:cNvPr id="5" name="Picture 4"/>
          <p:cNvPicPr>
            <a:picLocks noChangeAspect="1"/>
          </p:cNvPicPr>
          <p:nvPr/>
        </p:nvPicPr>
        <p:blipFill>
          <a:blip r:embed="rId4"/>
          <a:stretch>
            <a:fillRect/>
          </a:stretch>
        </p:blipFill>
        <p:spPr>
          <a:xfrm>
            <a:off x="4377675" y="2927350"/>
            <a:ext cx="546100" cy="495300"/>
          </a:xfrm>
          <a:prstGeom prst="rect">
            <a:avLst/>
          </a:prstGeom>
        </p:spPr>
      </p:pic>
      <p:pic>
        <p:nvPicPr>
          <p:cNvPr id="6" name="Picture 5"/>
          <p:cNvPicPr>
            <a:picLocks noChangeAspect="1"/>
          </p:cNvPicPr>
          <p:nvPr/>
        </p:nvPicPr>
        <p:blipFill>
          <a:blip r:embed="rId5"/>
          <a:stretch>
            <a:fillRect/>
          </a:stretch>
        </p:blipFill>
        <p:spPr>
          <a:xfrm>
            <a:off x="4769716" y="1118361"/>
            <a:ext cx="4374284" cy="4241057"/>
          </a:xfrm>
          <a:prstGeom prst="rect">
            <a:avLst/>
          </a:prstGeom>
        </p:spPr>
      </p:pic>
    </p:spTree>
    <p:extLst>
      <p:ext uri="{BB962C8B-B14F-4D97-AF65-F5344CB8AC3E}">
        <p14:creationId xmlns:p14="http://schemas.microsoft.com/office/powerpoint/2010/main" val="245771731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formula Approach</a:t>
            </a:r>
            <a:endParaRPr lang="en-US" dirty="0"/>
          </a:p>
        </p:txBody>
      </p:sp>
      <p:sp>
        <p:nvSpPr>
          <p:cNvPr id="3" name="Content Placeholder 2"/>
          <p:cNvSpPr>
            <a:spLocks noGrp="1"/>
          </p:cNvSpPr>
          <p:nvPr>
            <p:ph idx="1"/>
          </p:nvPr>
        </p:nvSpPr>
        <p:spPr>
          <a:xfrm>
            <a:off x="914400" y="1735137"/>
            <a:ext cx="7313613" cy="4657055"/>
          </a:xfrm>
        </p:spPr>
        <p:txBody>
          <a:bodyPr>
            <a:normAutofit fontScale="92500" lnSpcReduction="20000"/>
          </a:bodyPr>
          <a:lstStyle/>
          <a:p>
            <a:r>
              <a:rPr lang="en-US" dirty="0"/>
              <a:t>Theorem: </a:t>
            </a:r>
            <a:r>
              <a:rPr lang="en-US" dirty="0" err="1"/>
              <a:t>AssumeT</a:t>
            </a:r>
            <a:r>
              <a:rPr lang="en-US" dirty="0"/>
              <a:t>(n)</a:t>
            </a:r>
            <a:r>
              <a:rPr lang="en-US" dirty="0" err="1"/>
              <a:t>aT</a:t>
            </a:r>
            <a:r>
              <a:rPr lang="en-US" dirty="0"/>
              <a:t>(n/b)(</a:t>
            </a:r>
            <a:r>
              <a:rPr lang="en-US" dirty="0" err="1" smtClean="0"/>
              <a:t>n^k</a:t>
            </a:r>
            <a:r>
              <a:rPr lang="en-US" dirty="0" smtClean="0"/>
              <a:t> </a:t>
            </a:r>
            <a:r>
              <a:rPr lang="en-US" dirty="0"/>
              <a:t>) </a:t>
            </a:r>
            <a:r>
              <a:rPr lang="en-US" dirty="0" smtClean="0"/>
              <a:t>is the time for the function</a:t>
            </a:r>
            <a:r>
              <a:rPr lang="en-US" dirty="0"/>
              <a:t>. </a:t>
            </a:r>
          </a:p>
          <a:p>
            <a:r>
              <a:rPr lang="en-US" dirty="0" smtClean="0"/>
              <a:t>If </a:t>
            </a:r>
            <a:r>
              <a:rPr lang="en-US" i="1" dirty="0" err="1"/>
              <a:t>a</a:t>
            </a:r>
            <a:r>
              <a:rPr lang="en-US" i="1" dirty="0" err="1" smtClean="0"/>
              <a:t>b^k</a:t>
            </a:r>
            <a:r>
              <a:rPr lang="en-US" i="1" dirty="0" smtClean="0"/>
              <a:t> </a:t>
            </a:r>
            <a:r>
              <a:rPr lang="en-US" dirty="0"/>
              <a:t>,</a:t>
            </a:r>
            <a:r>
              <a:rPr lang="en-US" dirty="0" smtClean="0"/>
              <a:t>the complexity is </a:t>
            </a:r>
            <a:r>
              <a:rPr lang="en-US" dirty="0"/>
              <a:t>(</a:t>
            </a:r>
            <a:r>
              <a:rPr lang="en-US" dirty="0" smtClean="0"/>
              <a:t>n^(</a:t>
            </a:r>
            <a:r>
              <a:rPr lang="en-US" dirty="0" err="1" smtClean="0"/>
              <a:t>log</a:t>
            </a:r>
            <a:r>
              <a:rPr lang="en-US" sz="1600" dirty="0" err="1" smtClean="0"/>
              <a:t>b</a:t>
            </a:r>
            <a:r>
              <a:rPr lang="en-US" dirty="0" smtClean="0"/>
              <a:t> </a:t>
            </a:r>
            <a:r>
              <a:rPr lang="en-US" i="1" dirty="0" smtClean="0"/>
              <a:t>a)).</a:t>
            </a:r>
            <a:endParaRPr lang="en-US" i="1" dirty="0"/>
          </a:p>
          <a:p>
            <a:r>
              <a:rPr lang="en-US" dirty="0" smtClean="0"/>
              <a:t>If </a:t>
            </a:r>
            <a:r>
              <a:rPr lang="en-US" i="1" dirty="0" err="1"/>
              <a:t>a</a:t>
            </a:r>
            <a:r>
              <a:rPr lang="en-US" i="1" dirty="0" err="1" smtClean="0"/>
              <a:t>b^k</a:t>
            </a:r>
            <a:r>
              <a:rPr lang="en-US" i="1" dirty="0" smtClean="0"/>
              <a:t> </a:t>
            </a:r>
            <a:r>
              <a:rPr lang="en-US" dirty="0"/>
              <a:t>,</a:t>
            </a:r>
            <a:r>
              <a:rPr lang="en-US" dirty="0" smtClean="0"/>
              <a:t>the complexity is </a:t>
            </a:r>
            <a:r>
              <a:rPr lang="en-US" dirty="0"/>
              <a:t></a:t>
            </a:r>
            <a:r>
              <a:rPr lang="en-US" dirty="0" smtClean="0"/>
              <a:t>((</a:t>
            </a:r>
            <a:r>
              <a:rPr lang="en-US" dirty="0" err="1" smtClean="0"/>
              <a:t>n^k</a:t>
            </a:r>
            <a:r>
              <a:rPr lang="en-US" dirty="0" smtClean="0"/>
              <a:t>)  </a:t>
            </a:r>
            <a:r>
              <a:rPr lang="en-US" dirty="0" err="1"/>
              <a:t>logn</a:t>
            </a:r>
            <a:r>
              <a:rPr lang="en-US" dirty="0"/>
              <a:t>)</a:t>
            </a:r>
            <a:r>
              <a:rPr lang="en-US" dirty="0" smtClean="0"/>
              <a:t>.</a:t>
            </a:r>
          </a:p>
          <a:p>
            <a:r>
              <a:rPr lang="en-US" dirty="0" smtClean="0"/>
              <a:t>If </a:t>
            </a:r>
            <a:r>
              <a:rPr lang="en-US" dirty="0" err="1" smtClean="0"/>
              <a:t>a</a:t>
            </a:r>
            <a:r>
              <a:rPr lang="en-US" dirty="0" err="1"/>
              <a:t></a:t>
            </a:r>
            <a:r>
              <a:rPr lang="en-US" dirty="0" err="1" smtClean="0"/>
              <a:t>b^k</a:t>
            </a:r>
            <a:r>
              <a:rPr lang="en-US" dirty="0" smtClean="0"/>
              <a:t>, the complexity is </a:t>
            </a:r>
            <a:r>
              <a:rPr lang="en-US" dirty="0"/>
              <a:t>(</a:t>
            </a:r>
            <a:r>
              <a:rPr lang="en-US" dirty="0" err="1" smtClean="0"/>
              <a:t>n^k</a:t>
            </a:r>
            <a:r>
              <a:rPr lang="en-US" dirty="0"/>
              <a:t>). </a:t>
            </a:r>
            <a:endParaRPr lang="en-US" dirty="0" smtClean="0"/>
          </a:p>
          <a:p>
            <a:endParaRPr lang="en-US" dirty="0"/>
          </a:p>
          <a:p>
            <a:r>
              <a:rPr lang="en-US" dirty="0" smtClean="0"/>
              <a:t>A is the number of recursive calls we make within the function</a:t>
            </a:r>
          </a:p>
          <a:p>
            <a:r>
              <a:rPr lang="en-US" dirty="0" smtClean="0"/>
              <a:t>B is the number of pieces we divide the problem into</a:t>
            </a:r>
          </a:p>
          <a:p>
            <a:r>
              <a:rPr lang="en-US" dirty="0" smtClean="0"/>
              <a:t>K is the power of n work we do inside of each call</a:t>
            </a:r>
            <a:endParaRPr lang="en-US" dirty="0"/>
          </a:p>
        </p:txBody>
      </p:sp>
    </p:spTree>
    <p:extLst>
      <p:ext uri="{BB962C8B-B14F-4D97-AF65-F5344CB8AC3E}">
        <p14:creationId xmlns:p14="http://schemas.microsoft.com/office/powerpoint/2010/main" val="101216564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914400" y="1735138"/>
            <a:ext cx="7313613" cy="4517488"/>
          </a:xfrm>
        </p:spPr>
        <p:txBody>
          <a:bodyPr>
            <a:normAutofit/>
          </a:bodyPr>
          <a:lstStyle/>
          <a:p>
            <a:pPr marL="0" indent="0">
              <a:buNone/>
            </a:pPr>
            <a:r>
              <a:rPr lang="en-US" dirty="0"/>
              <a:t>void </a:t>
            </a:r>
            <a:r>
              <a:rPr lang="en-US" dirty="0" err="1"/>
              <a:t>doit</a:t>
            </a:r>
            <a:r>
              <a:rPr lang="en-US" dirty="0"/>
              <a:t>(</a:t>
            </a:r>
            <a:r>
              <a:rPr lang="en-US" dirty="0" err="1"/>
              <a:t>int</a:t>
            </a:r>
            <a:r>
              <a:rPr lang="en-US" dirty="0"/>
              <a:t> n) {</a:t>
            </a:r>
          </a:p>
          <a:p>
            <a:pPr marL="0" indent="0">
              <a:buNone/>
            </a:pPr>
            <a:r>
              <a:rPr lang="en-US" dirty="0"/>
              <a:t>	if (n==1) return; </a:t>
            </a:r>
            <a:endParaRPr lang="en-US" dirty="0" smtClean="0"/>
          </a:p>
          <a:p>
            <a:pPr marL="0" indent="0">
              <a:buNone/>
            </a:pPr>
            <a:r>
              <a:rPr lang="en-US" dirty="0"/>
              <a:t>	</a:t>
            </a:r>
            <a:r>
              <a:rPr lang="en-US" dirty="0" smtClean="0"/>
              <a:t>x </a:t>
            </a:r>
            <a:r>
              <a:rPr lang="en-US" dirty="0"/>
              <a:t>= x + 1; </a:t>
            </a:r>
          </a:p>
          <a:p>
            <a:pPr marL="0" indent="0">
              <a:buNone/>
            </a:pPr>
            <a:r>
              <a:rPr lang="en-US" dirty="0"/>
              <a:t>	</a:t>
            </a:r>
            <a:r>
              <a:rPr lang="en-US" dirty="0" err="1"/>
              <a:t>doit</a:t>
            </a:r>
            <a:r>
              <a:rPr lang="en-US" dirty="0"/>
              <a:t>(</a:t>
            </a:r>
            <a:r>
              <a:rPr lang="en-US" dirty="0" smtClean="0"/>
              <a:t>n-1)</a:t>
            </a:r>
            <a:r>
              <a:rPr lang="en-US" dirty="0"/>
              <a:t>; </a:t>
            </a:r>
          </a:p>
          <a:p>
            <a:pPr marL="0" indent="0">
              <a:buNone/>
            </a:pPr>
            <a:r>
              <a:rPr lang="en-US" dirty="0" smtClean="0"/>
              <a:t>}</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46200" y="1524600"/>
              <a:ext cx="4447440" cy="2666520"/>
            </p14:xfrm>
          </p:contentPart>
        </mc:Choice>
        <mc:Fallback>
          <p:pic>
            <p:nvPicPr>
              <p:cNvPr id="4" name="Ink 3"/>
              <p:cNvPicPr/>
              <p:nvPr/>
            </p:nvPicPr>
            <p:blipFill>
              <a:blip r:embed="rId4"/>
              <a:stretch>
                <a:fillRect/>
              </a:stretch>
            </p:blipFill>
            <p:spPr>
              <a:xfrm>
                <a:off x="2446200" y="1524600"/>
                <a:ext cx="4447440" cy="2666520"/>
              </a:xfrm>
              <a:prstGeom prst="rect">
                <a:avLst/>
              </a:prstGeom>
            </p:spPr>
          </p:pic>
        </mc:Fallback>
      </mc:AlternateContent>
    </p:spTree>
    <p:extLst>
      <p:ext uri="{BB962C8B-B14F-4D97-AF65-F5344CB8AC3E}">
        <p14:creationId xmlns:p14="http://schemas.microsoft.com/office/powerpoint/2010/main" val="192925805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pPr marL="0" indent="0">
              <a:buNone/>
            </a:pPr>
            <a:r>
              <a:rPr lang="en-US" dirty="0"/>
              <a:t>void </a:t>
            </a:r>
            <a:r>
              <a:rPr lang="en-US" dirty="0" err="1"/>
              <a:t>doit</a:t>
            </a:r>
            <a:r>
              <a:rPr lang="en-US" dirty="0"/>
              <a:t>(</a:t>
            </a:r>
            <a:r>
              <a:rPr lang="en-US" dirty="0" err="1"/>
              <a:t>int</a:t>
            </a:r>
            <a:r>
              <a:rPr lang="en-US" dirty="0"/>
              <a:t> n) {</a:t>
            </a:r>
          </a:p>
          <a:p>
            <a:pPr marL="0" indent="0">
              <a:buNone/>
            </a:pPr>
            <a:r>
              <a:rPr lang="en-US" dirty="0"/>
              <a:t>	if (n==1) return; </a:t>
            </a:r>
            <a:endParaRPr lang="en-US" dirty="0" smtClean="0"/>
          </a:p>
          <a:p>
            <a:pPr marL="0" indent="0">
              <a:buNone/>
            </a:pPr>
            <a:r>
              <a:rPr lang="en-US" dirty="0"/>
              <a:t>	</a:t>
            </a:r>
            <a:r>
              <a:rPr lang="en-US" dirty="0" smtClean="0"/>
              <a:t>x </a:t>
            </a:r>
            <a:r>
              <a:rPr lang="en-US" dirty="0"/>
              <a:t>= x + 1; </a:t>
            </a:r>
          </a:p>
          <a:p>
            <a:pPr marL="0" indent="0">
              <a:buNone/>
            </a:pPr>
            <a:r>
              <a:rPr lang="en-US" dirty="0"/>
              <a:t>	</a:t>
            </a:r>
            <a:r>
              <a:rPr lang="en-US" dirty="0" err="1"/>
              <a:t>doit</a:t>
            </a:r>
            <a:r>
              <a:rPr lang="en-US" dirty="0"/>
              <a:t>(</a:t>
            </a:r>
            <a:r>
              <a:rPr lang="en-US" dirty="0" smtClean="0"/>
              <a:t>n/2)</a:t>
            </a:r>
            <a:r>
              <a:rPr lang="en-US" dirty="0"/>
              <a:t>; </a:t>
            </a:r>
          </a:p>
          <a:p>
            <a:pPr marL="0" indent="0">
              <a:buNone/>
            </a:pPr>
            <a:r>
              <a:rPr lang="en-US" dirty="0"/>
              <a:t>} </a:t>
            </a:r>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14520" y="1329120"/>
              <a:ext cx="7524000" cy="4543200"/>
            </p14:xfrm>
          </p:contentPart>
        </mc:Choice>
        <mc:Fallback>
          <p:pic>
            <p:nvPicPr>
              <p:cNvPr id="4" name="Ink 3"/>
              <p:cNvPicPr/>
              <p:nvPr/>
            </p:nvPicPr>
            <p:blipFill>
              <a:blip r:embed="rId4"/>
              <a:stretch>
                <a:fillRect/>
              </a:stretch>
            </p:blipFill>
            <p:spPr>
              <a:xfrm>
                <a:off x="1514520" y="1329120"/>
                <a:ext cx="7524000" cy="4543200"/>
              </a:xfrm>
              <a:prstGeom prst="rect">
                <a:avLst/>
              </a:prstGeom>
            </p:spPr>
          </p:pic>
        </mc:Fallback>
      </mc:AlternateContent>
    </p:spTree>
    <p:extLst>
      <p:ext uri="{BB962C8B-B14F-4D97-AF65-F5344CB8AC3E}">
        <p14:creationId xmlns:p14="http://schemas.microsoft.com/office/powerpoint/2010/main" val="219544061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normAutofit/>
          </a:bodyPr>
          <a:lstStyle/>
          <a:p>
            <a:pPr marL="0" indent="0">
              <a:buNone/>
            </a:pPr>
            <a:r>
              <a:rPr lang="en-US" dirty="0"/>
              <a:t>void </a:t>
            </a:r>
            <a:r>
              <a:rPr lang="en-US" dirty="0" err="1"/>
              <a:t>doit</a:t>
            </a:r>
            <a:r>
              <a:rPr lang="en-US" dirty="0"/>
              <a:t>(</a:t>
            </a:r>
            <a:r>
              <a:rPr lang="en-US" dirty="0" err="1"/>
              <a:t>int</a:t>
            </a:r>
            <a:r>
              <a:rPr lang="en-US" dirty="0"/>
              <a:t> n</a:t>
            </a:r>
            <a:r>
              <a:rPr lang="en-US" dirty="0" smtClean="0"/>
              <a:t>) {</a:t>
            </a:r>
          </a:p>
          <a:p>
            <a:pPr marL="0" indent="0">
              <a:buNone/>
            </a:pPr>
            <a:r>
              <a:rPr lang="en-US" dirty="0"/>
              <a:t>	</a:t>
            </a:r>
            <a:r>
              <a:rPr lang="en-US" dirty="0" smtClean="0"/>
              <a:t>if </a:t>
            </a:r>
            <a:r>
              <a:rPr lang="en-US" dirty="0"/>
              <a:t>(n==1) return; </a:t>
            </a:r>
            <a:endParaRPr lang="en-US" dirty="0" smtClean="0"/>
          </a:p>
          <a:p>
            <a:pPr marL="0" indent="0">
              <a:buNone/>
            </a:pPr>
            <a:r>
              <a:rPr lang="en-US" dirty="0"/>
              <a:t>	</a:t>
            </a:r>
            <a:r>
              <a:rPr lang="en-US" dirty="0" smtClean="0"/>
              <a:t>for </a:t>
            </a:r>
            <a:r>
              <a:rPr lang="en-US" dirty="0"/>
              <a:t>(</a:t>
            </a:r>
            <a:r>
              <a:rPr lang="en-US" dirty="0" err="1"/>
              <a:t>int</a:t>
            </a:r>
            <a:r>
              <a:rPr lang="en-US" dirty="0"/>
              <a:t> </a:t>
            </a:r>
            <a:r>
              <a:rPr lang="en-US" dirty="0" err="1"/>
              <a:t>i</a:t>
            </a:r>
            <a:r>
              <a:rPr lang="en-US" dirty="0"/>
              <a:t>=0; </a:t>
            </a:r>
            <a:r>
              <a:rPr lang="en-US" dirty="0" err="1"/>
              <a:t>i</a:t>
            </a:r>
            <a:r>
              <a:rPr lang="en-US" dirty="0"/>
              <a:t> &lt; n; </a:t>
            </a:r>
            <a:r>
              <a:rPr lang="en-US" dirty="0" err="1"/>
              <a:t>i</a:t>
            </a:r>
            <a:r>
              <a:rPr lang="en-US" dirty="0"/>
              <a:t>++</a:t>
            </a:r>
            <a:r>
              <a:rPr lang="en-US" dirty="0" smtClean="0"/>
              <a:t>)</a:t>
            </a:r>
          </a:p>
          <a:p>
            <a:pPr marL="0" indent="0">
              <a:buNone/>
            </a:pPr>
            <a:r>
              <a:rPr lang="en-US" dirty="0"/>
              <a:t>	</a:t>
            </a:r>
            <a:r>
              <a:rPr lang="en-US" dirty="0" smtClean="0"/>
              <a:t>	x </a:t>
            </a:r>
            <a:r>
              <a:rPr lang="en-US" dirty="0"/>
              <a:t>= x + 1; </a:t>
            </a:r>
            <a:endParaRPr lang="en-US" dirty="0" smtClean="0"/>
          </a:p>
          <a:p>
            <a:pPr marL="0" indent="0">
              <a:buNone/>
            </a:pPr>
            <a:r>
              <a:rPr lang="en-US" dirty="0"/>
              <a:t>	</a:t>
            </a:r>
            <a:r>
              <a:rPr lang="en-US" dirty="0" err="1" smtClean="0"/>
              <a:t>doit</a:t>
            </a:r>
            <a:r>
              <a:rPr lang="en-US" dirty="0"/>
              <a:t>(n/2); </a:t>
            </a:r>
            <a:endParaRPr lang="en-US" dirty="0" smtClean="0"/>
          </a:p>
          <a:p>
            <a:pPr marL="0" indent="0">
              <a:buNone/>
            </a:pPr>
            <a:r>
              <a:rPr lang="en-US" dirty="0" smtClean="0"/>
              <a:t>} </a:t>
            </a:r>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42240" y="1756800"/>
              <a:ext cx="6984720" cy="4797360"/>
            </p14:xfrm>
          </p:contentPart>
        </mc:Choice>
        <mc:Fallback>
          <p:pic>
            <p:nvPicPr>
              <p:cNvPr id="4" name="Ink 3"/>
              <p:cNvPicPr/>
              <p:nvPr/>
            </p:nvPicPr>
            <p:blipFill>
              <a:blip r:embed="rId4"/>
              <a:stretch>
                <a:fillRect/>
              </a:stretch>
            </p:blipFill>
            <p:spPr>
              <a:xfrm>
                <a:off x="1542240" y="1756800"/>
                <a:ext cx="6984720" cy="4797360"/>
              </a:xfrm>
              <a:prstGeom prst="rect">
                <a:avLst/>
              </a:prstGeom>
            </p:spPr>
          </p:pic>
        </mc:Fallback>
      </mc:AlternateContent>
    </p:spTree>
    <p:extLst>
      <p:ext uri="{BB962C8B-B14F-4D97-AF65-F5344CB8AC3E}">
        <p14:creationId xmlns:p14="http://schemas.microsoft.com/office/powerpoint/2010/main" val="6388689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Recursion</a:t>
            </a:r>
            <a:endParaRPr lang="en-US" dirty="0"/>
          </a:p>
        </p:txBody>
      </p:sp>
      <p:sp>
        <p:nvSpPr>
          <p:cNvPr id="3" name="Content Placeholder 2"/>
          <p:cNvSpPr>
            <a:spLocks noGrp="1"/>
          </p:cNvSpPr>
          <p:nvPr>
            <p:ph idx="1"/>
          </p:nvPr>
        </p:nvSpPr>
        <p:spPr/>
        <p:txBody>
          <a:bodyPr/>
          <a:lstStyle/>
          <a:p>
            <a:r>
              <a:rPr lang="en-US" dirty="0" smtClean="0"/>
              <a:t>Fibonacci Numbers – 0, 1, 1, 2, 3, 5, 8, 13 …</a:t>
            </a:r>
          </a:p>
          <a:p>
            <a:pPr marL="0" indent="0">
              <a:buNone/>
            </a:pPr>
            <a:r>
              <a:rPr lang="en-US" dirty="0"/>
              <a:t>	</a:t>
            </a:r>
            <a:r>
              <a:rPr lang="en-US" dirty="0" smtClean="0"/>
              <a:t>int fib (int n){</a:t>
            </a:r>
          </a:p>
          <a:p>
            <a:pPr marL="0" indent="0">
              <a:buNone/>
            </a:pPr>
            <a:r>
              <a:rPr lang="en-US" dirty="0"/>
              <a:t>	</a:t>
            </a:r>
            <a:r>
              <a:rPr lang="en-US" dirty="0" smtClean="0"/>
              <a:t>	if (n&lt;2)</a:t>
            </a:r>
          </a:p>
          <a:p>
            <a:pPr marL="0" indent="0">
              <a:buNone/>
            </a:pPr>
            <a:r>
              <a:rPr lang="en-US" dirty="0"/>
              <a:t>	</a:t>
            </a:r>
            <a:r>
              <a:rPr lang="en-US" dirty="0" smtClean="0"/>
              <a:t>		return n;</a:t>
            </a:r>
          </a:p>
          <a:p>
            <a:pPr marL="0" indent="0">
              <a:buNone/>
            </a:pPr>
            <a:r>
              <a:rPr lang="en-US" dirty="0"/>
              <a:t>	</a:t>
            </a:r>
            <a:r>
              <a:rPr lang="en-US" dirty="0" smtClean="0"/>
              <a:t>	return fib (n-1) + fib (n-2);</a:t>
            </a:r>
          </a:p>
          <a:p>
            <a:pPr marL="0" indent="0">
              <a:buNone/>
            </a:pPr>
            <a:r>
              <a:rPr lang="en-US" dirty="0"/>
              <a:t>	</a:t>
            </a:r>
            <a:r>
              <a:rPr lang="en-US" dirty="0" smtClean="0"/>
              <a: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405352" y="503238"/>
              <a:ext cx="1203840" cy="5545800"/>
            </p14:xfrm>
          </p:contentPart>
        </mc:Choice>
        <mc:Fallback>
          <p:pic>
            <p:nvPicPr>
              <p:cNvPr id="4" name="Ink 3"/>
              <p:cNvPicPr/>
              <p:nvPr/>
            </p:nvPicPr>
            <p:blipFill>
              <a:blip r:embed="rId3"/>
              <a:stretch>
                <a:fillRect/>
              </a:stretch>
            </p:blipFill>
            <p:spPr>
              <a:xfrm>
                <a:off x="7405352" y="503238"/>
                <a:ext cx="1203840" cy="5545800"/>
              </a:xfrm>
              <a:prstGeom prst="rect">
                <a:avLst/>
              </a:prstGeom>
            </p:spPr>
          </p:pic>
        </mc:Fallback>
      </mc:AlternateContent>
    </p:spTree>
    <p:extLst>
      <p:ext uri="{BB962C8B-B14F-4D97-AF65-F5344CB8AC3E}">
        <p14:creationId xmlns:p14="http://schemas.microsoft.com/office/powerpoint/2010/main" val="211367218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void </a:t>
            </a:r>
            <a:r>
              <a:rPr lang="en-US" dirty="0" err="1"/>
              <a:t>doit</a:t>
            </a:r>
            <a:r>
              <a:rPr lang="en-US" dirty="0"/>
              <a:t>(</a:t>
            </a:r>
            <a:r>
              <a:rPr lang="en-US" dirty="0" err="1"/>
              <a:t>int</a:t>
            </a:r>
            <a:r>
              <a:rPr lang="en-US" dirty="0"/>
              <a:t> n</a:t>
            </a:r>
            <a:r>
              <a:rPr lang="en-US" dirty="0" smtClean="0"/>
              <a:t>) {</a:t>
            </a:r>
          </a:p>
          <a:p>
            <a:pPr marL="0" indent="0">
              <a:buNone/>
            </a:pPr>
            <a:r>
              <a:rPr lang="en-US" dirty="0"/>
              <a:t>	</a:t>
            </a:r>
            <a:r>
              <a:rPr lang="en-US" dirty="0" smtClean="0"/>
              <a:t>if </a:t>
            </a:r>
            <a:r>
              <a:rPr lang="en-US" dirty="0"/>
              <a:t>(n==1) return; </a:t>
            </a:r>
            <a:endParaRPr lang="en-US" dirty="0" smtClean="0"/>
          </a:p>
          <a:p>
            <a:pPr marL="0" indent="0">
              <a:buNone/>
            </a:pPr>
            <a:r>
              <a:rPr lang="en-US" dirty="0"/>
              <a:t>	</a:t>
            </a:r>
            <a:r>
              <a:rPr lang="en-US" dirty="0" smtClean="0"/>
              <a:t>for </a:t>
            </a:r>
            <a:r>
              <a:rPr lang="en-US" dirty="0"/>
              <a:t>(</a:t>
            </a:r>
            <a:r>
              <a:rPr lang="en-US" dirty="0" err="1"/>
              <a:t>int</a:t>
            </a:r>
            <a:r>
              <a:rPr lang="en-US" dirty="0"/>
              <a:t> </a:t>
            </a:r>
            <a:r>
              <a:rPr lang="en-US" dirty="0" err="1"/>
              <a:t>i</a:t>
            </a:r>
            <a:r>
              <a:rPr lang="en-US" dirty="0"/>
              <a:t>=0; </a:t>
            </a:r>
            <a:r>
              <a:rPr lang="en-US" dirty="0" err="1"/>
              <a:t>i</a:t>
            </a:r>
            <a:r>
              <a:rPr lang="en-US" dirty="0"/>
              <a:t> &lt; n; </a:t>
            </a:r>
            <a:r>
              <a:rPr lang="en-US" dirty="0" err="1"/>
              <a:t>i</a:t>
            </a:r>
            <a:r>
              <a:rPr lang="en-US" dirty="0"/>
              <a:t>++</a:t>
            </a:r>
            <a:r>
              <a:rPr lang="en-US" dirty="0" smtClean="0"/>
              <a:t>)</a:t>
            </a:r>
          </a:p>
          <a:p>
            <a:pPr marL="0" indent="0">
              <a:buNone/>
            </a:pPr>
            <a:r>
              <a:rPr lang="en-US" dirty="0"/>
              <a:t>	</a:t>
            </a:r>
            <a:r>
              <a:rPr lang="en-US" dirty="0" smtClean="0"/>
              <a:t>	x </a:t>
            </a:r>
            <a:r>
              <a:rPr lang="en-US" dirty="0"/>
              <a:t>= x + 1; </a:t>
            </a:r>
            <a:endParaRPr lang="en-US" dirty="0" smtClean="0"/>
          </a:p>
          <a:p>
            <a:pPr marL="0" indent="0">
              <a:buNone/>
            </a:pPr>
            <a:r>
              <a:rPr lang="en-US" dirty="0"/>
              <a:t>	</a:t>
            </a:r>
            <a:r>
              <a:rPr lang="en-US" dirty="0" err="1" smtClean="0"/>
              <a:t>doit</a:t>
            </a:r>
            <a:r>
              <a:rPr lang="en-US" dirty="0"/>
              <a:t>(n/2); </a:t>
            </a:r>
            <a:endParaRPr lang="en-US" dirty="0" smtClean="0"/>
          </a:p>
          <a:p>
            <a:pPr marL="0" indent="0">
              <a:buNone/>
            </a:pPr>
            <a:r>
              <a:rPr lang="en-US" dirty="0"/>
              <a:t>	</a:t>
            </a:r>
            <a:r>
              <a:rPr lang="en-US" dirty="0" err="1" smtClean="0"/>
              <a:t>doit</a:t>
            </a:r>
            <a:r>
              <a:rPr lang="en-US" dirty="0"/>
              <a:t>(n/2)</a:t>
            </a:r>
            <a:r>
              <a:rPr lang="en-US" dirty="0" smtClean="0"/>
              <a:t>;</a:t>
            </a:r>
          </a:p>
          <a:p>
            <a:pPr marL="0" indent="0">
              <a:buNone/>
            </a:pPr>
            <a:r>
              <a:rPr lang="en-US" dirty="0" smtClean="0"/>
              <a:t>} </a:t>
            </a:r>
            <a:endParaRPr lang="en-US" dirty="0"/>
          </a:p>
          <a:p>
            <a:endParaRPr lang="en-US" dirty="0"/>
          </a:p>
        </p:txBody>
      </p:sp>
      <p:pic>
        <p:nvPicPr>
          <p:cNvPr id="6" name="Picture 5"/>
          <p:cNvPicPr>
            <a:picLocks noChangeAspect="1"/>
          </p:cNvPicPr>
          <p:nvPr/>
        </p:nvPicPr>
        <p:blipFill>
          <a:blip r:embed="rId3"/>
          <a:stretch>
            <a:fillRect/>
          </a:stretch>
        </p:blipFill>
        <p:spPr>
          <a:xfrm>
            <a:off x="1780181" y="2035024"/>
            <a:ext cx="7146715" cy="4618938"/>
          </a:xfrm>
          <a:prstGeom prst="rect">
            <a:avLst/>
          </a:prstGeom>
        </p:spPr>
      </p:pic>
    </p:spTree>
    <p:extLst>
      <p:ext uri="{BB962C8B-B14F-4D97-AF65-F5344CB8AC3E}">
        <p14:creationId xmlns:p14="http://schemas.microsoft.com/office/powerpoint/2010/main" val="36194801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Complexity from Experiments</a:t>
            </a:r>
            <a:endParaRPr lang="en-US" dirty="0"/>
          </a:p>
        </p:txBody>
      </p:sp>
      <p:sp>
        <p:nvSpPr>
          <p:cNvPr id="3" name="Content Placeholder 2"/>
          <p:cNvSpPr>
            <a:spLocks noGrp="1"/>
          </p:cNvSpPr>
          <p:nvPr>
            <p:ph idx="1"/>
          </p:nvPr>
        </p:nvSpPr>
        <p:spPr/>
        <p:txBody>
          <a:bodyPr/>
          <a:lstStyle/>
          <a:p>
            <a:r>
              <a:rPr lang="en-US" dirty="0" smtClean="0"/>
              <a:t>Can use operation counts, or timing results</a:t>
            </a:r>
          </a:p>
          <a:p>
            <a:r>
              <a:rPr lang="en-US" dirty="0" smtClean="0"/>
              <a:t>Timing results are easier, but less </a:t>
            </a:r>
            <a:r>
              <a:rPr lang="en-US" dirty="0" err="1" smtClean="0"/>
              <a:t>acurate</a:t>
            </a:r>
            <a:endParaRPr lang="en-US" dirty="0" smtClean="0"/>
          </a:p>
          <a:p>
            <a:r>
              <a:rPr lang="en-US" dirty="0" smtClean="0"/>
              <a:t>We usually use timing</a:t>
            </a:r>
            <a:endParaRPr lang="en-US" dirty="0"/>
          </a:p>
        </p:txBody>
      </p:sp>
    </p:spTree>
    <p:extLst>
      <p:ext uri="{BB962C8B-B14F-4D97-AF65-F5344CB8AC3E}">
        <p14:creationId xmlns:p14="http://schemas.microsoft.com/office/powerpoint/2010/main" val="8887492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a:t>
            </a:r>
            <a:endParaRPr lang="en-US" dirty="0"/>
          </a:p>
        </p:txBody>
      </p:sp>
      <p:sp>
        <p:nvSpPr>
          <p:cNvPr id="3" name="Content Placeholder 2"/>
          <p:cNvSpPr>
            <a:spLocks noGrp="1"/>
          </p:cNvSpPr>
          <p:nvPr>
            <p:ph idx="1"/>
          </p:nvPr>
        </p:nvSpPr>
        <p:spPr/>
        <p:txBody>
          <a:bodyPr>
            <a:normAutofit/>
          </a:bodyPr>
          <a:lstStyle/>
          <a:p>
            <a:r>
              <a:rPr lang="en-US" dirty="0" smtClean="0"/>
              <a:t>To use timing, you need data from many different problem sizes</a:t>
            </a:r>
          </a:p>
          <a:p>
            <a:r>
              <a:rPr lang="en-US" dirty="0" smtClean="0"/>
              <a:t>Consider n=32, and T(n)=800</a:t>
            </a:r>
          </a:p>
          <a:p>
            <a:r>
              <a:rPr lang="en-US" dirty="0" smtClean="0"/>
              <a:t>The </a:t>
            </a:r>
            <a:r>
              <a:rPr lang="en-US" dirty="0"/>
              <a:t>complexity could be </a:t>
            </a:r>
            <a:r>
              <a:rPr lang="en-US" dirty="0" smtClean="0"/>
              <a:t>anything:</a:t>
            </a:r>
          </a:p>
          <a:p>
            <a:pPr lvl="1"/>
            <a:r>
              <a:rPr lang="en-US" dirty="0" smtClean="0"/>
              <a:t></a:t>
            </a:r>
            <a:r>
              <a:rPr lang="en-US" dirty="0"/>
              <a:t>(1</a:t>
            </a:r>
            <a:r>
              <a:rPr lang="en-US" dirty="0" smtClean="0"/>
              <a:t>) with </a:t>
            </a:r>
            <a:r>
              <a:rPr lang="en-US" i="1" dirty="0"/>
              <a:t>c</a:t>
            </a:r>
            <a:r>
              <a:rPr lang="en-US" i="1" dirty="0" smtClean="0"/>
              <a:t>800</a:t>
            </a:r>
            <a:endParaRPr lang="en-US" i="1" dirty="0"/>
          </a:p>
          <a:p>
            <a:pPr lvl="1"/>
            <a:r>
              <a:rPr lang="en-US" dirty="0" smtClean="0"/>
              <a:t></a:t>
            </a:r>
            <a:r>
              <a:rPr lang="en-US" dirty="0"/>
              <a:t>(n</a:t>
            </a:r>
            <a:r>
              <a:rPr lang="en-US" dirty="0" smtClean="0"/>
              <a:t>) with </a:t>
            </a:r>
            <a:r>
              <a:rPr lang="en-US" i="1" dirty="0"/>
              <a:t>c</a:t>
            </a:r>
            <a:r>
              <a:rPr lang="en-US" i="1" dirty="0" smtClean="0"/>
              <a:t>25</a:t>
            </a:r>
            <a:endParaRPr lang="en-US" i="1" dirty="0"/>
          </a:p>
          <a:p>
            <a:pPr lvl="1"/>
            <a:r>
              <a:rPr lang="en-US" dirty="0" smtClean="0"/>
              <a:t></a:t>
            </a:r>
            <a:r>
              <a:rPr lang="en-US" dirty="0"/>
              <a:t>(</a:t>
            </a:r>
            <a:r>
              <a:rPr lang="en-US" dirty="0" err="1"/>
              <a:t>logn</a:t>
            </a:r>
            <a:r>
              <a:rPr lang="en-US" dirty="0" smtClean="0"/>
              <a:t>) with </a:t>
            </a:r>
            <a:r>
              <a:rPr lang="en-US" i="1" dirty="0"/>
              <a:t>c</a:t>
            </a:r>
            <a:r>
              <a:rPr lang="en-US" i="1" dirty="0" smtClean="0"/>
              <a:t>160</a:t>
            </a:r>
          </a:p>
          <a:p>
            <a:pPr lvl="1"/>
            <a:r>
              <a:rPr lang="en-US" dirty="0" smtClean="0"/>
              <a:t></a:t>
            </a:r>
            <a:r>
              <a:rPr lang="en-US" dirty="0"/>
              <a:t>(</a:t>
            </a:r>
            <a:r>
              <a:rPr lang="en-US" dirty="0" smtClean="0"/>
              <a:t>n^2) with </a:t>
            </a:r>
            <a:r>
              <a:rPr lang="en-US" i="1" dirty="0"/>
              <a:t>c.78 </a:t>
            </a:r>
          </a:p>
        </p:txBody>
      </p:sp>
    </p:spTree>
    <p:extLst>
      <p:ext uri="{BB962C8B-B14F-4D97-AF65-F5344CB8AC3E}">
        <p14:creationId xmlns:p14="http://schemas.microsoft.com/office/powerpoint/2010/main" val="81659335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a:t>
            </a:r>
            <a:endParaRPr lang="en-US" dirty="0"/>
          </a:p>
        </p:txBody>
      </p:sp>
      <p:sp>
        <p:nvSpPr>
          <p:cNvPr id="3" name="Content Placeholder 2"/>
          <p:cNvSpPr>
            <a:spLocks noGrp="1"/>
          </p:cNvSpPr>
          <p:nvPr>
            <p:ph idx="1"/>
          </p:nvPr>
        </p:nvSpPr>
        <p:spPr/>
        <p:txBody>
          <a:bodyPr/>
          <a:lstStyle/>
          <a:p>
            <a:r>
              <a:rPr lang="en-US" dirty="0" smtClean="0"/>
              <a:t>Two data points are also insufficient</a:t>
            </a:r>
          </a:p>
          <a:p>
            <a:r>
              <a:rPr lang="en-US" dirty="0" smtClean="0"/>
              <a:t>We will usually work with 4 – 6 data points, with n doubling each time</a:t>
            </a:r>
            <a:endParaRPr lang="en-US" dirty="0"/>
          </a:p>
        </p:txBody>
      </p:sp>
    </p:spTree>
    <p:extLst>
      <p:ext uri="{BB962C8B-B14F-4D97-AF65-F5344CB8AC3E}">
        <p14:creationId xmlns:p14="http://schemas.microsoft.com/office/powerpoint/2010/main" val="8688314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a:t>
            </a:r>
            <a:endParaRPr lang="en-US" dirty="0"/>
          </a:p>
        </p:txBody>
      </p:sp>
      <p:sp>
        <p:nvSpPr>
          <p:cNvPr id="3" name="Content Placeholder 2"/>
          <p:cNvSpPr>
            <a:spLocks noGrp="1"/>
          </p:cNvSpPr>
          <p:nvPr>
            <p:ph idx="1"/>
          </p:nvPr>
        </p:nvSpPr>
        <p:spPr/>
        <p:txBody>
          <a:bodyPr/>
          <a:lstStyle/>
          <a:p>
            <a:r>
              <a:rPr lang="en-US" dirty="0"/>
              <a:t>(1) is basically constant. </a:t>
            </a:r>
          </a:p>
          <a:p>
            <a:r>
              <a:rPr lang="en-US" dirty="0" smtClean="0"/>
              <a:t></a:t>
            </a:r>
            <a:r>
              <a:rPr lang="en-US" dirty="0"/>
              <a:t>(log </a:t>
            </a:r>
            <a:r>
              <a:rPr lang="en-US" i="1" dirty="0"/>
              <a:t>n) </a:t>
            </a:r>
            <a:r>
              <a:rPr lang="en-US" dirty="0"/>
              <a:t>grows slowly, by a constant between entries</a:t>
            </a:r>
            <a:r>
              <a:rPr lang="en-US" dirty="0" smtClean="0"/>
              <a:t>.</a:t>
            </a:r>
          </a:p>
          <a:p>
            <a:r>
              <a:rPr lang="en-US" dirty="0" smtClean="0"/>
              <a:t></a:t>
            </a:r>
            <a:r>
              <a:rPr lang="en-US" dirty="0"/>
              <a:t>(n) doubles between entries</a:t>
            </a:r>
            <a:r>
              <a:rPr lang="en-US" dirty="0" smtClean="0"/>
              <a:t>.</a:t>
            </a:r>
            <a:endParaRPr lang="en-US" dirty="0"/>
          </a:p>
          <a:p>
            <a:r>
              <a:rPr lang="en-US" dirty="0" smtClean="0"/>
              <a:t></a:t>
            </a:r>
            <a:r>
              <a:rPr lang="en-US" dirty="0"/>
              <a:t>(n log </a:t>
            </a:r>
            <a:r>
              <a:rPr lang="en-US" i="1" dirty="0"/>
              <a:t>n) </a:t>
            </a:r>
            <a:r>
              <a:rPr lang="en-US" dirty="0"/>
              <a:t>slightly more than doubles between entries </a:t>
            </a:r>
            <a:r>
              <a:rPr lang="en-US" dirty="0" smtClean="0"/>
              <a:t>.</a:t>
            </a:r>
          </a:p>
          <a:p>
            <a:r>
              <a:rPr lang="en-US" dirty="0" smtClean="0"/>
              <a:t></a:t>
            </a:r>
            <a:r>
              <a:rPr lang="en-US" dirty="0"/>
              <a:t>(n2 ) quadruples between entries. </a:t>
            </a:r>
            <a:endParaRPr lang="en-US" dirty="0" smtClean="0"/>
          </a:p>
          <a:p>
            <a:r>
              <a:rPr lang="en-US" dirty="0" smtClean="0"/>
              <a:t></a:t>
            </a:r>
            <a:r>
              <a:rPr lang="en-US" dirty="0"/>
              <a:t>(</a:t>
            </a:r>
            <a:r>
              <a:rPr lang="en-US" dirty="0" smtClean="0"/>
              <a:t>2^n </a:t>
            </a:r>
            <a:r>
              <a:rPr lang="en-US" dirty="0"/>
              <a:t>) grows exponentially . </a:t>
            </a:r>
          </a:p>
          <a:p>
            <a:endParaRPr lang="en-US" dirty="0"/>
          </a:p>
        </p:txBody>
      </p:sp>
    </p:spTree>
    <p:extLst>
      <p:ext uri="{BB962C8B-B14F-4D97-AF65-F5344CB8AC3E}">
        <p14:creationId xmlns:p14="http://schemas.microsoft.com/office/powerpoint/2010/main" val="268803739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from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947482"/>
              </p:ext>
            </p:extLst>
          </p:nvPr>
        </p:nvGraphicFramePr>
        <p:xfrm>
          <a:off x="914400" y="1735138"/>
          <a:ext cx="7313614" cy="2225040"/>
        </p:xfrm>
        <a:graphic>
          <a:graphicData uri="http://schemas.openxmlformats.org/drawingml/2006/table">
            <a:tbl>
              <a:tblPr firstRow="1" bandRow="1">
                <a:tableStyleId>{5C22544A-7EE6-4342-B048-85BDC9FD1C3A}</a:tableStyleId>
              </a:tblPr>
              <a:tblGrid>
                <a:gridCol w="3656807"/>
                <a:gridCol w="3656807"/>
              </a:tblGrid>
              <a:tr h="370840">
                <a:tc>
                  <a:txBody>
                    <a:bodyPr/>
                    <a:lstStyle/>
                    <a:p>
                      <a:r>
                        <a:rPr lang="en-US" dirty="0" smtClean="0"/>
                        <a:t>n</a:t>
                      </a:r>
                      <a:endParaRPr lang="en-US" dirty="0"/>
                    </a:p>
                  </a:txBody>
                  <a:tcPr/>
                </a:tc>
                <a:tc>
                  <a:txBody>
                    <a:bodyPr/>
                    <a:lstStyle/>
                    <a:p>
                      <a:r>
                        <a:rPr lang="en-US" dirty="0" smtClean="0"/>
                        <a:t>T(n)</a:t>
                      </a:r>
                      <a:endParaRPr lang="en-US" dirty="0"/>
                    </a:p>
                  </a:txBody>
                  <a:tcPr/>
                </a:tc>
              </a:tr>
              <a:tr h="370840">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8</a:t>
                      </a:r>
                      <a:endParaRPr lang="en-US" dirty="0"/>
                    </a:p>
                  </a:txBody>
                  <a:tcPr/>
                </a:tc>
                <a:tc>
                  <a:txBody>
                    <a:bodyPr/>
                    <a:lstStyle/>
                    <a:p>
                      <a:r>
                        <a:rPr lang="en-US" dirty="0" smtClean="0"/>
                        <a:t>10</a:t>
                      </a:r>
                      <a:endParaRPr lang="en-US" dirty="0"/>
                    </a:p>
                  </a:txBody>
                  <a:tcPr/>
                </a:tc>
              </a:tr>
              <a:tr h="370840">
                <a:tc>
                  <a:txBody>
                    <a:bodyPr/>
                    <a:lstStyle/>
                    <a:p>
                      <a:r>
                        <a:rPr lang="en-US" dirty="0" smtClean="0"/>
                        <a:t>16</a:t>
                      </a:r>
                      <a:endParaRPr lang="en-US" dirty="0"/>
                    </a:p>
                  </a:txBody>
                  <a:tcPr/>
                </a:tc>
                <a:tc>
                  <a:txBody>
                    <a:bodyPr/>
                    <a:lstStyle/>
                    <a:p>
                      <a:r>
                        <a:rPr lang="en-US" dirty="0" smtClean="0"/>
                        <a:t>11</a:t>
                      </a:r>
                      <a:endParaRPr lang="en-US" dirty="0"/>
                    </a:p>
                  </a:txBody>
                  <a:tcPr/>
                </a:tc>
              </a:tr>
              <a:tr h="370840">
                <a:tc>
                  <a:txBody>
                    <a:bodyPr/>
                    <a:lstStyle/>
                    <a:p>
                      <a:r>
                        <a:rPr lang="en-US" dirty="0" smtClean="0"/>
                        <a:t>32</a:t>
                      </a:r>
                      <a:endParaRPr lang="en-US" dirty="0"/>
                    </a:p>
                  </a:txBody>
                  <a:tcPr/>
                </a:tc>
                <a:tc>
                  <a:txBody>
                    <a:bodyPr/>
                    <a:lstStyle/>
                    <a:p>
                      <a:r>
                        <a:rPr lang="en-US" dirty="0" smtClean="0"/>
                        <a:t>8</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967170" y="4416103"/>
              <a:ext cx="1566720" cy="1222920"/>
            </p14:xfrm>
          </p:contentPart>
        </mc:Choice>
        <mc:Fallback>
          <p:pic>
            <p:nvPicPr>
              <p:cNvPr id="5" name="Ink 4"/>
              <p:cNvPicPr/>
              <p:nvPr/>
            </p:nvPicPr>
            <p:blipFill>
              <a:blip r:embed="rId4"/>
              <a:stretch>
                <a:fillRect/>
              </a:stretch>
            </p:blipFill>
            <p:spPr>
              <a:xfrm>
                <a:off x="2967170" y="4416103"/>
                <a:ext cx="1566720" cy="1222920"/>
              </a:xfrm>
              <a:prstGeom prst="rect">
                <a:avLst/>
              </a:prstGeom>
            </p:spPr>
          </p:pic>
        </mc:Fallback>
      </mc:AlternateContent>
    </p:spTree>
    <p:extLst>
      <p:ext uri="{BB962C8B-B14F-4D97-AF65-F5344CB8AC3E}">
        <p14:creationId xmlns:p14="http://schemas.microsoft.com/office/powerpoint/2010/main" val="351885343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from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2790158"/>
              </p:ext>
            </p:extLst>
          </p:nvPr>
        </p:nvGraphicFramePr>
        <p:xfrm>
          <a:off x="914400" y="1735138"/>
          <a:ext cx="7313614" cy="2225040"/>
        </p:xfrm>
        <a:graphic>
          <a:graphicData uri="http://schemas.openxmlformats.org/drawingml/2006/table">
            <a:tbl>
              <a:tblPr firstRow="1" bandRow="1">
                <a:tableStyleId>{5C22544A-7EE6-4342-B048-85BDC9FD1C3A}</a:tableStyleId>
              </a:tblPr>
              <a:tblGrid>
                <a:gridCol w="3656807"/>
                <a:gridCol w="3656807"/>
              </a:tblGrid>
              <a:tr h="370840">
                <a:tc>
                  <a:txBody>
                    <a:bodyPr/>
                    <a:lstStyle/>
                    <a:p>
                      <a:r>
                        <a:rPr lang="en-US" dirty="0" smtClean="0"/>
                        <a:t>n</a:t>
                      </a:r>
                      <a:endParaRPr lang="en-US" dirty="0"/>
                    </a:p>
                  </a:txBody>
                  <a:tcPr/>
                </a:tc>
                <a:tc>
                  <a:txBody>
                    <a:bodyPr/>
                    <a:lstStyle/>
                    <a:p>
                      <a:r>
                        <a:rPr lang="en-US" dirty="0" smtClean="0"/>
                        <a:t>T(n)</a:t>
                      </a:r>
                      <a:endParaRPr lang="en-US" dirty="0"/>
                    </a:p>
                  </a:txBody>
                  <a:tcPr/>
                </a:tc>
              </a:tr>
              <a:tr h="370840">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4</a:t>
                      </a:r>
                      <a:endParaRPr lang="en-US" dirty="0"/>
                    </a:p>
                  </a:txBody>
                  <a:tcPr/>
                </a:tc>
                <a:tc>
                  <a:txBody>
                    <a:bodyPr/>
                    <a:lstStyle/>
                    <a:p>
                      <a:r>
                        <a:rPr lang="en-US" dirty="0" smtClean="0"/>
                        <a:t>17</a:t>
                      </a:r>
                      <a:endParaRPr lang="en-US" dirty="0"/>
                    </a:p>
                  </a:txBody>
                  <a:tcPr/>
                </a:tc>
              </a:tr>
              <a:tr h="370840">
                <a:tc>
                  <a:txBody>
                    <a:bodyPr/>
                    <a:lstStyle/>
                    <a:p>
                      <a:r>
                        <a:rPr lang="en-US" dirty="0" smtClean="0"/>
                        <a:t>8</a:t>
                      </a:r>
                      <a:endParaRPr lang="en-US" dirty="0"/>
                    </a:p>
                  </a:txBody>
                  <a:tcPr/>
                </a:tc>
                <a:tc>
                  <a:txBody>
                    <a:bodyPr/>
                    <a:lstStyle/>
                    <a:p>
                      <a:r>
                        <a:rPr lang="en-US" dirty="0" smtClean="0"/>
                        <a:t>32</a:t>
                      </a:r>
                      <a:endParaRPr lang="en-US" dirty="0"/>
                    </a:p>
                  </a:txBody>
                  <a:tcPr/>
                </a:tc>
              </a:tr>
              <a:tr h="370840">
                <a:tc>
                  <a:txBody>
                    <a:bodyPr/>
                    <a:lstStyle/>
                    <a:p>
                      <a:r>
                        <a:rPr lang="en-US" dirty="0" smtClean="0"/>
                        <a:t>16</a:t>
                      </a:r>
                      <a:endParaRPr lang="en-US" dirty="0"/>
                    </a:p>
                  </a:txBody>
                  <a:tcPr/>
                </a:tc>
                <a:tc>
                  <a:txBody>
                    <a:bodyPr/>
                    <a:lstStyle/>
                    <a:p>
                      <a:r>
                        <a:rPr lang="en-US" dirty="0" smtClean="0"/>
                        <a:t>66</a:t>
                      </a:r>
                      <a:endParaRPr lang="en-US" dirty="0"/>
                    </a:p>
                  </a:txBody>
                  <a:tcPr/>
                </a:tc>
              </a:tr>
              <a:tr h="370840">
                <a:tc>
                  <a:txBody>
                    <a:bodyPr/>
                    <a:lstStyle/>
                    <a:p>
                      <a:r>
                        <a:rPr lang="en-US" dirty="0" smtClean="0"/>
                        <a:t>32</a:t>
                      </a:r>
                      <a:endParaRPr lang="en-US" dirty="0"/>
                    </a:p>
                  </a:txBody>
                  <a:tcPr/>
                </a:tc>
                <a:tc>
                  <a:txBody>
                    <a:bodyPr/>
                    <a:lstStyle/>
                    <a:p>
                      <a:r>
                        <a:rPr lang="en-US" dirty="0" smtClean="0"/>
                        <a:t>130</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035880" y="4388605"/>
              <a:ext cx="1717920" cy="1131840"/>
            </p14:xfrm>
          </p:contentPart>
        </mc:Choice>
        <mc:Fallback>
          <p:pic>
            <p:nvPicPr>
              <p:cNvPr id="5" name="Ink 4"/>
              <p:cNvPicPr/>
              <p:nvPr/>
            </p:nvPicPr>
            <p:blipFill>
              <a:blip r:embed="rId4"/>
              <a:stretch>
                <a:fillRect/>
              </a:stretch>
            </p:blipFill>
            <p:spPr>
              <a:xfrm>
                <a:off x="3035880" y="4388605"/>
                <a:ext cx="1717920" cy="1131840"/>
              </a:xfrm>
              <a:prstGeom prst="rect">
                <a:avLst/>
              </a:prstGeom>
            </p:spPr>
          </p:pic>
        </mc:Fallback>
      </mc:AlternateContent>
    </p:spTree>
    <p:extLst>
      <p:ext uri="{BB962C8B-B14F-4D97-AF65-F5344CB8AC3E}">
        <p14:creationId xmlns:p14="http://schemas.microsoft.com/office/powerpoint/2010/main" val="346583804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from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6344989"/>
              </p:ext>
            </p:extLst>
          </p:nvPr>
        </p:nvGraphicFramePr>
        <p:xfrm>
          <a:off x="914400" y="1735138"/>
          <a:ext cx="7313614" cy="2225040"/>
        </p:xfrm>
        <a:graphic>
          <a:graphicData uri="http://schemas.openxmlformats.org/drawingml/2006/table">
            <a:tbl>
              <a:tblPr firstRow="1" bandRow="1">
                <a:tableStyleId>{5C22544A-7EE6-4342-B048-85BDC9FD1C3A}</a:tableStyleId>
              </a:tblPr>
              <a:tblGrid>
                <a:gridCol w="3656807"/>
                <a:gridCol w="3656807"/>
              </a:tblGrid>
              <a:tr h="370840">
                <a:tc>
                  <a:txBody>
                    <a:bodyPr/>
                    <a:lstStyle/>
                    <a:p>
                      <a:r>
                        <a:rPr lang="en-US" dirty="0" smtClean="0"/>
                        <a:t>n</a:t>
                      </a:r>
                      <a:endParaRPr lang="en-US" dirty="0"/>
                    </a:p>
                  </a:txBody>
                  <a:tcPr/>
                </a:tc>
                <a:tc>
                  <a:txBody>
                    <a:bodyPr/>
                    <a:lstStyle/>
                    <a:p>
                      <a:r>
                        <a:rPr lang="en-US" dirty="0" smtClean="0"/>
                        <a:t>T(n)</a:t>
                      </a:r>
                      <a:endParaRPr lang="en-US" dirty="0"/>
                    </a:p>
                  </a:txBody>
                  <a:tcPr/>
                </a:tc>
              </a:tr>
              <a:tr h="370840">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8</a:t>
                      </a:r>
                      <a:endParaRPr lang="en-US" dirty="0"/>
                    </a:p>
                  </a:txBody>
                  <a:tcPr/>
                </a:tc>
                <a:tc>
                  <a:txBody>
                    <a:bodyPr/>
                    <a:lstStyle/>
                    <a:p>
                      <a:r>
                        <a:rPr lang="en-US" dirty="0" smtClean="0"/>
                        <a:t>15</a:t>
                      </a:r>
                      <a:endParaRPr lang="en-US" dirty="0"/>
                    </a:p>
                  </a:txBody>
                  <a:tcPr/>
                </a:tc>
              </a:tr>
              <a:tr h="370840">
                <a:tc>
                  <a:txBody>
                    <a:bodyPr/>
                    <a:lstStyle/>
                    <a:p>
                      <a:r>
                        <a:rPr lang="en-US" dirty="0" smtClean="0"/>
                        <a:t>16</a:t>
                      </a:r>
                      <a:endParaRPr lang="en-US" dirty="0"/>
                    </a:p>
                  </a:txBody>
                  <a:tcPr/>
                </a:tc>
                <a:tc>
                  <a:txBody>
                    <a:bodyPr/>
                    <a:lstStyle/>
                    <a:p>
                      <a:r>
                        <a:rPr lang="en-US" dirty="0" smtClean="0"/>
                        <a:t>20</a:t>
                      </a:r>
                      <a:endParaRPr lang="en-US" dirty="0"/>
                    </a:p>
                  </a:txBody>
                  <a:tcPr/>
                </a:tc>
              </a:tr>
              <a:tr h="370840">
                <a:tc>
                  <a:txBody>
                    <a:bodyPr/>
                    <a:lstStyle/>
                    <a:p>
                      <a:r>
                        <a:rPr lang="en-US" dirty="0" smtClean="0"/>
                        <a:t>32</a:t>
                      </a:r>
                      <a:endParaRPr lang="en-US" dirty="0"/>
                    </a:p>
                  </a:txBody>
                  <a:tcPr/>
                </a:tc>
                <a:tc>
                  <a:txBody>
                    <a:bodyPr/>
                    <a:lstStyle/>
                    <a:p>
                      <a:r>
                        <a:rPr lang="en-US" dirty="0" smtClean="0"/>
                        <a:t>25</a:t>
                      </a:r>
                      <a:endParaRPr lang="en-US" dirty="0"/>
                    </a:p>
                  </a:txBody>
                  <a:tcPr/>
                </a:tc>
              </a:tr>
            </a:tbl>
          </a:graphicData>
        </a:graphic>
      </p:graphicFrame>
      <p:pic>
        <p:nvPicPr>
          <p:cNvPr id="3" name="Picture 2"/>
          <p:cNvPicPr>
            <a:picLocks noChangeAspect="1"/>
          </p:cNvPicPr>
          <p:nvPr/>
        </p:nvPicPr>
        <p:blipFill>
          <a:blip r:embed="rId3"/>
          <a:stretch>
            <a:fillRect/>
          </a:stretch>
        </p:blipFill>
        <p:spPr>
          <a:xfrm>
            <a:off x="2064889" y="3724645"/>
            <a:ext cx="4267200" cy="2209800"/>
          </a:xfrm>
          <a:prstGeom prst="rect">
            <a:avLst/>
          </a:prstGeom>
        </p:spPr>
      </p:pic>
    </p:spTree>
    <p:extLst>
      <p:ext uri="{BB962C8B-B14F-4D97-AF65-F5344CB8AC3E}">
        <p14:creationId xmlns:p14="http://schemas.microsoft.com/office/powerpoint/2010/main" val="224949568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from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773942"/>
              </p:ext>
            </p:extLst>
          </p:nvPr>
        </p:nvGraphicFramePr>
        <p:xfrm>
          <a:off x="914400" y="1735138"/>
          <a:ext cx="7313614" cy="2225040"/>
        </p:xfrm>
        <a:graphic>
          <a:graphicData uri="http://schemas.openxmlformats.org/drawingml/2006/table">
            <a:tbl>
              <a:tblPr firstRow="1" bandRow="1">
                <a:tableStyleId>{5C22544A-7EE6-4342-B048-85BDC9FD1C3A}</a:tableStyleId>
              </a:tblPr>
              <a:tblGrid>
                <a:gridCol w="3656807"/>
                <a:gridCol w="3656807"/>
              </a:tblGrid>
              <a:tr h="370840">
                <a:tc>
                  <a:txBody>
                    <a:bodyPr/>
                    <a:lstStyle/>
                    <a:p>
                      <a:r>
                        <a:rPr lang="en-US" dirty="0" smtClean="0"/>
                        <a:t>n</a:t>
                      </a:r>
                      <a:endParaRPr lang="en-US" dirty="0"/>
                    </a:p>
                  </a:txBody>
                  <a:tcPr/>
                </a:tc>
                <a:tc>
                  <a:txBody>
                    <a:bodyPr/>
                    <a:lstStyle/>
                    <a:p>
                      <a:r>
                        <a:rPr lang="en-US" dirty="0" smtClean="0"/>
                        <a:t>T(n)</a:t>
                      </a:r>
                      <a:endParaRPr lang="en-US" dirty="0"/>
                    </a:p>
                  </a:txBody>
                  <a:tcPr/>
                </a:tc>
              </a:tr>
              <a:tr h="370840">
                <a:tc>
                  <a:txBody>
                    <a:bodyPr/>
                    <a:lstStyle/>
                    <a:p>
                      <a:r>
                        <a:rPr lang="en-US" dirty="0" smtClean="0"/>
                        <a:t>2</a:t>
                      </a:r>
                      <a:endParaRPr lang="en-US" dirty="0"/>
                    </a:p>
                  </a:txBody>
                  <a:tcPr/>
                </a:tc>
                <a:tc>
                  <a:txBody>
                    <a:bodyPr/>
                    <a:lstStyle/>
                    <a:p>
                      <a:r>
                        <a:rPr lang="en-US" dirty="0" smtClean="0"/>
                        <a:t>8</a:t>
                      </a:r>
                      <a:endParaRPr lang="en-US" dirty="0"/>
                    </a:p>
                  </a:txBody>
                  <a:tcPr/>
                </a:tc>
              </a:tr>
              <a:tr h="370840">
                <a:tc>
                  <a:txBody>
                    <a:bodyPr/>
                    <a:lstStyle/>
                    <a:p>
                      <a:r>
                        <a:rPr lang="en-US" dirty="0" smtClean="0"/>
                        <a:t>4</a:t>
                      </a:r>
                      <a:endParaRPr lang="en-US" dirty="0"/>
                    </a:p>
                  </a:txBody>
                  <a:tcPr/>
                </a:tc>
                <a:tc>
                  <a:txBody>
                    <a:bodyPr/>
                    <a:lstStyle/>
                    <a:p>
                      <a:r>
                        <a:rPr lang="en-US" dirty="0" smtClean="0"/>
                        <a:t>32</a:t>
                      </a:r>
                      <a:endParaRPr lang="en-US" dirty="0"/>
                    </a:p>
                  </a:txBody>
                  <a:tcPr/>
                </a:tc>
              </a:tr>
              <a:tr h="370840">
                <a:tc>
                  <a:txBody>
                    <a:bodyPr/>
                    <a:lstStyle/>
                    <a:p>
                      <a:r>
                        <a:rPr lang="en-US" dirty="0" smtClean="0"/>
                        <a:t>8</a:t>
                      </a:r>
                      <a:endParaRPr lang="en-US" dirty="0"/>
                    </a:p>
                  </a:txBody>
                  <a:tcPr/>
                </a:tc>
                <a:tc>
                  <a:txBody>
                    <a:bodyPr/>
                    <a:lstStyle/>
                    <a:p>
                      <a:r>
                        <a:rPr lang="en-US" dirty="0" smtClean="0"/>
                        <a:t>500</a:t>
                      </a:r>
                      <a:endParaRPr lang="en-US" dirty="0"/>
                    </a:p>
                  </a:txBody>
                  <a:tcPr/>
                </a:tc>
              </a:tr>
              <a:tr h="370840">
                <a:tc>
                  <a:txBody>
                    <a:bodyPr/>
                    <a:lstStyle/>
                    <a:p>
                      <a:r>
                        <a:rPr lang="en-US" dirty="0" smtClean="0"/>
                        <a:t>16</a:t>
                      </a:r>
                      <a:endParaRPr lang="en-US" dirty="0"/>
                    </a:p>
                  </a:txBody>
                  <a:tcPr/>
                </a:tc>
                <a:tc>
                  <a:txBody>
                    <a:bodyPr/>
                    <a:lstStyle/>
                    <a:p>
                      <a:r>
                        <a:rPr lang="en-US" dirty="0" smtClean="0"/>
                        <a:t>65,600</a:t>
                      </a:r>
                      <a:endParaRPr lang="en-US" dirty="0"/>
                    </a:p>
                  </a:txBody>
                  <a:tcPr/>
                </a:tc>
              </a:tr>
              <a:tr h="370840">
                <a:tc>
                  <a:txBody>
                    <a:bodyPr/>
                    <a:lstStyle/>
                    <a:p>
                      <a:r>
                        <a:rPr lang="en-US" dirty="0" smtClean="0"/>
                        <a:t>32</a:t>
                      </a:r>
                      <a:endParaRPr lang="en-US" dirty="0"/>
                    </a:p>
                  </a:txBody>
                  <a:tcPr/>
                </a:tc>
                <a:tc>
                  <a:txBody>
                    <a:bodyPr/>
                    <a:lstStyle/>
                    <a:p>
                      <a:r>
                        <a:rPr lang="en-US" dirty="0" smtClean="0"/>
                        <a:t>4,294,976,300</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270435" y="4385226"/>
              <a:ext cx="1824480" cy="1352520"/>
            </p14:xfrm>
          </p:contentPart>
        </mc:Choice>
        <mc:Fallback>
          <p:pic>
            <p:nvPicPr>
              <p:cNvPr id="5" name="Ink 4"/>
              <p:cNvPicPr/>
              <p:nvPr/>
            </p:nvPicPr>
            <p:blipFill>
              <a:blip r:embed="rId4"/>
              <a:stretch>
                <a:fillRect/>
              </a:stretch>
            </p:blipFill>
            <p:spPr>
              <a:xfrm>
                <a:off x="3270435" y="4385226"/>
                <a:ext cx="1824480" cy="1352520"/>
              </a:xfrm>
              <a:prstGeom prst="rect">
                <a:avLst/>
              </a:prstGeom>
            </p:spPr>
          </p:pic>
        </mc:Fallback>
      </mc:AlternateContent>
    </p:spTree>
    <p:extLst>
      <p:ext uri="{BB962C8B-B14F-4D97-AF65-F5344CB8AC3E}">
        <p14:creationId xmlns:p14="http://schemas.microsoft.com/office/powerpoint/2010/main" val="121213177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from Timing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9325722"/>
              </p:ext>
            </p:extLst>
          </p:nvPr>
        </p:nvGraphicFramePr>
        <p:xfrm>
          <a:off x="914400" y="1735138"/>
          <a:ext cx="7313614" cy="2225040"/>
        </p:xfrm>
        <a:graphic>
          <a:graphicData uri="http://schemas.openxmlformats.org/drawingml/2006/table">
            <a:tbl>
              <a:tblPr firstRow="1" bandRow="1">
                <a:tableStyleId>{5C22544A-7EE6-4342-B048-85BDC9FD1C3A}</a:tableStyleId>
              </a:tblPr>
              <a:tblGrid>
                <a:gridCol w="3656807"/>
                <a:gridCol w="3656807"/>
              </a:tblGrid>
              <a:tr h="370840">
                <a:tc>
                  <a:txBody>
                    <a:bodyPr/>
                    <a:lstStyle/>
                    <a:p>
                      <a:r>
                        <a:rPr lang="en-US" dirty="0" smtClean="0"/>
                        <a:t>n</a:t>
                      </a:r>
                      <a:endParaRPr lang="en-US" dirty="0"/>
                    </a:p>
                  </a:txBody>
                  <a:tcPr/>
                </a:tc>
                <a:tc>
                  <a:txBody>
                    <a:bodyPr/>
                    <a:lstStyle/>
                    <a:p>
                      <a:r>
                        <a:rPr lang="en-US" dirty="0" smtClean="0"/>
                        <a:t>T(n)</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4</a:t>
                      </a:r>
                      <a:endParaRPr lang="en-US" dirty="0"/>
                    </a:p>
                  </a:txBody>
                  <a:tcPr/>
                </a:tc>
                <a:tc>
                  <a:txBody>
                    <a:bodyPr/>
                    <a:lstStyle/>
                    <a:p>
                      <a:r>
                        <a:rPr lang="en-US" dirty="0" smtClean="0"/>
                        <a:t>8</a:t>
                      </a:r>
                      <a:endParaRPr lang="en-US" dirty="0"/>
                    </a:p>
                  </a:txBody>
                  <a:tcPr/>
                </a:tc>
              </a:tr>
              <a:tr h="370840">
                <a:tc>
                  <a:txBody>
                    <a:bodyPr/>
                    <a:lstStyle/>
                    <a:p>
                      <a:r>
                        <a:rPr lang="en-US" dirty="0" smtClean="0"/>
                        <a:t>8</a:t>
                      </a:r>
                      <a:endParaRPr lang="en-US" dirty="0"/>
                    </a:p>
                  </a:txBody>
                  <a:tcPr/>
                </a:tc>
                <a:tc>
                  <a:txBody>
                    <a:bodyPr/>
                    <a:lstStyle/>
                    <a:p>
                      <a:r>
                        <a:rPr lang="en-US" dirty="0" smtClean="0"/>
                        <a:t>25</a:t>
                      </a:r>
                      <a:endParaRPr lang="en-US" dirty="0"/>
                    </a:p>
                  </a:txBody>
                  <a:tcPr/>
                </a:tc>
              </a:tr>
              <a:tr h="370840">
                <a:tc>
                  <a:txBody>
                    <a:bodyPr/>
                    <a:lstStyle/>
                    <a:p>
                      <a:r>
                        <a:rPr lang="en-US" dirty="0" smtClean="0"/>
                        <a:t>16</a:t>
                      </a:r>
                      <a:endParaRPr lang="en-US" dirty="0"/>
                    </a:p>
                  </a:txBody>
                  <a:tcPr/>
                </a:tc>
                <a:tc>
                  <a:txBody>
                    <a:bodyPr/>
                    <a:lstStyle/>
                    <a:p>
                      <a:r>
                        <a:rPr lang="en-US" dirty="0" smtClean="0"/>
                        <a:t>64</a:t>
                      </a:r>
                      <a:endParaRPr lang="en-US" dirty="0"/>
                    </a:p>
                  </a:txBody>
                  <a:tcPr/>
                </a:tc>
              </a:tr>
              <a:tr h="370840">
                <a:tc>
                  <a:txBody>
                    <a:bodyPr/>
                    <a:lstStyle/>
                    <a:p>
                      <a:r>
                        <a:rPr lang="en-US" dirty="0" smtClean="0"/>
                        <a:t>32</a:t>
                      </a:r>
                      <a:endParaRPr lang="en-US" dirty="0"/>
                    </a:p>
                  </a:txBody>
                  <a:tcPr/>
                </a:tc>
                <a:tc>
                  <a:txBody>
                    <a:bodyPr/>
                    <a:lstStyle/>
                    <a:p>
                      <a:r>
                        <a:rPr lang="en-US" dirty="0" smtClean="0"/>
                        <a:t>161</a:t>
                      </a:r>
                      <a:endParaRPr lang="en-US" dirty="0"/>
                    </a:p>
                  </a:txBody>
                  <a:tcPr/>
                </a:tc>
              </a:tr>
            </a:tbl>
          </a:graphicData>
        </a:graphic>
      </p:graphicFrame>
      <p:pic>
        <p:nvPicPr>
          <p:cNvPr id="3" name="Picture 2"/>
          <p:cNvPicPr>
            <a:picLocks noChangeAspect="1"/>
          </p:cNvPicPr>
          <p:nvPr/>
        </p:nvPicPr>
        <p:blipFill>
          <a:blip r:embed="rId3"/>
          <a:stretch>
            <a:fillRect/>
          </a:stretch>
        </p:blipFill>
        <p:spPr>
          <a:xfrm>
            <a:off x="2641600" y="4330700"/>
            <a:ext cx="3848100" cy="1803400"/>
          </a:xfrm>
          <a:prstGeom prst="rect">
            <a:avLst/>
          </a:prstGeom>
        </p:spPr>
      </p:pic>
    </p:spTree>
    <p:extLst>
      <p:ext uri="{BB962C8B-B14F-4D97-AF65-F5344CB8AC3E}">
        <p14:creationId xmlns:p14="http://schemas.microsoft.com/office/powerpoint/2010/main" val="12276581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Space Complexity</a:t>
            </a:r>
            <a:endParaRPr lang="en-US" dirty="0"/>
          </a:p>
        </p:txBody>
      </p:sp>
      <p:sp>
        <p:nvSpPr>
          <p:cNvPr id="3" name="Content Placeholder 2"/>
          <p:cNvSpPr>
            <a:spLocks noGrp="1"/>
          </p:cNvSpPr>
          <p:nvPr>
            <p:ph idx="1"/>
          </p:nvPr>
        </p:nvSpPr>
        <p:spPr/>
        <p:txBody>
          <a:bodyPr/>
          <a:lstStyle/>
          <a:p>
            <a:r>
              <a:rPr lang="en-US" dirty="0" smtClean="0"/>
              <a:t>Instruction space</a:t>
            </a:r>
          </a:p>
          <a:p>
            <a:pPr lvl="1"/>
            <a:r>
              <a:rPr lang="en-US" dirty="0" smtClean="0"/>
              <a:t>Space needed </a:t>
            </a:r>
            <a:r>
              <a:rPr lang="en-US" dirty="0"/>
              <a:t>to store the compiled </a:t>
            </a:r>
            <a:r>
              <a:rPr lang="en-US" dirty="0" smtClean="0"/>
              <a:t>version of code</a:t>
            </a:r>
          </a:p>
          <a:p>
            <a:r>
              <a:rPr lang="en-US" dirty="0" smtClean="0"/>
              <a:t>Data space</a:t>
            </a:r>
          </a:p>
          <a:p>
            <a:pPr lvl="1"/>
            <a:r>
              <a:rPr lang="en-US" dirty="0" smtClean="0"/>
              <a:t>Space for variables </a:t>
            </a:r>
            <a:r>
              <a:rPr lang="en-US" dirty="0"/>
              <a:t>and </a:t>
            </a:r>
            <a:r>
              <a:rPr lang="en-US" dirty="0" smtClean="0"/>
              <a:t>constants</a:t>
            </a:r>
            <a:endParaRPr lang="en-US" dirty="0"/>
          </a:p>
          <a:p>
            <a:r>
              <a:rPr lang="en-US" dirty="0" smtClean="0"/>
              <a:t>Environment </a:t>
            </a:r>
            <a:r>
              <a:rPr lang="en-US" dirty="0"/>
              <a:t>stack </a:t>
            </a:r>
            <a:r>
              <a:rPr lang="en-US" dirty="0" smtClean="0"/>
              <a:t>space</a:t>
            </a:r>
          </a:p>
          <a:p>
            <a:pPr lvl="1"/>
            <a:r>
              <a:rPr lang="en-US" dirty="0" smtClean="0"/>
              <a:t>Space for </a:t>
            </a:r>
            <a:r>
              <a:rPr lang="en-US" dirty="0"/>
              <a:t>recursion </a:t>
            </a:r>
            <a:r>
              <a:rPr lang="en-US" dirty="0" smtClean="0"/>
              <a:t>parameters and </a:t>
            </a:r>
            <a:r>
              <a:rPr lang="en-US" dirty="0"/>
              <a:t>return values </a:t>
            </a:r>
          </a:p>
          <a:p>
            <a:endParaRPr lang="en-US" dirty="0"/>
          </a:p>
        </p:txBody>
      </p:sp>
    </p:spTree>
    <p:extLst>
      <p:ext uri="{BB962C8B-B14F-4D97-AF65-F5344CB8AC3E}">
        <p14:creationId xmlns:p14="http://schemas.microsoft.com/office/powerpoint/2010/main" val="112964476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Another Way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226431"/>
              </p:ext>
            </p:extLst>
          </p:nvPr>
        </p:nvGraphicFramePr>
        <p:xfrm>
          <a:off x="914400" y="1735138"/>
          <a:ext cx="7313616" cy="2494280"/>
        </p:xfrm>
        <a:graphic>
          <a:graphicData uri="http://schemas.openxmlformats.org/drawingml/2006/table">
            <a:tbl>
              <a:tblPr firstRow="1" bandRow="1">
                <a:tableStyleId>{5C22544A-7EE6-4342-B048-85BDC9FD1C3A}</a:tableStyleId>
              </a:tblPr>
              <a:tblGrid>
                <a:gridCol w="914202"/>
                <a:gridCol w="914202"/>
                <a:gridCol w="914202"/>
                <a:gridCol w="914202"/>
                <a:gridCol w="914202"/>
                <a:gridCol w="914202"/>
                <a:gridCol w="914202"/>
                <a:gridCol w="914202"/>
              </a:tblGrid>
              <a:tr h="370840">
                <a:tc>
                  <a:txBody>
                    <a:bodyPr/>
                    <a:lstStyle/>
                    <a:p>
                      <a:r>
                        <a:rPr lang="en-US" dirty="0" smtClean="0"/>
                        <a:t>n</a:t>
                      </a:r>
                      <a:endParaRPr lang="en-US" dirty="0"/>
                    </a:p>
                  </a:txBody>
                  <a:tcPr/>
                </a:tc>
                <a:tc>
                  <a:txBody>
                    <a:bodyPr/>
                    <a:lstStyle/>
                    <a:p>
                      <a:r>
                        <a:rPr lang="en-US" dirty="0" smtClean="0"/>
                        <a:t>Actual Time</a:t>
                      </a:r>
                      <a:endParaRPr lang="en-US" dirty="0"/>
                    </a:p>
                  </a:txBody>
                  <a:tcPr/>
                </a:tc>
                <a:tc>
                  <a:txBody>
                    <a:bodyPr/>
                    <a:lstStyle/>
                    <a:p>
                      <a:r>
                        <a:rPr lang="en-US" dirty="0" smtClean="0"/>
                        <a:t>N^3</a:t>
                      </a:r>
                      <a:endParaRPr lang="en-US" dirty="0"/>
                    </a:p>
                  </a:txBody>
                  <a:tcPr/>
                </a:tc>
                <a:tc>
                  <a:txBody>
                    <a:bodyPr/>
                    <a:lstStyle/>
                    <a:p>
                      <a:r>
                        <a:rPr lang="en-US" dirty="0" smtClean="0"/>
                        <a:t>Ratio</a:t>
                      </a:r>
                      <a:endParaRPr lang="en-US" dirty="0"/>
                    </a:p>
                  </a:txBody>
                  <a:tcPr/>
                </a:tc>
                <a:tc>
                  <a:txBody>
                    <a:bodyPr/>
                    <a:lstStyle/>
                    <a:p>
                      <a:r>
                        <a:rPr lang="en-US" dirty="0" smtClean="0"/>
                        <a:t>N^2</a:t>
                      </a:r>
                      <a:endParaRPr lang="en-US" dirty="0"/>
                    </a:p>
                  </a:txBody>
                  <a:tcPr/>
                </a:tc>
                <a:tc>
                  <a:txBody>
                    <a:bodyPr/>
                    <a:lstStyle/>
                    <a:p>
                      <a:r>
                        <a:rPr lang="en-US" dirty="0" smtClean="0"/>
                        <a:t>Ratio</a:t>
                      </a:r>
                      <a:endParaRPr lang="en-US" dirty="0"/>
                    </a:p>
                  </a:txBody>
                  <a:tcPr/>
                </a:tc>
                <a:tc>
                  <a:txBody>
                    <a:bodyPr/>
                    <a:lstStyle/>
                    <a:p>
                      <a:r>
                        <a:rPr lang="en-US" dirty="0" smtClean="0"/>
                        <a:t>N log</a:t>
                      </a:r>
                      <a:r>
                        <a:rPr lang="en-US" baseline="0" dirty="0" smtClean="0"/>
                        <a:t> n</a:t>
                      </a:r>
                      <a:endParaRPr lang="en-US" dirty="0"/>
                    </a:p>
                  </a:txBody>
                  <a:tcPr/>
                </a:tc>
                <a:tc>
                  <a:txBody>
                    <a:bodyPr/>
                    <a:lstStyle/>
                    <a:p>
                      <a:r>
                        <a:rPr lang="en-US" dirty="0" smtClean="0"/>
                        <a:t>Ratio</a:t>
                      </a:r>
                      <a:endParaRPr lang="en-US" dirty="0"/>
                    </a:p>
                  </a:txBody>
                  <a:tcPr/>
                </a:tc>
              </a:tr>
              <a:tr h="370840">
                <a:tc>
                  <a:txBody>
                    <a:bodyPr/>
                    <a:lstStyle/>
                    <a:p>
                      <a:r>
                        <a:rPr lang="en-US" dirty="0" smtClean="0"/>
                        <a:t>4</a:t>
                      </a:r>
                      <a:endParaRPr lang="en-US" dirty="0"/>
                    </a:p>
                  </a:txBody>
                  <a:tcPr/>
                </a:tc>
                <a:tc>
                  <a:txBody>
                    <a:bodyPr/>
                    <a:lstStyle/>
                    <a:p>
                      <a:r>
                        <a:rPr lang="en-US" dirty="0" smtClean="0"/>
                        <a:t>75</a:t>
                      </a:r>
                      <a:endParaRPr lang="en-US" dirty="0"/>
                    </a:p>
                  </a:txBody>
                  <a:tcPr/>
                </a:tc>
                <a:tc>
                  <a:txBody>
                    <a:bodyPr/>
                    <a:lstStyle/>
                    <a:p>
                      <a:r>
                        <a:rPr lang="en-US" dirty="0" smtClean="0"/>
                        <a:t>64</a:t>
                      </a:r>
                      <a:endParaRPr lang="en-US" dirty="0"/>
                    </a:p>
                  </a:txBody>
                  <a:tcPr/>
                </a:tc>
                <a:tc>
                  <a:txBody>
                    <a:bodyPr/>
                    <a:lstStyle/>
                    <a:p>
                      <a:r>
                        <a:rPr lang="en-US" dirty="0" smtClean="0"/>
                        <a:t>1.17</a:t>
                      </a:r>
                      <a:endParaRPr lang="en-US" dirty="0"/>
                    </a:p>
                  </a:txBody>
                  <a:tcPr/>
                </a:tc>
                <a:tc>
                  <a:txBody>
                    <a:bodyPr/>
                    <a:lstStyle/>
                    <a:p>
                      <a:r>
                        <a:rPr lang="en-US" dirty="0" smtClean="0"/>
                        <a:t>16</a:t>
                      </a:r>
                      <a:endParaRPr lang="en-US" dirty="0"/>
                    </a:p>
                  </a:txBody>
                  <a:tcPr/>
                </a:tc>
                <a:tc>
                  <a:txBody>
                    <a:bodyPr/>
                    <a:lstStyle/>
                    <a:p>
                      <a:r>
                        <a:rPr lang="en-US" dirty="0" smtClean="0"/>
                        <a:t>4.7</a:t>
                      </a:r>
                      <a:endParaRPr lang="en-US" dirty="0"/>
                    </a:p>
                  </a:txBody>
                  <a:tcPr/>
                </a:tc>
                <a:tc>
                  <a:txBody>
                    <a:bodyPr/>
                    <a:lstStyle/>
                    <a:p>
                      <a:r>
                        <a:rPr lang="en-US" dirty="0" smtClean="0"/>
                        <a:t>8</a:t>
                      </a:r>
                      <a:endParaRPr lang="en-US" dirty="0"/>
                    </a:p>
                  </a:txBody>
                  <a:tcPr/>
                </a:tc>
                <a:tc>
                  <a:txBody>
                    <a:bodyPr/>
                    <a:lstStyle/>
                    <a:p>
                      <a:r>
                        <a:rPr lang="en-US" dirty="0" smtClean="0"/>
                        <a:t>9.4</a:t>
                      </a:r>
                      <a:endParaRPr lang="en-US" dirty="0"/>
                    </a:p>
                  </a:txBody>
                  <a:tcPr/>
                </a:tc>
              </a:tr>
              <a:tr h="370840">
                <a:tc>
                  <a:txBody>
                    <a:bodyPr/>
                    <a:lstStyle/>
                    <a:p>
                      <a:r>
                        <a:rPr lang="en-US" dirty="0" smtClean="0"/>
                        <a:t>8</a:t>
                      </a:r>
                      <a:endParaRPr lang="en-US" dirty="0"/>
                    </a:p>
                  </a:txBody>
                  <a:tcPr/>
                </a:tc>
                <a:tc>
                  <a:txBody>
                    <a:bodyPr/>
                    <a:lstStyle/>
                    <a:p>
                      <a:r>
                        <a:rPr lang="en-US" dirty="0" smtClean="0"/>
                        <a:t>219</a:t>
                      </a:r>
                      <a:endParaRPr lang="en-US" dirty="0"/>
                    </a:p>
                  </a:txBody>
                  <a:tcPr/>
                </a:tc>
                <a:tc>
                  <a:txBody>
                    <a:bodyPr/>
                    <a:lstStyle/>
                    <a:p>
                      <a:r>
                        <a:rPr lang="en-US" dirty="0" smtClean="0"/>
                        <a:t>512</a:t>
                      </a:r>
                      <a:endParaRPr lang="en-US" dirty="0"/>
                    </a:p>
                  </a:txBody>
                  <a:tcPr/>
                </a:tc>
                <a:tc>
                  <a:txBody>
                    <a:bodyPr/>
                    <a:lstStyle/>
                    <a:p>
                      <a:r>
                        <a:rPr lang="en-US" dirty="0" smtClean="0"/>
                        <a:t>.43</a:t>
                      </a:r>
                      <a:endParaRPr lang="en-US" dirty="0"/>
                    </a:p>
                  </a:txBody>
                  <a:tcPr/>
                </a:tc>
                <a:tc>
                  <a:txBody>
                    <a:bodyPr/>
                    <a:lstStyle/>
                    <a:p>
                      <a:r>
                        <a:rPr lang="en-US" dirty="0" smtClean="0"/>
                        <a:t>64</a:t>
                      </a:r>
                      <a:endParaRPr lang="en-US" dirty="0"/>
                    </a:p>
                  </a:txBody>
                  <a:tcPr/>
                </a:tc>
                <a:tc>
                  <a:txBody>
                    <a:bodyPr/>
                    <a:lstStyle/>
                    <a:p>
                      <a:r>
                        <a:rPr lang="en-US" dirty="0" smtClean="0"/>
                        <a:t>3.4</a:t>
                      </a:r>
                      <a:endParaRPr lang="en-US" dirty="0"/>
                    </a:p>
                  </a:txBody>
                  <a:tcPr/>
                </a:tc>
                <a:tc>
                  <a:txBody>
                    <a:bodyPr/>
                    <a:lstStyle/>
                    <a:p>
                      <a:r>
                        <a:rPr lang="en-US" dirty="0" smtClean="0"/>
                        <a:t>24</a:t>
                      </a:r>
                      <a:endParaRPr lang="en-US" dirty="0"/>
                    </a:p>
                  </a:txBody>
                  <a:tcPr/>
                </a:tc>
                <a:tc>
                  <a:txBody>
                    <a:bodyPr/>
                    <a:lstStyle/>
                    <a:p>
                      <a:r>
                        <a:rPr lang="en-US" dirty="0" smtClean="0"/>
                        <a:t>9.1</a:t>
                      </a:r>
                      <a:endParaRPr lang="en-US" dirty="0"/>
                    </a:p>
                  </a:txBody>
                  <a:tcPr/>
                </a:tc>
              </a:tr>
              <a:tr h="370840">
                <a:tc>
                  <a:txBody>
                    <a:bodyPr/>
                    <a:lstStyle/>
                    <a:p>
                      <a:r>
                        <a:rPr lang="en-US" dirty="0" smtClean="0"/>
                        <a:t>16</a:t>
                      </a:r>
                      <a:endParaRPr lang="en-US" dirty="0"/>
                    </a:p>
                  </a:txBody>
                  <a:tcPr/>
                </a:tc>
                <a:tc>
                  <a:txBody>
                    <a:bodyPr/>
                    <a:lstStyle/>
                    <a:p>
                      <a:r>
                        <a:rPr lang="en-US" dirty="0" smtClean="0"/>
                        <a:t>1104</a:t>
                      </a:r>
                      <a:endParaRPr lang="en-US" dirty="0"/>
                    </a:p>
                  </a:txBody>
                  <a:tcPr/>
                </a:tc>
                <a:tc>
                  <a:txBody>
                    <a:bodyPr/>
                    <a:lstStyle/>
                    <a:p>
                      <a:r>
                        <a:rPr lang="en-US" dirty="0" smtClean="0"/>
                        <a:t>4096</a:t>
                      </a:r>
                      <a:endParaRPr lang="en-US" dirty="0"/>
                    </a:p>
                  </a:txBody>
                  <a:tcPr/>
                </a:tc>
                <a:tc>
                  <a:txBody>
                    <a:bodyPr/>
                    <a:lstStyle/>
                    <a:p>
                      <a:r>
                        <a:rPr lang="en-US" dirty="0" smtClean="0"/>
                        <a:t>.27</a:t>
                      </a:r>
                      <a:endParaRPr lang="en-US" dirty="0"/>
                    </a:p>
                  </a:txBody>
                  <a:tcPr/>
                </a:tc>
                <a:tc>
                  <a:txBody>
                    <a:bodyPr/>
                    <a:lstStyle/>
                    <a:p>
                      <a:r>
                        <a:rPr lang="en-US" dirty="0" smtClean="0"/>
                        <a:t>256</a:t>
                      </a:r>
                      <a:endParaRPr lang="en-US" dirty="0"/>
                    </a:p>
                  </a:txBody>
                  <a:tcPr/>
                </a:tc>
                <a:tc>
                  <a:txBody>
                    <a:bodyPr/>
                    <a:lstStyle/>
                    <a:p>
                      <a:r>
                        <a:rPr lang="en-US" dirty="0" smtClean="0"/>
                        <a:t>4.3</a:t>
                      </a:r>
                      <a:endParaRPr lang="en-US" dirty="0"/>
                    </a:p>
                  </a:txBody>
                  <a:tcPr/>
                </a:tc>
                <a:tc>
                  <a:txBody>
                    <a:bodyPr/>
                    <a:lstStyle/>
                    <a:p>
                      <a:r>
                        <a:rPr lang="en-US" dirty="0" smtClean="0"/>
                        <a:t>64</a:t>
                      </a:r>
                      <a:endParaRPr lang="en-US" dirty="0"/>
                    </a:p>
                  </a:txBody>
                  <a:tcPr/>
                </a:tc>
                <a:tc>
                  <a:txBody>
                    <a:bodyPr/>
                    <a:lstStyle/>
                    <a:p>
                      <a:r>
                        <a:rPr lang="en-US" dirty="0" smtClean="0"/>
                        <a:t>17.2</a:t>
                      </a:r>
                      <a:endParaRPr lang="en-US" dirty="0"/>
                    </a:p>
                  </a:txBody>
                  <a:tcPr/>
                </a:tc>
              </a:tr>
              <a:tr h="370840">
                <a:tc>
                  <a:txBody>
                    <a:bodyPr/>
                    <a:lstStyle/>
                    <a:p>
                      <a:r>
                        <a:rPr lang="en-US" dirty="0" smtClean="0"/>
                        <a:t>32</a:t>
                      </a:r>
                      <a:endParaRPr lang="en-US" dirty="0"/>
                    </a:p>
                  </a:txBody>
                  <a:tcPr/>
                </a:tc>
                <a:tc>
                  <a:txBody>
                    <a:bodyPr/>
                    <a:lstStyle/>
                    <a:p>
                      <a:r>
                        <a:rPr lang="en-US" dirty="0" smtClean="0"/>
                        <a:t>4398</a:t>
                      </a:r>
                      <a:endParaRPr lang="en-US" dirty="0"/>
                    </a:p>
                  </a:txBody>
                  <a:tcPr/>
                </a:tc>
                <a:tc>
                  <a:txBody>
                    <a:bodyPr/>
                    <a:lstStyle/>
                    <a:p>
                      <a:r>
                        <a:rPr lang="en-US" dirty="0" smtClean="0"/>
                        <a:t>32768</a:t>
                      </a:r>
                      <a:endParaRPr lang="en-US" dirty="0"/>
                    </a:p>
                  </a:txBody>
                  <a:tcPr/>
                </a:tc>
                <a:tc>
                  <a:txBody>
                    <a:bodyPr/>
                    <a:lstStyle/>
                    <a:p>
                      <a:r>
                        <a:rPr lang="en-US" dirty="0" smtClean="0"/>
                        <a:t>.13</a:t>
                      </a:r>
                      <a:endParaRPr lang="en-US" dirty="0"/>
                    </a:p>
                  </a:txBody>
                  <a:tcPr/>
                </a:tc>
                <a:tc>
                  <a:txBody>
                    <a:bodyPr/>
                    <a:lstStyle/>
                    <a:p>
                      <a:r>
                        <a:rPr lang="en-US" dirty="0" smtClean="0"/>
                        <a:t>1024</a:t>
                      </a:r>
                      <a:endParaRPr lang="en-US" dirty="0"/>
                    </a:p>
                  </a:txBody>
                  <a:tcPr/>
                </a:tc>
                <a:tc>
                  <a:txBody>
                    <a:bodyPr/>
                    <a:lstStyle/>
                    <a:p>
                      <a:r>
                        <a:rPr lang="en-US" dirty="0" smtClean="0"/>
                        <a:t>4.3</a:t>
                      </a:r>
                      <a:endParaRPr lang="en-US" dirty="0"/>
                    </a:p>
                  </a:txBody>
                  <a:tcPr/>
                </a:tc>
                <a:tc>
                  <a:txBody>
                    <a:bodyPr/>
                    <a:lstStyle/>
                    <a:p>
                      <a:r>
                        <a:rPr lang="en-US" dirty="0" smtClean="0"/>
                        <a:t>160</a:t>
                      </a:r>
                      <a:endParaRPr lang="en-US" dirty="0"/>
                    </a:p>
                  </a:txBody>
                  <a:tcPr/>
                </a:tc>
                <a:tc>
                  <a:txBody>
                    <a:bodyPr/>
                    <a:lstStyle/>
                    <a:p>
                      <a:r>
                        <a:rPr lang="en-US" dirty="0" smtClean="0"/>
                        <a:t>27.5</a:t>
                      </a:r>
                      <a:endParaRPr lang="en-US" dirty="0"/>
                    </a:p>
                  </a:txBody>
                  <a:tcPr/>
                </a:tc>
              </a:tr>
              <a:tr h="370840">
                <a:tc>
                  <a:txBody>
                    <a:bodyPr/>
                    <a:lstStyle/>
                    <a:p>
                      <a:r>
                        <a:rPr lang="en-US" dirty="0" smtClean="0"/>
                        <a:t>64</a:t>
                      </a:r>
                      <a:endParaRPr lang="en-US" dirty="0"/>
                    </a:p>
                  </a:txBody>
                  <a:tcPr/>
                </a:tc>
                <a:tc>
                  <a:txBody>
                    <a:bodyPr/>
                    <a:lstStyle/>
                    <a:p>
                      <a:r>
                        <a:rPr lang="en-US" dirty="0" smtClean="0"/>
                        <a:t>17632</a:t>
                      </a:r>
                      <a:endParaRPr lang="en-US" dirty="0"/>
                    </a:p>
                  </a:txBody>
                  <a:tcPr/>
                </a:tc>
                <a:tc>
                  <a:txBody>
                    <a:bodyPr/>
                    <a:lstStyle/>
                    <a:p>
                      <a:r>
                        <a:rPr lang="en-US" dirty="0" smtClean="0"/>
                        <a:t>262144</a:t>
                      </a:r>
                      <a:endParaRPr lang="en-US" dirty="0"/>
                    </a:p>
                  </a:txBody>
                  <a:tcPr/>
                </a:tc>
                <a:tc>
                  <a:txBody>
                    <a:bodyPr/>
                    <a:lstStyle/>
                    <a:p>
                      <a:r>
                        <a:rPr lang="en-US" dirty="0" smtClean="0"/>
                        <a:t>.07</a:t>
                      </a:r>
                      <a:endParaRPr lang="en-US" dirty="0"/>
                    </a:p>
                  </a:txBody>
                  <a:tcPr/>
                </a:tc>
                <a:tc>
                  <a:txBody>
                    <a:bodyPr/>
                    <a:lstStyle/>
                    <a:p>
                      <a:r>
                        <a:rPr lang="en-US" dirty="0" smtClean="0"/>
                        <a:t>4096</a:t>
                      </a:r>
                      <a:endParaRPr lang="en-US" dirty="0"/>
                    </a:p>
                  </a:txBody>
                  <a:tcPr/>
                </a:tc>
                <a:tc>
                  <a:txBody>
                    <a:bodyPr/>
                    <a:lstStyle/>
                    <a:p>
                      <a:r>
                        <a:rPr lang="en-US" dirty="0" smtClean="0"/>
                        <a:t>4.3</a:t>
                      </a:r>
                      <a:endParaRPr lang="en-US" dirty="0"/>
                    </a:p>
                  </a:txBody>
                  <a:tcPr/>
                </a:tc>
                <a:tc>
                  <a:txBody>
                    <a:bodyPr/>
                    <a:lstStyle/>
                    <a:p>
                      <a:r>
                        <a:rPr lang="en-US" dirty="0" smtClean="0"/>
                        <a:t>384</a:t>
                      </a:r>
                      <a:endParaRPr lang="en-US" dirty="0"/>
                    </a:p>
                  </a:txBody>
                  <a:tcPr/>
                </a:tc>
                <a:tc>
                  <a:txBody>
                    <a:bodyPr/>
                    <a:lstStyle/>
                    <a:p>
                      <a:r>
                        <a:rPr lang="en-US" dirty="0" smtClean="0"/>
                        <a:t>45.9</a:t>
                      </a:r>
                      <a:endParaRPr lang="en-US" dirty="0"/>
                    </a:p>
                  </a:txBody>
                  <a:tcPr/>
                </a:tc>
              </a:tr>
            </a:tbl>
          </a:graphicData>
        </a:graphic>
      </p:graphicFrame>
      <p:pic>
        <p:nvPicPr>
          <p:cNvPr id="3" name="Picture 2"/>
          <p:cNvPicPr>
            <a:picLocks noChangeAspect="1"/>
          </p:cNvPicPr>
          <p:nvPr/>
        </p:nvPicPr>
        <p:blipFill>
          <a:blip r:embed="rId3"/>
          <a:stretch>
            <a:fillRect/>
          </a:stretch>
        </p:blipFill>
        <p:spPr>
          <a:xfrm>
            <a:off x="2800659" y="4064493"/>
            <a:ext cx="6032500" cy="2463800"/>
          </a:xfrm>
          <a:prstGeom prst="rect">
            <a:avLst/>
          </a:prstGeom>
        </p:spPr>
      </p:pic>
    </p:spTree>
    <p:extLst>
      <p:ext uri="{BB962C8B-B14F-4D97-AF65-F5344CB8AC3E}">
        <p14:creationId xmlns:p14="http://schemas.microsoft.com/office/powerpoint/2010/main" val="24430735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For a balanced binary tree with </a:t>
            </a:r>
            <a:r>
              <a:rPr lang="en-US" dirty="0" smtClean="0"/>
              <a:t>10 </a:t>
            </a:r>
            <a:r>
              <a:rPr lang="en-US" dirty="0"/>
              <a:t>nodes, how many levels are there? </a:t>
            </a:r>
            <a:endParaRPr lang="en-US" dirty="0" smtClean="0"/>
          </a:p>
          <a:p>
            <a:r>
              <a:rPr lang="en-US" dirty="0" smtClean="0"/>
              <a:t>How about for 63?</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14400" y="3325128"/>
              <a:ext cx="7023600" cy="2760480"/>
            </p14:xfrm>
          </p:contentPart>
        </mc:Choice>
        <mc:Fallback>
          <p:pic>
            <p:nvPicPr>
              <p:cNvPr id="4" name="Ink 3"/>
              <p:cNvPicPr/>
              <p:nvPr/>
            </p:nvPicPr>
            <p:blipFill>
              <a:blip r:embed="rId3"/>
              <a:stretch>
                <a:fillRect/>
              </a:stretch>
            </p:blipFill>
            <p:spPr>
              <a:xfrm>
                <a:off x="914400" y="3325128"/>
                <a:ext cx="7023600" cy="2760480"/>
              </a:xfrm>
              <a:prstGeom prst="rect">
                <a:avLst/>
              </a:prstGeom>
            </p:spPr>
          </p:pic>
        </mc:Fallback>
      </mc:AlternateContent>
    </p:spTree>
    <p:extLst>
      <p:ext uri="{BB962C8B-B14F-4D97-AF65-F5344CB8AC3E}">
        <p14:creationId xmlns:p14="http://schemas.microsoft.com/office/powerpoint/2010/main" val="17735785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If I have an array of size 120, how many times can I split the array in half?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21666" y="3026040"/>
              <a:ext cx="6646320" cy="2765160"/>
            </p14:xfrm>
          </p:contentPart>
        </mc:Choice>
        <mc:Fallback>
          <p:pic>
            <p:nvPicPr>
              <p:cNvPr id="4" name="Ink 3"/>
              <p:cNvPicPr/>
              <p:nvPr/>
            </p:nvPicPr>
            <p:blipFill>
              <a:blip r:embed="rId3"/>
              <a:stretch>
                <a:fillRect/>
              </a:stretch>
            </p:blipFill>
            <p:spPr>
              <a:xfrm>
                <a:off x="1121666" y="3026040"/>
                <a:ext cx="6646320" cy="2765160"/>
              </a:xfrm>
              <a:prstGeom prst="rect">
                <a:avLst/>
              </a:prstGeom>
            </p:spPr>
          </p:pic>
        </mc:Fallback>
      </mc:AlternateContent>
    </p:spTree>
    <p:extLst>
      <p:ext uri="{BB962C8B-B14F-4D97-AF65-F5344CB8AC3E}">
        <p14:creationId xmlns:p14="http://schemas.microsoft.com/office/powerpoint/2010/main" val="27228341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66891693"/>
              </p:ext>
            </p:extLst>
          </p:nvPr>
        </p:nvGraphicFramePr>
        <p:xfrm>
          <a:off x="1100172" y="1489084"/>
          <a:ext cx="3432141" cy="701190"/>
        </p:xfrm>
        <a:graphic>
          <a:graphicData uri="http://schemas.openxmlformats.org/presentationml/2006/ole">
            <mc:AlternateContent xmlns:mc="http://schemas.openxmlformats.org/markup-compatibility/2006">
              <mc:Choice xmlns:v="urn:schemas-microsoft-com:vml" Requires="v">
                <p:oleObj spid="_x0000_s1097" name="Equation" r:id="rId3" imgW="1181100" imgH="241300" progId="Equation.3">
                  <p:embed/>
                </p:oleObj>
              </mc:Choice>
              <mc:Fallback>
                <p:oleObj name="Equation" r:id="rId3" imgW="1181100" imgH="241300" progId="Equation.3">
                  <p:embed/>
                  <p:pic>
                    <p:nvPicPr>
                      <p:cNvPr id="0" name=""/>
                      <p:cNvPicPr/>
                      <p:nvPr/>
                    </p:nvPicPr>
                    <p:blipFill>
                      <a:blip r:embed="rId4"/>
                      <a:stretch>
                        <a:fillRect/>
                      </a:stretch>
                    </p:blipFill>
                    <p:spPr>
                      <a:xfrm>
                        <a:off x="1100172" y="1489084"/>
                        <a:ext cx="3432141" cy="70119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06084508"/>
              </p:ext>
            </p:extLst>
          </p:nvPr>
        </p:nvGraphicFramePr>
        <p:xfrm>
          <a:off x="1745456" y="2425700"/>
          <a:ext cx="3875087" cy="663575"/>
        </p:xfrm>
        <a:graphic>
          <a:graphicData uri="http://schemas.openxmlformats.org/presentationml/2006/ole">
            <mc:AlternateContent xmlns:mc="http://schemas.openxmlformats.org/markup-compatibility/2006">
              <mc:Choice xmlns:v="urn:schemas-microsoft-com:vml" Requires="v">
                <p:oleObj spid="_x0000_s1098" name="Equation" r:id="rId5" imgW="1333500" imgH="228600" progId="Equation.3">
                  <p:embed/>
                </p:oleObj>
              </mc:Choice>
              <mc:Fallback>
                <p:oleObj name="Equation" r:id="rId5" imgW="1333500" imgH="228600" progId="Equation.3">
                  <p:embed/>
                  <p:pic>
                    <p:nvPicPr>
                      <p:cNvPr id="0" name=""/>
                      <p:cNvPicPr/>
                      <p:nvPr/>
                    </p:nvPicPr>
                    <p:blipFill>
                      <a:blip r:embed="rId6"/>
                      <a:stretch>
                        <a:fillRect/>
                      </a:stretch>
                    </p:blipFill>
                    <p:spPr>
                      <a:xfrm>
                        <a:off x="1745456" y="2425700"/>
                        <a:ext cx="3875087" cy="6635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8921287"/>
              </p:ext>
            </p:extLst>
          </p:nvPr>
        </p:nvGraphicFramePr>
        <p:xfrm>
          <a:off x="1745456" y="3089275"/>
          <a:ext cx="3432141" cy="701190"/>
        </p:xfrm>
        <a:graphic>
          <a:graphicData uri="http://schemas.openxmlformats.org/presentationml/2006/ole">
            <mc:AlternateContent xmlns:mc="http://schemas.openxmlformats.org/markup-compatibility/2006">
              <mc:Choice xmlns:v="urn:schemas-microsoft-com:vml" Requires="v">
                <p:oleObj spid="_x0000_s1099" name="Equation" r:id="rId7" imgW="1181100" imgH="241300" progId="Equation.3">
                  <p:embed/>
                </p:oleObj>
              </mc:Choice>
              <mc:Fallback>
                <p:oleObj name="Equation" r:id="rId7" imgW="1181100" imgH="241300" progId="Equation.3">
                  <p:embed/>
                  <p:pic>
                    <p:nvPicPr>
                      <p:cNvPr id="0" name=""/>
                      <p:cNvPicPr/>
                      <p:nvPr/>
                    </p:nvPicPr>
                    <p:blipFill>
                      <a:blip r:embed="rId8"/>
                      <a:stretch>
                        <a:fillRect/>
                      </a:stretch>
                    </p:blipFill>
                    <p:spPr>
                      <a:xfrm>
                        <a:off x="1745456" y="3089275"/>
                        <a:ext cx="3432141" cy="70119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68984129"/>
              </p:ext>
            </p:extLst>
          </p:nvPr>
        </p:nvGraphicFramePr>
        <p:xfrm>
          <a:off x="1745456" y="3790465"/>
          <a:ext cx="3359150" cy="700088"/>
        </p:xfrm>
        <a:graphic>
          <a:graphicData uri="http://schemas.openxmlformats.org/presentationml/2006/ole">
            <mc:AlternateContent xmlns:mc="http://schemas.openxmlformats.org/markup-compatibility/2006">
              <mc:Choice xmlns:v="urn:schemas-microsoft-com:vml" Requires="v">
                <p:oleObj spid="_x0000_s1100" name="Equation" r:id="rId9" imgW="1155700" imgH="241300" progId="Equation.3">
                  <p:embed/>
                </p:oleObj>
              </mc:Choice>
              <mc:Fallback>
                <p:oleObj name="Equation" r:id="rId9" imgW="1155700" imgH="241300" progId="Equation.3">
                  <p:embed/>
                  <p:pic>
                    <p:nvPicPr>
                      <p:cNvPr id="0" name=""/>
                      <p:cNvPicPr/>
                      <p:nvPr/>
                    </p:nvPicPr>
                    <p:blipFill>
                      <a:blip r:embed="rId10"/>
                      <a:stretch>
                        <a:fillRect/>
                      </a:stretch>
                    </p:blipFill>
                    <p:spPr>
                      <a:xfrm>
                        <a:off x="1745456" y="3790465"/>
                        <a:ext cx="3359150" cy="7000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23127633"/>
              </p:ext>
            </p:extLst>
          </p:nvPr>
        </p:nvGraphicFramePr>
        <p:xfrm>
          <a:off x="1745456" y="4490553"/>
          <a:ext cx="3395663" cy="701675"/>
        </p:xfrm>
        <a:graphic>
          <a:graphicData uri="http://schemas.openxmlformats.org/presentationml/2006/ole">
            <mc:AlternateContent xmlns:mc="http://schemas.openxmlformats.org/markup-compatibility/2006">
              <mc:Choice xmlns:v="urn:schemas-microsoft-com:vml" Requires="v">
                <p:oleObj spid="_x0000_s1101" name="Equation" r:id="rId11" imgW="1168400" imgH="241300" progId="Equation.3">
                  <p:embed/>
                </p:oleObj>
              </mc:Choice>
              <mc:Fallback>
                <p:oleObj name="Equation" r:id="rId11" imgW="1168400" imgH="241300" progId="Equation.3">
                  <p:embed/>
                  <p:pic>
                    <p:nvPicPr>
                      <p:cNvPr id="0" name=""/>
                      <p:cNvPicPr/>
                      <p:nvPr/>
                    </p:nvPicPr>
                    <p:blipFill>
                      <a:blip r:embed="rId12"/>
                      <a:stretch>
                        <a:fillRect/>
                      </a:stretch>
                    </p:blipFill>
                    <p:spPr>
                      <a:xfrm>
                        <a:off x="1745456" y="4490553"/>
                        <a:ext cx="3395663" cy="7016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02735727"/>
              </p:ext>
            </p:extLst>
          </p:nvPr>
        </p:nvGraphicFramePr>
        <p:xfrm>
          <a:off x="1745456" y="5282481"/>
          <a:ext cx="1698625" cy="665163"/>
        </p:xfrm>
        <a:graphic>
          <a:graphicData uri="http://schemas.openxmlformats.org/presentationml/2006/ole">
            <mc:AlternateContent xmlns:mc="http://schemas.openxmlformats.org/markup-compatibility/2006">
              <mc:Choice xmlns:v="urn:schemas-microsoft-com:vml" Requires="v">
                <p:oleObj spid="_x0000_s1102" name="Equation" r:id="rId13" imgW="584200" imgH="228600" progId="Equation.3">
                  <p:embed/>
                </p:oleObj>
              </mc:Choice>
              <mc:Fallback>
                <p:oleObj name="Equation" r:id="rId13" imgW="584200" imgH="228600" progId="Equation.3">
                  <p:embed/>
                  <p:pic>
                    <p:nvPicPr>
                      <p:cNvPr id="0" name=""/>
                      <p:cNvPicPr/>
                      <p:nvPr/>
                    </p:nvPicPr>
                    <p:blipFill>
                      <a:blip r:embed="rId14"/>
                      <a:stretch>
                        <a:fillRect/>
                      </a:stretch>
                    </p:blipFill>
                    <p:spPr>
                      <a:xfrm>
                        <a:off x="1745456" y="5282481"/>
                        <a:ext cx="1698625" cy="665163"/>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5">
            <p14:nvContentPartPr>
              <p14:cNvPr id="11" name="Ink 10"/>
              <p14:cNvContentPartPr/>
              <p14:nvPr/>
            </p14:nvContentPartPr>
            <p14:xfrm>
              <a:off x="233280" y="2246040"/>
              <a:ext cx="2168280" cy="3647160"/>
            </p14:xfrm>
          </p:contentPart>
        </mc:Choice>
        <mc:Fallback>
          <p:pic>
            <p:nvPicPr>
              <p:cNvPr id="11" name="Ink 10"/>
              <p:cNvPicPr/>
              <p:nvPr/>
            </p:nvPicPr>
            <p:blipFill>
              <a:blip r:embed="rId16"/>
              <a:stretch>
                <a:fillRect/>
              </a:stretch>
            </p:blipFill>
            <p:spPr>
              <a:xfrm>
                <a:off x="233280" y="2246040"/>
                <a:ext cx="2168280" cy="3647160"/>
              </a:xfrm>
              <a:prstGeom prst="rect">
                <a:avLst/>
              </a:prstGeom>
            </p:spPr>
          </p:pic>
        </mc:Fallback>
      </mc:AlternateContent>
    </p:spTree>
    <p:extLst>
      <p:ext uri="{BB962C8B-B14F-4D97-AF65-F5344CB8AC3E}">
        <p14:creationId xmlns:p14="http://schemas.microsoft.com/office/powerpoint/2010/main" val="3874388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4533</TotalTime>
  <Words>2286</Words>
  <Application>Microsoft Macintosh PowerPoint</Application>
  <PresentationFormat>On-screen Show (4:3)</PresentationFormat>
  <Paragraphs>526</Paragraphs>
  <Slides>60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Inkwell</vt:lpstr>
      <vt:lpstr>Equation</vt:lpstr>
      <vt:lpstr>Algorithm Analysis</vt:lpstr>
      <vt:lpstr>Program Performance</vt:lpstr>
      <vt:lpstr>Time Complexity</vt:lpstr>
      <vt:lpstr>Space Complexity</vt:lpstr>
      <vt:lpstr>Draw Recursion</vt:lpstr>
      <vt:lpstr>Components of Space Complexity</vt:lpstr>
      <vt:lpstr>Question</vt:lpstr>
      <vt:lpstr>Question</vt:lpstr>
      <vt:lpstr>Logs</vt:lpstr>
      <vt:lpstr>Components of time complexity</vt:lpstr>
      <vt:lpstr>Operation Count</vt:lpstr>
      <vt:lpstr>Operation Count</vt:lpstr>
      <vt:lpstr>Per Statement Count</vt:lpstr>
      <vt:lpstr>Operation Counts</vt:lpstr>
      <vt:lpstr>Asymptotics</vt:lpstr>
      <vt:lpstr>Asymptotics</vt:lpstr>
      <vt:lpstr>Other Proportional Things</vt:lpstr>
      <vt:lpstr>Big O</vt:lpstr>
      <vt:lpstr>Big O</vt:lpstr>
      <vt:lpstr>Is it perfect?</vt:lpstr>
      <vt:lpstr>Complexity</vt:lpstr>
      <vt:lpstr>Complexity Classes</vt:lpstr>
      <vt:lpstr>Exponential</vt:lpstr>
      <vt:lpstr>Notations</vt:lpstr>
      <vt:lpstr>Bounds</vt:lpstr>
      <vt:lpstr>Bounds</vt:lpstr>
      <vt:lpstr>Measuring Complexity</vt:lpstr>
      <vt:lpstr>Measuring Complexity</vt:lpstr>
      <vt:lpstr>Measuring Complexity</vt:lpstr>
      <vt:lpstr>Measuring Complexity</vt:lpstr>
      <vt:lpstr>Measuring Complexity</vt:lpstr>
      <vt:lpstr>Nested For Loops</vt:lpstr>
      <vt:lpstr>Nested For Loops</vt:lpstr>
      <vt:lpstr>Nested For Loops</vt:lpstr>
      <vt:lpstr>Example</vt:lpstr>
      <vt:lpstr>Example</vt:lpstr>
      <vt:lpstr>Example</vt:lpstr>
      <vt:lpstr>Example</vt:lpstr>
      <vt:lpstr>Searching</vt:lpstr>
      <vt:lpstr>Searching</vt:lpstr>
      <vt:lpstr>Recursion</vt:lpstr>
      <vt:lpstr>Recursion</vt:lpstr>
      <vt:lpstr>Recursion</vt:lpstr>
      <vt:lpstr>Recursion</vt:lpstr>
      <vt:lpstr>Recursion</vt:lpstr>
      <vt:lpstr>A formula Approach</vt:lpstr>
      <vt:lpstr>Recursion</vt:lpstr>
      <vt:lpstr>Recursion</vt:lpstr>
      <vt:lpstr>Recursion</vt:lpstr>
      <vt:lpstr>Recursion</vt:lpstr>
      <vt:lpstr>Determine Complexity from Experiments</vt:lpstr>
      <vt:lpstr>Timing</vt:lpstr>
      <vt:lpstr>Timing</vt:lpstr>
      <vt:lpstr>Guessing</vt:lpstr>
      <vt:lpstr>Complexity from Timing</vt:lpstr>
      <vt:lpstr>Complexity from Timing</vt:lpstr>
      <vt:lpstr>Complexity from Timing</vt:lpstr>
      <vt:lpstr>Complexity from Timing</vt:lpstr>
      <vt:lpstr>Complexity from Timing</vt:lpstr>
      <vt:lpstr>Timing- Another Way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admin</dc:creator>
  <cp:lastModifiedBy>admin</cp:lastModifiedBy>
  <cp:revision>37</cp:revision>
  <dcterms:created xsi:type="dcterms:W3CDTF">2013-01-07T08:19:45Z</dcterms:created>
  <dcterms:modified xsi:type="dcterms:W3CDTF">2013-01-12T07:46:25Z</dcterms:modified>
</cp:coreProperties>
</file>