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embeddings/oleObject1.bin" ContentType="application/vnd.openxmlformats-officedocument.oleObject"/>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9" r:id="rId4"/>
    <p:sldId id="258" r:id="rId5"/>
    <p:sldId id="262" r:id="rId6"/>
    <p:sldId id="261" r:id="rId7"/>
    <p:sldId id="263" r:id="rId8"/>
    <p:sldId id="260" r:id="rId9"/>
    <p:sldId id="264" r:id="rId10"/>
    <p:sldId id="265" r:id="rId11"/>
    <p:sldId id="266" r:id="rId12"/>
    <p:sldId id="267" r:id="rId13"/>
    <p:sldId id="268" r:id="rId14"/>
    <p:sldId id="269" r:id="rId15"/>
    <p:sldId id="271" r:id="rId16"/>
    <p:sldId id="272" r:id="rId17"/>
    <p:sldId id="273" r:id="rId18"/>
    <p:sldId id="275" r:id="rId19"/>
    <p:sldId id="274" r:id="rId20"/>
    <p:sldId id="276" r:id="rId21"/>
    <p:sldId id="278" r:id="rId22"/>
    <p:sldId id="285" r:id="rId23"/>
    <p:sldId id="279" r:id="rId24"/>
    <p:sldId id="280" r:id="rId25"/>
    <p:sldId id="281" r:id="rId26"/>
    <p:sldId id="282" r:id="rId27"/>
    <p:sldId id="283" r:id="rId28"/>
    <p:sldId id="284" r:id="rId29"/>
    <p:sldId id="286" r:id="rId30"/>
    <p:sldId id="287" r:id="rId31"/>
    <p:sldId id="288" r:id="rId32"/>
    <p:sldId id="289" r:id="rId33"/>
    <p:sldId id="290" r:id="rId34"/>
    <p:sldId id="294" r:id="rId35"/>
    <p:sldId id="295" r:id="rId36"/>
    <p:sldId id="297" r:id="rId37"/>
    <p:sldId id="296" r:id="rId38"/>
    <p:sldId id="298" r:id="rId39"/>
    <p:sldId id="299" r:id="rId40"/>
    <p:sldId id="300" r:id="rId41"/>
    <p:sldId id="301" r:id="rId42"/>
    <p:sldId id="302" r:id="rId43"/>
    <p:sldId id="292" r:id="rId44"/>
    <p:sldId id="303" r:id="rId45"/>
    <p:sldId id="304" r:id="rId46"/>
    <p:sldId id="305" r:id="rId47"/>
    <p:sldId id="306" r:id="rId48"/>
    <p:sldId id="307" r:id="rId49"/>
    <p:sldId id="308" r:id="rId50"/>
    <p:sldId id="321" r:id="rId51"/>
    <p:sldId id="322" r:id="rId52"/>
    <p:sldId id="323" r:id="rId53"/>
    <p:sldId id="324" r:id="rId54"/>
    <p:sldId id="309" r:id="rId55"/>
    <p:sldId id="325" r:id="rId56"/>
    <p:sldId id="326" r:id="rId57"/>
    <p:sldId id="310" r:id="rId58"/>
    <p:sldId id="311" r:id="rId59"/>
    <p:sldId id="312" r:id="rId60"/>
    <p:sldId id="313" r:id="rId61"/>
    <p:sldId id="314" r:id="rId62"/>
    <p:sldId id="315" r:id="rId63"/>
    <p:sldId id="316" r:id="rId64"/>
    <p:sldId id="319" r:id="rId65"/>
    <p:sldId id="317" r:id="rId66"/>
    <p:sldId id="318" r:id="rId67"/>
    <p:sldId id="320"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7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printerSettings" Target="printerSettings/printerSettings1.bin"/><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33:31.809"/>
    </inkml:context>
    <inkml:brush xml:id="br0">
      <inkml:brushProperty name="width" value="0.05292" units="cm"/>
      <inkml:brushProperty name="height" value="0.05292" units="cm"/>
      <inkml:brushProperty name="color" value="#FF0000"/>
    </inkml:brush>
  </inkml:definitions>
  <inkml:trace contextRef="#ctx0" brushRef="#br0">7631 10253,'0'0,"0"0,0 0,0 0,0 0,0 0,0 0,0 0,0 0,0 0,0 0,0 0,0 0,0 0,0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49:55.615"/>
    </inkml:context>
    <inkml:brush xml:id="br0">
      <inkml:brushProperty name="width" value="0.05292" units="cm"/>
      <inkml:brushProperty name="height" value="0.05292" units="cm"/>
      <inkml:brushProperty name="color" value="#FF0000"/>
    </inkml:brush>
  </inkml:definitions>
  <inkml:trace contextRef="#ctx0" brushRef="#br0">13991 15412,'0'0,"0"0,0 0,0 0,0 0,0 0,0 0,0 0,0 0,0 0,0 0,0 0,0 0,0 0,0 0,0 0,0 0,0 0,0 0,0 0,0 0,0 0,0 0,0 0,0 0,0 0,0 0,0 0,0 0,0 0,0 0,0 0,0 0,0 0,0 0,0 0,0 0,0 0,0 0,0 0,0 0,0 0,0 0,0 0,0 0,0 0,0 0,0 0,0 0,0 0,0 0,0 0,0 0,0 0,0 0,0 0,0 0,-107 95,107-95,0 0,0 0,-15 12,15-12,0 0,-10 13,-1 1,-3-3,1 0,-3-11,-2 14,-2-14,-2 10,1-10,-6 0,1 10,-3-10,-2 0,-3 0,-1 9,-3-7,0-2,3 1,-2-1,4 0,1 0,1 1,2-1,1 0,3 1,0-1,5 0,0 0,-4 0,6 0,3 0,15 0,17-9,21-12</inkml:trace>
  <inkml:trace contextRef="#ctx0" brushRef="#br0" timeOffset="682.0681">13922 12353,'0'0,"0"0,0 0,0 0,0 0,0 0,0 0,0 0,0 0,0 0,0 0,0 0,0 0,0 0,0 0,0 0,0 0,0 0,0 0,0 0,0 0,0 0,0 0,0 0,0 0,0 0,0 0,0 0,0 0,0 0,0 0,0 0,0 0,0 0,0 0,0 0,0 0,0 0,0 0,0 0,0 0,0 0,0 0,0 0,0 0,0 0,0 0,0 0,0 0,0 0,-158 30,158-30,0 0,-27 2,27-2,-32 12,-2-12,-8 10,-3-10,-6 1,-1-1,-5 0,0 2,1 7,-5-9,0 10,1-10,-2 18,2-9,14-9</inkml:trace>
  <inkml:trace contextRef="#ctx0" brushRef="#br0" timeOffset="4857.4856">15184 12255,'0'0,"0"0,0 0,0 0,0 0,0 0,0 0,0 0,0 0,0 0,0 0,0 0,0 0,0 0,0 0,0 0,0 0,0 0,0 0,0 0,0 0,0 0,0 0,0 0,0 0,0 0,0 0,0 0,0 0,0 0,0 0,0 0,0 0,0 0,0 0,0 0,0 0,0 0,0 0,0 0,0 0,0 0,0 0,0 0,0 0,0 0,-88-94,88 94,0 0,0 0,-16-22,16 22,0 0,-14-24,14 24,-13-30,0 0,-3-2,-4-4,-4-1,-7-1,-9-2,-5 0,-5 2,-6 1,3 8,-4 4,2 9,-2 8,1 9,4 1,-2 16,2 1,-4 6,3 7,4 6,7 3,7 5,11 6,10 0,14 4,-1 2,16-2,5 2,5 0,5-1,6 1,5-4,9-4,5-9,7-12,3-12,-2-18,3 1,3-12,1-7,8-5,2-2,-2-3,-2-5,-7-6,-10-7,-11-4,-16-5,-16-6,-15-2,-15-3,-19 1,-13 2,-15 3,-10 2,-4 4</inkml:trace>
  <inkml:trace contextRef="#ctx0" brushRef="#br0" timeOffset="6478.6478">15229 15337,'0'0,"0"0,0 0,0 0,0 0,0 0,0 0,0 0,0 0,0 0,0 0,0 0,0 0,0 0,0 0,0 0,0 0,0 0,0 0,0 0,156 8,-156-8,0 0,27-9,-27 9,25-12,-4-4,-4-8,-6-6,-12-8,9-3,-9-5,-14-1,-3-2,-5 0,-9 4,-6 0,-8 3,-5 3,-7 1,-3 6,-2 7,-3 4,0 8,1 5,2 9,1 0,2 11,-1 3,1 7,-1 7,0 1,3 9,-3 1,7 3,4 3,6-3,6 2,10-1,7 2,9-2,12 6,1 0,0 4,17 0,8 4,14 4,8-2,8 3,11 1,1-5,4-3,2-13,-4-11,1-14,-4-20,-2 1,2-15,-2-5,5-8,-2-7,-2 1,0-8,-2-5,-8-4,-5-2,-10-1,-11-3,-9-8,-10-4,-12-2,-8 2,-14 1,-11 0,-13 4,-9 5,-10 9,-9 9,-12 6,-9 5,-10 10,-6-2</inkml:trace>
  <inkml:trace contextRef="#ctx0" brushRef="#br0" timeOffset="36844.6841">7681 16212,'0'0,"0"0,0 0,0 0,0 0,0 0,0 0,0 0,0 0,0 0,0 0,0 0,0 0,0 0,0 0,0 0,0 0,0 0,0 0,0 0,0 0,0 0,0 0,0 0,0 0,0 0,0 0,0 0,0 0,0 0,0 0,0 0,0 0,0 0,0 0,0 0,0 0,0 0,0 0,0 0,0 0,0 0,0 0,0 0,0 0,0 0,0 0,0 0,0 0,0 0,0 0,39 89,-39-89,0 0,0 0,0 0,0 0,0 0,0 24,0-24,0 0,0 0,0 0,0 0,1 22,-1-22,0 0,0 0,1 23,-1-23,0 0,0 0,-18 16,18-16,0 0,-19 16,19-16,-29 11,-8 0,1-2,-2-8,9 15</inkml:trace>
  <inkml:trace contextRef="#ctx0" brushRef="#br0" timeOffset="36901.6898">8393 16165</inkml:trace>
  <inkml:trace contextRef="#ctx0" brushRef="#br0" timeOffset="38516.8513">13761 12017,'0'0,"0"0,0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0,81-42,-81 42,0 0,0 0,41-10,-41 10,0 0,58-1,-58 1,73-2,13 2,7-1,5 0,0-1,2 1,-3-13,-1 3,-1 2,1-2,3 10,3 1,7-2,2 0,-3 2,-8-3,-21 2,-23 13,-21-12,-24 0,-11 8,-25-8,-18 0,-24 12,-27-11,-22 0,-14 10,-15-8,-5 15,1 0,3 4,6 3,8 0,17 1,18-2,27-3,22-2,19-2,18-1,9-1,19-1,29 0,35-2,36-2,32-13,19 10,14-10,-13-12,-19 4,-23 10,-34-11,-22 10,-25 10,-23 2,-23 2,-33 3,-17-3,-26 2,-20-2,-11 0,-17 2,-1-1,4 0,4 5,29-4,20 2,27-3,23-5,18 3,28 0,29 2,41 2,34 0,19-2,2 1,-15 1,-26 6,-31-4,-37 0,-25 0,-19-4,-34 2,-16-3,-20 2,-18 1,-8-1,8 3,14-3,20-6,23-6,31 8,14-10,39-13,26-11,21-15</inkml:trace>
  <inkml:trace contextRef="#ctx0" brushRef="#br0" timeOffset="39010.9007">16322 11673,'0'0,"0"0,0 0,0 0,0 0,0 0,0 0,0 0,0 0,0 0,0 0,0 0,0 0,0 0,0 0,0 0,0 0,0 0,0 0,0 0,0 0,0 0,0 0,0 0,0 0,0 0,0 0,0 0,0 0,0 0,0 0,0 0,0 0,0 0,0 0,0 0,0 0,0 0,0 0,0 0,0 0,0 0,0 0,0 0,0 0,0 0,0 0,0 0,0 0,0 0,0 0,0 0,0 0,0 0,0 0,0 0,0 0,0 0,0 0,0 0,0 0,-23 97,23-97,0 0,-9 44,-3 7,-1 7,1 6,-2 3,1 4,1 0,-3 0,0 1,2-7,2-2,11-5,-10-15,10-14,13-21</inkml:trace>
  <inkml:trace contextRef="#ctx0" brushRef="#br0" timeOffset="39700.9696">16956 11949,'0'0,"0"0,0 0,0 0,0 0,0 0,0 0,0 0,0 0,0 0,0 0,0 0,0 0,0 0,0 0,0 0,0 0,0 0,0 0,0 0,0 0,0 0,0 0,0 0,0 0,0 0,0 0,0 0,0 0,0 0,0 0,0 0,0 0,0 0,0 0,0 0,0 0,0 0,0 0,0 0,0 0,0 0,0 0,0 0,0 0,0 0,0 0,0 0,0 0,0 0,0 0,0 0,0 0,0 0,0 0,0 0,0 0,0 0,0 0,0 0,0 0,0 0,0 0,0 0,-177-58,137 59,-4 8,1 11,-2 7,-3 9,5 6,2 12,7 5,11 3,14 8,8-4,30-6,4-6,10-11,7-8,-3-9,4-15,-1-11,3-1,3-18,-1-8,-2-8,-6-13,-3-9,-9-7,-10-5,-9-10,-13-1,-10 2,-18 5,-11 15,-22 16,-21 20,-14 23,1 9</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51:30.040"/>
    </inkml:context>
    <inkml:brush xml:id="br0">
      <inkml:brushProperty name="width" value="0.05292" units="cm"/>
      <inkml:brushProperty name="height" value="0.05292" units="cm"/>
      <inkml:brushProperty name="color" value="#FF0000"/>
    </inkml:brush>
  </inkml:definitions>
  <inkml:trace contextRef="#ctx0" brushRef="#br0">13021 10502,'0'0,"0"0,0 0,0 0,0 0,0 0,0 0,0 0,0 0,0 0,0 0,0 0,0 0,0 0,0 0,0 0,0 0,0 0,0 0,0 0,0 0,0 0,0 0,0 0,0 0,0 0,0 0,0 0,0 0,0 0,0 0,0 0,0 0,0 0,0 0,0 0,0 0,0 0,0 0,0 0,0 0,0 0,0 0,0 0,0 0,0 0,0 0,0 0,0 0,0 0,0 0,0 0,0 0,0 0,0 0,181-73,-105 72,22-1,17 1,11 25,3-5,-19 0</inkml:trace>
  <inkml:trace contextRef="#ctx0" brushRef="#br0" timeOffset="749.0749">13002 16434,'0'0,"0"0,0 0,0 0,0 0,0 0,0 0,0 0,0 0,0 0,48 104,-26-87,-22-17,0 0,0 0,0 0,19 0,-19 0,0 0,0 0,21 10,-21-10,0 0,28-2,-28 2,34-1,11 1,10 0,12 0,14-1,10-1,11 12,5 4,3 5,3 12,-10 3,-16-14,-23-8</inkml:trace>
  <inkml:trace contextRef="#ctx0" brushRef="#br0" timeOffset="1865.1865">15426 16294,'0'0,"0"0,0 0,0 0,0 0,0 0,0 0,0 0,0 0,0 0,-69-93,69 93,0 0,-31-39,31 39,-28-40,7-1,8-1,14 5,-2 0,1 6,0 4,-2 2,2 4,-21-1,-5 2,-9 0,-13-3,-11 1,-11-1,-8-1,-8 4,-3 3,2 10,2 7,13 0,11 10,11 8,10 9,8 4,5 6,1 4,6 4,-1 3,-1 7,5 3,2 5,5 2,11 4,1 1,11 2,7 3,13-3,5-3,9-5,5-8,5-9,-1-9,1-12,-4-9,-5-9,-2-8,-6-1,0-15,-2-4,1 0,4-5,4-1,6-3,8 1,0-4,1-1,-6-3,-6-1,-8 0,-7 2,-7 6,-8 0,-1 2,-6 4,-3-1,-10 1,9 2,-10-3,-9-1,-6-1,-11-8,-14-12,-16-11,-7-2,-4-1,8 3,9 4,15-2,18-6</inkml:trace>
  <inkml:trace contextRef="#ctx0" brushRef="#br0" timeOffset="3467.3467">15398 9687,'0'0,"0"0,0 0,0 0,0 0,0 0,0 0,0 0,0 0,0 0,0 0,-187-8,187 8,-54-16,-2 6,56 10,-64-13,0 4,2 0,-1 0,1 9,2 2,-5-2,-4 2,-2 16,-6 3,1 8,2 5,8 2,13 3,7 4,8 10,12 6,9 0,16 1,12-3,8 4,9 2,5 0,11 0,5-4,15-3,13-5,5-6,9-8,9-11,0-12,5-15,-2-1,-1-7,3-16,-5-3,-3-5,-3-6,-9-3,-5-10,-4-7,-15-7,-15-2,-11-2,-17 0,-17-1,2-8,-28 1,-14 0,-41-1,-40 9,-43 16,-42 28,-23 29,-6 25,18 15</inkml:trace>
  <inkml:trace contextRef="#ctx0" brushRef="#br0" timeOffset="16703.6701">8169 8467,'0'0,"0"0,0 0,0 0,0 0,0 0,0 0,0 0,0 0,0 0,159 73,-159-73,25 16,3-5,4 2,2 4,-2 0,2 1,1 0,-1 0,6-4,0-1,0 0,-1 1,-4 2,-1 3,2-2,-5-3,-1 1,-7-1,-9-4,-14-10,-11 0</inkml:trace>
  <inkml:trace contextRef="#ctx0" brushRef="#br0" timeOffset="17089.7088">6335 8938,'0'0,"0"0,0 0,0 0,0 0,0 0,0 0,0 0,0 0,0 0,0 0,0 0,0 0,0 0,20 101,-20-101,0 0,0 0,0 0,-1 29,1-29,0 0,0 0,0 26,0-26,0 0,0 21,0-21,0 18,0-8</inkml:trace>
  <inkml:trace contextRef="#ctx0" brushRef="#br0" timeOffset="23289.3287">15255 16013,'0'0,"0"0,0 0,0 0,0 0,0 0,0 0,0 0,-187 13,187-13,-56 1,8-1,-1 1,-1 8,-6-8,0 13,2-3,-7 1,-2-3,-7-6,-6 9,-2-12,1 0,7 12,12-11,17 13,15-6,15-8,11 10,0-10,10 0,2 0,2 0,11-13,9 13,13-11,9 2,3 8,-1-16,-2 17,-4-14,-5 12,-5-14,-6 15,-1-9,3 10,9 0,14 13,7-1,3 4,-5 2,-14-3,-11-2,-10-1,-8-13,-3 12,-3-11,1-1,5 11,0-1,-3 1,-10 0,-10-10,-32 0,-13 1,-18 0,-14-17,-5 17,-4-1,0 2,3 8,7 4,1 6,11-1,9 4,8 1,15-1,8 0,14-3,11-5,12-6,8-9,9 0,3 0,9-14,6-3,9 6,7 0,2 2,-1 9,-4-11,-11 11,-12-2,-8 2,-5 0,2 11,8 0,8 8,9 10,1 7,-9 5,-17 3,-26-5,-15-4,-23-4,-16-4,-11-5,-3 0,0-5,0 1,-1-1,4 0,3-3,4 0,9-3,9 0,11-3,13-7,15 9,0-10,0 0,33 0,12 0,30-1,33 11,23 8,15 3,-6 2,-28-4,-28-5,-32-14,-13-1,-6-14,-1-10,0-8,-11-7</inkml:trace>
  <inkml:trace contextRef="#ctx0" brushRef="#br0" timeOffset="24937.4935">16422 15943,'0'0,"0"0,0 0,0 0,0 0,0 0,0 0,0 0,0 0,0 0,0 0,0 0,0 0,0 0,0 0,0 0,0 0,0 0,0 0,0 0,0 0,0 0,0 0,0 0,0 0,0 0,0 0,0 0,0 0,0 0,0 0,0 0,0 0,0 0,0 0,0 0,0 0,0 0,0 0,0 0,0 0,0 0,0 0,0 0,0 0,0 0,0 0,0 0,0 0,0 0,0 0,0 0,0 0,0 0,0 0,0 0,0 0,0 0,0 0,0 0,0 0,0 0,0 0,-12 98,12-98,0 0,0 0,0 0,0 0,0 0,0 0,0 0,-11 0,11 0,0 0,0 0,0 0,0 0,0 0,0 0,0 0,0 0,0 0,0 0,0 9,0-9,0 0,0 0,0 0,0 0,0 0,0 0,0 0,0 0,0 0,-9 0,9 0,0 0,0 0,0 0,0 0,0 0,0 0,0 0,0 0,0 0,0 0,0 0,0 0,0 0,0 0,0 0,0 0,0 0,-15-9,15 9,0 0,0 0,0 0,0 0,0 0,0 0,-14 0,14 0,0 0,0 0,0 0,0 0,0 0,-14 0,14 0,0 0,0 0,0 0,0 0,-18-8,18 8,0 0,0 0,0 0,-20 0,20 0,0 0,0 0,-22 0,22 0,0 0,-27 1,27-1,-29 0,-4 0,-10 0,-1 0,-5 2,1-2,5 9,8-9,11 14,8-5,5 0,11 1,-11-2,11 2,0-2,0 1,0-9,0 12,0-12,0 0,0 8,0-8,0 0,-9 0,10 8,-1-8,0 9,0-9,0 14,0-3,0 2,0 2,2 2,-2-3,9 1,-9 2,0 0,0 0,-10 1,10-3,0-5,1 0,-1-10,0 0,0 10,0-10,0 0,0-10,0 10,17-13,3 4,6 9,12-15,0 13,6-6,3 8,0 0,0 0,-4 7,0-7,-2 18,-3-9,-2 3,-2 0,-3-1,-9 3,0-2,-7 1,-3 1,-12-2,12-2,-12 0,0 1,1 0,-1 3,-14-1,6 2,-4 3,2-2,-3 0,0-1,-3 0,0-1,-1-3,1-1,0-10,0 12,-1-12,-2 1,-2 0,2-1,-2 0,1 1,0-1,3 0,-1 0,-1 0,0 0,-1 9,3-8,-1-1,3 8,2-8,5 0,8 9,-10-9,10 0,-10 0,10 0,-11 0,11 0,-12 0,12 0,0 0,0 0,0-9,25-11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53:20.700"/>
    </inkml:context>
    <inkml:brush xml:id="br0">
      <inkml:brushProperty name="width" value="0.05292" units="cm"/>
      <inkml:brushProperty name="height" value="0.05292" units="cm"/>
      <inkml:brushProperty name="color" value="#FF0000"/>
    </inkml:brush>
  </inkml:definitions>
  <inkml:trace contextRef="#ctx0" brushRef="#br0">14283 8763,'0'0,"0"0,0 0,0 0,0 0,0 0,0 0,0 0,0 0,0 0,0 0,0 0,0 0,0 0,0 0,0 0,0 0,0 0,0 0,0 0,0 0,0 0,0 0,-115 97,115-97,0 0,-22 34,22-34,-19 38,-2 5,-1 0,1 2,4-2,5 0,12 1,0 0,-1-2,20 3,0-1,8 2,0 0,6-5,6-2,5-5,11-8,11-9,11-9,11-8,5-1,9-20,2 0,2-5,-2-5,1-5,-7-6,-8-4,-12-4,-12-6,-21-1,-11-2,-13-1,-22 1,1 1,-15-1,-16-2,-13 3,-17 2,-14 7,-20 6,-27 10,-25 16,-13 19,-3 9,20 19,33 15,26 9,30 5</inkml:trace>
  <inkml:trace contextRef="#ctx0" brushRef="#br0" timeOffset="1111.111">15209 4327,'0'0,"0"0,0 0,0 0,0 0,0 0,0 0,0 0,-169 10,169-10,-62-16,-2 2,-8 14,-10 3,-4 11,-11 17,-6 14,-2 16,11 9,15 6,14 4,21 0,6 6,9 15,15 2,12 1,10-4,15-21,14-12,13-15,11-16,9-14,3-14,8-9,7-10,4-9,7-3,3-11,7 0,0-7,1-2,-2-5,-9-4,-7-2,-9-5,-12-4,-13-5,-16-13,-13-10,-18-11,-21-4,-18 7,-28 11,-23 15,-28 18,-27 21,-22 19,-22 16,-19 31,-15 19,-13 37,-11 34,17 31,24 29,30 18,33 8</inkml:trace>
  <inkml:trace contextRef="#ctx0" brushRef="#br0" timeOffset="10392.0391">14284 8990,'0'0,"0"0,0 0,0 0,0 0,0 0,0 0,0 0,0 0,0 0,0 0,0 0,0 0,0 0,0 0,0 0,0 0,0 0,0 0,0 0,0 0,0 0,0 0,0 0,0 0,0 0,0 0,0 0,0 0,0 0,0 0,0 0,0 0,0 0,0 0,0 0,0 0,0 0,0 0,0 0,0 0,0 0,0 0,0 0,0 0,0 0,0 0,0 0,0 0,0 0,0 0,0 0,0 0,0 0,0 0,0 0,0 0,0 0,0 0,0 0,0 0,0 0,0 0,0 0,0 0,0 0,0 0,0 0,0 0,0 0,0 0,0 0,0 0,0 0,0 0,128 36,-128-36,83-13,14 11,12-12,9 12,8-14,6 14,-2-9,-2 10,-4-10,-7 9,-13 1,-12-10,-18 9,-26 2,-19 0,-29 0,-22 0,-31-9,-38 2,-30-2,-28 0,-15 3,-16 8,-4 1,1 0,7-1,16 22,18-7,29 2,31-1,26-5,28-2,28-3,28-8,30 10,27-11,21 16,20-18,14 15,13-13,9 8,5 1,-7-1,-9 1,-18 2,-19-3,-22 3,-23 1,-26-3,-22 2,-21-1,-15-9,-31 12,-26-11,-34 1,-25 0,-27 0,-9 1,-4-2,-11 18,17-1,11 4,33 1,43-2,33-5,32-4,27-3,28 1,28 0,33-1,24-1,15-2,10-7,-1 11,-8-13,-15 13,-23-12,-27 16,-35-14,-25 14,-18-14,-35 14,-22-13,-37 15,-32-3,-19 2,-6 5,13 7,28-5,40-10,54-12</inkml:trace>
  <inkml:trace contextRef="#ctx0" brushRef="#br0" timeOffset="11249.1248">17116 8833,'0'0,"0"0,0 0,0 0,0 0,0 0,0 0,0 0,-157 2,157-2,-66-7,3 7,-5 3,-2-2,1-1,-9 22,1 1,2 7,2 8,10 7,8 7,9 5,12 4,11 0,23 0,1-4,21-4,18-5,12-8,15-6,13-5,7-7,5-8,4-6,-6-8,-3-2,-13-18,-6-2,-9-3,-10-8,-7-3,-8-8,-9-5,-9-2,-7-3,-9-2,-1-4,-24 2,4 3,-11 3,-8 11,-2 4,-21 5,-22 5,-14 10,-15 9,-1 10,0 10,0 3</inkml:trace>
  <inkml:trace contextRef="#ctx0" brushRef="#br0" timeOffset="50313.0308">14470 5691,'0'0,"0"0,0 0,0 0,0 0,0 0,0 0,0 0,0 0,0 0,0 0,0 0,0 0,0 0,0 0,0 0,0 0,0 0,0 0,0 0,0 0,0 0,0 0,0 0,0 0,0 0,0 0,0 0,0 0,0 0,0 0,0 0,0 0,0 0,0 0,0 0,0 0,0 0,0 0,0 0,0 0,0 0,0 0,164 15,-164-15,28-1,-1 1,-2 0,1 0,-4 0,2 0,-7 16,-4-6,-13-2,0-8,0 13,-19-13,-13 13,-15-5,-16 4,-16 3,-5 6,0 1,10 7,15-1,11-1,16-5,12-8,12-5,8-9,20 0,15 0,29-13,27 4,23 8,16-14,3 13,-7 1,-16-1,-31 1,-31 11,-28-1,-20 1,-32 5,-20 5,-24 4,-24 3,-9 2,-7 4,2 2,10-2,20-4,26-9,29-8,29-12,42 0,45-16,49 0,35 4,-3 11,-37 0,-53-2,-51 20,-50-6,-44 7,-36 4,-27 6,6 5,37-5,49-7,66-6,57-4,26-1,12 4,-18 3,-33 7,-41-7</inkml:trace>
  <inkml:trace contextRef="#ctx0" brushRef="#br0" timeOffset="51592.1587">16764 5865,'0'0,"0"0,0 0,0 0,0 0,0 0,0 0,0 0,0 0,0 0,0 0,0 0,0 0,0 0,0 0,0 0,0 0,0 0,0 0,0 0,0 0,0 0,0 0,0 0,0 0,-190-80,132 81,-8 10,-1 6,0 10,0 7,4 7,7 6,4 3,15 2,11 0,15-1,20 3,13-3,18-2,12-3,11-4,9-8,6-7,-3-6,1-10,1-12,5 1,10-11,14-4,-1-7,-9-11,-14-7,-20-10,-16-2,-17-5,-15-1,-15 5,2 3,-11 4,-12 2,-13 4,-12-2,-6 7,-9 3,-7 5,-7 6,-9 7,-8 15,-11-1,-13 12,-10 20,-7 16,8 7</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55:01.284"/>
    </inkml:context>
    <inkml:brush xml:id="br0">
      <inkml:brushProperty name="width" value="0.05292" units="cm"/>
      <inkml:brushProperty name="height" value="0.05292" units="cm"/>
      <inkml:brushProperty name="color" value="#FF0000"/>
    </inkml:brush>
  </inkml:definitions>
  <inkml:trace contextRef="#ctx0" brushRef="#br0">13459 5582,'0'0,"0"0,0 0,0 0,0 0,0 0,0 0,0 0,0 0,0 0,0 0,0 0,0 0,-193-82,144 82,-9 0,-11 24,-11 12,-7 13,-1 14,4 8,8 1,14-2,17-5,15-4,20-1,11-4,31 1,10-5,23-3,21-6,18-14,21-13,12-17,6-1,-5-21,-7-6,-21-5,-16-5,-20-4,-23 2,-14-2,-14 4,-13 2,-10-9,-27 0,-13-1</inkml:trace>
  <inkml:trace contextRef="#ctx0" brushRef="#br0" timeOffset="930.093">14969 6223,'0'0,"0"0,0 0,0 0,0 0,0 0,0 0,0 0,0 0,0 0,0 0,-46 92,46-92,0 0,0 0,0 0,0 0,12 0,-12 0,0 0,0 0,0 0,30 0,-30 0,0 0,0 0,51-2,-51 2,0 0,67-1,-67 1,89-9,21 9,22-15,16 15,19-13,9 12,5-10,3 10,11-14,0 13,12-9,12 8,1 10,12 9,0 5,-7 8,-4 6,-27-8</inkml:trace>
  <inkml:trace contextRef="#ctx0" brushRef="#br0" timeOffset="2588.2587">13698 4672,'0'0,"0"0,0 0,0 0,0 0,0 0,0 0,0 0,0 0,0 0,0 0,0 0,0 0,0 0,0 0,0 0,0 0,0 0,0 0,0 0,0 0,0 0,0 0,0 0,0 0,0 0,0 0,0 0,0 0,0 0,0 0,0 0,0 0,0 0,0 0,0 0,0 0,0 0,0 0,0 0,0 0,0 0,0 0,0 0,0 0,0 0,0 0,0 0,0 0,0 0,0 0,0 0,0 0,0 0,0 0,0 0,0 0,0 0,0 0,0 0,0 0,0 0,0 0,0 0,0 0,0 0,0 0,0 0,0 0,0 0,0 0,0 0,0 0,0 0,0 0,0 0,0 0,0 0,0 0,0 0,0 0,0 0,0 0,0 0,0 0,0 0,0 0,0 0,0 0,0 0,0 0,-8-93,8 93,0 0,0 0,0 0,-29 0,29 0,0 0,0 0,-35 0,35 0,0 0,-45 2,45-2,-57 0,1 0,-8 12,3 1,-8 2,-1 6,-4 6,-7 9,-1 7,2 4,5 7,10-1,14 4,13-3,13-1,23-2,1 2,31-3,18 1,18-2,18-4,16-6,8-8,6-9,-4-11,-8-12,-12-14,-11-11,-15-12,-13-9,-10-5,-13-5,-6-1,-6-2,-15-1,-9 1,-9-1,-12 3,-4 4,-6 4,-2 5,-1 9,-7 4,-5 11,-14 9,-3 12,-3 10,5 9,13 2</inkml:trace>
  <inkml:trace contextRef="#ctx0" brushRef="#br0" timeOffset="3626.3626">14196 5442,'0'0,"0"0,0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0,-37-71,37 71,0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0,10 0,-10 0,0 0,0 0,0 0,0 0,0 0,0 0,0 0,0 0,0 0,0 0,14-1,-14 1,0 0,0 0,0 0,0 0,0 0,0 0,0 0,9 0,-9 0,0 0,0 0,0 0,0 0,0 0,0 0,17 0,-17 0,0 0,0 0,0 0,0 0,0 0,20 0,-20 0,0 0,0 0,0 0,0 0,25 9,-25-9,0 0,0 0,0 0,30-1,-30 1,0 0,0 0,34 0,-34 0,0 0,36 0,-36 0,40 0,2 0,2 0,5 0,1 0,-4-2,-1 1,-9 1,-2 8,-7-8,-6 9,-5-9,-6-9,-9-5</inkml:trace>
  <inkml:trace contextRef="#ctx0" brushRef="#br0" timeOffset="4219.4219">15070 5420,'0'0,"0"0,0 0,0 0,0 0,0 0,0 0,0 0,0 0,0 0,0 0,0 0,0 0,0 0,0 0,0 0,0 0,0 0,0 0,0 0,0 0,0 0,0 0,0 0,0 0,0 0,0 0,0 0,0 0,0 0,0 0,0 0,0 0,0 0,0 0,0 0,0 0,0 0,0 0,0 0,0 0,0 0,0 0,0 0,0 0,0 0,0 0,0 0,0 0,0 0,0 0,0 0,0 0,0 0,0 0,0 0,0 0,0 0,0 0,0 0,0 0,0 0,0 0,0 0,0 0,0 0,0 0,0 0,0 0,0 0,0 0,0 0,0 0,0 0,0 0,0 0,0 0,34 53,-34-53,0 0,0 0,0 0,0 0,28 8,-28-8,0 0,0 0,0 0,29 0,-29 0,0 0,0 0,33 0,-33 0,0 0,35-1,-35 1,37-1,5 1,-2 0,-2 0,2 0,-6-1,0 1,0-8,-3 6,-1 2,-6-9,-4-3</inkml:trace>
  <inkml:trace contextRef="#ctx0" brushRef="#br0" timeOffset="4615.4615">15992 5353,'0'0,"0"0,0 0,0 0,0 0,0 0,0 0,0 0,0 0,0 0,0 0,0 0,0 0,0 0,0 0,0 0,0 0,0 0,0 0,0 0,0 0,0 0,0 0,0 0,0 0,0 0,0 0,0 0,0 0,0 0,0 0,0 0,0 0,0 0,0 0,0 0,0 0,0 0,0 0,0 0,0 0,0 0,0 0,0 0,0 0,0 0,0 0,0 0,0 0,0 0,0 0,0 0,0 0,180 42,-180-42,82 14,16 1,2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55:56.265"/>
    </inkml:context>
    <inkml:brush xml:id="br0">
      <inkml:brushProperty name="width" value="0.05292" units="cm"/>
      <inkml:brushProperty name="height" value="0.05292" units="cm"/>
      <inkml:brushProperty name="color" value="#FF0000"/>
    </inkml:brush>
  </inkml:definitions>
  <inkml:trace contextRef="#ctx0" brushRef="#br0">16424 4771,'0'0,"0"0,0 0,0 0,0 0,0 0,0 0,0 0,0 0,0 0,0 0,0 0,0 0,0 0,0 0,0 0,0 0,0 0,0 0,0 0,0 0,0 0,0 0,0 0,0 0,0 0,0 0,0 0,0 0,0 0,0 0,0 0,0 0,0 0,0 0,0 0,0 0,0 0,0 0,0 0,0 0,0 0,0 0,0 0,0 0,0 0,0 0,0 0,0 0,0 0,0 0,0 0,0 0,0 0,0 0,171 89,-147-75,2 1,0 1,6 3,5-1,4 2,7 3,4 3,6 3,4 2,3 4,-3 1,-5 1,-7 0,-11-1,-7-2,-5 0,-5 0,-2 6,1 3,-1 6,-2 6,-2 4,-2 4,0 4,-6 3,-8-3,1 4,-9-2,9 3,-1 1,-18-3,5 4,-11-4,-4 10,0 9,-6 10,-7 6,-5 4,-5 2,-6 4,-5 0,-10-3,-3-1,-12-1,-5-3,2-6,-9-5,0-12,-4-8,-5-3,-4-6,1 1,-4 3,-5-4,-4 1,-1-4,0-4,5 3,10-3,12-6,9-3,6-8,4-1,4-2,0-2,4 1,4 2,-2-1,5-3,5 2,-1 3,4-1,1 3,-2-6,3 3,5 0,-4 2,3 0,2-4,5 2,8-3,6-2,1 3,-2 2,5-4,-1 5,8-5,10-7,7 2,1-6,-8 3,8-1,-1 1,14 0,-6 0,5 0,0-1,4 0,1 0,0-2,5-1,0-5,7-4,-1-3,1-6,2-7,3 16,2-16,1-1,3 9,-2-8,-3-1,2-9,-7 9,-2-13,-4 1,-9 5,2-3,-7 3,5-3,-2 0,-5 3,3-3,-11 3,0-3,11 0,-11 0,0-2,0 5,0 0,0-1,-9 1,11 0,-11-2,9 10,-15-14,4 14,-2-9,5 0,-1 9,1-14,-2 14,-1-12,1 12,10-17,-18 17,10-12,-1 12,-4 0,13 0,-14-9,14 9,-13 1,13-1,0 0,0 0,0 0,0 11,16-11,-5 16,1-5,5 1,2 5,-1 0,1-1,-4 1,-1-4,-3 2,0-3,-1 1,-10 1,8-4,-8-1,1 2,-2-1,1 0,0 0,0-2,0 2,0-1,0 0,0 0,-1 3,1-1,-10 2,9-1,-14 0,15 1,-15 0,5 1,1-1,-2-1,-2-2,2 0,1-2,0-8,10 11,-11-9,11-2,0 0,0 0,0 0,0 0,-11 0,1 11,-4-11,-4 0,0 1</inkml:trace>
  <inkml:trace contextRef="#ctx0" brushRef="#br0" timeOffset="51437.1432">2922 8925,'0'0,"0"0,0 0,0 0,0 0,0 0,0 0,0 0,0 0,0 0,18 138,-18-138,0 0,-2 49,2-49,0 44,0 10,-16 11,2 11,-6 12,-2 13,-3 12,5 16,2 18,14 13,1 8</inkml:trace>
  <inkml:trace contextRef="#ctx0" brushRef="#br0" timeOffset="56821.6816">1697 11397,'0'0,"0"0,0 0,0 0,0 0,-3 88,3-88,0 0,0 48,0-48,-1 42,1-3,-1 0,1 2,0 3,-1 3,-1 3,-10 0,12-2,-16-8,16-8,-12-9,12-11,0-12,0 0,0 0,0-15,0-2,0-4,1 0,8-7,0-7,7-3,14-11,13-6,15-6,14-3,5 4,7 7,3 6,-1 13,-2 13,-9 19,-9 2,-10 16,-7 10,-7 11,0 9,-7 10,-4 13,-3 8,-3 11,-7 6,-2 4,-4 5,-3 4,-2 3,-10 6,13 1,-11-7</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58:02.543"/>
    </inkml:context>
    <inkml:brush xml:id="br0">
      <inkml:brushProperty name="width" value="0.05292" units="cm"/>
      <inkml:brushProperty name="height" value="0.05292" units="cm"/>
      <inkml:brushProperty name="color" value="#FF0000"/>
    </inkml:brush>
  </inkml:definitions>
  <inkml:trace contextRef="#ctx0" brushRef="#br0">7192 10179,'0'0,"0"0,0 0,0 0,0 0,0 0,0 0,0 0,0 0,0 0,0 0,0 0,0 0,0 0,0 0,0 0,0 0,0 0,0 0,0 0,0 0,0 0,0 0,0 0,0 0,0 0,0 0,50-112,-50 112,0 0,0 0,11-27,-11 27,0 0,12-29,-12 29,12-26,2-1,3 0,-1 0,3 1,1-1,3 1,2 2,2-3,0 0,5 1,6 3,4 4,8 5,-1 14,1 2,-7 7,1 14,-2 10,-3 13,-1 11,-6 14,-2 10,-4 7,-2 10,-4 9,-5 15,1 9,-6 18,-1 10,3 12,-1 15,-15 1,11 15,-19 5,-6 9,-3 6,-1 0,4-3,2-10,14 3,-2-8,0 3,2 7,1-6,17-10,2-30,10-30,3-33,8-22,2-13,2-16,-5-11,-4-13,-4-8,-4-9,-5-13,0 0,3-17,3-16,8-17,5-14,0-12,2-7,-3-2,-9 2,-8 6,-6 5,-5 3,-3 2,-2-3,1-2,2-3,8 1,-3-5,-2 2,0 1,-9-2,13 4,-15 0,10 1,-8 2,7-1,-9-1,9-2,-9 6,10 1,-10 0,-1 0,2-1,-1 4,10 4,-2 6,1-2,-9 2,9-6,-9-4,-1-4,15 1,-5 3,-10 10,0 12,0 6,1 8,0 8,-1 9,0 12,0 0,0 0,0 0,0 0,96-45,-6-7</inkml:trace>
  <inkml:trace contextRef="#ctx0" brushRef="#br0" timeOffset="23176.3174">14484 10361,'0'0,"0"0,0 0,0 0,0 0,0 0,0 0,0 0,0 0,0 0,0 0,0 0,0 0,0 0,0 0,0 0,0 0,0 0,0 0,0 0,0 0,0 0,0 0,0 0,0 0,0 0,0 0,0 0,0 0,0 0,0 0,0 0,0 0,0 0,0 0,0 0,0 0,0 0,0 0,0 0,105-105,-105 105,0 0,13-27,-13 27,11-24,-9 1,7 6,-9 0,0 0,0-8,1-5,-1-6,14-10,-4-4,2-7,4-5,-1-3,3-6,8-13,2-17,9-13,3-10,3 2,7 7,5 1,5 2,10 1,5 2,14 8,4 7,10 10,5 13,5 14,6 19,1 17,-7 19,-5 1,-8 32,-14 4,-96 80,-11 11,-15 18,-3 12,85-56,-5 17,5-1,-8 1,-2 4,-8-7,0 4,-2 1,1 6,-4 0,0 1,-6-1,-1-2,-4 0,0 2,3-3,-5 1,3-3,-4 1,-1 3,6-3</inkml:trace>
  <inkml:trace contextRef="#ctx0" brushRef="#br0" timeOffset="24811.4809">16018 8282,'0'0,"0"0,0 0,0 0,0 0,0 0</inkml:trace>
  <inkml:trace contextRef="#ctx0" brushRef="#br0" timeOffset="25900.5898">16092 8264,'0'0,"0"0,0 0,0 0,0 0,0 0,0 0,0 0,0 0,0 0,158 29,-133-30,2-9,4 9,4 1,0-1,0 0,-2 1,-1 16,1-2,-3 8,1 3,-3 4,-1 3,-2 4,-3 1,1-1,2 2,4 1,-3 0,2 1,-3 2,1 1,0 0,1 4,-3 2,-4 5,2 3,-4 4,-1 3,2 2,-3 4,-2 2,-1 3,-1 1,-3 5,-1-2,0 3,1-1,0 1,-2-1,1-2,-1 3,-9-2,12-1,-12-1,8 4,2 2,2 6,-2 5,6-3,-3 4,0-2,-2 6,-12 3,16 5,-17 5,15-2,-4-2,-3 7,-7 2,0 7,0 5,8-4,-9 1,2-2,-2 0,11-5,-10-7,19-9,-7-6,5-9,2-6,3-11,1-10,9-10,12-19,12-17,-55 57,17-30</inkml:trace>
  <inkml:trace contextRef="#ctx0" brushRef="#br0" timeOffset="27653.7651">18106 11728,'0'0,"0"0,0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 84,-51-84,0 0,0 0,0 0,0 0,-1 18,1-18,0 0,0 0,0 0,0 21,0-21,0 0,0 0,-14 22,14-22,0 0,-10 28,10-28,-13 33,0 0,-1 3,0-1,2-1,11-2,-13 0,14 1,-1 1,0 3,0 5,0 3,-11 3,10-1,-11-2,12 2,-13 1,2 1,-5 6,-1-3,-1 1,-2 1,3-6,-2 2,1-4,4-3,-1-1,1-1,-2-3,-1 2,3-4,-4-2,3-5,-1-3,2-3,-5-2,2-2,-1-2,1-1,1-3,1-2,3-11,-1 11,4-11,10 0,-14 0,14 0,-10 0,10 0,-8 0,8 0,-12-11,3 11,2-10,-2 10,1-11,-1 11,1-11,0 11,1-10,7 10,-14-10,14 10,-12 2,13-14,-12 12,11-10,-12 1,4 0,-3-3,0-4,-1-1,-4-4,3-2,-1-4,2-1,-1-2,2-2,0-1,2 0,2 0,8 1,-10-2,9 2,1 3,-8-3,8-5,0-7</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58:48.678"/>
    </inkml:context>
    <inkml:brush xml:id="br0">
      <inkml:brushProperty name="width" value="0.05292" units="cm"/>
      <inkml:brushProperty name="height" value="0.05292" units="cm"/>
      <inkml:brushProperty name="color" value="#FF0000"/>
    </inkml:brush>
  </inkml:definitions>
  <inkml:trace contextRef="#ctx0" brushRef="#br0">7428 4038,'0'0,"0"0,0 0,0 0,0 0,0 0,0 0,0 0,0 0,0 0,0 0,0 0,0 0,0 0,0 0,-168 110,124-79,-7 14,-5 6,-4 10,0 7,3 7,5 3,5 2,10 3,7-1,9 2,5 1,1 1,12 2,14-2,-3 3,8-2,7-1,5-4,22-9,20-10,4-13,8-11,6-10,-3-11,6-18,3-2,-11 2,-12-9,-8-6,-8-6,-2-8,-2-4,-4-7,-8-5,0 0,-9-2,-9-1,-5 0,-7-1,-7 3,-1 0,-1 3,-20 2,-1 5,-5 4,-7 5,-8 4,-6 5,-5 7,-3 11,0 0,-6 0,-1 18,-3 3,1 4,-2 3,2 8,4 2,3 2,6 2,9-1,9 1,17-1,1-1,4 2,10 0,0-4,31-15</inkml:trace>
  <inkml:trace contextRef="#ctx0" brushRef="#br0" timeOffset="684.0684">6393 6120,'0'0,"0"0,0 0,0 0,0 0,0 0,0 0,0 0,0 0,0 0,0 0,0 0,0 0,0 0,0 0,0 0,0 0,0 0,0 0,0 0,0 0,0 0,0 0,0 0,0 0,0 0,0 0,0 0,0 0,0 0,0 0,0 0,0 0,0 0,0 0,0 0,0 0,0 0,0 0,0 0,6 109,-6-109,0 0,11 39,-11-39,-1 46,0 10,-9 6,-7 9,-5 7,-3 8,0 6,2 3,4-9</inkml:trace>
  <inkml:trace contextRef="#ctx0" brushRef="#br0" timeOffset="2482.2481">6841 7270,'0'0,"0"0,0 0,0 0,0 0,0 0,0 0,0 0,23 123,-23-123,-1 42,0 4,0 11,0 7,-1 9,-13 13,14 7,-13 14,12 9,0 11,-10 11,10 1,-9-7</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59:37.959"/>
    </inkml:context>
    <inkml:brush xml:id="br0">
      <inkml:brushProperty name="width" value="0.05292" units="cm"/>
      <inkml:brushProperty name="height" value="0.05292" units="cm"/>
      <inkml:brushProperty name="color" value="#FF0000"/>
    </inkml:brush>
  </inkml:definitions>
  <inkml:trace contextRef="#ctx0" brushRef="#br0">9239 8513,'0'0,"0"0,0 0,0 0,0 0,0 0,0 0,0 0,0 0,0 0,0 0,0 0,0 0,0 0,0 0,0 0,0 0,0 0,0 0,0 0,0 0,0 0,0 0,0 0,0 0,0 0,0 0,58-107,-58 107,0 0,0 0,0-30,0 30,0 0,0-30,0 30,1-31,0 1,-1-2,14-1,-3-11,3 1,1-2,-4 1,3 4,-1 0,7-5,1-4,-1-1,4-5,7 3,1-4,6 0,-8 3,-2-2,-1 7,5 2,11-1,-7 2,1 0,-8 5,-11 9,8 2,2 3,3 4,0 3,2 7,3 11,-2-10,1 11,1 14,-5 2,-3 7,-2 6,4 8,-4 7,0 3,-3 5,-2 4,3 9,4 5,-10 3,-5 7,-15 6,0 4,2 9,-13 3,-9 8,-3 2,-4 4,5 3,2 1,-3 6,1 0,2-1,1 2,2 0,5 4,2 4,1 0,9 6,0 2,0 3,-9 1,21 6,-2-4,6-2,12 0,-7-10,7 2,7 3,-2-3,10 7,2-1,2-3,10 5,-2-4,10 2,3-1,5-1,0 2,7 1,4-1,7-3,8-4,3-13,3-6,2-9,6-10,4-8,4-2,2-1,2-6,3-2,2-1,4-12,-2-4,6-7,-6-8,1-4,3 0,-2-8,2-3,-2-10,2-9,1-8,-4-8,4 0,-3-2,-2-11,2-2,-7-2,-2-9,-2-1,-1-2,-2-7,-1-3,0-8,11-9,3-11,8-4,-2-10,-10 3,-11-1,-17 5,-9-1,-9-5,-18 6,-11 3,-13 4,-8 8,-6-1,0 0,-5 3,-2 1,-1 2,-2-2,-1 4,3 0,-3 5,1 6,0-3,1 3,1-2,-1 2,-2 1,0-1,-1-6,6-7,-3 3,3-3,3-1,-4 4,2-2,2 1,-4 5,1 0,-3 3,-2 3,0-1,0 1,-2 0,1-1,0-2,2-2,3-3,-3 2,-5 1,-9 3,0-4,0-3,11-5,-10-3,12 0,-4-2,-9 3,10 2,-10 5,1 5,-2 5,1-2,0-4,-12-4,12-2,-8-3,8 1,-8-1,9 3,-1 0,-10 3,11 1,-1 6,0 1,-9 2,9 4,0 2,-1 6,-10 3,11 2,-1 5,-9 0,10 3,-1-2,-10-2,10-5,-9-5,11-4,-13-1,11-4,1 0,0 2,1 0,-1 5,14 4,-3 4,3 1,-1 3,-15 4</inkml:trace>
  <inkml:trace contextRef="#ctx0" brushRef="#br0" timeOffset="69179.9172">12791 8595,'0'0,"0"0,0 0,0 0,0 0,0 0,0 0,0 0,0 0,0 0,0 0,0 0,0 0,0 0,0 0,0 0,0 0,0 0,0 0,0 0,0 0,0 0,107-96,-107 96,0 0,0 0,9-24,-9 24,0 0,10-24,-10 24,1-26,10-2,-11 0,9-3,-9-1,1 0,0-2,-1-2,1-5,8 0,-9 0,-12-2,0 1,-4 0,0 7,-3 0,-4 5,-3 6,-6 0,-4 7,-2 4,-2 13,0 0,-7 9,3 12,-3 11,1 8,2 6,0 5,2 5,6 5,1 5,2 7,7 7,1 5,10 8,2 3,-5 8,1 6,-4 6,5 8,3-5,11 11,-13 4,14 1,0 7,0-5,-8 5,7 0,1 0,12 6,2 2,-2 2,-3 4,-10 1,1-2,1-4,-23-2,1-4,-9-3,-1-8,1-3,-3-10,0-5,-2-6,-3-4,1-9,-9-6,3-7,-3-13,-5-14,1-5,-3-12,5-10,3-7,2-10,2-13,0 0,-6-13,-4-10,-6-11,-1-5,0-5,2-3,3-2,1-1,4-1,-2-2,3-1,0-2,-2-2,-2-2,0-1,0 2,1-3,4-3,-3 3,2-6,-3-2,3-2,2-1,2-3,0-2,4 4,-14-15,0-8,0-10,-5-5,7-1,1-5,4-5,7 1,9 2,4 9,7 12,4 5,4 9,3 7,11 10,-11 9,8 7,2 14,0 11</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01:42.082"/>
    </inkml:context>
    <inkml:brush xml:id="br0">
      <inkml:brushProperty name="width" value="0.05292" units="cm"/>
      <inkml:brushProperty name="height" value="0.05292" units="cm"/>
      <inkml:brushProperty name="color" value="#FF0000"/>
    </inkml:brush>
  </inkml:definitions>
  <inkml:trace contextRef="#ctx0" brushRef="#br0">8339 12016,'0'0,"0"0,0 0,208-65,-78 5,-6-15,-3-12,-10-12,-7-6,-13-10,-8-7,-2-2,-11-11,6 3,-4-2,1-3,7 1,1-1,-11-10,-1 1,-5-2,-16-2,-3-4,-8 1,-10-2,-1 2,-4-11,-6-4,-5-12,-9-5,-29 9,-6 3,-23 14,-9 5,-13 19,-28 14,-23 22,-26 38,-28 38,-4 49,0 35,14 31,8 20,9 16,5 29,-3 25,10 20,17 23,13 15,21 18,10 17,14 19,9 17,12 19,11 20,12 13,17 3,29-14,26-36,27-52,20-63,24-53,24-43,21-44,29-44,35-48,13-51</inkml:trace>
  <inkml:trace contextRef="#ctx0" brushRef="#br0" timeOffset="997.0997">12045 7359,'0'0,"0"0,0 0,0 0,0 0,0 0,0 0,0 0,0 0,0 0,0 0,0 0,0 0,0 0,0 0,0 0,0 0,0 0,0 0,-169-68,169 68,-71 17,-12 14,-6 9,-1 15,-1 15,-3 10,-2 17,2 14,-8 17,1 18,-2 19,-5 18,7 13,5 13,5 9,7 8,5 1,4 8,5 5,1 3,8 12,5 8,4 5,17-2,7-12,16-21,9-20,16-27,14-24,11-27,14-27,11-25,3-28,11-27,7-28,5-21,7-32,3-29,1-29,-2-23,2-22,-3-19,0-16,-3-11,-8-10,0-4,-4-6,-6-9,-3-2,-1-5,-5 0,-3 3,-8 3,1 2,-11 2,8 11,-6 4,-2 11,1 3,-6 17,4 4,-7 9,-7 13,-6 13</inkml:trace>
  <inkml:trace contextRef="#ctx0" brushRef="#br0" timeOffset="2643.2643">14072 7571,'0'0,"0"0,0 0,0 0,0 0,0 0,0 0,0 0,0 0,0 0,0 0,0 0,0 0,-137-113,137 113,-52-28,-1 4,0-2,1 2,-1 3,6 6,-5 9,-2 6,-9 17,-12 10,-8 18,-10 16,-7 16,0 15,2 11,1 12,4 13,0 14,-2 15,5 15,-6 20,2 17,-5 12,-3 20,9 6,4 8,13 10,1 6,3 6,6 3,-3 5,9 3,-3 5,7-1,8-3,9-9,11-7,7-10,3-9,7-8,10-16,5-13,27-17,3-21,10-16,12-14,8-17,6-14,12-12,12-14,13-13,11-17,13-9,9-10,8-12,2-5,6-12,0-6,4-9,8-2,4-8,7 2,2-3,4 9,5 2,-1-1,4 8,-5 11,-9 7,-6 5,-13 1,-7-1,-16-7,-19-5,-17-17,-22-1,-5-1,-2-17,7 2,19-8,22 6,31 19,26-3,22 31,0 11,-6 0,-7-15,-14-25,-11-19,-3-20,-22 2,-10-4,-5 11,-10 3,-4-8,-11 3,-1-11,-4-8,1-7,0-1,-6 1,-8 5,-7 2,-13 0,-11 1,-6-2,-1-11,13-25,12-32,8-29,5-26,-10-20,-14-12,-8-9,-10-6,-18 7,-10 6,-11-6,-14 5,-11-30,-14-27,-19-19,-14-43,-24 10,-19 19</inkml:trace>
  <inkml:trace contextRef="#ctx0" brushRef="#br0" timeOffset="3943.3943">13768 7318,'0'0,"0"0,0 0,0 0,0 0,0 0,0 0,0 0,188 23,-188-23,69 0,-5-1,1 12,2-11,3 14,6 0,6 4,15 7,14 4,6 1,22 5,14 1,9 2,15 3,7 5,9 4,10 6,14 14,5 6,15 16,2 9,-2 2,-11 3,-6 1,-10 4,-12 5,-5 9,-14 6,3 25,-9 10,-14 9,-13 11,-21-9,-9 5,-12 1,-10 0,-15 1,-12 0,-14 0,-12 5,-8 1</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02:55.778"/>
    </inkml:context>
    <inkml:brush xml:id="br0">
      <inkml:brushProperty name="width" value="0.05292" units="cm"/>
      <inkml:brushProperty name="height" value="0.05292" units="cm"/>
      <inkml:brushProperty name="color" value="#FF0000"/>
    </inkml:brush>
  </inkml:definitions>
  <inkml:trace contextRef="#ctx0" brushRef="#br0">19378 11330,'0'0,"0"0,0 0,0 0,0 0,0 0,0 0,0 0,0 0,0 0,0 0,0 0,0 0,0 0,0 0,0 0,0 0,0 0,0 0,0 0,0 0,0 0,0 0,0 0,0 0,0 0,0 0,0 0,0 0,0 0,0 0,0 0,0 0,0 0,0 0,0 0,0 0,0 0,0 0,0 0,0 0,0 0,-216 3,134-3,-10 3,-7-11,-7-2,-8-3,-8 2,-9-3,-8 2,-14 1,-9-2,-11 2,-12-2,-3 1,-4 8,5 6,7 9,11 1,10 6,3 0,7 3,2-1,11 2,11-7,10 2,10 1,11-2,15 1,17-3,17-4,18-10,11 0,16 8,-8-8,8 0,0 0,0 0,9 0,-9 0,0 0,11 0,-11 0,0 0,0 0,10-8,0 8,10-21,10 0,11-10,11-6,6-3,3-3,6-5,-4 3,8-3,4-4,-3 4,1 1,-5 7,-5 6,-8 2,-4 5,-16 7,-14 8,-13 12,-8 0,-28 0,-9 22,-14 3,-10 5,-8 4,-11 10,-9 8,-12 9,-2 5,5 3,13-1,16-5,19-6,23-9,27-11,0-8,22-5,8-6,15 1,17-3,17 2,18-2,20 2,18 5,12 7,5 11,-1 14,-7 5,-18-2</inkml:trace>
  <inkml:trace contextRef="#ctx0" brushRef="#br0" timeOffset="55612.5607">21924 6702,'0'0,"0"0,0 0,0 0,0 0,0 0,0 0,0 0,0 0,0 0,0 0,0 0,0 0,-178-38,178 38,-50-17,-1-3,-9 10,-5 10,-7 8,-10 14,-6 13,-5 12,-6 18,-2 9,4 14,5 8,12 6,14 1,9 7,16 3,15 0,15 2,12-2,24-7,17-8,18-8,19-13,15-18,16-16,13-18,10-27,12 2,3-36,7-10,-3-10,0-11,-7-14,-11-7,-10-9,-18 0,-16-5,-24 2,-24 4,-24 2,-18 11,-37 4,-12 9,-19 8,-23 9,-20 11,-17 16,-11 12,-5 15,5-1,2 11</inkml:trace>
  <inkml:trace contextRef="#ctx0" brushRef="#br0" timeOffset="56175.617">20798 7446,'0'0,"0"0,0 0,0 0,0 0,0 0,0 0,0 0,0 0,0 0,0 0,0 0,0 0,0 0,0 0,0 0,0 0,0 0,0 0,0 0,0 0,0 0,0 0,0 0,0 0,0 0,0 0,0 0,0 0,0 0,0 0,0 0,0 0,0 0,0 0,0 0,193-53,-134 32,11 0,9-3,4 3,0 4,-8 2,-10 6,-10 9,-16 0,-12-1,-11 20,-17-3,1 9,-31 7,-7 9,-14 9,-8 7,-1 1,7-5,16-7,15-13,23-12,0-12,18-9,17 0,19-15,17 3,15-2,7 14,1-11,-6 13,-14 15,-22-5</inkml:trace>
  <inkml:trace contextRef="#ctx0" brushRef="#br0" timeOffset="57528.7523">21903 8221,'0'0,"0"0,0 0,0 0,0 0,0 0,0 0,0 0,0 0,0 0,0 0,0 0,0 0,0 0,0 0,0 0,0 0,0 0,0 0,0 0,0 0,0 0,0 0,0 0,0 0,0 0,0 0,0 0,0 0,0 0,0 0,0 0,0 0,0 0,105 121,-105-121,52 51,9 13,13 9,7 10,7 6,5 7,-3 1,-1 4,-4-4,-4-4,-5-4,-8-4,-4-8,-6-8,-8-8,-6-6,-8-9,-6-11,-8-10,-4-17,-7-8,-11-14,16-8,-6-6,11-4,5-6,8-3,7-1,1 2,-4 10,-7 9,-15 3,-16-2,0 6,-19-1,-3 6,-11 9,-12 0,-6 0,-11 20,-3 7,-3 9,-2 9,-3 10,2 15,2 15,3 15,10 15,8 11,13 7,13 5,18-4,17-12,20-9,23-21,16-16,19-16,13-16,12-18,6-19,3-17,-3-17,-1-14,-7-15,-5-14,-7-16,-11-8,-15-8,-15-5,-14-2,-18-2,-12 5,-16 6,-24 7,-8 11,-13 12,-18 13,-9 12,-13 13,-15 14,-11 19,-5 9,-3 17,14 9,14-1,18-3</inkml:trace>
  <inkml:trace contextRef="#ctx0" brushRef="#br0" timeOffset="58237.8232">23525 10070,'0'0,"0"0,0 0,0 0,0 0,0 0,0 0,0 0,0 0,0 0,0 0,0 0,0 0,0 0,0 0,0 0,0 0,0 0,0 0,0 0,0 0,0 0,0 0,0 0,0 0,0 0,0 0,0 0,0 0,0 0,0 0,0 0,0 0,0 0,0 0,0 0,0 0,0 0,0 0,0 0,0 0,0 0,0 0,0 0,0 0,0 0,0 0,0 0,0 0,0 0,0 0,0 0,0 0,0 0,0 0,0 0,0 0,0 0,0 0,0 0,0 0,0 0,0 0,0 0,0 0,0 0,0 0,0 0,0 0,0 0,0 0,0 0,0 0,0 0,0 0,0 0,0 0,0 0,0 0,0 0,0 0,0 0,0 0,0 0,-132 19,132-19,0 0,-46 10,46-10,-39 0,3 0,4 0,2 0,2-12,5 12,5 0,7-8,11 8,-13 0,13 10,-11 4,3 6,-3 7,-1 4,-1 9,-2 3,2 3,1-1,1-4,10-7,-9-8,10-7,-1-8,11-1,2-10,4 0,7 0,8 0,10-18,11 2,6-3,4 2,-1 6,0 11,-7-2,-6 19,-13 9,-13 10,-23 12,-22 19,-40 22,-41 16,-33 8</inkml:trace>
  <inkml:trace contextRef="#ctx0" brushRef="#br0" timeOffset="60855.0849">23489 10797,'0'0,"0"0,0 0,0 0,0 0,0 0,0 0,0 0,0 0,0 0,0 0,0 0,0 0,0 0,-24 111,24-111,0 0,0 0,0 0,-10 29,10-29,0 0,0 0,0 21,0-21,0 0,-1 18,1-18,8 35,7 14,7 14,7 7,3 6,4 1,3 8,4 2,3 0,0 4,0-2,1 2,-4 0,3 1,-3-3,1-4,-3-7,-1-7,-1-9,-13-12,-5-12,-11-17,-10-21,0 0,0 0,-12-14,12 14,0-9,-8 9,8 0,0 0,0 0,0 0,0 0,0 0,0 0,0 0,-12 0,12-9,0 9,-14-10,2 10,-12-13,-14 5,-16 9,-18-2,-16 1,-18 29,-9 12,-8 14,1 9,7 15,0 6,9 6,10 9,18 1,18 5,14 6,19 7,24 3,0 0,51-2,20-10,24-8,26-11,14-15,17-13,10-12,6-16,1-12,1-23,1-12,-3-24,-1-13,-16-18,-11-10,-14-8,-21-12,-17-3,-17-8,-20-5,-16-1,-19 4,-14 2,-31 1,-13 5,-21 8,-13 7,-18 11,-13 9,-12 8,-6 12,-17 4,-7 4,9 8</inkml:trace>
  <inkml:trace contextRef="#ctx0" brushRef="#br0" timeOffset="61299.1292">23599 13077,'0'0,"0"0,0 0,0 0,0 0,0 0,0 0,0 0,0 0,0 0,0 0,0 0,0 0,0 0,0 0,0 0,0 0,0 0,0 0,0 0,0 0,0 0,0 0,42 103,-42-103,0 0,-1 45,1-45,-8 57,-3 12,-5 13,-4 10,-8 6,1-5,-3-17,10-18</inkml:trace>
  <inkml:trace contextRef="#ctx0" brushRef="#br0" timeOffset="61870.1864">24207 13244,'0'0,"0"0,0 0,0 0,0 0,0 0,0 0,0 0,0 0,0 0,0 0,0 0,0 0,0 0,0 0,0 0,0 0,0 0,0 0,0 0,0 0,0 0,0 0,0 0,0 0,0 0,0 0,0 0,0 0,-99 115,99-115,-64 66,2 11,1 7,13-4,16-4,19-14,13-9,28-12,6-14,11-9,14-17,6-1,6-18,0-12,-8-6,-4-8,-8-11,-10-6,-7-10,-8-6,-11 1,-15 0,0-6,-33 10,-24 12,-31 31,-21 29,-16 41,0 21</inkml:trace>
  <inkml:trace contextRef="#ctx0" brushRef="#br0" timeOffset="69710.9704">7475 6493,'0'0,"-90"-116,90 116,-46-53,-36-51,-2 9,4 12,2 11,-5 13,-3 12,-6 14,-4 11,-2 13,-2 19,-6 14,3 15,-1 11,-4 5,2 8,-1 4,7 6,5 6,6 10,9 10,6 9,18 11,12 7,20 6,21-2,18-3,29-6,19-10,19-12,18-14,14-15,13-15,14-17,16-14,12-15,8-10,1-22,4-9,-3-12,-5-12,-12-15,-11-10,-18-12,-16-12,-22-9,-27-8,-20-2,-29-1,-16 3,-29 5,-21 5,-13 8,-19 5,-16 10,-13 6,-24 12,-15 17,-10 14,-3 12</inkml:trace>
  <inkml:trace contextRef="#ctx0" brushRef="#br0" timeOffset="70303.0296">8862 5589,'0'0,"0"0,0 0,0 0,0 0,0 0,-188 109,119-63,-14 8,-1 18,-4 12,4 12,-11 20,5 11,4 14,4 16,27 6,12 5,15 1,11 0,14-7,0-8,36-8,12-11,24-11,30-9,23-2,8-7,3-8</inkml:trace>
  <inkml:trace contextRef="#ctx0" brushRef="#br0" timeOffset="71258.1251">8659 6729,'0'0,"0"0,0 0,0 0,0 0,0 0,0 0,0 0,-15 104,15-104,-11 43,10-2,-12 5,2 8,10 6,0 3,-2 4,3-2,-2-3,1-3,0-9,12-8,-3-9,-9-13,13-10,-12-10,0 0,10-8,4-21,15-14,7-19,13-16,6-5,1-6,3-4,13-2,-1 11,15 4,20 12,1 23,7 24,-16 21,-25 37,-26 10,-19 10,-13 9,-8 4,0 0,6-2,9-2,-2-3,-1 4,3 6,-1-10,12-10,5-17,10-23,3-14,0-15,3-5,-8-8,-1-8,1-10,3-12,-2-10,-3-8</inkml:trace>
  <inkml:trace contextRef="#ctx0" brushRef="#br0" timeOffset="72591.2584">10389 5615,'0'0,"0"0,0 0,0 0,0 0,0 0,0 0,0 0,0 0,0 0,0 0,0 0,0 0,0 0,0 0,0 0,0 0,0 0,0 0,0 0,0 0,0 0,0 0,0 0,0 0,0 0,158 76,-158-76,54 63,8 12,7 9,2 8,-5 8,-1 4,-9 1,-6-1,-5 5,-14-3,-9 15,-25 18,-24 15,-41 23,-51 2,-62 8,-32-14,-27-18,-25-17,1-30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34:14.815"/>
    </inkml:context>
    <inkml:brush xml:id="br0">
      <inkml:brushProperty name="width" value="0.05292" units="cm"/>
      <inkml:brushProperty name="height" value="0.05292" units="cm"/>
      <inkml:brushProperty name="color" value="#FF0000"/>
    </inkml:brush>
  </inkml:definitions>
  <inkml:trace contextRef="#ctx0" brushRef="#br0">13675 5789,'0'0,"0"0,0 0,0 0,0 0,0 0,0 0,0 0,0 0,0 0,0 0,0 0,0 0,0 0,0 0,0 0,0 0,0 0,0 0,160 33,-160-33,43 26,5 11,9 3,7 5,11 2,10 2,7 5,5-2,4 5,-1 0,-5 5,-2-3,-7 1,-3-5,-7-11,-9-18,-6-26</inkml:trace>
  <inkml:trace contextRef="#ctx0" brushRef="#br0" timeOffset="373.0372">15006 5657,'0'0,"0"0,0 0,0 0,0 0,0 0,0 0,0 0,-38 90,38-90,0 31,-15 4,15-35,-23 55,-22 22,-32 20,-39 18,-43 18,-45 18,-40 22,-29 28,-24 38,-10 39,6 22</inkml:trace>
  <inkml:trace contextRef="#ctx0" brushRef="#br0" timeOffset="12012.2011">13755 7348,'0'0,"0"0,0 0,0 0,0 0,0 0,0 0,0 0,0 0,0 0,0 0,0 0,0 0,0 0,0 0,0 0,0 0,0 0,0 0,0 0,0 0,0 0,0 0,0 0,0 0,0 0,0 0,0 0,0 0,0 0,0 0,0 0,0 0,0 0,0 0,0 0,0 0,0 0,0 0,0 0,0 0,0 0,0 0,169 69,-169-69,46 35,6 10,10 12,8 7,11 7,3-2,12 7,1-3,1-3,8 4,-10-4,7 6,-11 3,-15-2,-17-9,-26-35,-21-33</inkml:trace>
  <inkml:trace contextRef="#ctx0" brushRef="#br0" timeOffset="12357.2356">15183 7224,'0'0,"0"0,0 0,0 0,0 0,0 0,0 0,0 0,0 0,0 0,-75 112,75-112,0 0,-21 23,21-23,-31 27,-13 14,-16 10,-16 16,-18 15,-16 23,-12 27,-28 24,-23 24,-33 29,-41 36,-34 48</inkml:trace>
  <inkml:trace contextRef="#ctx0" brushRef="#br0" timeOffset="23030.3028">13822 9729,'0'0,"0"0,0 0,0 0,0 0,0 0,0 0,0 0,0 0,0 0,0 0,0 0,0 0,0 0,0 0,0 0,0 0,0 0,0 0,157-1,-157 1,38 12,5 8,-1 7,6 9,2 8,9 8,7 10,4 15,8 12,2 10,4 3,9-1,-3-4,4-3,-6-4,-9-6,-12-11,-15-13,-14-20,-19-28,-7-31</inkml:trace>
  <inkml:trace contextRef="#ctx0" brushRef="#br0" timeOffset="23351.3348">14996 9811,'0'0,"0"0,0 0,0 0,0 0,0 0,0 0,0 0,-106 115,106-115,-40 39,-7 13,-8 13,-14 18,-17 8,-16 13,-32 10,-22 8,-35 16,-28 11</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04:49.563"/>
    </inkml:context>
    <inkml:brush xml:id="br0">
      <inkml:brushProperty name="width" value="0.05292" units="cm"/>
      <inkml:brushProperty name="height" value="0.05292" units="cm"/>
      <inkml:brushProperty name="color" value="#FF0000"/>
    </inkml:brush>
  </inkml:definitions>
  <inkml:trace contextRef="#ctx0" brushRef="#br0">10986 8311,'0'0,"0"0,0 0,0 0,0 0,0 0,0 0,0 0,121-126,-121 126,27-54,-7 3,-5 4,-6 3,6-1,2-3,4-5,0-2,2-2,3 0,5-4,6-1,7-4,6-2,5-2,3-2,5-1,6-4,9-3,1-1,4 2,6 0,0 0,5 4,4-1,2 3,6 1,4 2,7 4,8 0,6 5,8 8,4 3,5 7,5 7,8 4,3 10,11 6,1 15,4-2,5 20,-1 11,5 10,3 13,-3 11,2 13,-3 10,2 13,-5 7,3 15,-7 7,0 9,0 12,-12 6,2 8,-9 6,-2 10,-5 9,-6 8,-2 6,-5 10,-3 7,-5 9,-7 5,-10 4,-13 5,-7 4,-7 4,-7 3,-14-5,-15-10,-20-14,-15-10,-12-13,-14-5,0-13,-22-8,-2-9,-7-8,-2-11,0-15,-6-2,-5-13,-6-6,-10-13,-1-17,-11-21,-8-13,-8-13,-4-13,-4-8,0-12,2-9,0-4,3-10,1-5,-2-4,3-8,-1-5,-3 1,0-5,-6-3,-1-4,0 1,1 0,5-1,3 3,5 3,3-2,5 6,2 1,-2 0,3-3,-5 1,0 0,-1-3,-4-3,-4-4,-3-1,-5 1,1 3,-1 2,-3 4,3-2,-2-4,12-5</inkml:trace>
  <inkml:trace contextRef="#ctx0" brushRef="#br0" timeOffset="13703.3702">3658 6129,'0'0,"0"0,0 0,0 0,0 0,0 0,0 0,0 0,-159 88,159-88,-71 29,-4 3,-9 10,-7 6,0 11,1 6,2 11,0 10,8 9,2 2,8 4,13 0,12 1,12-5,12-3,10-6,10-5,24-9,11-9,15-13,20-9,13-14,9-15,6-14,5-10,0-13,0-8,-1-8,-5-5,-2-3,-7-7,-8 2,3-8,-1-5,0-6,-3-4,-13-10,-16-3,-13-5,-17-2,-18 2,0 6,-11 3,-12 8,-10 4,-6 4,-5 5,1 10,-1 5,3 12,3 8,-6 8,0 5,4 1</inkml:trace>
  <inkml:trace contextRef="#ctx0" brushRef="#br0" timeOffset="14249.4248">4621 5793,'0'0,"0"0,0 0,0 0,0 0,0 0,0 0,0 0,0 0,0 0,0 0,0 0,0 0,0 0,0 0,0 0,0 0,0 0,0 0,35 91,-35-91,0 0,0 0,-18 22,18-22,0 0,-30 33,30-33,-39 42,-4 10,-8 10,2 10,1 11,9 9,6 5,6 2,6-2,4-1,3-2,4 1,8-1,0-1,0-3,20-3,8-3,8-6,12-7,6-7,14-7,8-9,14-10,9-9,5-11,3-10,-7-8,-12-10,-19-19,-22-14</inkml:trace>
  <inkml:trace contextRef="#ctx0" brushRef="#br0" timeOffset="15003.5002">4891 6615,'0'0,"0"0,0 0,0 0,0 0,0 0,0 0,0 0,0 0,0 0,0 0,0 0,0 0,0 0,0 0,0 0,25 95,-25-95,0 0,0 0,15 31,-15-31,0 0,16 36,-16-36,13 39,2 3,-15-42,15 38,-1-3,-5-6,-9-4,10-4,-10-2,0-3,9-4,-9-12,-2 9,2-9,2-17,-2-3,0-9,1-4,8-3,-9-3,2 3,12 0,-1 1,5 1,11-4,6 5,9 0,8 8,1 3,-1 9,-3 13,-1 0,-3 13,-6 8,-2 8,-7 8,-5 2,1 7,1 2,-5-2,1 0,-1-5,1-2,-4-6,-2-13,-7-11,-10-18,10-18</inkml:trace>
  <inkml:trace contextRef="#ctx0" brushRef="#br0" timeOffset="15438.5437">5937 5834,'0'0,"0"0,0 0,0 0,0 0,0 0,0 0,0 0,0 0,0 0,0 0,0 0,0 0,0 0,0 0,0 0,0 0,0 0,0 0,0 0,0 0,0 0,0 0,0 0,0 0,0 0,174 33,-174-33,52 26,13 11,8 6,5 13,4 9,-7 5,-4 5,-11 10,-9 4,-17 4,-15 8,-22 6,-17 9,-27 11,-29 13,-27 8,-27 11,-21 1,-15-5,0-13</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06:05.011"/>
    </inkml:context>
    <inkml:brush xml:id="br0">
      <inkml:brushProperty name="width" value="0.05292" units="cm"/>
      <inkml:brushProperty name="height" value="0.05292" units="cm"/>
      <inkml:brushProperty name="color" value="#FF0000"/>
    </inkml:brush>
  </inkml:definitions>
  <inkml:trace contextRef="#ctx0" brushRef="#br0">16678 6706,'0'0,"0"0,0 0,0 0,0 0,0 0,0 0,0 0,0 0,0 0,0 0,0 0,0 0,0 0,0 0,0 0,0 0,0 0,0 0,0 0,0 0,0 0,0 0,0 0,0 0,0 0,0 0,0 0,0 0,0 0,0 0,0 0,0 0,0 0,0 0,0 0,0 0,0 0,0 0,0 0,0 0,0 0,0 0,0 0,0 0,0 0,0 0,0 0,0 0,0 0,0 0,0 0,0 0,0 0,0 0,0 0,0 0,0 0,0 0,0 0,0 0,0 0,0 0,0 0,0 0,0 0,0 0,0 0,0 0,0 0,0 0,0 0,0 0,0 0,0 0,116 112,-116-112,32 67,-9-5,-22-18,-2-17</inkml:trace>
  <inkml:trace contextRef="#ctx0" brushRef="#br0" timeOffset="1645.1644">16870 6708,'0'0,"0"0,0 0,0 0,0 0,0 0,0 0,0 0,0 0,0 0,0 0,0 0,0 0,0 0,0 0,0 0,0 0,0 0,0 0,0 0,0 0,0 0,0 0,0 0,0 0,0 0,0 0,0 0,0 0,0 0,0 0,0 0,0 0,0 0,0 0,0 0,86 87,-86-87,0 0,0 0,13 18,-13-18,0 0,10 20,-10-20,14 20,-4 0,0-4,-1-3,0-4,-9-9,9 0,-9 0,0-10,-9-3,9-7,-16-9,16-7,-13-5,14-3,-2 1,12 6,8 1,6 5,4 10,7 6,3 15,-6 0,2-1,-2 26,-3 2,3 2,3-1,7-4,6-12,4-12,1-8,-3-17,-2-7,-8-3,-5 0,-11 2,-3 6,-8 4,-6 8,-8 5,0 10,1-10,-21 10,-10 0,-3 17,-9 7,2 9,4 7,3 0,10 1,6-8,9-9,8-11,0-13,24 0,5-32,5-9,8-18,0-16,-4-5,-5 3,-4 0,-8 7,-6 3,-2 6,-14-3,-1 6,-17 1,3 12,4 20,1 8,11 17,-9 0,10 24,-13 6,13 14,-1 7,0 7,0 5,8-1,-8 2,17-4,-4-6,8-7,11-12,7-10,9-12,10-14,5-18,7-10,0-11,-8-9,-9-3,-15 2,-13 5,-15 11,-10 8,0 8,-24 5,6 13,-2-9,6 9,1 0,0 19,-4 5,-1 10,1 8,-1 2,9-2,8-1,3-9,16-7,6-9,12-5,15-12,2 0,8-8,0-9,-7-14,-12-5,-16-6,-17-2</inkml:trace>
  <inkml:trace contextRef="#ctx0" brushRef="#br0" timeOffset="1878.1878">18482 5938,'0'0,"0"0,0 0,0 0,0 0,0 0,0 0,0 0,0 0,0 0,0 0,0 0,0 0,0 0,0 0,0 0,0 0,0 0,0 0,0 0,0 0,0 0,0 0,0 0,0 0,205 78,-127-79,3 1,-7-2,-8-8,-19-5</inkml:trace>
  <inkml:trace contextRef="#ctx0" brushRef="#br0" timeOffset="2134.2134">18678 5745,'0'0,"0"0,0 0,0 0,0 0,0 0,0 0,0 0,0 0,0 0,0 0,0 0,0 0,0 0,0 0,0 0,0 0,0 0,0 0,0 0,0 0,0 0,0 0,14 113,-14-113,0 0,0 52,0-52,-14 65,6 15,8 4,-12-3,12-10,-12-24,11-25</inkml:trace>
  <inkml:trace contextRef="#ctx0" brushRef="#br0" timeOffset="2499.2498">19125 5699,'0'0,"0"0,0 0,0 0,0 0,0 0,0 0,0 0,0 0,0 0,0 0,0 0,0 0,0 0,0 0,0 0,0 0,0 0,1 95,-1-95,0 0,0 0,0 0,0 0,0 0,0 11,0-11,0 0,0 0,0 0,0 0,23 0,-23 0,0 0,0 0,0 0,27-13,-27 13,0 0,0 0,41-21,-41 21,0 0,59-33,-59 33,74-41,10-6,-5 1,-18-1,-22 5</inkml:trace>
  <inkml:trace contextRef="#ctx0" brushRef="#br0" timeOffset="2707.2707">18981 5681,'0'0,"0"0,0 0,0 0,0 0,0 0,0 0,0 0,0 0,0 0,0 0,0 0,0 0,0 0,0 0,0 0,0 0,0 0,0 0,147-100,-147 100,85-79,7-12,-2-5</inkml:trace>
  <inkml:trace contextRef="#ctx0" brushRef="#br0" timeOffset="4464.4464">19726 5525,'0'0,"0"0,0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91,11-91,0 0,0 0,0 0,0 0,0 0,0 0,0 0,0 0,0 0,0 0,0 0,0 0,0 0,0 0,0 0,0 0,0 0,0 0,0 0,0 0,0 0,0 0,0 0,0 0,0 0,0 0,0 0,0 0,0 0,0 0,0 0,0 0,0 0,0 0,0 0,0 0,0 0,0 0,0 0,0 0,0 0,0 0,0 0,0 0,0 0,0 0,0 0,0 0,0 0,0 0,0 0,0 0,0 0,0 0,0 0,0 0,0 0,0 0,0 0,0 0,0 0,0 0,0 0,0 0,0 0,0 0,0 0,0 0,0 0,0 0,0 0,0 0,0 0,0 0,-8 0,8 0,0 0,0 0,0 0,0 0,0 0,0 0,0 0,0 0,0 0,0 0,0 0,0 8,0-8,0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0,-16 0,16 0,0 0,0 0,0 0,0 0,0 0,0 0,0 0,0 0,0 0,0 0,0 0,0 0,0 0,0 0,0 0,0 0,0 0,0 0,0 0,0 0,0 0,0 0,0 0,0 0,0 0,0 0,0 0,0 0,0 0,0 0,0 0,0 0,0 0,0 0,0 0,0 0,0 0,0 0,0 0,0 0,0 0,0 0,0 0,0 0,0 0,0 0,0 0,0 0,0 0,0 0,0 0,0 0,0 0,0 0,0 0,0 0,0 0,-8 0,8 0,0 0,0 0,0 0,0 0,0 0,0 0,0 0,0 0,0 0,0 0,0 0,0 0,0 0,0 0,0 0,0 0,0 0,-10 0,10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0,-17 0,0 0,0 0,0 0,0 0,0 0,0 0,0 0,0 0,0 0,0 0,0 0,0 0,0 0,0 0,0 0,0 0,0 0,0 0,0 0,0 0,0 0,0 0,0 0,0 0,0 0,15 0,-15 0,0 0,0 0,0 0,0 0,0 0,0 0,0 0,0 0,0 0,0 0,0 0,0 0,0 0,0 0,0 0,0 0,0 0,0 0,0 0,0 0,0 0,0 0,0 0,0 0,0 0,0 0,0 0,0 0,0 0,0 0,0 0,0 0,0 0,0 0,0 0,0 0,0 0,0 0,0 0,0 0,0 0,0 0,0 0,0 0,0 0,0 0,0 0,11 0,-11 0,0 0,0 0,0 0,0 0,0 0,0 0,0 0,0 0,0 0,0 0,0 0,0 0,0 0,0 0,0 0,0 0,0 0,0 0,0 0,0 0,0 0,0 0,0 0,0 0,0 0,0 0,0 0,11 0,-11 0,0 0,0 0,0 0,0 0,0 0,0 0,0 0,0 0,0 0,0 0,0 0,0 0,0 0,0 0,0 0,0 0,0 0,0 0,0 0,0 0,0 0,0 0,0 0,0 0,0 0,0 0,0 0,0 0,0 0,0 0,0 0,0 0,0 0,0 0,0 0,0 0,0 0,0 0,0 0,0 0,0 0,0 0,0 0,0 0,0 0,9 0,-9 0,0 0,0 0,0 0,0 0,0 0,0 0,0 0,0 0,0 0,0 0,0 0,0 0,0 0,0 0,0 0,0 0,0 0,0 0,0 0,0 0,0 0,0 0,0 0,0 0,0 0,0 0,0 0,0 0,0 0,7-13,-7 13,0 0,0 0,0 0,0 0,0 0,0 0,0 0,0 0,0 0,0 0,0 0,0 0,0 0,0 0,0 0,0 0,0 0,0 0,0 0,0 0,0 0,0 0,0 0,0 0,0 0,0 0,0 0,0 0,0 0,0 0,0 0,0 0,0 0,0 0,0 0,0 0,0 0,0 0,0 0,0 0,0 0,0 0,0 0,0-8,0 8,0 0,0 0,0 0,0 0,0 0,0 0,0 0,0 0,0 0,0 0,0 0,0 0,0 0,0 0,0 0,0 0,0 0,0 0,0 0,0 0,0 0,0 0,0 0,0 0,0 0,0 0,0 0,0 0,0 0,0 0,0 0,16-11,-16 11,0 0,0 0,0 0,0 0,0 0,0 0,0 0,0 0,0 0,0 0,0 0,0 0,0 0,0 0,0 0,0 0,0 0,0 0,0 0,0 0,0 0,0 0,0 0,0 0,0 0,0 0,0 0,0 0,0 0,0 0,0 0,0 0,0 0,0 0,0 0,0 0,0 0,0 0,0 0,0 0,0 0,-1-13,1 13,0 0,0 0,0 0,0 0,0 0,0 0,0 0,0 0,0 0,0 0,0 0,0 0,0 0,0 0,0 0,0 0,0 0,0 0,0 0,0 0,0 0,0 0,0 0,0 0,0 0,0 0,0 0,0 0,0 0,0 0,0 0,0 0,0 0,12-14,-12 14,0 0,0 0,0 0,0 0,0 0,0 0,0 0,0 0,0 0,0 0,0 0,0 0,0 0,0 0,0 0,0 0,0 0,0 0,0 0,0 0,0 0,0 0,0 0,0 0,0 0,0 0,0 0,0 0,0 0,0 0,0 0,0 0,0 0,0 0,0 0,0 0,0 0,0 0,0 0,-1-16,1 16,0 0,0 0,0 0,0 0,0 0,0 0,0 0,0 0,0 0,0 0,0 0,0 0,0 0,0 0,0 0,0 0,0 0,0 0,0 0,0 0,0 0,0 0,0 0,0 0,0 0,0 0,0 0,0 0,0 0,0 0,0 0,0 0,0 0,0 0,0 0,8-17,-8 17,0 0,0 0,0 0,0 0,0 0,0 0,0 0,0 0,0 0,0 0,0 0,0 0,0 0,0 0,0 0,0 0,0 0,0 0,0 0,0 0,0 0,0 0,0 0,0 0,0 0,0 0,0 0,0 0,0 0,0 0,0 0,0 0,0 0,0 0,0 0,0 0,0 0,1-17,-1 17,0 0,0 0,0 0,0 0,0 0,0 0,0 0,0 0,0 0,0 0,0 0,0 0,0 0,0 0,0 0,0 0,0 0,0 0,0 0,0 0,0 0,0 0,0 0,0 0,0 0,0 0,0 0,0 0,0 0,0 0,0 0,0 0,0 0,0 0,0 0,0 0,-1-15,1 15,0 0,0 0,0 0,0 0,0 0,0 0,0 0,0 0,0 0,0 0,0 0,0 0,0 0,0 0,0 0,0 0,0 0,0 0,0 0,0 0,0 0,0 0,0 0,0 0,0 0,0 0,0 0,0 0,0 0,0 0,0 0,0 0,0 0,0 0,0 0,0-11,0 11,0 0,0 0,0 0,0 0,0 0,0 0,0 0,0 0,0 0,0 0,0 0,0 0,0 0,0 0,0 0,0 0,0 0,0 0,0 0,0 0,0 0,0 0,0 0,0 0,0 0,0 0,0 0,0 0,0 0,0 0,0 0,0 0,0 0,0 0,-8-11,8 11,0 0,0 0,0-10,0 10,0 0,0 0,0 0,0 0,0 0,0 0,0 0,0 0,0 0,0 0,0 0,0 0,0 0,0 0,0 0,0 0,0 0,0 0,0 0,0 0,0 0,0 0,0 0,0 0,0 0,0 0,0 0,0 0,0 0,0 0,0 0,0 0,-1-8,1 8,0 0,0 0,0 0,0 0,0 0,0 0,0 0,0 0,0 0,0 0,0 0,0 0,0 0,0 0,0 0,0 0,0 0,0 0,0 0,0 0,0 0,0 0,0 0,0 0,0 0,0 0,0 0,0 0,0 0,0 0,0 0,-11-10,11 10,0 0,0 0,0 0,0 0,0 0,0 0,0 0,0 0,-10-8,10 8,0 0,0 0,0 0,0 0,0 0,0 0,0 0,0 0,0 0,0 0,0 0,0 0,0 0,0 0,0 0,0 0,0 0,0 0,0 0,0 0,0 0,0 0,0 0,0 0,0 0,0 0,0 0,0 0,0 0,0-10,0 10,0 0,0 0,0 0,0 0,0 0,0 0,0 0,0 0,0 0,0 0,0 0,0 0,0 0,0 0,0 0,0 0,0 0,0 0,0 0,0 0,0 0,0 0,0 0,0 0,0 0,0 0,0 0,0 0,-14-8,14 8,0 0,0 0,0 0,0 0,0 0,0 0,0 0,0 0,0 0,0 0,0 0,0 0,0 0,0 0,-8-8,8 8,0 0,0 0,0 0,0 0,0 0,0 0,0 0,0 0,0 0,0 0,0 0,0 0,0 0,0 0,0 0,0 0,0 0,0 0,0 0,0 0,0 0,0 0,0 0,0 0,0 0,0 0,0 0,0 0,0 0,0 0,0 0,0 0,0 0,0 0,0 0,0 0,0 0,0 0,0 0,0 0,0 0,0 0,0 0,0 0,0 0,0 0,0 0,0 0,0 0,0 0,0 0,0 0,0 0,-13-13,13 13,0 0,0 0,0 0,0 0,0 0,0 0,0 0,0 0,0 0,0 0,0 0,0 0,0 0,0 0,0 0,0 0,0 0,0 0,0 0,0 0,0 0,0 0,0 0,0 0,0 0,0 0,0 0,0 0,0 0,0 0,0 0,0 0,0 0,0 0,0 0,0 0,0 0,0 0,0 0,0 0,0 0,0 0,0 0,0 0,0 0,0-10,0 10,0 0,0 0,0 0,0 0,0 0,0 0,0 0,0 0,0 0,0 0,0 0,0 0,0 0,0 0,0 0,0 0,0 0,0 0,0 0,0 0,0 0,0 0,-9 0,9 0,0 0,0 0,0 0,0 0,0 0,0 0,0 0,0 0,0 0,0 0,0 0,0 0,0 0,0 0,0 0,0 0,0 0,0 0,0 0,0 0,0 0,0-8,0 8,0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12,0-12,0 0,0 0,0 0,0 0,0 0,0 0,0 0,0 0,9 11,-9-11,0 0,0 0,0 0,0 0,0 0,0 0,0 0,11 17,-11-17,0 0,0 0,0 0,0 0,0 0,0 0,14 21,-14-21,0 0,0 0,0 0,0 0,0 0,17 29,-17-29,0 0,0 0,0 0,0 0,18 32,-18-32,0 0,0 0,0 0,23 36,-23-36,0 0,0 0,29 36,-29-36,0 0,40 36,-40-36,45 29,9-6,-54-23,55 17,2-4,4-3,-6-2,-4 2,-9-1,-6 3,-8 0,-16-12,-12 8,-17-16,-5-6,2-2,-3-4</inkml:trace>
  <inkml:trace contextRef="#ctx0" brushRef="#br0" timeOffset="4997.4996">20222 5084,'0'0,"0"0,0 0,0 0,0 0,0 0,0 0,0 0,0 0,0 0,35 97,-35-97,0 0,13 34,-13-34,1 32,-1 3,-13 14,4 6,-3 8,4 8,9 3,1 0,7-4,5-19,-5-22</inkml:trace>
  <inkml:trace contextRef="#ctx0" brushRef="#br0" timeOffset="5659.5659">20827 5131,'0'0,"0"0,0 0,0 0,0 0,0 0,0 0,0 0,0 0,0 0,0 0,0 0,0 0,0 0,0 0,0 0,0 0,0 0,0 0,0 0,0 0,0 0,0 0,0 0,0 0,0 0,0 0,0 0,0 0,0 0,0 0,0 0,0 0,0 0,0 0,0 0,0 0,0 0,0 0,0 0,0 0,0 0,0 0,0 0,0 0,0 0,0 0,0 0,0 0,0 0,0 0,0 0,0 0,-168 62,168-62,-36 18,-4 7,3 6,4 4,0 1,4-1,5-4,7 1,18-5,0-4,0-5,13-6,7-12,10 0,6 0,4-20,-3-5,-1-5,-1-1,-11 2,-6 1,-9 7,-9 9,-1 12,-1-10,1 10,0 0,1 10,9-1,1 7,6 5,9 3,2-1,1-9,-11-14,-6-28,-13-14</inkml:trace>
  <inkml:trace contextRef="#ctx0" brushRef="#br0" timeOffset="6894.6894">20749 4627,'0'0,"0"0,0 0,0 0,0 0,0 0,0 0,0 0,0 0,0 0,0 0,0 0,0 0,0 0,0 0,0 0,0 0,0 0,0 0,0 0,0 0,0 0,0 0,0 0,0 0,0 0,0 0,0 0,0 0,0 0,0 0,0 0,0 0,0 0,0 0,0 0,13 90,-13-90,0 0,0 0,1 32,-1-32,0 0,17 44,-17-44,10 52,4 6,9 2,1 0,5-2,5-2,1-2,-1-3,1-6,-6-11,-10-16,-5-18,-14-15,-1-14,1-8,0-4,-1 2,-1 4,2 6,12 8,-3 7,9 14,-3 0,0 18,-1-7,-14-11,9 10,0 3,2 5,9 6,0 3,8 1,3-2,0-5,-2-9,-6-12,-5 0,-1-12,-4-8,-2-6,-2-4,-11-2,15-1,-13 1,9 2,-8 1,-2 4,1 5,0 4,0 6,0 10,0-8,0 8,0 0,-8 15,8-5,0 7,18 1,1 1,8-2,8-2,4-8,2-5,3-2,-3 0,-4-9,-4-6,-9 0,-11-3,-13-1,1 0,-2-3,1-3,0-3,-13 1,3 4,-6 6,2 5,1 12,0 0,1 0,-7 10,-2 9,-3 10,-2 7,1 6,3 7,5 2,9 5,9-2,13-4,9-3,9-7,9-3,7-5,-3-3,5-4,-4-6,8-6,5-13,11 0,-5 0,-2-26</inkml:trace>
  <inkml:trace contextRef="#ctx0" brushRef="#br0" timeOffset="8199.8198">3728 11807,'0'0</inkml:trace>
  <inkml:trace contextRef="#ctx0" brushRef="#br0" timeOffset="9123.9123">3414 11835,'0'0,"0"0,0 0,0 0,0 0,0 0,0 0,-181 106,124-71,-7 6,-2 10,-1 10,-4 11,1 12,-1 10,5 16,-3 10,2 15,4 9,3 9,9 3,7 0,13-1,15 0,14 7,24 4,14-1,7-11,13-16,7-22,10-16,9-21,11-14,3-16,3-19,6-9,-3-22,3-18,2-18,-4-14,-3-16,-8-9,-9-5,-10-8,-11-5,-11-27,-1-21,-8-31,2-33,-2-12,-6-17,-9-2,-22 1,-9 11,-26 18,-14 20,-19 27,-19 20,-17 20,-29 35,-30 46,-22 41,-5 51</inkml:trace>
  <inkml:trace contextRef="#ctx0" brushRef="#br0" timeOffset="11098.1097">17813 7857,'0'0,"0"0,0 0,0 0,0 0,0 0,0 0,0 0,0 0,0 0,0 0,0 0,0 0,0 0,0 0,0 0,-162-25,162 25,0 0,-21-10,21 10,-12 0,-3-11,-11 11,-8 2,-10-2,-7 14,-3 9,1 9,11 7,9 3,7 2,7-4,-1 2,2 1,-1 1,2 2,-4 4,3 0,2 2,1-4,5-3,10-5,1-8,21-8,7-7,12-5,16-12,13-2,16 1,7-1,13-13,0 6,1-6,-2-3,-4-6,-10-10,-5-11,-10-8,-16-13,-12-6,-14-1,-16 0,-18 2,-2 4,-13 1,-17 6,-10 6,-17 4,-17 10,-7 7,-12 11,-10 15,-6 8,-11 30,-7 10,-4 15,2 16,8 10,13 3,17-2,29-8,26-17,19-15</inkml:trace>
  <inkml:trace contextRef="#ctx0" brushRef="#br0" timeOffset="26299.6296">17348 13920,'0'0,"0"0,0 0,0 0,0 0,0 0,0 0,0 0,0 0,0 0,0 0,0 0,0 0,0 0,0 0,0 0,0 0,0 0,0 0,-150 94,150-94,-29 22,-8 7,-3 2,0 6,3 7,8 8,13 8,17 6,28 12,16 7,19 4,16 2,9-5,6-13,-5-17,-8-21,-10-21,-8-17,-11-15,-7-14,-4-4,-2-13,-4-7,-6-7,-10-6,-21-2,0-5,-23 0,-13 0,-11 3,-7 7,-4 13,3 13,6 14,12 15,2 11,0 8,-1 17,-4 21,-1 19,7 3,12 0</inkml:trace>
  <inkml:trace contextRef="#ctx0" brushRef="#br0" timeOffset="26861.6859">18252 14864,'0'0,"0"0,0 0,0 0,0 0,0 0,0 0,0 0,0 0,0 0,0 0,0 0,0 0,0 0,0 0,0 0,0 0,0 0,0 0,0 0,0 0,0 0,0 0,0 0,0 0,0 0,0 0,0 0,178-73,-132 60,6 1,0 3,0 7,4-9,5 11,6 0,14 12,8 0,14 6,17 5,9 4,1-9</inkml:trace>
  <inkml:trace contextRef="#ctx0" brushRef="#br0" timeOffset="36535.6532">6382 4590,'0'0,"0"0,0 0,0 0,0 0,0 0,0 0,0 0,0 0,0 0,-67 95,67-95,0 0,-23 35,23-35,-22 29,2 8,-2 4,6 7,15 4,-29 7,8 8,-3 2,-5 1,18-2,11-4,-1-3,11-4,13-7,10-4,8-6,8-9,7-8,10-3,8-11,6-10,5 0,-4-19,-11-1,-4-5,-5-6,-14-2,-11 0,-12 0,-22 6,0-2,-1 1,1 0,-15 3,-4 2,-12 7,-12 5,-7 12,-6 2,7-1,-14 29,-3 3,4 6,-1 8,17-2,13 0,3 7,10-1,8 1,10-1,0 0,20-2,-2-13</inkml:trace>
  <inkml:trace contextRef="#ctx0" brushRef="#br0" timeOffset="37444.744">6863 6197,'0'0,"0"0,0 0,0 0,0 0,0 0,0 0,0 0,0 0,0 0,0 0,0 0,0 0,0 0,0 0,0 0,0 0,0 0,0 0,0 0,0 0,-186-39,136 40,-3-12,-3 12,-5 10,-1 4,4 9,4 8,6 2,3 5,2 4,-2 3,10 3,3 4,6-5,13 5,-1 0,13 1,0 0,16 0,4 0,-2-4,9-1,4-7,5-9,3-8,7-11,7-14,4 0,4 0,3-10,1-5,0-7,-1-5,0-5,-2-5,-1-1,-7-3,-3-5,-7 0,-12-2,-2 0,-10-2,-10 2,-8 0,-9 1,-5 5,-7-2,1 7,-3 2,-4 4,1 5,-12 1,-4 8,-10 5,-4 1,-2 11</inkml:trace>
  <inkml:trace contextRef="#ctx0" brushRef="#br0" timeOffset="38016.8013">6359 7446,'0'0,"0"0,0 0,0 0,0 0,0 0,0 0,0 0,0 0,0 0,0 0,60 107,-60-107,0 0,0 0,12 26,-12-26,0 0,-1 34,1-34,13 41,-14 4,0 5,-1 2,1 5,0 6,-1 5,2 4,-14 3,12 6,-8 3,9-6,-13-4</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06:52.163"/>
    </inkml:context>
    <inkml:brush xml:id="br0">
      <inkml:brushProperty name="width" value="0.05292" units="cm"/>
      <inkml:brushProperty name="height" value="0.05292" units="cm"/>
      <inkml:brushProperty name="color" value="#FF0000"/>
    </inkml:brush>
  </inkml:definitions>
  <inkml:trace contextRef="#ctx0" brushRef="#br0">5822 12557,'0'0,"0"0,0 0,0 0,0 0,0 0,0 0,0 0,0 0,0 0,0 0,0 0,0 0,0 0,0 0,0 0,0 0,0 0,0 0,0 0,0 0,0 0,0 0,0 0,0 0,0 0,0 0,0 0,0 0,0 0,0 0,0 0,0 0,0 0,0 0,0 0,0 0,0 0,0 0,0 0,0 0,0 0,0 0,0 0,0 0,0 0,0 0,0 0,0 0,0 0,0 0,0 0,0 0,0 0,0 0,0 0,0 0,0 0,0 0,0 0,0 0,0 0,0 0,0 0,0 0,0 0,0 0,0 0,25 100,-25-100,0 0,0 0,12 28,-12-28,0 0,0 34,0-34,9 43,-10 6,-11 0,-6 3,-5 4,-2 9,-4 7,-3 2,-5-3,-3-3,-6-7,3 1,-5-8,1-7,-5-10,4-13,5-11,5-13,6 0,4-19,-1-4,-10-19,-6-10,-4-13,-3-13,8-1,3-10,8-7,10-15,9-17,9-22,9-22,22-11,10-14,9-9,5-6,-5-10,-3 1,-14 8,-14 8,-17 12,-21 19,-15 13,-15 25,-6 30,-8 29,-7 31,-9 35,-7 41,-2 35,2 31,-22 40,0 16,15 9,19-1,60-24,48-22</inkml:trace>
  <inkml:trace contextRef="#ctx0" brushRef="#br0" timeOffset="10835.0834">19031 8035,'0'0,"0"0,0 0,0 0,0 0,0 0,0 0,0 0,0 0,0 0,-195 42,129-33,-5-9,1 17,3 0,3 3,5 5,8-1,5 1,6-3,14-6,10-5,16-11,18 0,23 0,27-23,25 7,19 0,15 0,1 5,-8 9,-19 0,-28 1,-30 1,-27 0,-16 0,-38 13,-14 1,-28 5,-20 7,-18 4,-8 5,4 1,19-3,31-7,38-10,34-16,28 0,46-2,42-16,32-1,7 1,-16 5,-36 12,-40-10,-30 11,-33 0,0 0,-39 12,-13 0,-17 8,-10 6,9 4,17-1,26-5,27-5,39-7,41-5,35-8,19 13,-17-13,-33 9,-41-8,-43 0,-16 11,-27-11,-9 1,0-24</inkml:trace>
  <inkml:trace contextRef="#ctx0" brushRef="#br0" timeOffset="11259.1258">20214 7825,'0'0,"0"0,0 0,0 0,0 0,0 0,2 96,0-69,-2-27,0 0,0 0,1 21,-1-21,0 0,0 28,0-28,0 38,1 11,1 16,8 13,-7 17,8 13,-8 0,-1-4</inkml:trace>
  <inkml:trace contextRef="#ctx0" brushRef="#br0" timeOffset="31359.1356">18800 12112,'0'0,"0"0,0 0,0 0,0 0,0 0,0 0,0 0,-160 48,160-48,-70 18,-1 0,4-3,16-5,18-1,23-9,18 0,18 0,16 0,13-1,8 0,8-16,5 5,2 1,6-2,6 0,6 1,3-1,-2 12,-4-15,-5 15,-7 1,-18-2,-19 1,-22 1,-22 0,-9 0,-33 10,-26-9,-30 14,-27-15,-17 19,-7-2,0 8,12 2,26 0,28-2,32-6,27-6,23-3,1-1,35 1,11-3,21-9,25 12,20-11,11-1,6 0,-3-7,-11 6,-13 12,-24-9,-26 15,-23-8,-30 3,-13-2,-30 0,-26 4,-30 1,-29 3,-13 2,8-2,23 1,35-3,33-3,31-11,11 13,15-14,7 9,22 1,16-10,17 12,14-14,8 3,12-1,6-12,-7 11,-20 2,-27 0,-30-1,-23 1,-9 0,-22 0,-18 13,-26-1,-29 7,-28 7,-8 3,4 4,15 9,27-6,33-2,31-7,38-14,39-13,29-18,22-10,11-14,-5-6</inkml:trace>
  <inkml:trace contextRef="#ctx0" brushRef="#br0" timeOffset="32259.2256">20296 11798,'0'0,"0"0,0 0,0 0,0 0,0 0,0 0,0 0,0 0,0 0,0 0,0 0,0 0,0 0,0 0,0 0,0 0,0 0,0 0,0 0,0 0,0 0,0 0,0 0,0 0,0 0,0 0,0 0,0 0,0 0,0 0,0 0,0 0,0 0,0 0,0 0,0 0,0 0,0 0,0 0,0 0,0 0,0 0,0 0,0 0,0 0,0 0,0 0,0 0,0 0,0 0,0 0,0 0,0 0,0 0,0 0,0 0,0 0,0 0,0 0,0 0,0 0,0 0,0 0,0 0,0 0,0 0,0 0,0 0,0 0,0 0,0 0,0 0,0 0,0 0,0 0,0 0,0 0,0 0,0 0,0 0,0 0,0 0,0 0,-85 64,85-64,0 0,-24 32,24-32,-26 39,-1 1,2 8,0-2,6 3,5 3,11 0,-6 0,7 1,15 0,0 1,6-3,5-4,8-2,7-4,7-7,8-8,3-8,0-9,0-9,-2 1,-2-1,-3-19,1 0,-7-3,-3-5,-2-4,-9-1,-5-1,-8-1,-5 3,-11 0,0 6,-9-2,-5 6,-6 4,-3 1,-12 2,-10 5,-8 9,-5 1,-2-1,-4 13,5 2,0 4,7 4,10 4,6 2,6 5,6 1,4 3,8 3,9-1,1 2,-1-1,-1 1,13-2,-2 0,5-2,3-13,0-16</inkml:trace>
  <inkml:trace contextRef="#ctx0" brushRef="#br0" timeOffset="41525.1521">11081 10753,'0'0,"0"0,0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70,1-70,0 0,0 0,0 0,0 0,0 0,0 0,0 0,0 0,0-11,0 11,0 0,0 0,0 0,0 0,0 0,0 0,0 0,0-16,0 16,0 0,0 0,0 0,0 0,0 0,0 0,10-21,-10 21,0 0,0 0,0 0,0 0,0 0,1-22,-1 22,0 0,0 0,0 0,0 0,15-29,-15 29,0 0,0 0,0 0,8-38,-8 38,0 0,0 0,11-42,-11 42,0 0,17-52,-17 52,25-64,1-7,5-7,11-4,-4 3,9-4,-3 1,2 0,9 0,3-1,0-9,7 0,0 2,13 4,11 6,1 8,5 7,-1 7,-4 9,5 3,2 5,-7 13,3 10,-6 17,-11 0,1 20,-3 0,3 9,1 9,3 10,-1 6,4 8,0 7,-3 5,2 5,-4 5,-2 3,-11 11,-5 6,-5 3,-10 6,4-1,-4 4,-12 10,-3 3,-10 4,-8 3,-4 4,-10 0,11 5,-12 6,1 1,-2 5,-12 3,2 4,-6 5,-3 4,-6 3,0 4,0 5,3 0,2 1,5-1,7-10,10-7,2-7,1-12,22-5,-2-11,2-12,12-10,9-17,4-17,6-19,2-22,0-19,2-17,-3-21,-4-7,-6-12,-4-11,-2-14,-4-10,-6-12,-4-7,-4-6,-2-2,-4-9,-3-2,0 0,0-1,-3 1,1-1,-10 4,13-2,-4 3,5 1,1 5,6 4,1 8,-3 7,0 10,-6 13,-3 12,-10 11,-1 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07:44.991"/>
    </inkml:context>
    <inkml:brush xml:id="br0">
      <inkml:brushProperty name="width" value="0.05292" units="cm"/>
      <inkml:brushProperty name="height" value="0.05292" units="cm"/>
      <inkml:brushProperty name="color" value="#FF0000"/>
    </inkml:brush>
  </inkml:definitions>
  <inkml:trace contextRef="#ctx0" brushRef="#br0">6942 4488,'0'0,"0"0,0 0,0 0,0 0,0 0,0 0,0 0,0 0,0 0,0 0,0 0,0 0,0 0,0 0,0 0,0 0,0 0,0 0,0 0,0 0,0 0,0 0,0 0,0 0,0 0,0 0,0 0,0 0,0 0,0 0,0 0,0 0,0 0,0 0,0 0,0 0,0 0,0 0,0 0,0 0,0 0,0 0,0 0,0 0,0 0,0 0,0 0,0 0,0 0,0 0,0 0,0 0,0 0,0 0,0 0,0 0,0 0,0 0,0 0,0 0,0 0,0 0,0 0,0 0,0 0,0 0,0 0,0 0,0 0,0 0,0 0,0 0,0 0,0 0,0 0,-20 54,20-54,0 0,0 0,0 0,0 0,0 0,0 0,0 0,-1 10,1-10,-10 12,10-12,0 0,0 0,0 0,0 0,0 0,0 13,0-13,0 0,0 0,0 0,0 0,-15 15,15-15,0 0,0 0,0 0,-12 17,12-17,0 0,0 0,-10 21,10-21,0 0,-12 25,12-25,-15 26,3 4,-2 4,-3 1,3 3,1 3,-1 3,-1 1,1 2,-1 1,1 2,0 0,12 3,1 1,-1 4,-17 6,6-1,-2 2,13-5,12-3,-2-4,7-3,-1-4,9-4,1-5,6-3,6-5,7-5,8-4,8-7,4-5,8-8,0-1,0-12,4-7,10-13,-18 0,-8-4,-12-2,-22 0,6-4,-2-6,-6-2,-6 1,-15 1,-2 1,2 1,-24 4,0 2,-5 6,-6 6,-6 4,-3 8,-8 6,-2 11,-4 8,-2 17,0 13,-1 12,9 7,17 6,-11 7,9 1,5-1,0-1,29-7,35-2,8-16</inkml:trace>
  <inkml:trace contextRef="#ctx0" brushRef="#br0" timeOffset="9743.9743">6350 6007,'0'0,"0"0,0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47,1-47,0 0,0 0,0 0,0 0,-1 23,1-23,0 0,0 0,0 0,0 33,0-33,0 0,0 0,-1 38,1-38,0 0,-1 44,1-44,-1 50,0-1,0 4,-1 3,1 2,-11 5,-1 4,1-1,11-3,0-1,-10-6,11-1,-2-4,2-2,9-4,-9-12,0-11</inkml:trace>
  <inkml:trace contextRef="#ctx0" brushRef="#br0" timeOffset="14617.4616">5732 6988,'0'0,"0"0,0 0,0 0,0 0,0 0,0 0,0 0,0 0,0 0,0 0,0 0,0 0,0 0,0 0,0 0,0 0,0 0,0 0,0 0,0 0,0 0,0 0,0 0,0 0,0 0,0 0,0 0,0 0,0 0,0 0,0 0,0 0,0 0,0 0,0 0,0 0,0 0,0 0,0 0,0 0,0 0,0 0,0 0,0 0,0 0,0 0,0 0,0 0,0 0,0 0,0 0,0 0,0 0,0 0,0 0,0 0,0 0,0 0,0 0,0 0,0 0,0 0,0 0,0 0,0 0,0 0,0 0,0 0,0 0,0 0,0 0,0 0,0 0,12 34,-12-34,0 0,0 0,0 0,0 0,0 0,0 17,0-17,0 0,0 0,0 0,0 0,-1 21,1-21,0 0,0 0,0 0,0 26,0-26,0 0,0 0,-1 28,1-28,0 0,0 33,0-33,12 36,-13-1,0 3,1 3,-2 1,2 1,-1 3,0 0,0 4,0 1,1 2,-2 3,-12 0,3 2,10 1,-12 1,12 0,-11-2,3-1,8-5,-15-3,15-6,-9-2,9-4,-9-2,9-2,-11-1,12-13</inkml:trace>
  <inkml:trace contextRef="#ctx0" brushRef="#br0" timeOffset="40323.0318">18591 8481,'0'0,"0"0,0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0,133 62,-133-62,0 0,0 0,0 0,14 10,-14-10,0 0,0 0,12 0,-12 0,0 0,14-2,-14 2,15 0,0 0,3 10,-2-10,2 0,0 13,1-15,2 2,2 0,-1 0,-2 0,3 0,-1-1,0-14,2 5,-4-3,-2-1,0-6,-2-1,-3-4,-1-6,-5-2,-8-7,0-5,1 0,-1-3,0 2,-14 0,2-2,-2 3,-6-2,-1 1,-4-1,-6 6,-2 3,1 5,-2 7,2 9,-1 4,0 4,6 9,0 0,-4 2,0-2,-2 13,-1-3,0 3,2 5,1 3,3 5,-1 4,6 3,4 1,1 6,5 0,2 0,1-1,10 0,-8-2,9-3,1 1,0-2,-2-4,16 2,-6-1,3-2,1 3,1-2,4-2,-1-2,0-1,-3-2,0 0,1-2,1-6,-2 0,0-2,-1-2,0-2,-3-8,-1 10,-9-10,13 0,-13 0,0-10,10 10,-11-11,12 0,4-7,-1-4</inkml:trace>
  <inkml:trace contextRef="#ctx0" brushRef="#br0" timeOffset="57747.7742">12289 4954,'0'0,"0"0,0 0,0 0,0 0,-2 105,2-105,0 0,-2 70,2-70,-2 71,0-3,1-1,1 0,-2-7,1-4,0-4,11-6,2 0,3-3,-3-1,1-4,-6-8,-7-6,0-13,0-11,0 0,-14-18,0-12,-2-17,-1-15,-2-21,39-32,20-22,67-36,-35 6,-10 16,20 15,-37 48,61 19,-6 32,-25 36,-20 0</inkml:trace>
  <inkml:trace contextRef="#ctx0" brushRef="#br0" timeOffset="58280.8275">12007 5559,'0'0,"0"0,0 0,0 0,0 0,0 0,0 0,0 0,0 0,0 0,0 0,0 0,0 0,0 0,0 0,0 0,0 0,0 0,0 0,0 0,0 0,0 0,0 0,0 0,0 0,0 0,0 0,0 0,0 0,0 0,0 0,0 0,0 0,0 0,161-41,-161 41,82-20,6-1,-1 2,-11 3,-11 6,-12 10,-11 0,-12 15,-11-1,-6 3,-2-2,-3-3,1-2,0-10,1 13,1-5,-3 0,-8 3,-1 4,10 4,-9 5,-2 7,2 3,-1 3,9-2,-9 1,14-4,-3-4,-10-8,9-13,-9-7</inkml:trace>
  <inkml:trace contextRef="#ctx0" brushRef="#br0" timeOffset="58471.8466">12786 5337,'0'0,"0"0,0 0,0 0,0 0,0 0,0 0,0 0,0 0,0 0,0 0,0 0,0 0,0 0,0 0,0 0,0 0,0 0,0 0,0 0,0 0,0 0,0 0,0 0,0 0,0 0,0 0,0 0,0 0,0 0,0 0,0 0,0 0,0 0,0 0,0 0,0 0,0 0,0 0,0 0,0 0,0 0,0 0,0 0,0 0</inkml:trace>
  <inkml:trace contextRef="#ctx0" brushRef="#br0" timeOffset="59604.9599">12913 5523,'0'0,"0"0,0 0,39 97,-39-76,0 1,-1 6,0 4,10-1,-9-1,14-3,-6-6,1-6,0-15,-9 0,0 0,0-25,2-12,-1-10,13 0,-1 8,7 9,6 14,0 5,7 11,4 0,3-2,6 22,4 1,-1 1,0 0,-3 0,-3-2,2-4,2-7,1-10,4-9,-1-7,5-6,-2-1,1-2,-10 2,-9 1,-12 1,-11 4,-13 5,9 4,-9 9,-20-14,-10 16,-10-2,-5 1,-7 23,1 3,2 9,7 5,7 1,10-2,12-3,13-5,7-8,8-9,5-15,7 0,8-13,8-7,5-10,2-10,-4-9,-5-10,-4-6,-2-4,-1-1,-4 0,-4-1,-3 0,-1 1,-3 6,-4 4,-3 6,-11 9,0 10,-1 9,-13 10,-2 7,-4 10,0-1,-1 26,-2 7,4 12,0 12,7 11,9 7,1 5,-9 3,8-1,1 0,15-6,2-6,6-10,8-14,10-18,18-29,10-7,3-33,1-25,3-17</inkml:trace>
  <inkml:trace contextRef="#ctx0" brushRef="#br0" timeOffset="59960.9955">15321 4319,'0'0,"0"0,0 0,0 0,0 0,0 0,0 0,0 0,0 0,0 0,0 0,0 0,0 0,0 0,0 0,0 0,0 0,0 0,0 0,0 0,0 0,0 0,0 0,0 0,0 0,0 0,0 0,0 0,0 0,0 0,0 0,0 0,0 0,0 0,0 0,0 0,0 0,0 0,0 0,0 0,0 0,0 0,0 0,0 0,0 0,0 0,0 0,0 0,0 0,0 0,0 0,0 0,0 0,0 0,0 0,0 0,0 0,0 0,0 0,0 0,0 0,0 0,0 0,0 0,-142 120,83-33,-6 13,-6 15,0 12,10 12,5 9,10 7,13 12,9 6,23 5,-2 7,35 2,7 2,15-7</inkml:trace>
  <inkml:trace contextRef="#ctx0" brushRef="#br0" timeOffset="60968.0962">15152 5171,'0'0,"0"0,0 0,0 0,0 0,0 0,0 0,0 0,0 0,0 0,0 0,0 0,0 0,-1 111,1-111,-1 25,-10 13,11-38,0 47,-1 8,0 6,0 5,1 2,0 1,-1-8,-15-18,2-23</inkml:trace>
  <inkml:trace contextRef="#ctx0" brushRef="#br0" timeOffset="61222.1215">15172 4979,'0'0,"0"0,0 0,0 0,0 0,0 0,0 0,0 0,0 0,0 0,0 0,0 0,0 0,0 0,0 0,0 0,0 0,0 0,0 0,0 0,0 0,0 0,0 0,0 0,0 0,0 0,0 0,0 0,0 0,0 0,0 0,0 0,0 0,0 0,0 0,0 0,0 0,0 0,0 0,0 0,-3 88,3-88,0 0,20 8,-20-8</inkml:trace>
  <inkml:trace contextRef="#ctx0" brushRef="#br0" timeOffset="63220.3213">15292 5226,'0'0,"0"0,0 0,0 0,19 113,-6-90,-13 0,7 9,-7 12,8 8,-9 3,0 0,1-6,0-10,-12-7,12-11,0-10,0-11,0 0,0 0,0-11,14-12,8-11,9-11,9-10,11 0,6 3,-3 14,2 16,-8 22,-7 0,-3 15,-13 8,-4 6,-5 7,-2 6,-3 3,1 1,4-5,7-11,11-11,13-19,9-9,7-18,4-10,-2-10,-2-2,0-2,-4 1,-8 4,-9 5,-16 7,-12 9,-15 9,-11 16,-16 0,-11 16,-10 13,-7 10,0 10,1 7,6 1,15-1,6-11,14-10,14-16,-1-11,1-8,19-15,20-21,21-25,20-25,10-27,-6-10,-7-8,-14 3,-7 5,-14 14,-10 18,-15 25,-16 28,-14 24,-11 22,-12 24,-7 16,-3 15,1 13,8 8,5 8,5 7,3 1,9-2,14-1,2-5,7-9,19-7,20-13,16-16,19-16,4-32,8-7,-1-33,-9-14,-15-7,-19 2,-16 4,-13 9,-9 7,-12 6,-9 8,-9 10,-8 4,-5 13,-5 0,-3 15,-4 8,2 10,5 11,7 6,6 5,10 3,13-2,0-1,10-5,8-8,11-9,6-5,8-5,4-9,2-6,-3-9,0-1,-6-14,0-2,-5-6,-5-6,-5-4,-6-2,-8 1,-1 1,-11 0,10 2,-9 1,0 1,8-1,-8 2,9 1,-9 2,0 3,0 4,0 2,-1 5,1 11,1-8,-1 8,0 0,-1 10,1-10,11 16,-11-6,14 4,-3 0,-2 2,2 1,1-1,-1 2,3 0,1 0,0-2,0 5,1 0,-2 2,7 1,0 3,2 2,1-4,0 2,5 1,10 0,6 1,-3-4,-5-5,-7-4,0-5,-9-11,-12-13,-9-17,0-11</inkml:trace>
  <inkml:trace contextRef="#ctx0" brushRef="#br0" timeOffset="63467.3461">17957 5250,'0'0,"0"0,0 0,0 0,0 0,0 0,0 0,0 0,0 0,0 0,-54 103,54-103,0 0,-19 32,19-32,-31 25,-16 14,-19 12,-17 17,-22 21,-24 27,-10 23,-6 2</inkml:trace>
  <inkml:trace contextRef="#ctx0" brushRef="#br0" timeOffset="64010.4004">18403 4416,'0'0,"0"0,0 0,0 0,0 0,0 0,0 0,0 0,0 0,0 0,0 0,0 0,0 0,98 96,-98-96,29 55,7 19,1 15,2 10,1 9,-15 2,-6 6,-17 3,-14 6,-20 6,-41-1,-27 2,-31-4,-37-2,-28-5,-33 6,-34 5,-25 15,-13 4</inkml:trace>
  <inkml:trace contextRef="#ctx0" brushRef="#br0" timeOffset="71087.108">13988 6929,'0'0,"0"0,0 0,0 0,0 0,0 0,0 0,0 0,0 0,0 0,0 0,0 0,0 0,0 0,0 0,0 0,0 0,0 0,0 0,0 0,0 0,0 0,0 0,0 0,0 0,0 0,-168-61,168 61,-41 14,-8 10,-4 8,-8 8,-6 7,-2 5,0 7,4 6,5 5,8 2,14-1,8-5,30-14,0-13,25-17,26-22,15-15,19-20,7-15,1-7,-4-7,-10-1,-11 4,-17 5,-14 10,-17 9,-20 11,0 10,1 7,-12 9,-7 16,-3 13,-7 13,-2 13,3 12,3 8,11 2,13-5,10-13,19-19,13-20,13-21,7-23,7-16,1-8,-3-6,-6-3,-9-2,-10 8,-13 5,-10 10,-7 10,-12 12,0 14,0 0,0 22,-1 13,2 13,-17 11,-3 7,-4-3,0-4,7-11,6-18,10-16,0-14,-10-14,10-14,-11-14,11-12,0-9,-9-3,10 0,12 4,-1 6,11 8,4 11,1 9,2 7,0 9,-7 1,-8 3</inkml:trace>
  <inkml:trace contextRef="#ctx0" brushRef="#br0" timeOffset="71523.1516">14715 6981,'0'0,"0"0,0 0,0 0,0 0,0 0,0 0,0 0,0 0,0 0,0 0,0 0,0 0,0 0,0 0,0 0,0 0,0 0,0 0,0 0,0 0,0 0,0 0,0 0,0 0,0 0,0 0,0 0,0 0,0 0,0 0,77 112,-77-112,0 0,20 36,-20-36,12 47,1 5,-2 3,-12-2,16 1,-15-4,0-8,-1-11,1-11,-10-20,11 8,-12-8,10-26,-12-5,13-11,1-12,9-7,12-3,1 3,9 6,6 7,1 10,5 11,2 11,-7 16,-11-1,-7 1</inkml:trace>
  <inkml:trace contextRef="#ctx0" brushRef="#br0" timeOffset="72194.2187">16109 6574,'0'0,"0"0,0 0,0 0,0 0,0 0,0 0,0 0,0 0,0 0,0 0,0 0,0 0,0 0,0 0,0 0,0 0,0 0,0 0,0 0,0 0,0 0,0 0,0 0,0 0,0 0,0 0,0 0,0 0,0 0,0 0,0 0,0 0,0 0,0 0,0 0,0 0,0 0,0 0,0 0,0 0,0 0,0 0,0 0,0 0,0 0,0 0,0 0,0 0,0 0,0 0,0 0,0 0,0 0,0 0,-190-1,113 21,-6 7,3 3,5 3,16-1,13-2,15 0,15-1,16 2,-1 6,1 6,15 8,-5 11,-10 4,11 8,-4 9,-6 1,14 6,-15 2,-1 3,-12 4,12 1,-6 1,6-4,-9-5,9-8,2-9,-2-13,9-12,5-16,-1-14,6-6,7-14,4 0,9-1,7 1,7-1,9 0,6 0,-2 9,-6-9,-13-10,-9-11</inkml:trace>
  <inkml:trace contextRef="#ctx0" brushRef="#br0" timeOffset="72461.2454">16055 7395,'0'0,"0"0,0 0,0 0,0 0,0 0,0 0,0 0,0 0,0 0,0 0,0 0,0 0,0 0,0 0,0 0,0 0,0 0,0 0,0 0,0 0,0 0,0 0,0 0,0 0,0 0,0 0,0 0,0 0,0 0,0 0,0 0,0 0,0 0,0 0,0 0,0 0,0 0,0 0,0 0,16 88,-16-88,0 0,11 62,-11-62,0 74,14-13,-13-22</inkml:trace>
  <inkml:trace contextRef="#ctx0" brushRef="#br0" timeOffset="72681.2674">15961 6936,'0'0,"0"0,0 0,0 0,0 0,0 0,0 0,0 0,0 0,0 0,0 0,0 0,0 0,0 0,0 0,0 0,0 0,0 0,0 0,0 0,0 0,0 0,0 0,0 0,0 0,0 0,0 0,0 0,0 0,0 0,0 0,0 0,0 0,0 0,0 0,0 0,0 0,0 0,0 0,0 0,0 0,0 0,0 0,0 0,0 0</inkml:trace>
  <inkml:trace contextRef="#ctx0" brushRef="#br0" timeOffset="73390.3383">16453 6594,'0'0,"0"0,0 0,0 0,0 0,0 0,0 0,0 0,0 0,0 0,0 0,0 0,0 0,0 0,0 0,0 0,0 0,0 0,0 0,0 0,0 0,0 0,0 0,0 0,0 0,0 0,0 0,0 0,0 0,0 0,0 0,0 0,0 0,0 0,0 0,0 0,0 0,0 0,0 0,0 0,0 0,0 0,0 0,0 0,0 0,0 0,0 0,0 0,0 0,0 0,0 0,0 0,0 0,0 0,0 0,0 0,0 0,0 0,0 0,0 0,0 0,0 0,0 0,0 0,0 0,191 65,-135-66,4 11,-3-10,-3 17,-11-3,-6 3,-13 5,-11 4,-13 7,1 10,-2 8,-18 8,1 9,-4 4,3 8,4 2,5 1,11 0,-1 1,1-5,15-4,-2-4,3-8,0-6,-1-8,-6-9,0-9,-10-8,0-7,0-7,0-9,-12 12,-5-12,-8 12,-9-12,-5 0,-4 0,-3 1,-2-1,-3-7,-8 7,-14 2,-13-2,-10 19,11-4,22-6,42-9,34 0</inkml:trace>
  <inkml:trace contextRef="#ctx0" brushRef="#br0" timeOffset="74114.4106">17134 7357,'0'0,"0"0,0 0</inkml:trace>
  <inkml:trace contextRef="#ctx0" brushRef="#br0" timeOffset="74299.4292">17186 7345,'0'0,"0"0,0 0,0 0,0 0,0 0,0 0,214 56,-115-72,20-1,1-2,-20-3</inkml:trace>
  <inkml:trace contextRef="#ctx0" brushRef="#br0" timeOffset="74520.4513">17230 7239,'0'0,"0"0,0 0,0 0,0 0,0 0,0 0,0 0,0 0,0 0,207 13,-107-27</inkml:trace>
  <inkml:trace contextRef="#ctx0" brushRef="#br0" timeOffset="74903.4896">17967 7376,'0'0,"0"0,0 0,0 0,0 0,0 0,0 0,0 0,0 0,0 0,0 0,0 0,0 0,176 13,-176-13,58-26,-3 3</inkml:trace>
  <inkml:trace contextRef="#ctx0" brushRef="#br0" timeOffset="75302.5295">19710 8017,'0'0,"0"0,0 0,0 0,0 0,-169-72,169 72,-9-42,7-10,-1401-624,1457 660,12 1,-9-2,56-17</inkml:trace>
  <inkml:trace contextRef="#ctx0" brushRef="#br0" timeOffset="76189.6182">12120 7141,'0'0,"0"0,0 0,0 0,0 0,0 0,0 0,0 0,0 0,0 0,0 0,0 0,0 0,-2 99,2-99,-16 57,3 17,-3 7,-3 0,-6-20</inkml:trace>
  <inkml:trace contextRef="#ctx0" brushRef="#br0" timeOffset="76909.6902">12379 6733,'0'0,"0"0,0 0,0 0,0 0,0 0,0 0,0 0,0 0,0 0,0 0,0 0,0 0,0 0,0 0,0 0,21 89,-21-89,0 0,-2 46,2-46,11 55,-11 11,10 7,-11 8,9 5,-9 2,-2 1,2-9,-1-5,2-19,-1-19,-7-17,8-20,0 0,-13-15,4-11,1-16,10-14,-2-14,2-9,10-8,11-24,13-11,14-3,11 0,7 23,1 21,1 15,-9 24,-20 14</inkml:trace>
  <inkml:trace contextRef="#ctx0" brushRef="#br0" timeOffset="77119.7111">12348 7115,'0'0,"0"0,0 0,0 0,0 0,0 0,0 0,0 0,0 0,0 0,0 0,0 0,0 0,0 0,0 0,0 0,0 0,0 0,0 0,0 0,0 0,0 0,0 0,0 0,0 0,0 0,186-29,-186 29,98-22,23 7,8 15</inkml:trace>
  <inkml:trace contextRef="#ctx0" brushRef="#br0" timeOffset="78098.8091">19271 7139,'0'0,"0"0,0 0,0 0,0 0,0 0,0 0,0 0,0 0,0 0,0 0,0 0,0 0,0 0,0 0,0 0,0 0,0 0,0 0,0 0,0 0,226-45,-109 28,11 4,-6 0,-19-7</inkml:trace>
  <inkml:trace contextRef="#ctx0" brushRef="#br0" timeOffset="78365.8358">20662 6311,'0'0,"0"0,0 0,0 0,0 0,-24 92,24-92,0 0,-19 56,19-56,-20 58,-6 31,-7 35,3 45,3 49,9 42</inkml:trace>
  <inkml:trace contextRef="#ctx0" brushRef="#br0" timeOffset="83595.3587">13305 8551,'0'0,"0"0,0 0,0 0,0 0,0 0,0 0,0 0,0 0,0 0,0 0,0 0,0 0,0 0,0 0,0 0,0 0,0 0,0 0,0 0,0 0,0 0,0 0,0 0,0 0,0 0,0 0,0 0,0 0,0 0,0 0,0 0,0 0,0 0,0 0,0 0,0 0,0 0,0 0,0 0,0 0,0 0,0 0,0 0,0 0,0 0,0 0,0 0,0 0,0 0,0 0,0 0,0 0,-125 101,125-101,8 56,5-1,-3 8,-10 1,-1 8,1 9,8 5,2 4,0 4,-1-1,0-13,-8-19,-2-22,9-25,-8-14,0 0,0-11,0-15,-7-13,6-28,3-18,13-12,2-11,2 6,15 1,9 8,2 11,103-51</inkml:trace>
  <inkml:trace contextRef="#ctx0" brushRef="#br0" timeOffset="84897.4889">13889 9108,'0'0,"0"0,0 0,0 0,0 0,0 0,0 0,0 0,0 0,0 0,0 0,0 0,0 0,0 0,0 0,0 0,0 0,0 0,0 0,0 0,0 0,0 0,0 0,0 0,0 0,0 0,0 0,0 0,0 0,0 0,-52 97,52-97,0 0,0 0,0 0,0 0,0 0,0 0,0 0,0 0,0 0,0 0,0 0,-17 21,17-21,0 0,0 0,0 0,0 0,0 0,0 0,0 0,0 0,0 0,0 0,-13 11,13-11,0 0,0 0,0 0,0 0,0 0,0 0,0 0,0 0,0 0,0 0,0 0,0 0,0 0,0 0,0 0,0 0,0 0,0 0,0 0,0 0,0 0,0 0,0 0,0 10,0-10,0 0,0 0,0 0,0 0,0 0,0 0,15 0,-15 0,0 0,0 0,0 0,0 0,0 0,24 0,-24 0,0 0,0 0,0 0,0 0,30 0,-30 0,0 0,0 0,0 0,39-1,-39 1,0 0,0 0,44-1,-44 1,0 0,47-14,-47 14,48-16,-1-10,-47 26,44-35,-1-9,-4-9,-5-3,-6-5,-6-1,-13 2,-9 6,-18 7,-7 11,-7 15,-3 12,-10 9,-7 26,-1 8,-4 11,2 13,6 14,9 13,6 6,7 10,5 5,9-1,12-4,0-10,26-18,-10-13,6-12,8-13,5-12,12-24,11 1,4-12,8-22,2-17,-6-21,-9-14,-10-7</inkml:trace>
  <inkml:trace contextRef="#ctx0" brushRef="#br0" timeOffset="88492.8484">14739 8457,'0'0,"0"0,0 0,0 0,14 100,-14-100,-29 200,28-138,1 0,0-6,1 58,10-5,0 2,3 5,4 1,-5-8,-3-15,-11-40</inkml:trace>
  <inkml:trace contextRef="#ctx0" brushRef="#br0" timeOffset="88739.8731">14463 9061,'0'0,"0"0,0 0,0 0,0 0,0 0,0 0,0 0,0 0,0 0,220 66,-107-51,5-19,-15-10,-27-11,-31 0</inkml:trace>
  <inkml:trace contextRef="#ctx0" brushRef="#br0" timeOffset="89223.9215">15183 9166,'0'0,"0"0,0 0,0 0,0 0,0 0,0 0,0 0,0 0,0 0,0 0,0 0,0 0,0 0,0 0,0 0,-134-3,134 3,0 0,0 0,0 0,0 0,0 0,0 0,0 0,0 0,0 0,0 0,0 0,0 0,0 0,0 0,0 0,0 0,0 0,0 0,0 0,8 14,-8-14,0 0,0 0,0 0,10 26,-10-26,0 0,0 0,17 46,-17-46,0 0,24 70,-24-70,23 79,2 2,-2-10,-5-24,-3-18,1-30,3 1,8-31,-2-12,-3-9,-6-10,-2 0,-14-1,9 7,-8 10,-2 15,1 13,0 10,0 8,18-1,-3 1</inkml:trace>
  <inkml:trace contextRef="#ctx0" brushRef="#br0" timeOffset="89569.9561">15557 9343,'8'23,"3"1,-11-24,0 0,0 0,0 0,11 23,-11-23,0 0,0 0,21 43,-21-43,0 0,21 39,-21-39,14 27,-5-12,-9-15,0 0,0-9,-17-14,-3-19,-1-14,8-16,13-12,0-1,20 6,2 19,7 22,2 21,6 17,-7-1,-9 22,-3-12,-7-9</inkml:trace>
  <inkml:trace contextRef="#ctx0" brushRef="#br0" timeOffset="89943.9934">15955 9292,'0'25,"1"0,-1-25,0 0,0 0,0 0,0 0,0 0,0 0,0 0,0 0,0 0,0 0,0 0,0 0,11 20,-11-20,0 0,0 0,0 0,0 0,0 0,0 0,0 0,0 0,0 0,0 0,0 0,-3 38,3-38,0 0,0 0,0 0,0 0,0 0,0 0,0 0,0 0,0 0,0 0,14 26,-14-26,0 0,0 0,0 0,0 0,0 0,0 0,0 0,0 0,0 0,0 13,0-13,0 0,0 0,0 0,0 0,0 0,0 0,0 0,0 0,0 0,0 0,0 0,0 0,0 0,0 0,0 0,0 0,0 0,0-14,0 14,0 0,0 0,0 0,0 0,0 0,0 0,0-22,0 22,0 0,0 0,0 0,0 0,0 0,10-36,-10 36,0 0,0 0,0 0,0 0,0-48,0 48,0 0,0 0,0 0,14-56,-14 56,0 0,0 0,14-59,-14 59,0 0,22-52,-22 52,27-35,1 20,7 14,1 33,-5 10,-3 12,-10 6,-9-3,-9-8,-1-14,-15-14,16-21</inkml:trace>
  <inkml:trace contextRef="#ctx0" brushRef="#br0" timeOffset="90438.0428">16742 9006,'0'0,"0"0,0 0,0 0,0 0,0 0,0 0,0 0,0 0,0 0,0 0,0 0,0 0,22 101,-22-101,-11 99,12-65,-2 0,1 0,0 27,-1-12,-1-16,-15-23,6-25,13-20</inkml:trace>
  <inkml:trace contextRef="#ctx0" brushRef="#br0" timeOffset="90594.0585">16634 8695,'0'0,"0"0,0 0,0 0,9-9,-9 9</inkml:trace>
  <inkml:trace contextRef="#ctx0" brushRef="#br0" timeOffset="90817.0808">16970 8651,'0'0,"0"0,0 0,0 0,0 0,0 0,0 0,0 0,0 0,0 0,0 0,0 0,0 0,0 0,0 0,0 0,78 98,-78-98,0 0,1 43,-1-43,0 46</inkml:trace>
  <inkml:trace contextRef="#ctx0" brushRef="#br0" timeOffset="91104.1095">17043 9546,'0'0,"-14"14,14-14,0 0,0 0,0 0,0 0,-9 10,9-10,0 0,0 0,0 0,-20 27,20-27,0 0,0 0,-26 39,26-39,0 0,-32 56,32-56,-41 68,-9 8,-13 8,-19-1,-22-7</inkml:trace>
  <inkml:trace contextRef="#ctx0" brushRef="#br0" timeOffset="94470.446">19274 8143,'0'0</inkml:trace>
  <inkml:trace contextRef="#ctx0" brushRef="#br0" timeOffset="99152.9142">12056 10078,'0'0,"0"0,0 0,0 0,0 0,0 0,0 0,0 0,0 0,0 0,0 0,0 0,0 0,0 0,0 0,0 0,0 0,0 0,0 0,0 0,0 0,0 0,0 0,0 0,0 0,0 0,0 0,0 0,0 0,0 0,0 0,0 0,0 0,0 0,0 0,0 0,0 0,0 0,0 0,0 0,0 0,0 0,0 0,0 0,0 0,0 0,0 0,0 0,0 0,0 0,0 0,0 0,0 0,0 0,0 0</inkml:trace>
  <inkml:trace contextRef="#ctx0" brushRef="#br0" timeOffset="100361.0351">12014 10097,'0'0,"0"0,0 0,0 0,0 0,0 0,0 0,13 9,-13-9,15 16,-15-5,16 5,-8 4,-9 3,10 2,-9 0,0-3,0-2,0-6,0-5,0-9,0 0,0 0,0 0,0 0,0 8,0-8,0 0,9 9,-9-9,0 13,0-3,-1-1,0 0,1 1,0-2,1 1,-1-1,0-8,0 14,0-4,0-2,0 2,0-10,0 15,0-5,0-1,0 0,0 0,0 1,0-2,0 2,0 0,0 0,0 0,8-1,-8-9,0 15,0-15,0 8,8-8,-8 0,0 0,0 0,0 0,0 0,0 0,0 0,0 0,0 0,0 0,0 0,0-9,0 9,0-14,-10 14,11-13,-1 13,0-14,-10 6,10 0,0-2,0-1,0-5,0-1,0 0,0-2,-1-1,1 2,0-4,12-3,-12-5,0-3,14-3,-14-1,17-1,-6-1,4 2,-2-2,7 3,5 2,3 6,6 6,2 9,-4 13,-3-1,-5 1,-8 16,-16 6,8 4,-9 1,1-3</inkml:trace>
  <inkml:trace contextRef="#ctx0" brushRef="#br0" timeOffset="100918.0907">12243 10346,'0'0,"0"0,0 0,0 0,0 0,0 0,0 0,0 0,0 0,0 0,0 0,0 0,0 0,0 0,0 0,0 0,0 0,0 0,0 0,0 0,0 0,0 0,0 0,0 0,0 0,0 0,0 0,0 0,0 0,0 0,0 0,0 0,0 0,0 0,0 0,0 0,0 0,0 0,0 0,0 0,159-21,-159 21,0 0,25-22,-25 22,19-24,-2 2,-8 2,-9 1,0 3,-9 1,-5 4,-1 2,-6 9,5 0,-5 9,0 11,2 10,-1 14,6 11,-2 6,17-1,-1-7,0-14,20-14,10-13,11-12,6 0,3-24,6-2,-7-7,-6-11,-5-7,-9-8,-2-5,-3-2,-6 0</inkml:trace>
  <inkml:trace contextRef="#ctx0" brushRef="#br0" timeOffset="101175.1164">12868 9838,'-12'29,"-3"5,15-34,0 0,-9 39,9-39,-21 81,6 15,4 0,3-13,7-12,1-27,0-15,10-15,-10-14,0-12,0-14</inkml:trace>
  <inkml:trace contextRef="#ctx0" brushRef="#br0" timeOffset="101920.191">12570 10185,'0'0,"0"0,0 0,0 0,0 0,0 0,0 0,0 0,0 0,0 0,0 0,0 0,0 0,176-1,-176 1,54-19,1 0,-6 4,-3 3,-7 3,-6 9,-9-10,-9 10,-15 0,12 11,-12 0,-9 7,9 7,-18 4,5 9,3 5,-2 2,3-3,9-6,0-8,21-8,1-10,4-10,4 0,-2-22,0-1,-5 0,-6-1,-7 6,-10 7,9 10,-9 1,0 0,0 0,0 0,12 0,-12 9,14-9,-6-1,2 1,0 0,3-21,0 3,0-5,2-3,-2-2,2 3,-4 5,-11 5,12 6,-12 9,0 0,0 0,9 0,-9 10,16 4,-7 2,-9 4</inkml:trace>
  <inkml:trace contextRef="#ctx0" brushRef="#br0" timeOffset="102276.2266">13541 10405,'-1'17,"1"-2,0-15,0 0,0 0,0 0,0 0,0 0,0 0,0 0,0 0,0 0,0 0,0 0,-8 13,8-13,0 0,0 0,0 0,0 0,0 0,0 0,0 0,0 0,0 0,0 0,0 22,0-22,0 0,0 0,0 0,0 0,0 0,0 0,0 0,0 0,0 0,-14 14,14-14,0 0,0 0,0 0,0 0,0 0,0 0,0 0,0 0,0 0,0 0,0 0,0 0,0 0,0 0,0 0,0 0,0 0,0 0,0 0,0 0,0 0,0 0,0 0,0 0,0 0,0 0,0 0,0 0,0 0,0 0,-8-18,8 18,0 0,0 0,0 0,0 0,0-28,0 28,0 0,0 0,0 0,1-44,-1 44,0 0,0 0,21-59,-21 59,0 0,25-66,-25 66,34-66,2 9,-6 14,-5 16,-1 9,-5 8,-1 10,-2-11,-6 11</inkml:trace>
  <inkml:trace contextRef="#ctx0" brushRef="#br0" timeOffset="102753.2743">13821 10313,'0'0,"0"0,0 0,0 0,0 0,0 0,0 0,0 0,0 0,0 0,0 0,0 0,0 0,0 0,0 0,0 0,0 0,0 0,0 0,0 0,0 0,0 0,0 0,22 126,-22-126,0 0,-1 57,1-57,1 53,-2-6,1-15,0-20,8-24,7-23,5-19,9-14,1 0,-1 8,5 16,-4 19,2 25,1 11,-4 32,-9 31,-9 23,-12-3,1-14,-2-38,13-33,-11-22</inkml:trace>
  <inkml:trace contextRef="#ctx0" brushRef="#br0" timeOffset="103304.3294">14643 10193,'0'0,"0"0,0 0,0 0,0 0,0 0,0 0,0 0,0 0,0 0,0 0,0 0,0 0,0 0,0 0,0 0,0 0,0 0,0 0,91 95,-91-95,-3 90,2 6,-1-2,1-11,1-23,-1-21,1-18,-1-13,1-8,0 0,1-9,-1-12,-11-20,12-28,1-26,17-19,10-9,7 6,4 16,1 23,-2 25,-1 26,0 17,-3 8,-7 26,-15 3,-13 7</inkml:trace>
  <inkml:trace contextRef="#ctx0" brushRef="#br0" timeOffset="103645.3634">14661 10336,'0'0,"0"0,0 0,0 0,0 0,0 0,0 0,0 0,0 0,0 0,0 0,0 0,0 0,0 0,0 0,0 0,0 0,0 0,0 0,0 0,0 0,0 0,0 0,0 0,0 0,0 0,0 0,0 0,181 64,-140-45,0 4,-4 3,-5 0,-6-3,-8-5,-5-4,-13-14,8 0,-8 0,0 0</inkml:trace>
  <inkml:trace contextRef="#ctx0" brushRef="#br0" timeOffset="103773.3763">15059 10589,'0'22,"0"4,0-26,0 0,0 0,0 0,0 0,0 0,0 0,0 0,0 26,0-26,0 0,0 0,0 0,0 0,0 0,0 0,-2 44,2-44,0 0,0 0,0 0,0 0,0 0,1 34,-1-34,0 0,0 0,0 0,0 0,-11 17,11-17,0 0,0 0,0 0,0 0,0 0,0 0,0 0,1-19,-1 19,0 0,0-32,0 32</inkml:trace>
  <inkml:trace contextRef="#ctx0" brushRef="#br0" timeOffset="103985.3974">15125 10247,'0'0,"0"0,0 0,0 0,0 0,0 0,0 0,0 0,0 0,0 0,0 0,0 0,0 0,0 0,0 0,0 0,0 0,0 0,0 0,0 0,0 0,0 0,0 0,0 0,0 0,0 0,0 0,0 0,0 0,0 0,0 0,0 0,0 0,0 0,0 0,0 0,0 0,0 0,0 0,0 0,0 0,0 0,0 0,0 0,0 0,0 0,0 0,0 0,0 0,0 0,46-1,-46 1,0 0,13-12,-13 12</inkml:trace>
  <inkml:trace contextRef="#ctx0" brushRef="#br0" timeOffset="104416.4405">15298 10707,'0'25,"0"-5,0-20,0 0,0 0,0 0,0 0,0 0,0 0,0 0,0 0,0 0,0 0,0 0,0 0,-1 16,1-16,0 0,0 0,0 0,0 0,0 0,0 0,0 0,0 0,0 0,0 0,0 0,0 28,0-28,0 0,0 0,0 0,0 0,0 0,0 0,0 0,0 0,0 0,0 0,-14 10,14-10,0 0,0 0,0 0,0 0,0 0,0 0,0 0,0 0,0 0,0 0,0 0,0 0,0 0,0 0,0 0,0 0,0 0,0 0,0 0,-11-20,11 20,0 0,0 0,0 0,0 0,0 0,0 0,0 0,1-31,-1 31,0 0,0 0,0 0,0 0,0 0,0 0,0-42,0 42,0 0,0 0,0 0,0 0,0 0,0-47,0 47,0 0,0 0,0 0,0 0,11-47,-11 47,0 0,0 0,0 0,14-41,-14 41,0 0,0 0,14-32,-14 32,0 0,17-23,-17 23,22-16,-1 16,1 0,-3 25,-5 6,-3 9,-2 1,-10-1,1-3,-1-11,0-6,11-9,-10-11,10 0,-10 0,16-23,-6-1</inkml:trace>
  <inkml:trace contextRef="#ctx0" brushRef="#br0" timeOffset="104890.488">15636 10589,'0'0,"0"0,0 0,0 0,0 0,0 0,0 0,0 0,0 0,0 0,0 0,0 0,0 0,149-31,-149 31,0 0,0 0,0 0,0 0,0 0,0 0,0 0,0 0,0 0,0 0,0 0,0 0,0 0,0 0,0 0,0 0,0 0,0 0,0 0,-10 0,10 0,0 0,0 0,0 0,0 0,0 0,0 0,0 0,-10 0,10 0,0 0,0 0,0 0,0 0,0 0,0 0,-14-9,14 9,0 0,0 0,0 0,0 0,0 0,-21 0,21 0,0 0,0 0,0 0,0 0,-23 1,23-1,0 0,0 0,-23 17,23-17,0 0,0 0,0 0,0 0,0 0,0 0,0 0,-23 19,23-19,0 0,0 0,0 0,0 0,0 0,0 0,-19 24,19-24,0 0,0 0,0 0,0 0,0 0,-18 31,18-31,0 0,0 0,0 0,0 0,-16 35,16-35,0 0,0 0,0 0,-11 37,11-37,0 0,0 0,0 33,0-33,0 0,0 23,0-23,-1 11,14-11,7-7,9-15,4-6,3-8,-1-8,-3-6,3-15,-6-15,-3-13,-4-7,-5-8,-7 8,-8 13,0 25</inkml:trace>
  <inkml:trace contextRef="#ctx0" brushRef="#br0" timeOffset="105125.5114">15869 9869,'-10'12,"-4"6,14-18,0 0,0 0,-14 27,14-27,0 0,-27 57,27-57,-28 80,4 20,0 18,7 8,5 0,10-13,1-22,18-23,3-19,1-14,9-12,-1-6,1-9,-2-8,-6 0,-6-16</inkml:trace>
  <inkml:trace contextRef="#ctx0" brushRef="#br0" timeOffset="105599.5589">16300 9973,'0'0,"0"0,0 0,0 0,0 0,0 0,0 0,0 0,0 0,0 0,-44 98,12-45,32-53,-37 66,-2 13,2 10,6 15,4 1,8-1,6-8,11-5,0-11,22-3,-2 2,7-5,-1-1,3-10,-1-5,-2-10,-8-11</inkml:trace>
  <inkml:trace contextRef="#ctx0" brushRef="#br0" timeOffset="107643.7633">16313 10636,'0'0,"0"0,0 0,0 0,0 0,0 0,0 0,0 0,0 0,0 0,0 0,0 0,0 0,0 0,0 0,0 0,0 0,0 0,0 0,0 0,0 0,0 0,0 0,0 0,0 0,0 0,0 0,0 0,0 0,0 0,0 0,0 0,0 0,0 0,0 0,0 0,0 0,0 0,0 0,0 0,0 0,0 0,0 0,0 0,0 0,0 0,0 0,0 0,0 0,0 0,0 0,0 0,0 0,0 0,0 0,0 0,0 0,0 0,0 0,0 0,0 0,0 0,0 0,0 0,0 0,0 0,0 0,0 0,0 0,0 0,0 0,0 0,0 0,0 0,0 0,0 0,0 0,0 0,0 0,0 0,0 0,0 0,0 0,0 0,-110 71,110-71,0 0,-14 33,14-33,-11 39,10 1,-8-3,9-7,10-6,2-8,3-16,7-1,2-9,0-11,-2-5,-4-4,-7-1,-2 2,-8 7,-1 9,0 13,8 0,-8 8,-1 14,13 9,-5 4,2-3,2-7,0-10,4-15,0 0,-2-18,0-6,-3-2,-9 0,14 3,-14 4,7 2,-8 6,0 11,0 0,0 11,9 11,-11 9,10 4,-8-7,-1-8,10-11,-9-9,0-12,1-10,8-9,-8-8,17-6,-3-1,1 2,6 4,-1 12,1 12,1 16,-8 0,-3 0,-4 10,-8-10,11-1,-11-9,16 0</inkml:trace>
  <inkml:trace contextRef="#ctx0" brushRef="#br0" timeOffset="108037.8027">16872 10724,'-1'11,"1"2,0-13,0 0,0 0,0 0,0 0,0 0,0 0,0 0,0 0,0 0,0 0,0 0,0 0,0 0,0 0,0 0,0 0,0 10,0-10,0 0,0 0,0 0,0 0,0 0,0 0,0 0,0 0,0 0,0 0,0 0,0 0,0 0,0 0,0 0,-1 22,1-22,0 0,0 0,0 0,0 0,0 0,0 0,0 0,0 0,0 0,0 0,0 0,0 0,0 0,0 0,0 17,0-17,0 0,0 0,0 0,0 0,0 0,0 0,0 0,0 0,0 0,0 0,0 0,0 0,0 0,9 11,-9-11,0 0,0 0,0 0,0 0,0 0,0 0,0 0,0 0,0 0,0 0,0 0,0 0,0 0,0 0,0 0,0 0,0 0,0 0,0 0,0 0,0 0,0 0,0 0,0 0,0 0,0 0,0 0,0 0,0 0,0 0,0 0,0 0,0 0,0 0,0 0,0 0,0 0,0 0,0 0,0 0,0 0,0 0,0 0,0 0,0 0,0 0,0 0,0 0,0 0,0 0,0 0,0 0,0 0,0 0,0 0,0 0,0 0,0 0,0-9,0 9,0 0,0 0,0 0,0 0,0 0,0 0,0-17,0 17,0 0,0 0,0 0,0 0,0 0,-8-26,8 26,0 0,0 0,0 0,0 0,1-37,-1 37,0 0,0 0,0 0,1-47,-1 47,0 0,0 0,14-53,-14 53,0 0,20-51,-20 51,25-42,2 13,-2 11,-4 8,-5 10,-7 0,-9 0,10 0</inkml:trace>
  <inkml:trace contextRef="#ctx0" brushRef="#br0" timeOffset="108705.8695">17390 10226,'0'0,"0"0,0 0,0 0,0 0,0 0,0 0,0 0,0 0,0 0,0 0,0 0,0 0,0 0,0 0,0 0,0 0,0 0,0 0,0 0,0 0,0 0,0 0,0 0,0 0,0 0,0 0,0 0,0 0,0 0,0 0,0 0,0 0,0 0,0 0,0 0,0 0,0 0,0 0,0 0,40-41,-40 41,0 0,0 0,0 0,0 0,0 0,0 0,0 0,0 0,0 0,-37 1,37-1,0 0,0 0,0 0,0 0,0 0,0 0,0 0,0 0,-42 14,42-14,0 0,0 0,0 0,0 0,0 0,0 0,0 0,-38 12,38-12,0 0,0 0,0 0,0 0,0 0,0 0,-33 16,33-16,0 0,0 0,0 0,0 0,0 0,-28 12,28-12,0 0,0 0,0 0,0 0,-19 12,19-12,0 0,0 0,0 0,-13 9,13-9,0 0,0 0,-9 13,9-13,0 0,0 15,0-15,0 22,-1 9,0 5,-9 5,9 11,-10 7,10 3,-11-1,10-2,1-4,0-7,0-6,0-5,0-7,8-7,-7-8,0-5,11-10,-1 8,6-8,3-2,4 2,4 0,4 0,2-10,5 9,0 1,0 8,-3-1,-4 4,-6-1,-7-1,-6-10,-12 1,9 0,-9-18</inkml:trace>
  <inkml:trace contextRef="#ctx0" brushRef="#br0" timeOffset="108982.8972">17652 10625,'0'0,"0"0,0 0,0 0,0 0,0 0,0 0,0 0,0 0,0 0,0 0,0 0,0 0,0 0,0 0,0 0,65 121,-65-121,0 0,-1 35,1-35,9 34,-10-6,-1-7,2-9,0-12,0 0,0-9,2-15</inkml:trace>
  <inkml:trace contextRef="#ctx0" brushRef="#br0" timeOffset="109182.9171">17697 10496,'0'0,"0"0,0 0,0 0,0 0,0 0,0 0,0 0,0 0,0 0,0 0,0 0,0 0,0 0,0 0,0 0,0 0,0 0,0 0,0 0,9-2,-9 2,0 0,0 0,0 0,0 0,0 0,0 0,16-18,-16 18,0 0,0 0,0 0,0 0,0 0,18-16,-18 16,0 0,0 0,0 0,0 0,23-21,-23 21,0 0,0 0,0 0,21-26,-21 26,0 0,0 0,18-27,-18 27,0 0,16-26,-16 26</inkml:trace>
  <inkml:trace contextRef="#ctx0" brushRef="#br0" timeOffset="109942.9931">17884 10108,'0'0,"0"0,0 0,0 0,0 0,0 0,0 0,115 45,-82-47,2-7,-3 9,1 0,-5-2,-7 2,-2 0,-5 17,-4-2,-11 5,11 6,-10 6,-3 10,2 6,-1 9,0 8,-8 1,6-1,4-5,8-7,0-6,0-7,3-5,0-7,-12-8,12-5,-11-6,0-9,0 10,-12-10,1 11,-5-11,-3 10,-1-10,-4 11,0-11,2 15,1-15,1 15,0-7,1-8,-4 17,-5-8,-1 2,-3 0,0 1,7-12,5 11,8-11,12 0,0 0,1-8,20-4</inkml:trace>
  <inkml:trace contextRef="#ctx0" brushRef="#br0" timeOffset="110428.0417">18443 9908,'0'0,"0"0,0 0,0 0,0 0,0 0,0 0,0 0,0 0,0 0,0 0,0 0,0 0,0 0,0 0,0 0,0 0,0 0,0 0,0 0,0 0,0 0,0 0,0 0,0 0,0 0,0 0,0 0,0 0,0 0,0 0,131 54,-131-54,0 0,23 57,-23-57,20 69,1 9,-3 9,0 7,3 2,-4 7,-4 2,-9 6,-8 8,-23 12,-22 10,-31 20,-37 14,-33 16,-27 3,-21-3</inkml:trace>
  <inkml:trace contextRef="#ctx0" brushRef="#br0" timeOffset="135999.5986">13879 6272,'0'0,"0"0,0 0,0 0,0 0,0 0,0 0,0 0,0 0,0 0,0 0,0 0,0 0,0 0,0 0,0 0,0 0,0 0,0 0,0 0,0 0,0 0,0 0,0 0,0 0,0 0,0 0,0 0,0 0,0 0,0 0,0 0,0 0,0 0,0 0,0 0,0 0,0 0,0 0</inkml:trace>
  <inkml:trace contextRef="#ctx0" brushRef="#br0" timeOffset="137306.7293">13561 8056,'0'0,"0"0,0 0,0 0,0 0,0 0,0 0,0 0,0 0,0 0,-44-102,22 77,22 25,0 0,-28-22,28 22,-89-51,69 42,2 0,3-1,-18-7,1-2,5-2,0 1,1-2,1-1,-2-2,0-2,-2 1,3-5,5-1,0-6,6-6,4-5,4-3,7 1,1-1,-1-1,1-1,21-3,-3-2,4-6,7-2,6-6,2-2,0 1,0 1,6 7,-2-1,-1 2,2 4,0 2,2 4,0 9,1 6,-2 8,-4 5,-3 6,-5 2</inkml:trace>
  <inkml:trace contextRef="#ctx0" brushRef="#br0" timeOffset="138255.8241">20872 5562,'0'0,"0"0,0 0,0 0,0 0,0 0,0 0,0 0,0 0,0 0,0 0,0 0,0 0,0 0,0 0,0 0,0 0,0 0,0 0,0 0,0 0,0 0,0 0,0 0,0 0,0 0,0 0,0 0,0 0,0 0,0 0,0 0,0 0,0 0,164 58,-164-58,44 14,1 9,6 12,-2 7,3 12,-8 8,-5 11,-7 8,-9 4,-3 5,0 3,-6 1,2 2,-1 1,-14 0,1 4,-1 2,-24 9,-13 6,-12 12,-14 6,-12 5,-9 1,-10-3,-13-2,-4-13</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10:30.051"/>
    </inkml:context>
    <inkml:brush xml:id="br0">
      <inkml:brushProperty name="width" value="0.05292" units="cm"/>
      <inkml:brushProperty name="height" value="0.05292" units="cm"/>
      <inkml:brushProperty name="color" value="#FF0000"/>
    </inkml:brush>
  </inkml:definitions>
  <inkml:trace contextRef="#ctx0" brushRef="#br0">17560 13651,'0'0,"0"0,0 0,0 0,0 0,0 0,0 0,0 0,0 0,0 0,0 0,0 0,0 0,0 0,0 0,0 0,0 0,0 0,0 0,0 0,0 0,0 0,0 0,0 0,0 0,0 0,0 0,0 0,0 0,0 0,0 0,0 0,0 0,0 0,0 0,0 0,0 0,0 0,0 0,0 0,0 0,0 0,0 0,0 0,0 0,0 0,0 0,0 0,0 0,0 0,0 0,0 0,0 0,0 0,0 0,0 0,0 0,0 0,0 0,0 0,0 0,0 0,0 0,0 0,0 0</inkml:trace>
  <inkml:trace contextRef="#ctx0" brushRef="#br0" timeOffset="636.0635">17635 13783,'0'0,"0"0,0 0,0 0,0 0,0 0,0 0,0 0,0 0,0 0,0 0,-89 55,74-66,1 11,-7 1,-7-1,-6 0,-4 13,-67 44,87-40,-1 1,5-1,-13 21,4 4,5 8,4 9,4 7,11 7,1 5,14 0,10-4,15-3,7-10,12-8,6-5,7-8,1-10,-5-11,-3-20,-9-1,-1-21,-2-15,-3-18,-7-14,-8-13,-11-8,-16-1,-10 2,-30 12,-11 9,-18 19,-17 16,-13 17,-19 20,-8 8,5 5,8 4</inkml:trace>
  <inkml:trace contextRef="#ctx0" brushRef="#br0" timeOffset="1801.18">17605 8778,'0'0,"-45"101,45-101,0 0,-19 34,19-34,-42 74,-69 81,83-114,3 2,5-1,-19 44,11-7,18 0,17-10,23-6,24-14,19-9,16-16,9-15,3-12,-5-18,-3-11,-3-16,-4-11,-8-18,-7-10,-10-10,-17-3,-15-2,-21 5,-16 5,-20 10,-17 10,-16 10,-13 17,-17 21,-7 24,-6 15,2 33,7 29,14 34,24 32,28 29</inkml:trace>
  <inkml:trace contextRef="#ctx0" brushRef="#br0" timeOffset="9857.9857">6772 9674,'0'0,"0"0,0 0,0 0,0 0,0 0,0 0,0 0,0 0,0 0,0 0,0 0,0 0,0 0,0 0,0 0,0 0,0 0,0 0,0 0,76-100,-76 100,0 0,10-34,-10 34,1-48,18-13,4-10,8-8,10-3,4 4,0 7,6 4,1 5,5-1,7 5,6 3,9 3,3 9,-1 12,-8 13,-9 17,-9 16,-13 20,-13 19,-15 19,-15 19,-1 16,-22 14,5 12,-1 13,0 7,7 9,9 5,-10 6,11 10,-1 8,13 14,-1 9,9 11,9 11,4 10,8 11,0 13,2 5,1 9,2 4,10 8,7 4,15 1,26 1,13-12,13-12,11-16,8-17,12-14,9-8,16-11,11-9,9-12,1-15,-3-12,-5-18,-2-17,7-19,6-11,8-14,4-15,-6-10,-5-19,-13-12,-9-11,-8-21,-8 1,-6-29,-9-8,-8-11,-1-9,-6-6,-3-8,11-15,-11-5,-9-6,-6-10,-23 1,-3-11,-10-8,-9-8,-6-9,-10-5,-7-8,-1-6,-7 1,-9-7,-3 0,-8-5,-2-5,-7-3,-4-1,-4-5,-13 3,2-6,4 3,-13 6,2 1,-3 10,-5 1,-4 10,-3 9,-5 9,-4 10,-6 9,-1 10,-2 8,0 6,1 5,1 11,3 5,3 10,6 4,2-1,1-1,4-9,5 0,1 14</inkml:trace>
  <inkml:trace contextRef="#ctx0" brushRef="#br0" timeOffset="19413.9412">18916 8925,'0'0,"0"0,0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0,-70 61,70-61,0 0,0 0,0 0,-25 14,25-14,0 0,0 0,-27 15,27-15,0 0,-31 19,31-19,-35 19,-2 0,0 3,2-2,0 0,-1 1,5-4,5-2,3-2,9-5,14-8,0 0,0 0,32 0,9-9,17-4,10 2,13 1,6 0,4-1,2 10,-3-15,-6 15,-11-14,-13 15,-12-10,-14 10,-13 0,-11 0,-10 0,-12 0,-9 0,-12 11,-17-1,-7 5,-9 2,-8 1,-5 4,-5 1,0 3,7-4,10 2,12-7,15-2,15-4,15-11,10 10,13-10,14 0,13 8,17-9,16-9,8 1,6 0,-2 7,5-11,-4 12,-6-2,-8 3,-13-1,-13 1,-15 0,-16-1,-15 1,0 0,-19 1,-18 13,-19-1,-19 1,-10 2,-10 4,-4 2,-1 6,3 4,6-3,10 0,8-4,18-1,19-7,20-4,15-4,21-1,17-8,18 7,14-8,14-11,4 11,5-14,0 13,-1-7,-4 8,-12 0,-6-9,-13 9,-17 1,-13-1,-14 1,-11-17,0 0</inkml:trace>
  <inkml:trace contextRef="#ctx0" brushRef="#br0" timeOffset="20298.0295">20628 8835,'0'0,"0"0,0 0,0 0,0 0,0 0,0 0,0 0,0 0,0 0,0 0,0 0,0 0,0 0,0 0,0 0,0 0,0 0,0 0,0 0,0 0,0 0,0 0,0 0,0 0,0 0,0 0,0 0,0 0,0 0,0 0,0 0,0 0,0 0,0 0,0 0,0 0,0 0,0 0,0 0,0 0,0 0,0 0,0 0,0 0,0 0,-157 15,157-15,0 0,0 0,-12 1,12-1,0 0,-12 10,12-10,-13 9,-13 8,0 7,0 4,1 5,0 9,0 2,-1 6,3 0,2 2,4-2,5 2,10 3,0-3,10 5,13-3,11-4,10-4,2-12,10-5,4-8,4-6,3-6,-1-9,-2 0,-3-12,-5 0,-5-8,-5 0,-11-6,-9-2,-8-2,-15-3,0-1,1 3,-14 0,-8 4,-7 3,-5 5,-8 3,-1 7,-8 9,-4 0,-3 2,0 17,2 0,2 5,7 5,7 3,13 3,12 4,10-3,18-4,3-11</inkml:trace>
  <inkml:trace contextRef="#ctx0" brushRef="#br0" timeOffset="105051.5041">10121 9872,'0'0,"0"0,0 0,0 0,0 0,0 0,0 0,0 0,0 0,0 0,0 0,0 0,0 0,0 0,0 0,0 0,0 0,0 0,0 0,0 0,0 0,147-146,-136 123,-1 1,2-3,9-25,-1-4,2-4,-7-3,0-1,-16-2,3 2,-2 4,-17 2,-1 0,-1 2,-6-1,-1 4,-2 5,-4 2,3 8,1 5,3 10,-2 8,-4 13,-7 0,-11 26,-6 8,-7 10</inkml:trace>
  <inkml:trace contextRef="#ctx0" brushRef="#br0" timeOffset="105906.5896">9605 9305,'-11'48,"10"5,1-53,0 0,-16 55,16-55,-23 111,-4 14,-6 8,0 11,4 10,10 5,6 5,11 1,-1 2,1 4,-1 4,8 0,-5 2,7-1,4 3,0-7,4-1,6-3,-3-8,-8-5,1-6,-14-6,2-8,-1-8,-16-8,3-11,1-13,-4-12,0-9,-12-12,-9-4,-7-4,-14-3,-7-5,-9-9,-3-4,-5-8,-7-9,-1-5,-7-10,-8-3,1-5,-4-5,0-6,1-2,5-5,3-5,2-6,0-12,4-6,2-7,1-8,6-1,9-2,3-8,11-3,6-8,4-5,7-4,10-5,1-5,5-4,4 0,4 0,0 2,4-1,4 0,3 4,14 2,-10 4,10 6,-2 4,1 7,11 9,-12 12,8 10,-9 10,-8 11,-6 10</inkml:trace>
  <inkml:trace contextRef="#ctx0" brushRef="#br0" timeOffset="112326.2315">18936 11096,'0'0,"0"0,0 0,0 0,0 0,0 0,0 0,0 0,0 0,0 0,0 0,0 0,0 0,0 0,0 0,0 0,0 0,0 0,0 0,0 0,0 0,0 0,0 0,0 0,0 0,0 0,0 0,0 0,0 0,0 0,0 0,0 0,0 0,0 0,0 0,0 0,0 0,0 0,0 0,0 0,0 0,0 0,0 0,0 0,0 0,0 0,0 0,0 0,0 0,0 0,0 0,0 0,0 0,0 0,0 0,0 0,0 0,0 0,0 0,0 0,0 0,0 0,0 0,0 0,0 0,0 0,0 0,0 0,0 0,0 0,0 0,0 0,0 0,0 0,0 0,0 0,0 0,0 0,0 0,0 0,0 0,0 0,0 0,0 0,-132-60,132 60,0 0,-33 1,33-1,-42 13,-4 6,-7 2,-4 4,2-3,2-2,6-4,6-4,9-1,11-10,11 10,10-11,20 0,17-1,26 1,23-11,16 11,10-2,-2 0,-4 1,-13 10,-17 6,-23 1,-21 0,-24 2,-23-2,-24-3,-22-2,-19-10,-18 16,-6-17,-1 12,10-10,16 12,26-13,24 11,29-12,10 0,28 0,23 11,17-11,18 12,4-13,-5 14,-7-15,-16 15,-18-14,-19 11,-15-10,-20 0,-14 11,-23 0,-26 9,-18 6,-2 6,7 6,17 4,22 8,23 5,11-1,38-4,8-9,16-11,12-13,10-19,1-23,-11-4</inkml:trace>
  <inkml:trace contextRef="#ctx0" brushRef="#br0" timeOffset="112793.2782">19962 11028,'0'0,"0"0,0 0,0 0,0 0,0 0,0 0,0 0,0 0,0 0,0 0,0 0,0 0,0 0,0 0,0 0,0 0,0 0,0 0,0 0,0 0,0 0,0 0,0 0,0 0,0 0,0 0,0 0,0 0,0 0,0 0,0 0,0 0,0 0,0 0,0 0,0 0,0 0,0 0,0 0,0 0,0 0,0 0,0 0,0 0,0 0,0 0,0 0,0 0,0 0,0 0,0 0,0 0,0 0,0 0,0 0,0 0,0 0,0 0,0 0,0 0,21 111,-21-111,0 0,-3 66,-20 16,1 14,-9 7,-4 3,-6-6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34:18.080"/>
    </inkml:context>
    <inkml:brush xml:id="br0">
      <inkml:brushProperty name="width" value="0.05292" units="cm"/>
      <inkml:brushProperty name="height" value="0.05292" units="cm"/>
      <inkml:brushProperty name="color" value="#FF0000"/>
    </inkml:brush>
  </inkml:definitions>
  <inkml:trace contextRef="#ctx0" brushRef="#br0">18366 8526,'0'0,"0"0,0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0,97 63,-97-63,0 0,0 0,0 0,0 0,0 0,0 0,0 0,0 0,0 0,0 0,0 0,0 12,0-12,0 0,0 0,0 0,0 0,0 0,0 0,0 0,0 0,0 0,0 0,0 0,0 0,0 0,0 0,0 0,0 0,0 0,0 0,0 0,0 0,0 0,11 0,-11 0,0 0,0 0,0 0,0 0,0 0,0 0,0 0,0 0,0 10,0-10,0 0,0 0,0 0,0 0,0 0,0 0,0 0,0 0,0 0,0 0,0 0,0 0,0 0,0 0,0 0,0 0,0 0,0 0,0 0,0 0,0 0,0 0,10 9,-10-9,0 0,0 0,0 0,0 0,0 0,0 0,0 0,0 0,0 0,14 0,-14 0,0 0,0 0,11 0,-11 0,0 0,17 7,-17-7,17 0,4 0,1 0,1 0,1 0,2-1,1 1,1 11,2-11,0 6,5-6,2 0,1 9,0-9,-3 8,-1-8,2 0,0 10,4-10,1-3,-3 3,0 0,-3-1,-1 1,-3 0,-2-1,-5 1,-4 0,-5 9,-3-11,-3 2,-9 0,0 0,1 10,-1-10,0 0,0 0,0 0,0 0,0 0,0 0,0 0,0 0,0 0,0 0,-1-10</inkml:trace>
  <inkml:trace contextRef="#ctx0" brushRef="#br0" timeOffset="8058.8058">18475 9551,'0'0,"0"0,0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0,9 0,-9 0,0 0,0 0,0 0,0 0,0 0,0 0,0 0,8-9,-8 9,0 0,0 0,0 0,0 0,0 0,0 0,11 0,-11 0,0 0,0 0,0 0,0 0,0 0,15 0,-15 0,0 0,0 0,0 0,0 0,26 0,-26 0,0 0,0 0,0 0,32 0,-32 0,0 0,0 0,35 8,-35-8,0 0,40 0,-40 0,40 10,5-12,6 2,6-1,9 0,4 0,6-1,0 2,-5-2,-6 1,-6 9,-8-9,-11 1,-10 9,-11-9,-7 9,-12-9,8 7,-8-7,-13-15</inkml:trace>
  <inkml:trace contextRef="#ctx0" brushRef="#br0" timeOffset="15282.5281">18261 14554,'0'0,"0"0,0 0,0 0,0 0,0 0,0 0,0 0,0 0,0 0,0 0,0 0,0 0,0 0,0 0,0 0,0 0,0 0,0 0,0 0,0 0,0 0,0 0,0 0,0 0,0 0,0 0,0 0,0 0,0 0,0 0,0 0,0 0,0 0,0 0,0 0,0 0,0 0,0 0,0 0,0 0,0 0,0 0,0 0,0 0,0 0,0 0,0 0,0 0,0 0,0 0,0 0,0 0,0 0,0 0,0 0,0 0,0 0,0 0,0 0,0 0,0 0,0 0,0 0,0 0,0 0,0 0,0 0,0 0,0 0,0 0,0 0,0 0,0 0,0 0,169 1,-169-1,28 0,5 18,-2-2,1-3,-5-2,-3-11,-2 0,-3 0,3-2,3-7,4 1,3 0,6 8,5-13,4 11,2 2,-1-1,-5 1,-2 0,-8 0,-4 0,-4 0,-1 0,-4 0,2-1,-3 0,0 1,0 0,-4 0,1 0,-1 0,-2 0,0 0,2-2,-2 2,1 0,-1 10,-3-11,-1 1,-9 0,11 0,-11 0,9 9,-9-9,11 0,-11 0,13-1,-13 1,8 0,-8 0,0 0,0 0,0 0,0 0,0-10,17 10</inkml:trace>
  <inkml:trace contextRef="#ctx0" brushRef="#br0" timeOffset="24242.424">17654 14976,'0'0,"0"0,0 0,0 0,0 0,0 0,0 0,0 0,0 0,0 0,0 0,0 0,0 0,78-124,-78 124,20-40,-2-4,0 1,-5 1,-4 2,-10 1,11-5,-12-8,-13-13,-11-17,-10-9,-17-3,-4 0,-8 14,-2 8,3 18,4 11,10 10,2 13,1 8,-1 3,-6 9,-3 0,-2 12,-5 2,1 6,2 5,5 9,5 6,9 8,4 5,9 6,8 5,6 3,8 7,7 5,1 3,23 2,4 3,13 2,4-2,10 1,4-8,2-7,2-12,-2-15,1-10,-1-15,1-8,5-14,2 1,-2-8,0-13,-6-5,-3-9,-2-12,-9-2,-5-5,-5-2,-11 3,-7-1,-6-4,-14-2,0-8,-28-10,-4-10,-7-3,1-4</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34:53.759"/>
    </inkml:context>
    <inkml:brush xml:id="br0">
      <inkml:brushProperty name="width" value="0.05292" units="cm"/>
      <inkml:brushProperty name="height" value="0.05292" units="cm"/>
      <inkml:brushProperty name="color" value="#FF0000"/>
    </inkml:brush>
  </inkml:definitions>
  <inkml:trace contextRef="#ctx0" brushRef="#br0">14588 5068,'0'0,"0"0,0 0,0 0,0 0,0 0,0 0,0 0,0 0,0 0,0 0,0 0,0 0,0 0,0 0,0 0,0 0,0 0,0 0,0 0,0 0,0 0,0 0,0 0,0 0,0 0,0 0,0 0,0 0,0 0,0 0,0 0,0 0,0 0,0 0,0 0,0 0,0 0,0 0,0 0,0 0,0 0,0 0,0 0,0 0,0 0,0 0,0 0,0 0,0 0,0 0,0 0,0 0,0 0,0 0,0 0,0 0,0 0,0 0,0 0,0 0,65 110,-65-110,0 0,7 58,-8 1,0-6,1-10,-1-20,-10-23,-4-12,0-19,0-15,-3-11</inkml:trace>
  <inkml:trace contextRef="#ctx0" brushRef="#br0" timeOffset="1128.1128">14507 5203,'0'0,"0"0,0 0,0 0,0 0,0 0,0 0,0 0,0 0,0 0,0 0,0 0,0 0,0 0,0 0,0 0,0 0,0 0,0 0,0 0,0 0,0 0,0 0,0 0,0 0,0 0,0 0,0 0,0 0,0 0,0 0,0 0,0 0,0 0,0 0,0 0,0 0,0 0,0 0,0 0,0 0,0 0,0 0,0 0,0 0,0 0,-7-92,7 92,0 0,0 0,0 0,0 0,-5-37,5 37,0 0,0 0,0 0,1-12,-1 12,0 0,0 0,0-17,0 17,0 0,0-20,1-18,11-10,3-4,2 1,10 2,5 4,13 5,6 4,12 12,2 11,5 11,-6 13,-9 9,-15 7,-21 5,-19 3</inkml:trace>
  <inkml:trace contextRef="#ctx0" brushRef="#br0" timeOffset="1527.1527">14462 5198,'0'0,"0"0,0 0,0 0,0 0,0 0,0 0,0 0,0 0,0 0,0 0,0 0,0 0,0 0,0 0,197 27,-138-38,-6 0,-11 2,-12 9,-11 0,-4 0,-3 20,-4 0,2 6,2 3,3 0,-3-4,-4-9,-8-16,0 0,0-14,-17-16,10-13</inkml:trace>
  <inkml:trace contextRef="#ctx0" brushRef="#br0" timeOffset="1701.1701">14901 5059,'13'0,"0"0,-13 0,0 0,0 0,10 0,-10 0,0 0,17 0,-17 0,17 22,-1 3,-16-25</inkml:trace>
  <inkml:trace contextRef="#ctx0" brushRef="#br0" timeOffset="2542.2542">15066 5324,'0'0,"0"8,0-8,11 0,-11 0,9 0,4-17,4-14,6-4,4 4,4 11,1 19,-1 1,0 13,-5 4,0 3,-1-4,2-2,2-14,3 0,0-1,-1 1,0-20,1 7,-2 1,-3 1,-5 0,-9 11,-13-7,9 7,-9 0,-9 0,-1 0,-6 11,-3 0,-4 2,-3 9,0 6,6 2,5 0,4-12,11-8,0-10,24 0,5-2,2-18,5-4,0-8,-3-11,-1-7,3-11,-2-8,0-5,-5 1,-7 9,-11 11,-18 13,-12 6,-10 10,-10 7,3 19,-5 18,3 24,4 22,14 16,19 5,12-6,16-6,6-11,9-12,1-8,6-15,2-17,6-12,0-25,0-10,-5-13</inkml:trace>
  <inkml:trace contextRef="#ctx0" brushRef="#br0" timeOffset="3014.3014">16810 4240,'0'0,"0"0,0 0,0 0,0 0,0 0,-57 95,-5-2,45-71,1 7,-2 3,-18 36,-7 13,-2 15,-5 15,11 15,14 5,26 4,13-2,32-7,28-6,30-5,28-2,18-2,3 0</inkml:trace>
  <inkml:trace contextRef="#ctx0" brushRef="#br0" timeOffset="10961.096">22818 11826,'0'0,"0"0,0 0,0 0,0 0,0 0,0 0,0 0,0 0,0 0,0 0,0 0,0 0,0 0,0 0,0 0,0 0,0 0,0 0,0 0,0 0,0 0,0 0,0 0,0 0,0 0,0 0,0 0,0 0,-158-84,158 84,-32-20,0 12,0 8,0 0,5 8,10 5,16 6,1 3,21 9,9 3,7 3,1 1,1-5,-6 0,-10-6,-9-1,-15-4,-8-4,-16-5,-7-13,-7 0,6 0,11 0,9 0,13-8,0 8,39-9,12 9,16-17,11 6,-3 0,-6 2,-13 0,-18 9,-18-13,-20-1,0-5,-21-5,-16 1,-10 7,0 15,5 2,8 30,15 2,10 10,8 4,28 1,5-4,8-7,9-13,6-12,-3-12,1-26,-8-8,-9-13</inkml:trace>
  <inkml:trace contextRef="#ctx0" brushRef="#br0" timeOffset="11265.1264">23227 11696,'-1'37,"12"6,-11-43,0 0,0 43,0-43,13 85,-4-2,3-9,-2-12,1-18,3-15,-4-14,-10-15,0-13,-15-16</inkml:trace>
  <inkml:trace contextRef="#ctx0" brushRef="#br0" timeOffset="11767.1766">23201 11783,'47'13,"-6"2,-41-15,0 0,41 14,-41-14,80 28,-7-1,-6-2,-10-2,-14-5,-11-4,-13-14,-19 0,0-9,-27-10,-9-8,-15 0,-7 3,2 6,9 6,13 13,17-1,17 26,17 5,17 4,11 9,10 0,2 4,-8-3,-8-7,-13-4,-15-1,-14-6,-16-2,-11-3,-12-8,-9-4,-10-10,1 0,3-8</inkml:trace>
  <inkml:trace contextRef="#ctx0" brushRef="#br0" timeOffset="13274.3273">17093 5420,'0'0,"0"0,0 0,0 0,0 0,0 0,0 0,0 0,0 0,0 0,0 0,0 0,0 0,0 0,0 0,0 0,0 0,0 0,0 0,0 0,0 0,0 0,0 0,0 0,0 0,0 0,0 0,0 0,0 0,0 0,0 0,0 0,0 0,0 0,0 0,0 0,0 0,0 0,0 0,0 0,0 0,0 0,0 0,0 0,0 0,0 0,0 0,0 0,0 0,0 0,0 0,-19 29,19-29,0 0,0 0,-10 61,10-61,0 0,0 72,0-72,0 72,-10-15,11-19,-1-17,-14-21,6 0,-1-31,0-11,-6-19</inkml:trace>
  <inkml:trace contextRef="#ctx0" brushRef="#br0" timeOffset="13498.3497">16870 5035,'0'0,"0"0,0 0,0 0,0 0,0 0,0 0,0 0,0 0,0 0,0 0,0 0,0 0,0 0,0 0,0 0,0 0,0 0,0 0,0 0,0 0,0 0,0 0,0 0,0 0,0 0,114 35,-114-35</inkml:trace>
  <inkml:trace contextRef="#ctx0" brushRef="#br0" timeOffset="13953.3952">17288 5362,'3'26,"7"2,-10 1,13 29,-13-1,8-7,-7-10,-1-11,-1-11,2-9,-1-9,0 0,16 0,-1-25,9-10,8-22,10-16,4-6,2 13,-5 20,-1 26,-1 20,-7 36,0 12,-3 15,-7 5,-2-7,-7-15,-1-19,-4-19,2-18,4-17,-2-16</inkml:trace>
  <inkml:trace contextRef="#ctx0" brushRef="#br0" timeOffset="14299.4298">18060 4848,'0'0,"0"0,0 0,0 0,0 0,35 89,-35-89,0 0,22 67,-22-67,17 82,2 10,2 3,-2-7,-6-15,-2-16,-2-13,4-8,6-9,9-9,1-19,-4-11,-3-14,-11-13,-11-6,0-5,-1 2</inkml:trace>
  <inkml:trace contextRef="#ctx0" brushRef="#br0" timeOffset="14525.4524">17912 5248,'0'0,"0"0,0 0,0 0,0 0,0 0,192 4,-88-27,15 4,11-1,2 1,-8-2,-14 0,-10 3</inkml:trace>
  <inkml:trace contextRef="#ctx0" brushRef="#br0" timeOffset="19052.9051">19723 5127,'0'0,"0"0,0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0,29-57,-29 57,0 0,0 0,0 0,0 0,0 0,0 0,-16-18,16 18,0 0,0 0,0 0,0 0,0 0,-18-22,18 22,0 0,0 0,0 0,0 0,-21-17,21 17,0 0,0 0,0 0,-30-11,30 11,0 0,0 0,-33 0,33 0,0 0,-41 0,41 0,-39 21,4 1,6 0,9-2,10-2,10-2,23-5,9 2,16 0,12-3,2 1,-8-1,-11 0,-10 3,-13 2,-7 6,-12 5,-1 3,-24 5,-3 0,-6-1,-3-3,-3-4,12-8,7-5,10-13,10 0,0 0,26-10,8-8,14-6,9-4,7-5,1-2,-4 1,-6-2,-11 2,-13 0,-12 2,-19 4,-1 3,-15 4,-11 8,-10 13,2 0,-1 12,9 13,3 12,6 8,10 4,9-3,-1-5,16-11,9-9,18-7,12-15,17 1,5-23,-5 0,-13-6,-11-2,-16-1,-7 1,-11 4,-5 5,-10 8,1 5,-17 9,-7 0,-10 13,-3 7,2 8,1 2,12-3,6-3,16-8,0-8,21-8,10 0,7-1,5-17,-5 0,-5 1,-10 2,-8 6,-6 9,-9 0,0 0,13 19,-4-1,3 1,5-2,2-6,-2-11,7 0,-1 0,3-13,-6-2,-3 4,-5 2,-12 9,13 0,-13 0,15 16,-2-4,-2 1,-3-2,-8-11,10 8,-10-8,0 0,0 0,-1-12,-11-4,4-7,8-7,-11-5,10 5,-1 1,14 8,-3 8,3 3,6 10,1-11,7 11,4-14,-2 4,-3-4,-5 1</inkml:trace>
  <inkml:trace contextRef="#ctx0" brushRef="#br0" timeOffset="19428.9427">21154 5107,'0'0,"0"0,0 0,0 0,0 0,0 0,0 0,0 0,0 0,0 0,0 0,0 0,0 0,0 0,0 0,0 0,0 0,0 0,0 0,0 0,0 0,0 0,0 0,0 0,0 0,0 0,0 0,0 0,0 0,0 0,0 0,0 0,0 0,0 0,0 0,0 0,0 0,0 0,0 0,0 0,0 0,0 0,0 0,0 0,0 0,0 0,0 0,0 0,0 0,0 0,0 0,0 0,0 0,0 0,0 0,0 0,0 0,0 0,2 36,-2-36,0 0,0 0,0 0,0 0,-32 21,32-21,0 0,0 0,-35 22,35-22,0 0,0 0,-33 25,33-25,0 0,-25 27,25-27,-11 29,12-1,32-2,10-5,14-8,8-13,-1 0,-3-19,-3-4,-8-9,-5-6,-7-7,-2-12</inkml:trace>
  <inkml:trace contextRef="#ctx0" brushRef="#br0" timeOffset="19994.9993">21553 4721,'0'0,"0"0,0 0,0 0,0 0,-50 102,50-102,0 0,-10 50,10-50,1 58,10 9,-10 2,10-4,-11-5,1-11,-12-12,13-10,-2-11,-11-8,11-8,15 0,2-8,13-10,12-7,7-1,6 0,2 11,1 15,-5 0,-7 12,-12 12,-9 5,-9 0,-6-2,-10-5,9-8,-9-4,22-10,-7 0,-1-23,-3-1,-12-14,15-10,-5-11,5-9</inkml:trace>
  <inkml:trace contextRef="#ctx0" brushRef="#br0" timeOffset="20509.0507">22176 4312,'0'0,"0"0,0 0,0 0,0 0,0 0,0 0,0 0,0 0,0 0,32 93,5-54,-37-39,47 52,6 4,4 5,-2 8,-2 2,-13 7,-7 2,-13 3,-20 5,-14 1,-24 1,-23 2,-15-2,-18-2,-5-8,-4-9,8-12,20-18,24-19,33-22</inkml:trace>
  <inkml:trace contextRef="#ctx0" brushRef="#br0" timeOffset="21228.1226">23229 4419,'0'0,"0"0,0 0,0 0,0 0,0 0,0 0,0 0,0 0,0 0,0 0,0 0,0 0,0 0,0 0,0 0,0 0,0 0,0 0,0 0,0 0,0 0,0 0,0 0,0 0,0 0,0 0,0 0,0 0,0 0,0 0,0 0,0 0,0 0,-168 73,168-73,-43 30,2 6,17-3,23 0,16 0,22 0,16 1,9 1,1-1,3 5,-10 4,-16 7,-27 5,-29-1,-24 1,-14-5,-8-2,8-4,11-3,11-2,19-1,13 5,0 1,21 2,-8-4,-1 0,-12-3,-1 0,2-1,-1 3,-11 2,14 3,21-1,4-3</inkml:trace>
  <inkml:trace contextRef="#ctx0" brushRef="#br0" timeOffset="40368.0364">16186 6911,'0'0,"0"0,0 0,0 0,0 0,0 0,0 0,0 0,0 0,0 0,0 0,0 0,0 0,0 0,0 0,0 0,0 0,0 0,0 0,0 0,0 0,0 0,0 0,0 0,0 0,0 0,0 0,27 102,-27-102,0 0,0 0,-8 70,8-70,0 0,1 17,-1-17,0 18,-1 0,2 20,-1 2,-1-1,2-2,-1-3,-1-7,1-14,-10-13,10-18,-12-14</inkml:trace>
  <inkml:trace contextRef="#ctx0" brushRef="#br0" timeOffset="40607.0603">16049 6757,'0'0,"0"0,0 0,0 0,0 0,0 0,0 0,0 0,0 0,0 0,0 0,0 0,0 0,0 0,0 0,0 0,0 0,0 0,0 0,0 0,0 0,0 0,0 0,0 0,0 0,0 0,0 0,0 0,0 0,0 0,0 0,0-76,0 76,0 0,0 0,0 0,0 0,0 0,0 0,0 0,13-15,-13 15,0 0,9-13,-9 13</inkml:trace>
  <inkml:trace contextRef="#ctx0" brushRef="#br0" timeOffset="41114.111">16193 6546,'0'0,"0"0,0 0,152 94,-136-48,-2 11,1 9,2 13,-6 3,-1 4,-9-8,10-10,-10-12,-2-15,1-15,9-12,-9-14,0 0,0-22,0-14,10-23,-10-22,-1-18,10-8,-9-1,12 6,5 15,3 13,5 14,7 16,-1 11,4 12,3 11,-8 10,-11 21,-9 9,-11 12,-26 8,-4 0</inkml:trace>
  <inkml:trace contextRef="#ctx0" brushRef="#br0" timeOffset="41320.1316">16243 6908,'0'0,"9"0,-9 0,0 0,0 0,0 0,17 0,-17 0,0 0,0 0,40-12,-40 12,0 0,58-1,-58 1,72-16,4 15,-3-10,-6 11,-13-1,-9-8</inkml:trace>
  <inkml:trace contextRef="#ctx0" brushRef="#br0" timeOffset="42216.2212">17583 6293,'0'0,"0"0,0 0,0 0,0 0,0 0,0 0,0 0,0 0,0 0,0 0,0 0,0 0,0 0,0 0,0 0,0 0,0 0,0 0,0 0,0 0,0 0,0 0,0 0,0 0,0 0,0 0,0 0,0 0,0 0,0 0,0 0,0 0,0 0,0 0,0 0,0 0,0 0,0 0,0 0,0 0,0 0,0 0,0 0,0 0,0 0,0 0,0 0,0 0,0 0,0 0,0 0,0 0,0 0,0 0,0 0,0 0,0 0,0 0,0 0,0 0,0 0,0 0,0 0,0 0,0 0,0 0,0 0,0 0,0 0,0 0,0 0,-46 113,46-113,0 0,-35 33,35-33,-72 65,0 13,-6 4,14 8,18 2,12 3,26 4,8 1,24 2,8-4,8-8,11-14,1-17,6-21,-3-14,1-15,-4-12</inkml:trace>
  <inkml:trace contextRef="#ctx0" brushRef="#br0" timeOffset="43065.3061">18049 6696,'0'0,"0"0,0 0,0 0,-160 6,160-6,-40 18,2-3,7 4,16 0,16 3,9 1,17 5,9 1,9 2,2-1,-2-1,-4 3,-7-3,-10 1,-13-3,-11 1,-15 0,-8-1,-2-1,1-7,6-6,10-13,8 0,16 0,13-22,14-1,15-3,9-3,10-1,1-1,-4 0,-6-4,-15 4,-13-2,-14 2,-27 1,1 1,-25 4,-10 10,-10 7,-3 8,0 25,7 12,7 13,13 9,14 4,7-6,27-9,8-17,14-16,10-17,4-24,0-12,-10-8,-10-8</inkml:trace>
  <inkml:trace contextRef="#ctx0" brushRef="#br0" timeOffset="43334.333">18789 6465,'1'13,"-2"11,1-24,0 0,0 0,1 32,-1-32,0 0,0 68,0-68,3 87,-2 10,8-1,-8-13,10-17,-3-23,-7-21,11-22,-12-13,-10-14</inkml:trace>
  <inkml:trace contextRef="#ctx0" brushRef="#br0" timeOffset="43544.354">18625 6684,'0'0,"0"0,0 0,0 0,0 0,0 0,0 0,0 0,0 0,0 0,0 0,0 0,0 0,0 0,0 0,195-87,-124 75,1 12,-4-1,-7 0,-11 1</inkml:trace>
  <inkml:trace contextRef="#ctx0" brushRef="#br0" timeOffset="43873.3869">19264 6613,'0'0,"0"0,0 0,0 0,0 0,0 0,0 0,-14 11,14-11,0 0,0 0,0 0,-24 17,24-17,0 0,0 0,-37 25,37-25,0 0,-46 29,46-29,-52 33,7 2,14-7,14-4,16-5,20-3,12-1,10 3,4-1,7 1,-3 0,-4 2,-10-1,-14 0,-20 4,-1 3,-35 6,-5 3,-11-1,2-4,9-13,5-17,18-10,17-22</inkml:trace>
  <inkml:trace contextRef="#ctx0" brushRef="#br0" timeOffset="44522.4518">19927 6227,'0'0,"0"0,0 0,0 0,0 0,0 0,0 0,0 0,0 0,0 0,0 0,0 0,0 0,-165-48,165 48,-43 0,0 17,1 1,3 4,8 1,13-1,8 4,10 3,2 11,-2 6,13 14,-13 8,1 9,1 9,9 5,-10 2,15 1,-3 3,-12-4,0 1,0-4,3-4,-18-8,6-14,0-12,8-13,0-11,14-7,12-2,10-3,12-5,7-2,6-11,0 2,-3 0,-10-2,-14-8,-15-5,-20-4,1-1</inkml:trace>
  <inkml:trace contextRef="#ctx0" brushRef="#br0" timeOffset="46063.6059">19948 6857,'0'0,"0"0,0 0,0 0,0 0,0 0,0 0,0 0,0 0,0 0,0 0,0 0,0 0,0 0,0 0,0 0,0 0,0 0,0 0,0 0,0 0,0 0,0 0,0 0,0 0,0 0,0 0,0 0,0 0,0 0,0 0,0 0,0 0,0 0,0 0,0 0,0 0,0 0,0 0,0 0,0 0,0 0,0 0,0 0,0 0,0 0,0 0,0 0,0 0,0 0,0 0,0 0,0 0,0 0,0 0,0 0,0 0,0 0,0 0,0 0,0 0,0 0,0 0,0 0,0 0,0 0,0 0,0 0,0 0,0 0,0 0,0 0,-75-85,75 85,0 0,0 0,0 0,0 0,0 0,0 0,0 0,0 0,0 0,0 0,0 0,-32 1,32-1,0 0,0 0,0 0,0 0,0 0,0 0,0 0,0 0,0 0,0 0,-35 16,35-16,0 0,0 0,0 0,0 0,0 0,0 0,0 0,0 0,0 0,-28 22,28-22,0 0,0 0,0 0,0 0,0 0,0 0,0 0,0 0,-16 25,16-25,0 0,0 0,0 0,0 0,0 0,0 0,0 0,0 26,0-26,0 0,0 0,0 0,0 0,0 0,0 0,1 26,-1-26,0 0,0 0,0 0,0 0,0 0,19 23,-19-23,0 0,0 0,0 0,0 0,26 27,-26-27,0 0,0 0,0 0,32 26,-32-26,0 0,0 0,37 27,-37-27,0 0,32 31,-32-31,32 32,-8-1,-8 1,-15-3,0 0,-11 0,-9-2,-2-5,2-5,5-8,14-9,0 0,11 0,18-19,15 0,12-4,8-5,1 1,-4-3,-5 3,-11-2,-11 1,-6-3,-10-1,-11 5,-7-1,-16 4,-11 5,-13 9,-8 11,-7 11,0 14,8 13,10 2,13 2,12-2,13-6,19-6,13-6,12-6,7-18,5 1,-2-10,-2-10,-1-4,-1-3,-1-2,-2-1,-2 0,-8 1,-9 5,-11 7,-8 4,-10 5,-9 8,-5-12,-3 12,-3 0,-4 9,-1 9,-4 8,0 7,2 1,7-1,10-7,10-7,19-7,7-13,7 2,6-20,0-4,-5-2,-6-1,-6 4,-9 5,-5 8,-8 9,8 0,-8 22,16 1,-6 4,2 0,3-6,0-7,4-6,3-8,-1-1,-2-12,-2 2,-4-1,-6 2,-7 10,10-9,-10 9,0 8,1 2,-1 2,-1 1,-13-5,4-8,-1 0,-1 0,-2-18,14-2,-11-5,11-8,21-4,0-1,6 6,3 7,0 13,-2 12,-5 0,-4 0,-5-9,0 9,1-18</inkml:trace>
  <inkml:trace contextRef="#ctx0" brushRef="#br0" timeOffset="46433.6429">21409 6856,'0'0,"0"0,0 0,0 0,0 0,0 0,0 0,0 0,0 0,0 0,0 0,-96 98,96-98,0 0,-27 28,27-28,-25 32,3 6,8-2,15 0,-1-6,28-7,5-7,10-7,5-9,-1-9,0-6,-6-7,-9-3,-6-3,-9-3</inkml:trace>
  <inkml:trace contextRef="#ctx0" brushRef="#br0" timeOffset="47018.7014">21602 6630,'1'29,"0"5,-1-34,0 0,0 0,0 36,0-36,0 0,11 72,-11-72,9 73,-8-1,14-5,-14-8,0-7,-1-12,0-11,0-11,1-8,-1-10,0 0,7-17,6-10,5-12,9-6,6 5,1 12,4 14,3 14,-3 18,-5 11,-3 6,-12 6,-10-1,-7-10,-1-10,0-11,0-9,0-22,0-4,-1-12</inkml:trace>
  <inkml:trace contextRef="#ctx0" brushRef="#br0" timeOffset="47731.7727">21834 6164,'0'0,"0"0,0 0,0 0,0 0,0 0,0 0,0 0,0 0,204-1,-137 2,-3-2,-11 1,-11 0,-12 14,-8 0,-9 2,-2 6,-11 5,12 5,-13 5,2 8,-1 12,0 9,11 11,-11 12,1 4,11 4,-12-3,16-3,-2-8,1-3,4-3,-1 1,1-1,-2-4,-4-8,-12-8,0-16,-2-10,-6-10,-16-4,-10-6,-18-11,-12 9,-9-9,-12-7,-4 6,-4-13,1 15,6-17</inkml:trace>
  <inkml:trace contextRef="#ctx0" brushRef="#br0" timeOffset="52361.2356">22392 6875,'0'0,"0"0,0 0,0 0,0 0,0 0,0 0,0 0,0 0,0 0,0 0,0 0,0 0,0 0,0 0,0 0,0 0,0 0,0 0,0 0,0 0,0 0,0 0,0 0,96 89,-96-89,0 0,0 0,0 0,10 0,-10 0,0 0,0 0,13 0,-13 0,0 0,18 0,-18 0,34 0,6 1,5-2,-4-20,-4-1,-12-3</inkml:trace>
  <inkml:trace contextRef="#ctx0" brushRef="#br0" timeOffset="52580.2575">22519 6793,'0'0,"0"0,0 0,0 0,0 0,0 0,0 0,0 0,0 0,0 0,191 21,-149-34</inkml:trace>
  <inkml:trace contextRef="#ctx0" brushRef="#br0" timeOffset="52937.2932">22865 6967,'0'0,"0"0,0 0,0 0,0 0,0 0,0 0,0 0,0 0,0 0,0 0,0 0,0 0,173 49,-173-49,37-14,1 5,-8-6,-11-1,-7-6,-12 0</inkml:trace>
  <inkml:trace contextRef="#ctx0" brushRef="#br0" timeOffset="53149.3144">22997 6825,'0'0,"0"0,0 0,0 0,0 0,0 0,0 0,0 0,0 0,0 0,0 0,0 0,0 0,0 0,0 0,0 0,0 0,0 0,0 0,0 0,0 0,0 0,0 0,0 0,0 0,0 0,0 0,0 0,0 0,0 0,0 0,127-24,-127 24,0 0,32-23,-32 23</inkml:trace>
  <inkml:trace contextRef="#ctx0" brushRef="#br0" timeOffset="53630.3625">23450 6894,'0'0,"0"0,0 0,0 0,0 0,0 0,0 0,0 0,0 0,0 0,0 0,0 0,0 0,0 0,0 0,0 0,0 0,0 0,0 0,0 0,0 0,0 0,0 0,0 0,0 0,0 0,0 0,0 0,0 0,0 0,0 0,160 49,-160-49,0 0,19 0,-19 0,20 0,20 0,2 0,-9-18,-5-1,-10-4,-7-4</inkml:trace>
  <inkml:trace contextRef="#ctx0" brushRef="#br0" timeOffset="53911.3906">23935 6515,'0'0,"0"0,0 0,0 0,0 0,0 0,0 0,0 0,53 127,-53-127,1 71,-2 12,2 7,-17-1,5-12,3-11,8-19,0-15,0-19</inkml:trace>
  <inkml:trace contextRef="#ctx0" brushRef="#br0" timeOffset="54461.4456">24102 5932,'0'0,"0"0,0 0,0 0,0 0,0 0,0 0,0 0,0 0,0 0,0 0,0 0,0 0,0 0,0 0,0 0,0 0,0 0,0 0,0 0,0 0,0 0,0 0,0 0,0 0,0 0,155 57,-155-57,29 16,-2 5,31 21,3 13,3 13,-1 9,-1 15,-1 2,-9 9,-8 4,-13 2,-19 4,-12 1,-40 0,-16 0,-23 1,-20-2,-8-2,-4-6,5-7,12-15,12-21,20-25,16-28</inkml:trace>
  <inkml:trace contextRef="#ctx0" brushRef="#br0" timeOffset="60282.0276">18041 8029,'0'0,"0"0,0 0,0 0,0 0,0 0,0 0,0 0,0 0,0 0,0 0,0 0,0 0,0 0,0 0,0 0,0 0,0 0,0 0,0 0,0 0,0 0,0 0,0 0,0 0,0 0,0 0,0 0,0 0,0 0,0 0,0 0,0 0,0 0,0 0,0 0,0 0,0 0,0 0,0 0,0 0,0 0,0 0,0 0,0 0,0 0,0 0,0 0,0 0,0 0,0 0,0 0,0 0,0 0,0 0,0 0,0 0,58 102,-58-102,0 0,0 0,0 15,0-15,0 0,13 29,-2 9,-2-1,-9 3,15-4,-15-8,1-7,9-12,-10-9,0 0,-12-14,0-6,-4-6,3-12,13-9,0-6,12-2,10 7,4 10,2 9,-3 10,-4 7,-4 12,-4 0,1-1,-3 12,4-2</inkml:trace>
  <inkml:trace contextRef="#ctx0" brushRef="#br0" timeOffset="60727.0721">18361 8287,'0'0,"13"0,-13 0,0 0,0 0,0 0,0 0,0 0,0 0,0 0,0 9,0-9,0 0,0 0,0 0,0 0,0 0,0 0,25-1,-25 1,0 0,0 0,0 0,0 0,0 0,20 0,-20 0,0 0,0 0,0 0,0 0,25 0,-25 0,0 0,0 0,0 0,28 0,-28 0,0 0,0 0,27-19,-27 19,0 0,26-18,-26 18,21-20,-5-2,-7-2,-10 2,1-2,-15 3,-3 4,-10 8,-1 10,-5 16,3 12,4 14,7 8,6 2,16-4,7-8,11-12,11-12,8-6,5-11,3-19,-6-8,-6-13,-10-7,-10-6,-5-5</inkml:trace>
  <inkml:trace contextRef="#ctx0" brushRef="#br0" timeOffset="61004.0998">18731 7807,'1'29,"0"10,-1-39,0 0,0 43,0-43,13 85,-11 8,10-3,-12-7,18-15,-18-18,15-19,-15-17,10-14,-10-15,0-13,-11-14</inkml:trace>
  <inkml:trace contextRef="#ctx0" brushRef="#br0" timeOffset="61540.1534">18626 8036,'15'0,"5"-11,-20 11,0 0,0 0,0 0,20 0,-20 0,0 0,0 0,40-18,-40 18,0 0,44-11,-44 11,45-8,-5 6,-4 2,-6 0,-8 0,-5 0,-5 14,0 1,-1 4,-12 3,14 4,-13 1,1 4,-1-2,12-3,-4-6,7-1,3-4,2-4,3-11,1 0,5-14,-2-8,-2-6,-4-4,-2 3,-6 1,-3 4,-11 5,13 2,-12 5,-1 1,2 0,9 1,-1 10,3-13,4 13</inkml:trace>
  <inkml:trace contextRef="#ctx0" brushRef="#br0" timeOffset="61845.1839">19416 8093,'0'15,"13"-1,-13-14,0 0,0 0,0 0,0 0,0 0,0 0,0 0,0 0,0 0,0 0,0 0,0 0,0 0,0 0,0 0,0 0,0 0,1 14,-1-14,0 0,0 0,0 0,0 0,0 0,0 0,0 0,0 0,0 0,0 0,0 0,0 0,0 0,0 0,0 0,0 0,20 29,-20-29,0 0,0 0,0 0,0 0,0 0,0 0,0 0,0 0,0 0,0 0,0 0,0 0,0 0,0 0,0 0,11 24,-11-24,0 0,0 0,0 0,0 0,0 0,0 0,0 0,0 0,0 0,0 0,0 0,0 0,0 0,0 0,9 20,-8-5,-1-15,0 0,0 0,0 0,0 0,0 0,0 0,0 0,0 0,0 0,0 0,0 0,0 0,12 8,-12-8,0 0,0 0,0 0,0 0,0 0,0 0,0 0,0 0,0 0,0 0,0 0,0 0,0 0,0 0,0 0,0 0,0 0,0 0,0 0,0 0,0 0,0 0,0 0,0 0,0 0,0 0,0 0,0 0,0 0,0 0,0 0,0 0,0 0,0 0,0 0,0 0,0 0,0 0,0 0,0 0,0 0,0 0,0 0,0 0,0 0,0 0,0 0,0 0,0 0,0 0,0 0,0 0,0 0,-1-17,1 17,1-23,-1 23,0 0,0 0,0 0,0 0,0 0,-2-33,2 33,0 0,0 0,0 0,0 0,-1-43,1 43,0 0,0 0,0 0,16-49,-16 49,0 0,0 0,21-46,-21 46,0 0,28-44,-28 44,28-30,-1 12,-7 10,-6 8,-6-1,-8 1,11 0</inkml:trace>
  <inkml:trace contextRef="#ctx0" brushRef="#br0" timeOffset="62298.2292">19810 8024,'0'0,"9"9,-9-9,0 0,0 0,0 0,0 0,0 0,0 0,0 0,0 0,0 0,0 0,0 0,0 0,0 0,0 0,0 0,0 0,0 0,11 19,-11-19,0 0,0 0,0 0,0 0,0 0,0 0,0 18,0-18,0 0,0 0,0 0,0 0,0 0,10 23,-10-23,0 0,0 0,0 0,0 0,0 27,0-27,0 0,0 0,0 0,0 30,0-30,0 0,0 0,1 30,-1-30,0 0,0 26,0-26,1 21,-1-8,0-4,0-9,0 0,0-9,0-7,11-10,0-9,7-4,8 1,0 10,5 13,1 15,-1-1,-3 29,-2 2,-9 4,-6-2,-10-3,13-12,-14-5,15-12,-5 0</inkml:trace>
  <inkml:trace contextRef="#ctx0" brushRef="#br0" timeOffset="63294.3288">21217 8033,'0'0,"0"0,0 0,0 0,0 0,0 0,0 0,0 0,0 0,0 0,0 0,0 0,0 0,0 0,0 0,0 0,0 0,0 0,0 0,0 0,0 0,0 0,0 0,0 0,0 0,0 0,0 0,0 0,-157-8,157 8,-42 0,-1 11,8-1,11-2,12 3,12 1,8 1,9 4,9 1,4 4,4 1,2 2,-5 2,-4 1,-10 0,-17 1,1-3,-16-3,-11-3,-8-4,0-7,5-9,7 9,13-9,9 0,14-21,14 4,13-3,14-2,6 1,2 1,2 0,-8 1,-9 2,-11-1,-12 4,-10 1,-15 1,-1 3,-18 2,-11 7,-8 0,-4 9,1 7,8 6,10 6,14 4,19 2,15-3,12-5,5-5,5-8,1-13,5 0,0-2,1-17,-1 4,-5-3</inkml:trace>
  <inkml:trace contextRef="#ctx0" brushRef="#br0" timeOffset="64035.4029">21682 8224,'-12'0,"-1"18,13-18,0 0,0 0,0 0,0 0,0 0,0 0,0 0,0 0,0 0,0 0,0 0,0 0,0 0,0 0,0 0,0 0,0 0,0 0,0 0,0 0,0 0,-13 12,13-12,0 0,0 0,0 0,0 0,0 0,0 0,0 0,0 0,0 0,0 0,0 0,0 0,0 0,0 0,0 0,0 0,0 0,0 0,0 0,0 0,-21 23,21-23,0 0,0 0,0 0,0 0,0 0,0 0,0 0,0 0,0 0,0 0,0 0,0 0,0 0,0 0,0 0,0 0,0 0,0 0,0 0,-15 23,15-23,0 0,0 0,0 0,0 0,0 0,-11 20,11-20,0 0,0 0,0 0,0 0,0 0,0 0,0 0,0 0,0 0,0 0,0 0,0 0,0 0,0 0,0 0,0 0,0 0,0 17,0-17,0 0,0 0,0 0,0 0,0 0,0 0,0 0,0 0,0 0,0 0,0 0,0 0,0 0,0 0,0 0,0 0,1 12,-1-12,0 0,0 0,0 0,0 0,0 0,0 0,0 0,0 0,0 0,0 0,0 0,0 0,0 0,0 0,0 0,11 9,-11-9,0 0,0 0,0 0,0 0,0 0,0 0,0 0,0 0,0 0,0 0,0 0,0 0,0 0,0 0,20 0,-20 0,0 0,0 0,30 0,-30 0,0 0,0 0,0 0,0 0,0 0,0 0,0 0,0 0,0 0,0 0,0 0,0 0,32 0,-32 0,0 0,0 0,0 0,0 0,0 0,0 0,0 0,0 0,0 0,0 0,0 0,32-10,-32 10,0 0,0 0,0 0,0 0,0 0,0 0,0 0,0 0,0 0,0 0,35-11,-35 11,0 0,0 0,0 0,0 0,0 0,0 0,0 0,0 0,0 0,28-17,-28 17,0 0,0 0,0 0,0 0,0 0,0 0,0 0,0 0,25-18,-25 18,0 0,0 0,0 0,0 0,0 0,0 0,0 0,21-17,-21 17,14-14,-14 14,0 0,0 0,0 0,0 0,0 0,9 0,-9 0,0 0,0 0,0 0,0 0,0-11,0 11,0 0,0 0,0 0,0 0,0 0,0 0,0 0,0 10,0-10,0 0,0 13,0-13,9 19,-9 1,0-20,10 20,4-4,1-4,9-12,5 0,3 0,0-8,-2-3,-1-2,-7 1,-7 3,-3 9,-5 0,-7 0,16 21,-5 0,-3 1,-8-5,8-6,-8-2,0-9,-9 0,9 0,-16 0,4-15,1-3,1-11,10-8,-1-7,14 2,5 6,6 11,3 7,1 11,2 6,-3 1,-2 0,-4 0,-2-10</inkml:trace>
  <inkml:trace contextRef="#ctx0" brushRef="#br0" timeOffset="64413.4407">22584 8181,'0'0,"0"0,0 0,0 0,0 0,0 0,0 0,0 0,0 0,0 0,0 0,0 0,0 0,0 0,0 0,0 0,0 0,0 0,0 0,0 0,0 0,0 0,0 0,0 0,0 0,0 0,0 0,0 0,0 0,0 0,0 0,0 0,0 0,0 0,0 0,0 0,-87 63,87-63,0 0,0 0,-31 10,31-10,0 0,-30 17,30-17,-25 22,4 7,12 1,11 2,19-3,12-7,14-8,8-14,5 0,-6-24,-6-2,-4-7,-9-7,-5-7,-10-6</inkml:trace>
  <inkml:trace contextRef="#ctx0" brushRef="#br0" timeOffset="64876.487">22812 8020,'1'24,"-10"6,9-30,1 30,-12 37,11-67,-8 68,0 0,-1-10,1-12,8-12,-8-12,8-10,0-12,8 9,5-9,3-13,7-8,7-8,2-4,4 2,1 12,-4 17,0 2,-4 17,-5 6,-3 3,-8 1,-1-2,-12-4,0-2,8-6,-8-5,0-8,-13 0,12-9,1-12,-1-9,1-8</inkml:trace>
  <inkml:trace contextRef="#ctx0" brushRef="#br0" timeOffset="65126.512">23271 7958,'0'0,"0"0,0 0,0 0,0 0,0 0,0 0,0 0,0 0,0 0,0 0,0 0,0 0,0 0,0 0,0 0,0 0,0 0,0 0,-22 88,22-88,0 0,0 0,0 14,0-14,0 0,16 9,-16-9</inkml:trace>
  <inkml:trace contextRef="#ctx0" brushRef="#br0" timeOffset="65399.5393">23283 8664,'-12'15,"-5"5,17-20,0 0,0 0,-25 22,25-22,0 0,-51 44,51-44,-72 49,-16-3</inkml:trace>
  <inkml:trace contextRef="#ctx0" brushRef="#br0" timeOffset="80010.0002">16117 8645,'0'0,"0"0,0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0,60 54,-60-54,0 0,0 0,0 57,0-57,0 0,1 65,-1-65,0 66,-11-6,1-7,3-3,-3-3,-3-1,2-5,3-8,8-10,0-6,0-17,0 0,0 0,0-20,0-16,0-16,-1-20,1-6,16-6,6 4,10 10,8 12,6 18,5 15,7 11,5 12,-4 2,-1-1,-8 18,-11-6,-12 0</inkml:trace>
  <inkml:trace contextRef="#ctx0" brushRef="#br0" timeOffset="80458.045">15930 9015,'0'0,"0"0,0 0,0 0,0 0,0 0,0 0,0 0,0 0,0 0,205 84,-148-77,3-8,-3 15,-3-15,-6 10,-9-9,-11-1,-6 15,-8-3,0 6,-3 4,1 1,-1 4,-11-3,13-1,-12-3,-1-8,-11-11,11 0,-11-15</inkml:trace>
  <inkml:trace contextRef="#ctx0" brushRef="#br0" timeOffset="80670.0662">16547 8932,'0'0,"0"0,0 0,0 0,0 0,0 0,0 0,0 0,0 0,0 0,0 0,0 0,0 0,0 0,0 0,0 0,0 0,0 0,0 0,0 0,18-11,-18 11,0 0,0 0,0 0,0 0,0 0,0 0,19 0,-19 0,0 0,0 0,0 0,0 0,0 0,23-14,-23 14,0 0,0 0,0 0,0 0,25-1,-25 1,0 0,0 0,0 0,22 0,-22 0,0 0,0 0,18 0,-18 0,0 0,14 9,-14-9</inkml:trace>
  <inkml:trace contextRef="#ctx0" brushRef="#br0" timeOffset="81688.168">16791 9122,'0'17,"10"-3,-10-14,0 0,0 0,0 0,0 0,0 0,0 0,0 0,0 0,0 0,0 0,0 0,0 0,0 0,0 0,0 0,0 0,0 13,0-13,0 0,0 0,0 0,0 0,0 0,0 0,0 0,0 0,0 0,0 0,0 0,0 0,0 0,0 0,0 0,13 26,-13-26,0 0,0 0,0 0,0 0,0 0,0 0,0 0,0 0,0 0,0 0,0 0,0 0,0 0,0 0,1 19,-1-19,0 0,0 0,0 0,0 0,0 0,0 0,0 0,0 0,0 0,0 0,0 0,0 0,0 0,10 13,-10-13,0 0,0 0,0 0,0 0,0 0,0 0,0 0,0 0,0 0,0 0,0 0,0 0,0 0,0 0,0 0,0 0,0 9,0-9,0 0,0 0,0 0,0 0,0 0,0 0,0 0,0 0,0 0,0 0,0 0,0 0,0 0,0 0,0 0,0 0,0 0,0 0,0 0,0 0,0 0,0 0,0 0,0 0,0 0,0 0,0 0,0 0,0 0,0 0,0 0,0 0,0 0,0 0,0 0,0 0,0 0,0 0,0 0,0 0,0-13,0 13,0 0,0 0,0 0,0 0,0 0,0 0,1-17,-1 17,0 0,0 0,0 0,0 0,0 0,15-26,-15 26,0 0,0 0,0 0,0 0,16-31,-16 31,0 0,0 0,0 0,23-29,-23 29,0 0,0 0,30-25,-30 25,0 0,34-13,-34 13,40 0,-3 11,0 12,-3 9,-5 4,-3 0,-2-3,-3-4,2-8,2-5,4-7,4-10,9 1,8-2,7-18,6-4,-3-2,1-1,-10 5,-6 7,-12 3,-11 3,-9 9,-13 0,0 0,0 0,-12 0,-14 1,-14 9,-12 2,-2 4,-1 3,10 1,9-2,12-3,16-3,9-1,19-1,6-3,11-7,11-1,5-18,5-5,1-10,-2-5,-4-6,-5-6,-11-3,-7-4,-11-6,-9 3,-12 4,3 4,-15 8,3 7,-1 8,1 6,-2 9,2 6,-1 9,-6 9,-3 12,-6 13,-1 15,1 8,6 8,9 3,13-1,0-2,18-3,1-5,5-3,1-4,5-6,2-4,-1-7,3-10,3-12,3-12,-6-16</inkml:trace>
  <inkml:trace contextRef="#ctx0" brushRef="#br0" timeOffset="82655.2647">18657 8647,'0'0,"0"0,0 0,0 0,0 0,0 0,0 0,0 0,0 0,0 0,0 0,0 0,0 0,0 0,0 0,0 0,0 0,0 0,0 0,0 0,0 0,0 0,0 0,0 0,0 0,0 0,0 0,0 0,0 0,0 0,0 0,-43 106,43-106,0 0,-64 51,64-51,-17 18,-2 0,3 2,-18 23,4 4,4 10,8 11,10 10,10 11,26 6,7 6,16-1,7-4,7-11,-4-19</inkml:trace>
  <inkml:trace contextRef="#ctx0" brushRef="#br0" timeOffset="84047.4039">13684 8902,'0'0,"0"0,0 0,0 0,0 0,0 0,0 0,0 0,0 0,0 0,0 0,0 0,0 0,0 0,0 0,0 0,0 0,0 0,0 0,0 0,0 0,0 0,0 0,0 0,0 0,0 0,0 0,0 0,0 0,0 0,0 0,0 0,0 0,0 0,0 0,0 0,0 0,0 0,0 0,0 0,0 0,0 0,0 0,0 0,0 0,0 0,0 0,0 0,0 0,0 0,0 0,0 0,0 0,0 0,0 0,0 0,0 0,0 0,0 0,0 0,0 0,0 0,0 0,0 0,0 0,0 0,0 0,0 0,0 0,0 0,0 0,0 0,0 0,0 0,0 0,0 0,0 0,0 0,0 0,0 0,-17 101,17-101,0 0,0 0,-1 44,1-44,0 0,13 41,-13-41,0 36,13-13,-13-23,0 14,0-14,0-8,0-12,0-9,-17-10,18-8,-1-11,0-4,29 3,-6 13,-1 16,0 14,-2 16,3 0,-5 9,-6-1</inkml:trace>
  <inkml:trace contextRef="#ctx0" brushRef="#br0" timeOffset="84465.4457">13925 9128,'0'0,"0"0,0 0,0 0,0 0,0 0,0 0,0 0,0 0,15-1,-15 1,0 0,0 0,0 0,0 0,0 0,16-16,-16 16,0 0,0 0,0 0,0 0,22-16,-22 16,0 0,0 0,0 0,23-24,-23 24,0 0,0 0,19-29,-19 29,0 0,15-37,-15 37,0-40,1 4,-9 10,-13 15,-7 11,-3 32,-2 8,3 12,11 0,19-3,8-5,18-11,16-6,8-13,7-14,0-2,-4-27,-9-3,-8-8,-7-12,-4-6,-7-10</inkml:trace>
  <inkml:trace contextRef="#ctx0" brushRef="#br0" timeOffset="84692.4684">14311 8706,'0'47,"7"-1,-7-46,0 0,0 45,0-45,17 87,-5-12,-3-17,2-18,-11-19,0-21,0 0,-13-9</inkml:trace>
  <inkml:trace contextRef="#ctx0" brushRef="#br0" timeOffset="85215.5207">14204 8897,'0'0,"0"0,0 0,0 0,0 0,0 0,0 0,0 0,0 0,0 0,0 0,0 0,42 9,-42-9,0 0,0 0,57 0,-57 0,0 0,56-18,-56 18,54-12,-4-1,-12 13,-5-2,-4 2,-9 13,-10 2,-10 7,0 3,0 3,-1 3,-16-2,17 0,0-4,0 0,10-6,9-1,4-7,4-11,0 0,2-1,-1-23,-1-4,-5-10,0-7,-7-1,-3 3,-12 6,-1 9,1 9,0 8,0 11,0 0,0 0,11 8</inkml:trace>
  <inkml:trace contextRef="#ctx0" brushRef="#br0" timeOffset="85537.5529">14964 8948,'0'10,"14"0,-14-10,0 0,0 0,0 0,0 0,0 0,0 0,0 0,0 0,0 0,0 0,0 0,0 0,0 0,0 0,0 0,0 0,0 0,0 0,0 12,0-12,0 0,0 0,0 0,0 0,0 0,0 0,0 0,0 0,0 0,0 0,0 0,0 0,0 0,0 0,0 0,0 0,0 0,20 21,-20-21,0 0,0 0,0 0,0 0,0 0,0 0,0 0,0 0,0 0,0 0,0 0,0 0,0 0,0 0,0 0,0 0,11 20,-11-20,0 0,0 0,0 0,0 0,0 0,0 0,0 0,0 0,0 0,0 0,0 0,0 0,0 0,0 0,-1 21,1-21,0 0,0 0,0 0,0 0,0 0,0 0,0 0,0 0,0 0,0 0,0 0,0 0,0 0,0 0,10 18,-10-18,0 0,0 0,0 0,0 0,0 0,0 0,0 0,0 0,0 0,0 0,0 0,0 0,0 0,0 12,0-12,0 0,0 0,0 0,0 0,0 0,0 0,0 0,0 0,0 0,0 0,0 0,0 0,-9 10,9-10,0 0,0 0,0 0,0 0,0 0,0 0,0 0,0 0,0 0,0 0,0 0,-9 0,9 0,0 0,0 0,0 0,0 0,0 0,0 0,0 0,0 0,0 0,0 0,-10 1,10-1,-12-12,12 12,0 0,0 0,0 0,0 0,0 0,0 0,0 0,0 0,0-18,0 18,0 0,0 0,0 0,0 0,0 0,0 0,0 0,-13-28,13 28,0 0,0 0,0 0,0 0,0 0,0 0,0-36,0 36,0 0,0 0,0 0,0 0,0 0,0-41,0 41,0 0,0 0,0 0,0 0,16-44,-16 44,0 0,0 0,0 0,19-41,-19 41,0 0,0 0,25-35,-25 35,0 0,30-25,-30 25,30-20,0 9,-4 11,-4-12,-1 12,-3-15,-2 7</inkml:trace>
  <inkml:trace contextRef="#ctx0" brushRef="#br0" timeOffset="85981.5973">15285 8795,'0'0,"0"0,0 0,0 0,0 0,0 0,0 0,0 0,0 0,0 0,0 0,0 0,0 0,0 0,0 0,0 0,0 0,0 0,0 0,0 0,0 0,0 0,0 0,0 0,0 0,0 0,0 0,0 0,0 0,0 0,0 0,17 104,-17-104,0 0,0 0,0 0,0 23,0-23,0 0,0 0,10 28,-10-28,0 0,0 26,0-26,0 22,0-4,1-7,-1-11,0 0,0 0,0 0,-1-20,20-10,1-7,3-3,1 7,3 10,2 11,2 11,2 24,-2 12,-8 8,-9 7,-4 2,-10-5,0-6,0-13</inkml:trace>
  <inkml:trace contextRef="#ctx0" brushRef="#br0" timeOffset="90850.0841">19005 8947,'0'0,"0"0,0 0,0 0,0 0,0 0,0 0,0 0,0 0,0 0,0 0,0 0,0 0,0 0,0 0,0 0,0 0,0 0,0 0,0 0,0 0,0 0,0 0,0 0,0 0,0 0,0 0,0 0,0 0,0 0,0 0,0 0,0 0,0 0,0 0,0 0,0 0,0 0,0 0,0 0,0 0,0 0,0 0,0 0,0 0,0 0,0 0,0 0,0 0,0 0,-166 33,166-33,0 0,-15 1,15-1,-28 0,-5 11,-5 2,-5 3,0 5,6-2,4 0,12-4,13 3,9-4,19 2,12 2,10-3,10-1,2 2,-2-1,-6 3,-7 3,-8-2,-11 5,-21 3,0 3,-27 2,-13 0,-5-6,4-5,9-7,15-14,17 9,1-9,16-8,13-2,15-9,12-4,7-6,7-5,6-1,-4-2,-5 1,-11 1,-16 3,-11 2,-17 6,-12 2,-11 8,-12 5,-8 9,-7 0,-4 29,0-1,3 7,7 9,9 4,24 0,7-2,23-2,19-10,17-9,8-14,5-12,-3-20,-10-6,-12-6,-16-7,-14-8,-16-7,-9-4,-2-3</inkml:trace>
  <inkml:trace contextRef="#ctx0" brushRef="#br0" timeOffset="91140.1131">19610 8797,'0'0,"0"0,0 0,0 0,0 0,0 0,0 0,0 0,110 122,-110-122,14 60,0 6,-3 6,0-2,0-1,2-9,-5-13,0-12,-9-14,14-21,-13 0,0-19,-6-16</inkml:trace>
  <inkml:trace contextRef="#ctx0" brushRef="#br0" timeOffset="91690.1681">19610 9052,'37'0,"2"-1,-39 1,0 0,39-9,-39 9,78-2,-3 1,-2-12,-4 12,-7 1,-6-1,-14 1,-13-2,-10 2,-19 0,0 0,-12 14,-15-1,-6 3,-4 1,0 3,10-3,9-1,18-1,0 0,21 1,15 1,8 3,6-1,-1 1,-1-1,-11-1,-12 3,-14 1,-12 5,-25 4,-13 2,-10-5,-5-2,3-6,9-6,10-14,15-8,18-17,18-14</inkml:trace>
  <inkml:trace contextRef="#ctx0" brushRef="#br0" timeOffset="92361.2352">20823 8642,'0'0,"0"0,0 0,0 0,0 0,0 0,0 0,0 0,0 0,0 0,0 0,0 0,0 0,0 0,0 0,0 0,0 0,0 0,0 0,0 0,0 0,0 0,-154-34,154 34,-35 9,2 5,6 1,9 2,6 3,12 4,1 4,0 6,12 1,6 5,6 6,5 6,2 6,-4 4,-3 4,-8 6,-16 3,-2 0,-2-1,0-8,1-5,-8-5,8-9,0-7,0-6,11-8,-10-6,9-7,0-3,8-10,7 14,9-14,8 10,2-10,-3 0,-7-10,-15-11,-16-11,1-8</inkml:trace>
  <inkml:trace contextRef="#ctx0" brushRef="#br0" timeOffset="93976.3967">21113 9240,'0'0,"0"0,0 0,0 0,0 0,0 0,0 0,0 0,0 0,0 0,0 0,0 0,0 0,0 0,0 0,0 0,0 0,0 0,0 0,0 0,0 0,0 0,0 0,0 0,0 0,0 0,0 0,0 0,0 0,0 0,0 0,0 0,0 0,0 0,0 0,0 0,0 0,0 0,0 0,0 0,0 0,0 0,0 0,0 0,0 0,0 0,0 0,0 0,0 0,0 0,0 0,0 0,0 0,0 0,0 0,0 0,0 0,0 0,53-82,-53 82,0 0,0 0,0 0,0 0,0 0,0 0,0 0,0 0,0 0,0 0,0 0,0 0,0 0,0 0,-26 0,26 0,0 0,0 0,0 0,0 0,0 0,0 0,0 0,0 0,0 0,0 0,0 0,0 0,0 0,0 0,-35 0,35 0,0 0,0 0,0 0,0 0,0 0,0 0,0 0,0 0,0 0,0 0,0 0,0 0,0 0,-36 0,36 0,0 0,0 0,0 0,0 0,0 0,0 0,0 0,0 0,0 0,0 0,0 0,0 0,-38 16,38-16,0 0,0 0,0 0,0 0,0 0,0 0,0 0,0 0,0 0,0 0,0 0,-35 20,35-20,0 0,0 0,0 0,0 0,0 0,0 0,0 0,0 0,0 0,0 0,-28 20,28-20,-18 22,18-22,0 0,0 0,0 0,0 0,0 0,0 0,0 0,0 0,0 21,0-21,0 0,0 0,0 0,0 0,0 0,0 0,0 0,1 21,-1-21,0 0,0 0,0 0,0 0,0 0,0 0,30 22,-30-22,0 0,0 0,0 0,0 0,0 0,40 22,-40-22,0 0,0 0,0 0,0 0,44 22,-44-22,0 0,0 0,0 0,46 23,-46-23,0 0,0 0,42 21,-42-21,0 0,36 20,-36-20,30 18,-11 1,-9-1,-11 4,-9 0,-11-1,-4-6,-1-2,7-13,8 11,11-11,0 0,21 0,8 0,14-11,11-1,1-10,1 0,-8-6,-7 4,-10-5,-13 0,-17 0,1 0,-17 8,-10 5,-7 7,-4 9,0 0,3 18,4 2,5 5,4 5,20 4,-1 1,12-1,16-5,14-7,7-11,9-12,-1 1,-3 0,-10-15,-4 0,-5-4,-8-5,-5 1,-5 1,-7 1,-9 4,1 2,-10 3,-3 2,-5 11,0-13,1 12,1 0,1 0,-1 0,0 19,-4 1,-1 4,3 3,4-3,12-5,1-3,-1-5,25-11,1 9,5-9,5-14,3-1,-5-3,-3-3,-7 5,-7 6,-7 10,-9 0,0 0,13 0,-4 10,1 3,2 2,3-1,4-2,10-12,6 9,8-9,0-9,-3-1,-8 0,-11 10,-7-11,-14 11,9 0,-9 9,12 2,-3 4,-1-3,-8-1,0-11,0 0,0 0,0 0,0 0,0 0,0 0,0-15,-16-4,5-13,1-10,12-4,-15-2,13 5,-1 8,12 9,-1 6,7 4,5 4,9 0,3 3,0 9,-2-10,-7 10,-3 0</inkml:trace>
  <inkml:trace contextRef="#ctx0" brushRef="#br0" timeOffset="94821.4812">22705 9247,'0'0,"0"0,0 0,0 0,0 0,0 0,0 0,0 0,-17 0,17 0,-23 0,-10 0,33 0,0 0,0 0,-40 0,40 0,0 0,-41 0,41 0,-36 0,4 1,32-1,-19 12,8 7,10 8,9 3,14 3,9-3,8-4,6-6,0-5,4-15,-1 7,-2-7,-4-16,-4 0,-7-12,-5-11,-6-11,-9-8,-12-3,1 4,-16 7,-1 11,1 8,2 14,5 6,9 11,0 0,0 0,0 13,10 17,2 10,-3 12,1 1,-2-4,-6-5,8-6,-10-7,-1-6,11-8,-11-6,13-11,0 11,7-11,7 0,11-14,7 3,6 0,-1 11,-2-2,-7 2,-6 18,-8-1,-5 2,-4-1,1 0,0-3,-1 0,3 1,-3-7,2-9,-4 0,1-12,-3-10,3-10,-1-6</inkml:trace>
  <inkml:trace contextRef="#ctx0" brushRef="#br0" timeOffset="95523.5514">23562 8871,'0'0,"0"0,0 0,0 0,0 0,0 0,0 0,0 0,0 0,0 0,0 0,0 0,0 0,0 0,0 0,0 0,0 0,0 0,0 0,0 0,0 0,0 0,0 0,0 0,0 0,0 0,0 0,0 0,0 0,0 0,0 0,-2-11,2 11,0 0,0 0,0 0,51 0,-51 0,0 0,0 0,57 0,-57 0,0 0,56 8,-56-8,53 0,-5-1,-5 1,-6 0,-3 0,-5 0,-7 0,-6-1,-16 12,0 4,0 9,-11 7,-2 10,0 4,1 6,2 7,2 0,8 6,-1-3,13 1,5-6,5 0,2-4,1-1,0-2,-2-4,-4-8,-4-10,-15-11,10-16,-11 14,-17-14,-8 9,-14-8,-16-1,-16 0,-14-8,-6 9,-3-13,11 13,16-10,20 9,27-23,21 3</inkml:trace>
  <inkml:trace contextRef="#ctx0" brushRef="#br0" timeOffset="96145.6136">24225 8595,'0'0,"0"0,0 0,0 0,0 0,0 0,0 0,0 0,0 0,0 0,0 0,0 0,0 0,79 124,-79-124,29 66,5 9,4 7,0 2,-2 0,1-6,41 126,-68-163,-10 8,0 0,-10 49,-21 7,-20-3,-13-6,-10-10,-8-8,-5-11,0-9,5-12,5-19,8-15,12-20</inkml:trace>
  <inkml:trace contextRef="#ctx0" brushRef="#br0" timeOffset="97395.7386">24904 9242,'0'0,"0"0,0 0,0 0,0 0,0 0,0 0,0 0,0 0,0 0,0 0,0 0,0 0,0 0,0 0,0 0,0 0,0 0,0 0,0 0,0 0,0 0,0 0,0 0,0 0,0 0,0 0,0 0,0 0,0 0,0 0,0 0,0 0,0 0,0 0,0 0,0 0,0 0,0 0,0 0,0 0,0 0,0 0,0 0,0 0,0 0,0 0,0 0,0 0,0 0,0 0,0 0,0 0,0 0,0 0,0 0,0 0,0 0,0 0,0 0,0 0,0 0,0 0,0 0,0 0,0 0,0 0,0 0,0 0,0 0,0 0,0 0,0 0,0 0,0 0,0 0,0 0,0 0,0 0,0 0,0 0,0 0,0 0,0 0,61 46,-61-46,0 0,7 0,-7 0</inkml:trace>
  <inkml:trace contextRef="#ctx0" brushRef="#br0" timeOffset="97704.7695">24970 10106,'0'0,"0"0,0 0,0 0,0 0,0 0,-22 90,22-90,0 0,0 0,-3 10,3-10,0 0,-24 78,24-78,-10 22,-4 5,-6 5,-27 27,-19 6,-26-6</inkml:trace>
  <inkml:trace contextRef="#ctx0" brushRef="#br0" timeOffset="107869.7859">18503 12127,'0'0,"0"0,0 0,0 0,0 0,0 0,0 0,0 0,0 0,0 0,0 0,0 0,0 0,0 0,0 0,0 0,0 0,0 0,0 0,0 0,0 0,0 0,0 0,0 0,0 0,0 0,0 0,0 0,0 0,0 0,0 0,0 0,0 0,0 0,0 0,0 0,0 0,0 0,0 0,0 0,0 0,0 0,0 0,163 67,-163-67,15 20,-4 1,-4 2,-7 1,13 1,-14 3,1-2,8-4,-8-5,-1-5,1-4,0-8,0 8,0-8,0 0,0 0,0 0,0 0,0-14,-8 5,9 0,-16 9,15-16,-12 7,12 9,-14-12,14 12,1-8,-9 8,8-12,0 12,14-9,-4 9,2 0,5 0,1-11,3 11,2 0,2-8,0 7,3 1,-1 0,1-10,-1 10,1-14,0 13,1-12,0 3,-3 10,-2-11,-4 11,1-2,-4-9,-1 11,-1 0,-1 0,0 0,-1-1,0 1,-1 0,0 0,-1 0,-2 0,-9 0,13-1,-13 1,1-8,-1 8,0-19,1 2,-9-4,0-6,-2-1,-2-4,3 1,10 3</inkml:trace>
  <inkml:trace contextRef="#ctx0" brushRef="#br0" timeOffset="114769.4758">13919 9908,'0'0,"0"0,0 0,0 0,0 0,0 0,0 0,0 0,0 0,0 0,0 0,0 0,0 0,0 0,0 0,0 0,0 0,0 0,0 0,0 0,0 0,0 0,0 0,0 0,0 0,0 0,187 17,-187-17,27 0,2 0,2 0,30-1,5 0,6 1,1 7,1-8,-5 14,-12-4,-12 7,-21 3,-15 3,-18 7,-12 2,-17-1,-10-4,-14 2,-9-6,-6 3,-1-3,7-1,15 1,16 2,23 3,17 1,28 4,16 1,13 6,8 2,6-1,-2 1,-12-2,-11 2,-19 6,-27 3,-24 12,-25 3,-19 4,-1-1,-10 1,9-7,14-4,12-2,20-1,23 7,0 7,34 4,6 1,5 3,5-1,-4 5,-12-1,-22 4</inkml:trace>
  <inkml:trace contextRef="#ctx0" brushRef="#br0" timeOffset="202336.2316">18526 12222,'0'0,"0"0,0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0,47-28,-47 28,0 0,0 0,0 0,0 0,0 0,0 0,0 0,10 0,-10 0,10 0,-10 0,0 0,0 0,0 0,0 0,0 0,8 0,-8 0,0 0,0 0,0 0,0 0,20-11,-20 11,0 0,0 0,0 0,16 0,-16 0,0 0,0 0,23-9,-23 9,0 0,27 0,-27 0,34-9,10 9,2-1,4 1,-5-10,-3 9,0 1,-2-9,1 9,2-18,0 3,5-3,-1-2,-1 1,-7-2,-2 0,-6-1,1-3,-4-3,0-6,-1-1,-5 0,-3-5,-6 0,-12-4,0 0,1 1,0 0,-19 1,1 2,-8 3,-4-1,-6 3,-7 1,-9 3,-3 6,-9 4,-3 9,0 12,-1-8,-1 9,-5 12,-4 3,-3 2,0 4,0 11,10 1,5 8,7 3,9 4,3 4,9 0,4 3,7 0,9 3,15 2,-1 4,-1-4,25 1,1-1,10-1,6-3,13-3,13-5,14-7,13-12,13-11,4-11,-2-11,-18-11</inkml:trace>
  <inkml:trace contextRef="#ctx0" brushRef="#br0" timeOffset="207274.7254">18376 13180,'0'0,"0"0,0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0,87-14,-87 14,0 0,0 0,0 0,22-11,-22 11,0 0,0 0,32-10,-32 10,0 0,44 0,-44 0,50-13,7 13,1 0,-7-2,-13 2,-5-1,-4 1,7 0,12-21,2 4,8-5,-7 1,-6-4,-8 4,-8 1,-7-3,-3-3,-7-9,-10-7,-9-8,-9-2,-5-2,-3 2,-3 4,-3-2,-4 4,-3 4,-4 3,-5 6,-2 2,-6 5,-3 5,-3 3,0 7,3 3,1 9,2-1,0 13,0 5,0 4,3 3,-3 7,4 7,3-2,0 12,9-1,8-1,6 5,10-5,12 2,1-2,-1 0,8 0,1 1,8-2,8 3,13 1,11 0,12-3,4-3,4-5,0-6,0-5,-5 1,-1-2,-4 0,-4-4,-5-5,-7-9,-10-9,-11-10,-9-12</inkml:trace>
  <inkml:trace contextRef="#ctx0" brushRef="#br0" timeOffset="227268.7246">12285 5142,'0'0,"0"0,0 0,0 0,0 0,0 0,0 0,0 0,0 0,0 0,0 0,0 0,0 0,0 0,0 0,0 0,0 0,0 0,0 0,0 0,0 0,0 0,0 0,0 0,0 0,0 0,0 0,0 0,0 0,0 0,0 0,0 0,0 0,0 0,0 0,0 0,0 0,0 0,0 0,0 0,0 0,0 0,0 0,0 0,0 0,0 0,0 0,0 0,0 0,0 0,0 0,0 0,0 0,0 0,0 0,0 0,0 0,0 0,0 0,0 0,0 0,0 0,0 0,0 0,0 0,0 0,0 0,0 0,0 0,0 0,0 0,0 0,0 0,0 0,0 0,86 90,-86-90,17 73,0 11,-4-5,-4-18,-10-17,10-22,-9-12,0-10,1-34,0-16,1-23</inkml:trace>
  <inkml:trace contextRef="#ctx0" brushRef="#br0" timeOffset="227471.7449">12253 4842,'0'0,"0"0,0 0,0 0,0 0,0 0,0 0,0 0,0 0,0 0,0 0,0 0,0 0,0 0,0 0,0 0,0 0,0 0,0 0,0 0,0 0,0 0,0 0,0 0,0 0,0 0,0 0,0 0,0 0,0 0,0 0,0 0,0 0,0 0,0 0,0 0</inkml:trace>
  <inkml:trace contextRef="#ctx0" brushRef="#br0" timeOffset="227903.7881">12509 5336,'-1'13,"11"-3,-10-10,0 0,0 0,0 0,0 0,0 0,0 0,0 0,1 16,-1-16,0 0,0 0,0 0,8 0,-8 0,0 0,0 0,0 0,0 0,0 0,0 0,0 0,0 0,0 0,0 0,0 0,0 0,0 0,0 0,0 0,0 0,0 0,1-33,-1 33,0 0,0 0,20-50,-20 50,0 0,21-68,-21 68,30-70,3 10,5 20,3 18,-1 21,4 24,-5 23,-3 17,-4 5,-5-5,-6-10,-9-15,-2-13,-10-13,10-12,-10-17,15-17,-1-26,-12-20,12-19,-12-9</inkml:trace>
  <inkml:trace contextRef="#ctx0" brushRef="#br0" timeOffset="228126.8104">13245 4757,'7'59,"2"5,-9-64,0 0,10 61,-10-61,18 111,-1-11,-4-27,-2-22,-4-21,-7-18</inkml:trace>
  <inkml:trace contextRef="#ctx0" brushRef="#br0" timeOffset="228302.828">13004 4971,'0'0,"0"0,0 0,0 0,0 0,0 0,0 0,0 0,0 0,0 0,0 0,0 0,0 0,0 0,0 0,279-11</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39:12.154"/>
    </inkml:context>
    <inkml:brush xml:id="br0">
      <inkml:brushProperty name="width" value="0.05292" units="cm"/>
      <inkml:brushProperty name="height" value="0.05292" units="cm"/>
      <inkml:brushProperty name="color" value="#FF0000"/>
    </inkml:brush>
  </inkml:definitions>
  <inkml:trace contextRef="#ctx0" brushRef="#br0">9510 9928,'0'0,"0"0,0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51,-16-51,0 0,0 0,0 0,-12 34,12-34,0 0,0 0,-15 38,15-38,0 0,-24 43,24-43,-28 45,-5 1,-4-3,-3 3,2-2,1 3,-2 3,0 6,1 1,-3 4,-5 1,0-1,-3 0,3-3,-3-4,0-6,2-7,4-7,2-1,3-5,2-3,2-2,3-7,3-3,1-13,-4 0,-1 0,1-21,-2-7,8-8,6-8,5-11,16-7,-1-7,0-5,8-2,10-5,7-2,11-3,10-2,5-2,7-1,-1 0,-3-1,-8-1,-4-4,-2 0,0-2,1-1,3 1,2-2,3 2,0-1,0 1,-5-2,-4 2,-1 1,-6 0,-1-1,-1-1,-1 4,-5-1,-3 2,-5 2,-8 5,-7 2,-3 5,2 7,-10 3,0 10,-6 4,-8 7,0 9,-11 6,-2 11,-7 11,-4 13,0 0,-1 19,-1 3,3 8,5 8,-3 8,8 6,2 10,-3 5,4 2,4 7,2-5,5 4,8-4,2-6,10-4,0-7,-9-6,9-4,1-1,-1 0,0 0,1-4,-1-1,2-2,9-3,-11-3,1-1,0-6,0 1,-2-1,-7-1,9 1,0 0,0 1,-10-1,9 1,0 2,-9-2,10-8</inkml:trace>
  <inkml:trace contextRef="#ctx0" brushRef="#br0" timeOffset="9445.9445">18905 16823,'0'0,"0"0,0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0,95-17,-95 17,0 0,0 0,0 0,0 0,0 0,0 0,0 0,0 0,0 0,0 0,0 0,0 0,0 0,0 0,0 0,0 0,8-9,-8 9,0 0,0 0,0 0,0 0,0 0,0 0,0 0,0 0,0 0,0 0,0 0,0 0,0 0,0 0,0 0,0 0,0 0,0 0,0 0,0 0,0 0,0 0,0 0,0 0,0 0,0 0,0 0,0 0,0 0,0 0,0 0,9-17,-9 17,0 0,0 0,0 0,0 0,0 0,0 0,0 0,0 0,0 0,0 0,0 0,0 0,0 0,-1-8,1 8,0 0,0 0,0 0,0 0,0 0,0 0,0 0,0 0,0 0,0 0,0 0,0 0,0 0,0 0,0 0,0 0,0 0,0 0,0 0,0 0,0 0,0 0,0 0,0 0,0 0,0 0,0 0,0 0,0 0,0 0,0 0,0 0,0 0,0 0,0 0,0 0,0 0,0 0,0 0,0 0,0 0,0 0,0 0,0 0,0 0,0 0,0 0,0 0,0 0,0 0,0 0,0 0,0 0,0 0,0 0,0 0,0 0,0 0,-18-11,18 11,0 0,0 0,0 0,0 0,0 0,0 0,-26 0,26 0,0 0,0 0,0 0,0 0,0 0,-33 1,33-1,0 0,0 0,0 0,0 0,-43 1,43-1,0 0,0 0,0 0,-50 10,50-10,0 0,0 0,-51 12,51-12,0 0,-52 13,52-13,-49 14,11-1,8-3,11-10,11 11,8-11,0 0,0 0,0 0,0 0,15 0,12-15,13 4,9-3,8 2,3-1,1 4,-3 7,-3-8,-7 10,-7 0,-8-1,-12 1,-8 0,-13 0,0 11,-16-2,-13 8,-18 9,-11 4,-4 1,-1-1,3-2,8-1,10-5,13-7,10-6,10-9,9 0,0 9,16-9,3 13,10-2,5-3,5-2,6 5,-2-13,2 22,-6-12,-5-8,-9 13,-12-13,-13 0,0 0,1 12,-16-4,-10 4,-14 6,-7 1,-1 5,1-1,4-4,9-5,9-6,10-8,14 0,0 0,0 0,24 0,6 0,14-13,3 3,5 1,1 8,-2-7,-3 7,-5 9,-6 0,-13 2,-6 0,-10 2,-8-3,0 2,-12 0,-1-1,-1 0,2-10,3 11,9-11,0 0,0 0,0 0,0 0,16-1,0-10,5-5,-1-6,-3-6</inkml:trace>
  <inkml:trace contextRef="#ctx0" brushRef="#br0" timeOffset="10344.0343">19724 16463,'0'0,"0"0,0 0,0 0,0 0,0 0,0 0,0 0,0 0,0 0,0 0,0 0,0 0,0 0,0 0,0 0,0 0,0 0,0 0,0 0,0 0,0 0,0 0,0 0,0 0,0 0,0 0,0 0,0 0,0 0,0 0,14-36,-14 36,0 0,0 0,0 0,0 0,0 0,0 0,-10 14,10-14,0 0,0 0,0 0,0 0,0 0,-15 17,15-17,0 0,0 0,0 0,0 0,-15 26,15-26,0 0,0 0,0 0,-16 36,16-36,0 0,0 0,-14 40,14-40,0 0,-11 42,11 4,-7 0,8 0,-1-9,1 0,13 1,-3 1,7 2,6 1,5 2,4-3,6-3,0-7,4-5,4-7,-4-4,2-4,-6-12,-1 1,-1 0,-2-24,-3-3,-3-7,-8-4,-6 4,-7 2,-9 4,1 3,0 2,-17 4,2 4,-5-2,-2 4,-6 0,-2 4,0 9,-2-7,-1 7,-1 0,0 14,0 2,2 9,3 3,4 0,6-2,4 1,6 0,9 1,1 1,-1 2,1-1,-1 1,19-3,-8-7,0-7,-1-14</inkml:trace>
  <inkml:trace contextRef="#ctx0" brushRef="#br0" timeOffset="19138.9137">15753 5261,'0'0,"0"0,0 0,0 0,0 0,0 0,0 0,0 0,0 0,0 0,0 0,0 0,0 0,0 0,0 0,0 0,0 0,0 0,0 0,0 0,0 0,0 0,0 0,0 0,0 0,0 0,0 0,0 0,0 0,0 0,0 0,0 0,0 0,0 0,0 0,0 0,0 0,0 0,0 0,0 0,0 0,0 0,0 0,0 0,0 0,0 0,0 0,0 0,0 0,0 0,0 0,0 0,0 0,0 0,0 0,0 0,0 0,0 0,0 0,0 0,0 0,0 0,0 0,0 0,0 0,0 0,0 0,0 0,0 0,0 0,0 0,0 0,0 0,0 0,0 0,57 142,-57-142,-1 74,9 9,-8-83,-1 79,1-9,0-18,16-17,6-16,11-19,12-3,6-10,2-18,-4-16,-5-13,-12-13,-5-9,-9-1,-3 9,-7 17,-8 17,0 17,0 11,0 12,0-13,0 13,12 0,-1 0,2 12,4 11,-3 9,-2 10,-2 5,-10 3,10 1,-9-1,-2-1,12-4,-12-9,1-7,8-10,-8-8,0-11,0 0,9-12,0-18,8-16,10-17,10-7,5 4,1 13,-5 23,-4 30,-5 18,-4 26,-7 17,-5 10,-5-2,0-9,-8-16,17-21,-17-23,0-8,7-18</inkml:trace>
  <inkml:trace contextRef="#ctx0" brushRef="#br0" timeOffset="19369.9368">16861 5242,'0'0,"0"0,0 0,0 0,0 0,0 0,0 0,0 0,0 0,0 0,39 124,-39-124,0 0,-1 52,1-52,0 64,15 4,-15-5,13-15,-14-14,2-22,-1-12,-16-33</inkml:trace>
  <inkml:trace contextRef="#ctx0" brushRef="#br0" timeOffset="19546.9545">16860 5072,'0'0,"0"0,0 0,0 0,0 0,0 0,0 0,0 0,0 0,0 0,0 0,0 0,0 0,0 0,0 0,0 0,0 0,0 0,0 0,0 0,0 0,0 0,12 0,-12 0,0 0,0 0,0 0,19 10,-19-10,0 0,0 0,21 0,-21 0,0 0,24 0,-24 0</inkml:trace>
  <inkml:trace contextRef="#ctx0" brushRef="#br0" timeOffset="19930.9929">17259 5292,'-12'17,"1"-1,1 1,-10 20,5 0,4 0,11-1,0-5,11-9,9-5,3-9,5-8,1-11,-1-10,-2-12,-4-8,-7-7,-15-3,0 2,-14 10,-10 12,-7 16,4 12,6 14,10-6,11-9,23 0</inkml:trace>
  <inkml:trace contextRef="#ctx0" brushRef="#br0" timeOffset="20282.028">17599 5289,'9'15,"-9"4,0-19,0 0,0 0,15 17,-15-17,0 0,12 37,-12-37,12 34,-5-5,-7-29,0 0,1 20,-1-20,9 13,-9-13,11 0,0 0,12-23,5-7,10-13,2 0,-4 11,-1 19,-2 13,-5 31,1 4,-3 10,-7 3,0-5,-4-10,7-16,2-17,0-14,3-21</inkml:trace>
  <inkml:trace contextRef="#ctx0" brushRef="#br0" timeOffset="20697.0695">18914 4350,'0'0,"-9"88,9-88,0 0,0 0,-11 24,11-24,0 0,-28 49,28-49,-31 62,-2 18,-5 16,0 22,1 25,7 11,9 11,9-2,27-10,25-14,31-15,35-19,21-23,0-22,-12-19</inkml:trace>
  <inkml:trace contextRef="#ctx0" brushRef="#br0" timeOffset="21748.1746">19312 5243,'0'0,"0"0,0 0,0 0,0 0,0 0,0 0,0 0,0 0,0 0,0 0,0 0,0 0,0 0,0 0,0 0,0 0,0 0,0 0,0 0,0 0,0 0,0 0,0 0,0 0,0 0,0 0,0 0,0 0,0 0,0 0,0 0,0 0,0 0,0 0,0 0,0 0,0 0,0 0,0 0,0 0,0 0,0 0,0 0,0 0,0 0,0 0,0 0,0 0,0 0,0 0,0 0,0 0,0 0,0 0,0 0,0 0,0 0,0 0,0 0,0 0,0 0,0 0,0 0,0 0,0 0,0 0,0 0,0 0,0 0,0 0,0 0,0 0,0 0,0 0,31 135,-31-135,12 70,3-5,-15-65,11 49,-2-16,-9-17,9-16,-9 0,0-8,-10-13,9-11,1-12,12-12,7-8,6 9,3 19,3 27,-2 33,-2 21,-6 13,-5-4,-3-9,-13-16,9-15,-9-14,9 0,-10-26,18-4</inkml:trace>
  <inkml:trace contextRef="#ctx0" brushRef="#br0" timeOffset="22073.2071">19756 5256,'8'15,"-7"5,-1-20,0 0,0 0,0 0,0 0,0 22,0-22,0 0,0 0,0 0,15 42,-15-42,0 0,0 0,1 44,-1-44,0 0,13 37,-13-37,1 29,15-12,-4-4,-2-13,4 0,3-20,1-6,-3-10,-1-9,-4-2,-11 2,1 10,-1 12,1 15,0 8,0 8,12 0,-1 1</inkml:trace>
  <inkml:trace contextRef="#ctx0" brushRef="#br0" timeOffset="22567.2565">20011 5378,'0'21,"0"-4,0-17,0 0,8 11,-8-11,1 23,8-10,-9-13,0 0,0 0,0 0,0 0,0 0,0 0,0 0,0 0,0 0,0 0,0 0,0 0,0 0,0 0,0 0,0 0,0 0,0 0,0 0,0 0,0 0,0 0,0 0,0 0,0 0,0 0,0 0,0 0,0 0,0 0,0 0,0 0,0 0,0 0,0 0,0 0,0 0,0 0,0 0,0 0,0 0,0 0,0 0,12 0,-12 0,0 0,0 0,0 0,0 0,0 0,0 0,0 0,0 0,0 0,0 0,0 0,1-9,-1 9,0 0,0 0,0 0,0 0,0 0,0 0,0 0,0 0,0 0,0 0,14-18,-14 18,0-25,0 25,0 0,0 0,0 0,0 0,0 0,0 0,0 0,0 0,18-31,-18 31,0 0,0 0,0 0,0 0,0 0,0 0,0 0,13-34,-13 34,0 0,0 0,0 0,0 0,0 0,0 0,13-29,-13 29,0 0,0 0,0 0,0 0,0 0,16-18,-16 18,0 0,0 0,0 0,0 0,18 0,-18 0,0 0,0 0,0 0,18 0,-18 0,0 0,0 0,18 18,-18-18,0 0,19 25,-19-25,18 26,-5-1,-3-7,0-6,-1-12,1-2,-1 2,6 0,0-22,3-2,3-4,1-2,0 9,2 11,-5 11,1 25,-4-1,1 2,-4-1,1-5,-1-8,0-13,-1 0,-4-13,-8-12,13-4</inkml:trace>
  <inkml:trace contextRef="#ctx0" brushRef="#br0" timeOffset="22859.2857">20791 4891,'1'29,"0"5,-1-34,0 0,0 0,10 43,-10-43,0 0,13 82,-13-82,19 95,-2 9,3 2,-5-12,1-17,0-29</inkml:trace>
  <inkml:trace contextRef="#ctx0" brushRef="#br0" timeOffset="23471.3469">21825 5578,'0'0,"0"0,0 0,0 0,0 0,0 0,0 0,0 0,0 0,0 0,0 0,0 0,0 0,0 0,0 0,0 0,0 0,0 0,0 0,44 117,-44-117,0 0,0 0,0 25,0-25,0 0,0 27,0-27,-12 26,-7 30,-10-4,-9-13,-1-20</inkml:trace>
  <inkml:trace contextRef="#ctx0" brushRef="#br0" timeOffset="23875.3873">22305 5282,'0'0,"0"0,0 0,0 0,0 0,0 0,0 0,0 0,0 0,0 0,0 0,0 0,0 0,0 0,0 0,0 0,-13 6,13-6,0 0,0 0,0 0,0 0,-1 22,1-22,0 0,0 0,0 0,1 35,-1-35,0 0,0 0,1 49,-1-49,0 0,0 62,0-62,0 68,1-4,-12-12,11-21,-15-31,5-13</inkml:trace>
  <inkml:trace contextRef="#ctx0" brushRef="#br0" timeOffset="24731.4729">22168 5506,'0'0,"0"0,0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0,27-6,-27 6,0 0,0 0,0 0,0 0,0 0,0 0,0 0,0 0,0 0,0 0,-1-9,1 9,0 0,0 0,0 0,0 0,0 0,0 0,0 0,0 0,0 0,0-9,0 9,0 0,0 0,0 0,0 0,0 0,0 0,0 0,0 0,0 0,0 0,0 0,0 0,0 0,0 0,0 0,0 0,0 0,1-15,-1 15,0 0,0 0,0 0,0 0,0 0,0 0,0-10,0 10,0 0,0 0,0 0,0 0,0 0,0-9,0 9,0 0,0 0,0 0,0 0,0-11,0 11,0 0,0 0,0 0,0-9,0 9,0 0,0 0,-1-12,1 12,0 0,0-17,0 17</inkml:trace>
  <inkml:trace contextRef="#ctx0" brushRef="#br0" timeOffset="24976.4974">22129 4963,'0'0,"0"0,0 0,0 0,0 0,0 0,0 0,0 0,0 0,0 0,0 0,0 0,0 0,0 0,0 0,0 0,0 0,0 0,0 0,0 0,0 0,0 0,0 0,0 0,0 0,0 0,0 0,0 0,0 0,0 0,0 0,37 97,-37-97,0 0,0 0,0 0,0 15,0-15,0 0,0 0,17 14,-17-14,0 0,15 22,-15-22</inkml:trace>
  <inkml:trace contextRef="#ctx0" brushRef="#br0" timeOffset="25420.5418">22383 5409,'0'12,"-1"10,1-22,0 0,0 0,0 0,0 0,0 21,0-21,0 0,0 0,0 0,2 44,-2-44,0 0,0 0,0 46,0-46,0 0,0 39,0-39,0 31,1-11,6-9,-7-11,0 0,1-11,-2-6,1-11,-9-10,9-10,24-4,3 4,13 8,3 21,4 19,-8 18,-4 16,-10 9,-11 3,-4-9,-10-7,0-11,19-19,-1 0,9 0,6-22,2-2,3-2</inkml:trace>
  <inkml:trace contextRef="#ctx0" brushRef="#br0" timeOffset="25970.5968">23108 5489,'0'0,"0"0,0 0,0 0,0 0,0 0,0 0,0 0,0 0,0 0,0 0,0 0,0 0,0 0,0 0,0 0,0 0,0 0,0 0,0 0,0 0,0 0,0 0,0 0,0 0,0 0,0 0,0 0,0 0,0 0,0 0,-20-11,20 11,0 0,0 0,0 0,-26 0,26 0,0 0,0 0,-40-11,40 11,0 0,-52 0,52 0,-61 22,2 5,5 7,15 0,17-5,22-6,12-9,28-4,15-10,17-12,2-14,1-15,-3-16,-13-12,-2-9,-12-6,-11-7,-7-2,-12 1,-16 7,1 14,2 15,-24 22,-3 21,-9 23,-8 22,-1 18,-1 17,6 15,1 11,9 5,11-4,16-12,21-7,18-8,20-8,10-5,11-9,-3-11,-14-13</inkml:trace>
  <inkml:trace contextRef="#ctx0" brushRef="#br0" timeOffset="26711.6709">23487 5125,'0'0,"0"0,0 0,0 0,0 0,0 0,0 0,0 0,0 0,0 0,0 0,0 0,0 0,0 0,0 0,0 0,0 0,0 0,0 0,0 0,0 0,0 0,0 0,0 0,0 0,0 0,0 0,0 0,0 0,0 0,0 0,0 0,0 0,0 0,166-18,-166 18,65-8,-6 8,-6 0,-14 15,-16 6,-23 8,0 7,-38 12,-4 6,-4-1,0 0,10-9,10-5,12-4,15-1,16-1,15 2,19-4,13-1,5 1,-1-6,-22 1,-24-6</inkml:trace>
  <inkml:trace contextRef="#ctx0" brushRef="#br0" timeOffset="27798.7796">19391 5416,'0'0,"0"0,0 0,0 0,0 0,0 0,0 0,0 0,0 0,0 0,0 0,0 0,0 0,0 0,0 0,0 0,0 0,0 0,0 0,0 0,0 0,0 0,0 0,0 0,0 0,0 0,0 0,0 0,0 0,0 0,0 0,0 0,0 0,0 0,0 0,0 0,0 0,0 0,0 0,0 0,0 0,0 0,0 0,0 0,0 0,0 0,0 0,0 0,0 0,0 0,0 0,0 0,0 0,0 0,0 0,0 0,0 0,0 0,0 0,0 0,0 0,0 0,0 0,0 0,174-63,-121 39,1 8,-10 6,-12 10,-13 10,-18 8,-23 14,-18 8,-11 7,-1 1,3-7,15-10,15-13,19-8,21-10,19-10,24-8,15-10,6-5,5-1,-10 7,-15 7,-16 9,-21 11,-16 0,-12 24,-25 1,2 6,-5 0,8-7,20-6,0-9,38-9,12 0,12 0,-1-2,2-8,-13 10,-9 0,-11 10,-15 1,-15-11,0 0</inkml:trace>
  <inkml:trace contextRef="#ctx0" brushRef="#br0" timeOffset="28213.8211">19439 4786,'0'0,"0"0,0 0,0 0,0 0,0 0,0 0,0 0,0 0,0 0,0 0,0 0,0 0,0 0,0 0,0 0,0 0,0 0,0 0,0 0,0 0,0 0,0 0,0 0,0 0,0 0,0 0,0 0,0 0,0 0,0 0,0 0,0 0,0 0,0 0,0 0,0 0,0 0,0 0,0 0,-32 106,32-106,0 0,2 58,-2-58,0 59,1-16,-2-21</inkml:trace>
  <inkml:trace contextRef="#ctx0" brushRef="#br0" timeOffset="28468.8466">19215 4460,'0'0,"0"0,0 0,0 0,0 0,0 0,0 0,0 0,0 0,0 0,0 0,0 0,0 0,0 0,0 0,0 0,0 0,0 0,0 0,181 54,-181-54</inkml:trace>
  <inkml:trace contextRef="#ctx0" brushRef="#br0" timeOffset="28801.8799">19505 4917,'0'0,"0"0,0 0,0 0,0 0,0 0,0 0,0 0,0 0,0 0,0 0,0 0,0 0,0 0,0 0,0 0,0 0,0 0,0 0,0 0,0 0,0 0,0 0,0 0,0 0,0 0,0 0,0 0,0 0,0 0,0 0,0 0,0 0,0 0,0 0,0 0,0 0,0 0,0 0,0 0,0 0,0 0,0 0,0 0,0 0,0 0,-1-11,1 11,0 0,0 0,0 0,0 0,0 0,0 0,0 0,0 0,0 0,0 0,0 0,19-16,-19 16,0 0,0 0,0 0,0 0,0 0,0 0,0 0,0 0,0 0,0 0,17-27,-17 27,0 0,0 0,0 0,0 0,0 0,0 0,0 0,0 0,0 0,19-31,-19 31,0 0,0 0,0 0,0 0,0 0,0 0,0 0,0 0,17-25,-17 25,0 0,0 0,0 0,0 0,0 0,0 0,0 0,13-18,-13 18,0 0,0 0,0 0,0 0,0 0,0 0,9 0,-9 0,0 0,0 0,0 0,0 0,0 0,14 0,-14 0,0 0,0 0,0 0,0 0,14 0,-14 0,0 0,0 0,0 0,16 17,-16-17,0 0,0 0,17 17,-17-17,0 0,18 18,-18-18,19 18,-3-6,-1-12,2-1,1 1,6-9,8-4</inkml:trace>
  <inkml:trace contextRef="#ctx0" brushRef="#br0" timeOffset="29419.9417">19997 4768,'0'0,"0"0,0 0,0 0,0 0,0 0,0 0,0 0,0 0,0 0,0 0,0 0,0 0,0 0,0 0,0 0,0 0,0 0,0 0,0 0,0 0,0 0,0 0,0 0,0 0,0 0,0 0,0 0,0 0,0 0,0 0,0 0,0 0,0 0,0 0,0 0,0 0,0 0,0 0,0 0,0 0,0 0,0 0,0 0,0 0,0 0,0 0,0 0,0 0,0 0,0 0,0 0,0 0,0 0,0 0,0 0,0 0,0 0,0 0,0 0,0 0,0 0,0 0,0 0,0 0,0 0,-10 2,10-2,0 0,0 0,0 0,-14 0,14 0,0 0,0 0,0 0,0 0,0 0,0 0,0 0,-19 0,19 0,0 0,0 0,0 0,0 0,0 0,0 0,-20 7,20-7,0 0,0 0,0 0,0 0,0 0,-21 0,21 0,0 0,0 0,0 0,0 0,-20 18,20-18,0 0,0 0,0 0,-20 16,20-16,0 0,0 0,-19 20,19-20,0 0,-15 24,15-24,-15 27,16-3,-9-1,8-7,20-7,6-9,11 0,4-19,1-7,-3-10,-4-6,0-8,-2-8,-1-4,-2-6,1-1,-7-3,-5 2,-6 11,-10 6,-2 8,0 11,0 6,-19 8,9 12,-7 8,-5 21,-7 15,-8 20,-7 13,2 16,6-1,9-4,12-7,12-10,20-8,26-2,26-8,26-1,19-7,-2-9</inkml:trace>
  <inkml:trace contextRef="#ctx0" brushRef="#br0" timeOffset="33437.3434">23914 4671,'0'0,"0"0,0 0,0 0,0 0,0 0,0 0,0 0,0 0,0 0,0 0,0 0,0 0,0 0,0 0,0 0,0 0,0 0,0 0,0 0,0 0,0 0,0 0,0 0,0 0,0 0,0 0,0 0,0 0,0 0,0 0,0 0,0 0,0 0,0 0,0 0,0 0,0 0,0 0,0 0,0 0,0 0,0 0,164 70,-164-70,34 14,7 5,3 10,-7 12,1 2,-12 11,-3 5,-1 5,-7 9,0 2,-8 10,-7 3,-13 6,-15 8,-21 8,-18 2,-19 7,-8 0,-6-3,0-9,9-15,5-21,16-32,21-40</inkml:trace>
  <inkml:trace contextRef="#ctx0" brushRef="#br0" timeOffset="34148.4145">24836 4761,'0'0,"0"0,0 0,0 0,0 0,0 0,0 0,0 0,0 0,0 0,0 0,0 0,0 0,0 0,0 0,0 0,0 0,0 0,0 0,-57 125,57-125,-35 46,0 4,8 0,11-7,16-8,11-6,14-7,9-2,6-2,1 0,-1 2,-4 0,-4 1,-13 6,-11 10,-18 12,-11 9,-8 4,-6 3,6-6,3-4,11-7,15-8,0-4,12-4,6-1,4 0,2-1,3 0,-1 0,3-2,-3 3,-3 5,-1-1,-1 7,-4 6,3-1,2 5,0-2,5-10</inkml:trace>
  <inkml:trace contextRef="#ctx0" brushRef="#br0" timeOffset="75970.5963">17515 7227,'0'0,"0"0,0 0,0 0,0 0,0 0,0 0,0 0,0 0,0 0,0 0,0 0,0 0,22-107,-22 107,-9-14,0-1,9 15,0 0,0 0,-11-10,11 10,0 0,-25-24,25 24,-29-16,-8 3,-6 14,-3 1,-5 8,0 12,4 7,2 6,16 1,7-2,23-2,-2 0,31-5,12-1,13 0,8-1,3 0,3 1,-2-1,-13-3,-8 1,-16 2,-16 3,-13 5,-1 2,-20-1,-7 0,-4-3,-1-2,3-6,10-7,10-8,9-8,18 0,13-13,15-10,14-9,10-13,4-10,-1-5,-5-4,-10 6,-13 4,-14 5,-15 6,-17 9,-20 6,-9 12,-12 16,1 12,1 19,3 17,15 14,8 10,16 4,6-5,12-9,11-16,8-20,8-27,4-8,-3-26,-10-14,-11-9,-15-7</inkml:trace>
  <inkml:trace contextRef="#ctx0" brushRef="#br0" timeOffset="76276.6269">18167 6768,'41'88,"-41"-53,0-35,0 0,0 45,0-45,1 93,0 19,1 11,0-5,14-16,-5-21,-1-22,-1-17,-9-15,0-16,0-11,-9-25,-19-13</inkml:trace>
  <inkml:trace contextRef="#ctx0" brushRef="#br0" timeOffset="76849.6842">18024 7308,'0'0,"0"0,0 0,0 0,0 0,0 0,0 0,0 0,0 0,0 0,0 0,0 0,0 0,165-43,-165 43,71-17,1-2,-8 3,-6-2,-10 7,-10 1,-5 10,-2-16,-4 16,-10 0,-8 0,-9 0,-31 14,-5 11,-9 13,-1-1,9 0,9-10,10-12,18-7,0-8,18 0,11-1,12-14,9 7,5 7,-3 0,-6 1,-14 18,-13 12,-18 10,-1 9,-30 5,-6-2,-6-3,-2-9,5-8,6-8,12-24,9 0,12-33,15-15</inkml:trace>
  <inkml:trace contextRef="#ctx0" brushRef="#br0" timeOffset="77471.7464">19413 6524,'0'0,"0"0,0 0,0 0,0 0,0 0,0 0,0 0,0 0,0 0,0 0,0 0,0 0,0 0,0 0,0 0,0 0,0 0,0 0,0 0,0 0,0 0,0 0,0 0,0 0,0 0,0 0,0 0,0 0,0 0,0 0,0 0,0 0,0 0,-172-25,172 25,-46 17,-2 5,3 1,6 4,7 0,10 3,8 3,14 7,2 9,15 7,3 10,2 9,-7 14,-14 15,3 13,-2 0,-25 0,3-11,0-13,1-8,4-17,4-14,12-14,0-5,13-4,10-6,13-1,13-3,9-9,9-3,2-10,-7 0,-11 0,-13-21,-16-5,-12-10</inkml:trace>
  <inkml:trace contextRef="#ctx0" brushRef="#br0" timeOffset="77760.7753">19551 7231,'37'97,"-36"-64,-1-33,0 0,0 32,0-32,2 61,-1-5,0-10,-1-18,1-15,-10-13,-1-17,-1-15,-4-16</inkml:trace>
  <inkml:trace contextRef="#ctx0" brushRef="#br0" timeOffset="77951.7944">19552 6882,'0'0,"0"0,0 0,0 0,0 0,0 0,0 0,0 0,0 0,0 0,9 0,-9 0,0 0,0 0,0 0,0 0,0 0,0 0,12 0,-12 0,0 0,0 0,0 0,0 0,0 0,13 0,-13 0,0 0,0 0,0 0,0 0,17 0,-17 0,0 0,0 0,0 0,15 22,-15-22,0 0,0 0,13 27,-13-27,0 0,10 33,-10-33</inkml:trace>
  <inkml:trace contextRef="#ctx0" brushRef="#br0" timeOffset="78343.8336">19842 7441,'1'15,"10"-6,-11-9,0 0,0 0,0 0,0 0,0 0,0 0,0 0,0 0,0 0,0 0,0 0,0 10,0-10,0 0,0 0,0 0,0 0,0 0,0 0,0 0,0 0,0 0,0 0,0 17,0-17,0 0,0 0,0 0,0 0,0 0,0 0,0 0,0 0,0 0,9 11,-9-11,0 0,0 0,0 0,0 0,0 0,0 0,0 0,0 0,0 0,0 0,0 0,0 0,0 0,0 0,0 0,0 0,0 0,0 8,0-8,0 0,0 0,0 0,0 0,0 0,0 0,0 0,0 0,0 0,0 0,0 0,-1-26,1 26,0 0,0 0,0 0,0 0,10-29,-10 29,0 0,0 0,0 0,10-42,-10 42,0 0,0 0,12-46,-12 46,0 0,23-53,-23 53,30-54,7 4,6 7,3 16,-1 15,0 12,-5 20,-4 8,-8 10,-3 8,-6 2,-5-3,0-3,-3-10,-1-9,-1-13,1-10,2 0</inkml:trace>
  <inkml:trace contextRef="#ctx0" brushRef="#br0" timeOffset="78994.8987">20741 7247,'0'0,"0"0,0 0,0 0,0 0,0 0,0 0,0 0,0 0,0 0,0 0,0 0,0 0,0 0,0 0,0 0,0 0,0 0,0 0,0 0,0 0,0 0,0 0,0 0,0 0,0 0,0 0,0 0,0 0,0 0,0 0,0 0,0 0,0 0,0 0,0 0,0 0,0 0,0 0,0 0,0 0,0 0,0 0,0 0,0 0,0 0,19-1,-19 1,0 0,0 0,0 0,0 0,-34 12,34-12,0 0,0 0,0 0,-35 19,35-19,0 0,0 0,-35 25,35-25,0 0,-30 34,2 9,4 7,11-2,4-5,12-10,11-11,7-11,8-12,6-20,5-15,-2-17,2-14,0-11,-3-7,-1-7,1-2,-8 2,-2 0,-10 6,-10 9,-9 8,-9 11,-9 12,4 17,-2 15,2 32,-7 41,-13 48,-3 37,0 18,12-7,12-19,19-18,-3-20,24-10,6-17,10-17,5-14,4-24,-7-24</inkml:trace>
  <inkml:trace contextRef="#ctx0" brushRef="#br0" timeOffset="79610.9603">21153 7074,'0'0,"0"0,0 0,0 0,0 0,0 0,0 0,0 0,0 0,0 0,0 0,0 0,0 0,0 0,0 0,29-96,-3 76,-26 20,0 0,30-17,-30 17,59-33,5 11,-5 14,-8 8,-16 30,-18 8,-15 18,-26 18,-14 11,-10 8,-4-3,1-5,10-8,9-16,11-12,22-16,8-15,26-18,19 0,12-19,6-1,-5 4,-5 6,-13 9,-15 1,-17-13</inkml:trace>
  <inkml:trace contextRef="#ctx0" brushRef="#br0" timeOffset="80293.0285">21536 6434,'0'0,"0"0,0 0,0 0,0 0,0 0,0 0,0 0,0 0,0 0,197 77,-148-77,9 7,5-7,-1 0,-5 0,-6 2,-12 17,-13 7,-7 11,-12 13,-6 11,1 10,-2 4,-14 11,0 2,-6 6,-1 6,4 1,5-4,14-1,-2-6,2-4,-1-6,0-4,0-8,-10-6,-11-6,-6-7,-12-10,-10-7,-11-6,-7-5,-2-7,-1-2,6-2,6-10,9 0,13 0,9-21</inkml:trace>
  <inkml:trace contextRef="#ctx0" brushRef="#br0" timeOffset="80641.0633">22347 7474,'0'0,"0"0,0 0,0 0,0 0,0 0,0 0,0 0,176 42,-176-42,40 0,-4 0,-2-10,-8-2,-9-5,-17-4,-1-6,-12 1</inkml:trace>
  <inkml:trace contextRef="#ctx0" brushRef="#br0" timeOffset="80834.0826">22600 7285,'24'-1,"0"1,-24 0,0 0,0 0,0 0,0 0,18-8,-18 8,0 0,0 0,0 0,34-8,-34 8,0 0,0 0,28-1,-28 1,0 0,20-18,-20 18</inkml:trace>
  <inkml:trace contextRef="#ctx0" brushRef="#br0" timeOffset="81082.1074">23045 7382,'1'28,"-1"3,0-31,0 0,0 0,-1 36,1-36,0 0,13 72,-13-72,0 75,1-2,0-7,-20-12,6-18,-5-22,2-22</inkml:trace>
  <inkml:trace contextRef="#ctx0" brushRef="#br0" timeOffset="81329.1321">22970 6950,'0'0,"0"0,0 0,0 0,0 0,0 0,0 0,0 0,0 0,0 0,0 0,0 0,0 0,0 0,0 0,0 0,0 0,0 0,0 0,0 0,0 0,0 0,0 0,0 0,0 0,0 0,0 0,0 0,0 0,0 0,0 0,0 0,0 0,0 0,147 91,-147-91,11 33</inkml:trace>
  <inkml:trace contextRef="#ctx0" brushRef="#br0" timeOffset="81753.1745">23220 7471,'1'35,"0"-7,-1-28,0 0,0 0,0 29,0-29,0 0,13 57,-13-57,-1 54,2-9,-1-13,0-12,0-12,0-8,0-12,10-10,-10-15,16-11,2-6,6 2,8 6,4 13,0 14,1 19,0 0,-5 10,-7 17,-3 6,-9 5,-13 2,12-8,-12-6,10-6,5-7,4-13,9 0,6 0,10-21,1-4,5-3,3 1</inkml:trace>
  <inkml:trace contextRef="#ctx0" brushRef="#br0" timeOffset="82389.2381">24153 7485,'0'0,"11"0,-11 0,0 0,0 0,0 0,0 0,0 0,0 0,0 0,0 0,0 0,0 0,0 0,0 0,0 0,0 0,0 0,0 0,0 0,0 0,0 0,0 0,0 0,0 0,0 0,0 0,0 0,0 0,0 0,0 0,0 0,0 0,0 0,0 0,-16 0,16 0,0 0,0 0,0 0,0 0,-21 8,21-8,0 0,0 0,0 0,-36 16,36-16,0 0,0 0,-42 25,42-25,0 0,-49 30,49-30,-51 37,2 3,8 0,11-10,10-6,21-7,-1-6,15-11,10 8,8-16,7-13,7-13,5-11,-2-11,3-5,-3-8,-4-6,-5-5,-5-2,-5 1,-9 1,-5 2,-4 8,-13 7,11 13,-12 15,-8 13,9 11,-14 11,2 9,-7 16,-9 21,-4 17,-4 19,3 13,3 6,8 2,9-6,14-10,-2-9,18-11,8-11,7-7,13-14,1-10,5-16,-4-9,-9-28,-8-7,-5-10</inkml:trace>
  <inkml:trace contextRef="#ctx0" brushRef="#br0" timeOffset="82804.2796">24718 6796,'0'0,"0"0,0 0,0 0,0 0,0 0,0 0,0 0,0 0,0 0,0 0,0 0,0 0,0 0,0 0,0 0,0 0,0 0,0 0,12 98,-12-98,0 0,0 0,0 29,0-29,0 0,-1 36,1-36,-1 74,2 14,-2 9,10 7,-9 0,10-9,-10-13,11-15,-11-24,0-18</inkml:trace>
  <inkml:trace contextRef="#ctx0" brushRef="#br0" timeOffset="83085.3077">24860 6958,'0'0,"0"0,0 0,0 0,0 0,0 0,0 0,0 0,0 0,0 0,0 0,0 0,0 0,0 0,0 0,0 0,0 0,0 0,0 0,0 0,0 0,0 0,0 0,0 0,0 0,0 0,0 0,0 0,0 0,0 0,0 0,0 0,0 0,0 0,74-17,-74 17</inkml:trace>
  <inkml:trace contextRef="#ctx0" brushRef="#br0" timeOffset="83318.331">25074 7840,'0'21,"0"3,0-24,0 0,0 0,0 0,-12 22,12-22,0 0,0 0,-19 45,19-45,0 0,-32 44,32-44,-50 42,-17-4</inkml:trace>
  <inkml:trace contextRef="#ctx0" brushRef="#br0" timeOffset="84797.4789">15217 8390,'0'0,"0"0,0 0,0 0,0 0,0 0,0 0,0 0,0 0,0 0,187 17,-163-17,-3 0,-1-1,21 1,-3 0,4 13,2-3,0 5,-1 2,-9 0,-7 7,-9 5,-18 5,-22 5,-14 6,-15 1,-7-1,3 0,8-4,13-6,23-4,11-5,32-4,6 1,15 1,2-3,3 3,-6 2,-10 2,-21 5,-21 4,-16 7,-23 1,-15 2,-4-3,2-5,14-7,9-4,17-7,15-3,1 0,21 1,-7 8,-4 2,-10 6,-28 12,-24 9,-31 4,-25 7,-19-4</inkml:trace>
  <inkml:trace contextRef="#ctx0" brushRef="#br0" timeOffset="117625.7614">16913 6748,'0'0,"0"0,0 0,0 0,0 0,0 0,0 0,0 0,0 0,0 0,0 0,0 0,0 0,0 0,0 0,0 0,0 0,0 0,0 0,0 0,0 0,0 0,0 0,0 0,0 0,0 0,0 0,0 0,0 0,0 0,0 0,0 0,0 0,0 0,0 0,0 0,0 0,0 0,0 0,0 0,0 0,0 0,0 0,0 0,0 0,0 0,0 0,0 0,0 0,0 0,0 0,0 0,0 0,0 0,0 0,-178 105,134-75,-7 12,-3 11,-5 14,0 6,7 10,13 1,7 3,10 1,9-2,13-3,9-1,26 1,22-3,30-4,29-7,25-5,19-4,2-3,-18-1</inkml:trace>
  <inkml:trace contextRef="#ctx0" brushRef="#br0" timeOffset="123765.3753">15840 6389,'0'0,"0"0,0 0,0 0,0 0,0 0,0 0,0 0,0 0,0 0,0 0,0 0,0 0,0 0,0 0,0 0,0 0,0 0,0 0,0 0,0 0,0 0,0 0,0 0,0 0,0 0,0 0,0 0,0 0,0 0,0 0,0 0,0 0,0 0,0 0,0 0,0 0,0 0,0 0,0 0,0 0,0 0,0 0,0 0,0 0,0 0,0 0,0 0,0 0,0 0,0 0,0 0,0 0,-178 36,178-36,-31 0,-7 1,-3-1,0 10,-1-10,-1 2,2 9,0-10,-1 10,-3-2,-3-1,-9 2,-1-1,-7 4,-4 0,3 0,-6 1,3-2,-3-2,-4 1,2-10,-8 13,-3-13,-11 9,-2-9,-6 0,-5 0,-1 0,-6-11,-3 11,-2-15,-5 5,-1-1,-4 1,-5-4,-2 3,-7-1,-2-4,1 2,-6 2,-4-3,-4 5,-4-1,-10 1,0 1,-5 0,-5 10,-4-17,-2 17,-6-9,0 7,-5 2,-4 0,-6-2,-6 13,-3-2,-3 4,-9-3,-5 8,-5-4,-3 5,-7 1,0 1,-6 3,-1-2,-1 2,3-1,-2 2,-2-1,1 3,-3 1,1 5,-2 3,0 2,1 4,4 1,3 6,5 4,2 5,8 3,8 4,8 3,10 0,10 2,10 0,13 2,6 2,8 6,4 2,8 0</inkml:trace>
  <inkml:trace contextRef="#ctx0" brushRef="#br0" timeOffset="125009.4997">15428 6127,'0'0,"0"0,0 0,0 0,0 0,0 0,0 0,0 0,0 0,0 0,0 0,0 0,0 0,0 0,0 0,0 0,0 0,0 0,0 0,0 0,0 0,0 0,0 0,0 0,0 0,0 0,0 0,0 0,0 0,0 0,0 0,0 0,0 0,0 0,0 0,65-94,-65 94,0 0,0 0,0 0,0 0,8 0,-8 0,0 0,0 0,0 0,14 0,-14 0,0 0,0 0,20 0,-20 0,0 0,37 0,-37 0,46 0,7 21,-4-5,0 6,-2 3,0 4,2 3,-4 0,-1 1,-9-3,-7-3,-13-2,-15-5,1 1,-23 1,-6 6,-9 6,-1 6,-3 8,11 10,11 11,19 9,0 7,0-7</inkml:trace>
  <inkml:trace contextRef="#ctx0" brushRef="#br0" timeOffset="148208.8194">431 8835,'0'0,"0"0,0 0,0 0,0 0,0 0,0 0,0 0,0 0,0 0,25 87,-25-87,0 0,10 31,-10-31,27 80,-27-60,9 5,-9-2,14 22,-4-1,-2-5,-8-5,-2-15</inkml:trace>
  <inkml:trace contextRef="#ctx0" brushRef="#br0" timeOffset="148547.8533">439 8414,'0'0,"0"0,0 0,0 0,0 0,0 0,0 0,0 0,0 0,0 0,0 0,0 0,0 0,0 0,0 0,0 0,0 0,0 0,0 0,0 0,0 0,0 0,0 0,0 0,0 0,0 0,0 0,0 0,0 0,0 0,0 0,0 0,0 0,0 0,0 0,0 0,0 0,0 0,0 0,0 0,135 28,-135-28,0 0,0-17,0 17</inkml:trace>
  <inkml:trace contextRef="#ctx0" brushRef="#br0" timeOffset="148998.8984">678 8408,'0'0,"47"96,-47-71,10 24,-2 7,-1-1,5 1,-1-7,2-3,0-5,-3-6,2-3,-13-5,11-6,-10-5,0-16,0 0,0-19,-15-11,3-14,1-12,3-7,8-7,1-7,30-14,10-7,13-2,9 12,-5 25,-8 19,-6 26,-14 18,-8 13,-10 16,-12 5</inkml:trace>
  <inkml:trace contextRef="#ctx0" brushRef="#br0" timeOffset="149276.9262">660 8674,'0'0,"0"0,0 0,0 0,0 0,0 0,0 0,0 0,0 0,0 0,0 0,0 0,0 0,0 0,0 0,0 0,0 0,0 0,0 0,172-17,-172 17,63-13,0 2,-2 0,-8 3,-9 7,-6-9,-11 10</inkml:trace>
  <inkml:trace contextRef="#ctx0" brushRef="#br0" timeOffset="150284.0269">1598 8107,'0'0,"0"0,0 0,0 0,0 0,0 0,0 0,0 0,0 0,0 0,0 0,0 0,0 0,0 0,0 0,0 0,0 0,0 0,0 0,-54 117,54-117,0 0,0 0,-9 18,9-18,0 0,-11 16,11-16,-11 23,-14 22,1 10,-4 9,-2 8,3 10,2 12,2 13,3 7,7 10,12 3,11-2,21-5,27-9,28-10</inkml:trace>
  <inkml:trace contextRef="#ctx0" brushRef="#br0" timeOffset="152297.2282">1589 8515,'0'0,"0"0,0 0,0 0,0 0,0 0,0 0,0 0,0 0,0 0,0 0,0 0,0 0,0 0,0 0,0 0,0 0,0 0,0 0,0 0,0 0,0 0,0 0,0 0,0 0,0 0,0 0,0 0,0 0,0 0,0 0,0 0,0 0,0 0,0 0,0 0,0 0,0 0,0 0,0 0,0 0,0 0,0 0,0 0,0 0,0 0,0 0,0 0,0 0,0 0,0 0,0 0,0 0,0 0,0 0,0 0,0 0,0 0,0 0,0 0,0 0,0 0,0 0,0 0,0 0,0 0,0 0,0 0,0 0,0 0,0 0,0 0,0 0,0 0,0 0,74 127,-74-127,23 66,-2 8,-1 0,-2-8,-8-12,-10-16,0-12,0-15,0-11,0 0,0-22,-15-20,2-24,-1-21,4-11,11 0,1 3,9 18,9 20,6 22,4 24,-2 11,-4 19,-12 7</inkml:trace>
  <inkml:trace contextRef="#ctx0" brushRef="#br0" timeOffset="152671.2656">1619 8722,'0'0,"0"0,0 0,0 0,0 0,0 0,0 0,0 0,0 0,0 0,0 0,0 0,0 0,0 0,0 0,0 0,0 0,0 0,0 0,0 0,0 0,0 0,0 0,0 0,0 0,0 0,185 3,-185-3,43 0,-7 0,-9-1,-8 15,-4 8,-2 8,-2 2,1-1,1-5,-3-6,-11-7,13-13,-12 0,-10-17,-1-12,-4-9</inkml:trace>
  <inkml:trace contextRef="#ctx0" brushRef="#br0" timeOffset="152876.2861">1913 8567,'0'0,"0"0,0 0,0 0,0 0,0 0,0 0,0 0,0 0,0 0,0 0,0 0,0 0,0 0,0 0,0 0,0 0,0 0,0 0,0 0,0 0,0 0,0 0,0 0,0 0,90-25,-90 25,0 0,0 0,0 0,0 0,24 18,-24-18,0 0,0 0,0 0,23 16,-23-16,0 0,0 0,20 23,-20-23,0 0,19 26,-19-26</inkml:trace>
  <inkml:trace contextRef="#ctx0" brushRef="#br0" timeOffset="153158.3143">2164 8747,'0'0,"0"10,0-10,0 0,0 0,0 0,0 0,0 0,0 0,0 0,0 0,0 0,0 0,0 0,0 0,0 0,0 0,0 0,9 0,-9 0,0 0,0 0,0 0,0 0,0 0,0 0,0 0,0 0,0 0,0 0,0 0,0 0,0 0,0 0,0 7,0-7,0 0,0 0,0 0,0 0,0 0,0 0,0 0,0 0,0 0,0 0,0 0,0 0,0 0,0 0,0 0,0 0,0 0,0 0,0 0,0 0,0 0,0 0,0 0,0 0,0 0,0 0,0 0,0 0,0 0,0 0,0 0,0 0,0 0,0 0,0 0,0 0,0 0,0 0,0 0,0 0,0 0,0 0,0 0,0 0,0 0,0 0,0 0,0 0,0-19,0 19,0 0,0 0,0 0,0 0,0 0,0 0,0 0,0 0,0 0,0-26,0 26,0 0,0 0,0 0,0 0,0 0,0 0,0 0,0 0,1-33,-1 33,0 0,0 0,0 0,0 0,0 0,0 0,0 0,0-35,0 35,0 0,0 0,0 0,0 0,0 0,0 0,0-26,0 26,0 0,0 0,0 0,0 0,0 0,9-17,-9 17,0 0,0 0,0 0,0 0,19 0,-19 0,0 0,0 0,0 0,22 0,-22 0,0 0,0 0,27 0,-27 0,0 0,32 0,-32 0,34 14,-1-1,-5-3,-3-2,-4-8,-4 0,1 0</inkml:trace>
  <inkml:trace contextRef="#ctx0" brushRef="#br0" timeOffset="153688.3673">2552 8611,'0'0,"0"0,0 0,0 0,0 0,0 0,0 0,0 0,0 0,0 0,0 0,0 0,0 0,0 0,0 0,0 0,0 0,0 0,0 0,0 0,0 0,0 0,0 0,0 0,0 0,0 0,0 0,0 0,10 0,-10 0,0 0,0 0,0 0,0 0,0 0,0 0,0 0,0 0,0 0,0 0,0 0,0 0,0 0,0 0,0 0,0 0,0 0,0 0,0 0,0 0,0 0,0 0,0 0,0 0,0 0,0 0,0 0,0 0,0 0,0 0,0 0,-12 0,12 0,0 0,0 0,0 0,0 0,0 0,0 0,0 0,-11 0,11 0,0 0,0 0,0 0,0 0,0 0,0 0,-16 0,16 0,0 0,0 0,0 0,0 0,0 0,-21 18,21-18,0 0,0 0,0 0,0 0,-20 25,20-25,0 0,0 0,0 0,-19 35,19-35,0 0,0 0,-17 38,17-38,0 0,-13 33,13-33,0 23,0-10,0-13,19 0,5-14,3-8,0-16,-4-3,-3-10,-4-9,2-4,-4-10,-2-2,-2 1,-9 0,0 11,-1 7,-11 8,-3 15,-2 9,-3 25,-1 0,4 38,2 9,13 16,-9 14,8 13,19 5,-1-7,12-12,10-15,11-22,5-16,4-23,-8 0</inkml:trace>
  <inkml:trace contextRef="#ctx0" brushRef="#br0" timeOffset="154063.4048">2958 7690,'0'0,"-29"96,29-96,0 0,-9 39,9-39,-22 79,1 13,5 13,14 7,0 7,38 2,11-4,14-10,6-15,-3-26,-10-29,-12-27</inkml:trace>
  <inkml:trace contextRef="#ctx0" brushRef="#br0" timeOffset="154364.4349">3119 8232,'44'100,"-27"-65,-17-35,0 0,16 34,-16-34,30 62,-3-9,-5-18,-3-16,-10-19,-9 0,1-10,-1-8</inkml:trace>
  <inkml:trace contextRef="#ctx0" brushRef="#br0" timeOffset="154586.4571">3032 8072,'0'0,"0"0,0 0,0 0,0 0,0 0,0 0,0 0,0 0,0 0,0 0,0 0,0 0,0 0,0 0,0 0,0 0,0 0,0 0,0 0,0 0,0 0,0 0,0 0,9 0,-9 0,0 0,0 0,0 0,0 0,0 0,0 0,0 0,0 0,12 0,-12 0,0 0,0 0,0 0,0 0,0 0,0 0,0 0,20-9,-20 9,0 0,0 0,0 0,0 0,0 0,0 0,24 0,-24 0,0 0,0 0,0 0,0 0,0 0,22-12,-22 12,0 0,0 0,0 0,0 0,22 0,-22 0,0 0,0 0,16 0,-16 0,0 0,0 0,12 0,-12 0,0 0,9 21,-9-21</inkml:trace>
  <inkml:trace contextRef="#ctx0" brushRef="#br0" timeOffset="154907.4892">3353 8399,'0'0,"0"0,0 0,0 0,0 0,0 0,0 0,0 0,0 0,8 0,-8 0,0 0,0 0,0 0,0 0,0 0,0 0,0 0,0 0,0 0,0 0,0 0,0-9,0 9,0 0,0 0,0 0,1-29,-1 29,0 0,0 0,0-42,0 42,0 0,-8-56,8 56,2-60,-2 7,16 9,-3 21,6 23,2 13,6 20,-1 8,-1 1,-1-12,-2-16,2-14,0-23,0-7,3-5</inkml:trace>
  <inkml:trace contextRef="#ctx0" brushRef="#br0" timeOffset="155423.5408">3838 8017,'0'0,"0"0,0 0,0 0,0 0,0 0,0 0,0 0,0 0,0 0,0 0,0 0,0 0,0 0,0 0,0 0,0 0,0 0,0 0,0 0,0 0,0 0,0 0,0 0,0 0,0 0,0 0,0 0,0 0,0 0,0 0,-13 0,13 0,0 0,0 0,0 0,0 0,0 0,0 0,-10 0,10 0,0 0,0 0,0 0,0 0,0 0,-19 0,19 0,0 0,0 0,0 0,0 0,-20 13,20-13,0 0,0 0,0 0,-24 19,24-19,0 0,0 0,-28 30,28-30,0 0,-29 45,-1 3,6 2,10-7,14-12,0-11,29-21,2 1,6-20,0-14,-5-13,-1-10,-8-10,-1-8,-7-9,-4-7,-8-1,7 5,-9 12,-10 18,-11 28,-8 29,-1 41,-1 20,12 19,16 9,0 9,17 0,13-5,9-11,10-24,4-19,4-24,-6-15,-8-28</inkml:trace>
  <inkml:trace contextRef="#ctx0" brushRef="#br0" timeOffset="155739.5724">4127 7370,'0'0,"0"0,0 0,0 0,0 0,0 0,0 0,0 0,0 0,0 0,0 0,0 0,0 0,0 0,0 0,0 0,36 104,-36-104,0 0,15 75,-15-75,17 89,4 3,3-1,1-12,-4-15,1-21,-6-15</inkml:trace>
  <inkml:trace contextRef="#ctx0" brushRef="#br0" timeOffset="156252.6237">4261 7140,'0'0,"0"0,0 0,0 0,0 0,0 0,0 0,0 0,0 0,0 0,0 0,0 0,0 0,0 0,0 0,0 0,0 0,0 0,0 0,0 0,0 0,0 0,0 0,0 0,0 0,0 0,0 0,0 0,196 122,-129-68,1 13,0 11,-8 14,-22 12,-27 17,-32 15,-29 10,-28 5,-12-4,-5-5,1-14,2-16,7-20</inkml:trace>
  <inkml:trace contextRef="#ctx0" brushRef="#br0" timeOffset="156903.6888">5088 7285,'0'0,"0"0,0 0,0 0,0 0,0 0,0 0,0 0,0 0,0 0,0 0,0 0,0 0,0 0,0 0,0 0,0 0,0 0,0 0,0 0,0 0,0 0,0 0,0 0,0 0,0 0,0 0,0 0,0 0,0 0,0 0,0 0,0 0,0 0,0 0,0 0,0 0,0 0,0 0,0 0,0 0,0 0,0 0,0 0,0 0,0 0,0 0,0 0,0 0,0 0,0 0,0 0,0 0,0 0,0 0,0 0,0 0,0 0,0 0,0 0,0 0,0 0,0 0,0 0,107 139,-94-73,1 11,-3 9,1 0,-2 0,-1-5,0-13,-10-16</inkml:trace>
  <inkml:trace contextRef="#ctx0" brushRef="#br0" timeOffset="157175.716">5160 8453,'0'0,"0"0,0 0,0 0,0 0,0 0,0 0,0 0,0 0,0 0,0 0,0 0,0 0,0 0,0 0,0 0,0 0,0 0,0 0,0 0,0 0</inkml:trace>
  <inkml:trace contextRef="#ctx0" brushRef="#br0" timeOffset="157653.7638">5508 7995,'0'0,"0"0,0 0,0 0,0 0,0 0,0 0,0 0,0 0,0 0,0 0,0 0,0 0,0 0,0 0,0 0,0 0,0 0,0 0,0 0,0 0,0 0,0 0,0 0,0 0,0 0,0 0,0 0,0 0,0 0,0 0,0 0,0 0,0 0,0 0,0 0,0 0,0 0,0 0,0 0,0 0,0 0,0 0,166 2,-166-2,42-15,-6-4,-12-8</inkml:trace>
  <inkml:trace contextRef="#ctx0" brushRef="#br0" timeOffset="157841.7826">5516 7819,'0'0,"0"0,0 0,0 0,0 0,0 0,0 0,0 0,0 0,0 0,0 0,0 0,0 0,184-33,-184 33,56-12</inkml:trace>
  <inkml:trace contextRef="#ctx0" brushRef="#br0" timeOffset="159113.9098">6045 7390,'0'0,"0"0,0 0,0 0,0 0,0 0,0 0,0 0,0 0,0 0,0 0,0 0,0 0,0 0,0 0,0 0,0 0,0 0,0 0,0 0,0 0,0 0,0 0,0 0,0 0,0 0,0 0,0 0,0 0,0 0,0 0,0 0,0 0,0 0,72 123,-72-123,25 73,1 24,-3 8,-6-1,-4-17,-13-21,-1-25,0-20,1-21,-15 0,5-19,-4-23,-1-21,-1-25,2-13,16-10,0-4,1 3,28 14,-1 25,3 29,-1 28,2 16,-5 26,-8 2,-21 1</inkml:trace>
  <inkml:trace contextRef="#ctx0" brushRef="#br0" timeOffset="159517.9502">6002 7751,'0'0,"0"0,0 0,0 0,0 0,0 0,0 0,0 0,170 0,-170 0,42-11,0 2,-3 9,-3 0,-1 0,-9 14,-2 8,-6 8,-6 6,-2 6,-2-2,-9-6,8-9,-7-11,0-14,0 0,-8-30,-4-6,-9-14,-4-11</inkml:trace>
  <inkml:trace contextRef="#ctx0" brushRef="#br0" timeOffset="159720.9705">6309 7522,'0'0,"0"0,0 0,0 0,0 0,0 0,0 0,0 0,0 0,0 0,0 0,0 0,0 0,0 0,0 0,0 0,0 0,0 0,0 0,0 0,0 0,0 0,0 0,155 14,-155-14,0 0,20 27,-20-27,17 32</inkml:trace>
  <inkml:trace contextRef="#ctx0" brushRef="#br0" timeOffset="160545.0529">6567 7840,'0'19,"14"1,-14-20,0 0,0 0,0 0,0 0,0 0,0 0,0 0,0 0,0 0,0 0,0 0,0 0,-1 17,1-17,0 0,0 0,0 0,0 0,0 0,0 0,0 0,0 0,0 0,0 0,0 0,16 28,-16-28,0 0,0 0,0 0,0 0,0 0,0 0,0 0,0 0,0 0,0 0,9 20,-9-20,0 0,0 0,0 0,0 0,0 0,0 0,0 0,0 0,0 0,0 8,0-8,0 0,0 0,0 0,0 0,0 0,0 0,0 0,0 0,0 0,0 0,0 0,0 0,0 0,0 0,0 0,0 0,0 0,0 0,0 0,0 0,0 0,0 0,0 0,0 0,0 0,0-20,0 20,0 0,0 0,0 0,0 0,0 0,1-35,-1 35,0 0,0 0,0 0,0 0,-8-50,8 50,0 0,0 0,0 0,1-61,-1 61,0 0,0 0,12-52,-12 52,0 0,19-39,-19 39,24-24,5 24,-1 0,0-1,-2 23,-1-3,-7-2,-2-3,-3-3,3-11,0 0,6 0,3-25,1-2,2-13,0-8,-7-7,-6 8,-14 14,9 16,-10 17,-14 0,-4 22,-9 3,-3 8,0 7,3 0,6 1,9-4,12-8,0-10,-1-8,23-11,-3 0,5-15,0-11,-1-10,-6-16,-1-12,-15-7,9-10,-8-3,-9 1,-5 3,-1 9,0 10,1 16,3 18,9 17,-13 10,4 29,0 15,7 23,0 18,1 9,15 5,6-5,6-12,5-17,7-16,-1-14,6-16,-5-19,-8 0,-7-19,-12-15</inkml:trace>
  <inkml:trace contextRef="#ctx0" brushRef="#br0" timeOffset="160880.0864">7389 6730,'0'0,"-53"117,53-117,0 0,-14 33,14-33,-26 67,4 11,8 11,12 12,0 12,34 5,9-3,15-13,4-23,-2-26,-6-27,-10-27</inkml:trace>
  <inkml:trace contextRef="#ctx0" brushRef="#br0" timeOffset="161150.1134">7549 7416,'0'0,"11"90,-11-90,0 0,0 0,8 26,-8-26,0 0,10 46,-10-46,13 41,-6-15,-7-15,0-11,-7-24,-7-7</inkml:trace>
  <inkml:trace contextRef="#ctx0" brushRef="#br0" timeOffset="161331.1315">7476 7175,'0'0,"0"0,0 0,0 0,0 0,0 0,0 0,0 0,0 0,0 0,0 0,0 0,0 0,0 0,0 0,0 0,0 0,0 0,14 0,-14 0,0 0,0 0,0 0,0 0,0 0,16-1,-16 1,0 0,0 0,0 0,0 0,21 0,-21 0,0 0,0 0,0 0,24 0,-24 0,0 0,0 0,24 0,-24 0,0 0,22 15,-22-15</inkml:trace>
  <inkml:trace contextRef="#ctx0" brushRef="#br0" timeOffset="162216.22">7700 7531,'13'20,"-13"-7,0-13,0 0,0 0,8 10,-8-10,0 0,8 17,-8-17,0 0,11 0,-11 0,0 0,0 0,0 0,0 0,0 0,0 0,0 0,0 0,0 0,0 0,0 0,0 0,0 0,0 0,0 0,16-17,-16 17,0 0,0 0,0 0,0 0,0 0,0-28,0 28,0 0,0 0,0 0,0 0,12-39,-12 39,0 0,0 0,0 0,12-43,-12 43,0 0,0 0,12-40,-12 40,0 0,18-34,-18 34,20-16,3 16,8-2,2 31,-1 3,-1 3,-1-4,-2-13,3-18,1-1,3-23,-3-2,-3-4,-2 3,-4 3,-6 6,-5 5,-12 13,10-9,-10 9,0 0,-10 0,0 0,-10 1,-8-1,-2 0,-1 19,2 4,0 6,8 5,8-5,13-7,0-7,16-15,3-1,6-7,7-15,0-11,-3-13,2-6,-9-9,-3-3,1-6,-7-5,-1 0,-11 3,0 6,0 13,-9 17,-8 17,-6 20,-3 20,-4 17,5 12,7 9,16 6,0 2,16-1,8-4,7-10,8-9,1-14,0-10,-2-6,-2-12,1-15,-4-8,-5-12,-9-7,-1-1</inkml:trace>
  <inkml:trace contextRef="#ctx0" brushRef="#br0" timeOffset="162617.2601">8668 6814,'27'-14,"6"-1,-33 15,0 0,0 0,29-12,-29 12,0 0,68-21,-68 21,60-10,-8 10,-14 24,-26 9,-13 13,-18 12,-9 5,-2 0,-4-1,3-12,10-9,6-14,14-6,1-6,16-2,8-3,17-10,4-1,5-7,6-9,-10-4,-1-7,-10-4</inkml:trace>
  <inkml:trace contextRef="#ctx0" brushRef="#br0" timeOffset="163003.2987">9016 6646,'0'0,"0"0,0 0,0 0,165-23,-165 23,51 22,0 14,-1 12,-10 11,-5 9,-15 3,-21 8,-20-1,-19 3,-20 5,-11-5,-11-5,-1-12,-4-15,10-18</inkml:trace>
  <inkml:trace contextRef="#ctx0" brushRef="#br0" timeOffset="163594.3578">9765 6584,'0'0,"0"0,0 0,0 0,0 0,0 0,0 0,0 0,0 0,0 0,0 0,0 0,0 0,0 0,0 0,0 0,0 0,0 0,0 0,0 0,0 0,0 0,0 0,0 0,0 0,0 0,0 0,0 0,0 0,0 0,0 0,0 0,0 0,0 0,219 90,-147-46,0 6,-3 11,-12 6,-6 5,-16 7,-14 1,-12 4,-29 3,-18 6,-36 9,-33 7,-25 5,-17-1</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43:09.330"/>
    </inkml:context>
    <inkml:brush xml:id="br0">
      <inkml:brushProperty name="width" value="0.05292" units="cm"/>
      <inkml:brushProperty name="height" value="0.05292" units="cm"/>
      <inkml:brushProperty name="color" value="#FF0000"/>
    </inkml:brush>
  </inkml:definitions>
  <inkml:trace contextRef="#ctx0" brushRef="#br0">18708 15452,'0'0,"0"0,0 0,0 0,0 0,0 0,0 0,0 0,0 0,0 0,0 0,0 0,0 0,0 0,0 0,0 0,0 0,0 0,0 0,0 0,0 0,0 0,0 0,0 0,0 0,0 0,0 0,0 0,0 0,0 0,0 0,0 0,0 0,0 0,0 0,0 0,0 0,0 0,0 0,0 0,0 0,0 0,0 0,0 0,0 0,0 0,0 0,0 0,0 0,0 0,0 0,0 0,0 0,0 0,0 0,0 0,0 0,0 0,0 0,0 0,0 0,0 0,0 0,0 0,0 0,0 0,0 0,0 0,0 0,0 0,0 0,0 0,0 0,0 0,0 0,0 0,0 0,0 0,0 0,0 0,0 0,0 0,0 0,0 0,-69 104,69-104,0 0,-49 22,49-22,-47 26,9-5,10 2,6-1,7-1,6-5,9 0,0-5,8 0,21-2,16 1,19-10,14-1,7 10,2-11,-3 2,-15-1,-14 1,-17-1,-18 1,-20 0,0 0,-21 0,-21 1,-18 0,-14 24,-8 3,2 9,10 4,18-9,21-7,23-11,22-14,11 12,20-13,8 1,7-2,2-12,-1 14,-6-12,-8 11,-5-8,-11 8,-9 1,-8 0,-13 15,-1 0,-31 11,-18 12,-22 5,-14 3,-1-4,15-11,23-11,29-20,32 0,30-32,21-8,21-8,11 2,4 7,-3 4,2 6,-10 7,-7-1</inkml:trace>
  <inkml:trace contextRef="#ctx0" brushRef="#br0" timeOffset="913.0913">19969 15406,'0'0,"0"0,0 0,0 0,0 0,0 0,0 0,0 0,0 0,0 0,0 0,0 0,0 0,0 0,0 0,0 0,0 0,0 0,0 0,0 0,0 0,0 0,0 0,0 0,0 0,0 0,0 0,0 0,0 0,0 0,0 0,0 0,0 0,0 0,0 0,0 0,0 0,0 0,0 0,0 0,0 0,0 0,0 0,0 0,0 0,0 0,0 0,0 0,0 0,0 0,0 0,0 0,0 0,0 0,0 0,0 0,0 0,0 0,0 0,0 0,0 0,0 0,0 0,0 0,0 0,0 0,0 0,0 0,0 0,0 0,0 0,0 0,0 0,0 0,0 0,0 0,0 0,0 0,0 0,0 0,0 0,0 0,0 0,0 0,-118 62,118-62,0 0,-26 8,26-8,-31 8,0 3,-2-2,-5-9,2 15,4-15,2 0,7 11,5-10,1-1,3 0,5 0,9 0,-10 0,10 13,0-3,0 5,-10 9,10 1,-8 7,8 0,-15-2,6-3,10-11,-9-8,8-8,0 0,8 0,0 0,5 0,3 0,6 0,4 0,3-14,4 14,1-15,2 14,0 1,3-2,2 2,-1 13,2 5,-2 11,-6 5,-7 2,-7 3,-8-3,-12 1,1 3,-18 3,-10-1,-11 0,-24-2,-16-7,-18-6</inkml:trace>
  <inkml:trace contextRef="#ctx0" brushRef="#br0" timeOffset="9639.9639">9407 13673,'0'0,"0"0,0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0,-105 20,105-20,0 0,0 0,0 0,0 0,0 0,0 0,0 0,0 0,0 0,0 0,0 0,0 0,0 0,0 0,-5 4,5-4,0 0,0 0,0 0,0 0,0 0,0 0,0 0,0 0,0 0,0 0,0 0,0 0,0 0,0 0,0 0,0 0,0 0,0 0,0 0,0 0,0 0,0 0,0 0,0 0,0 0,0 0,0 0,0 0,0 0,0 0,0 0,0 0,0 0,0 0,0 0,0 0,0 0,0 0,0 0,0 0,0 0,0 0,0 0,0 0,0 0,0 0,0 0,0 0,0 0,0 0,0 0,0 0,0 0,0 0,0 0,0 0,0 0,0 0,0 0,0 0,0 0,0 0,1-12,-1 12,0 0,0 0,0 0,0 0,0 0,0 0,0 0,1-10,-1 10,0-14,0 14,0 0,0 0,0 0,0 0,0 0,0-18,0 18,0 0,0 0,0 0,0 0,0-22,0 22,0 0,0 0,0 0,0-24,0 24,0 0,0 0,-10-28,10 28,0 0,-10-30,10 30,-12-30,-5-4,-1-2,-4-3,-4 1,-3 0,3-1,-5-1,0 0,1 3,-1-2,0 5,0-2,-2 2,1 2,5 1,-1 4,0 1,2-1,2 1,-4-2,1 1,4 1,1 4,5 5,4 4,0 4,5-1,8 10,-12-12,12 12,0 0,0 0,-8-9,8 9,0 0,0 0,0 0,0 0,0 0,0 0,0 0,11 0,0 0,3 0,1 0</inkml:trace>
  <inkml:trace contextRef="#ctx0" brushRef="#br0" timeOffset="10934.0933">9983 12892,'0'0,"0"0,0 0,0 0,0 0,0 0,0 0,0 0,0 0,0 0,0 0,0 0,0 0,0 0,0 0,0 0,0 0,0 0,0 0,0 0,0 0,0 0,0 0,0 0,0 0,0 0,0 0,0 0,0 0,0 0,0 0,0 0,0 0,0 0,0 0,0 0,0 0,0 0,0 0,0 0,0 0,0 0,0 0,0 0,0 0,0 0,0 0,0 0,0 0,0 0,140 87,-140-87,0 0,24 8,-24-8,23 0,-2 10,-4-9,-7 7,-10-8,11 11,-3-4,-8-7,0 0,0 0,10 0,-10 0,0 0,0 0,0 0,-15-1,-3 1,-11 0,-1-8,-2 8,2 0,2-11,0 11,-1-12,-2 12,1-10,3 10,7-9,6 10,14-1,0 0,0 0,13 15</inkml:trace>
  <inkml:trace contextRef="#ctx0" brushRef="#br0" timeOffset="11568.1567">10103 13114,'0'0,"-16"0,16 0,0 0,0 0,0 0,0 0,0 0,-12 0,12 0,0 0,0 0,0 0,0 0,-27 15,27-15,0 0,0 0,0 0,-36 0,36 0,0 0,0 0,-45 10,45-10,0 0,-51 0,51 0,-55 1,8-2,6 1,18 0,13 0,10 0,23 11,6 5,9 3,9 2,0 0,-3 2,-8 2,-13-3,-11-1,-12-7,0-4,-15-1,-8-9,-7 10,-7-10,1-1,1-11,10 12,8-11,9 11,8 0,26 14,16 10,9 7,-7-2,-17-2,-28-9,-19-5,-10-5,-7-9,-6 9,-6-8,2 1,4-1,14-8,14 8,15 0,-1 22,21 0,3 1,2-3,-9-7</inkml:trace>
  <inkml:trace contextRef="#ctx0" brushRef="#br0" timeOffset="11914.1913">9770 13624,'0'0,"-9"1,9-1,0 0,0 0,0 0,0 0,0 0,0 0,0 0,0 0,0 0,0 0,0 0,0 0,0 0,0 0,0 0,0 0,0 0,0 0,0 0,0 0,0 0,0 0,-1 8,1-8,0 0,0 0,0 0,0 0,0 0,0 0,0 0,0 0,0 0,0 0,0 0,0 0,0 0,0 0,0 0,0 0,0 0,0 0,0 0,0 0,0 0,-9 0,9 0,0 0,0 0,0 0,0 0,0 0,0 0,0 0,0 0,0 0,0 0,0 0,0 0,0 0,0 0,0 0,0 0,0 0,0 0,0 0,0 0,0 8,0-8,0 0,0 0,0 0,0 0,0 0,0 0,0 0,0 0,0 0,0 0,0 0,0 0,0 0,0 0,0 0,0 0,0 0,0 0,0 0,0 0,0 0,0 0,0 7,0-7,0 0,0 0,0 0,0 0,0 0,0 0,0 0,0 0,0 0,0 0,0 0,0 0,0 0,0 0,0 0,0 0,0 0,0 0,0 0,0 0,0 0,0 0,0 0,0 0,0 0,0 0,0 0,0 0,0 0,0 0,0 0,0 0,0 0,0 0,0 0,0 0,0 0,0 0,0 0,0 0,0 0,0 0,0 0,0 0,0 0,0 0,0 0,0 0,0 0,0 0,0 0,0 0,0 10,0-10,0 0,0 0,0 0,0 0,0 0,0 0,0 0,0 0,0 0,0 0,0 0,0 0,0 0,0 0,0 0,0 0,0 0,0 0,0 0,0 0,0 0,0 0,0 0,0 0,0 0,0 0,0 0,0 0,0 0,-11 0,11 0,0 0,0 0,0 0,0 0,0 0,0 0,0 0,0 0,0 0,0 0,0 0,0 0,0 11,0-11,0 0,0 0,0 0,0 0,0 0,0 0,0 0,0 0,0 0,0 0,0 0,0 8,0-8,0 0,0 0,0 0,0 0,0 0,0 0,0 0,0 0,0 0,0 0,0 13,0-13,0 18,0-18,0 0,0 0,0 0,0 0,0 0,0 0,0 0,0 0,20 22,-20-22,0 0,0 0,0 0,0 0,0 0,0 0,0 0,22 22,-22-22,0 0,0 0,0 0,0 0,0 0,0 0,24 21,-24-21,0 0,0 0,0 0,0 0,0 0,17 16,-17-16,0 0,0 0,0 0,0 0,10 9,-10-9,0 0,0 0,0 0,0 0,0 0,0 0,0 0,0 0,0 0,0 0,0 0,0 0,0 9,-12-9,12 9,0 0,0 5,0 4,12 0,-13-1</inkml:trace>
  <inkml:trace contextRef="#ctx0" brushRef="#br0" timeOffset="12149.2148">9763 13938,'0'0,"-8"0,8 0,0 0,0 0,0 0,0 0,0 0,0 0,0 0,0 0,0 0,0 0,0 0,0 0,0 0,0 0,0 0,0 0,0 0,0 0,0 0,0 0,0 0,0 0,0 0,0 0,0 0,0 0,0 0,0 0,0 0,0 0,0 0,-13-11,13 11,0 0,0 0,0 0,0 0,0 0,0 0,0 0,0 0,0 0,0 0,0 0,0 0,0 0,-9 0,9 0,0 0,0 0,0 0,0 0,0 0,0 0,0 0,0 0,0 0,0 0,0 0,0 0,0-14,0 14,0 0,0 0,0 0,0 0,0 0,0 0,0 0,-13 0,13 0,0 0,0 0,0 0,0 0,0 0,0 0,0 0,0 0,0 0,0 0,0-13,0 13,0 0,0 0,0 0,0 0,0 0,0 0,0 0,0 0,0 0,0 0,0 0,0 0,0 0,0 0,0 0,0 0,0 0,0 0,0 0,-10-11,10 11,0 0,0 0,0 0,0 0,0 0,0 0,0 0,0 0,0 0,0 0,0 0,0 0,0 0,0 0,0 0,-1-9,1 9,0 0,0 0,0 0,0 0,0 0,0 0,0 0,0 0,0 0,0 0,0 0,0 0,0 0,0 0,0 0,0 0,0 0,0 0,0 0,0 0,15 0,-15 0,0 0,17 13,-17-13</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44:34.347"/>
    </inkml:context>
    <inkml:brush xml:id="br0">
      <inkml:brushProperty name="width" value="0.05292" units="cm"/>
      <inkml:brushProperty name="height" value="0.05292" units="cm"/>
      <inkml:brushProperty name="color" value="#FF0000"/>
    </inkml:brush>
  </inkml:definitions>
  <inkml:trace contextRef="#ctx0" brushRef="#br0">2749 8807,'0'0,"0"0,0 0,0 0,0 0,0 0,252 93,-211-93,9 15,0-5,54 8,9 3,10-9,6-11,13 9,7-9,7-2,-1 2,-1-15,-3 4,-10-1,-9 2,-8 9,-15 1,-11-2,-14 14,-20 1,-20 2,-25 2,-27-5</inkml:trace>
  <inkml:trace contextRef="#ctx0" brushRef="#br0" timeOffset="739.0739">2822 7474,'0'0,"0"0,0 0,0 0,15 94,-15-94,-7 148,7-107,-1-3,0 0,24 36,4-7,15-6,9-7,7-7,7-13,0-16,-8-18,-5-37,-9-19,-4-20,-5-15,-7-11,-6-5,-13-1,-5 14,-1 23,-2 23,-9 21,9 12,0 5,-13-1,14 1</inkml:trace>
  <inkml:trace contextRef="#ctx0" brushRef="#br0" timeOffset="1207.1207">3490 7848,'0'9,"-1"5,1-14,0 0,0 0,0 0,0 0,0 0,0 0,0 0,0 0,0 0,0 0,0 0,0 0,0 0,0 0,0 0,0 0,0 0,0 0,0 14,0-14,0 0,0 0,0 0,0 0,0 0,0 0,0 0,0 0,0 0,0 0,0 0,0 0,0 0,0 0,0 0,0 0,0 0,-1 28,1-28,0 0,0 0,0 0,0 0,0 0,0 0,0 0,0 0,0 0,0 0,0 0,0 0,0 0,0 0,0 0,0 0,0 26,0-26,0 0,0 0,0 0,0 0,0 0,0 0,0 0,0 0,0 0,0 0,0 0,0 0,0 0,0 0,0 21,0-21,0 0,0 0,0 0,0 0,0 0,0 0,0 0,0 0,0 0,0 0,0 0,0 0,0 0,0 0,0 14,0-14,0 0,0 0,0 0,0 0,0 0,0 0,0 0,0 0,0 0,0 0,0 0,0 0,0 0,0 8,0-8,0 0,0 0,0 0,0 0,0 0,0 0,0 0,0 0,0 0,0 0,0 0,0 0,0 0,0 0,0 0,0 0,0 0,0 0,0 0,0 0,0 0,0 0,0 0,0 0,0 0,0 0,0 0,0 0,0 0,0 0,0 0,0 0,0 0,0 0,0 0,0 0,0 0,0-13,0 13,0-18,0 18,0 0,0 0,0 0,0 0,0 0,0 0,0 0,0 0,0-20,0 20,0 0,0 0,0 0,0 0,0 0,0 0,0 0,0-21,0 21,0 0,0 0,0 0,0 0,0 0,0 0,10-18,-10 18,0 0,0 0,0 0,0 0,0 0,18-17,-18 17,0 0,0 0,0 0,0 0,26-15,-26 15,0 0,0 0,0 0,33-1,-33 1,0 0,0 0,34 0,-34 0,0 0,35 18,-35-18,30 31,-2 8,-6 3,-10-2,-3-8,-9-9,0-8,0-15,0 0,0 0,0-25,11-14,-2-7,9 3</inkml:trace>
  <inkml:trace contextRef="#ctx0" brushRef="#br0" timeOffset="1370.137">3853 7877,'0'9,"0"4,0-13,0 0,0 0,0 0,0 0,0 0,-1 17,1-17,0 0,0 0,0 0,0 0,-1 31,1-31,0 0,0 0,0 0,0 39,0-39,0 0,0 0,0 39,0-39,0 0,-2 35,2-35,-11 25,-6-12,0-13,4-24,13-8</inkml:trace>
  <inkml:trace contextRef="#ctx0" brushRef="#br0" timeOffset="1571.1571">3721 7576,'0'0,"0"0,0 0,0 0,0 0,0 0,0 0,0 0,0 0,0 0,0 0,0 0,0 0,0 0,0 0,0 0,0 0,0 0,0 0,0 0,0 0,0 0,0 0,0 0,0 0,0 0,0 0,0 0</inkml:trace>
  <inkml:trace contextRef="#ctx0" brushRef="#br0" timeOffset="2016.2016">4120 7878,'0'0,"0"0,0 0,0 0,0 0,0 0,0 0,0 0,0 0,0 0,0 0,0 0,0 0,0 0,0 0,0 0,0 0,0 0,0 0,0 0,0 0,0 0,0 0,0 0,0 0,0 0,0 0,0 0,0 0,0 0,0 0,-13 8,13-8,0 0,0 0,0 0,0 0,0 0,0 0,-8 0,8 0,0 0,0 0,0 0,0 0,0 0,0 22,0-22,0 0,0 0,0 0,0 0,-1 24,1-24,0 0,0 0,0 0,-1 29,1-29,0 0,0 0,0 29,0-29,0 0,13 25,4-5,-17-20,0 0,0 0,0 0,24 13,-24-13,0 0,0 0,23 0,-23 0,0 0,22 0,-22 0,18 0,-2-8,-4-3,-12-2,8-2,-8-5,-8-2,-8-2,-4-1,-4 7,0 7,3 11,8 0,13 0,0 0,0 0,27 0,1-11,4-1</inkml:trace>
  <inkml:trace contextRef="#ctx0" brushRef="#br0" timeOffset="2367.2367">4314 7839,'0'0,"14"10,-14-10,0 0,0 0,0 0,0 0,0 0,0 0,8 9,-8-9,0 0,0 0,0 0,0 0,0 0,13 19,-13-19,0 0,0 0,0 0,0 0,13 29,-13-29,0 0,0 0,0 0,7 33,-7-33,0 0,0 0,0 37,0-37,0 0,11 35,-11-35,0 32,9-10,-9-10,0-12,0 0,0 0,0-8,11-17,8-16,12-16,15-3,9 12,-1 14,-10 19,-8 15,-10 18,-8 14,-10 12,-8 8,-2-1,2-1,10-4,7-2,9-8,6-12</inkml:trace>
  <inkml:trace contextRef="#ctx0" brushRef="#br0" timeOffset="28274.8272">17079 7938,'0'0,"0"0,0 0,0 0,0 0,0 0,0 0,0 0,0 0,0 0,0 0,0 0,0 0,0 0,0 0,0 0,0 0,0 0,0 0,0 0,0 0,0 0,0 0,0 0,0 0,0 0,0 0,0 0,0 0,0 0,0 0,0 0,0 0,0 0,0 0,0 0,0 0,0 0,0 0,0 0,0 0,0 0,0 0,0 0,0 0,0 0,0 0,0 0,0 0,0 0,0 0,0 0,0 0,-179-43,179 43,-58-34,68 34,86 42,3-3,2 7,1 6,-72-36,-10 17,-180-59,-7 2,-13 12,11-16,181 50,6-22,9-24,3-23,4-23,4-17,-6-3,-7 8,-5 18,-10 25,-10 19,9 11,-9 9,0 0,7 0,-6 12,-1 0,0 4,2-1,-2-5,8-10,-8 0</inkml:trace>
  <inkml:trace contextRef="#ctx0" brushRef="#br0" timeOffset="28330.8328">16331 7309</inkml:trace>
  <inkml:trace contextRef="#ctx0" brushRef="#br0" timeOffset="28977.8975">15945 7139,'0'0,"0"0,0 0,0 0,0 0,0 0,0 0,0 0,0 0,0 0,0 0,0 0,0 0,0 0,0 0,0 0,0 0,0 0,0 0,0 0,0 0,0 0,0 0,0 0,0 0,0 0,0 0,0 0,0 0,0 0,0 0,0 0,0 0,0 0,0 0,0 0,0 0,0 0,0 0,0 0,0 0,0 0,0 0,0 0,0 0,0 0,0 0,0 0,0 0,0 0,0 0,0 0,0 0,0 0,0 0,0 0,0 0,0 0,0 0,0 0,0 0,-25 99,25-99,0 0,1 46,-2 9,3 9,7 0,-8-2,18-5,-2-13,4-11,8-16,3-17,10-10,0-19,-2-14,8-15,-10-8,-4-9,-4 1,-13 6,-5 9,-11 12,9 8,-10 10,2 7,7 7,-9 7,0 8,0 0,0 0,0 14,-1 5,1 7</inkml:trace>
  <inkml:trace contextRef="#ctx0" brushRef="#br0" timeOffset="29575.9573">16445 7449,'1'22,"-10"4,9-26,0 0,0 0,0 0,0 29,0-29,0 0,0 0,2 55,-2-55,0 0,-19 55,19-55,2 50,-17-4,14-12,-11-14,12-20,13 0,2-33,14-12,4-17,-1-10,1-2,1 9,-5 12,0 17,-4 15,-3 13,1 6,3 32,-6 4,-4 15,-6 5,-10 0,1 1,-2-11,2-10,-1-13,0-21,0-8,0-22</inkml:trace>
  <inkml:trace contextRef="#ctx0" brushRef="#br0" timeOffset="29846.9844">16984 7172,'0'0,"0"0,0 0,0 0,0 0,37 102,-37-102,0 0,-1 61,1-61,0 74,2 6,-2-12,13-15,-14-23,1-30,1-12,-2-28,-17-20</inkml:trace>
  <inkml:trace contextRef="#ctx0" brushRef="#br0" timeOffset="30027.0024">16953 6967,'0'0,"9"0,-9 0,0 0,0 0,0 0,0 0,0 0,0 0,8 0,-8 0,0 0,0 0,0 0,0 0,0 0,19 0,-19 0,0 0,0 0,0 0,0 0,26 0,-26 0,0 0,0 0,0 0,24-2,-24 2,0 0,0 0,29 0,-29 0,0 0,24-1,-24 1</inkml:trace>
  <inkml:trace contextRef="#ctx0" brushRef="#br0" timeOffset="30459.0456">17232 7364,'0'15,"0"3,0-18,0 0,0 0,0 0,0 0,1 18,-1-18,0 0,0 0,0 0,-1 39,1-39,0 0,0 0,2 39,-2-39,0 0,14 38,-14-38,20 32,6-9,8-7,1-17,0 1,2-19,-5-9,-5-7,-7-10,-20 0,-1-2,-22 5,-15 12,-9 13,2 18,1-1,10 20,12-6,13-4,9-10,24 0,10-24,12-4,8-10,1 0,-5 11,-8 9,-11 18</inkml:trace>
  <inkml:trace contextRef="#ctx0" brushRef="#br0" timeOffset="30751.0748">17679 7341,'8'29,"-8"-2,0-27,0 0,0 0,0 0,10 27,-10-27,0 0,0 0,8 48,-8-48,0 0,1 39,-1-39,8 29,-8-15,0-14,0-14,0-13,14-14,3-9,9 5,8 7,7 16,2 21,-1 1,-1 25,-8 8,-8 3,-5 2,-4-8,-3-11,1-19,0-16,3-23,3-20</inkml:trace>
  <inkml:trace contextRef="#ctx0" brushRef="#br0" timeOffset="31086.1083">18827 6448,'-23'42,"1"7,22-49,0 0,-20 52,20-52,-40 111,4 16,8 18,11 16,21 13,38 12,35 4,37-4,29-15,9-35</inkml:trace>
  <inkml:trace contextRef="#ctx0" brushRef="#br0" timeOffset="31944.1941">19113 7032,'0'0,"0"0,0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 53,-48-53,0 0,0 0,0 0,0 0,0 0,0 0,0 0,0 0,0 0,0 0,0 0,0 0,0 0,0 0,0 0,-1 11,1-11,0 0,0 0,0 0,0 0,0 0,0 0,0 0,0 0,0 0,0 0,0 0,0 0,0 0,0 0,0 0,0 0,0 0,0 0,0 0,0 0,0 0,0 0,0 0,0 0,0 0,0 0,0 0,0 0,0 0,0 12,0-12,0 0,0 0,0 0,0 0,0 0,0 0,0 0,0 0,0 0,0 0,0 0,0 0,0 0,0 0,0 0,0 0,0 0,0 0,0 0,0 0,0 0,0 0,0 0,0 0,0 0,13 12,-13-12,0 0,0 0,0 0,0 0,0 0,0 0,0 0,0 0,0 0,0 0,9 0,-9 0,8 9,-8-9,0 0,0 0,0 0,0 0,0 0,0 0,0 0,0 0,10 0,-10 0,0 0,0 0,0 0,0 0,0 0,0 0,0 0,8 0,-8 0,0 0,0 0,0 0,0 0,0 0,0 0,0 0,0 0,0 0,0 0,0 0,0 0,0 0,12 0,-12 0,0 0,0 0,0 0,0 0,0 0,0 0,0 0,0 0,0 0,12 0,-12 0,0 0,0 0,0 0,0 0,0 0,10-11,-10 11</inkml:trace>
  <inkml:trace contextRef="#ctx0" brushRef="#br0" timeOffset="32862.2859">19160 7056,'0'0,"0"0,0 0,0 0,0 0,0 0,0 0,0 0,0 0,0 0,0 0,0 0,0 0,0 0,0 0,0 0,0 0,0 0,0 0,0 0,0 0,0 0,0 0,0 0,0 0,0 0,0 0,0 0,0 0,0 0,0 0,0 0,0 0,0 0,0 0,0 0,0 0,0 0,0 0,0 0,0 0,0 0,0 0,0 0,0 0,0 0,0 0,0 0,0 0,0 0,0 0,0 0,0 0,35 128,-35-128,1 69,19 14,-3 2,-3-11,0-16,-14-21,9-21,-9-16,-7-34</inkml:trace>
  <inkml:trace contextRef="#ctx0" brushRef="#br0" timeOffset="33088.3085">19145 6785,'0'0,"0"0,0 0,0 0,0 0,0 0,0 0,0 0,0 0,0 0,0 0,0 0,0 0,0 0,0 0,0 0,0 0,0 0,0 0,0 0,0 0,0 0,0 0,0 0,0 0,0 0,0 0,0 0</inkml:trace>
  <inkml:trace contextRef="#ctx0" brushRef="#br0" timeOffset="33383.338">19558 6477,'26'96,"-25"-74,-1-22,0 0,0 28,0-28,2 61,-1 26,15 25,3 15,3 9,2-3,0-9,-2-18,-1-25</inkml:trace>
  <inkml:trace contextRef="#ctx0" brushRef="#br0" timeOffset="34065.4062">20801 7472,'0'0,"0"0,0 0,0 0,0 0,0 0,0 0,0 0,0 0,0 0,0 0,0 0,0 0,0 0,0 0,0 0,0 0,0 0,0 0,0 0,0 0,0 0,0 0,0 0,0 0,0 0,-49 110,49-110,-32 65,-10 16,-14 8,-7-5</inkml:trace>
  <inkml:trace contextRef="#ctx0" brushRef="#br0" timeOffset="34451.4448">21412 7079,'0'0,"0"0,0 0,0 0,0 0,0 0,0 0,0 0,3 117,-3-117,-25 97,25-65,-14 6,5 0,-5 33,-2-7,0-15,1-25</inkml:trace>
  <inkml:trace contextRef="#ctx0" brushRef="#br0" timeOffset="34692.4689">21356 6828,'0'0,"0"0,0 0,0 0,0 0,0 0,0 0,0 0,0 0,0 0,0 0,0 0,0 0,0 0,0 0,0 0,0 0,0 0,0 0,0 0,0 0</inkml:trace>
  <inkml:trace contextRef="#ctx0" brushRef="#br0" timeOffset="35584.5581">21840 6770,'0'0,"0"0,0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0,61-55,-61 55,0 0,0 0,0 0,0 0,12-8,-12 8,0 0,0 0,0 0,18 0,-18 0,0 0,0 0,25-14,-25 14,0 0,37-10,-37 10,44-13,8 0,1 2,-1 11,-6-1,-6 20,-14 12,-13 18,-14 16,-25 17,-8 13,-10-1,0-3,2-12,9-13,9-15,13-11,11-9,13-9,15-5,12-6,14-11,12-2,6 2,4 0,-3 8,-9-8,-11 8,-14-8</inkml:trace>
  <inkml:trace contextRef="#ctx0" brushRef="#br0" timeOffset="35858.5855">22606 6406,'-11'0,"1"16,10-16,0 0,0 0,0 0,0 13,0-13,0 0,0 0,-10 23,10-23,0 0,8 26,-8-26</inkml:trace>
  <inkml:trace contextRef="#ctx0" brushRef="#br0" timeOffset="35995.5992">22989 6820,'25'56,"-8"11,-17-67,14 71,13 74,-13 7,-14 0,-11-9,-13-17</inkml:trace>
  <inkml:trace contextRef="#ctx0" brushRef="#br0" timeOffset="36755.6752">23789 6468,'0'0,"0"0,0 0,0 0,0 0,0 0,0 0,0 0,0 0,0 0,0 0,0 0,0 0,0 0,0 0,0 0,0 0,0 0,0 0,0 0,0 0,0 0,0 0,0 0,0 0,0 0,0 0,0 0,0 0,0 0,0 0,0 0,0 0,0 0,0 0,0 0,0 0,0 0,0 0,0 0,0 0,0 0,0 0,0 0,0 0,0 0,0 0,0 0,0 0,0 0,0 0,0 0,0 0,0 0,0 0,0 0,0 0,0 0,0 0,0 0,0 0,0 0,0 0,0 0,0 0,0 0,0 0,0 0,0 0,0 0,0 0,0 0,0 0,0 0,0 0,-115 92,115-92,-40 64,-1 5,6-4,10-6,11-12,14-8,25-2,10-5,13-1,7 0,4 1,0 0,3-1,-6 3,-11 0,-12 8,-14 10,-19 8,0 3,-14 7,2-2,2-4,-4-2,14-11,0-9,12-9,13-9,15-8,5 1,5 0,-3 6,-14 9,-14 15,-19 17,-9 17,-11 11,2 3,1-1,7-5</inkml:trace>
  <inkml:trace contextRef="#ctx0" brushRef="#br0" timeOffset="42219.2215">15899 8858,'0'0,"0"0,0 0,0 0,0 0,0 0,0 0,0 0,0 0,0 0,0 0,0 0,0 0,0 0,0 0,0 0,19 140,-19-140,0 0,1 33,-1-33,0 36,-1 3,12 35,-12 1,2-5,-2-12,0-15,10-13,-9-19,0-11,-13-27,15-10</inkml:trace>
  <inkml:trace contextRef="#ctx0" brushRef="#br0" timeOffset="42427.2423">15876 8671,'-1'-11,"1"11,0 0,0 0,0 0,0 0,0 0,0 0,0 0,0 0,0-11,0 11,0 0,0 0,0 0,0 0,0 0,0 0,-9 0,9 0,0 0,0 0,0 0,0 0,0 0,0-11,0 11,0 0,0 0,0 0,0 0,0 0,0 0,0 0,0 0,0 0,0 0,0 0,0 0,0 0,16 9,-16-9,0 0,0 0,0 0</inkml:trace>
  <inkml:trace contextRef="#ctx0" brushRef="#br0" timeOffset="42896.2892">16212 8470,'0'0,"0"0,0 0,0 0,0 0,0 0,0 0,0 0,0 0,0 0,0 0,0 0,0 0,0 0,0 0,0 0,0 0,0 0,0 0,0 0,0 0,0 0,0 0,71 120,-71-120,0 0,-1 46,1-46,10 57,-9 10,-14 10,3 3,1 3,10-2,-13-6,12-9,1-6,-2-14,1-13,0-13,0-8,0-12,0 0,0 0,0 0,0 0,0 0,0-12,0-4,0-6,0-10,1-10,-2-8</inkml:trace>
  <inkml:trace contextRef="#ctx0" brushRef="#br0" timeOffset="43438.3434">16541 8575,'0'0,"0"0,0 0,0 0,0 0,0 0,0 0,0 0,56 101,-56-101,1 60,-1 11,10 5,-10-76,1 78,-1-4,-7-9,6-10,-6-11,7-9,0-12,0-8,0-15,0 8,0-8,0-15,0-8,0-19,-1-15,1-14,0-3,0-4,-2-2,20 3,1 0,10 3,7 8,8 7,2 12,5 10,1 13,2 9,1 15,-4 6,-14 13,-18 5,-20-1</inkml:trace>
  <inkml:trace contextRef="#ctx0" brushRef="#br0" timeOffset="43685.3681">16412 8865,'0'0,"0"0,0 0,0 0,0 0,0 0,0 0,0 0,0 0,0 0,0 0,0 0,0 0,178 66,-178-66,85-2,7 1,7-1,-6 1,-3 15,-11-6</inkml:trace>
  <inkml:trace contextRef="#ctx0" brushRef="#br0" timeOffset="47715.7711">17295 9185,'0'0,"0"0,0 0,0 0,0 0,0 0,0 0,0 0,0 0,0 0,0 0,0 0,0 0,0 0,0 0,0 0,0 0,0 0,0 0,0 0,0 0,0 0,0 0,0 0,0 0,0 0,0 0,0 0,0 0,0 0,0 0,0 0,0 0,0 0,0 0,0 0,0 0,0 0,0 0,0 0,0 0,0 0,0 0,162 37,-162-37,61 9,11-12,8 15,-3-13,-3 0,-15-11,-15-6,-15-1,-20 1</inkml:trace>
  <inkml:trace contextRef="#ctx0" brushRef="#br0" timeOffset="47909.7905">17653 9042,'0'0,"0"0,0 0,0 0,0 0,0 0,0 0,0 0,0 0,0 0,0 0,0 0,0 0,0 0,0 0,0 0,0 0,0 0,0 0,151-20,-151 20,91-12,-6 12</inkml:trace>
  <inkml:trace contextRef="#ctx0" brushRef="#br0" timeOffset="49014.901">18407 8664,'0'0,"0"0,0 0,0 0,0 0,0 0,0 0,0 0,0 0,0 0,0 0,0 0,0 0,0 0,0 0,0 0,0 0,0 0,0 0,0 0,0 0,0 0,0 0,0 0,0 0,0 0,0 0,0 0,0 0,0 0,0 0,0 0,0 0,0 0,0 0,0 0,0 0,0 0,0 0,0 0,0 0,0 0,0 0,0 0,0 0,0 0,0 0,0 0,0 0,0 0,38 90,-38-90,0 0,23 78,-23-78,24 100,-4 13,-5 11,-6-10,-9-22,-3-29,2-29,1-19,0-15,0 0,1-35,2-18,-1-28,-4-27,16-22,2-2,3 9,3 25,-3 33,3 25,9 24,17 16,13-11,17 19,-9 6,-16 7</inkml:trace>
  <inkml:trace contextRef="#ctx0" brushRef="#br0" timeOffset="49393.9389">18352 9177,'0'0,"183"-78,-152 68,32-3,-6 13,-6-1,-8 19,-7 4,-5 6,-6 4,-6 6,-9 3,-9 5,-1 4,-3 0,-18-4,8-13,2-13,3-20,8-9,1-21,2-20,-1-15</inkml:trace>
  <inkml:trace contextRef="#ctx0" brushRef="#br0" timeOffset="49575.9571">18908 8986,'8'0,"3"11,-11-11,0 0,0 0,0 0,0 0,0 0,11 0,-11 0,0 0,0 0,0 0,0 0,22 0,-22 0,0 0,0 0,0 0,21 10,-21-10,0 0,0 0,20 8,-20-8,0 0,19 23,-19-23</inkml:trace>
  <inkml:trace contextRef="#ctx0" brushRef="#br0" timeOffset="50369.0364">19079 9319,'0'27,"-1"-3,0-1,1-23,12 42,-15-9,12-11,-10-12,1-10,14-15,-2-14,12-17,8-11,3 3,2 13,0 19,-2 21,-2 11,-5 20,1 8,-5 4,1-3,2-8,4-8,2-11,4-14,4 2,4-18,-1-5,1-7,-4-1,-7 3,-10 7,-11 12,-13 9,-9 12,-14 9,-8 8,-9 6,3 2,5-6,9-7,11-11,12-13,15 10,8-12,12-13,9-13,4-18,6-18,0-16,-4-10,-1-6,-6 1,-2-2,-5 4,-9 4,-6 7,-6 15,-8 16,-8 18,1 21,-24 21,-8 27,-13 25,-10 25,-2 18,11 13,11 10,25 7,25-6,21-17,17-22,17-25,0-22,-5-23,-7-20</inkml:trace>
  <inkml:trace contextRef="#ctx0" brushRef="#br0" timeOffset="50808.0803">20913 8314,'-25'103,"12"-64,13-39,-15 47,-17 49,-8 16,-3 12,-3 6,3 4,11 0,7-4,21-8,13-14,26-15,24-13,18-13,8-15,1-14,-9-22,-13-16,-11-32,-11-12,-7-1</inkml:trace>
  <inkml:trace contextRef="#ctx0" brushRef="#br0" timeOffset="51042.1037">21284 9317,'0'0,"0"9,0-9,0 0,0 0,0 0,0 0,0 0,0 13,0-13,0 0,0 0,0 0,0 0,-1 29,1-29,0 0,0 0,0 0,-3 39,3-39,0 0,0 0,0 44,0-44,0 0,-2 45,2-45,-1 37,12-10,-12-18,12-22,-10-21</inkml:trace>
  <inkml:trace contextRef="#ctx0" brushRef="#br0" timeOffset="51223.1218">21207 8804,'0'0,"0"0,0 0,0 0,0 0,0 0,0 0,0 0,0 0,0 0,0 0,0 0,0 0,73-120,-73 120</inkml:trace>
  <inkml:trace contextRef="#ctx0" brushRef="#br0" timeOffset="51467.1462">21689 8583,'1'62,"-1"12,0-74,-6 81,9 75,0 8,-1-6,20-21,-3-27,-4-30,-5-31</inkml:trace>
  <inkml:trace contextRef="#ctx0" brushRef="#br0" timeOffset="51931.1926">21906 8231,'0'0,"0"0,0 0,0 0,0 0,0 0,0 0,0 0,0 0,0 0,0 0,0 0,0 0,0 0,0 0,0 0,0 0,0 0,0 0,0 0,0 0,194 83,-132-16,3 21,0 19,-1 21,-6 19,-14 13,-17 10,-28 11,-37 4,-28-1,-33-9,-38-13,-46-8,-43-12,-42-7</inkml:trace>
  <inkml:trace contextRef="#ctx0" brushRef="#br0" timeOffset="54135.413">16070 10178,'0'0,"0"0,0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58,-21-58,0 0,0 0,0 0,0 17,0-17,0 0,0 0,0 33,0-33,0 0,-2 47,2-47,-2 57,1 4,0-4,-1-7,1-11,1-13,0-15,0-11,0-8,9-8,-9-5</inkml:trace>
  <inkml:trace contextRef="#ctx0" brushRef="#br0" timeOffset="54416.4411">15970 9932,'0'0,"0"0,0 0,0 0,0 0,0 0,0 0,0 0,0 0,0 0,0 0,0 0,0 0,0 0,0 0,0 0,0 0,0 0,0 0,0 0,0 0,0 0,0 0,0 0,0 0,0 0,0 0,0 0,0 0,0 0,0 0,0 0,0 0,0 0,150-8,-150 8</inkml:trace>
  <inkml:trace contextRef="#ctx0" brushRef="#br0" timeOffset="54860.4855">16338 9933,'0'0,"0"0,0 0,0 0,0 0,0 0,0 0,0 0,163 22,-163-22,56 0,-5-1,-12 1,-18 28,-11 6,-12 12,-24 10,-7 4,-8 2,-1-4,6-5,9-8,12-5,14-8,13-4,16-1,10-2,15-6,6-6,8-14,3 0,-3-16,-2-9,-10-11,-6-7,-11-5</inkml:trace>
  <inkml:trace contextRef="#ctx0" brushRef="#br0" timeOffset="55337.5332">17048 9997,'0'0,"0"0,0 0,0 0,0 0,0 0,0 0,0 0,0 0,0 0,27 119,-27-119,0 0,14 59,-14-59,11 65,1 1,-2-7,-1-6,-1-11,-1-9,1-11,-9-8,12-14,-11 0,0 0,1-18,1-15,0-21,0-19,0-13,16-5,0 6,3 13,2 17,4 16,3 11,5 8,3 8,-3 11,-5-8,-12 17,-11 7,-15 11,-19 8</inkml:trace>
  <inkml:trace contextRef="#ctx0" brushRef="#br0" timeOffset="55550.5545">16958 10212,'14'0,"9"0,-23 0,0 0,0 0,28-9,-28 9,0 0,58-13,-58 13,70-12,5-3,1 4,-8 10,-3-11,-10 12,-9 10,-10-12</inkml:trace>
  <inkml:trace contextRef="#ctx0" brushRef="#br0" timeOffset="55978.5973">17959 10389,'0'0,"0"0,0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28,-36-28,0 0,0 0,0 0,52 0,-52 0,0 0,0 0,50-10,-50 10,0 0,45-10,-45 10,37-13,-11-3,-26 16,18-21,-10 2,-7-5</inkml:trace>
  <inkml:trace contextRef="#ctx0" brushRef="#br0" timeOffset="56172.6167">17926 10276,'34'0,"4"0,-38 0,0 0,0 0,38-10,-38 10,0 0,77-13,-77 13,82-16,-2-2,-3 1,-8-3,-8 2,-9 0</inkml:trace>
  <inkml:trace contextRef="#ctx0" brushRef="#br0" timeOffset="56647.6642">18874 10032,'9'21,"-11"7,2-28,0 0,0 0,13 29,-13-29,0 0,12 62,-12-62,8 67,3 0,-4-3,-9-8,12-9,-11-14,-1-11,2-13,0-9,0 0,0-12,10-11,-9-16,10-16,1-13,7-10,7-4,5 6,5 7,4 16,2 14,5 14,3 14,-1 11,-1 0,-10 16,-10-2,-17-3</inkml:trace>
  <inkml:trace contextRef="#ctx0" brushRef="#br0" timeOffset="56898.6893">18775 10308,'0'0,"26"-8,-26 8,0 0,0 0,0 0,27 0,-27 0,0 0,0 0,52-14,-52 14,0 0,65-10,-65 10,71-1,-5 1,-6-13,-12 13,-6 0,-8-1,-6 1</inkml:trace>
  <inkml:trace contextRef="#ctx0" brushRef="#br0" timeOffset="57047.7042">19354 10440,'-3'18,"-7"-3,10-15,0 0,0 0,0 0,0 0,0 0,0 0,0 10,0-10,0 0,0 0,0 0,0 0,0 0,-15 21,15-21,0 0,0 0,0 0,0 0,-9 1,9-1,0 0,0 0,0 0,0 0,0 0,0 0,0 0,-10-15,10 15,0 0,1-27,-1 27</inkml:trace>
  <inkml:trace contextRef="#ctx0" brushRef="#br0" timeOffset="57222.7217">19335 10169,'0'0,"0"0,0 0,0 0,0 0,0 0,155-30,-137 30</inkml:trace>
  <inkml:trace contextRef="#ctx0" brushRef="#br0" timeOffset="58157.8152">19587 10407,'-1'16,"1"0,0-16,0 0,0 0,0 0,0 0,0 0,0 0,0 0,0 0,-1 13,1-13,0 0,0 0,0 0,0 0,0 0,0 0,0 0,-1 26,1-26,0 0,0 0,0 0,0 0,0 0,0 0,0 16,0-16,0 0,0 0,0 0,0 0,0 0,-1 11,1-11,0 0,0 0,0 0,0 0,0 0,0 0,0 0,0 0,0 0,0 0,0 0,0 0,0 0,10 0,-10 0,0 0,11-13,-11 13,15-24,9-8,-24 32,0 0,0 0,0 0,29-36,-29 36,0 0,0 0,34-27,-34 27,0 0,36-17,-36 17,33-1,-2 1,-2 19,-5 3,-8 5,-2 3,-6 2,0-4,3-4,3-3,8-6,8-7,7-9,1 1,4-1,1-12,-5 4,2-2,-4-2,-9 3,-8 10,-7-10,-12 10,0 0,0 0,-21-10,-2 10,-6 0,-2 1,-1 0,3 20,9-1,6-3,13-2,10-5,6-2,9-8,8 0,3 0,5-24,5 3,-2-8,0-7,-5-10,-6-9,-7-10,-9-2,-13-7,0 3,-1 6,-13 5,1 12,-4 13,2 10,2 14,-3 11,0 15,-3 14,-2 17,1 13,1 14,3 4,9 7,1 0,20-5,9-4,14-8,6-9,12-7,1-11,-6-11,-7-11</inkml:trace>
  <inkml:trace contextRef="#ctx0" brushRef="#br0" timeOffset="58618.8613">21155 9922,'0'0,"0"0,0 0,0 0,0 0,0 0,0 0,0 0,0 0,0 0,0 0,0 0,0 0,-71 103,71-103,-121 146,101-105,3 5,0 2,-14 46,9 7,9 3,9 5,23 1,13-1,12-1,13-7,0-1,0-9,-4-6,-8-12</inkml:trace>
  <inkml:trace contextRef="#ctx0" brushRef="#br0" timeOffset="59090.9085">21310 10663,'0'0,"0"0,0 0,0 0,0 0,0 0,31 92,-26-49,-5-43,9 104,-11-82,2 3,-1-5,0 19,0-9,0-13,1-17,0-14,1-13</inkml:trace>
  <inkml:trace contextRef="#ctx0" brushRef="#br0" timeOffset="59302.9297">21257 10494,'0'0,"0"0,0 0,0 0,0 0,0 0,0 0,0 0,0 0,0 0,0 0,0 0,0 0,0 0,0 0,0 0,0 0,0 0,0 0,0 0,0 0,0 0,0 0,0 0,0 0,0 0,0 0,0 0</inkml:trace>
  <inkml:trace contextRef="#ctx0" brushRef="#br0" timeOffset="60050.0044">21794 10674,'0'0,"0"0,0 0,0 0,0 0,0 0,0 0,0 0,0 0,0 0,0 0,0 0,0 0,0 0,0 0,0 0,0 0,0 0,0 0,0 0,0 0,0 0,0 0,0 0,0 0,0 0,0 0,0 0,0 0,0 0,0 0,0 0,0 0,0 0,0 0,0 0,182-103,-121 87,4 4,-1 12,-3 0,-11 0,-13 13,-15 12,-23 7,0 8,-31 4,-10 3,-14 2,-8 1,0 0,2-5,11-4,17-6,23-6,24-1,23-1,29-2,19-5,11-6,12-15,-2 10,-8-7,-11-12,-16-4,-20-8</inkml:trace>
  <inkml:trace contextRef="#ctx0" brushRef="#br0" timeOffset="60594.0588">22687 10053,'0'0,"0"0,0 0,0 0,0 0,0 0,0 0,0 0,0 0,0 0,0 0,0 0,0 0,78 93,-78-93,102 88,-72-55,4 0,-1 4,33 39,0 10,-5 7,-10 8,-16 5,-20-1,-17-4,-27-7,-15-12,-21-10,-19-11,-15-11,-8-12,1-9,8-11,16-16,19-2</inkml:trace>
  <inkml:trace contextRef="#ctx0" brushRef="#br0" timeOffset="60992.0986">23436 10478,'0'0,"0"0,0 0,0 0,0 0,0 0,0 0,0 0,0 0,0 0,0 0,0 0,0 0,0 0,0 0,0 0,0 0,0 0,0 0,0 0,0 0,0 0,0 0,0 0,0 0,0 0,0 0,0 0,0 0,0 0,0 0,0 0,0 0,0 0,0 0,0 0,0 0,0 0,0 0,0 0,0 0,0 0,0 0,0 0,0 0,0 0,0 0,0 0,0 0,0 0,0 0,0 0,0 0,0 0,0 0</inkml:trace>
  <inkml:trace contextRef="#ctx0" brushRef="#br0" timeOffset="61284.1278">23521 11349,'0'0,"-9"15,9-15,0 0,0 0,0 0,0 0,0 0,0 0,0 8,0-8,0 0,0 0,0 0,0 0,0 0,-15 19,15-19,0 0,0 0,0 0,0 0,-13 21,13-21,0 0,0 0,0 0,-19 27,19-27,0 0,0 0,-26 26,26-26,0 0,-34 26,34-26,-40 21,-6-8</inkml:trace>
  <inkml:trace contextRef="#ctx0" brushRef="#br0" timeOffset="61733.1727">22835 8877,'0'0,"0"0,0 0,0 0,0 0,0 0,0 0,0 0,0 0,0 0,0 0,0 0,0 0,0 0,0 0,0 0,0 0,0 0,0 0,0 0,0 0,0 0,0 0,0 0,0 0,0 0,0 0,0 0,0 0,0 0,0 0,0 0,0 0,0 0,0 0,0 0,0 0,0 0,0 0,0 0,0 0,0 0,0 0,0 0,0 0,0 0,0 0,0 0,0 0,0 0,0 0,0 0,0 0,0 0,0 0,0 0,0 0,0 0,0 0,0 0,0 0,0 0,0 0,0 0,0 0</inkml:trace>
  <inkml:trace contextRef="#ctx0" brushRef="#br0" timeOffset="61917.1911">22853 9469,'0'0,"0"14,0-14,0 0,0 0,0 0,0 0,0 0,-8 11,8-11,0 0,0 0,0 0,0 0,-12 21,12-21,0 0,0 0,0 0,-22 25,22-25,0 0,0 0,-32 23,32-23,0 0,-47 23,47-23,-59 20</inkml:trace>
  <inkml:trace contextRef="#ctx0" brushRef="#br0" timeOffset="66747.6741">16066 11830,'0'0,"0"0,0 0,0 0,0 0,0 0,0 0,32 105,-32-105,0 0,0 0,0 0,0 0,-1 9,1-9,0 0,0 0,0 0,0 12,0-12,0 0,0 0,0 13,0-13,0 0,-1 29,1-29,0 36,10 5,-11 3,0-3,1-7,-1-11,-15-12,-3-11,-2-30,2-10,2-13</inkml:trace>
  <inkml:trace contextRef="#ctx0" brushRef="#br0" timeOffset="67415.7409">16106 11264,'0'0,"0"-13,0 13,0 0,0 0,0 0,0 0,0 0,0 0,0 0,0 0,0 0,0 0,0 0,0 0,0 0,0 0,0 0,0 0,0 0,0 0,0 0,0 0,0 0,0 0,0 0,0-13,0 13,0 0,0 0,0 0,0 0,0 0,0 0,0 0,0 0,0 0,0 0,0 0,0 0,0 0,0 0,0 0,0 0,0 0,0 0,0 0,8 0,-8 0,0 0,0 0,0 0,0 0,0 0,0 0,0 0,0 0,0 0,0 0,0 0,0 0,0 0,0 0,0 0,13 20,-13-20,0 0,0 0,0 0,10 23,-10-23,0 0,0 0,0 0,0 0,18 29,-18-29,0 0,0 0,0 0,16 30,-16-30,0 0,0 0,24 28,-24-28,0 0,29 22,-29-22,28 15,7-2,-9 0,-4-1,-5 3,-3 8,-2 8,0 15,-3 17,-1 12,-9 15,-1 3,9-5,-9-12,1-17,1-20,-1-14,0-9,1-7,0-9,0 0,0 0,1-24,-15-21,16-30,1-23,19-8,2 4,3 16,-3 16,5 9,8 5,6 5,12 2,4 6,0 14,-2 8,-9 21,-10 0,-21 31,-19 0,-10 0,-17-7</inkml:trace>
  <inkml:trace contextRef="#ctx0" brushRef="#br0" timeOffset="67710.7704">16262 11707,'0'0,"0"0,0 0,0 0,0 0,0 0,0 0,0 0,0 0,0 0,0 0,0 0,0 0,0 0,0 0,0 0,0 0,0 0,0 0,187 35,-187-35,60-16,6 16,0-12,0 12,-4-2,-3 12,-12-10,-12 14,-9-4,-16-10,-10 0</inkml:trace>
  <inkml:trace contextRef="#ctx0" brushRef="#br0" timeOffset="68185.8179">17648 11168,'-16'10,"-3"3,19-13,0 0,0 0,-23 19,23-19,0 0,-46 38,46-38,-58 53,-6 13,-11 14,-2 14,4 6,6 7,14 10,17 5,20 10,22 9,27 3,23-2,19-6,13-13,8-13,3-16,-9-28</inkml:trace>
  <inkml:trace contextRef="#ctx0" brushRef="#br0" timeOffset="70173.0166">17651 11976,'0'0,"0"0,0 0,0 0,0 0,0 0,0 0,0 0,0 0,0 0,0 0,0 0,0 0,0 0,0 0,0 0,0 0,0 0,0 0,0 0,0 0,0 0,0 0,0 0,0 0,0 0,0 0,0 0,0 0,0 0,0 0,0 0,0 0,0 0,0 0,0 0,0 0,0 0,0 0,0 0,0 0,0 0,0 0,0 0,0 0,0 0,0 0,0 0,0 0,0 0,0 0,0 0,0 0,0 0,0 0,0 0,0 0,0 0,0 0,0 0,0 0,0 0,0 0,0 0,75 125,-68-76,-8-3,14-6,-14-10,9-6,-8-8,0-7,0-9,0 0,-9-25,10-10,-7-17,7-14</inkml:trace>
  <inkml:trace contextRef="#ctx0" brushRef="#br0" timeOffset="70380.0373">17703 11484,'0'0,"0"0,0 0,0 0,0 0,0 0,0 0,0 0,0 0,0 0,0 0,0 0,0 0,0 0,0 0,0 0,0 0,0 0,0 0,0 0,0 0,0 0,0 0,0 0,0 0,0 0,0 0,0 0,0 0,0 0,0 0,0 0,0 0,0 0,0 0,0 0,0 0,0 0,0 0,0 0,0 0,0 0,0 0,0 0,0 0,0 0,57-6,-57 6,0 0,0 0,16-18,-16 18,0 0,14-12,-14 12</inkml:trace>
  <inkml:trace contextRef="#ctx0" brushRef="#br0" timeOffset="70671.0664">18021 11349,'44'98,"-46"-69,1 6,-1 34,-1 11,2 7,-3 3,-8 1,10-9,0-10,-1-13,2-10,13-9,-13-8,14-16,-13-16,0-10</inkml:trace>
  <inkml:trace contextRef="#ctx0" brushRef="#br0" timeOffset="71233.1226">18449 11387,'45'107,"-47"-67,2-40,0 44,-4 43,0 15,-12 7,13-1,-10-10,9-20,-5-16,8-19,0-16,-7-11,8-16,0 0,0 0,1-39,0-25,3-27,-1-24,14-5,4 1,4 3,5 16,4 16,-2 27,-2 25,0 21,0 9,0 30,1 2,-8 8,-8 1,-17-6,1-8,-26-8</inkml:trace>
  <inkml:trace contextRef="#ctx0" brushRef="#br0" timeOffset="71520.1513">18278 11736,'0'0,"59"99,-59-99,0 0,0 0,15-1,-15 1,0 0,31 19,-31-19,41 13,9-4,11-2,8-7,7-2,2 2,-1-2,-7 2,-6 8</inkml:trace>
  <inkml:trace contextRef="#ctx0" brushRef="#br0" timeOffset="76664.6657">19488 11998,'0'0,"0"0,0 0,0 0,0 0,0 0,0 0,0 0,0 0,0 0,0 0,0 0,0 0,0 0,0 0,0 0,0 0,0 0,0 0,0 0,0 0,0 0,0 0,0 0,0 0,0 0,0 0,0 0,0 0,0 0,0 0,0 0,0 0,0 0,0 0,0 0,0 0,0 0,0 0,0 0,7-111,-7 111,0 0,10-36,-10 36,13-42,1-3,2 0,-1 4,0 7,-3 8,-2 7,-10 9,11 4,-5 8,-6 9,7 4,-8 9,-1 27,8 21,-10 14,-9 10,3-4,-3-9,-1-14,3-17,10-20,-7-16</inkml:trace>
  <inkml:trace contextRef="#ctx0" brushRef="#br0" timeOffset="77045.7038">19359 12671,'0'0,"0"0,0 0,0 0,0 0,0 0,0 0,0 0,0 0,0 0,0 0,0 0,0 0,0 0,0 0,0 0,0 0,0 0,0 0,0 0,0 0,0 0,0 0,0 0,0 0,0 0,0 0,0 0,0 0,0 0,0 0,0 0,0 0,0 0,0 0,0 0,0 0,0 0,0 8,0-8,0 0,0 0,0 0,0 0,0 0,0 0,0 0,0 0,0 0,0 0,0 0,0 0,0 0,0 0,0 0,0 0,0 0,0 0,0 0,0 0,0 0,0 0,0 0,0 0,0 0,0 0,0 0,0 0,0 0,0 0,0 0,-1 11,1-11,0 0,0 0,0 0,0 0,0 0,0 0,0 0,0 0,0 0,0 0,0 0,0 0,0 0,0 8,0-8,0 0,0 0,0 0,0 0,0 0,0 0,0 0,0 0,0 0,0 0,0 0,0 0,0 0,0 0,0 0,0 0,0 0,0 0,0 0,0 0,0 0,0 0,0 0,0 11,0-11,0 0,0 0,0 0,0 0,0 0,0 0,0 0,0 0,0 0,7 10,-7-10,0 0,0 0,0 0,0 0,0 0,0 0,0 0,0 0,0 13,0-13,0 0,0 0,0 0,0 0,0 0,0 0,0 0,9 16,-9-16,-1 19,1-19,0 0,0 0,0 0,0 0,0 0,14 21,-14-21,0 0,0 0,0 0,0 0,0 20,0-20,0 0,0 0,0 0,12 14,-12-14,0 0,0 0,0 0,0 0,0 0,10 0,-10 0</inkml:trace>
  <inkml:trace contextRef="#ctx0" brushRef="#br0" timeOffset="77473.7466">19841 12140,'0'0,"0"0,0 0,0 0,0 0,0 0,0 0,0 0,0 0,0 0,0 0,0 0,0 0,0 0,0 0,0 0,0 0,0 0,0 0,0 0,0 0,0 0,0 0,0 0,0 0,0 0,0 0,0 0,0 0,0 0,0 0,0 0,0 0,0 0,0 0,0 0,0 0,0 0,0 0,0 0,0 0,0 0,0 0,0 0,0 0,0 0,0 0,0 0,0 0,0 0,0 0,0 0,0 0,0 0,0 0,0 0,0 0,0 0,0 0,0 0,0 0,0 0,0 0,0 0,0 0,0 0,0 0,0 0,0 0,0 0,0 0,0 0,0 0,0 0,0 0,173 75,-173-75,38 0,-4-14,-8-3,-10-6</inkml:trace>
  <inkml:trace contextRef="#ctx0" brushRef="#br0" timeOffset="77681.7674">19834 11948,'0'0,"0"0,0 0,0 0,0 0,0 0,169 88,-94-89,-2 1,-8-14,-15 3</inkml:trace>
  <inkml:trace contextRef="#ctx0" brushRef="#br0" timeOffset="78041.8034">20724 12122,'0'0,"0"0,0 0,0 0,0 0,0 0,0 0,0 0,0 0,0 0,0 0,0 0,0 0,0 0,0 0,0 0,0 0,0 0,0 0,0 0,0 0,0 0,56-13,-56 13,0 0,0 0,0 0,12-12,-12 12,0 0,0 0,0-10,0 10,0 0,0 0,0 0</inkml:trace>
  <inkml:trace contextRef="#ctx0" brushRef="#br0" timeOffset="78272.8265">20810 12078,'0'0,"0"0,0 0,10 16,-11 0,10 11,-10 12,-1 10,0 8,-14 3,1-1,4-9,9-14,-7-14,9-15,0-7,10-11,-10-8,1-8</inkml:trace>
  <inkml:trace contextRef="#ctx0" brushRef="#br0" timeOffset="78603.8596">20726 11640,'0'0,"0"0,0 0,0 0,0 0,0 0,0 0,0 0,0 0,0 0,0 0,0 0,0 0,0 0,0 0,0 0,0 0,0 0,0 0,0 0,0 0,0 0,0 0,0 0,0 0,0 0,0 0,0 0,0 0,0 0,0 0,0 0,0 0,0 0,0 0,0 0,0 0,0 0,0 0,0 0,0 0,0 0,0 0,0 0,0 0,0 0,94 71,-94-71,0 0,0 0,15 0,-15 0,0 0,16-9,-16 9</inkml:trace>
  <inkml:trace contextRef="#ctx0" brushRef="#br0" timeOffset="79102.9095">21120 11797,'0'0,"0"0,0 0,8 0,-8 10,13-10,-3 8,7-8,8 0,2 10,4-10,1 8,-4-8,-2 18,-8-2,-9 13,-10 7,-17 11,-12 9,-7 6,-5 0,0-2,5-7,5-6,11-7,10-7,9-3,15 1,11-2,7-1,14-1,3-2,9-4,3-6,0-15,-2-1,-8 0,-4-19,-10-1,-6-9</inkml:trace>
  <inkml:trace contextRef="#ctx0" brushRef="#br0" timeOffset="79607.96">21776 12008,'0'0,"0"0,0 0,0 0,0 0,0 0,0 0,0 0,0 0,0 0,0 0,0 0,0 0,0 0,0 0,0 0,0 0,0 0,0 0,0 0,0 0,0 0,0 0,0 0,0 0,0 0,0 0,0 0,0 0,0 0,0 0,51 93,-51-93,0 0,8 85,-8-85,7 85,1-3,-1-16,1-16,-9-14,10-14,-9-10,0-12,0 0,0 0,0-10,1-14,0-20,10-26,1-18,8-17,5 1,6 4,8 13,-2 21,1 18,6 19,-3 16,4 13,-1 15,-8 8,-5 7,-18 4,-13-3</inkml:trace>
  <inkml:trace contextRef="#ctx0" brushRef="#br0" timeOffset="79824.9817">21560 12067,'0'0,"0"0,0 0,0 0,161 92,-161-92,113 10,12 4,4-1,-11 5</inkml:trace>
  <inkml:trace contextRef="#ctx0" brushRef="#br0" timeOffset="80823.0815">22570 11836,'0'0,"0"0,0 0,0 0,0 0,0 0,0 0,0 0,0 0,0 0,0 0,0 0,0 0,0 0,0 0,0 0,0 0,0 0,0 0,0 0,0 0,0 0,0 0,0 0,0 0,0 0,0 0,0 0,0 0,0 0,0 0,0 0,0 0,0 0,0 0,0 0,0 0,0 0,0 0,0 0,0 0,0 0,0 0,0 0,0 0,0 0,0 0,0 0,0 0,0 0,0 0,0 0,0 0,0 0,0 0,0 0,0 0,0 0,0 0,0 0,0 0,0 0,0 0,0 0,132 108,-97-26,-5 11,-30-93,24 100,-17 8,-10 4,-38 7,-20 3,-24 5,-21-5,-13-10,2-12,7-22,17-28,18-27,24-23</inkml:trace>
  <inkml:trace contextRef="#ctx0" brushRef="#br0" timeOffset="143707.3693">17793 13468,'0'0,"0"0,0 0,0 0,0 0,0 0,0 0,0 0,0 0,0 0,0 0,0 0,0 0,0 0,0 0,0 0,0 0,0 0,0 0,-165-59,165 59,-30 0,-4 0,-3 1,-5 8,-7 10,4 2,7-2,15-6,14-13,7 12,27-12,5 13,14 1,6 1,3 6,0 4,-8 10,-10 8,-16 9,-20 6,-10 5,-11 2,-5-9,2-11,8-15,4-14,13-16,0 0,0 0,16 0,5-20,17 0,12-8,10-3,7-5,-1-3,-9-3,-7-3,-8-2,-9-3,-7-3,-9 2,-15 5,-1 9,-20 15,-4 22,-8 11,-6 26,2 17,6 12,4 9,11 2,15-2,0-6,17-12,5-12,8-12,7-16,3-18,-4 0,-3-16,-10-21,-12-17</inkml:trace>
  <inkml:trace contextRef="#ctx0" brushRef="#br0" timeOffset="144047.4033">18297 13127,'0'27,"-9"8,9-35,0 0,0 0,-2 39,2-39,0 0,-1 78,1-78,10 89,-1 1,0 3,1-3,-4-6,-7-7,11-13,-9-14,0-17,-1-13,0-20,0-9,0-20</inkml:trace>
  <inkml:trace contextRef="#ctx0" brushRef="#br0" timeOffset="144292.4278">18092 13562,'0'0,"0"0,0 0,0 0,0 0,0 0,0 0,181-23,-181 23,59 0,-1-2,1 2,-2 0,-5-2,-3 1,-5 1</inkml:trace>
  <inkml:trace contextRef="#ctx0" brushRef="#br0" timeOffset="144635.4621">18758 13579,'0'9,"-15"1,15-10,0 0,0 0,0 0,0 0,-17 13,17-13,0 0,0 0,0 0,-32 27,32-27,0 0,0 0,-39 31,39-31,0 0,-39 33,39-33,-37 30,10-7,9-3,8-1,10 0,10 4,13 1,6 3,6 2,6 1,-3-1,0 3,-11-3,-5-3,-9-1,-13 2,-21 4,-12 4,-13 3,-2-5,-3-7,5-14,6-11,11-18,15-10</inkml:trace>
  <inkml:trace contextRef="#ctx0" brushRef="#br0" timeOffset="145514.55">19288 12942,'0'0,"0"0,0 0,0 0,0 0,0 0,0 0,0 0,0 0,0 0,0 0,0 0,0 0,0 0,0 0,0 0,0 0,0 0,0 0,0 0,0 0,0 0,0 0,0 0,0 0,0 0,0 0,0 0,0 0,0 0,0 0,0 0,0 0,0 0,0 0,0 0,0 0,0 0,0 0,0 0,0 0,0 0,0 0,0 0,0 0,0 0,0 0,0 0,0 0,0 0,0 0,0 0,0 0,0 0,0 0,0 0,0 0,0 0,0 0,0 0,0 0,0 0,0 0,0 0,0 0,0 0,0 0,0 0,0 0,0 0,0 0,0 0,0 0,0 0,0 0,-161 10,161-10,-40 1,2 0,7 13,11-14,2 15,9-3,8 7,1 7,-2 13,1 10,7 12,2 12,2 11,-13 7,9 6,-9-3,0-4,0-3,4-9,0-3,0-6,1-3,-1-6,-1-2,0-1,1-13,0-8,-1-12,0-12,0-12,11 12,2-12,2 15,4-16,7 16,2-15,5 15,1-4,0-12,2 14,-5-5,1 3,-5 4,-8 2,-1 5,-8-2,-9-1,-1-6,-8-13,-5 0,-6-17,3-17,0-12</inkml:trace>
  <inkml:trace contextRef="#ctx0" brushRef="#br0" timeOffset="145849.5835">19213 13666,'0'0,"0"0,0 0,0 0,0 0,0 0,0 0,0 0,0 0,0 0,0 0,54 107,-54-107,0 0,10 53,-10-53,9 60,-8-7,12-8,-11-9,-2-12,0-11,0-13,0-9,-8-16,6-16</inkml:trace>
  <inkml:trace contextRef="#ctx0" brushRef="#br0" timeOffset="146061.6047">19180 13354,'0'0,"0"0,0 0,0 0,0 0,0 0,0 0,0 0,0 0,0 0,0 0,0 0,0 0,0 0,0 0,0 0,0 0,0 0,0 0,0 0,0 0,0 0,0 0,0 0,0 0,0 0,0 0,0 0,0 0,0 0,0 0,0 0,0 0,0 0,0 0,0 0,0 0,0 0,0 0,0 0,56-4,-56 4,0 0,15-11,-15 11</inkml:trace>
  <inkml:trace contextRef="#ctx0" brushRef="#br0" timeOffset="147382.7368">19483 13362,'0'0,"0"0,0 0,-15 9,16-18,-1 9,0 0,0-9,0 9,0 0,0 0,0 0,0 0,0 0,0 0,0 0,0 0,0 0,0 0,0 0,0 0,0 0,0 0,0 0,0 0,0 0,0 0,0-8,0 8,0 0,0 0,0 0,0 0,0 0,0 0,0 0,0 0,0 0,0 0,0 0,0 0,0 0,0 0,0 0,0 0,0 0,0 0,0 0,0 0,0 0,0 0,0 0,0 0,0 0,0 0,0 0,0 0,0 0,0 0,0 0,0 0,0 0,0 0,0 0,0 0,0 0,0 0,0 0,0 0,0 0,0 0,10 0,-1-10,7 10,8-14,7 5,10-3,-1 3,0 9,-6-1,-4 1,-4 13,-2 8,-9 8,-16 12,-1 10,-24 9,-11 8,-9 7,-6 3,4-3,11-7,11-11,12-12,14-8,1-7,27-3,1-2,2-8,1 2,-3-6,-4-5,-5-8,-3 0,-4-26,-4-3</inkml:trace>
  <inkml:trace contextRef="#ctx0" brushRef="#br0" timeOffset="147895.7881">19981 13392,'0'0,"0"0,0 0,0 0,0 0,28 95,-28-95,0 0,-1 71,1-71,-15 93,3 15,11-3,-6-8,8-21,0-16,-1-21,1-17,-1-12,0-10,0 0,-11-20,2-14,-5-23,-2-26,4-15,12-6,4 0,12 4,7 12,2 11,7 12,2 14,5 9,2 6,-3 7,-7 15,-12 14,-21 14</inkml:trace>
  <inkml:trace contextRef="#ctx0" brushRef="#br0" timeOffset="148172.8158">19728 13621,'0'0,"0"0,0 0,0 0,0 0,0 0,0 0,0 0,164 49,-164-49,57 9,4-10,1 10,-1-9,0 0,-11 0,-8-17,-13 3,-11-3</inkml:trace>
  <inkml:trace contextRef="#ctx0" brushRef="#br0" timeOffset="148864.885">20401 12826,'0'0,"0"0,0 0,0 0,0 0,0 0,0 0,0 0,0 0,0 0,0 0,0 0,0 0,0 0,0 0,0 0,0 0,0 0,0 0,0 0,0 0,0 0,0 0,0 0,0 0,0 0,185 4,-185-4,38 12,0-12,0 11,-3-3,-4 3,-4 1,-6 1,-8 5,-5 2,-9 4,0 11,-11 6,1 8,-2 8,12 11,-12 9,9 9,0 10,0 0,1-1,-1-1,3-7,13-7,-9-2,-4-13,2-5,0-11,0-9,-1-6,-20-9,0-6,-9-7,-16-13,-7 14,-7-13,-10 9,3-8,2 9,5-1,11-8,4 15,9-15,10-1,12-8</inkml:trace>
  <inkml:trace contextRef="#ctx0" brushRef="#br0" timeOffset="149222.9208">20841 13937,'0'0,"0"0,0 0,0 0,0 0,0 0,0 0,0 0,173 24,-173-24,27 0,2-1,-5 1,-1 0,-6-1,-8 1,-9-15,0-7,-23-3,-2-7,-8-3,-6 1</inkml:trace>
  <inkml:trace contextRef="#ctx0" brushRef="#br0" timeOffset="149385.9371">20929 13687,'26'0,"1"-8,-27 8,0 0,0 0,26 0,-26 0,0 0,55-14,-55 14,55 1,-2-12,-5 10,-4-10</inkml:trace>
  <inkml:trace contextRef="#ctx0" brushRef="#br0" timeOffset="149988.9974">21584 13779,'0'0,"0"0,0 0,0 0,0 0,0 0,0 0,0 0,0 0,0 0,0 0,0 0,0 0,0 0,0 0,0 0,0 0,0 0,0 0,0 0,0 0,0 0,14 122,-14-122,0 0,0 0,0 0,0 12,0-12,0 0,0 0,0 20,0-20,0 0,0 20,0-20,13 41,-12 6,10-2,-11 1,1-2,-1-9,1-6,-1-14,0-15,0 0,0-35,-1-8,0-20,-12-9</inkml:trace>
  <inkml:trace contextRef="#ctx0" brushRef="#br0" timeOffset="150146.0131">21558 13464,'0'0,"89"-105,-89 105,0 0,14-15,-14 15,25-33</inkml:trace>
  <inkml:trace contextRef="#ctx0" brushRef="#br0" timeOffset="150571.0556">22055 13466,'0'24,"-1"7,1-31,0 0,0 0,-1 37,1-37,0 0,-1 74,1-74,-3 84,1 10,-6-2,1-5,0-11,8-12,0-14,-1-16,0-13,0-11,0-10,-9-17,9-10,-9-14</inkml:trace>
  <inkml:trace contextRef="#ctx0" brushRef="#br0" timeOffset="151242.1227">22300 13357,'0'0,"0"0,0 0,0 0,87 101,-87-101,16 61,-2 14,-5 14,-11 0,11 0,-8-13,1-13,-11-16,10-14,-1-10,0-8,0-15,0 7,0-7,0 0,0-20,0-8,-1-15,-1-14,1-8,0-5,1 4,2 5,10 4,-1 3,3 0,5 2,2-3,3 4,3 1,5 9,3 8,0 11,-4 22,-2-1,-2 1,1 30,1-4,2 5,-3 3,2-5,-2-3,-8-7,-10-6,-10-13,-26 12</inkml:trace>
  <inkml:trace contextRef="#ctx0" brushRef="#br0" timeOffset="151567.1552">22161 13591,'0'0,"0"0,0 0,0 0,0 0,0 0,0 0,0 0,0 0,0 0,0 0,0 0,0 0,0 0,0 0,174 83,-125-83,6 8,-3-7,3-2,-6 1,-4 0,-2 0,-7 0,-4-8</inkml:trace>
  <inkml:trace contextRef="#ctx0" brushRef="#br0" timeOffset="152126.2111">23305 13539,'0'0,"0"0,0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inkml:trace>
  <inkml:trace contextRef="#ctx0" brushRef="#br0" timeOffset="152447.2432">23207 14189,'-1'9,"-7"1,8-10,0 0,0 0,0 0,0 0,0 13,0-13,0 0,0 0,0 0,-18 29,18-29,0 0,0 0,-19 34,19-34,0 0,-24 37,24-37,-29 40,-8 0,-3 0,-8 2,-9 0,-10-4,-12-3,-17-6,-15-6</inkml:trace>
  <inkml:trace contextRef="#ctx0" brushRef="#br0" timeOffset="157562.7547">15790 14756,'0'0,"0"0,0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17,-1-17,0 0,0 0,0 0,0 0,0 0,0 0,0 0,0 0,0 0,0 0,0 0,0 0,0 0,0 0,0 0,0 0,0 0,0 0,0 0,0 0,0 0,0 0,0 0,0 0,0 0,0 0,0 0,0 0,0 0,0 0,0 0,0 0,0 0,0 0,0 0,0 0,0 0,0 0,0 0,0 0,0 0,0 0,0 0,0 0,0 0,0 0,0 0,0 0,0 0,0 0,0 0,0 0,0 0,0 0,0 0,0 0,0 0,0 0,0 0,0 0,0 0,0 0,0 0,0 0,0 0,0 0,0 0,0 0,0 0,0 0,0 0,0 0,-8-8,8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0,8 0,-8 0,0 0,0 0,0 0,0 0,0 0,0 0,0 0,14 0,-14 0,0 0,0 0,0 0,0 0,0 0,0 0,19 0,-19 0,0 0,0 0,0 0,0 0,0 0,25 0,-25 0,0 0,0 0,0 0,0 0,27-1,-27 1,0 0,0 0,0 0,30 0,-30 0,0 0,0 0,32 0,-32 0,0 0,31-1,-31 1,33 0,-2-9,-4 9,-27 0,23 0,-8 0,-2 12,-12 5,0 5,-1 7,-17 2,-3 2,-6 5,-3 2,-3 2,2-4,6-6,5-8,10-9,9-3,0-1,0 0,8 1,6 1,3-2,3 1,0-2,-1 0,2-1,-2-1,-1 1,-4-9,-2 15,-2-1,-9 8,-1 11,2 9,-31 4,2 2,2-8,5-10,8-11,13-10,-1-9,0 0,12 11,5-2,6 2,5 1,4 5,1-2,-1 2,-2 1,-6 6,-1 10,-11 14,-12 13,1 7,-18 2,-2 1,-4-4,1-5,1-5,-1-9,-1-8,-5-1</inkml:trace>
  <inkml:trace contextRef="#ctx0" brushRef="#br0" timeOffset="163582.3566">13669 8485,'0'0,"0"0,0 0,0 0,0 0,0 0,0 0,0 0,0 0,0 0,0 0,0 0,0 0,0 0,0 0,0 0,0 0,0 0,0 0,0 0,0 0,0 0,0 0,0 0,0 0,0 0,0 0,0 0,0 0,0 0,0 0,-54 104,54-104,0 0,-25 37,25-37,-18 49,-4 9,-3 10,2 2,1 1,6-6,4-7,12-5,15-8,15-3,18 2,12-6,17-6,15-6,10-11,1-18,-7 2,-9-15,-12-9,-7-11,-12-3,-15-1,-13 3,-19 0,-18 1,-25 1,-20 6,-18 13,-10 16,-7 1,-9 33,-1 6,7 11,16 10,28 9,31 6,36 0,26-12,10-14</inkml:trace>
  <inkml:trace contextRef="#ctx0" brushRef="#br0" timeOffset="165605.5589">14030 10055,'0'0,"0"0,0 0,0 0,0 0,0 0,0 0,0 0,0 0,0 0,0 0,0 0,0 0,0 0,0 0,0 0,0 0,0 0,0 0,0 0,0 0,0 0,0 0,0 0,0 0,0 0,0 0,0 0,0 0,0 0,0 0,0 0,0 0,0 0,0 0,0 0,0 0,0 0,0 0,0 0,0 0,0 0,0 0,0 0,0 0,0 0,0 0,0 0,0 0,0 0,0 0,0 0,0 0,0 0,0 0,0 0,0 0,0 0,0 0,0 0,0 0,0 0,0 0,0 0,0 0,0 0,0 0,0 0,0 0,0 0,0 0,0 0,0 0,0 0,0 0,-178 0,178 0,-47 1,3 0,2-1,-2 12,5-12,-7 0,-1 12,-3-11,-2 16,4-6,0 0,10-1,7-2,5 2,7-1,0 5,1 2,-2 7,-1 5,-3 6,-1 4,-2 4,2-2,5-7,8-6,12-8,-14-4,13-1,-9-4,10 1,0-3,-8 1,8-9,0 10,0-10,15 11,9-3,18-8,19 15,18-2,12 4,9 9,5 7,-1 5,-6 5,-14 0,-18 1,-20-2,-28-1,-19-2,-39 3,-25-2,-25 2,-19 0,-7 0,1 0,8-5,12-5,16-8,18-10,15-13</inkml:trace>
  <inkml:trace contextRef="#ctx0" brushRef="#br0" timeOffset="174765.4748">6284 10593,'0'0,"0"0,0 0,0 0,0 0,0 0,0 0,0 0,0 0,0 0,0 0,0 0,0 0,0 0,0 0,0 0,0 0,0 0,0 0,0 0,0 0,0 0,0 0,0 0,0 0,0 0,83-99,-83 99,0 0,16-32,-16 32,20-36,5-1,1-8,6-1,2-5,-1 0,2 1,-1 0,1 0,6-3,-1 0,6 2,6 0,5 5,4 3,1 5,1 5,-3 6,-5 10,-8 9,-3 8,-8-1,0 22,-2 4,-3 10,-4 9,-7 11,-9 9,-12 10,0 12,-21 9,-6 5,-3 8,-4 6,3 2,4 5,4 4,1 9,-8-1,-4 9,-12 1,-7 6,-3-1,3-2,4-3,3-3,1-4,-5-1,-4 1,-11-4,-6 2,-5-2,1-3,4-7,9-6,6-8,7-4,4-6,3-5,7-7,5-11,15-9,6-15,11-19,-1-12,1-11,13-9,2 0,8 0,5-23,7-1,5-14,2-8,3-14,4-6,4-9,4-10,7-8,7-10,4-9,7-8,1-5,5 1,-2 3,0 2,-1 7,-1 1,1 8,-7 9,-5 9,-9 9,-6 11,-8 6,-7 5,2 7,-7 8,-2 5,1 6,-3 6,-1 6,-8 2</inkml:trace>
  <inkml:trace contextRef="#ctx0" brushRef="#br0" timeOffset="200226.0206">11778 16859,'0'0,"0"0,0 0,0 0,0 0,0 0,0 0,0 0,0 0,0 0,0 0,0 0,0 0,0 0,0 0,0 0,0 0,0 0,0 0,0 0,0 0,0 0,0 0,0 0,0 0,0 0,0 0,0 0,0 0,0 0,0 0,0 0,0 0,0 0,0 0,0 0,0 0,0 0,0 0,0 0,0 0,0 0,0 0,0 0,0 0,0 0,0 0,0 0,0 0,0 0,0 0,7 90,-7-90,0 0,0 0,0 0,0 0,0 0,10 10,-10-10,0 0,0 0,0 0,0 0,34 8,-34-8,0 0,0 0,22 8,-22-8,0 0,0 0,18 0,-18 0,0 0,17 11,-17-11,36 15,1 3,3 3,6 8,4 3,2 5,-3 0,3 3,1 3,-1 0,6 4,-2-4,-1 3,-2-2,3 0,-6 4,-5-5,-2 5,-6-1,-2-3,1 2,-7-7,-4-10,-4-6</inkml:trace>
  <inkml:trace contextRef="#ctx0" brushRef="#br0" timeOffset="201495.1475">13463 17635,'0'0,"0"0,0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0,90 71,-90-71,0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0,-9 0,9 0,0 0,0 0,0 0,0 0,0 0,0 0,0 0,0 0,0 0,0 0,0 0,0 0,-15-13,15 13,0 0,0 0,0 0,0 0,0 0,0 0,0 0,0 0,0 0,0 0,0 0,-19-9,19 9,0 0,0 0,0 0,0 0,0 0,0 0,0 0,0 0,0 0,0 0,-21-14,21 14,0 0,0 0,0 0,0 0,0 0,0 0,0 0,0 0,0 0,-24-12,24 12,0 0,0 0,0 0,0 0,0 0,0 0,0 0,0 0,-24-13,24 13,0 0,0 0,0 0,0 0,0 0,0 0,0 0,-25-9,25 9,-24-10,24 10,0 0,0 0,0 0,0 0,0 0,-21 0,21 0,0 0,0 0,0 0,0 0,-19-13,19 13,0 0,0 0,0 0,-19 0,19 0,0 0,0 0,-16 0,16 0,0 0,-16 0,16 0,-19 19,-1 2,-1 4,2-2,3 0,2-2,5-3,9-3,-10-5,10-10,0 14,0-5,0-9,0 15,13-6,-13-3,19 4,-2 1,6 1,7 4,7 4,6 7,3-1,-5 5,-2 4,-3 0,-6 4,-7 0,-7 5,-16-3,1-2,-10-4,-6-5,-8-5,-3-1,-4-5,-10-3,-5-5,-3-2,-6-7,2-1,3-15,7-2,9-7,12-11,22-5</inkml:trace>
  <inkml:trace contextRef="#ctx0" brushRef="#br0" timeOffset="206502.6482">12573 16006,'0'0,"0"0,0 0,0 0,0 0,0 0,0 0,0 0,0 0,0 0,0 0,0 0,0 0,0 0,0 0,0 0,0 0,0 0,0 0,0 0,0 0,0 0,0 0,0 0,0 0,0 0,0 0,0 0,0 0,0 0,0 0,0 0,0 0,0 0,0 0,0 0,0 0,0 0,0 0,0 0,0 0,0 0,0 0,0 0,0 0,0 0,0 0,0 0,0 0,0 0,0 0,0 0,0 0,0 0,0 0,0 0,0 0,0 0,0 0,0 0,0 0,0 0,0 0,39 103,-39-103,0 0,0 0,15 28,-15-28,0 0,20 36,-20-36,25 40,2 7,-27-47,30 51,2 3,2 3,1 2,2 4,1 6,7 6,3 7,4 3,2 3,1 0,-1 1,4 2,4 3,-1-1,-1 0,0 3,0-2,2 6,-1-2,-1-1,-3-3,-2-2,-1-1,-1-1,0-2,1-1,1-4,-1-3,-4-10,-6-13,-9-17,-9-22,-8-18,-18-33,-1-16</inkml:trace>
  <inkml:trace contextRef="#ctx0" brushRef="#br0" timeOffset="207219.7199">14542 16575,'0'0,"0"0,0 0,0 0,0 0,0 0,0 0,0 0,0 0,0 0,0 0,0 0,0 0,0 0,0 0,0 0,0 0,0 0,0 0,0 0,0 0,0 0,0 0,0 0,0 0,0 0,0 0,0 0,0 0,0 0,0 0,0 0,0 0,0 0,0 0,0 0,0 0,0 0,0 0,53-3,-53 3,0 0,0 0,0 0,0 0,0 0,-10 21,10-21,0 0,0 0,0 0,0 0,-17 29,17-29,0 0,0 0,0 0,-18 30,18-30,0 0,0 0,-22 35,22-35,0 0,-26 36,-1 0,-4 4,-3 1,-3 5,-9 1,0 6,-8 2,-6 1,-7-1,-7 4,-5 4,-4 1,-6 6,-4-1,-4-1,-1 2,0 0,-2-6,-1 2,-2-3,-4 2,-4 1,-5 5,-12-3,-5 1,-12 2,-5 1,-10 2,-4-2,0-1,2-6,13-17,19-28</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35:02.100"/>
    </inkml:context>
    <inkml:brush xml:id="br0">
      <inkml:brushProperty name="width" value="0.05292" units="cm"/>
      <inkml:brushProperty name="height" value="0.05292" units="cm"/>
      <inkml:brushProperty name="color" value="#FF0000"/>
    </inkml:brush>
  </inkml:definitions>
  <inkml:trace contextRef="#ctx0" brushRef="#br0">13781 6809,'0'0,"0"0,0 0,0 0,0 0,0 0,0 0,0 0,0 0,0 0,0 0,0 0,0 0,0 0,0 0,0 0,0 0,0 0,0 0,0 0,0 0,0 0,0 0,0 0,0 0,0 0,158 68,-158-68,21 13,1 0,-2 2,-5 3,-1 3,0 2,0 3,-2-1,2 0,1-2,4-1,-1-2,0-5,0 1,3-5,0-2,-1-10,-2 9,-3-8,-1 0,-3-9,0 0,-2-2,1-4,2-3,0-4,3-2,2-5,4-4,5-9,5-4,4-5,14-6,12-5,9-5,15-6,7-3,14 2,6 1,-7 6,-19 7</inkml:trace>
  <inkml:trace contextRef="#ctx0" brushRef="#br0" timeOffset="5776.5775">13727 8577,'0'0,"0"0,0 0,0 0,0 0,0 0,0 0,0 0,91 122,-91-122,27 32,2-9,2-5,11 7,5 2,3 3,2 2,-3 1,-7 1,-2 0,-5 1,1 0,-3-3,-2-3,-2-5,-3-8,2-6,-1-10,4-1,-1 1,-1-11,0-7,-4-4,-5-4,1-3,-2-3,2-4,4-7,2-5,2-6,1-2,3-5,4 1,5-4,4-1,9-5,16-8,18-3,18-8,25-7,19 3,10 5,-9 11</inkml:trace>
  <inkml:trace contextRef="#ctx0" brushRef="#br0" timeOffset="17388.7387">13573 10806,'0'0,"0"0,0 0,0 0,0 0,0 0,0 0,0 0,0 0,0 0,0 0,0 0,0 0,0 0,0 0,0 0,96 113,-96-113,0 0,25 30,-25-30,17 25,1-3,1 2,-1 2,4 4,2 4,-2 0,6 3,-5 1,3 1,1 2,-5 1,3 0,-7-2,1-2,0-5,-1-6,-3-9,2-2,-2-7,-5-9,-1 11,-9-11,9 0,1-13,8-5,9-9,10-12,7-13,9-5,12-9,7-7,8-3,12-6,15-5,20-6,19-8,15-1,14-2,19-1,11 5,11-4</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14:21.009"/>
    </inkml:context>
    <inkml:brush xml:id="br0">
      <inkml:brushProperty name="width" value="0.05292" units="cm"/>
      <inkml:brushProperty name="height" value="0.05292" units="cm"/>
      <inkml:brushProperty name="color" value="#FF0000"/>
    </inkml:brush>
  </inkml:definitions>
  <inkml:trace contextRef="#ctx0" brushRef="#br0">18372 14561,'0'0,"0"0,0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7,-33-7,0 0,0 0,0 0,0 0,0 0,0 0,0 0,0 0,0 0,0 0,0 0,0 0,0 0,0 0,0 0,0 0,0 0,0 0,0 0,0 0,0 0,0 0,0 0,0 0,0 0,0 0,0 0,0 0,0 0,0 0,0 0,8-2,-8 2,0 0,0 0,0 0,0 0,0 0,0 0,0 0,0 0,0 0,0 0,0 0,0 0,0 0,0 0,0 0,0 0,13 0,-13 0,0 0,0 0,0 0,0 0,0 0,0 0,0 0,0 0,0 0,0 0,0 0,10 0,-10 0,0 0,0 0,0 0,0 0,0 0,0 0,0 0,0 0,0 0,0 0,8 10,-8-10,0 0,0 0,0 0,0 0,0 0,0 0,0 0,0 0,0 0,9-1,-9 1,0 0,0 0,0 0,0 0,0 0,0 0,0 0,0 0,11 0,-11 0,0 0,0 0,0 0,0 0,0 0,0 0,0 0,11 0,-11 0,12 0,-12 0,0 0,0 0,0 0,0 0,0 0,11 0,-11 0,0 0,0 0,0 0,0 0,9 0,-9 0,0 0,0 0,0 0,12 0,-12 0,0 0,0 0,14 0,-14 0,0 0,16-1,-16 1,19-8,3-3,-2-3,-2-2,-3-3,-6-1</inkml:trace>
  <inkml:trace contextRef="#ctx0" brushRef="#br0" timeOffset="740.074">18647 14403,'0'-8,"-9"-1,9 9,0 0,0 0,0 0,0 0,0 0,0 0,0 0,0 0,0 0,0-9,0 9,0 0,0 0,0 0,0 0,0 0,0 0,0 0,0 0,-9-18,9 18,0 0,0 0,0 0,0 0,0 0,0 0,0 0,-9-18,9 18,0 0,0 0,0 0,0 0,0 0,0 0,-10-18,10 18,0 0,0 0,0 0,0 0,0 0,-12-15,12 15,0 0,0 0,0 0,0 0,-14-14,14 14,0 0,0 0,0 0,-19-11,19 11,0 0,0 0,-21-8,21 8,0 0,-20-9,-4 9,-1-10,1 11,-1 0,6-1,-1 0,4 0,2 0,1 14,3 0,1 1,9 3,-11 2,11 0,-1 4,-8 0,9 2,2-2,8 2,-2-1,2 1,3-2,3-1,4-2,1-7,4 6,0-5,2-1,3-4,-1-10,2 11,2-11,0-2,2 2,-3 0,-2 0,-4-16,-8-1,-7-1,-11-7,-1-2,-8-2,-5-1,0 2,-3 0,2 2,-2 2,0 3,-2-1,3 6,-1 0,2 4,0 1,1 11,-3-8,1 8,-5 11,2 4,-1 0,0 2</inkml:trace>
  <inkml:trace contextRef="#ctx0" brushRef="#br0" timeOffset="2909.2909">19452 14201,'0'0,"0"0,0 0,0 0,0 0,0 0,0 0,0 0,0 0,0 0,0 0,0 0,0 0,0 0,0 0,0 0,0 0,0 0,0 0,0 0,0 0,0 0,0 0,0 0,0 0,0 0,0 0,0 0,0 0,0 0,0 0,0 0,0 0,0 0,0 0,0 0,0 0,0 0,0 0,0 0,0 0,0 0,0 0,-165-86,165 86,-13-15,-16-14,1 4,-5 1,-2 4,-2 6,-6 4,0 10,-5 1,0-1,-4 1,0 15,1-2,2 5,5 7,9 1,6 6,6 7,6 3,4 7,5 0,9 4,0 6,9 4,8 4,9-1,4-1,6-4,3-5,2-5,4-5,0-6,8-5,3-6,5-9,8-6,0-7,-1-9,-6 1,-3-16,-10 1,-7-1,-7-4,-1-10,2-11,-3-14,-4-11,-9-6,-14-3,-8-1,-11 4,-9 2,-10 4,-9 0,-10 3,-7 3,-4 5,-6 5,-4 5,1 8,8 6</inkml:trace>
  <inkml:trace contextRef="#ctx0" brushRef="#br0" timeOffset="7408.7408">17976 13503,'0'0,"0"0,0 0,0 0,0 0,0 0,0 0,0 0,0 0,0 0,0 0,0 0,0 0,0 0,0 0,0 0,0 0,0 0,0 0,0 0,0 0,0 0,0 0,0 0,0 0,0 0,164 58,-164-58,26 0,-5 0,-2 10,3-11,0 15,-2-3,2-2,-4 0,-5-9,-13 12,0-12,-1 10,1-6,10-6,-10 2,0 0,0 0,0 0,10 0,-10 0,0 0,0 0,0 0,0 9,0-9,13 7,0-7,3 9,8-10,1 1,-1 8,-2-8,1 0,-3 0,0 0,2 0,-2-1,1 1,-3 0,-7-2,-2 2,-9 0,9 0,-9-8,1-2,14-4,2-4</inkml:trace>
  <inkml:trace contextRef="#ctx0" brushRef="#br0" timeOffset="8317.8317">18794 13653,'0'0,"0"0,0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0,64-8,-64 8,0 0,0 0,0 0,0 0,0 0,0 0,0 0,0 0,0 0,0 0,0 0,0 0,0 0,0 0,0 0,0 0,0 0,0 0,0 0,0 0,0 0,0 0,0 0,0 0,0 0,-11-10,11 10,0 0,0 0,0 0,0 0,0 0,0 0,0 0,0 0,0 0,0 0,0 0,0 0,0 0,0 0,0 0,0 0,0 0,0 0,0 0,0 0,0 0,0 0,0 0,0 0,0 0,0 0,0 0,0 0,0 0,0 0,0 0,0 0,0 0,0 0,0 0,0 0,0 0,0 0,0 0,0 0,0 0,0 0,0 0,0 0,0 0,-10 0,10 0,0 0,0 0,0 0,0 0,0 0,0 0,0 0,0 0,0 0,0 0,0 0,0 0,0 0,0 0,0 0,0 0,0 0,0 0,0 0,0 0,0 0,0 0,-1 15,1-15,0 0,0 0,0 0,0 0,0 0,0 0,0 0,0 0,0 0,0 0,0 0,0 0,0 0,0 0,0 0,0 0,0 0,0 0,0 0,0 0,0 0,-16 9,16-9,0 0,-8 9,8-9,0 0,0 0,0 0,0 0,0 0,0 0,0 0,0 0,0 0,0 0,0 0,0 0,0 0,0 0,0 0,0 0,0 0,0 0,0 0,-10 11,10-11,0 0,0 0,0 0,0 0,0 0,0 0,0 0,0 0,0 0,0 0,0 0,0 0,0 0,0 0,0 0,0 0,0 0,0 0,-1 12,1-12,0 0,0 0,0 0,0 0,0 0,0 0,0 0,0 0,0 0,0 0,0 0,0 0,0 0,0 0,0 0,0 0,0 0,-11 10,11-10,0 0,0 0,0 0,0 0,0 0,0 0,0 0,0 0,0 0,0 0,0 0,0 0,0 0,0 11,0-11,0 0,0 0,0 0,0 0,0 0,0 0,0 0,0 0,0 0,0 0,0 0,0 0,0 0,0 0,0 0,0 8,0-8,0 0,0 0,0 0,0 0,0 0,0 0,0 0,0 0,0 0,0 0,0 0,0 0,0 0,0 0,10 8,-10-8,0 0,0 0,0 0,0 0,0 0,0 0,0 0,0 0,0 0,0 0,0 0,0 0,0 0,22 15,-22-15,0 0,0 0,0 0,0 0,0 0,0 0,0 0,0 0,0 0,0 0,0 0,0 0,0 0,0 0,0 0,0 0,0 0,0 0,0 0,0 0,0 0,0 0,0 0,0 0,9 0,-9 0,0 0,0 0,0 0,0 0,0 0,0 0,0 0,0 0,0 0,0 0,0 0,0 0,0 0,0 0,0 0,0 0,0 0,0 0,0 0,0 0,0 0,10 0,-10 0,0 0,0 0,0 0,0 0,0 0,0 0,0 0,0 0,0 0,0 0,0 0,0 0,0 0,0 0,0 0,0 0,0 0,13 0,-13 0,0 0,0 0,0 0,0 0,0 0,0 0,9 0,-9 0,0 0,0 0,0 0,0 0,0 0,11 0,-11 0,0 0,0 0,0 0,0 0,15 0,-15 0,0 0,0 0,0 0,18-2,-18 2,0 0,0 0,21 0,-21 0,0 0,29-1,-29 1,33 0,6 0,-39 0,48 0,3-1,9-9,-2 10,6-18,-2 17,-1-13,2 6,-2-4,-2-3</inkml:trace>
  <inkml:trace contextRef="#ctx0" brushRef="#br0" timeOffset="40817.0813">18749 13064,'0'0,"0"0,0 0,0 0,0 0,0 0,0 0,0 0,0 0,0 0,0 0,0 0,0 0,0 0,0 0,0 0,0 0,0 0,0 0,0 0,0 0,0 0,0 0,0 0,0 0,0 0,0 0,0 0,0 0,0 0,0 0,0 0,0 0,0 0,0 0,0 0,0 0,0 0,0 0,0 0,0 0,0 0,0 0,0 0,0 0,0 0,0 0,0 0,0 0,0 0,0 0,0 0,0 0,0 0,0 0,0 0,0 0,0 0,0 0,0 0,0 0,0 0,0 0,0 0,0 0,0 0,0 0,0 0,0 0,0 0,0 0,0 0,0 0,0 0,0 0,0 0,0 0,0 0,0 0,0 0,0 0,0 0,0 0,0 0,0 0,0 0,0 0,0 0,0 0,0 0,-2-21,2 21,0 0,0 0,0 0,0 0,0 0,0 0,0 0,0 0,0 0,0 0,0 0,0 0,0 0,0 0,0 0,0 0,0 0,0 0,0 0,0 0,0 0,0 0,0 0,0 0,0 0,0 0,0 0,0 0,0 0,0 0,0 0,0 0,0 0,0 0,0 0,0 0,0 0,0 0,0 0,0 0,0 0,0 0,0 0,0 0,0 0,0 0,0 0,0 0,8 0,-8 0,0 0,0 0,0 0,0 0,0 0,0 0,0 0,0 0,0 0,0 0,0 0,0 0,0 0,0 0,0 0,0 0,0 0,22-2,-22 2,22-9,-22 9,0 0,0 0,0 0,0 0,0 0,28 0,-28 0,0 0,0 0,0 0,0 0,31-10,-31 10,0 0,0 0,0 0,28 0,-28 0,0 0,0 0,24 0,-24 0,0 0,20 0,-20 0,18-13,-3 13,-6 0,-9-8,8 8,-8 0,0 0,-11 0,-12-9,-14 10,-21-1,-17 19,-16 6,-8 4,-1 2,8 4,16-7,17-2,24-9,20-6,15-11,30 12,16-12,20 12,20-13,13-1,15-15,8 4,7-8,-3 5,-8 3,-14 2,-20 11,-25 0,-21-10,-21 10,-18 19,-25 0,-17 2,-28 6,-20-4,-22 4,-5 4,2 2,8 6,16 0,17-4,19-5,21-4,17-6,17 0,23 1,20-2,19-4,20 0,14-16,8 0,0-1,-8-7,-11 9,-17-11,-22 9,-18 1,-15-7,-12 8,-20 0,-19 15,-21 1,-23 9,-8 12,3 2,10 7,14-5,22-8,17-8,26-8,22-17,22 0,18-36,10-7</inkml:trace>
  <inkml:trace contextRef="#ctx0" brushRef="#br0" timeOffset="41544.154">20181 12871,'0'0,"0"0,0 0,0 0,0 0,0 0,0 0,0 0,0 0,0 0,0 0,0 0,0 0,0 0,0 0,0 0,0 0,0 0,0 0,0 0,0 0,0 0,0 0,-56 114,56-114,0 0,-32 54,32-54,-29 61,4 4,3 7,8 0,11-4,-2 1,12-4,10-3,6-1,12-7,7-3,6-6,6-4,2-9,-1-10,-1-9,-2-14,-4 3,-2-29,-8 1,-7-8,-5-8,-8-4,-5-7,-12 2,2 5,-27 0,-4 12,-9 8,-11 10,-17 16,-9 16,-10 12,-2 20,2 9,16-4,15 2,22-5,20-2,11 1,11-7,0-9</inkml:trace>
  <inkml:trace contextRef="#ctx0" brushRef="#br0" timeOffset="42682.2677">8239 10260,'0'0,"0"0,0 0,0 0,0 0,0 0,0 0,0 0,0 0,0 0,0 0,0 0,0 0,0 0,0 0,0 0,0 0,0 0,0 0,-26 87,26-87,0 0,0 0,-17 20,17-20,0 0,-13 27,13-27,-30 53,-9 17,-11 11,-8 11,-3 9,-3 9,0 1</inkml:trace>
  <inkml:trace contextRef="#ctx0" brushRef="#br0" timeOffset="43797.3793">7486 12146,'0'30,"7"-2,-7-28,0 0,0 0,0 25,0-25,0 0,18 55,-18-55,19 52,0-6,4-11,5-10,9-10,8-15,9 0,5-31,2-15,-1-13,1-13,1-7,-2-6,4-7,-3-3,3-4,2 2,-2-4,1 1,0 0,-5 0,0 6,-2 1,-1 0,-1 2,2 2,-1-2,-1 1,4-2,-1 0,-2 0,1 7,1 5,-5 7,5 2,-5 4,3 7,-1 2,-2 5,-5 6,-6 10,-8 5,-8 10,-9 10,-8 12,-10-9,0 9,0 0,0 0,-11 9,-6 0,-6 5,-6 4,-5 4,0 3,-1 1,-4 6,0 2,1-1,1 0,0 1,4 4,-2 3,3 6,-1 10,-4 5,-2 5,-1 7,3-1,-2 2,5-2,0-1,0-1,-3 3,0 3,-4 9,0 1,-6 2,1 2,1-6,-5-8,0-6,1-10,-7-4,2-1,-5-4,0 1,-3-1,0 0,2 2,3-1,7-6,0 1,8-5,-4-4,6 4,-6-4,4 2,3 0</inkml:trace>
  <inkml:trace contextRef="#ctx0" brushRef="#br0" timeOffset="44761.4756">7469 12051,'16'-37,"2"-2,-18 39,0 0,15-39,-15 39,33-79,5-2,2 2,2-4,6 2,-1 1,0 3,0 6,-4 5,-4 3,-4 10,-2 3,2 1,5 3,-3-7,6 3,-1-1,-3 2,0 3,-1 1,0-1,3 0,5 0,5-2,2 2,0 2,-2 5,-5 4,1 4,-2 2,-2-2,5 0,-4-2,3-7,-2-5,-4-3,4-8,-8 1,-1-6,-3-3,-2-7,2-2,-2 1,-4-1,-2 2,-6-1,-3-6,-2-3,-1-1,-2-4,4-5,-1-3,-4 2,0-3,-9 2,-1 1,2-1,0 5,-18 3,-3 7,-4 4,-4 9,1 8,-4 9,-5 6,-2 10,-2 14,-9 10,-2 8,-4 25,-1 4,1 18,2 13,6 13,4 16,6 10,2 11,4 10,1 5,-1 6</inkml:trace>
  <inkml:trace contextRef="#ctx0" brushRef="#br0" timeOffset="47813.7809">18958 14163,'0'0,"0"0,0 0,0 0,0 0,0 0,0 0,0 0,0 0,0 0,0 0,0 0,0 0,0 0,0 0,0 0,0 0,0 0,0 0,0 0,0 0,0 0,0 0,0 0,0 0,0 0,0 0,0 0,0 0,0 0,0 0,0 0,0 0,0 0,0 0,0 0,0 0,0 0,0 0,0 0,0 0,0 0,0 0,0 0,0 0,0 0,0 0,0 0,0 0,0 0,0 0,0 0,0 0,0 0,0 0,0 0,0 0,0 0,0 0,0 0,0 0,0 0,0 0,0 0,40 27,-40-27,0 0,0 0,0 0,0 0,0 0,0 0,-21 0,21 0,0 0,0 0,0 0,0 0,0 0,-21-13,21 13,0 0,0 0,0 0,0 0,-28 0,28 0,0 0,0 0,0 0,-34-14,34 14,0 0,0 0,-45 0,45 0,0 0,-49 1,49-1,-57 0,-2 15,59-15,-58 14,-3 7,1 1,4 3,5 2,8-4,7-5,9-3,10-6,6-9,11 0,0 9,0-9,0 0,8 0,11 0,9 0,14 0,12-9,6-3,6-2,4 0,2-1,5 1,2-1,-1-1,1 2,-5 0,-5 3,-9 11,-12-11,-11 10,-13 1,-13 0,-11-10,0 10,-21 1,-12 13,-19 0,-11 6,-18 7,-6 7,-2 4,-1 3,8-1,6-4,10-6,15-3,9-5,18-7,9-5,15-10,0 0,1 8,26-8,10 13,13-14,15 0,7 0,7-12,5 4,5 6,0-12,4 15,-4-15,-5 6,-6 9,-13 0,-12-1,-12 1,-14-1,-14 9,-13 5,-13 3,-24 9,-25 8,-23 9,-22 1,-2 3,8-4,21-11,28-11,31-20,21-10,40-14,14-10</inkml:trace>
  <inkml:trace contextRef="#ctx0" brushRef="#br0" timeOffset="48352.8348">20085 14379,'0'0,"0"0,0 0,0 0,0 0,0 0,0 0,0 0,0 0,0 0,0 0,0 0,0 0,0 0,0 0,0 0,0 0,0 0,0 0,0 0,0 0,0 0,0 0,0 0,0 0,0 0,0 0,0 0,0 0,0 0,0 0,0 0,0 0,0 0,0 0,0 0,0 0,0 0,0 0,0 0,0 0,0 0,0 0,0 0,0 0,0 0,0 0,0 0,0 0,0 0,0 0,0 0,0 0,0 0,16 81,-16-81,0 0,0 0,0 0,0 0,0 0,17 9,-17-9,0 0,0 0,0 0,0 0,22 0,-22 0,0 0,0 0,0 0,27 0,-27 0,0 0,0 0,28 0,-28 0,0 0,31-1,-31 1,30 0,1-15,-1 6,1-5,3-3,0-3</inkml:trace>
  <inkml:trace contextRef="#ctx0" brushRef="#br0" timeOffset="49053.9049">20652 14082,'0'0,"0"0,0 0,0 0,0 0,0 0,0 0,0 0,0 0,0 0,0 0,0 0,0 0,0 0,0 0,0 0,0 0,0 0,0 0,0 0,0 0,0 0,0 0,0 0,0 0,0 0,0 0,0 0,0 0,0 0,0 0,0 0,0 0,0 0,0 0,0 0,0 0,0 0,0 0,0 0,0 0,0 0,0 0,0 0,0 0,0 0,-49-5,49 5,0 0,0 0,0 0,0 0,-17 26,17-26,0 0,0 0,0 0,-20 31,20-31,0 0,0 0,-22 40,22-40,0 0,-23 46,4 2,0 2,4 5,2-2,14 1,-10-3,9-5,15 1,3-3,10-3,5-5,11-4,4-4,7-10,5-5,-2-15,2 4,-7-13,-3-5,-9-2,-9-4,-10-3,-8-5,-16-3,2-1,-15-4,-8 5,-7 4,-9 7,-8 7,-5 7,-3 8,0 0,-2 14,4 6,-4 8,9 2,6 8,9-1,11 3,13-1,9-8,0-8</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17:34.542"/>
    </inkml:context>
    <inkml:brush xml:id="br0">
      <inkml:brushProperty name="width" value="0.05292" units="cm"/>
      <inkml:brushProperty name="height" value="0.05292" units="cm"/>
      <inkml:brushProperty name="color" value="#FF0000"/>
    </inkml:brush>
  </inkml:definitions>
  <inkml:trace contextRef="#ctx0" brushRef="#br0">8535 10891,'0'0,"0"0,0 0,0 0,0 0,0 0,0 0,0 0,0 0,0 0,0 0,0 0,0 0,0 0,0 0,0 0,0 0,0 0,0 0,0 0,0 0,0 0,0 0,0 0,0 0,0 0,0 0,0 0,0 0,0 0,0 0,0 0,0 0,0 0,0 0,0 0,0 0,0 0,0 0,0 0,0 0,0 0,0 0,0 0,0 0,0 0,-8 102,8-102,0 0,0 0,-19 31,19-31,0 0,-14 38,14-38,-18 41,-4 4,-4 3,-6 3,-2 0,0 4,-4-1,-1 3,-1-6,-6-1,-2-6,-4-5,-4 2,-6-4,-3 1,-6-4,-6-6,-5-5,-1-11,6-12,10 0,9 0,9 0,5-10,3-8,1-4,-2-7,0-5,0-7,0-6,5-6,2-4,3-6,5-5,4-7,-1-11,4-3,0-6,-1-6,5-1,1-6,1 0,1-3,2-3,3-1,10-2,-10-3,10 3,-7 0,-1-1,-1 3,-6 0,1 4,-5 0,-6 0,2 6,-6 0,-8 6,-3 3,-8 5,-3 4,-2 7,-4 5,3 7,-1 8,3 6,-1 6,0 7,-3 8,-2 9,-6 9,-3 15,-2 0,2 1,2 27,6 0,10 5,5 5,1 3,7 3,-1 3,3 7,3 4,1 2,5 7,3-3,1 4,6 1,-6-1,-1 2,0 0,-4-3,2-2,5-2,4-3,12 1,1-7,-1-8</inkml:trace>
  <inkml:trace contextRef="#ctx0" brushRef="#br0" timeOffset="6344.6344">19048 10117,'0'0,"0"0,0 0,0 0,0 0,0 0,0 0,0 0,0 0,0 0,0 0,0 0,0 0,0 0,0 0,0 0,0 0,0 0,0 0,0 0,0 0,0 0,0 0,-113 104,113-104,-35 36,5 0,7-3,11-6,11-6,19-7,10-14,9-1,6 1,8-27,-1-2,0-2,-6-3,-9 1,-8 2,-12-1,-14 1,-16 2,-14 7,-13 5,-11 18,-3 10,5 17,8 17,14 10,15 8,11 1,15-8,10-10,8-8,11-15,13-13,10-11,6-21,1-8,-9-7,-10-3,-12 1,-14 8,-26 5,0 8,-41 8,-9 11,-14 10,-5 14,4 11,8 7,17-1,21-1,18-8,37-7,12-11,14-8,4-8,-1-10,-4-10,-2-13</inkml:trace>
  <inkml:trace contextRef="#ctx0" brushRef="#br0" timeOffset="7072.7072">20372 9950,'0'0,"0"0,0 0,0 0,0 0,0 0,0 0,0 0,0 0,0 0,0 0,0 0,0 0,0 0,0 0,0 0,0 0,0 0,0 0,0 0,0 0,0 0,0 0,0 0,0 0,0 0,0 0,0 0,0 0,-108 108,108-108,-26 41,2 6,5 5,4 7,13 2,0-4,15-1,8-7,13-4,9-5,7-11,3-8,1-8,1-13,-3 0,0-2,-6-16,-8 1,-7-5,-10-1,-13-3,-7 0,-13 1,-7 5,-10 6,-10 14,-5 0,-4 0,-6 26,2 0,3 6,9 2,12 5,17 0,18-1,15-4,13-9</inkml:trace>
  <inkml:trace contextRef="#ctx0" brushRef="#br0" timeOffset="8302.8302">19926 14008,'0'0,"0"0,0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0,45-11,-45 11,0 0,0 0,0 0,0 0,0 0,0 0,0 0,0 0,0 0,0 0,0 0,0 0,0 0,0 0,1 19,-1-19,0 0,0 0,-1 16,1-16,0 0,0 0,0 0,0 0,0 0,0 0,0 0,0 0,0 0,0 0,0 0,0 0,1 14,-1-14,0 0,0 0,0 0,0 0,0 0,0 0,0 0,0 0,0 0,0 0,0 0,4 11,-4-11,0 0,0 0,0 0,0 0,0 0,0 0,0 0,0 0,0 0,0 0,12 19,-12-19,0 0,0 0,0 0,0 0,0 0,0 0,0 0,0 0,0 0,0 0,0 0,0 0,0 0,0 0,0 0,0 0,0 0,0 0,0 0,0 0,0 0,0 0,0 0,0 0,0 0,0 0,0 0,0 0,8 0,-8 0,0 10,0-10,0 0,0 0,0 0,0 0,0 0,10 0,-10 0,0 0,0 0,0 0,0 0,0 15,0-15,0 0,0 0,0 0,10 12,-10-12,0 0,0 0,1 17,-1-17,0 0,0 22,0-22,9 24,-8 2,0-3,11-5,2-3,10-2,12-4,4-9,6 11,2-11,3 0,2 11,-2-11,-2 12,-6-13,-9 13,-6-14,-10-8,-2-2,-4-2,-1 0</inkml:trace>
  <inkml:trace contextRef="#ctx0" brushRef="#br0" timeOffset="9028.9028">20977 14163,'0'0,"0"0,0 0,0 0,0 0,0 0,0 0,0 0,0 0,0 0,0 0,0 0,0 0,0 0,0 0,0 0,91 96,-91-96,0 0,11 42,-11-42,1 54,0 6,-16 4,3-1,3-11,9-9,2-9,-11-12,9-10,0-2,0-10,0-11,0-7,0-16,-1-13,9-6,2-9,0-1,-11 7,15 3,-16 1,14 2,-12 3,0 4,-1 6,-7 6,-9 3,-11 9,-8 10,-9 8,-5 1,-4 15,3-1,8 11,7-3,14 3,22 5,0 9,21 8,16 1,11 1,9-3,0-6,-4-5,-9-10,-10-6,-14-19</inkml:trace>
  <inkml:trace contextRef="#ctx0" brushRef="#br0" timeOffset="9929.9929">18817 14457,'0'0,"0"0,0 0,0 0,0 0,0 0,0 0,0 0,0 0,0 0,0 0,0 0,0 0,0 0,0 0,0 0,0 0,0 0,0 0,182-37,-182 37,152-49,-122 37,2 12,-7-15,25 0,-8 6,-15 9,-16-8,-19 8,-23 0,-28 18,-25-8,-17 8,-10 0,3 2,15-1,13-1,24-4,26-6,30 2,26-2,32 1,26 0,23 0,10-1,-2 0,-10 3,-16 1,-19-1,-24-1,-23-1,-22 1,-16 4,-24 2,-27 2,-18-1,-9 0,7-1,17 1,22-4,21-2,26-11,31-2,27 11,31-9,21 12,4-3,-11 3,-23 6,-34 1,-46 6,-31 5,-45 2,-32-1</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8:19:10.097"/>
    </inkml:context>
    <inkml:brush xml:id="br0">
      <inkml:brushProperty name="width" value="0.05292" units="cm"/>
      <inkml:brushProperty name="height" value="0.05292" units="cm"/>
      <inkml:brushProperty name="color" value="#FF0000"/>
    </inkml:brush>
  </inkml:definitions>
  <inkml:trace contextRef="#ctx0" brushRef="#br0">8986 9339,'0'0,"0"0,0 0,0 0,0 0,0 0,0 0,0 0,0 0,0 0,51-102,-37 72,-14 30,0 0,10-33,-10 33,0-34,0-3,1-2,0-3,-1-2,1-2,-13-5,2 1,-10-4,-5 2,-4 3,-9 2,-1 3,-8 3,-7 5,-6 3,-6 8,0 7,-2 8,-4 10,-2 0,3 0,-3 21,4 3,4 8,1 11,3 7,0 9,3 7,-3 10,5 9,-2 13,5 9,-3 9,1 9,1 8,2 0,9 6,6-1,9-3,8 0,3 2,1 0,4 3,-1 5,11 0,-12 0,11-1,-8-2,9-3,-13-6,1-10,-1-8,-2-18,-6-11,-3-9,-5-9,-8-5,-7-7,-6-8,-6-10,-7-11,-9-12,2-15,-3 0,1-24,-1 0,2-7,0-7,-1-3,4-3,1-6,1-6,3-6,2-9,4-6,3-7,4-7,4-1,4-2,3-1,3 1,3-2,6 1,2-1,6 2,7 5,1 1,5 6,2 6,9 2,-14 8,15 6</inkml:trace>
  <inkml:trace contextRef="#ctx0" brushRef="#br0" timeOffset="7420.742">19126 14053,'0'0,"0"0,0 0,0 0,0 0,0 0,0 0,0 0,-168 67,168-67,-61 24,-84 16,116-28,-4-1,1 0,-30 14,0 2,9 9,7 2,19-1,20-3,17-8,14-4,7-9,6-5,3-9,8 1,10-13,12-9,11-7,20-11,8 0,4 5,-11 8,-18 18,-22 9,-26 0,-18 9,-18-9,-10 17,-17-6,-15 2,-16-1,-20-1,-12 3,-11-1,-5 7,9 5,15-2,19 5,23-8,18-6,23 1,8-4,19-1,20-3,20-7,21 0,18-2,7 1,-2 1,-5 9,-19 8,-20 7,-26-5,-23 2,-19 2,-32 4,-12 2,-16 1,-9-5,-1-6,9-3,15-4,19-11,28 17,9-10,28-8,22 0,18-10</inkml:trace>
  <inkml:trace contextRef="#ctx0" brushRef="#br0" timeOffset="8147.8147">19991 14239,'0'0,"0"0,0 0,0 0,0 0,0 0,0 0,0 0,0 0,0 0,0 0,0 0,0 0,0 0,0 0,0 0,0 0,0 0,0 0,0 0,0 0,0 0,0 0,0 0,0 0,0 0,0 0,0 0,0 0,0 0,0 0,0 0,0 0,0 0,0 0,0 0,0 0,0 0,0 0,0 0,0 0,0 0,0 0,0 0,0 0,0 0,0 0,0 0,0 0,0 0,0 0,0 0,0 0,160-95,-160 95,51-11,4 11,-1-8,2 8,-8 11,-9-4,-11 5,-13 2,-15 0,1 4,-20 5,-3 1,-4 2,-7 2,-2-2,-2 3,3 1,5 1,7-1,10 4,12-1,-8-7,8-7,1-3,19-2,3 2,12 1,17 3,13-2,11-3,9-5,0-10,0 9,-2-9,-6 17,-10-1,-10 0,-5-5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49:57.062"/>
    </inkml:context>
    <inkml:brush xml:id="br0">
      <inkml:brushProperty name="width" value="0.05292" units="cm"/>
      <inkml:brushProperty name="height" value="0.05292" units="cm"/>
      <inkml:brushProperty name="color" value="#FF0000"/>
    </inkml:brush>
  </inkml:definitions>
  <inkml:trace contextRef="#ctx0" brushRef="#br0">9584 10768,'0'0,"0"0,0 0,0 0,0 0,0 0,0 0,0 0,0 0,0 0,0 0,0 0,0 0,0 0,0 0,0 0,0 0,0 0,0 0,-44 129,44-129,-41 51,-8 5,-9 4,-7 2,-7 3,-9-1,-7-1,-5 0,-9-2,-8-6,-8-2,-6-9,-2-3,-6-11,1-9,3-11,-1-10,7-16,5-9,8-7,8-9,8-6,10-10,8-10,9-3,10-13,7-3,15-14,11-14,12-6,14-5,-1-1,1 2,15-3,-5 1,4 1,0 0,-2-2,-2 1,-1 0,-8 2,6 1,-8 4,0 7,-18 2,-1 7,-3 9,-6 9,-10 11,-7 12,-13 9,-8 14,-15 14,-6 16,-10 10,-8 24,2 8,0 16,7 13,5 14,7 13,9 17,5 11,4 9,9 15,6 14,9 13,10 13</inkml:trace>
  <inkml:trace contextRef="#ctx0" brushRef="#br0" timeOffset="3505.3505">10052 9478,'0'0,"0"0,0 0,0 0,0 0,0 0,0 0,0 0,64-99,-64 99,79-147,-66 114,-13 1,13 1,0-34,-12 0,1-1,-1 0,-23 0,-3-2,-11 2,-13 3,-10 2,-16 7,-15 5,-14 9,-12 10,-10 10,-6 12,-2 10,-3 15,-1 9,3 12,-1 18,8 10,3 15,1 15,0 10,1 9,4 10,11 5,12 5,14 5,15 4,10 6,6 10,0 7,-6 9,-8 5,-9 1,-3-6,0-14,4-14,0-19,-1-20,-5-14,-8-8,-16-9,-9-4,-12-13,-2-12,5-19,8-29,10-12,11-32,9-19,6-17,5-9,5-5,3-4,7-2,9-6,13-8,16-9,5-8</inkml:trace>
  <inkml:trace contextRef="#ctx0" brushRef="#br0" timeOffset="6448.6448">5805 8215,'0'0,"0"0,0 0,0 0,0 0,0 0,0 0,0 0,0 0,0 0,0 0,0 0,0 0,0 0,0 0,0 0,0 0,0 0,0 0,0 0,0 0,0 0,0 0,0 0,0 0,0 0,0 0,0 0,0 0,0 0,0 0,0 0,0 0,0 0,0 0,0 0,0 0,0 0,0 0,0 0,0 0,0 0,0 0,175 38,-175-38,70 50,6 15,8 15,5 12,3 16,7 14,2 11,7 12,6 12,8 6,14 3,8 8,14 5,6 3,8 9,1 2,-4 2,-1 3,-13-3,-6-6,-13-7,-13-19,-12-29,-16-37,-18-48,-24-50,-26-57</inkml:trace>
  <inkml:trace contextRef="#ctx0" brushRef="#br0" timeOffset="6954.6954">9674 7681,'0'0,"0"0,0 0,0 0,0 0,0 0,0 0,0 0,0 0,0 0,-202 154,140-106,-2 11,-10 5,-73 68,-11 24,-10 16,-3 19,1 17,-6 14,-3 15,-7 17,-6 15,-11 16,-1 16,4 3,15-4,27-17,26-29,32-32,24-33,25-31,20-29,12-37</inkml:trace>
  <inkml:trace contextRef="#ctx0" brushRef="#br0" timeOffset="8594.8594">8431 6940,'0'0,"0"0,0 0,0 0,0 0,0 0,0 0,0 0,0 0,0 0,0 0,0 0,0 0,0 0,0 0,0 0,0 0,0 0,0 0,0 0,0 0,0 0,0 0,0 0,0 0,0 0,0 0,0 0,0 0,0 0,0 0,0 0,0 0,0 0,0 0,0 0,0 0,0 0,0 0,0 0,0 0,0 0,0 0,0 0,0 0,0 0,0 0,0 0,0 0,0 0,0 0,0 0,0 0,0 0,0 0,-188 34,131-6,-2 13,1 11,0 11,7 4,3 5,11-2,13-13,16-17,7-16,14-24,9 0,12-31,8-18,4-16,-3-7,-4-2,-11 5,-6 9,-5 14,-9 17,-7 17,7 12,-9 15,8 16,-7 16,14 18,-1 8,8 0,9-11,10-18,8-22,12-23,3-8,3-17,2-12,-3-10,0-4,-4-4,-4-6,-9 0,-4 0,-10 7,-7 10,-4 12,-10 12,-13 7,0 14,-29 0,-9 11,-13 17,-5 14,-9 18,5 8,5 7,15-2,14-8,15-14,10-17,27-14,11-22,19-19,16-26,10-21,4-19,-1-15,-7-7,-2-5,-16-3,-9 0,-10 6,-18 8,-4 11,-17 11,-1 13,0 14,0 16,-24 15,-3 23,-17 14,-14 31,-15 35,-7 27,1 25,7 13,19-4,22-12,28-16,36-18,21-13,17-15</inkml:trace>
  <inkml:trace contextRef="#ctx0" brushRef="#br0" timeOffset="9166.9166">9960 6912,'0'0,"0"0,0 0,0 0,0 0,0 0,0 0,0 0,0 0,0 0,0 0,0 0,0 0,0 0,-181-23,181 23,-44 22,-34 24,-9 9,10 8,13 3,15-1,15-12,14-6,20-12,0-10,25-12,6-13,20-22,24-28,13-27,11-24,1-16,-5-5,-13-4,-19-3,-13 3,-16 1,-12 11</inkml:trace>
  <inkml:trace contextRef="#ctx0" brushRef="#br0" timeOffset="9353.9353">10159 5977,'-1'18,"-21"17,22-35,0 0,-21 51,21-51,-37 107,-6 36,1 25,11 11,14-4,13-13,36-30,12-26,20-30,13-23,7-24</inkml:trace>
  <inkml:trace contextRef="#ctx0" brushRef="#br0" timeOffset="10821.082">11396 6413,'0'0,"-65"94,65-94,0 0,0 29,0-29,-25 62,13 15,-3 12,3 15,9 11,-10 1,11-4,1-12,11-20,-11-18,17-17,-7-15,6-9,6-7,9-14,7 0,8 0,11-27,5-10,7-13,-2-8,1 0,-9 3,-3 6,-10 6,-8 10,-10 7,-12 2,-15-2,2-3,-31 3,-16 15,-21 28,-16 29,-4 24,5 15,10-1,21-2,13-13,17-4,19-10,0-7,21-6,7-13,17-12,9-17,10-12,5-15,4-12,-4-5,-4-3,-9-2,-9 8,-9 10,-13 10,-10 12,-1 9,-5 13,2 10,-1 13,3 7,0 2,2-3,0-8,0-8,1-8,0-18,3 0,4-14,3-20,0-23,4-16,1-5,-3 5,-4 19,-5 21,-4 18,-3 15,2 14,0 7,4 4,-1-2,2-6,5-3,0-5,3-9,4 9,5-9,8-22,3-4,7-10,0-10,-7-4,-12 2,-15 9,-18 10,-36 20,-16 24,-16 21,0 15,4 11,18 0,15-5,16 2,13-5,17-7,11-9,18-12,9-18,12-18,2-15,-4-18,-7-9,-8-7,-8-7,-7-2,-10-5,-9-5</inkml:trace>
  <inkml:trace contextRef="#ctx0" brushRef="#br0" timeOffset="11068.1067">13216 6277,'0'0,"0"0,0 0,0 0,0 0,0 0,0 0,0 0,0 0,0 0,0 0,0 0,-1 21,1-21,0 0,0 0,-1 42,1-42,0 0,-15 74,15-74,-1 106,-13 33,12 24,-1 13,23-3,-5-23,2-36,0-41,-1-38,-2-35</inkml:trace>
  <inkml:trace contextRef="#ctx0" brushRef="#br0" timeOffset="11551.155">13876 6883,'0'0,"0"0,0 0,0 0,0 0,0 0,0 0,0 0,0 0,0 0,-199 37,130 3,4 6,9-5,19-6,20-7,16-2,35 1,15-1,16 2,18-4,13 2,2 0,-5-1,-16 4,-23 4,-30 12,-37 15,-37 19,-32 11,-17-2,-3-15,8-26,19-33,25-34</inkml:trace>
  <inkml:trace contextRef="#ctx0" brushRef="#br0" timeOffset="11902.1901">14423 6142,'0'0,"0"0,0 0,0 0,0 0,0 0,0 0,0 0,0 0,0 0,0 0,0 0,0 0,0 0,0 0,0 0,0 0,0 0,0 0,58 135,-58-135,15 108,-3 24,5 27,-6 23,-3 14,-9 2,0-14,-1-24,3-39</inkml:trace>
  <inkml:trace contextRef="#ctx0" brushRef="#br0" timeOffset="12515.2514">14458 8763,'0'0,"-15"0,15 0,0 0,0 0,0 0,0 0,0 0,0 0,-10 0,10 0,0 0,0 0,0 0,0 0,0 0,-21 0,21 0,0 0,0 0,0 0,0 0,-26 1,26-1,0 0,0 0,0 0,-28-13,28 13,0 0,0 0,-31-14,31 14,0 0,-29-29,29 29,-21-40,13-12,8 2,31 8,3 15,5 16,7 10,-1 18,-1 7,-9 4,-15-1,-20 0,-10-1,-23-2,-17-3,-10-6,1-15,7 1,16-1,14 0,13-10,9-6,27-4,5-1,8 10,4 9,-10 22,-14 8,-20 11,-13 4,-18 1,-10-9,-9-17</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50:58.731"/>
    </inkml:context>
    <inkml:brush xml:id="br0">
      <inkml:brushProperty name="width" value="0.05292" units="cm"/>
      <inkml:brushProperty name="height" value="0.05292" units="cm"/>
      <inkml:brushProperty name="color" value="#FF0000"/>
    </inkml:brush>
  </inkml:definitions>
  <inkml:trace contextRef="#ctx0" brushRef="#br0">18689 15483,'0'0,"0"0,0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0,46-35,-46 35,0 0,0 0,0 0,0 0,0 0,11-14,-11 14,0 0,0 0,0 0,0 0,14-8,-14 8,0 0,0 0,0 0,22-11,-22 11,0 0,0 0,25-14,-25 14,0 0,27-17,-27 17,29-18,5-2,2 0,3-2,7-1,-1-2,5-4,0 0,7-1,-1-2,5 3,0-6,-1-3,0-3,-3-4,1 1,1-8,-4 7,0-1,-3 4,-5 6,0-2,-5 4,-4 2,-4 4,-3 4,-3 2,-1 5,-4 1,-4-1,-3 5,-3 0,-3 2,-10 10,8 0,-8 0,0 0,0 0,0 0,0 0,0 0,0 0,0 0,0 0,0 0,0 0,0 0,0 0,0 0,0 0,0 0,0 0,0 0,0 0,0 0,0 0,0 0,0 0,0 0,0 11,0-2,0 3,-9 1</inkml:trace>
  <inkml:trace contextRef="#ctx0" brushRef="#br0" timeOffset="1088.1088">20099 13289,'0'0,"0"0,0 0,0 0,0 0,0 0,0 0,0 0,0 0,0 0,0 0,0 0,0 0,0 0,0 0,0 0,0 0,0 0,0 0,0 0,0 0,0 0,0 0,0 0,0 0,0 0,0 0,0 0,0 0,0 0,0 0,0 0,0 0,0 0,0 0,0 0,0 0,0 0,0 0,0 0,0 0,0 0,0 0,0 0,0 0,0 0,0 0,0 0,0 0,0 0,0 0,0 0,36-125,-36 125,0 0,0 0,0 0,1-17,-1 17,0 0,0 0,1-17,-1 17,0 0,0-15,2-17,-1 6,-10-3,10 1,0-8,-8-10,10-8,-1-7,11-10,2-5,-3-5,2 0,-2 8,0 3,2 12,-5 9,-6 6,8 3,-10 3,1 2,-1 3,-13 4,13 7,-8 6,7 6,0 9,0 0,0 0,0 0,0 0,0 0,0 0,0 0,0 0,0 0,0 0,0 0,0 0,0 0,0 0,0 0,0 0,-14 0,14 0,-13 0,13 0,-9 1,9-1,0 0,-8 0,8 0,-12 0,-1-24</inkml:trace>
  <inkml:trace contextRef="#ctx0" brushRef="#br0" timeOffset="1958.1958">20140 10797,'0'0,"0"0,0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0,-78-80,78 80,0 0,0 0,-25-18,25 18,0 0,-30-18,30 18,-34-16,-8 1,-4-2,-7-4,-4-5,-4-5,-6-6,-5-7,-7-7,-4-7,-8-7,-4-7,-4-6,1-4,-2-4,-3-2,1 0,-3 2,-2-4,0 0,-7 0,-1 3,-1-4,-3 5,1 2,5 2,5 6,1 6,4 7,4 6,6 4,4 6,8 3,7 4,6 2,10 6,6 3,11 5,5 5,3 5,-3-1</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51:33.579"/>
    </inkml:context>
    <inkml:brush xml:id="br0">
      <inkml:brushProperty name="width" value="0.05292" units="cm"/>
      <inkml:brushProperty name="height" value="0.05292" units="cm"/>
      <inkml:brushProperty name="color" value="#FF0000"/>
    </inkml:brush>
  </inkml:definitions>
  <inkml:trace contextRef="#ctx0" brushRef="#br0">10793 10654,'0'0,"0"0,0 0,0 0,0 0,0 0,0 0,0 0,122 121,-122-121,120 71,-80-59,5 8,5-1,52 26,13 9,16 8,6 9,5 7,1 4,0 2,-2 0,-2-5,-1 1,2-2,1 0,-3-6,-4-5,-14-6,-13-10,-17-9,-18-8,-19-10,-17-9,-16-15,-9 9,-11-9,0-9,-22-8,-3-17,-13-10,-2-8,0 2,3 3,2 8,11 9,6 10,10 11,8 9,0 0,27 15,6 9,20 15,11 10,7 4,1 4,0-4,-4-2,-9-3,-8-6,-10-8,-13-7,-10-7,-18-6,-10 3,-22 1,-18-2,-20-4,-9-11,-7 0,3-11,9 0,23 2,27-8</inkml:trace>
  <inkml:trace contextRef="#ctx0" brushRef="#br0" timeOffset="602.0602">12258 10597,'0'0,"0"0,0 0,0 0,0 0,0 0,0 0,0 0,0 0,0 0,0 0,0 0,0 0,0 0,0 0,173 50,-148-49,6-1,-2 10,29 4,5 7,-1 4,-4 3,-4 2,-15-2,-12-2,-14-2,-13 0,-18 0,-18 5,-13 1,-15 3,-5 2,7-4,19 0,24-3,19 4,35 3,16 7,15 4,11 4,3 2,-5-2</inkml:trace>
  <inkml:trace contextRef="#ctx0" brushRef="#br0" timeOffset="1767.1767">13505 14172,'0'0,"0"0,0 0,0 0,0 0,0 0,0 0,0 0,0 0,0 0,0 0,0 0,0 0,0 0,0 0,0 0,0 0,0 0,0 0,24 90,-24-90,0 0,0 0,12 24,-12-24,0 0,2 59,-2-59,1 21,-10 14,1 1,-5 30,-3 6,-2-2,1 3,-1 4,-2 6,5-3,-3-7,7-18,12-14,-14-18,13-12,0-11,0 0,0 0,0 0,0 0,0 0,0 0,-12-11,4-5,-5-5,0-4,-1-5,-1 4,2 2,4 5,9 9,-10 10,10-9,0 9,0 0,0 0,0 0,0 0,0 0,0 0,11 17,8 12,10 18,6 6,0 1,-7-14,-11-14,-8-15,-9-11,0 0,9 0,-1-8,5-5,1-5,0-1,-2 2,-2 0,1 2,-2 2,1 2,0 11,-1-12,1 12,2 0,1-13,1 11,-2-14,-12 0,-1-3,-17-3</inkml:trace>
  <inkml:trace contextRef="#ctx0" brushRef="#br0" timeOffset="2320.232">12853 14169,'0'0,"164"-1,-164 1,0 0,15 0,-15 0,27 0,2 11,-3-13,1 13,-3-11,-3 17,-3-3,-6 4,-12 6,0 5,-29 2,-2 0,-5 0,-2-3,4-3,6-8,8-2,10-4,10 2,19 11,14 15,18 10,5-2,0-4,-16-11,-21-17</inkml:trace>
  <inkml:trace contextRef="#ctx0" brushRef="#br0" timeOffset="3567.3567">12758 16565,'0'0,"0"0,0 0,0 0,0 0,0 0,0 0,0 0,0 0,0 0,0 0,0 0,0 0,0 0,0 0,0 0,0 0,0 0,0 0,0 0,0 0,0 0,0 0,0 0,0 0,0 0,0 0,0 0,0 0,0 0,0 0,0 0,0 0,0 0,0 0,0 0,0 0,0 0,0 0,0 0,0 0,0 0,0 0,0 0,0 0,0 0,0 0,0 0,0 0,0 0,0 0,0 0,0 0,0 0,0 0,0 0,0 0,0 0,0 0,0 0,0 0,0 0,0 0,0 0,0 0,0 0,0 0,166-36,-166 36,0 0,0 0,0 0,0 0,0 0,0 0,0 0,0 0,0 0,0 0,0 0,0 0,0 0,0 0,0 0,0 0,0 0,0 0,0 0,0 0,0 0,0 0,0 0,0 0,0 0,0 0,0 0,0 0,8 9,-8-9,0 0,0 0,0 0,0 0,0 0,0 0,0 0,0 0,0 0,0 0,0 0,0 0,0 0,0 0,0 0,0 0,0 0,0 0,0 0,0 0,0 0,0 0,0 0,0 0,0 0,0 0,0 0,0 0,0 11,0-11,0 0,0 0,0 0,0 0,0 0,0 0,-9 11,9-11,0 0,0 0,0 0,0 0,0 0,-20 21,20-21,0 0,0 0,0 0,0 0,-27 33,27-33,0 0,0 0,0 0,-33 40,33-40,0 0,0 0,-40 45,40-45,0 0,-40 47,40-47,-45 47,-5 2,-4 2,-3-3,0-2,-1 5,0 1,3 0,3-1,3-3,6-2,3-5,3-1,3-5,3-2,4-4,7-8,6-5,14-16,-10 0,10 0,0 0,-1-20,1-7,-1-8,1-8,9-2,-10-5,13-1,-12 6,9 7,-10 5,1 11,0 6,0 7,0 9,0 0,0 0,0 9,0 12,17 13,-1 15,0 6,4 3,-4-7,-3-12,-3-11,0-13,0-6,3-9,8 0,7-23,2 0,3-4,1-5,-3-1,-2 3,-7 3,-7 6,-15 1,-2-1</inkml:trace>
  <inkml:trace contextRef="#ctx0" brushRef="#br0" timeOffset="4269.4269">12118 16290,'0'0,"0"0,0 0,0 0,0 0,0 0,0 0,0 0,0 0,0 0,0 0,0 0,83 15,-83-15,0 0,0 0,25 15,-25-15,0 0,37 11,-37-11,48 13,7-5,0-9,-6 16,-9-16,-11 11,-12-10,-17 12,0 0,-14 5,-9 1,-10 5,-7-4,1-3,-2 2,2-4,5-2,9-3,10-9,15 10,0-10,1 15,18 2,6 11,11 6,7 1,0-5,1-3,-6-7,-7-4,-6-3,-10-13,-1 8,-7-8,-7-8,0 8</inkml:trace>
  <inkml:trace contextRef="#ctx0" brushRef="#br0" timeOffset="17540.7539">11420 17147,'0'0,"0"0,0 0,0 0,0 0,0 0,0 0,0 0,0 0,0 0,0 0,0 0,0 0,0 0,0 0,0 0,0 0,0 0,0 0,0 0,0 0,0 0,0 0,0 0,0 0,0 0,0 0,0 0,0 0,0 0,0 0,0 0,0 0,0 0,0 0,0 0,0 0,0 0,0 0,0 0,0 0,0 0,0 0,0 0,0 0,0 0,0 0,0 0,0 0,0 0,0 0,0 0,0 0,0 0,0 0,0 0,0 0,0 0,0 0,0 0,0 0,0 0,0 0,0 0,0 0,0 0,0 0,0 0,7-95,-7 95,0 0,0 0,34-24,-34 24,0 0,37-37,-37 37,36-46,1-12,-5-9,-3-3,-5-5,-5-5,-4-6,-4-3,1-7,-3-6,2-5,0-8,4-4,-1-1,6 0,2 2,3-1,0 3,4-3,9 4,0-3,3-3,-1 3,2-3,0 2,2-5,0 2,-1-3,-4 2,-2 0,-5 2,-5 3,-6 2,-7 7,-4 1,-9 4,-1 2,-10 1,-8-1,-7 2,-4 3,-7 0,-2 5,-7 1,-6 0,-9 4,-1 3,-5 1,-2 6,1 3,-4 0,-3 4,-9-3,-4 0,-7 0,-1 2,0 4,3 1,-3 3,5 6,-2 1,7 6,5 3,4 4,8 4,-1 1,4 2,3 0,1 3,4 1,7 4,9 4,9 8,13 5,9 11,10 0,0-8,0 8,0 0,0 0,0 0,0 0,0 0,0 0,11 11,4 2,11 8,5 6,1 0,-3 0,-12-9,-3-6,-14-12,-1 16,1 1,0 13,-20 10,-1 4,-3-3,1-11,4-7,4-8,2-15,13 12,-11-12,11 0,-17-15,3-3,-7-14,1-12,-1-17,-1-5,9-2,5 11,9 17,-1 17,0 14,0 9,0 0,0 0,8 18,7 3,5 8,6 3,-4-3,-3-8,-2-6,-6-5,0-10,4 12,9-12,9 12,8-12,6 0,-5-18,-4 1,-5-4,-4-4</inkml:trace>
  <inkml:trace contextRef="#ctx0" brushRef="#br0" timeOffset="19553.9552">12784 15204,'0'0,"0"0,0 0,0 0,0 0,0 0,0 0,0 0,0 0,0 0,0 0,0 0,0 0,0 0,0 0,0 0,0 0,0 0,0 0,0 0,0 0,0 0,0 0,0 0,0 0,0 0,0 0,0 0,0 0,0 0,0 0,0 0,0 0,0 0,0 0,0 0,0 0,0 0,0 0,0 0,0 0,0 0,0 0,0 0,0 0,0 0,0 0,0 0,0 0,0 0,0 0,0 0,0 0,0 0,0 0,-52-97,52 66,0 31,0 0,0-45,0 45,-3-60,2-13,10-17,-10-6,1-9,-2-5,-11 2,-5-4,-5 3,-1-3,-4-1,7-2,3-5,5-4,5 2,8 5,-13 7,12 8,-10 10,12 6,-9 4,8 0,-10-5,10-7,-18-2,4-1,-3 8,-5 8,-3 9,-4 7,-5 2,-7-1,-6-4,-9-3,-11-2,-8-1,-2 2,-6 2,1 4,1 1,-3 5,-3-1,-3 0,-6-2,-5 2,-1 3,-5 2,2 4,6 4,4 5,9 3,5 6,2 1,-1 0,0 1,5 3,2-1,7 3,12 5,10 5,17 7,13 10,14 0,0 0,-8-8,8 8,0 0,0 0,0 0,0 0,0 0,0 0,0 0,0 0,0 0,0 0,0 0,15 0,-3 12,3-12,3 14,-5-14,-2 9,-1-9,-10 0,10 0,-10 0,13 0,2-9,7-8,5-5,-2-1,-3 2,-6 2,-6 6,-10 13,0-11,0 11,0 0,-21 16,2 0,-4 3,-1 5,-1-1,9-4,3-4,5-5,8 1,0-2,-1 2,17 1,-5-2,1-2,6 1,6 0,6 2,7 1,1 1,-6-3,-6-2,-7-8,-4 16,2-7,6-9</inkml:trace>
  <inkml:trace contextRef="#ctx0" brushRef="#br0" timeOffset="21543.1541">13350 13017,'0'0,"0"0,0 0,0 0,0 0,0 0,0 0,0 0,0 0,0 0,0 0,0 0,0 0,0 0,0 0,0 0,0 0,0 0,0 0,0 0,0 0,0 0,0 0,0 0,0 0,0 0,0 0,0 0,0 0,0 0,0 0,0 0,0 0,0 0,0 0,0 0,0 0,0 0,0 0,0 0,0 0,0 0,0 0,0 0,0 0,0 0,0 0,0 0,0 0,0 0,0 0,0 0,0 0,0 0,0 0,0 0,0 0,0 0,0 0,0 0,0 0,0 0,0 0,0 0,0 0,0 0,0 0,0 0,0 0,0 0,0 0,0 0,0 0,0 0,0 0,0 0,0 0,0 0,0 0,0 0,0 0,0 0,0 0,0 0,-39-99,39 99,0 0,-21-47,21 47,-26-52,-6-9,-12-3,-1-1,-7 0,-4 1,1 3,-5 0,0-5,-4 1,-5-2,-2-8,-4 0,-3-4,3 3,-1 0,0 2,0 6,2 3,3 3,-2 0,1 4,2-2,-3 2,1 4,0 1,0 4,4 2,-6 1,3 6,3 2,2 4,5 4,-2-3,4 2,2 0,0 1,3 1,-2-3,0-2,-1 2,2-4,-3 1,3-2,-4-4,2 1,-1-1,8 3,5 6,9 2,6 5,5 2,6 2,5 1,0-2,4 7,10 2,-8 4,8 9,0 0,0 0,0 0,0 0,0 0,0 0,0 0,10 22,0 0,-1 6,1 1,-2-5,-8-3,13-4,-13-5,10-4,-10-8,0 13,9-13,-9 0,0 9,0-9,0 0,0 0,0 0,0 0,0 0,-13 0,-4 9,-3-9,-1 17,5-9,5 1,11-9,-9 12,9-12,0 0,0 0,0 0,0 0,0 0,0-8,9-13,2-13,6-17,5-9,-1-4,0 6,-4 10,-2 12,-2 14,-2 11,7 11,6-10,15 10,13 0,9 0,10 12,-5-13,-9 13,-12-12,-17 9</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53:16.725"/>
    </inkml:context>
    <inkml:brush xml:id="br0">
      <inkml:brushProperty name="width" value="0.05292" units="cm"/>
      <inkml:brushProperty name="height" value="0.05292" units="cm"/>
      <inkml:brushProperty name="color" value="#FF0000"/>
    </inkml:brush>
  </inkml:definitions>
  <inkml:trace contextRef="#ctx0" brushRef="#br0">8228 11350,'0'0,"0"0,0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0,34-51,-34 51,0 0,0 0,0 0,0 0,0 0,0 0,0 0,0 0,0 0,0 0,0 0,0 0,0 0,0 0,0 0,0 0,0 0,0 0,0 0,0 0,0 0,0 0,0 0,0 0,0 0,0 0,0 0,0 0,0 0,0 0,0 0,0 0,0-10,0 10,0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17,13-17,0 0,0 0,0 0,0 0,-19 17,19-17,0 0,0 0,0 0,-33 21,33-21,0 0,0 0,-47 27,47-27,0 0,-58 28,58-28,-66 31,0-1,1 1,10-7,16-6,17-7,14-11,8 0,14 0,13-12,15-4,13-3,8-3,1 1,3-3,-2 2,-6-4,-5 5,-11 4,-11 2,-6 4,-11 11,-1-12,-5 12,-9 0,17 0,0 12,5 7,0 8,1 5,-3 1,-3 2,2 1,-3 0,3 3,0 4,-2-2,-4-13</inkml:trace>
  <inkml:trace contextRef="#ctx0" brushRef="#br0" timeOffset="849.0849">9171 11165,'0'0,"0"0,0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88,-22-88,0 0,0 0,0 0,0 0,-1 26,1-26,0 0,0 0,0 0,0 25,0-25,0 0,0 0,0 24,0-24,0 0,0 25,0-25,-1 25,2-3,-1-3,0-7,0-12,0 11,0-11,0 0,0-18,0-1,-1-8,2-5,-1 1,0-4,1 1,12-2,-4 1,4 3,-1 7,1 5,-4 8,-9 4,8 8,-8 0,0 0,17 0,-2 9,12 1,1 3,5 0,5 4,3 4,0 1,0-2,-1-12</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53:54.314"/>
    </inkml:context>
    <inkml:brush xml:id="br0">
      <inkml:brushProperty name="width" value="0.05292" units="cm"/>
      <inkml:brushProperty name="height" value="0.05292" units="cm"/>
      <inkml:brushProperty name="color" value="#FF0000"/>
    </inkml:brush>
  </inkml:definitions>
  <inkml:trace contextRef="#ctx0" brushRef="#br0">3147 6158,'0'0,"0"0,0 0,0 0,0 0,0 0,0 0,0 0,0 0,0 0,33 88,-33-88,0 0,68 69,-68-69,11 0,-2 15,2-15,5 23,2-8,-3 7,0 6,-1 10,-1 5,3 4,-2 3,-3 3,0 0,1 1,0 1,-1-1,4 4,-1-4,1 2,2-3,1-4,2 1,1-4,5 2,8 1,2 2,6 2,0-1,5-5,-1 2,3-4,-3-2,4 0,0-4,3 0,2-3,0-3,1-2,0-2,4-4,3 2,1-1,4-3,1 0,-1-2,2 1,1 0,1-3,-3 1,0-2,0 0,-11-1,-3-2,-6-3,-12-3,-6-9,-10 8,-8-8,-1-11</inkml:trace>
  <inkml:trace contextRef="#ctx0" brushRef="#br0" timeOffset="5536.5536">8052 9310,'0'0,"0"0,0 0,0 0,0 0,0 0,0 0,0 0,0 0,0 0,0 0,0 0,0 0,0 0,0 0,0 0,0 0,0 0,0 0,0 0,0 0,0 0,0 0,0 0,0 0,0 0,0 0,0 0,0 0,0 0,0 0,0 0,0 0,0 0,173-31,-173 31,29-11,-3 3,1-1,51-13,-60 22,1-10,1 10,26-11,2 11,8 0,2-1,6 9,4 4,5 0,4-1,5 2,8-1,9-2,12-1,11 0,6 1,11 3,5-1,0 2,0-1,-1 0,-3-1,9-1,7-12,9 13,7-13,2 1,0 13,-7-15,1 17,-1-9,2 4,11-2,1 2,3-11,-1 12,-4-13,-5 8,-12-9,-16 1,-12 0,-25 11,-15-9,-25 8,-25-9,-21 17,-23-7</inkml:trace>
  <inkml:trace contextRef="#ctx0" brushRef="#br0" timeOffset="7067.7067">3854 9306,'0'0,"0"0,0 0,0 0,0 0,0 0,0 0,0 0,0 0,0 0,0 0,0 0,0 0,187 33,-187-33,165-36,-122 27,4 8,-3-9,46-1,1 13,-1-12,1 11,7 9,12-11,12 17,13-17,13 2,13-2,7-7,16 7,6 0,3 0,4 12,2 10,-5 6,-10 7,-15 2,-17-3,-19-1,-20-9,-15-5,-14-2,-12-3,-17-5</inkml:trace>
  <inkml:trace contextRef="#ctx0" brushRef="#br0" timeOffset="14520.4519">20882 15311,'0'0,"0"0,0 0,0 0,0 0,0 0,0 0,0 0,0 0,0 0,0 0,0 0,0 0,0 0,0 0,0 0,0 0,0 0,0 0,0 0,0 0,0 0,0 0,0 0,0 0,0 0,0 0,0 0,0 0,0 0,0 0,0 0,0 0,0 0,0 0,0 0,0 0,0 0,0 0,0 0,0 0,0 0,0 0,0 0,0 0,0 0,0 0,0 0,0 0,0 0,0 0,0 0,0 0,0 0,0 0,0 0,0 0,0 0,0 0,0 0,0 0,-30 103,30-103,0 0,0 0,0 0,0 0,0 0,0 0,0 0,0 0,0 0,0 0,0 0,1 19,-1-19,0 0,0 0,0 0,0 0,0 0,0 0,0 0,0 0,0 0,0 0,0 0,0 0,0 0,0 0,0 0,4 13,-4-13,0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9,-1-9,0 0,0 0,0 0,0 0,-10 0,10 0,0 0,0 0,0 0,-8 13,8-13,0 0,0 0,-15 9,15-9,0 0,-14 10,14-10,-17 10,1-10,1 10,4-10,11 0,-9 9,9-9,0 0,9 0,3 0,11 0,12 0,10 0,6 0,5 9,-2-9,-8 14,-11-6,-11-8,-13 10,-11-10,0 0,-9 0,-9 11,-14-2,-6 4,-5 2,2-2,10 1,10-3,21-2,0 2,17 2,8 0,16-1,4-1,7-12,4 15,-5-14,-3 9,-11-9,-11 11,-14-11,-12 11,-11 5,-16 12,-14 11,-10 5,-1 0,6-5,8-11,13-7,15-11,10-10,10-1,11 1,11-11,4 10,10 1,-3 0,-5 10,-9-10,-15 16,-14 0,-10 7,-16 9,-12 6,-11 5,2-4</inkml:trace>
  <inkml:trace contextRef="#ctx0" brushRef="#br0" timeOffset="15428.5427">21792 15450,'0'0,"0"0,0 0,0 0,0 0,0 0,0 0,0 0,0 0,0 0,0 0,0 0,0 0,0 0,0 0,0 0,0 0,0 0,0 0,0 0,0 0,0 0,0 0,0 0,0 0,0 0,0 0,0 0,0 0,0 0,0 0,0 0,0 0,0 0,162-93,-162 93,70-34,-57 32,0 2,0 0,12 0,6 1,2-1,3 0,2 11,-1-11,-6 0,-2 14,-7-6,-6 12,-6 10,-9 6,1 7,-21 5,-9 2,-14 2,-16 7,-16-2,1-2,10 3,24-7,22-11,17-11,21-6,14-4,13-3,10-2,2-6,-1-8,0 0,-5-8,1-3,3 3,-3 8,0-2,-8 4</inkml:trace>
  <inkml:trace contextRef="#ctx0" brushRef="#br0" timeOffset="18203.8202">10417 14675,'0'0,"0"0,0 0,0 0,0 0,0 0,0 0,0 0,0 0,0 0,0 0,0 0,0 0,0 0,0 0,0 0,0 0,0 0,0 0,0 0,0 0,0 0,0 0,0 0,0 0,0 0,0 0,0 0,0 0,0 0,0 0,0 0,0 0,0 0,0 0,0 0,0 0,0 0,0 0,0 0,0 0,0 0,0 0,0 0,0 0,0 0,0 0,0 0,0 0,0 0,0 0,0 0,0 0,0 0,0 0,0 0,0 0,0 0,0 0,0 0,0 0,0 0,0 0,0 0,0 0,0 0,0 0,0 0,0 0,0 0,0 0,0 0,0 0,0 0,0 0,0 0,0 0,0 0,0 0,0 0,0 0,0 0,0 0,0 0,0 0,0 0,0 0,0 0,0 0,0 0,0 0,-39 91,39-91,0 0,0 0,0 0,-21 11,21-11,0 0,0 0,-20 12,20-12,0 0,-19 17,19-17,-19 21,4 6,-1 5,2 3,3-1,-4 2,3-5,-3-5,-3 1,0-3,-7 2,2 0,-3 1,3 0,2-3,3 1,1-8,4 0,-1 0,1-1,-1 1,-1 2,-1-2,0 1,1-5,5 0,0-2,10-11,-13 12,13-12,0 0,0 0,0 0,0 0,-9 0,9-9,-14-11,4-15,-4-11,2-8,11-4,-14 5,14 10,0 17,-7 10,8 16,0-8,0 8,0 0,0 0,0 18,1 9,0 18,10 15,-9 10,12 0,-4-6,2-7,4-7,-3-8,5-8,-1-8,4-7,4-6,3-13,7 0,4-10,1-11,1-6,-2-6,-4 3,-2 5,-3 3,-2 6,0 6,-2 10,-1 0,-7 13,-7-2,-11-11</inkml:trace>
  <inkml:trace contextRef="#ctx0" brushRef="#br0" timeOffset="18992.8991">9425 14873,'0'0,"0"0,0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0,-95-21,95 21,0 0,0 0,0 0,0 0,0 0,0 0,0 0,-1-9,1 9,15-15,-15 15,0 0,0 0,0 0,0 0,0 0,19-22,-19 22,0 0,0 0,0 0,0 0,28-28,-28 28,0 0,0 0,0 0,28-30,-28 30,0 0,0 0,32-27,-32 27,0 0,29-21,-29 21,32-17,-1 5,-1 11,-1-7,-3 8,-6 9,-3 4,-2 4,-15 11,1 11,1 9,-21 10,0 0,0-4,-1-6,2-6,6-10,4-13,8-8,0-11,0 0,0 0,13 0,11 0,13-13,9 1,-1-2,2 1,-6-3,-4 4,-9 4,-9 6</inkml:trace>
  <inkml:trace contextRef="#ctx0" brushRef="#br0" timeOffset="22279.2277">21032 13542,'0'0,"0"0,0 0,0 0,0 0,0 0,0 0,0 0,0 0,0 0,0 0,0 0,0 0,0 0,0 0,0 0,0 0,0 0,0 0,0 0,0 0,0 0,0 0,0 0,0 0,0 0,0 0,0 0,0 0,0 0,0 0,0 0,0 0,0 0,-170-23,170 23,-28 0,-3 0,-6 22,1 6,3 4,5-1,11-8,8-10,9-13,0 0,21-2,6 2,9-11,12-1,3-2,2 0,0 1,-4 4,-2 8,-11-14,-7 15,-11 0,-18 0,-11 23,-20 11,-20 12,-8 6,0-5,14-10,21-14,13-12,11-11,29 8,5-8,18 0,10 1,-2-16,2 14,-7-12,-13 13,-10 0,-16 0,-16 21,-22 16,-16 17,-20 9,-3 1,14-12,18-13,30-13,15-17,20-17,14-21,6-15</inkml:trace>
  <inkml:trace contextRef="#ctx0" brushRef="#br0" timeOffset="22812.281">21638 13609,'0'0,"0"0,0 0,0 0,0 0,0 0,0 0,0 0,0 0,0 0,0 0,0 0,0 0,0 0,0 0,0 0,0 0,0 0,0 0,160-74,-160 74,40-15,15 4,7 3,6 8,0-1,-5 13,-5 6,-11 8,-12 6,-15 9,-21 6,-14 10,-24 4,-15 3,-13 1,-2 1,3-7,11-5,18-8,20-8,17-6,33-5,12-2,7-11</inkml:trace>
  <inkml:trace contextRef="#ctx0" brushRef="#br0" timeOffset="24924.4922">9442 15629,'0'0,"0"0,0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0,69 75,-69-75,0 0,0 0,0 0,0 0,0 0,0 0,0 0,0 0,0 0,0 0,0 0,0 0,0 0,0 0,0 0,0 0,0 0,0 0,0 0,0 0,0 0,0 0,0 0,0 0,0 0,0 0,0 0,0 0,0 0,0 0,0 0,0 0,0 0,0 0,0 0,0 0,0 0,0 0,0 0,0 0,0 0,0 0,0 0,0 0,0 0,0 0,0 0,0 0,0 0,0 0,0 0,0 0,0 0,0 0,0 0,0 0,0 0,0 0,0 0,0 0,0 0,0 0,0 0,0 0,0 0,0 0,0 0,0 0,0 0,0 0,0 0,0 0,1-9,-1 9,0 0,0 0,0 0,0 0,0 0,0 0,0 0,0-11,0 11,0 0,0 0,0 0,0 0,0 0,0 0,0-16,0 16,0 0,0 0,0 0,0 0,0 0,8-23,-8 23,0 0,0 0,0 0,0 0,-1-30,1 30,0 0,0 0,0 0,-1-37,1 37,0 0,0 0,-13-45,13 45,0 0,-15-53,15 53,-17-58,-5-6,-1 0,1-1,4 1,-2-1,2 3,-1-2,-4-6,-3-7,-4-9,-5-7,-1-2,3 0,0 1,1 1,0 4,-2-2,0 1,-2-4,0 1,1 0,-4 0,-2 2,-2 5,-2 4,-4 3,-2 3,-3 1,-2-2,-3-5,-1 3,-3-1,-1 3,-2 0,2 4,0 0,2 3,3 1,-1-2,3 4,3 3,2 3,2 1,1 2,3 1,1 6,9 8,4 7,11 10,5 10,8 8,8 8,0 0,0 0,0 0,0 0,15 18,0-2,4 7,5 5,0 3,1 1,-5 3,-3 1,-8-2,-2 0,-8-10,1-9,-12-6,1-9,0 9,-2-9,-5 0,-4-16,-6-4,-1-9,-8-13,1-4,5-1,1 3,9 10,7 10,6 11,8 13,0-9,0 9,11 9,6 3,6 4,7 4,2 3,4 6,1 1,-3-3,-3-2,-5-6,-2-2,-4-8,0-9,3-15,2-14,-3-8,-2-5,-8 0,-10 2,8 7,-9 7,31 11,22 15,35 33,31 40</inkml:trace>
  <inkml:trace contextRef="#ctx0" brushRef="#br0" timeOffset="29642.964">21895 14251,'0'0,"0"0,0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0,-23-94,23 94,0 0,0 0,0 0,0 0,0 0,0 0,0 0,0 0,0 0,0 0,0 0,0 0,0 0,0 0,0 0,0 0,0 0,0 0,0 0,0 0,0 0,0 0,0 0,0 0,0 0,0 0,0 0,0 0,0 0,0 0,0 0,0 0,-10-11,10 11,0 0,0 0,0 0,0 0,0 0,0 0,0 0,0 0,0 0,0 0,0 0,0 0,0 0,0 0,0 0,0 0,0 0,0 0,0 0,0 0,0 0,0 0,0 0,0 0,0 0,0 0,0 0,0 0,0 0,0 0,0 0,0 0,0 0,0 0,0 0,0 0,0 0,0 0,0 0,0 0,0-10,0 10,0 0,0 0,0 0,0 0,0 0,0 0,0 0,0 0,0 0,0 0,0 0,0 0,0 0,0 0,0 0,0 0,0 0,0 0,0 0,0 0,0 0,0 0,0 0,0 0,0 0,0 0,0 0,0 0,0 0,0 0,0 0,0 0,0 0,0 0,-13-12,13 12,0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11,0-11,0 0,0 0,0 0,0 0,0 0,0 0,0 0,0 0,0 0,0 0,0 0,0 0,0 0,0 0,0 0,0 0,0 0,0 0,0 0,0 0,0 0,0 0,0 0,0 0,0 0,0 0,0 0,0 0,0 0,0 0,0 0,0 0,0 0,3 7,-3-7,0 0,0 0,0 0,0 0,0 0,0 0,0 0,0 0,0 0,0 0,0 0,0 0,0 0,0 0,0 0,0 0,0 0,0 0,0 0,0 0,0 0,0 0,0 0,0 0,0 0,0 0,0 0,0 0,0 0,0 0,0 0,0 0,-8 7,8-7,0 0,0 0,0 0,0 0,0 0,0 0,0 0,0 0,0 0,0 0,0 0,0 0,0 0,0 0,0 0,0 0,0 0,0 0,0 0,0 0,0 0,0 0,0 0,0 0,0 0,0 0,0 0,0 0,0 0,0 0,0 0,0 0,0 0,0 0,0 0,0 0,0 0,0 0,-10 0,10 0,0 0,0 0,0 0,0 0,0 0,0 0,0 0,0 0,0 0,0 0,0 0,0 0,0 0,0 0,0 0,0 0,0 0,0 0,0 0,0 0,0 0,0 0,0 0,0 0,0 0,0 0,0 0,0 0,0 0,1 10,-1-10,0 0,0 0,0 0,0 0,0 0,0 0,0 0,0 0,0 0,0 0,0 0,0 0,-10 0,10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0,-10 11,10-11,0 0,0 0,0 0,0 0,0 0,0 0,0 0,0 0,0 0,0 0,0 0,0 0,0 0,0 0,0 0,0 0,0 0,0 0,0 0,0 0,0 0,0 0,0 0,0 0,0 0,0 0,0 0,0 0,0 0,0 0,0 0,0 0,0 0,0 0,0 0,0 0,0 0,0 0,0 0,0 0,0 0,0 0,0 0,0 0,0 0,0 0,0 0,-9 15,9-15,0 0,0 0,0 0,0 0,0 0,0 0,0 0,0 0,0 0,0 0,0 0,0 0,0 0,0 0,0 0,0 0,0 0,0 0,0 0,0 0,0 0,1 9,-1-9,0 0,0 0,0 0,0 0,0 0,0 0,0 0,0 0,0 0,0 0,0 0,0 0,0 0,0 0,0 0,0 0,0 0,0 0,0 0,0 0,0 11,0-11,0 0,0 0,0 0,0 0,0 0,0 0,0 0,0 0,0 0,0 0,0 0,0 0,0 0,0 0,0 0,0 0,0 0,0 0,0 0,0 12,0-12,0 0,0 0,0 0,0 0,0 0,0 0,0 0,0 9,0-9,0 0,0 0,0 0,0 0,0 0,0 0,0 0,0 0,0 0,0 0,0 0,0 0,0 0,0 0,0 0,0 0,0 0,0 10,0-10,0 0,0 0,0 0,0 0,0 0,0 0,0 0,0 0,0 0,0 0,0 0,0 0,0 0,0 0,0 0,0 0,0 0,0 0,0 0,0 0,0 0,0 0,0 0,0 0,0 0,0 0,0 0,0 0,0 0,0 0,0 0,0 0,0 0,0 11,0-11,0 0,0 0,0 0,0 0,0 0,0 0,0 0,0 0,0 0,0 0,0 0,0 0,0 0,0 0,0 0,0 0,0 0,0 0,8 1,-8-1,0 0,0 0,0 0,0 0,0 0,0 0,0 0,0 0,0 0,0 0,0 0,0 0,14 8,-14-8,0 0,0 0,0 0,0 0,0 0,0 0,0 0,0 0,0 0,0 0,0 0,15 0,-15 0,0 0,0 0,0 0,0 0,0 0,0 0,0 0,0 0,0 0,0 0,18 0,-18 0,0 0,0 0,0 0,0 0,0 0,0 0,0 0,0 0,0 0,21 0,-21 0,0 0,0 0,0 0,0 0,0 0,0 0,0 0,0 0,20 0,-20 0,0 0,0 0,0 0,0 0,0 0,0 0,0 0,23 0,-23 0,25 0,-25 0,0 0,0 0,0 0,0 0,0 0,27-1,-27 1,0 0,0 0,0 0,0 0,26 0,-26 0,0 0,0 0,0 0,28 0,-28 0,0 0,0 0,28 0,-28 0,0 0,30 0,-30 0,31-8,0 8,-31 0,0 0,30 0,-30 0,30 1,0-1,0-1,-3 1,1-8,-2 8,-2 0,2 0,-2 0,0 0,-1-11,-4 11,-4 0,-7 0,-8 0,8 0,-8 0,0 0,0 0,0 0,-11 0,2 0,-7 0,-5 0,-3 0,-1 0,-4 9,3-9,-1 0,-3 0,-1 9,-1-9,0 0,-2-2,3 2,-2 0,-1 0,4 0,0 0,3 0,0 2,2-2,2 9,2-9,1 0,3 0,2 0,5 0,10 0,-10 0,10 0,0 0,0 0,0 0,0-8,12 8,-12-10,10 10</inkml:trace>
  <inkml:trace contextRef="#ctx0" brushRef="#br0" timeOffset="31626.1623">10001 16779,'0'0,"0"0,0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 38,48-38,0 0,0 0,0 0,0 0,-16 0,16 0,0 0,0 0,0 0,-10 10,10-10,0 0,0 0,-8 0,8 0,0 0,0 0,0 0</inkml:trace>
  <inkml:trace contextRef="#ctx0" brushRef="#br0" timeOffset="32249.2246">9880 16847,'0'0,"0"0,0 0,0 0,0 0,0 0,-12 0,12 0,0 0,0 0,-9 0,9 0,0 0,0 9,0-9,-14 0,14 0,0 0,-10 0,10 0,0 0,10 0,2 0,5-16,5 5,4-3,-1 0,1-4,2-1,-3 4,-1 3,1 2,-3 10,3 1,-4-1,-1 21,-5 12,-5 10,-9 10,1 5,-24 4,4 0,-1-2,-2-1,5-3,0-8,4-6,0-8,3-10,9-9,-10-7,10-8,0 0,0 0,21-14,-4-3,9-2,5 0,4 5,3-1,4 4,2 11,-1-11,3 11,0-1,-1 0,-1 13,-5-12,-14 22,-16-7</inkml:trace>
  <inkml:trace contextRef="#ctx0" brushRef="#br0" timeOffset="36681.6678">20891 16379,'0'0,"0"0,0 0,0 0,0 0,0 0,0 0,0 0,0 0,0 0,0 0,0 0,0 0,0 0,0 0,0 0,0 0,0 0,0 0,0 0,0 0,0 0,0 0,0 0,0 0,0 0,0 0,0 0,0 0,0 0,0 0,0 0,0 0,0 0,0 0,0 0,0 0,0 0,0 0,0 0,0 0,0 0,0 0,0 0,0 0,0 0,0 0,0 0,0 0,0 0,0 0,0 0,0 0,0 0,0 0,0 0,0 0,0 0,0 0,0 0,0 0,0 0,0 0,0 0,0 0,0 0,0 0,0 0,0 0,0 0,0 0,0 0,0 0,0 0,0 0,0 0,0 0,0 0,0 0,0 0,0 0,0 0,0 0,0 0,0 0,0 0,0 0,0 0,0 0,0 0,0 0,0 0,70-100,-70 100,0 0,0 0,0 0,0 0,0 0,0 0,0 0,0 0,0 0,0 0,0 0,0 0,0 0,0 0,0 0,11-10,-11 10,0 0,0 0,0 0,0 0,0 0,0 0,0 0,0 0,0 0,0 0,0 0,0 0,0 0,0 0,7-7,-7 7,0 0,0 0,0 0,0 0,0 0,0 0,0 0,0 0,0 0,0 0,0 0,0 0,0 0,4-2,-4 2,0 0,0 0,0 0,0 0,0 0,0 0,0 0,0 0,0 0,0 0,0 0,0 0,0 0,0 0,0 0,0 0,0 0,0 0,0 0,0 0,0 0,0 0,0 0,0 0,0 0,0 0,0 0,0 0,0 0,0 0,0 0,0 0,0 0,0 0,0 0,0 0,0 0,0 0,0 0,0 0,0 0,0 0,0 20,0-20,0 0,0 0,0 0,0 0,0 0,0 0,0 0,0 0,-15 17,15-17,0 0,0 0,0 0,0 0,0 0,0 0,0 0,-13 26,13-26,0 0,0 0,0 0,0 0,0 0,0 0,-17 31,17-31,0 0,0 0,0 0,0 0,0 0,-25 32,25-32,0 0,0 0,0 0,0 0,-29 33,29-33,0 0,0 0,0 0,-32 37,32-37,0 0,0 0,-33 32,33-32,0 0,-34 34,34-34,-36 32,-2-3,-1 1,3-2,-2 3,4-5,1-1,4-4,9-4,8-6,12-11,0 0,0 0,8-8,13-4,13-9,7-8,9-1,5-11,-3 0,1 2,-5 0,-3 2,-5 6,-6 2,-4 7,-8 4,-5 8,-8 10,-9 0,0 0,-12 19,-9 6,-5 10,-5 5,3 0,1-3,-2 1,1-3,-4 1,2-1,0 0,6-5,1-1,5-8,10-11,8-10,0 0,12-10,8-5,10-7,6-9,5-2,4 0,0 1,2 0,-2 0,0 3,-4 0,-5 6,-7 4,-9 6,-10 4,-10 9,0 0,-12 13,-13 8,-8 8,-7 7,-4 3,7-2,2 0,3 0,1-4,5-2,6-8,7-7,13-8,0-8,11 0,12 0,9-15,5-5,3-6,0-1,-1-2,-2 3,-1 2,-6 7,-5 3,-8 15,-9-12,-8 11,0 0,0 0,0 11,-11 13,-7 15,-4 12,-6 13,2 1,3-4,3-8,8-15,5-13,7-12,0-13,0 8,21-7,13-1,10 9,8-9,2-13,2 0,-3-5,-5-2,-14-2</inkml:trace>
  <inkml:trace contextRef="#ctx0" brushRef="#br0" timeOffset="37564.7561">21825 16594,'0'0,"0"0,0 0,0 0,0 0,0 0,0 0,0 0,0 0,0 0,0 0,0 0,0 0,0 0,0 0,0 0,0 0,0 0,0 0,0 0,0 0,0 0,0 0,0 0,0 0,0 0,0 0,0 0,0 0,0 0,0 0,0 0,0 0,0 0,0 0,0 0,0 0,0 0,0 0,0 0,0 0,0 0,0 0,0 0,0 0,0 0,0 0,0 0,0 0,0 0,0 0,0 0,0 0,0 0,0 0,0 0,0 0,0 0,0 0,0 0,0 0,0 0,0 0,0 0,0 0,0 0,0 0,0 0,0 0,0 0,0 0,0 0,0 0,0 0,0 0,0 0,0 0,0 0,0 0,0 0,0 0,0 0,0 0,0 0,0 0,0 0,0 0,102-32,-102 32,0 0,0 0,27 0,-27 0,0 0,32-17,-32 17,36 0,5-15,-3 16,-3-9,1 7,-1 1,-2-9,2 9,-3 0,-2 0,-4-1,-6 18,-5 13,-14 22,2 21,-2 11,-23-3,2-11,4-12,0-15,6-14,2-8,8-10,0-11,0 9,0-9,16 0,11 0,10-2,10-7,1-1,2 1,-1-2,-1 0,2-2,-2 4,7-3,-4 12,-6-12,-3 13,-13-1,-8 0</inkml:trace>
  <inkml:trace contextRef="#ctx0" brushRef="#br0" timeOffset="40299.0295">8949 17404,'0'0,"0"0,0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0,-166-11,166 11,0 0,0 0,0 0,0 0,0 0,-11 0,11 0,0 0,0 0,0 0,0 0,0 0,0 0,0 0,0 0,0 0,-11 0,11 0,0 0,0 0,0 0,0 0,0 0,0-17,0 17,-14-21,3-12,-3-6,-6-7,-3-1,0-3,-4-8,-3-7,0-11,-5-7,-6-2,-4-8,-1-3,-7-8,2-6,-2-4,-2-1,-1-1,3-4,-1 1,1-1,2-3,-2 2,0-4,-2 1,-1 1,4 2,-4-3,-2 0,4 2,-4 2,5 0,-2 2,0 1,1-1,2 4,8 2,0-1,2 4,4-2,1 7,2 1,2-1,5 4,-1-1,3 6,5 3,-1 0,5 12,0 2,-1 6,7 13,-2 8,4 15,10 15,-11 11,10 10,0 0,-14 0,14 10,-14 5,13 8,-14 7,14 6,-11 11,11 3,0 7,-10 1,9 1,-10-3,11-6,-15-9,15-7,-10-9,11-10,-1-7,-11-6,12-2,-8 0,9-28,0-4,-1-16,1-9,11-7,-10-5,17-3,-6 2,1 0,3 7,-2 4,2 7,-1 3,2 5,2 10,0 5,1 6,-2 10,-1 14,1-1,-2 0,1 23,-3 5,2 10,-3 8,4 4,4 6,0 4,8 6,3 2,-2-3,-4 1</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55:23.376"/>
    </inkml:context>
    <inkml:brush xml:id="br0">
      <inkml:brushProperty name="width" value="0.05292" units="cm"/>
      <inkml:brushProperty name="height" value="0.05292" units="cm"/>
      <inkml:brushProperty name="color" value="#FF0000"/>
    </inkml:brush>
  </inkml:definitions>
  <inkml:trace contextRef="#ctx0" brushRef="#br0">4132 15205,'0'0,"0"0,0 0,0 0,0 0,0 0,0 0,0 0,0 0,0 0,0 0,0 0,0 0,162 56,-162-56,170 41,-136-31,-10-3,-9-7,14 18,-15-19,-15 10,1-9,-18 0,-9 0,-16-16,-11-2,-10-6,-5 5,-12-3,-11 5,-3 8,-2 9,5 1,13-1,21 15,18-14,20 10,20-11,0 0,11 9,31 8,26 6,27 5,15 9,1-6,-1 5,-12-2,-19-4,-25-4,-29-13,-25-13,-33 13,-24-14,-23 2,-13-10,-8-5,-1 1,6 4,10-5,20 15,20-12,21 11,17-1,16 2,22 17,31 14,25 18,18 10,-1 1,-15-6,-27-14,-23-15,-38-11,-20-15,-35 0,-26-9,-22-10,-5-1,-2 2,16 2,21 7,21 10,29 39,26 15,16 17,31 8,22-6,15-10,5-15</inkml:trace>
  <inkml:trace contextRef="#ctx0" brushRef="#br0" timeOffset="1446.1446">3330 16230,'0'0,"0"0,0 0,0 0,0 0,0 0,0 0,0 0,0 0,0 0,0 0,0 0,0 0,0 0,0 0,0 0,0 0,0 0,0 0,0 0,0 0,0 0,0 0,0 0,0 0,0 0,0 0,0 0,0 0,0 0,0 0,0 0,0 0,0 0,0 0,0 0,0 0,0 0,0 0,0 0,0 0,0 0,0 0,0 0,0 0,0 0,0 0,0 0,0 0,0 0,0 0,0 0,0 0,0 0,0 0,0 0,0 0,0 0,0 0,0 0,0 0,0 0,-86 15,86-15,0 0,0 0,0 0,-19-12,19 12,0 0,0 0,-24-11,24 11,0 0,-30-16,30 16,-29-18,-4-2,-7-8,-6-3,-8-11,-3-8,-4-5,-1-11,5-1,-1-12,5 3,1-5,5-3,4-2,2-5,6-4,4-3,7-10,7-3,4-5,10-5,0 2,1-5,16 0,0-5,4-6,8 1,9-4,7-2,9 1,6 3,6-2,11 3,7 5,8 0,9 9,6 7,3 10,8 11,-1 12,0 10,-4 13,1 4,2 7,10 5,9 5,7 9,0 8,-20 5,-28 15,-40-12,-25 12,-15-10,-11 10,0-13,11 13,-11 0,0-8,0 8,-8 0,0-10,-3 10,1-9,0 7,2 2,8-7,-11 7,-1 0,-11 0,-19 0,-13-1,-17 2,-4-10,-1 8,1-15,1 6,9-4,8 2,12-1,10 5,16 8,9-10,11 10,12 0,17-1,25 1,16-10,13 10,-1-1,0 1,-8 9,-10-1,-14 0,-22-8,-15 16,-14-6,-10 6,-6 3,-4 0,-4 4,3 4,0 4,5 11,5 14,9 10,1 9,13-3</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56:11.116"/>
    </inkml:context>
    <inkml:brush xml:id="br0">
      <inkml:brushProperty name="width" value="0.05292" units="cm"/>
      <inkml:brushProperty name="height" value="0.05292" units="cm"/>
      <inkml:brushProperty name="color" value="#FF0000"/>
    </inkml:brush>
  </inkml:definitions>
  <inkml:trace contextRef="#ctx0" brushRef="#br0">6720 15154,'0'0,"0"0,0 0,0 0,0 0,0 0,0 0,0 0,0 0,0 0,0 0,0 0,0 0,0 0,0 0,0 0,0 0,0 0,0 0,0 0,0 0,0 0,0 0,0 0,0 0,0 0,0 0,0 0,0 0,0 0,0 0,0 0,0 0,0 0,0 0,0 0,0 0,0 0,0 0,0 0,0 0,0 0,0 0,0 0,0 0,0 0,0 0,0 0,0 0,0 0,97 87,-97-87,0 0,30 30,-30-30,43 41,12 10,12 11,10 11,1 4,-1 0,3 4,1-3,4 5,2 3,7 4,3 5,3-2,-3-2,-6-10,-9-7,-10-8,-11-6,-16-9,-6-7,-5-8</inkml:trace>
  <inkml:trace contextRef="#ctx0" brushRef="#br0" timeOffset="3434.3434">9009 17013,'0'0,"0"0,0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0,-17 0,0 0,0 0,0 0,0 0,0 0,0 0,0 0,0 0,0 0,0 0,20 0,-20 0,0 0,0 0,0 0,0 0,0 0,0 0,0 0,0 0,0 0,23 1,-23-1,0 0,0 0,0 0,0 0,0 0,0 0,0 0,0 0,25 13,-25-13,0 0,0 0,0 0,0 0,0 0,0 0,0 0,23 0,-23 0,18 0,-18 0,0 0,0 0,0 0,0 0,0 0,14 7,-14-7,0 0,0 0,0 0,0 0,14 0,-14 0,0 0,0 0,0 0,10 0,-10 0,0 0,0 0,11 0,-11 0,0 0,13-1,-13 1,17 12,1-12,-18 0,18 11,3-11,-2 0,2 11,0-11,-1 7,-2 2,0-1,0 1,-2-1,3-8,-5 13,-4-13,1 8,-11-8,13 0,-13 10,10-10,-10 0,0 0,0 0,0 0,0 0,0 0,0 0,0 0,-9 0,-1 0,-7-13,-5 5,-6-3,-3-1,-2 1,-2-1,0 1,1-1,-3-2,-1 2,-1-3,0 6,-1-1,6 10,1-10,-1 10,5 0,1 2,3-1,7-1,3 0,1 0,0 0,1 0,0 0,3 0,2 0,8 0,-9 0,9 0,1 8,-1-8,0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0,4-11,13 1,4-6</inkml:trace>
  <inkml:trace contextRef="#ctx0" brushRef="#br0" timeOffset="3986.3986">9216 16342,'0'0,"0"0,0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0,-85-2,85 2,0 0,0 0,-12 39,12-39,0 0,-21 54,21-54,-27 58,0-2,-3-6,6-14,8-10,4-8,12-7,13-12,11 1,11-8</inkml:trace>
  <inkml:trace contextRef="#ctx0" brushRef="#br0" timeOffset="4436.4436">9531 16409,'0'0,"0"0,0 0,0 0,0 0,0 0,0 0,0 0,0 0,0 0,0 0,0 0,0 0,0 0,0 0,0 0,0 0,0 0,0 0,0 0,0 0,0 0,0 0,-109 35,109-35,0 0,-37 12,37-12,-37 18,4 2,12 6,5 1,16 4,2 4,15 2,13-4,13-5,8-9,6-11,3-9,-3-21,-4-8,-11-12,-16-5,-19-4,-22-1,-22 4,-23 14,-14 21,-2 23,15 24</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35:40.861"/>
    </inkml:context>
    <inkml:brush xml:id="br0">
      <inkml:brushProperty name="width" value="0.05292" units="cm"/>
      <inkml:brushProperty name="height" value="0.05292" units="cm"/>
      <inkml:brushProperty name="color" value="#FF0000"/>
    </inkml:brush>
  </inkml:definitions>
  <inkml:trace contextRef="#ctx0" brushRef="#br0">13644 6771,'0'0,"0"0,0 0,0 0,0 0,0 0,0 0,0 0,0 0,0 0,0 0,0 0,0 0,0 0,0 0,0 0,0 0,0 0,0 0,0 0,0 0,0 0,0 0,0 0,0 0,0 0,0 0,0 0,0 0,0 0,0 0,0 0,0 0,0 0,0 0,0 0,0 0,0 0,0 0,0 0,0 0,0 0,0 0,0 0,0 0,0 0,0 0,0 0,0 0,0 0,0 0,0 0,0 0,0 0,0 0,0 0,0 0,0 0,0 0,0 0,0 0,0 0,0 0,0 0,0 0,0 0,0 0,0 0,0 0,0 0,0 0,0 0,0 0,0 0,0 0,181-29,-181 29,33 14,2 0,-2 1,-5-4,-2 0,-4-2,-2-1,1 1,-1-2,0 2,2-10,-1 10,2-9,-1-9,4-4,8-8,3-7,2-9,6-9,3-7,-2-4,5-6,-3-1,13-13,15-16,22-18,26-15,24-10,30 1,18 11,-3 12</inkml:trace>
  <inkml:trace contextRef="#ctx0" brushRef="#br0" timeOffset="20234.0232">13858 7391,'0'0,"56"91,-56-91,0 0,31 39,-31-39,56 71,4-9,-2-12,6 2,8-2,12 5,11 3,1 2,4 8,-2 0,-5 3,4 3,-1 2,3-1,-2 2,-3-5,-3-8,-13-25,-8-24</inkml:trace>
  <inkml:trace contextRef="#ctx0" brushRef="#br0" timeOffset="20708.0706">14968 7011,'0'0,"0"0,0 0,0 0,0 0,0 0,0 0,0 0,0 0,0 0,-71 123,71-123,0 0,-22 40,22-40,-23 53,-14 13,-4 13,-6 16,-19 9,-12 9,-20 10,-11 12,-24 12,-30 14,-30 13,-47 29,-35 32</inkml:trace>
  <inkml:trace contextRef="#ctx0" brushRef="#br0" timeOffset="44680.4675">13240 10446,'0'0,"0"0,0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67,-23-67,0 0,0 0,17 37,-17-37,0 0,17 41,-17-41,26 41,-5 3,9 2,9 1,-2-1,2 6,1-1,3 6,-5 3,2 1,4-3,-3-2,0-10,4 0,-8-6,-2-7,-6-7,-3-7,-1-10,-2-1,-2-8,1 0,-3 0,2-22,5-4,6-17,10-24,9-19,12-19,5-9,9-7,6-6,8-7,27-19,35-23,31-16,55-28,44-2,26 15</inkml:trace>
  <inkml:trace contextRef="#ctx0" brushRef="#br0" timeOffset="102793.2783">2893 8910,'0'0,"0"0,0 0,0 0,0 0,0 0,0 0,0 0,0 0,0 0,0 0,0 0,0 0,0 0,0 0,0 0,0 0,0 0,0 0,30-98,-30 98,0 0,0 0,10-30,-10 30,0 0,1-32,-1 32,0-28,0 5,1 2,-19 1,-8 2,-11 3,-14 4,-10 10,-9-8,1 9,7 17,5-1,12 7,5 3,9 5,9 3,10 5,12 2,19 2,17 0,18-6,15-6,14-8,3-12,-3-12,-10 2,-11-22,-16 0,-15-5,-9 1,-11-4,-11 1,1-1,-1-1,0 1,-20 6,0 8,-5 14,-3 1,-5 18,-3 9,1 10,9 8,6 7,19-3,9 1,21-3,19-2,17-2,16-5,-1-13</inkml:trace>
  <inkml:trace contextRef="#ctx0" brushRef="#br0" timeOffset="103809.3799">3432 8745,'0'0,"0"0,0 0,0 0,0 0,0 0,0 0,0 0,0 0,0 0,0 0,0 0,0 0,0 0,0 0,0 0,0 0,0 0,0 0,0 0,0 0,0 0,0 0,0 0,0 0,0 0,0 0,0 0,0 0,0 0,0 0,0 0,0 0,0 0,0 0,0 0,0 0,0 0,0 0,0 0,0 0,55 88,-55-88,0 0,0 0,0 0,11 10,-11-10,0 0,0 0,18 15,-18-15,0 0,21 16,-21-16,27 20,5 5,8 3,7 7,9 5,8 5,5 5,5 1,7 6,5 5,6 7,6 6,8 1,8 9,9 2,8 7,12 4,5 2,8 4,6 1,4 4,3 1,-6-1,-6 0,-11-3,-14-5,-16-6,-17-9,-18-6,-14-10,-18-11,-14-16,-20-24,-15-19</inkml:trace>
  <inkml:trace contextRef="#ctx0" brushRef="#br0" timeOffset="104431.442">6502 10392,'0'0,"0"0,0 0,0 0,54 111,-54-111,33 75,-1-5,6 1,3-8,3 6,3 1,2 1,-3-3,-1-2,-5-3,-7-5,-8-7,-10-10,-15-8,-1-11,-24-10,-7-12,-9-1,-14 1,-10-17,-6 1,-5-1,4 0,1 4,7 14,7-10,8 9,7 11,9 2,9 2,8 1,16-4,8-12,18-11</inkml:trace>
  <inkml:trace contextRef="#ctx0" brushRef="#br0" timeOffset="104885.4874">7368 10817,'0'0,"0"0,0 0,0 0,0 0,0 0,0 0,0 0,0 0,0 0,0 0,0 0,0 0,0 0,0 0,0 0,0 0,0 0,0 0,-37 108,37-108,0 0,0 0,-1 24,1-24,0 0,-13 29,13-29,-11 39,1 8,-5 7,-2 9,-2 5,-3 4,-1 4,0-1,5 0,-1-3,1 0,1-11,1-12,15-13,-7-15,16-21</inkml:trace>
  <inkml:trace contextRef="#ctx0" brushRef="#br0" timeOffset="105645.5634">7196 11398,'0'0,"0"0,0 0,0 0,0 0,0 0,0 0,0 0,0 0,0 0,0 0,0 0,0 0,0 0,0 0,0 0,0 0,0 0,0 0,0 0,201 33,-125-20,10 8,7 6,-1 4,-7 7,-12-1,-17-2,-19 1,-17-4,-9 4,-12 5,0 0,-14-5,-13-4,-12-11,-12-10,-9-11,1-1,4 2,13-1,13-9,8 9,8-9,-3 1,-3-3,-13-4,-7-4,-7 1,-6 2,2 0,3 3,7 1,8 3,11 9,8-15,5 15,9-10,-15 11,15-16,-14 7,14 8,-9-12,9 12,1-8,-1 8,0 0,0 0,0 0,-14 0,14 0,0-18</inkml:trace>
  <inkml:trace contextRef="#ctx0" brushRef="#br0" timeOffset="106742.6732">8283 11964,'0'0,"0"0,0 0,0 0,0 0,0 0,0 0,0 0,0 0,0 0,0 0,0 0,0 0,109 114,-109-114,29 29,3-7,5 6,2-3,10 4,1 0,13 6,12 7,6 2,14 5,13 2,13 6,15 9,11 4,2 1,0 1,-5 3,-4-1,-7 4,-10-4,-12 0,-13-1,-12-7,-11-5,-12-11,-12-20,-16-30,-11-19</inkml:trace>
  <inkml:trace contextRef="#ctx0" brushRef="#br0" timeOffset="107354.7344">10557 12720,'0'0,"0"0,0 0,0 0,0 0,0 0,0 0,0 0,0 0,0 0,0 0,0 0,0 0,0 0,0 0,0 0,0 0,0 0,0 0,0 0,0 0,0 0,-20 92,20-92,0 0,0 0,0 0,20 17,-20-17,0 0,0 0,26 29,-26-29,0 0,35 38,-35-38,44 47,9 7,4 4,0 5,0 1,-5 1,-3-2,-4 0,-1-6,-6-2,-7-8,-6-8,-10-9,-15-10,10-7,-10-3,-13-10,-1 9,-8-9,-6 0,-5-1,-4-10,-7 13,0-15,-4 13,-2 0,-2 0,-5 0,-4 16,4-1,4 2,8 2,13-7,19-13,25 2</inkml:trace>
  <inkml:trace contextRef="#ctx0" brushRef="#br0" timeOffset="107966.7956">12296 13855,'0'0,"0"0,0 0,0 0,0 0,0 0,0 0,0 0,0 0,0 0,0 0,0 0,0 0,0 0,0 0,0 0,0 0,0 0,0 0,-164 0,164 0,-30-8,-3 8,-5-13,-8 13,-1-9,-12 9,-3 0,-9 0,-2 16,9-2,4 6,12 2,12 6,12 6,13 4,11 6,22 7,12 4,11 5,8-1,7-1,4-5,6-4,1 0,5-3,7 5,3 6,9 4,4-7,-4-10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7:59:10.080"/>
    </inkml:context>
    <inkml:brush xml:id="br0">
      <inkml:brushProperty name="width" value="0.05292" units="cm"/>
      <inkml:brushProperty name="height" value="0.05292" units="cm"/>
      <inkml:brushProperty name="color" value="#FF0000"/>
    </inkml:brush>
  </inkml:definitions>
  <inkml:trace contextRef="#ctx0" brushRef="#br0">2836 16627,'0'0,"0"0,0 0,0 0,0 0,0 0,0 0,0 0,0 0,0 0,0 0,0 0,0 0,0 0,0 0,0 0,0 0,0 0,0 0,0 0,0 0,0 0,0 0,0 0,0 0,0 0,0 0,0 0,0 0,0 0,0 0,0 0,0 0,0 0,0 0,0 0,0 0,0 0,0 0,0 0,0 0,0 0,0 0,0 0,0 0,0 0,0 0,0 0,0 0,0 0,0 0,0 0,0 0,0 0,0 0,0 0,0 0,0 0,0 0,0 0,0 0,0 0,0 0,0 0,0 0,0 0,0 0,0 0,0 0,0 0,32-100,-32 100,0 0,0 0,0 0,0 0,0 0,0 0,0 0,0 0,0-14,0 14,0 0,0 0,0 0,0 0,0 0,0 0,0 0,-1-13,1 13,0 0,0 0,0 0,0 0,0 0,0 0,13-12,-13 12,0 0,0 0,0 0,0 0,0 0,-1-12,1 12,0 0,0 0,0 0,0 0,0-9,0 9,0 0,0 0,0 0,9-10,-9 10,0 0,0 0,0-8,0 8,0 0,0 0,0 0,7-13,-7 13,0 0,9-11,-9 11,0 0,0 0,0-8,0 8,0 0,-1-10,1 10,-10-9,10 9,0 0,0 0,0-10,0 10,0-8,0 8,-1-15,1 6,0-3,0-4,9-4,-10-4,10-1,-1-7,2-5,2-4,1-10,0 1,2-4,2-7,0 1,2-2,0-3,3 1,1-2,-2 0,1-2,2-3,-3 3,0 0,1 0,1-2,-3 2,0 1,0 7,-2 2,-1 5,-4 8,0 4,-4 10,-9 7,11 10,-11 4,0 10,0 0,0 0,0 0,0 0,0 0,-11 12,11-12,-15 16,15-6,-13-1,13-9,-12 14,13-5,-16-1,8 2,-3-1,-2-1,4-8,-2 12,-1-12,1 12,-1-3,-1-9,2 14,-1-14,0 12,1-12,1 8,-2-8,12 9,-17-9,16 0,-14 0,14 0,0 0,0 0,0 0,0 0,11 0,-11 0,0 0,9 0,-9 0,0 0,9 0,-9 0,8 0,-8 0,12 0,-4 0,2 11,5-11,-1 0,2 0,-1-8,2 8,-5-11,6 11,-5-13,2 5,-4 8,-3-9,-8 9,11 0,-11 0,0 0,0 0,0 12,0-12,1 16,0 4,-1 4,0-1,0-5,1-7,-1-11,0 0,0 0,0 0,0 0,-9 0,9 13,0-4,-13 5,13-3,-12-1,2 4,11-3,-16 1,16-2,-1-10,0 0,12 11,3-11,2 12,3-4,1-10,4 18,-3-9,-2-7,-7 11,-13-11,10 0,-10 0,0 0,-13-9,13-3,-10-5</inkml:trace>
  <inkml:trace contextRef="#ctx0" brushRef="#br0" timeOffset="5527.5527">3750 13389,'0'0,"0"0,0 0,0 0,0 0,0 0,0 0,0 0,0 0,0 0,0 0,0 0,0 0,0 0,0 0,0 0,0 0,0 0,0 0,0 0,0 0,0 0,30-113,-30 113,0 0,0 0,18-28,-18 28,0 0,23-23,-23 23,23-28,-2-1,-3-6,-1 0,-1-6,0-2,1 4,-2-3,3 4,1 0,1-3,2-2,-1-1,4-5,-3-3,0-4,2 0,-4-2,4 0,-4 2,0 0,-1 1,-1 2,2 5,-3-1,-1 6,-1 1,-1 1,-2 5,0 6,1 3,-4 5,0 6,-7 2,11 3,-13 11,11-12,-11 12,8-1,-8 1,0 0,10 0,-10 0,0 0,0 0,0 0,0 0,0 0,0 0,0 0,0 9,0-9,0 0,0 0,0 0,0 0,0 0,0 8,0-8,0 0,0 0,0 0,0 0,0 0,0 0,0 0,0 0,0 0,0 0,0 0,0 0,0 0,0 0,0 0,0 0,0 0,0 0,0 0,0 0,0 0,0 0,-10 2,10-2,0 0,-15 0,4 9,-4-9,-3 16,-4-5,-1 3,-3 0,-2 2,-3 2,1 0,4-1,0-2,3-4,7-2,2-9,6 9,8-9,0 0,9 0,2-13,4 6,1-6,4 1,-2-2,3-1,2-1,-2 0,-1 2,0-2,-2 1,0 3,0 1,-2 2,-1 9,-2-10,1 10,-3 0,-1 0,3-1,-4 12,0-11,-9 10,12-10,-12 0,0 8,0-8,0 0,0 13,0-13,0 12,0-12,-1 16,1-16,0 10,0-10,0 0,0 0,0 8,0-8,0 0,0 0,0 0,0 8,0-8,0 0,0 0,0 0,-1 8,1-8,0 0,0 0,0 0,-1 10,1-10,8 0,-8 0,0 0,0 10,0-10,9 0,-9 9,0-9,0 0,0 10,0-10,0 0,0 0,-1 10,1-10,0 0,0 0,0 0,0 8,0-8,0 0,0 0,0 0,0 0,0 0,0 0,0 9,0-9,0 0,0 0,0 0,0 0,0 0,0 0,0 0,0 0,9 0,-9 0,0 0,0 0,0 0,0 0,0 0,0 0,0 0,0 0,0 0,0 8,0-8,0 0,0 0,0 0,0 0,0 0,0 0,0 0,0 0,8 0,-8 0,0 0,0 0,0 0,0 0,0 0,0 0,0 0,0 0,0 0,0 0,0 0,0 0,-1 8,1-8,0 0,0 0,0 0,0 0,0 0,0 0,0 0,0 0,0 0,0 0,0 0,0 17,17 8,-17-7,0-26</inkml:trace>
  <inkml:trace contextRef="#ctx0" brushRef="#br0" timeOffset="84868.486">4493 16523,'0'0,"20"-130,-20 130,9-74,12-69,-1-4,0-1,6-2,1-8,4-5,4 2,2-2,56-250,-73 327,7 4,0-5,28-88,5-7,0-5,9-2,4 2,-2-4,0-1,4 0,-2-1,5 1,-3-8,-3-4,-4-6,-9-2,-7 6,-11 7,-9 11,-12 15,-16 10,1 5,-25 0,-9-2,-14 0,-12 6,-8 11,-3 18,3 21,-4 23,-7 17,-22 12,-21 18,-22 16,-13 18,-1 29,3 17,5 23,8 15,-1 17,1 14,-4 12,0 16,8 15,7 11,10 14,9 12,2 13,6 14,2 16,1 9,4 9,8 6,6 7,4-3,7 5,2 2,2 0,9-1,15-2,9-5,11-5,5-12,8-13,3-11,-3-15,12-8,-15-10,12-8,3-9,16-2,8 0,13-7,3-4,12-10,4-13,7-12,7-11,7-10,10-8,8-9,8-7,3-10,-5-10,2-13,-4-10,5-9,4-13,1-15,2 1,-8-12,-11-12,-12-10,-16-12,-4-13,-8-10,-6-11,-1-11,-3-8,-4-12,-5-11,-14-3,-12-15,-18-5,0-10,-10-1,-7 2,-7 13</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8:01:45.511"/>
    </inkml:context>
    <inkml:brush xml:id="br0">
      <inkml:brushProperty name="width" value="0.05292" units="cm"/>
      <inkml:brushProperty name="height" value="0.05292" units="cm"/>
      <inkml:brushProperty name="color" value="#FF0000"/>
    </inkml:brush>
  </inkml:definitions>
  <inkml:trace contextRef="#ctx0" brushRef="#br0">15699 7870,'0'0,"0"0,0 0,0 0,0 0,0 0,190-24,-92 10,14 13,13-11,22 9,9 2,11-13,19 12,6-14,7 12,-2-8,-11 9,-8 1,-28-1,-26 2,-36 1,-38 6,-28-6,-22 0,-42-17,-27 1,-45-2,-37 0,-36 8,-26 14,-22-3,-10 13,-5 10,5 5,13-2,20-1,29-2,30-10,46-13,31 1,40-1,35-17,40-4,50-1,46-4,43 3,26 5,20 1,13 3,14 11,-1-12,-12 13,-21-3,-33 3,-42-1,-42 13,-51-2,-49-9,-34 13</inkml:trace>
  <inkml:trace contextRef="#ctx0" brushRef="#br0" timeOffset="616.0616">16281 8338,'0'0,"0"0,0 0,0 0,0 0,0 0,0 0,0 0,0 0,0 0,0 0,0 0,0 0,0 0,0 0,0 0,0 0,0 0,0 0,0 0,0 0,0 0,0 0,0 0,0 0,0 0,0 0,0 0,0 0,0 0,0 0,0 0,0 0,0 0,0 0,0 0,0 0,0 0,0 0,0 0,0 0,0 0,0 0,-158 30,158-30,-42 0,-5 17,-2 7,1 11,7 8,12 5,15 2,14-4,24-5,12-9,14-9,14-8,3-17,5 1,-1 0,-4-22,-8-3,-7-7,-6-1,-13-4,-9 0,-10 5</inkml:trace>
  <inkml:trace contextRef="#ctx0" brushRef="#br0" timeOffset="2971.2971">16498 8437,'-8'0,"-1"0,9 0,0 0,0 0,0 0,0 0,0 0,-9 0,9 0,0 0,0 0,0 0,0 0,-22 21,22-21,0 0,0 0,0 0,-21 21,21-21,0 0,0 0,-24 31,24-31,0 0,-19 36,19-36,-15 40,15-4,1-5,21-8,8-11,8-12,5-1,7-14,-1-7,-1-7,-9 0,-11-1,-8 1,-11 4,-9 4,-18 3,-10 3,-8 18,-5-3,4 0,9 12,14-4,14 0,22-8,12 9,12-10,7-8,2-1,-2 1,-5 8,-4-12,-8 13,-6-1,-8 17,-8 6,-14 8,1 6,-9 2,-5-4,0-9,13-11,-8-14,8 0,0 0,12-12,5-10,5-8,4-6,6-3,0 3,2 10,-3 13,-2 12,-5 19,0 9,-4 5,-4 1,0-6,2-4,4-12,8-12,4-11,9-9,0-6,-1-6,3-1,-5 0,0 0,-4 5,-11 9,-7 9,-8 11,-10 0,0 0,0 0,-18 0,-7 15,-11 1,-8 5,-5 4,-1 4,11 0,10-3,15-2,15-4,22-6,15 1,16-6,12-10,6 9,-4-9,-3 0,-9 1,-14 12,-12-13,-16 14,-15 0,-25 7,-18 2,-12 0,-7 1,8-8,16-6,20-9,19-16,19-9,20-13,13-10,15-7,9-4,2-7,-4 1,-5 1,-11 10,-13 10,-11 9,-19 14,-15 7,0 14,0 0,0 0,-14 28,-7 16,-3 20,-1 10,2 4,1-3,3-12,6-15,4-18,10-17,-11-13,10-12,-12-15,-4-13,-8-9,-6 0,-5 6,-5 14,6 12,10 18,10-9,14 8,32 16,14-4,25-3,13-9,10-1,5-1,-7-12,-4 14,-8-17,-14 16,-10-7,-23 7,-13 1,-20 0,-23 13,-24 8,-19 9,-12 5,0 1,10 0,18-9,18-6,21-6,18-1,20-7,17-7,12-2,8-21,7-3,-7-1,-11 2,-13 6,-14 9,-15 10,-11 0,-1 15,-14 9,1 7,0 1,3-6,13-7,8-4,10-16,11 9,8-9,2-20,-1 3,-9 1,-6 4,-10 4,-15 9,8 0,-8 0,0 9,0 3,1 5,-1-2,-11-3,11-12,0 10,0-10,9-12,7-7,9-11,8-5,2 0,-3 6,-7 11,-1 18,-2 0,2 18,0 4,-1 1,0-2,-3-2,-1-5,-2-14,0 0,3-1,2-24,2-6,2-11,2-8,0-8</inkml:trace>
  <inkml:trace contextRef="#ctx0" brushRef="#br0" timeOffset="3290.329">19542 7943,'13'88,"-12"-56,-1-32,0 0,-8 41,8-41,1 77,-11 11,11 1,1-8,8-8,12-9,5-12,2-6,4-16,-4-19,-5-11,-12-34,-13-9,-28-14,-17-5</inkml:trace>
  <inkml:trace contextRef="#ctx0" brushRef="#br0" timeOffset="3406.3406">19356 8312,'0'0,"34"-3,-34 3,0 0,63-11,-63 11,125-1,45-3,29 3</inkml:trace>
  <inkml:trace contextRef="#ctx0" brushRef="#br0" timeOffset="75497.549">19250 11371,'0'0,"0"0,0 0,0 0,0 0,0 0,0 0,0 0,0 0,0 0,0 0,0 0,0 0,0 0,0 0,0 0,0 0,0 0,0 0,0 0,0 0,0 0,0 0,0 0,0 0,0 0,0 0,0 0,0 0,0 0,0 0,0 0,0 0,0 0,0 0,0 0,0 0,0 0,0 0,0 0,0 0,0 0,0 0,0 0,0 0,0 0,0 0,0 0,0 0,0 0,0 0,0 0,0 0,166-70,-166 70,16 0,-8 0,-8 0,-18 21,-10-4,-11 5,-4 0,2-4,7-1,11-6,12-11,11 0,13 10,10-10,14-2,6 13,2-11,-6 11,-7-13,-11 14,-10-12,-12 12,-11 1,-13 7,-10 3,-5-1,3 1,8-7,14-5,15-11,0 12,0-12,20 16,1-2,3-1,-5-5,-2 2,-5-10,-12 8,0-8,0 11,-25 0,0 2,0 0,6-2,5-2,14-9,0 0,-1 9,10-9,6 12,2-12,0 15,-4-15,-4 9,-9-9,0 0,0 0,0 0,0 0,0 0,0 0,0 0,0 0,0 0,0 0,0 0,0 0,0 0,0 0,0 0,0 8,0-8,0 0,0 0,0 0,0 0,0 0,8 0,-8 0,0 0,0 0,0 0,0 0,0 0,0 0,0-10,11-4,-10-8</inkml:trace>
  <inkml:trace contextRef="#ctx0" brushRef="#br0" timeOffset="76730.6723">19832 11339,'0'0,"0"0,0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0,-13-11,13 11,0 0,0 0,0 0,0 0,0 0,0 0,0 0,0 0,0 0,0 0,0 0,0 0,0 0,0 0,0 0,0 0,28-11,-28 11,0 0,0 0,0 0,0 0,0 0,0 0,0 0,0 0,0 0,0 0,0 0,0 0,0 0,0 0,0 0,0 0,0 0,0 0,0 0,0 0,0 0,0 0,0 0,0 0,0 0,25-10,-25 10,0 0,0 0,0 0,0 0,0 0,0 0,0 0,0 0,0 0,0 0,0 0,0 0,0 0,0 0,0 0,0 0,0 0,0 0,0 0,0 0,0 0,0 0,0 0,0 0,26 0,-26 0,0 0,0 0,0 0,0 0,0 0,0 0,0 0,0 0,0 0,0 0,0 0,0 0,0 0,0 0,0 0,0 0,0 0,0 0,0 0,0 0,0 0,0 0,25-11,-25 11,0 0,0 0,0 0,0 0,0 0,0 0,0 0,0 0,0 0,0 0,0 0,0 0,0 0,0 0,0 0,0 0,0 0,0 0,0 0,0 0,0 0,0 0,23 0,-23 0,0 0,0 0,0 0,0 0,0 0,0 0,0 0,0 0,0 0,0 0,0 0,0 0,0 0,0 0,0 0,0 0,0 0,0 0,0 0,0 0,0 0,19 0,-19 0,0 0,0 0,0 0,0 0,0 0,0 0,0 0,0 0,0 0,0 0,0 0,0 0,0 0,0 0,0 0,0 0,0 0,0 0,0 0,0 0,17 0,-17 0,0 0,0 0,0 0,0 0,10 15,-10-15,0 0,0 0,0 0,0 0,0 0,0 0,0 0,0 0,0 0,0 0,0 0,0 0,0 0,0 0,0 0,0 0,0 0,0 0,0 15,0-15,0 0,0 0,0 0,0 0,0 0,0 0,0 0,0 0,0 0,0 0,0 0,0 0,0 0,0 0,0 0,0 0,0 0,0 20,0-20,0 0,0 0,0 0,0 0,0 0,0 0,0 0,0 0,0 0,0 0,0 0,0 0,0 0,0 0,0 0,0 0,-10 23,10-23,0 0,0 0,0 0,0 0,0 0,0 0,0 0,0 0,0 0,0 0,0 0,0 0,0 0,0 0,0 0,-20 24,20-24,0 0,0 0,0 0,0 0,0 0,0 0,0 0,0 0,0 0,0 0,0 0,0 0,0 0,0 0,-23 28,23-28,0 0,0 0,0 0,0 0,0 0,0 0,0 0,0 0,0 0,0 0,0 0,0 0,0 0,-28 22,28-22,0 0,0 0,0 0,0 0,0 0,0 0,0 0,0 0,0 0,0 0,0 0,0 0,-28 22,28-22,0 0,0 0,0 0,0 0,0 0,0 0,0 0,0 0,0 0,0 0,0 0,-29 21,29-21,0 0,0 0,0 0,0 0,0 0,0 0,0 0,0 0,0 0,0 0,-26 16,26-16,-20 12,20-12,0 0,0 0,0 0,0 0,0 0,0 0,0 0,0 0,-12 0,12 0,0 0,0 0,0 0,0 0,0 0,0 0,0 0,0 11,0-11,0 0,0 0,0 0,0 0,0 0,0 0,0 0,0 0,0 0,0 0,0 0,0 0,0 0,8 0,-8 0,0 0,0 0,0 0,0 0,20-11,-20 11,0 0,0 0,0 0,29-9,-29 9,0 0,0 0,34-1,-34 1,0 0,34-10,-34 10,31 0,-5 0,-26 0,0 0,18 0,-18 0,14 0,-7 10,-7 0,-1-1,-8 5,-5 0,-6 0,-1 0,0-3,3-1,5-10,3 10,10-10,-9 0,9 0,0 0,0 0,0 0,0 0,0 0,0 0,0 0,0 0,0 0,0 0,0 0,0 0,0 0,0 0,0 0,0 0,0 0,0 0,0 0,0 0,0 0,0 0,0 0,0 0,0 0,0 0,0 0,0 0,0 0,0 0,-9 0,9 0,0 0,0 0,0 0,0 0,0 0,0 0,0 0</inkml:trace>
  <inkml:trace contextRef="#ctx0" brushRef="#br0" timeOffset="78078.8071">19330 15461,'0'0,"0"0,0 0,0 0,0 0,0 0,0 0,0 0,0 0,0 0,0 0,0 0,0 0,0 0,0 0,0 0,0 0,0 0,0 0,0 0,0 0,0 0,0 0,0 0,0 0,0 0,0 0,0 0,0 0,0 0</inkml:trace>
  <inkml:trace contextRef="#ctx0" brushRef="#br0" timeOffset="79582.9575">19103 15462,'0'0,"0"0,0 0,0 0,0 0,0 0,0 0,0 0,0 0,0 0,0 0,0 0,0 0,0 0,0 0,0 0,0 0,0 0,0 0,0 0,0 0,0 0,0 0,0 0,0 0,0 0,0 0,0 0,0 0,0 0,0 0,0 0,0 0,0 0,0 0,0 0,0 0,0 0,0 0,0 0,0 0,0 0,0 0,0 0,0 0,0 0,0 0,0 0,0 0,0 0,0 0,0 0,0 0,0 0,0 0,0 0,0 0,0 0,0 0,0 0,0 0,10-8,-10 8,0 0,0 0,0 0,0 0,0 0,0 0,0 0,10-9,-10 9,0 0,0 0,0 0,0 0,0 0,0 0,16-11,-16 11,0 0,0 0,0 0,0 0,0 0,21-12,-21 12,0 0,0 0,0 0,0 0,23-15,-23 15,0 0,0 0,0 0,24-14,-24 14,0 0,0 0,24-12,-24 12,0 0,18-12,-18 12,16-10,-8 10,-8-10,0 10,0 0,0 0,-11 14,-11 1,-3 3,-3 2,-3 3,1 1,3-1,1-2,5 1,2-6,1 0,7-7,11-9,-8 0,8 0,8 0,7 0,6-13,4 1,2 1,0 2,-1 9,-3-16,-5 8,-3 8,-7-12,-8 12,0 0,0 0,0 0,0 0,-13 17,-1 0,-5 3,2-1,0 1,6-5,1-3,10-12,0 11,0-11,0 0,21-1,4 1,3-11,-1 11,-3-1,-4 1,-2-8,-5 8,-4 0,-9 0,0 0,1 8,-1 5,-12 1,4 7,-2 0,2-4,0-1,8-2,-11-3,11 0,-11 0,11-1,-7 0,7 0,-9-10,9 13,0-13,-8 10,8-10,0 0,0 0,0 0,0 0,0 0,0 0,0 0,0 0,0 0,0 9,0-9,0 0,0 0,0 0,13 0,5 0,8 0,1-9,-2 9,-1-1,-3-8,-3 9,-3-2,-5 2,-10 0,0 0,8 0,-7 14,-1-5,-13 7,4 4,-3 0,1 0,-1-1,3-3,0 0,0-1,10-4,-13-1,12-10,0 0,0 0,0 0,14 0,0 0,7 0,-1 8,1-10,-4-12,-5-5,-1-8,-3-4</inkml:trace>
  <inkml:trace contextRef="#ctx0" brushRef="#br0" timeOffset="80327.0319">19686 15438,'0'0,"0"0,0 0,0 0,0 0,0 0,0 0,0 0,0 0,0 0,0 0,0 0,0 0,0 0,0 0,0 0,0 0,0 0,0 0,0 0,0 0,0 0,0 0,0 0,0 0,0 0,0 0,0 0,0 0,0 0,0 0,0 0,0 0,0 0,0 0,0 0,0 0,0 0,0 0,0 0,0 0,0 0,0 0,0 0,0 0,0 0,-16 6,16-6,0 0,0 0,0 0,0 0,0 0,0 0,0 0,0 0,0 0,0 0,0 0,0 0,0 0,0 0,0 0,0 0,0 0,0 0,0 0,0 0,0 0,0 0,0 0,-8 0,8 0,0 0,0 0,0 0,0 0,0 0,0 0,0 0,0 0,0 0,0 0,0 0,0 0,0 0,0 0,0 0,0 0,0 0,0 0,0 0,0 0,0 0,0 0,0 0,0 0,0 0,0 0,0 0,0 0,20 0,-20 0,0 0,0 0,0 0,0 0,0 0,0 0,18 0,-18 0,0 0,0 0,0 0,0 0,0 0,26 0,-26 0,0 0,0 0,0 0,0 0,28-13,-28 13,0 0,0 0,0 0,31 0,-31 0,0 0,0 0,31-12,-31 12,0 0,33 0,-33 0,33-1,-2-8,-4 9,-6 0,-7 17,-4-1,-10 8,2 9,-13 2,-9 7,-4 4,-4-2,-1 1,0-5,1-3,3-9,3 0,6-6,3-5,13-6,-8-11,16 14,9-4,11 3,7 0,4-1,3-3,1-1,2 0,-3-8,2 12,-3-14,0 2,-3 9,-3-10,-3 1,-7 8</inkml:trace>
  <inkml:trace contextRef="#ctx0" brushRef="#br0" timeOffset="126324.6312">3693 13571,'0'0,"0"0,0 0,0 0,0 0,0 0,0 0,0 0,0 0,0 0,0 0,0 0,0 0,0 0,0 0,0 0,0 0,0 0,0 0,0 0,0 0,0 0,0 0,0 0,0 0,0 0,0 0,0 0,0 0,0 0,0 0,0 0,0 0,0 0,165-6,-165 6,29 0,1-17,-3 8,0-1,-3-1,1-1,3-3,-1-5,3-5,0-9,-2-6,-2-9,-1-3,0-7,-4-3,-1-1,-1-2,1-3,-1-1,1-2,0 0,1 2,1 0,-3 0,1 0,-2 2,-1 4,0 5,-1 7,-1 3,-5 8,-1 7,-8 6,8 8,-9 6,0 5,-16 8,-4 0,-7 8,-3 10,0 5,1 4,-1 4,-1-1,4-8,3-1,5-6,5-6,14-9,-11 2,11-2,0 0,19-19,3-5,6-7,6-4,4 4,1 3,-1 6,-5 3,-6 4,-8 7,-6 8,-4-11,-9 11,0 0,9 13,-9 9,-1 12,14 13,-14 12,12 14,-12 4,-2 2,10-11</inkml:trace>
  <inkml:trace contextRef="#ctx0" brushRef="#br0" timeOffset="128387.8375">3109 16240,'0'0,"0"0,0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0,38 0,-38 0,0 0,0 0,0 0,0 0,0 0,0 0,0 0,0 0,0 0,0 0,0 0,0 0,0 0,0 0,0 0,-6-4,6 4,0 0,0 0,0 0,0 0,0 0,0 0,0 0,0 0,0 0,0 0,0 0,0 0,0 0,0 0,0-2,0 2,0 0,0 0,0 0,0 0,0 0,0 0,0 0,0 0,0 0,0 0,0 0,0 0,0 0,0 0,0 0,0 0,0 0,0 0,0 0,0 0,0 0,0 0,0 0,0 0,0 0,0 0,0 0,0 0,0 0,0 0,0 0,0 0,0 0,0 0,0 0,0 0,0 0,0 0,0 0,0 0,0 0,0 0,0 0,0 0,0 0,0 0,0 0,0 0,0 0,0 0,0 0,0 0,0 0,0 0,0 0,0 0,0 0,0 0,0 0,0 0,0 0,0 0,0 0,0 0,0 0,0 0,0 0,0 0,0 0,0 0,0 0,0 0,0 0,-1-9,1 9,0 0,0 0,0 0,0 0,0 0,0 0,-11-12,11 12,0 0,0 0,0 0,0 0,0 0,-9-16,9 16,0 0,0 0,0 0,0 0,-12-20,12 20,0 0,0 0,0 0,-15-26,15 26,0 0,0 0,-18-31,18 31,0 0,-19-33,19 33,-20-37,-4-6,-2-1,26 44,-28-56,-1-1,-2-4,0-6,-1-4,1 1,0-1,2 4,4 6,2 1,0 0,-2-5,2-3,-1-7,-1-8,-2-2,1-4,3 2,1-2,3 5,-1-5,4 2,1-5,3-2,10-6,2-1,5-1,8 2,5 0,5 0,4-4,6-2,7-2,8 0,12-4,10 5,6 3,12 10,6 8,4 9,5 8,-6 6,-3 6,-5 3,-2 3,-3 1,4 1,-2-1,1 4,-2 4,-5 3,-3 7,-11 1,-9 5,-10 5,-13 6,-5 3,-7 1,-7 4,-3 7,-11-11,9 11,-10 0,0 0,-14 0,-2 11,-7-3,-5 3,-3-2,-5 4,-2-2,0 1,-4 0,-1-12,0 13,2-11,8-2,11 0,7 0,15 0,0 0,0 0,1-20,14 1,-2-3,3-2,5 3,5-1,6 3,5 4,1 4,-2 9,-4-7,-5 9,-5-1,-7 1,-2-8,0 8,-1-9,0 9,-3-8,-9 8,11 0,-11 0,0 0,0 0,0 0,0 0,0 19,-1 1,-1 3,1 2,1 1,-1-1,1-2,-1-2,10 1,-10-4,1 2,0-4,-1-2,11-14,-10 0,11-21</inkml:trace>
  <inkml:trace contextRef="#ctx0" brushRef="#br0" timeOffset="131026.1013">3708 15194,'0'0,"0"0,0 0,0 0,0 0,0 0,0 0,0 0,0 0,0 0,0 0,0 0,0 0,0 0,0 0,0 0,0 0,0 0,0 0,0 0,0 0,0 0,0 0,0 0,0 0,0 0,52 120,-52-120,0 0,0 0,0 0,0 0,0 0,0 0,0 0,0 0,0 0,8 26,-8-26,0 0,0 0,0 0,0 0,0 0,0 0,0 0,0 0,3 14,-3-14,0 0,0 0,0 0,0 0,0 0,0 0,0 0,0 0,0 0,0 0,0 0,0 0,0 0,0 0,0 0,0 0,0 0,0 0,0 0,0 0,0 0,0 0,0 0,0 0,0 0,0 0,0 0,0 0,0 0,0 0,0 0,0 0,0 0,0 0,0 0,10 0,-10 0,0 0,0 0,0 0,18 11,4-3,5 3,4 6,-1-2,-6-6,-9-9,-15 0,0 0,0 0,-22-26,-14-7,-11-2,-8-2,1 13,5 8,11 6,8 10,13 0,9 0,8 0,0 0,22 0,17 0,16 13,13 7,9 8,0 6,-5-1,-5-1,-17-7,-16-7,-15-8,-19-10,0 0,-18 0,-15-9,-15-6,-8 4,-13-7,4 2,-2 4,7-3,7 3,12 4,14-1,11 9,16 0,-1-17,24 3,8-5,17-1,16 21,22-1,10 26,6 13,-11-1,-18-10,-24-11,-22-17,-16 11,-11-11,-32-20,-7-5,-19-3,-12-11,-3 7,-5 8,5 2,2 15,10 7,12-2,14 4,12-2,13 0,10 11,39 11,22 22,27 18,17 19,-4 1,-12-13,-22-11,-23-24,-22-14,-22-20,-30-1,-17-8,-14-10,-10-5,-7-4,-1-4,-3 5,4 0,4 5,11 4,13 1,15 7,20 11,14-10,2 18,33 9,23 18,23 22,9 7,-8 1,-14-12,-20-18,-17-13,-11-9,-11-14,-7 10,-23-10,-7 0,-16-12,1-2,-11-1,1-2,2-2,0 3,10 2,7 2,13 3,12 9,10 0,0 0,31 11,11 13,17 13,7 7,-8-6,-11-2,-15-12,-15-10,-9-4,-8-10,0 0,-23-14,-3 1,-13-5,-2 2,-8-4,3 3,-2-2,4 5,9 5,8 9,8-10,19 10,1 19,27 9,15 11,6 9,5-2,-11-8,-8-10,-13-14,-12-14,-10 9,0-9,-11 0,-10-10,-7-1,-6-2,-3 0,-3 1,-5 2,0 1,6 9,0 0,14-1,5 1,10 24,11-2,-1 7,23 6,0 5,0-5,0-5,-4-8,-4-9,-4-13,0 13,-11-13,9 1,-9-1,0 0,-15-1,2-16,-8 4,-2-3,0 0,3 0,7 5,13 11,-11 0,11 0,0 0,17 0,6 30,10 2,2 6,-5-13,-5-25,-7-16,-3-23,-6-8</inkml:trace>
  <inkml:trace contextRef="#ctx0" brushRef="#br0" timeOffset="174782.4765">9120 10644,'0'0,"0"0,0 0,0 0,0 0,0 0,0 0,0 0,0 0,0 0,0 0,0 0,0 0,0 0,0 0,0 0,0 0,0 0,0 0,0 0,0 0,0 0,0 0,0 0,0 0,0 0,0 0,197-39,-186 31,-11 8,12-8,1-1,11-9,2-3,0-3,1-1,0-4,-3-1,-1-1,-2-4,2-3,-1-2,-5-3,-1-3,-2 0,2-1,-5 0,-2-1,-7-4,7 0,-8 0,0-1,0 0,-14-2,3 0,-3 3,-6-2,-6-1,3 4,-7-2,-4 3,0 1,-5 3,-3 0,-6 4,-3 0,-5 6,-6 3,-5 8,-2 5,-4 3,-1 8,-4 9,-3 0,0 0,0 18,1 5,4 5,0 7,3 5,3 5,5 9,3 6,6 6,1 4,4 3,4 2,4 4,3 5,3 0,4 5,4 4,3 2,2 3,1 2,-2 2,6 2,-1 1,3 4,0-1,-2 0,0 4,-1-3,2 0,0-2,0-3,-2 0,-2-1,-3 1,6 0,-7-6,3-4,0-8,-6-14,4-6,-2-10,-5-6,2-4,-6-6,-5-3,-2-3,-5-2,-1-4,-5-3,2-3,-3-7,1 3,1-7,-2-11,0 13,3-13,0 1,-8-1,2-12,-1-2,0-3,7-1,-3-8,1-3,1-5,1-2,-1 0,0-3,2-2,-2-1,5-3,-1 2,5-2,3-1,2-1,7-1,4 1,4 0,7-2,4-5,4 0,9 0,-10 4,10 7</inkml:trace>
  <inkml:trace contextRef="#ctx0" brushRef="#br0" timeOffset="237483.746">19083 15544,'0'0,"0"0,0 0,0 0,0 0,0 0,0 0,0 0,0 0,0 0,0 0,0 0,0 0,0 0,0 0,0 0,0 0,0 0,0 0,0 0,0 0,0 0,0 0,0 0,0 0,0 0,0 0,0 0,162 53,-162-53,67 12,2-1,4-2,2 0,0-9,2 16,2-16,-5 14,-2-6,-4-9,-8 12,-12-13,-12 2,-8 0,-12 0,-6 0,-10-9,-9 0,-18-7,-17-9,-17-5,-13-4,-3 2,-5 3,-3 5,-3 4,2 3,-2 4,2 0,5 1,10-1,10 5,14-2,16 10,13-9,18 9,13 0,16 14,18 2,16 9,15 10,13 14,6 5,3 4,-4 0,-9-8,-9-4,-7-8,-8-9,-8-6,-9-5,-10-6,-7-14,-15 2,-4 0,-10 0,0 0,-24 0,-9 2,-20-22,-15 5,-10-2,-5 3,-1 5,1 11,3-2,7 0,7 1,9 7,16 6,9-1,17-2,15 5,14 8,23 10,18 11,16 2,12-5,5-11,18-8,0-16,-5-16,-10-22,-32-24</inkml:trace>
  <inkml:trace contextRef="#ctx0" brushRef="#br0" timeOffset="238499.8476">20798 15195,'0'0,"0"0,0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0,-80 21,80-21,0 0,0 0,0 0,0 0,0 0,-9 23,9-23,0 0,0 0,0 0,0 0,1 24,-1-24,0 0,0 0,0 0,-11 25,11-25,0 0,0 0,1 32,-1-32,0 0,1 38,-1-38,1 42,-1 9,1 2,0 0,10-3,0-7,0-1,8-5,0 0,-2 1,6-6,0-3,1-5,5-1,-1-7,4-7,3-9,-1 0,-1 0,0 0,-3-8,-2-3,-1-3,-1-7,-1-3,-2-5,-4-2,-4-5,-4 0,-11 0,11-4,-11 4,-1 0,-13 7,2 3,-5 6,-3 0,-6 6,-4 4,1 10,-3 0,-1 0,2 10,0 4,2 4,3 9,4 2,5 6,-1 0,7-3,3-1,9 0,-1-6,1 1,11-4,-12-4,1-9</inkml:trace>
  <inkml:trace contextRef="#ctx0" brushRef="#br0" timeOffset="239252.9229">20910 15158,'0'0,"0"0,0 0,0 0,0 0,0 0,0 0,0 0,0 0,0 0,0 0,0 0,0 0,0 0,0 0,0 0,0 0,0 0,0 0,0 0,0 0,0 0,0 0,0 0,0 0,0 0,0 0,0 0,0 0,0 0,0 0,0 0,0 0,0 0,0 0,0 0,0 0,0 0,0 0,0 0,0 0,0 0,0 0,0 0,0 0,0 0,0 0,0 0,0 0,0 0,0 0,0 0,0 0,-69 149,69-149,-29 105,5 3,6-16</inkml:trace>
  <inkml:trace contextRef="#ctx0" brushRef="#br0" timeOffset="240130.0106">20734 15770,'0'-12,"1"-4,-1 16,0 0,0 0,0 0,0-23,0 23,0 0,0 0,12-50,-12 50,0 0,12-68,-12 68,19-78,7-5,3 1,-3 10,-1 6,-6 12,-5 16,-5 10,-9 12,0 16,-23 0,-9 32,-11 22,-5 19,-3 22,2 5,4-2,10-14,11-20,9-22,16-16,-1-12,15-14,11 0,9-17,9-21,10-21,7-14,-2-7,0-3,-3 7,-4 13,-11 15,-12 19,-12 15,-17 14,2 34,-1 27,-20 30,-1 21,0 8,3-11,8-16,11-22,-1-21,8-21,4-16,3-13,6-33,8-17,9-24,0-15,2-3,-5 11,-9 19,-10 25,-7 19,-10 18,-10 32,-4 18,-7 25,0 16,0-3,7-19,7-21,7-26,19-22,1 0,5-15,0-14,-3-7,1-1,-7 9,-1 8,-5 10,1 10,5 15,2 2,-2 1</inkml:trace>
  <inkml:trace contextRef="#ctx0" brushRef="#br0" timeOffset="240813.0789">21740 15308,'0'0,"0"0,0 0,0 0,0 0,0 0,0 0,0 0,0 0,0 0,0 0,0 0,0 0,0 0,0 0,0 0,0 0,0 0,0 0,0 0,0 0,0 0,93-20,-93 20,0 0,0 0,33-16,-33 16,0 0,32-16,-32 16,34-14,2-1,-2 14,-6 1,1 1,-7 27,-4-3,-7 7,-11 1,2 6,-19 3,-3 8,-4 7,-4 3,-3 9,-2 5,3-2,3-4,7-12,9-20,11-12,10-11,11-2,18 0,9-2,12-8,10 12,0-13,2 0,2 0,-4 0,-2 8,1 9,-8 1,-3 8</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8:07:28.673"/>
    </inkml:context>
    <inkml:brush xml:id="br0">
      <inkml:brushProperty name="width" value="0.05292" units="cm"/>
      <inkml:brushProperty name="height" value="0.05292" units="cm"/>
      <inkml:brushProperty name="color" value="#FF0000"/>
    </inkml:brush>
  </inkml:definitions>
  <inkml:trace contextRef="#ctx0" brushRef="#br0">9856 7864,'0'0,"0"0,0 0,0 0,0 0,0 0,0 0,0 0,0 0,0 0,0 0,0 0,0 0,0 0,0 0,0 0,0 0,0 0,0 0,0 0,0 0,0 0,0 0,0 0,0 0,0 0,0 0,0 0,0 0,0 0,0 0,0 0,0 0,0 0,0 0,0 0,0 0,0 0,0 0,0 0,0 0,0 0,0 0,0 0,0 0,0 0,0 0,0 0,0 0,0 0,0 0,0 0,0 0,0 0,0 0,0 0,53 90,-53-90,0 0,0 0,0 0,0 0,0 0,0 0,-21 10,21-10,0 0,0 0,0 0,-22 12,22-12,0 0,0 0,0 0,0 0,-26 12,26-12,0 0,0 0,0 0,-28 11,28-11,0 0,0 0,-27 8,27-8,0 0,-31 0,31 0,-29 11,5-11,7 0,5-14,14 3,-14-5,12-3,0-1,15-1,5 0,10 1,12 4,13 6,13 9,8 1,0 17,-6 5,-15 2,-20 7,-18 0,-18 2,-21 3,-17 2,-14 0,-21-3,-10-6,-4-6,9-12,18-11,21-19,18-10,14-11,10-10,24-7,10-4,9 7,-3 12,-6 13,-11 17,-9 12,-6 11,-10 14,-1 11,-15 14,-1 11,15-4</inkml:trace>
  <inkml:trace contextRef="#ctx0" brushRef="#br0" timeOffset="938.0938">16816 11448,'0'0,"0"0,0 0,0 0,0 0,0 0,-196-69,157 36,19-1,8 2,15-1,-3-6,14 0,21-1,22 3,22 3,20 7,9 15,2 11,0 0,-11 21,-13 3,-16 6,-18 7,-20 6,-18-1,-25 4,-28-7,-27-6,-27-3,-27-9,-12-9,-2-8,13-2,23-14,31-1,30-9,25-4,23-5,17-4,15-1,13 6,7 8,5 12,-3 11,-12 11,-9 10,-15 8,-16 7,-15 6,-17 2,-14 0,-16 0,-14-8,-10-5,4-13,17-18</inkml:trace>
  <inkml:trace contextRef="#ctx0" brushRef="#br0" timeOffset="1856.1856">11849 13339,'0'0,"0"0,0 0,0 0,0 0,0 0,236-82,-158 58,-10 9,-9 15,-14 26,-21 13,-24 13,0 15,-35 13,-10 6,-18-4,-8-6,-5-14,2-14,3-20,8-28,7-11,4-24,3-11,9-11,10-10,11-9,19-9,19-2,19-1,16 3,12 10,2 10,4 17,-6 17,-7 23,-7 17,-11 21,-8 17,-21 15,-12 16,-36 8,-19 11,-10-4,-6-12,1-14,14-27,7-24,7-25</inkml:trace>
  <inkml:trace contextRef="#ctx0" brushRef="#br0" timeOffset="2902.2902">6271 11940,'0'0,"0"0,0 0,0 0,0 0,0 0,186-141,-117 92,0 11,3 25,-2 13,-5 27,-9 9,-13 9,-15 12,-29 5,-14 5,-27-1,-22-3,-14-5,-7-6,-4-10,4-13,7-13,7-16,8-14,9-15,9-19,12-11,17-16,18-15,18-4,12-2,16 3,7 7,13 12,2 16,2 17,-5 19,-14 23,-8 13,-14 22,-18 19,-14 18,-34 20,-20 18,-14 7,-11 2,2-9,11-24,16-27,17-32,13-28,21-25,1-21,26-21,17-15,15-12,8-4,8 9,-4 10,-12 21,-12 25,-26 33,-21 18,-31 27,-27 0</inkml:trace>
  <inkml:trace contextRef="#ctx0" brushRef="#br0" timeOffset="3495.3495">4836 7591,'0'0,"0"0,0 0,0 0,0 0,0 0,0 0,0 0,0 0,0 0,0 0,0 0,0 0,0 0,0 0,0 0,0 0,0 0,0 0,158-29,-158 29,41 17,2 10,-1 13,-17 17,-26 10,-16-1,-35-2</inkml:trace>
  <inkml:trace contextRef="#ctx0" brushRef="#br0" timeOffset="4062.4062">4797 8101,'0'0,"0"0,0 0,0 0,0 0,0 0,0 0,0 0,0 0,0 0,0 0,0 0,-113 91,113-91,0 0,0 0,-31 1,31-1,0 0,-25-21,25 21,-19-33,7-13,12-18,16-14,15-8,12 3,16 7,10 8,11 8,3 13,0 10,-4 14,-6 12,-9 11,-11 29,-17 12,-18 18,-18 18,-26 9,-19 7,-13-2,-7-13,6-17,6-22,11-21,5-18,10-10,4-11,4-9,12-9,7-7,20-9,11-1,12 3,4 10,-1 14,-3 14,-6 15,-12 11,-4 17,-21 12,-11 17,-21 18,-26 15,-9 16,-1-6,18-15,27-24,23-38</inkml:trace>
  <inkml:trace contextRef="#ctx0" brushRef="#br0" timeOffset="5914.5914">15625 6985,'0'0,"0"0,0 0,0 0,0 0,0 0,193-42,-123 14,5 9,-2 19,-9 7,-13 20,-20 8,-23 7,-26 0,-18-2,-13-3,-11-7,-5-8,2-3,3-7,15-11,8-10,6-14,9-11,6-8,17-3,-13-3,13 1,11 0,-4 4,11 7,1 8,5 6,5 6,6 7,7 9,4 11,-1 9,-6 11,-2 13,-3 12,-10 4,-16 6,-17-4,-26-6,-5 2,-12-5,-6-7,0-13,8-15,10-17,13-13,10-12,16-7,10-15,13-8,15-6,17 0,7 15,15 15,-5 14,-8 14,-24 12,-20 4,-20 8,-14 7,-13 8,-11 5,-10-2,-3-3,4-11,11-12,13-14,15-14,6-8,4-3,19-6,3 3,4 3,-1 3,-10 11,-7 11,-10 0,0 22,0-1,-20 9,-6 14,-18-3</inkml:trace>
  <inkml:trace contextRef="#ctx0" brushRef="#br0" timeOffset="20078.0076">5110 7749,'0'0,"0"0,0 0,0 0,0 0,0 0,0 0,0 0,0 0,0 0,0 0,0 0,0 0,0 0,0 0,0 0,0 0,0 0,0 0,0 0,0 0,0 0,0 0,0 0,0 0,0 0,0 0,0 0,0 0,0 0,0 0,0 0,0 0,0 0,0 0,0 0,0 0,0 0,0 0,0 0,0 0,0 0,0 0,0 0,174 9,-174-9,42 0,5-1,2 1,5-1,5 1,8 0,7-2,8 2,9-8,7 7,9-11,6 12,8-1,4 1,8-1,3 1,11-2,6 2,6-1,2 0,5 1,-1-2,9 13,-2-12,-5 13,-4-5,-2 4,-7-2,4 2,-8 1,-10-3,-5 5,-5-3,-9 2,-6 1,-10 4,-10-2,-7-2,-13 4,-10-3,-28-15</inkml:trace>
  <inkml:trace contextRef="#ctx0" brushRef="#br0" timeOffset="20836.0834">4912 6506,'0'0,"0"0,0 0,0 0,0 0,0 0,0 0,0 0,0 0,0 0,0 0,0 0,0 0,0 0,0 0,0 0,0 0,0 0,0 0,0 0,0 0,0 0,0 0,0 0,0 0,0 0,0 0,0 0,0 0,0 0,0 0,0 0,0 0,0 0,0 0,0 0,0 0,0 0,0 0,0 0,0 0,0 0,0 0,0 0,0 0,0 0,0 0,0 0,0 0,0 0,0 0,0 0,0 0,0 0,0 0,0 0,0 0,-11 98,11-98,0 0,0 0,0 25,0-25,0 0,-1 36,0 6,0 11,0 5,0 8,15 2,3-9,2-13</inkml:trace>
  <inkml:trace contextRef="#ctx0" brushRef="#br0" timeOffset="22075.2073">5024 6456,'0'0,"0"0,0 0,0 0,0 0,0 0,0 0,0 0,0 0,0 0,0 0,0 0,0 0,0 0,0 0,0 0,0 0,0 0,0 0,0 0,0 0,0 0,0 0,0 0,0 0,0 0,0 0,0 0,0 0,0 0,0 0,0 0,0 0,0 0,0 0,0 0,0 0,0 0,0 0,0 0,0 0,0 0,0 0,0 0,0 0,0 0,0 0,0 0,0 0,0 0,0 0,0 0,0 0,0 0,0 0,0 0,0 0,0 0,0 0,0 0,0 0,-30 97,30-97,0 0,0 46,-2 8,-10 8,9 6,-12 2,13-1,2-2,-2-9,10-9,8-16,9-15,8-18,7-11,8-16,4-14,0-13,-7-8,-6-7,-11 0,-8 5,-19 2,0 5,-12 6,-15 9,-7 8,-1 9,-4 16,-3 9,2 15,-5 17,2 22,4 14,12 4</inkml:trace>
  <inkml:trace contextRef="#ctx0" brushRef="#br0" timeOffset="22591.2589">9998 6748,'0'0,"0"0,0 0,0 0,0 0,0 0,0 0,0 0,-11 99,11-99,0 38,-1 0,1-38,12 51,-5 10,-7-61,6 75,-7-2</inkml:trace>
  <inkml:trace contextRef="#ctx0" brushRef="#br0" timeOffset="23327.3325">6073 10702,'0'0,"0"0,0 0,0 0,0 0,0 0,0 0,0 0,0 0,0 0,0 0,0 0,0 0,0 0,0 0,0 0,0 0,0 0,0 0,0 0,0 0,0 0,0 0,0 0,0 0,0 0,189 16,-189-16,53-10,4 12,2-4,2 2,-1 0,-7 13,-7-2,-13 1,-12 7,-11 3,-11 5,1 7,-21 0,3 3,0 1,2 0,3-1,12-1,1-4,10-4,20-4,20-10,34-16,29 2,24-8,21 8,8-1,-10 2</inkml:trace>
  <inkml:trace contextRef="#ctx0" brushRef="#br0" timeOffset="24094.4092">12005 12221,'0'0,"0"0,0 0,0 0,0 0,0 0,0 0,0 0,0 0,0 0,0 0,0 0,0 0,0 0,0 0,0 0,0 0,0 0,0 0,0 0,0 0,0 0,0 0,0 0,0 0,0 0,0 0,0 0,0 0,0 0,0 0,0 0,0 0,0 0,0 0,0 0,0 0,0 0,0 0,0 0,0 0,0 0,0 0,0 0,0 0,0 0,0 0,0 0,0 0,0 0,0 0,0 0,0 0,0 0,0 0,0 0,0 0,0 0,0 0,0 0,0 0,0 0,0 0,0 0,176 12,-116 6,-3-2,-10 4,-14 2,-13 3,-20 0,0 2,-28 1,-5 1,-8 3,0-3,7 2,12-2,22-3,12 1,20 2,10-2,7 5,-2-2,-3 1,-13-1,-14-4,-17-2,0-5,-26 1,-5-1,-9-6,-12 0,-9-13,9 2,9-12,24-12</inkml:trace>
  <inkml:trace contextRef="#ctx0" brushRef="#br0" timeOffset="25088.5086">16470 9905,'0'0,"0"0,0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43,-10-43,0 0,0 0,0 0,0 0,-11 34,11-34,0 0,0 0,0 0,-14 35,14-35,0 0,0 0,-10 34,10-34,0 0,1 33,-1-33,-1 27,1-5,13-6,6-5,5-4,5-7,1 9,1-9,-3-1,-1 12,-4-11,-3 14,-1-4,-3-1,1 1,-5 0,1-10,0 13,1-13,4-14,-1-7,1-11,-7-5,-9-5,8 7,-9 15,-2 9,-9 11,10 0,0 12,0-12,-2 22,-8-2,9 10,-15 10,2 7,0 7,-1 5,2 2,1 3,11-1,10-14,12-23</inkml:trace>
  <inkml:trace contextRef="#ctx0" brushRef="#br0" timeOffset="26115.6113">16005 5639,'0'0,"0"0,0 0,0 0,0 0,0 0,0 0,0 0,0 0,0 0,0 0,0 0,0 0,0 0,0 0,0 0,0 0,0 0,0 0,0 0,0 0,0 0,0 0,0 0,0 0,0 0,0 0,0 0,0 0,0 0,0 0,0 0,0 0,0 0,0 0,0 0,0 0,0 0,0 0,0 0,0 0,0 0,0 0,0 0,0 0,0 0,0 0,0 0,0 0,0 0,0 0,0 0,0 0,0 0,0 0,0 0,0 0,0 0,0 0,0 0,0 0,0 0,0 0,0 0,-173 32,127-31,0-1,1 0,0 0,8 0,4 1,10 0,12 10,11-11,0 15,0 0,13 1,-5 6,-8 1,10 1,-11 1,1 0,-8 1,-5 1,-2-1,-3 0,3-1,2-3,13-6,0-4,0-12,0 11,23-11,1 0,3 0,10 9,6-10,6 15,2-3,-3 6,-5 4,-13 1,-10 1,-12 6,-9 3,-22 10,-19 13,-25 11,-46 13,-58 8,-51-9</inkml:trace>
  <inkml:trace contextRef="#ctx0" brushRef="#br0" timeOffset="40826.0822">9734 7969,'0'0,"0"0,0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65,-27-65,0 0,0 0,0 0,0 0,0 0,0 0,0 0,0 16,0-16,0 11,0-11,0 0,0 0,0 0,0 0,0 0,8 15,-8-15,0 0,0 0,0 0,0 0,0 14,0-14,0 0,0 0,0 0,11 17,-11-17,0 0,0 0,9 19,-9-19,0 0,7 20,-7-20,8 22,6 3,-7 0,5 4,-1 1,-1 4,4-3,0 1,2 0,2 1,1 4,0 1,-2 6,2 2,-2 1,1 6,1 3,1 3,2 2,0 1,-2 0,2 2,-2 3,6 1,-2 3,3 2,4 2,-1 3,-1 4,1-1,-1 4,1-2,6 4,-3 1,1-2,7 8,-1-2,-1 2,2 2,-4-4,2 3,0 1,3 3,4 2,3 1,3 1,1 2,1 3,0 4,-5-2,-1 3,0-3,-2 0,1-1,-4 1,-1-5,1 2,-1-3,-2-4,-2-4,-3-1,1-8,-2-1,-2-5,0-6,-3-3,-1-5,-4-2,-1-6,-5-6,-3-5,-4-9,-2-3,-9-6,12-8,-12-5,-1-4,9-4,-8-9,0 11,0-11,0 0,0 0,0 9,-12-9,2-13</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8:09:08.900"/>
    </inkml:context>
    <inkml:brush xml:id="br0">
      <inkml:brushProperty name="width" value="0.05292" units="cm"/>
      <inkml:brushProperty name="height" value="0.05292" units="cm"/>
      <inkml:brushProperty name="color" value="#FF0000"/>
    </inkml:brush>
  </inkml:definitions>
  <inkml:trace contextRef="#ctx0" brushRef="#br0">10808 11079,'0'0,"0"0,0 0,0 0,0 0,0 0,0 0,0 0,0 0,0 0,0 0,0 0,0 0,0 0,0 0,0 0,0 0,0 0,0 0,0 0,0 0,0 0,0 0,0 0,0 0,0 0,0 0,0 0,0 0,0 0,0 0,0 0,0 0,0 0,0 0,0 0,0 0,0 0,0 0,0 0,18-106,-18 106,0 0,0-22,0 22,0-15,0 2,0 13,0 0,0 0,0-15,0 15,0 0,1-12,-1 12,-10-12,-5-4,-3 6,1 2,-5 8,3-12,-4 12,-6-8,-1 9,-3-1,2-1,0 10,0 0,2 3,0 0,5 5,4 1,6 4,3 6,1 3,10 1,-12 3,11 3,-7 3,6-1,2 5,0 2,-2-4,11 2,0-2,-2-3,3-3,-2-4,1-3,9-1,2-1,5-2,4-3,-1-5,0-5,-1-4,1-9,2 10,0-10,0 0,4 1,-3-1,0-19,3 2,-3-2,-4-4,-5-3,-3-7,-7 0,0-8,-12 0,13-5,-12-4,0-4,-1-2,0 5,0 1,2 0,-2 5,-9-1,-4 1,-3 8,-5 1,-7 8,-1 6,-6 4,-8 6,-1 12,-6 0,-2 1,8 13,0 8,9 3,9 3,7-4</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8:10:39.085"/>
    </inkml:context>
    <inkml:brush xml:id="br0">
      <inkml:brushProperty name="width" value="0.05292" units="cm"/>
      <inkml:brushProperty name="height" value="0.05292" units="cm"/>
      <inkml:brushProperty name="color" value="#FF0000"/>
    </inkml:brush>
  </inkml:definitions>
  <inkml:trace contextRef="#ctx0" brushRef="#br0">12446 8333,'0'0,"0"0,0 0,0 0,0 0,0 0,0 0,0 0,0 0,0 0,0 0,0 0,0 0,0 0,0 0,0 0,0 0,0 0,0 0,0 0,0 0,0 0,0 0,0 0,0 0,0 0,0 0,0 0,-161 106,115-73,-1 9,7 4,5 1,-6 8,10 5,4 6,13 0,13-5,25-9,8-9,10-16,17-9,13-18,11-15,10-19,-5-12,-6-11,-8-11,-11-3,-10-6,-10 1,-14 5,-21 5,-17 12,-23 9,-20 17,-12 20,-8 18,-4 13,13 8,9-2,25-4</inkml:trace>
  <inkml:trace contextRef="#ctx0" brushRef="#br0" timeOffset="285.0285">12968 9011,'0'0,"0"0,0 0,0 0,0 0,0 0,0 0,0 0,0 0,0 0,0 0,0 0,-27 89,27-89,0 0,0 0,-16 24,16-24,0 0,-24 41,24-41,-33 53,-3 1,-6-4,11-23,9-26</inkml:trace>
  <inkml:trace contextRef="#ctx0" brushRef="#br0" timeOffset="615.0615">13384 8461,'0'0,"0"0,0 0,0 0,0 0,0 0,0 0,0 0,0 0,0 0,0 0,0 0,0 0,0 0,0 0,0 0,0 0,0 0,0 0,0 0,0 0,0 0,0 0,0 0,0 0,0 0,0 0,0 0,0 0,0 0,0 0,0 0,0 0,0 0,0 0,0 0,0 0,0 0,0 0,0 0,0 0,0 0,0 0,0 0,0 0,0 0,0 0,0 0,0 0,0 0,0 0,0 0,0 0,0 0,0 0,0 0,0 0,0 0,0 0,0 0,0 0,-31 106,31-106,0 0,-15 71,14 10,0 0,-14 0,13 1,-16-6,1-12,2-18</inkml:trace>
  <inkml:trace contextRef="#ctx0" brushRef="#br0" timeOffset="1265.1265">11738 8116,'0'0,"0"0,0 0,0 0,0 0,0 0,0 0,0 0,0 0,0 0,0 0,0 0,0 0,0 0,0 0,0 0,0 0,0 0,0 0,-122 105,122-105,-35 33,-2 12,1 10,3 4,8 0,23-2,2-7,29-8,4-3,10-11,4-2,1-3,-1-2,-11 6,-8 7,-17 11,-20 18,-14 15,-16 7,-6 4,1-7,7-8,10-14,17-10,9-10,0-12,1-6,9-2,2 0,7 10,8 5,0 10,-1 4,0 0</inkml:trace>
  <inkml:trace contextRef="#ctx0" brushRef="#br0" timeOffset="1985.1985">14252 8404,'0'0,"0"0,0 0,0 0,0 0,0 0,0 0,0 0,0 0,0 0,0 0,0 0,0 0,0 0,0 0,0 0,0 0,0 0,0 0,0 0,0 0,0 0,0 0,0 0,0 0,0 0,0 0,0 0,0 0,0 0,0 0,0 0,0 0,0 0,0 0,0 0,0 0,0 0,0 0,0 0,0 0,0 0,0 0,0 0,0 0,0 0,0 0,0 0,0 0,0 0,0 0,0 0,0 0,0 0,0 0,0 0,0 0,0 0,0 0,0 0,0 0,0 0,0 0,0 0,0 0,0 0,0 0,0 0,0 0,0 0,0 0,0 0,0 0,0 0,0 0,184 40,-184-40,52 28,-11 3,-10 4,-15 3,-16 3,1 6,-31 6,-3 4,-2 6,0-1,9 3,10-2,16-3,0-7,11-5,14-8,10-4,7-3,4-2,-3-2,0 2,-11 5,-12 3,-9 10,-12 9,-17 12,-6 18,-5 8,4 5,8 2,16 1,-1-4,27-1,8-7,21-16</inkml:trace>
  <inkml:trace contextRef="#ctx0" brushRef="#br0" timeOffset="2932.2932">17515 8654,'0'0,"0"0,0 0,0 0,0 0,0 0,0 0,0 0,0 0,0 0,0 0,0 0,0 0,0 0,0 0,0 0,0 0,0 0,0 0,0 0,0 0,0 0,0 0,0 0,0 0,0 0,170-47,-170 47,33-1,5-1,0 13,-4 8,-8 7,-15 4,-11 12,-21 9,-10 12,-10 8,-2 2,8-2,12-7,12-8,11-12,24-11,15-12,13-7,15-7,13-8,1 0,-4 9,-7-1,-8 10,-11 6,-16 0,-10-6</inkml:trace>
  <inkml:trace contextRef="#ctx0" brushRef="#br0" timeOffset="3682.3682">21874 8736,'0'0,"0"0,0 0,0 0,0 0,0 0,0 0,0 0,0 0,0 0,0 0,0 0,0 0,0 0,0 0,0 0,0 0,0 0,0 0,161 74,-161-74,60 17,8 10,8 6,6 5,3 5,-7 5,-13-2,-19-7,-21-8,-25-9,-15-2,-18-2,-14 0,-11 3,0 3,8-1,18 3,23 4,24 3,24 5,11-3,6 1,-7-2,-13-4,-12-1,-17 2,-7 1,-28-1,-7 2,-9-1,-4 3,6 2,11-5,6-2</inkml:trace>
  <inkml:trace contextRef="#ctx0" brushRef="#br0" timeOffset="4413.4413">19998 11768,'0'0,"0"0,0 0,0 0,0 0,0 0,0 0,0 0,0 0,0 0,-40 104,-9-68,49-36,-63 41,-5 7,1-2,6 8,13 1,21 1,25-2,40-6,18-8,12-7,6-6,1-2,-5-1,-8 7,-12 9,-14 3,-17 5,-10 0,-9-2,-2-3,12-10,8-23,9-22,18-21,13-16,10-5,0-1,-7 19,-16 27,-21 9,-10 18,-14 0,-11-7,-12 14,-13 14,-15 13,-17 15,-17 19,-20 23,-25 29,-26 40,-13 10</inkml:trace>
  <inkml:trace contextRef="#ctx0" brushRef="#br0" timeOffset="9434.9434">3496 10518,'0'0,"0"0,0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 0,55 0,0 0,0 0,-45 12,45-12,0 0,-47 0,47 0,-47 17,-2-8,6 0,5 2,10-2,11-9,6 13,11-13,0 0,0 0,14 8,8-8,17 0,9-1,10 1,2-11,-1 13,-6-4,-12 2,-18 0,-14 9,-9-9,-25 21,-9-4,-10 5,-12 1,5-1,8-2,11-1,11-5,12-1,9-5,8 1,12 2,12 1,10 0,3-3,-1-10,-9 14,-10-13,-14 8,-11-8,0 12,-17-3,-8 5,-13 2,-9 2,0-1,5-3,18-5,10-9,14 0,0 0,15 0,7 0,9 0,8 0,-4-2,-8 2,-11 0,-16 12,0-12,-1 12,-14-2,-2 2,-7 3,-5 1,-1 0,8-6,10-8,12-2,0 0,11-2,7 2,9 0,4 0,1 0,-8 0,-12 0,-13 13,1-5,-18 6,-4 5,-10 3,-9 5,-2 2,9-3,11-6,14-5,8-4,20-11,3 16,7-16,2 16,-4-7,-12-9,-16 15,1-15,-11 11,0-11,-2 10,3-10,10 0,-8 0,8 0,10 0,0 0,-1 0,-1 0,-8 11,10-13,-10 14,0-12,-12 11,1-3,-10 2,-6 1,-5 1,3-1,13-11,16 11,0-11,0 0,20 0,6 0,2-1,0 10,-6-9,-15 10,-7-10,0 0,-9 0,9 9,0-9,0 0,0 0,0 0,11 0,0 0,4 0,-1-1,-4 9,-10-8,-1 18,1-7,-20 4,5 0,5-3,10 0,-1-4,1-8,11 10,4-10,-5-1,-10 10,10-9,-10 0,-1 9,-13-9,14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22T16:33:29.545"/>
    </inkml:context>
    <inkml:brush xml:id="br0">
      <inkml:brushProperty name="width" value="0.05292" units="cm"/>
      <inkml:brushProperty name="height" value="0.05292" units="cm"/>
      <inkml:brushProperty name="color" value="#FF0000"/>
    </inkml:brush>
  </inkml:definitions>
  <inkml:trace contextRef="#ctx0" brushRef="#br0">1915 10353,'0'0,"0"0,0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52,5-52,0 0,0 0,0 0,0 0,0 0,0 0,0 0,0 0,0 0,0 0,0 0,0 0,0 0,0 0,0 0,0 0,0 0,0 0,0 0,0 0,0 0,-13 10,13-10,0 0,0 0,0 0,0 0,0 0,-9 9,9-9,0 0,0 0,0 0,0 0,0 0,0 0,0 0,-8 11,8-11,0 0,0 0,0 0,0 0,0 0,0 0,-8 9,8-9,0 0,0 0,0 0,0 0,0 0,-8 9,8-9,0 0,0 0,0 0,0 0,0 10,0-10,0 0,0 0,0 0,-16 15,16-15,0 0,0 0,0 16,0-16,0 0,-12 19,12-19,0 24,-1 4,-12 4,13 4,-9 5,8 0,-11 1,12 2,-11-1,10 3,-7-1,6-2,2 0,-12-4,11 2,0 2,1-6,0-4,-1-5,0-6,1-6,0-8,0-8,0 0,0 0,0 0,0 0,0 0,-8 0,8-8,0 8</inkml:trace>
  <inkml:trace contextRef="#ctx0" brushRef="#br0" timeOffset="942.0942">2068 11430,'0'0,"0"0,0 0,0 0,0 0,0 0,0 0,0 0,0 0,0 0,0 0,0 0,0 0,0 0,0 0,0 0,0 0,0 0,0 0,0 0,0 0,0 0,0 0,0 0,0 0,0 0,0 0,0 0,0 0,0 0,0 0,166 27,-166-27,0 0,20 0,-20 0,20 0,3 1,20-2,4 1,1 0,0 0,5 0,0-2,3 2,2 0,0 0,-3 0,-3-1,-4 0,-7 1,-10 11,-8-11,-10 0,-4 1,-9-1,8 0,-8 0,0 0,0 0,0 0,0 0,-15-1,15 1,-10 0,10 0,0 0</inkml:trace>
  <inkml:trace contextRef="#ctx0" brushRef="#br0" timeOffset="3580.358">3432 10476,'0'0,"0"0,0 0,0 0,0 0,0 0,0 0,0 0,0 0,0 0,0 0,0 0,0 0,0 0,0 0,0 0,0 0,0 0,0 0,0 0,0 0,0 0,0 0,0 0,0 0,0 0,0 0,0 0,0 0,0 0,0 0,0 0,0 0,0 0,0 0,0 0,0 0,0 0,0 0,0 0,0 0,10 111,-10-111,0 0,15 36,-15-36,12 42,-5 11,-8 5,-1 2,1 1,0 0,0 3,-12 0,12-1,-9-5,9-7,-1-7,2-4,-1-2,0-7,1-2,0-10,0-19,18 0</inkml:trace>
  <inkml:trace contextRef="#ctx0" brushRef="#br0" timeOffset="4111.4111">3687 11379,'0'0,"0"0,0 0,0 0,0 0,0 0,0 0,0 0,0 0,0 0,0 0,0 0,0 0,0 0,0 0,0 0,0 0,0 0,0 0,0 0,0 0,0 0,0 0,0 0,0 0,0 0,0 0,0 0,0 0,0 0,0 0,0 0,0 0,0 0,0 0,0 0,193 28,-137-28,3 0,4-8,0 7,6 1,7 0,1 8,-1-9,-9 11,-9-10,-12 0,-12 0,-9-1,-2-17</inkml:trace>
  <inkml:trace contextRef="#ctx0" brushRef="#br0" timeOffset="4809.4808">5074 10628,'0'0,"0"0,0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0,-95 76,95-76,0 0,0 0,-1 40,1-40,0 0,-2 47,2-47,-1 51,0 3,0 2,0 0,7 1,-8-3,13-4,-3-5,3-5,3-6,2-6,-4-5,0-7,-3-3,-9-13,7 10,-7-10,0 0,0 0,0 0,0 0,0 9,9-9,-9 0,14 0</inkml:trace>
  <inkml:trace contextRef="#ctx0" brushRef="#br0" timeOffset="5212.5212">5335 11391,'0'0,"0"0,0 0,0 0,0 0,0 0,0 0,0 0,0 0,0 0,0 0,0 0,0 0,0 0,0 0,199 85,-137-75,3-10,4 12,5-12,-2 16,1-9,-3-8,-12 13,-7-12</inkml:trace>
  <inkml:trace contextRef="#ctx0" brushRef="#br0" timeOffset="5974.5974">6480 10625,'0'0,"0"0,0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17,85-17,0 0,0 0,8 49,-8-49,0 0,-1 52,1-52,-1 58,0-1,1-57,-12 59,10-2,-9 0,10-1,-1-1,1-1,13-4,-4-3,1-4,-2-9,0-10,-7-11,12-13,-12-14</inkml:trace>
  <inkml:trace contextRef="#ctx0" brushRef="#br0" timeOffset="6347.6346">6604 11323,'0'0,"0"0,0 0,0 0,174 56,-174-56,53-1,6-1,8 13,4-11,0-1,1 11,-9-9,-2 10,-6-12,-8 0,-3-8</inkml:trace>
  <inkml:trace contextRef="#ctx0" brushRef="#br0" timeOffset="7299.7299">7904 10541,'0'0,"0"0,0 0,0 0,0 0,0 0,0 0,0 0,0 0,0 0,0 0,0 0,0 0,0 0,0 0,0 0,0 0,0 0,0 0,0 0,0 0,0 0,0 0,0 0,0 0,0 0,0 0,0 0,0 0,0 0,0 0,0 0,0 0,0 0,0 0,0 0,0 0,0 0,0 0,0 0,0 0,0 0,0 0,0 0,0 0,0 0,0 0,0 0,0 0,0 0,0 0,0 0,0 0,0 0,0 0,0 0,0 0,0 0,0 0,0 0,0 0,0 0,0 0,0 0,0 0,0 0,0 0,0 0,0 0,0 0,0 0,0 0,-75 94,75-94,0 0,-1 45,1-45,-1 55,-1 2,2 5,-1 1,10 2,-10 1,15-6,-7 1,-9-5,19-7,-9-4,0-4,-1-10,-7-5,12-10,-12-6,0-10,0 0,0 0,0 0,0 0,0 0,0 0,0 0,0 0,0 0,8 0,-8 0,10-1,1 1,3 0,3-9,0 10,4-1,4 10,5-10,11 16,8-7,11-2,7-7,1 10,3-10,4-1,-2 13,-4-11,-8-1,-10 0,-9-1,-12-20</inkml:trace>
  <inkml:trace contextRef="#ctx0" brushRef="#br0" timeOffset="58481.8476">3719 10964,'0'0,"0"0,0 0,0 0,0 0,0 0,0 0,0 0,0 0,0 0,0 0,0 0,0 0,0 0,0 0,0 0,0 0,0 0,0 0,0 0,0 0,0 0,0 0,0 0,0 0,0 0,0 0,0 0,0 0,0 0,0 0,0 0,0 0,0 0,0 0,0 0,0 0,0 0,0 0,0 0,0 0,0 0,0 0,0 0,0 0,0 0,0 0,0 0,0 0,0 0,0 0,0 0,0 0,0 0,0 0,0 0,0 0,0 0,0 0,0 0,0 0,0 0,0 0,0 0,0 0,0 0,0 0,0 0,0 0,0 0,0 0,0 0,0 0,0 0,0 0,0 0,0 0,0 0,0 0,0 0,0 0,0 0,0 0,0 0,0 0,10-90,-10 90,0 0,0 0,0 0,0 0,0-21,0 21,0 0,0 0,0 0,-8-25,8 25,0 0,0 0,0-21,0 21,0 0,-11-24,11 24,0-21,-10 1,10-1,-8-2,8-2,-15-4,1-4,1 0,-3-3,0-1,-2 3,-3 0,2 4,-1-1,-2-2,1 4,-1 0,4 4,-1 4,0 0,-3 7,3 3,-2 11,6 0,1 0,3 13,3 0,8 1,-13 2,12 0,-8 1,9 1,-15 1,14 2,-11 2,12 0,-16 2,15 3,-13 6,12 4,-8 3,8 3,-7 4,9-1,-2-1,-8 0,9-1,1-3,-1 2,0 0,0 3,0 5,0-1,0-1,-1 4,-8-4,9 5,0 0,0 2,-8 1,7-1,1 5,10-6,-2-3,1-9,3-13,0-7,2-8,-1-3,2-2,1-11,-3 12,2-12,0 0,-1 8,1-8,3 0,-1 0,5-10,-3 10,5-17,-1 5,3 0,-3-2,2-3,0-2,0-3,0-1,-4-2,2-2,-5-5,2 0,-2-4,-2-2,-1-4,-4-1,-9-3,10-2,-9 0,-1-1,0 2,1 3,-2-1,-10 2,4-1,-2 1,0 2,-1 2,0 3,-1 7,0 7,1 5,0 5,0 12,10-13</inkml:trace>
  <inkml:trace contextRef="#ctx0" brushRef="#br0" timeOffset="158619.8603">2841 10824,'0'0,"0"0,0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0,41-99,-41 99,0 0,0 0,0 0,0 0,0 0,0-15,0 15,0 0,0 0,0 0,0 0,-16-14,16 14,0 0,0 0,0 0,-8-16,8 16,0 0,0 0,-11-16,11 16,0 0,-11-17,11 17,-14-15,-5-4,-2 2,-4-1,-3 4,-1 1,-4 0,-4 1,0 0,4 11,0-8,2 9,-2 0,-5 15,2 0,1 2,-2 5,4 2,3 7,2 3,5 6,0 5,6 0,6 4,10-1,1 2,9 2,7-6,5 2,5-4,7 0,7-3,4-3,6-5,0-7,-1-9,-3-6,-4-12,-5 1,-5 0,-1-20,-3 2,2-4,-2-3,-1-3,-1-6,-7-4,-3-1,-5-4,-11-2,1-1,0 1,-12-3,-1 7,-1-1,2 8,0-1,-2 3</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8:11:32.091"/>
    </inkml:context>
    <inkml:brush xml:id="br0">
      <inkml:brushProperty name="width" value="0.05292" units="cm"/>
      <inkml:brushProperty name="height" value="0.05292" units="cm"/>
      <inkml:brushProperty name="color" value="#FF0000"/>
    </inkml:brush>
  </inkml:definitions>
  <inkml:trace contextRef="#ctx0" brushRef="#br0">7281 9394,'0'0,"0"0,0 0,0 0,0 0,0 0,0 0,0 0,0 0,0 0,0 0,0 0,0 0,0 0,0 0,0 0,0 0,0 0,0 0,0 0,0 0,-191-47,148 55,-1 9,0 11,6 5,4 9,12 5,4 5,16 0,1 7,14-1,6 4,7-2,-1-1,3-5,-1 0,6-4,2-4,5-5,0-7,0-6,0-4,3-6,1-9,2-9,4 0,3-1,2 2,0-16,3 5,-4-5,-3 1,-4-4,-2-2,-3 2,-3-3,-1-1,-7-3,-5-5,-2-4,-7-5,-6-6,-10-5,1-9,-21-3,-15-6,-11-3,-12 0,-2 6,-5 0,-1 8,-3 7,0 7,1 12,1 10,7 10,5 11,5 13,5 8,4 7,9 12,2 8,8 14,4 16,15 15,0 12,24-3</inkml:trace>
  <inkml:trace contextRef="#ctx0" brushRef="#br0" timeOffset="1439.1439">13673 14700,'0'0,"0"0,0 0,0 0,0 0,0 0,0 0,0 0,0 0,0 0,0 0,0 0,0 0,0 0,0 0,0 0,0 0,0 0,0 0,0 0,0 0,0 0,0 0,0 0,0 0,0 0,0 0,0 0,0 0,0 0,0 0,0 0,0 0,0 0,0 0,0 0,0 0,0 0,0 0,0 0,0 0,-10-95,10 95,0 0,0 0,0 0,-31-15,31 15,0 0,0 0,-41-11,41 11,0 0,-53 0,53 0,-60 0,-1 2,2 26,-4 2,1 4,1 4,-2-3,0-5,-2-5,-1-6,4 0,4-3,4 3,7 3,8 7,7 11,13 8,20 14,14 15,26 18,21 8,14 2,6-5,1-9,-3-11,-6-18,-6-14,1-22,-6-15,-2-11,-2-27,-3-18,-4-15,-6-12,-2-3,-7 0,-5 3,-3 6,-4 3,-2 9,-2 4,-1 5,-1 8,-2 5,0 3,-3 6,2 1,1 0,8-5,3-6,-2-7,-7-5,-9-3,-11-4,-19 0,-7-3,-10 4,-9 1,3 4,-8 7,2 9,2 6,-1 9,-2 16,-6-1,-5 21,-6 11,3 10,9-4,18-22</inkml:trace>
  <inkml:trace contextRef="#ctx0" brushRef="#br0" timeOffset="25340.5338">12479 10592,'0'0,"0"0,0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0,142-19,-142 19,0 0,0 0,0 0,0 0,0 0,0 0,0 0,0 0,0 0,15 8,-15-8,0 0,0 0,11 0,-11 0,0 0,14 0,-14 0,19 0,4 10,7-11,4 12,8-11,8 10,0-10,5 9,3-10,-1 10,6-11,6 1,8 1,7-13,9 11,7-8,1 7,-1 2,-3 1,-12-3,-10-6,-11 8,-15 1,-6 0,-15-2,-5 1,-9 1,-14 0,11 0,-11 0,0 0,-11 0,1-9,-3 11,-1-11,2 10,2-9,10 8,-13 0,13 0,0 0,0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22T16:36:57.201"/>
    </inkml:context>
    <inkml:brush xml:id="br0">
      <inkml:brushProperty name="width" value="0.05292" units="cm"/>
      <inkml:brushProperty name="height" value="0.05292" units="cm"/>
      <inkml:brushProperty name="color" value="#FF0000"/>
    </inkml:brush>
  </inkml:definitions>
  <inkml:trace contextRef="#ctx0" brushRef="#br0">7718 10082,'0'0,"0"0,0 0,0 0,0 0,0 0,0 0,0 0,0 0,0 0,0 0,0 0,0 0,0 0,0 0,0 0,0 0,0 0,0 0,0 0,0 0,0 0,0 0,0 0,0 0,0 0,0 0,0 0,0 0,0 0,0 0,0 0,0 0,0 0,0 0,0 0,0 0,0 0,0 0,0 0,0 0,0 0,0 0,0 0,0 0,0 0,91-97,-91 97,0 0,0 0,15-25,-15 25,0 0,13-26,-13 26,10-27,-9 0,7 0,-7-1,-13-2,2-1,-3 0,-4 0,-2-3,-3 1,-3 0,-5-1,-5 1,-1 1,-5 1,2 3,-2 4,-5 1,-2 5,-5 3,-4 4,-5 12,0-1,-4-1,3 20,10-1,0 7,5 0,6 7,2 4,6 6,2 4,5 7,5 0,4 5,17 1,-1 2,1-1,13 0,5-4,6-2,8-7,10 2,10-9,9-5,8-4,7-7,-1-6,1-6,-1-4,-5-8,-2 8,-3-8,-5-14,1-2,-4-8,0-8,-7-2,-4-7,-8 1,-11-4,-7 1,0 2,-6-7,-12-1,0-4,-9 1,-19 0,-13 6,-16 5,-12 7,-14 8,-7 3,-3 1</inkml:trace>
  <inkml:trace contextRef="#ctx0" brushRef="#br0" timeOffset="21530.1528">6494 9342,'0'0,"0"0,0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22,-4-22,0 0,0 0,0 0,0 0,0 0,0 0,0 0,0 0,0 0,0 0,0 0,0 0,0 0,0 0,0 0,0 0,0 0,0 0,0 0,0 0,0 0,0 0,0 0,0 0,0 0,0 0,0 0,0 0,0 0,0 0,0 0,0 0,0 0,0 0,0 0,0 0,0 0,0 0,0 0,14 0,-14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13,0-13,0 0,0 0,0 0,0 0,0 0,0 0,0 0,0 0,0 0,0 10,0-10,0 0,0 0,0 0,0 0,0 0,0 0,0 0,0 0,-1 8,1-8,0 0,0 0,0 0,0 0,0 0,0 0,0 0,-2 11,2-11,0 0,0 0,0 0,0 0,0 0,0 0,0 13,0-13,0 0,0 0,0 0,0 0,0 0,0 14,0-14,0 0,0 0,0 0,0 0,0 16,0-16,0 0,0 0,0 0,-1 18,1-18,0 0,0 0,0 18,0-18,0 0,11 16,-11-16,-1 20,1 0,7 2,-8 2,1-1,8 5,-8 0,-1 1,12 0,-11 3,6-2,-6 0,9-2,-9-2,8 0,-8-1,9 0,-10-1,10 1,-10 0,11 1,-11-3,10 2,-10-2,1 4,9-4,-10 2,9-1,-9-2,9 2,-9-2,9 1,-9 1,12 1,-11-1,-2-5,13 1,-11 0,-1-3,10 1,-9-3,-1-3,10 3,-9-2,0 0,9 0,-9-1,0-2,0 1,9-1,-9 1,-2-2,10 0,-8 1,0-2,0 0,0-8,-1 15,1-15,10 13,-10-13,0 9,0-9,0 0,0 0,0 0,0 0,0 0,0 0,0 0,0 0</inkml:trace>
  <inkml:trace contextRef="#ctx0" brushRef="#br0" timeOffset="106114.6104">7142 9823,'0'0,"0"0,0 0,0 0,0 0,0 0,0 0,0 0,0 0,0 0,0 0,0 0,0 0,0 0,0 0,0 0,0 0,0 0,0 0,0 0,0 0,0 0,0 0,0 0,0 0,0 0,0 0,0 0,0 0,0 0,0 0,0 0,0 0,0 0,0 0,0 0,0 0,0 0,0 0,0 0,0 0,0 0,0 0,0 0,0 0,0 0,0 0,0 0,0 0,0 0,0 0,0 0,0 0,0 0,0 0,0 0,0 0,0 0,0 0,0 0,0 0,0 0,0 0,0 0,0 0,0 0,0 0,0 0,0 0,0 0,0 0,0 0,46 17,-46-17,0 0,0 0,32 28,-32-28,0 0,36 32,-36-32,40 37,-1 2,4-1,0 3,-1-2,2-1,-4-7,0-4,-1-9,-3-18,-3-1,-9-16,-9-12</inkml:trace>
  <inkml:trace contextRef="#ctx0" brushRef="#br0" timeOffset="106449.6439">7529 9733,'0'0,"0"0,0 0,0 0,0 0,0 0,0 0,0 0,0 0,0 0,0 0,0 0,0 0,-85 120,85-120,-48 49,-13 6,-5 3,1 2,5-7,16-14,14-16,11-23,6-14,-1-15,-1-8</inkml:trace>
  <inkml:trace contextRef="#ctx0" brushRef="#br0" timeOffset="106706.6696">6937 9876,'0'0,"0"0,0 0,0 0,0 0,0 0,0 0,0 0,0 0,0 0,0 93,0-93,0 0,64 19,-64-19,90 17,24 1,18-5,10-3,-4-10,-24 9,-31-8,-35-2</inkml:trace>
  <inkml:trace contextRef="#ctx0" brushRef="#br0" timeOffset="107032.7021">7316 9613,'0'0,"-15"104,15-104,0 0,-1 41,1-41,-2 89,10 22,2 18,-2 0,4-21</inkml:trace>
  <inkml:trace contextRef="#ctx0" brushRef="#br0" timeOffset="108555.8545">8498 9664,'0'0,"0"0,0 0,0 0,0 0,0 0,0 0,0 0,0 0,0 0,0 0,0 0,0 0,0 0,0 0,0 0,0 0,0 0,0 0,0 0,0 0,0 0,0 0,0 0,0 0,0 0,0 0,0 0,0 0,0 0,0 0,0 0,0 0,0 0,0 0,0 0,0 0,0 0,0 0,0 0,0 0,0 0,0 0,0 0,0 0,0 0,0 0,0 0,0 0,0 0,0 0,0 0,0 0,130 97,-130-97,55 36,5 6,4 5,2 3,-3 0,-3-3,-4-4,-2-7,-3-4,-4-7,-7-8,-10-17,-17 0,-12-16</inkml:trace>
  <inkml:trace contextRef="#ctx0" brushRef="#br0" timeOffset="108887.8877">9113 9810,'-24'11,"-6"4,30-15,0 0,0 0,-33 17,33-17,0 0,-66 36,66-36,-76 39,-10 6,-1 5,2-3,11-3,13-6,16-12,13-15,13-11,7-28,13-8</inkml:trace>
  <inkml:trace contextRef="#ctx0" brushRef="#br0" timeOffset="109163.9153">8415 9861,'0'0,"0"0,0 0,0 0,0 0,0 0,0 0,0 0,0 0,0 0,0 0,0 0,0 0,0 0,0 0,0 0,98 10,-98-10,0 0,89 18,-89-18,105 24,11 2,1 2,-7-2,-12 0,-17-6,-16-9,-18-11</inkml:trace>
  <inkml:trace contextRef="#ctx0" brushRef="#br0" timeOffset="109499.9489">8831 9519,'0'0,"0"0,0 0,0 0,25 110,-25-110,-2 81,9 22,1 19,-11 5,11-7,-9-24,-1-28</inkml:trace>
  <inkml:trace contextRef="#ctx0" brushRef="#br0" timeOffset="110046.0035">8066 10056,'0'0,"0"0,0 0,0 0,0 0,0 0,0 0,0 0,0 0,0 0,0 0,0 0,0 0,0 0,0 0,0 0,0 0,0 0,0 0,35-90,-35 90,31-11,4 3,-35 8,0 0,38-1,-38 1,75-15,7 14,10 2,7-2,9 10,7 1,5 9,1-3,-4 1,-2-3,-4-4,-6-2</inkml:trace>
  <inkml:trace contextRef="#ctx0" brushRef="#br0" timeOffset="110605.0594">9347 9899,'0'0,"0"0,0 0,0 0,0 0,0 0,0 0,0 0,0 0,0 0,0 0,0 0,0 0,0 0,0 0,0 0,0 0,0 0,0 0,0 0,0 0,0 0,0 0,133 79,-133-79,0 0,18 23,-18-23,19 27,6-1,0-2,0-8,-6-3,-6-13,-13 10,0-10,0 0,-18 0,-8 0,-7 11,-5-3,2 6,5-1,5 2,6 0,5-2,5-1,10-12,9 0</inkml:trace>
  <inkml:trace contextRef="#ctx0" brushRef="#br0" timeOffset="138688.8675">1288 15697,'0'0,"-65"-175,65 175,-32-89,57-89,-3-4,53 120,25 80,-74 47,2 11,-1 24,-26-72,-28-63,-7 14,-13 84,-15 11,43 81,5 6,15-98,0-25,-1-16</inkml:trace>
  <inkml:trace contextRef="#ctx0" brushRef="#br0" timeOffset="167327.7311">8437 10988,'0'0,"0"0,0 0,0 0,0 0,0 0,0 0,0 0,0 0,0 0,0 0,0 0,0 0,0 0,0 0,0 0,0 0,0 0,0 0,0 0,0 0,0 0,0 0,0 0,0 0,0 0,0 0,0 0,0 0,0 0,0 0,0 0,0 0,0 0,0 0,0 0,0 0,0 0,0 0,0 0,0 0,0 0,0 0,159 49,-159-49,60 70,16 22,5 12,2 0,-12-20,-15-24,-16-19,-11-21,-4-20,-4-9,-3-27,-3-24</inkml:trace>
  <inkml:trace contextRef="#ctx0" brushRef="#br0" timeOffset="167564.7548">8942 11134,'-10'0,"-9"12,19-12,0 0,0 0,-34 12,34-12,0 0,-66 31,66-31,-91 42,-15 10,3 0,15-4,26-8,28-8,17-11,17-21,-13 0</inkml:trace>
  <inkml:trace contextRef="#ctx0" brushRef="#br0" timeOffset="168097.8081">9889 10816,'0'0,"0"0,0 0,0 0,0 0,0 0,0 0,0 0,24 109,-24-109,67 68,-34-47,6 4,6 0,48 25,17 6,13 0,-5-3,-11-7,-19-11,-24-16,-22-19,-17-9,-23-25,-2-15,-15-9</inkml:trace>
  <inkml:trace contextRef="#ctx0" brushRef="#br0" timeOffset="168310.8293">10605 10853,'0'0,"-9"-9,9 9,0 0,0 0,0 0,0 0,0 0,0 0,0 0,0 0,0 0,-23 0,23 0,0 0,0 0,-32 29,32-29,0 0,-55 42,55-42,-78 61,-13 18,-3 5,11-1,13-14,22-17,17-21,15-18,16-13</inkml:trace>
  <inkml:trace contextRef="#ctx0" brushRef="#br0" timeOffset="168871.8854">12019 10762,'0'0,"0"0,0 0,0 0,0 0,0 0,0 0,0 0,0 0,0 0,0 0,0 0,0 0,0 0,0 0,0 0,0 0,0 0,0 0,0 0,0 0,0 0,0 0,0 0,0 0,0 0,0 0,0 0,0 0,0 0,0 0,0 0,0 0,0 0,0 0,0 0,0 0,0 0,0 0,0 0,0 0,0 0,0 0,0 0,0 0,0 0,0 0,0 0,0 0,0 0,0 0,0 0,0 0,0 0,0 0,0 0,0 0,0 0,0 0,0 0,0 0,-161 6,161-6,0 0,-15 0,-2-8,-5 9,-7 13,-6 3,2 2,11-2,5-7,0 20,16-12,1 7,12 3,4 32,16 11,10 6,12 2,16-3,4-13,5-14,-4-24,-4-25,-16-27,-6-13,-16-11</inkml:trace>
  <inkml:trace contextRef="#ctx0" brushRef="#br0" timeOffset="169095.9079">12245 10847,'-28'10,"-15"9,43-19,0 0,-47 31,47-31,-92 54,-12 20,3 3,11-3,25-10,26-15,30-23,30-28</inkml:trace>
  <inkml:trace contextRef="#ctx0" brushRef="#br0" timeOffset="169518.9502">13074 10603,'0'0,"0"0,0 0,0 0,0 0,0 0,0 0,0 0,0 0,0 0,0 0,0 0,0 0,0 0,0 0,0 0,-118 88,118-88,0 0,-24 21,24-21,-11 78,23-46,2 4,9 7,21 36,15 5,17 0,9-3,7-3,4-7,-4-14,0-11,-9-17,-5-18,-13-22</inkml:trace>
  <inkml:trace contextRef="#ctx0" brushRef="#br0" timeOffset="169805.9789">13648 10917,'-162'30,"148"-10,14-20,-22 25,-19 27,-16 23,-16 11,-12 6,-6-6,0-9,7-18,15-16,13-23</inkml:trace>
  <inkml:trace contextRef="#ctx0" brushRef="#br0" timeOffset="170342.0325">12909 11969,'0'0,"0"0,0 0,0 0,0 0,0 0,0 0,0 0,62 121,-62-121,33 45,5 2,108 91,-99-101,4-1,-2 1,48 34,-7-7,-13-6,-17-14,-16-8,-12-17,-9-19,-7 0,-5-33,-10-10</inkml:trace>
  <inkml:trace contextRef="#ctx0" brushRef="#br0" timeOffset="170575.0558">13734 12260,'-17'0,"-6"13,23-13,0 0,0 0,-34 10,34-10,0 0,-60 17,60-17,-81 23,-11 7,-6 7,-5 6,6 9,13-2,10-7,16-12,10-16</inkml:trace>
  <inkml:trace contextRef="#ctx0" brushRef="#br0" timeOffset="171033.1016">11380 12099,'0'0,"0"0,0 0,0 0,0 0,0 0,0 0,0 0,113 104,-113-104,86 74,-58-51,7 7,3 2,37 34,7 7,3 4,1-4,0-1,-7-11,-8-13,-13-15,-16-25,-12-19,-10-17,-9-12</inkml:trace>
  <inkml:trace contextRef="#ctx0" brushRef="#br0" timeOffset="171270.1253">12217 12359,'0'0,"-13"0,13 0,0 0,0 0,0 0,-15 15,15-15,0 0,0 0,-38 23,38-23,0 0,-58 42,58-42,-75 62,-7 22,-5 7,8-2,15-11,14-21,15-17</inkml:trace>
  <inkml:trace contextRef="#ctx0" brushRef="#br0" timeOffset="171714.1697">11611 13346,'0'0,"0"0,0 0,0 0,0 0,0 0,0 0,0 0,0 0,0 0,0 0,0 0,0 0,16 134,-16-134,47 72,6 2,7 1,6 0,3 1,0-4,-3-8,-4-7,-7-19,-9-17,-13-21,-15-13</inkml:trace>
  <inkml:trace contextRef="#ctx0" brushRef="#br0" timeOffset="172006.1989">12168 13464,'0'0,"0"0,0 0,0 0,-119 105,119-105,-73 42,-24 10,-16 6,-9 5,5 1,8-6,18-12,19-15,16-17</inkml:trace>
  <inkml:trace contextRef="#ctx0" brushRef="#br0" timeOffset="172780.2763">10075 13303,'0'0,"0"0,0 0,0 0,0 0,0 0,0 0,0 0,0 0,0 0,0 0,0 0,0 0,0 0,0 0,0 0,0 0,0 0,0 0,0 0,0 0,0 0,-4 87,4-87,0 0,0 0,0 0,16-1,-16 1,0 0,0 0,22 18,-22-18,0 0,26 16,-26-16,58 38,12 16,6 20,3 17,-5 6,-4 3,-3-7,-4-15,-2-15</inkml:trace>
  <inkml:trace contextRef="#ctx0" brushRef="#br0" timeOffset="173082.3064">10512 13711,'0'0,"0"13,0-13,0 0,0 0,0 0,-16 19,16-19,0 0,0 0,-19 40,19-40,0 0,-31 60,31-60,-41 80,-15 18,-12 9,0 1,6-17,19-17,20-19</inkml:trace>
  <inkml:trace contextRef="#ctx0" brushRef="#br0" timeOffset="173510.3493">10226 14655,'0'0,"0"0,0 0,0 0,0 0,0 0,0 0,0 0,0 0,0 0,0 0,0 0,0 0,0 0,20 22,-20-22,0 0,0 0,0 0,22 27,-22-27,0 0,0 0,34 41,-34-41,0 0,43 52,-43-52,54 59,8 4,4 4,2-3,-5-3,-2-4,-7-13,-7-14,-8-15,-9-15,-11-21</inkml:trace>
  <inkml:trace contextRef="#ctx0" brushRef="#br0" timeOffset="173766.3749">10701 14778,'0'0,"-16"0,16 0,0 0,0 0,0 0,-16 17,16-17,0 0,0 0,-35 26,35-26,0 0,-47 45,47-45,-57 60,-3 22,-1 5,5 0,19-11,14-21,24-20</inkml:trace>
  <inkml:trace contextRef="#ctx0" brushRef="#br0" timeOffset="174239.4222">11727 14644,'0'0,"0"0,0 0,0 0,0 0,0 0,0 0,0 0,0 0,0 0,0 0,0 0,16 20,-16-20,0 0,0 0,26 36,-26-36,0 0,40 58,-40-58,50 73,4 1,1-3,-3-10,2-5,1-4,0-11,1-12,-9-15,-6-14,-10-18</inkml:trace>
  <inkml:trace contextRef="#ctx0" brushRef="#br0" timeOffset="174525.4508">12094 14670,'0'0,"0"0,0 0,0 0,0 0,0 0,-12 14,12-14,0 0,0 0,-19 28,19-28,0 0,-32 47,32-47,-42 71,-6 10,-1 8,4-8,6-13,10-15,12-19,18-16,7-18,17-16</inkml:trace>
  <inkml:trace contextRef="#ctx0" brushRef="#br0" timeOffset="174990.4973">13089 14438,'0'0,"0"0,0 0,0 0,0 0,0 0,0 0,0 0,0 0,0 0,0 0,0 0,0 0,0 0,0 0,0 0,0 0,0 0,0 0,0 0,0 0,0 0,0 0,0 0,0 0,0 0,0 0,18 99,-18-99,0 0,0 0,29 40,-29-40,0 0,22 23,-22-23,27 27,4 7,33 32,11 14,5 6,2 0,-3-2,-5-3,-6-9,-5-6,-8-12,-9-17</inkml:trace>
  <inkml:trace contextRef="#ctx0" brushRef="#br0" timeOffset="175312.5294">13743 14679,'0'0,"0"0,0 0,0 0,0 0,0 0,0 0,-11 13,11-13,0 0,0 0,0 0,-23 23,23-23,0 0,0 0,-32 37,32-37,0 0,-47 53,47-53,-59 63,-10 12,-9 6,-7 4,2 3,6-9,8-12,7-12</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8T18:13:28.731"/>
    </inkml:context>
    <inkml:brush xml:id="br0">
      <inkml:brushProperty name="width" value="0.05292" units="cm"/>
      <inkml:brushProperty name="height" value="0.05292" units="cm"/>
      <inkml:brushProperty name="color" value="#FF0000"/>
    </inkml:brush>
  </inkml:definitions>
  <inkml:trace contextRef="#ctx0" brushRef="#br0">3376 10301,'0'0,"0"0,0 0,0 0,-3 132,3-132,-2 96,1 5,-3-2,2-4,-13-4,6-6,-2-4,-1-14,3-9,7-17,-11-16,13-17,0-23,1-19</inkml:trace>
  <inkml:trace contextRef="#ctx0" brushRef="#br0" timeOffset="434.0434">3302 10743,'0'0,"0"0,0 0,0 0,0 0,0 0,0 0,0 0,0 0,0 0,0 0,0 0,0 0,0 0,0 0,0 0,0 0,0 0,0 0,0 0,0 0,0 0,0 0,0 0,0 0,0 0,0 0,0 0,0 0,0 0,0 0,0 0,0 0,0 0,0 0,0 0,213 23,-138-9,5 6,-1 3,-14 4,-13-1,-20 3,-18 2,-15 0,-30 6,-15 6,-18 7,-15-1,-10 2,-3-2,0-4,7-7,15-9,19-16,24-13,18 0,21-11,18-6</inkml:trace>
  <inkml:trace contextRef="#ctx0" brushRef="#br0" timeOffset="1253.1253">4201 10984,'0'0,"0"0,0 0,0 0,0 0,0 0,0 0,0 0,0 0,0 0,0 0,0 0,0 0,0 0,0 0,0 0,0 0,0 0,0 0,0 0,0 0,0 0,0 0,0 0,0 0,0 0,0 0,0 0,0 0,0 0,0 0,0 0,0 0,0 0,0 0,0 0,0 0,0 0,0 0,0 0,0 0,0 0,0 0,0 0,0 0,0 0,0 0,0 0,0 0,0 0,0 0,0 0,0 0,-168 8,168-8,-56 18,7 2,9 3,9 2,7 0,8-2,16 4,-2-4,23-7,15-7,11-9,8-14,1-3,1-7,-5-3,-4 2,-3 0,-7 5,-7 2,-8 6,-12 13,-10-9,-1 8,-1 14,-15 2,1 8,0 6,-2 0,5 2,11 2,-8-9,8-3,17-7,2-15,9 0,12 0,9-24,5-2,4-5,1 0,-4 1,-5 10,-13 7,-11 13,-11 0,-14 12,-1 8,1 5,-14 4,-3 3,-4-3,-2 1,1-6,6-5,5-3,10-6,1-10,0 0,11-11,3-12</inkml:trace>
  <inkml:trace contextRef="#ctx0" brushRef="#br0" timeOffset="2202.2202">2760 11229,'0'0,"0"0,0 0,199-53,-39 1,44-12,48-4,32 7,-3 21,-28 21,-37 18,-34 16,-46 6,-53 2,-63-2,-61-7,-58-14,-51 14,-41-13,-32 15,-17 0,-5 10,-6 8,8 8,9 1,23 5,50-7,56-12,53-8,52-11,43-10,45-1,53-18,43-3,40-6,23 0,24-1,10 7,-8 6,-17 16,-34 6,-41 14,-50 4,-56-3,-55-3,-52-6,-51-12,-51 0,-48-8,-42 0,-25 10,-9 7,5 12,17 15,18 14,10 16,-1 24,16 12</inkml:trace>
  <inkml:trace contextRef="#ctx0" brushRef="#br0" timeOffset="3988.3988">6418 9435,'0'0,"0"0,0 0,0 0,0 0,0 0,0 0,0 0,0 0,0 0,0 0,0 0,0 0,0 0,0 0,0 0,0 0,0 0,0 0,0 0,0 0,0 0,0 0,0 0,0 0,0 0,0 0,17 98,-17-98,0 0,0 0,6 36,-6-36,0 0,-1 46,1-46,-1 59,-1 10,1 8,-2 9,2 7,-2 5,1 5,-2 0,3-3,-2-13,11-19,-9-27,12-28,-11-29</inkml:trace>
  <inkml:trace contextRef="#ctx0" brushRef="#br0" timeOffset="4412.4412">6326 10056,'0'0,"0"0,0 0,0 0,0 0,0 0,0 0,0 0,0 0,0 0,0 0,0 0,0 0,0 0,0 0,0 0,0 0,0 0,174-21,-174 21,70 0,9 0,-79 0,84 22,-4 6,-7 6,-21 9,-19 5,-22 6,-25 3,-24 4,-21 5,-19-3,-12-5,-3-4,4-10,2-12,14-8,15-11,19-13,20 0,19-23,31-12,16-14</inkml:trace>
  <inkml:trace contextRef="#ctx0" brushRef="#br0" timeOffset="4926.4926">6965 10119,'0'0,"0"0,0 0,0 0,0 0,0 0,0 0,0 0,0 0,0 0,0 0,0 0,0 0,0 0,0 0,0 0,0 0,0 0,0 0,0 0,0 0,0 0,0 0,65 98,-65-98,0 0,37 41,-37-41,41 57,5 4,5 6,-4-7,-1-13,-4-18,-2-29,-8 0,0-38,0-13,3-13</inkml:trace>
  <inkml:trace contextRef="#ctx0" brushRef="#br0" timeOffset="5113.5113">7712 10147,'0'0,"0"0,0 0,0 0,0 0,0 0,0 0,0 0,0 0,0 0,0 0,0 0,0 0,0 0,0 0,0 0,0 0,0 0,0 0,0 0,0 0,0 0,0 0,0 0,0 0,0 0,0 0,0 0,0 0,0 0,0 0,0 0,0 0,0 0,-30 95,30-95,-68 69,-18 27,-17 29,-10 30,6 23,16 3,20-16,24-43</inkml:trace>
  <inkml:trace contextRef="#ctx0" brushRef="#br0" timeOffset="5658.5658">8469 9910,'0'0,"0"0,0 0,0 0,0 0,0 0,0 0,0 0,0 0,0 0,9 97,-9-97,0 0,-2 33,2-33,-10 49,0 18,-5 5,3 7,0 3,2-9,1-6,7-16,-9-18,11-15,-9-18,9-8,0-18,2-13,-2-22,31-14,4-10,7-1,7 4,4 9,3 17,-1 15,1 16,-1 14,5 13,-2-3</inkml:trace>
  <inkml:trace contextRef="#ctx0" brushRef="#br0" timeOffset="6658.6658">9372 10050,'0'0,"0"0,0 0,0 0,0 0,0 0,0 0,0 0,0 0,0 0,0 0,0 0,0 0,0 0,0 0,0 0,0 0,0 0,0 0,0 0,0 0,0 0,0 0,0 0,0 0,0 0,0 0,0 0,0 0,0 0,0 0,0 0,0 0,0 0,0 0,0 0,0 0,0 0,0 0,0 0,0 0,0 0,0 0,0 0,0 0,0 0,0 0,0 0,0 0,0 0,0 0,0 0,0 0,0 0,0 0,0 0,0 0,0 0,0 0,0 0,0 0,0 0,0 0,0 0,0 0,0 0,0 0,0 0,0 0,0 0,0 0,0 0,0 0,0 0,0 0,-154 93,154-93,-70 35,3 6,5 5,12-1,12-5,15-9,13-12,10-9,10-10,10 0,21-24,22-15,24-18,11-8,0-2,-21 11,-26 19,-24 15,-27 22,0 0,-13 22,-8 13,-6 11,2 6,6-2,19-9,0-9,20-11,8-8,14-13,21-20,22-11,11-12,-3 3,-19 11,-25 18,-23 11,-17 25,-10 5,-12 7,-6 5,0 0,-2 0,7-8,14-9,0-8,-1-9,10-8,21-21,23-12,33-18,25-10,6 2,-13 19,-28 19,-30 21,-23 8,-12 15,-3 9,-9 10,13 2,-13-1,1-2,0-7,-11-1,11-5,20-9,5-5,9-14,4-25,3-16,2-21</inkml:trace>
  <inkml:trace contextRef="#ctx0" brushRef="#br0" timeOffset="7035.7035">11258 9588,'0'0,"0"0,0 0,0 0,0 0,0 0,0 0,0 0,0 0,0 0,0 0,0 0,0 0,0 0,0 0,0 0,9 101,-9-101,0 0,-18 40,18-40,-17 52,5 18,-1 8,1 6,-5 6,-5 0,2 1,2 0,18-6,-16-11,16-9,0-9,-10-14,9-9,1-9,-1-11,1-13,0 0,1-37,0-5</inkml:trace>
  <inkml:trace contextRef="#ctx0" brushRef="#br0" timeOffset="7303.7303">10923 10260,'0'0,"0"0,0 0,0 0,0 0,0 0,0 0,0 0,0 0,0 0,0 0,0 0,0 0,0 0,0 0,0 0,0 0,0 0,0 0,0 0,0 0,0 0,0 0,0 0,0 0,0 0,0 0,0 0,0 0,0 0,0 0,0 0,0 0,0 0,0 0,0 0,219-13,-111 13,19 16,7-3,7 8,7 2,1 3,3 4,-4 2,2 4,-11 2,-19-8</inkml:trace>
  <inkml:trace contextRef="#ctx0" brushRef="#br0" timeOffset="8381.8381">11008 10205,'0'0,"0"0,0 0,0 0,0 0,0 0,0 0,0 0,0 0,0 0,0 0,0 0,0 0,0 0,0 0,0 0,0 0,0 0,0 0,102 108,-102-108,54 38,7 10,10 7,3 11,0 10,-6 4,-2 16,-4 5,-7 9,0-5,-16-17</inkml:trace>
  <inkml:trace contextRef="#ctx0" brushRef="#br0" timeOffset="9745.9745">7820 10675,'0'0,"0"0,0 0,0 0,0 0,0 0,0 0,0 0,0 0,0 0,0 0,0 0,0 0,0 0,0 0,0 0,-64 113,64-113,0 0,-42 31,42-31,-60 39,-13 15,-5 12,-1 11,9 12,7 11,7 10,10 9,4 10,11 12,17 9,10 3,42 5,18 3,30 4,34 8,33 20,30 15</inkml:trace>
  <inkml:trace contextRef="#ctx0" brushRef="#br0" timeOffset="12138.2137">7818 11110,'0'0,"0"0,0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60,36-60,0 0,0 0,0 0,0 0,-1 16,1-16,0 0,0 0,0 0,-15 20,15-20,0 0,0 0,0 25,0-25,0 0,-14 34,14-34,0 39,-14 7,12 8,-8 6,9 6,-14 9,13 11,-14 7,14 16,-11-1,11 3,0 0,1-13,-1-8,9-16,9-12,-2-15,7-6,-1-9,-4-9,2-6,-3-9,6 0,-1-8,-3 0,5-21,-2-2,0-6,5 2,0-2,4 1,6-1,-5-8,4-1,-1-7,-2-1,0 1,-7 1,-9-5,-4 5,-10 3,-17 7,-8 8,-11 7,-11 11,-5 8,-2 14,1 8,0 10,4 10,0 9,11 10,10 2,12-9,14-17,25-21</inkml:trace>
  <inkml:trace contextRef="#ctx0" brushRef="#br0" timeOffset="12770.2769">8312 12003,'0'0,"0"0,0 0,0 0,0 0,0 0,0 0,0 0,0 0,0 0,0 0,0 0,0 0,0 0,0 0,0 0,0 0,0 0,0 0,0 0,0 0,0 0,0 0,0 0,0 0,0 0,0 0,0 0,0 0,0 0,0 0,0 0,0 0,0 0,0 0,0 0,9 97,-9-97,0 0,0 0,-1 35,1-35,0 0,-1 43,1-43,21 47,-7-1,4-5,7-6,2-8,6-9,5-18,5-1,3-16,2-13,0-3,-9-2,-7 5,-11 11,-9 8,-12 11,0 0,-13 21,-7 13,-14 20,-11 24,-16 25,-9 11,1 5,11 0,16-20,15-26,26-25,1-48,24-17,14-36,15-23,7-21</inkml:trace>
  <inkml:trace contextRef="#ctx0" brushRef="#br0" timeOffset="14760.4759">9813 10870,'0'0,"0"0,0 0,0 0,0 0,0 0,0 0,0 0,0 0,0 0,0 0,0 0,0 0,0 0,0 0,0 0,0 0,0 0,0 0,0 0,0 0,0 0,0 0,0 0,0 0,0 0,-99 109,99-109,-27 55,2 18,-1 17,-3 13,2 14,-3 1,2 1,4-1,1-7,2-8,0-14,4-16,1-16,16-10,-11-12,11-8,0-12,0-15,0 0,0 0,0 0,0-19,0-1,9-6,3-1,-2-3,3-1,10-1,0-1,6 4,6 2,6 0,10 2,11 4,2 4,3 18,-8 9,-15 13,-8 14,-15 9,-12 8,-10 9,-9 4,1-3,9-10,-11-12,11-15,0-11,18-16,-2 0,7 0,8-11,7-10,6-9,10-8,3-8,2-5,1-1,-9 1,-7 9,-13 4,-12 8,-8 12,-10 9,-14 9,-18 19,-12 9,-9 10,1 10,9 1,7 3,16-1,19-2,-2-6,15-12,9-7,3-10,4-13,3-1,3 0,2-24,5-3,3-10,3-7,-2-10,-6-4,-5 0,-9 8,-4 15,-4 23,-3 12,-6 12,-9 3,0-1,8 5,-8 8,-1 3,1 1,-11 0,11-4,-1-6,1-21,0 0,1-39,-1-13</inkml:trace>
  <inkml:trace contextRef="#ctx0" brushRef="#br0" timeOffset="14951.495">10849 11680,'0'0,"0"0,0 0,0 0,0 0,0 0,0 0,0 0,0 0,0 0,0 0,0 0,0 0,0 0,0 0,0 0,0 0,0 0,0 0,0 0,0 0,0 0,0 0,0 0,0 0,0 0,0 0,0 0,0 0,0 0,0 0,0 0,0 0,0 0,0 0,0 0,0 0,0 0,0 0,0 0,0 0,0 0,0 0,0 0,0 0,0 0,0 0,0 0,0 0,0 0,0 0,0 0,0 0,0 0,0 0,0 0,0 0,0 0,0 0,0 0,0 0,0 0,0 0,0 0,0 0</inkml:trace>
  <inkml:trace contextRef="#ctx0" brushRef="#br0" timeOffset="15819.5818">11139 11942,'0'0,"0"0,0 0,45 95,-45-79,0-16,0 0,-22 9,-3-9,-7 17,-9-3,0 4,2 3,2-3,13-2,10-4,14-12,0 11,14-11,2-10,4 0,3 0,-1-2,1 4,-1 7,-4 1,2 0,-3 1,-5 17,-3-3,-9 5,0 5,-11 6,-5 4,-3-1,-4 2,-2-4,5-6,2-5,1-12,6-9,3 0,8-8,0-1,0-8,0-8,0-4,22-8,-5 1,3 0,-1 1,2-1,3 1,1 6,0 3,-3 2,-1 5,-2 5,-3 5,-4 8,-3 1,-9 0,11 0,-11 0,0 0,9 0,-9 0,0 0,0 0,0 0,0 0,0 0,0 0,0-17,9 1,-9-12,0-6,0-2,1-5,12 0</inkml:trace>
  <inkml:trace contextRef="#ctx0" brushRef="#br0" timeOffset="17261.726">11341 11208,'0'0,"0"0,0 0,0 0,0 0,0 0,0 0,0 0,0 0,0 0,0 0,0 0,0 0,0 0,0 0,0 0,0 0,0 0,0 0,20 108,-20-108,0 0,0 0,0 30,0-30,0 0,-1 43,1-43,8 59,-9 13,1 15,-13 13,12 4,-12-3,13-2,-12-8,11-7,-9-10,9-9,0-8,-8-12,9-15,0-13,0-17,0 0,11-17,-11-8,9-9,-9 0,1 2,0 1,-1 4,0 1,0 2,0 0,0 1,15 0,3-1,6 1,6 5,3 5,3 13,-1 0,-3-1,-4 22,-5 5,-2 10,-3 9,-3 6,-5 5,-1 5,-10 0,9-3,-8-7,0-7,15-9,1-11,11-24,4-10,1-31,2-23,-6-15</inkml:trace>
  <inkml:trace contextRef="#ctx0" brushRef="#br0" timeOffset="17622.7621">12060 11446,'0'0,"0"0,0 0,0 0,0 0,0 0,0 0,0 0,0 0,0 0,0 0,0 0,0 0,0 0,0 0,0 0,1 87,-1-87,0 0,0 40,0-40,-18 63,10 17,8 19,-14 6,14 5,-1-2,0-3,1-8,14-8,-3-8,1-12,0-7,0-13,1-11,0-13,-2-25,-11-19,-1-28</inkml:trace>
  <inkml:trace contextRef="#ctx0" brushRef="#br0" timeOffset="17864.7863">11791 12133,'0'0,"0"0,0 0,0 0,0 0,0 0,0 0,0 0,0 0,0 0,0 0,0 0,0 0,0 0,0 0,0 0,0 0,0 0,0 0,0 0,0 0,0 0,0 0,0 0,0 0,0 0,140 104,-140-104,84 34,30 6,36 2,35 8,48 9,38 18,19 3</inkml:trace>
  <inkml:trace contextRef="#ctx0" brushRef="#br0" timeOffset="20992.099">13556 12134,'0'0,"0"0,0 0,0 0,0 0,0 0,0 0,0 0,0 0,0 0,0 0,0 0,0 0,0 0,0 0,0 0,0 0,0 0,0 0,0 0,0 0,0 0,0 0,0 0,0 0,0 0,0 0,0 0,0 0,0 0,0 0,0 0,0 0,0 0,0 0,0 0,0 0,0 0,0 0,0 0,0 0,0 0,0 0,0 0,0 0,-189 132,136-70,9 10,12-3,32-9,20-15,22-16,25-7,10-9,1-14,2-1,-5 2,-9-21,-4-4,-8-6,-9-6,-9-1,-11 3,-13 7,-12 8,0 3,-20 4,-1 5,-10 8,-10 0,-6 23,-3 3,5 7,10 0,13-1,22-6,-1-4,27 1,14-5,7-9,6-11,1-15,-8-6,-4-7,-11-2,-13-5,-17 1,-1 3,-18 5,-9 9,-8 12,-3 7,2 18,10 1,14-1,12-5,31-5,17-9</inkml:trace>
  <inkml:trace contextRef="#ctx0" brushRef="#br0" timeOffset="21870.1868">14420 12452,'0'0,"0"0,0 0,0 0,0 0,0 0,0 0,0 0,-10-9,10 9,0 0,0 0,0 0,0 0,-18-10,18 10,0 0,0 0,0 0,-31-13,31 13,0 0,0 0,-39 1,39-1,0 0,-46 0,46 0,-46 18,8 8,8 3,11 0,20 3,-1-3,20-3,8-9,7-17,4 0,3-29,3-8,-2-21,0-18,-4-19,-5-16,-1-7,-7-7,-3-3,-2 4,-8 12,1 19,-13 23,9 26,-10 19,-11 25,-9 0,-6 44,-6 16,-3 22,2 21,1 15,7 11,12 4,10-1,13-12,11-13,14-17,8-23,7-17,4-21,1-17,3-13,-3-32,-2-9,-6-19,-6-14,-3-16,-10-4,-7 6,-8 15,-12 23,-1 17,-9 16,-5 18,-7 0,-6 31,-5 19,-6 21,2 11,4 5,11-2,20-3,14-12,26-13,16-19,11-23,3-27,-6-27,-4-29,-8-25,-9-21</inkml:trace>
  <inkml:trace contextRef="#ctx0" brushRef="#br0" timeOffset="22290.2288">15131 10460,'0'0,"0"0,0 0,0 0,0 0,0 0,217 113,-153-38,0 20,-8 23,-2 19,1 13,-11 21,-4 8,-9 16,-18 10,-15 11,-26 16,-33 15,-39 19,-48 23,-42 20,-42 7,-30-7</inkml:trace>
  <inkml:trace contextRef="#ctx0" brushRef="#br0" timeOffset="25438.5436">19227 9894,'0'0,"0"0,0 0,0 0,0 0,0 0,0 0,0 0,0 0,0 0,-193-154,175 133,-3 3,0 2,-21-15,1 6,6 11</inkml:trace>
  <inkml:trace contextRef="#ctx0" brushRef="#br0" timeOffset="26002.6">18789 9610,'0'0,"0"9,0-9,0 0,0 0,0 0,0 0,10 12,-10-12,0 0,0 0,0 0,11 27,-11-27,0 0,0 0,14 44,-14-44,0 0,19 60,-19-60,19 78,-4 15,5 11,-4 9,4 0,-5-3,2-10,-4-8,1-11,-4-13,-3-16,-9-18,2-16,0-18,0 0,-15-35,5-14,2-27,12-21,-12-18,13-14,0-7,15-3,6 2,6 3,6 12,6 16,-2 17,1 18,1 19,0 11,1 15,-3 15,-5 10,-13 36,-16 12,-11 14,-25 11,1 1,-4-5,-2-14,-4-11,-10-17,-13-7</inkml:trace>
  <inkml:trace contextRef="#ctx0" brushRef="#br0" timeOffset="26471.6469">18394 10188,'0'0,"0"0,0 0,0 0,0 0,0 0,0 0,0 0,0 0,0 0,0 0,0 0,0 0,0 0,0 0,0 0,0 0,0 0,0 0,0 0,0 0,223 41,-145-34,5-9,3 2,-1-11,0-1,5-3,-4-2,0 3,-7 1,-11 12,-9 0,-14 1,-14 14,-11 10,-9 5,-13 5,0 5,1 0,-1 0,1-4,0-4,-1-7,1-7,17-17,-15-19</inkml:trace>
  <inkml:trace contextRef="#ctx0" brushRef="#br0" timeOffset="26738.6736">19626 9799,'0'0,"0"0,0 0,0 0,0 0,0 0,0 0,0 0,0 0,0 0,0 0,0 0,0 0,0 0,0 0,0 0,0 0,0 0,0 0,0 0,0 0,0 0,0 0,0 0,0 0,0 0,0 0,0 0,0 0,0 0,0 0,0 0,0 0,0 0,0 0,0 0,0 0,0 0,0 0,0 0,0 0,0 0,0 0,0 0,0 0,0 0,0 0,0 0,0 0,0 0,0 0,0 0,0 0,128 88,-128-88,30 39,-4 14</inkml:trace>
  <inkml:trace contextRef="#ctx0" brushRef="#br0" timeOffset="27822.782">19902 10294,'-1'22,"0"-1,1-21,0 0,0 0,0 0,0 0,0 0,0 0,0 0,0 0,0 0,0 0,0 0,0 0,11 18,-11-18,0 0,0 0,0 0,0 0,0 0,0 0,0 0,0 0,0 0,0 0,0 0,-1 35,1-35,0 0,0 0,0 0,0 0,0 0,0 0,0 0,0 0,0 0,0 0,11 29,-11-29,0 0,0 0,0 0,0 0,0 0,0 0,0 0,0 0,0 0,-1 20,1-20,0 0,0 0,0 0,0 0,0 0,0 0,0 0,0 0,1 10,-1-10,0 0,0 0,0 0,0 0,0 0,0 0,0 0,10-1,-10 1,0 0,0 0,0 0,0 0,0 0,0 0,0 0,0 0,0 0,0 0,0 0,0 0,0 0,15-26,-15 26,0 0,0 0,0 0,0 0,14-37,-14 37,0 0,0 0,0 0,25-54,-25 54,0 0,0 0,33-63,-33 63,0 0,37-61,-37 61,39-50,-2 16,0 11,3 11,7 12,2-10,3 10,-3 22,-6 7,-9 7,-7 3,-4-3,-3-7,5-11,14-18,6-9,9-18,4-13,-5-3,2-1,0 7,1 6,-1 3,-1 5,-2 0,-6 1,-5 1,-10 1,-11 4,-7 2,-13 3,0 11,-20-9,-8 9,-13 20,-6 7,-2 8,-2 6,9 2,10 2,12-2,11-3,7-3,13-8,4-7,5-8,10-14,5 0,9-12,9-22,5-22,4-22,-2-21,-2-12,-3-4,-4 0,-7 7,-4 4,-7 3,-8 1,-4 7,-3 4,-6 13,-6 8,-6 15,-8 12,-7 15,-1 14,-2 12,1 18,-3 12,-4 27,-3 21,-4 25,-2 21,0 20,-6 15,5 8,8 1,20-1,0-10,43-10,14-8,24-13,22-8,23-20,10-24</inkml:trace>
  <inkml:trace contextRef="#ctx0" brushRef="#br0" timeOffset="52357.2352">18750 11872,'0'0,"0"0,0 0,0 0,0 0,0 0,0 0,0 0,0 0,0 0,0 0,0 0,0 0,0 0,0 0,0 0,24 107,-24-107,0 0,0 0,-1 24,1-24,0 0,-1 29,1-29,-14 58,13 13,-3 11,1 11,14 4,4 3,4-8,2-10,0-9,-4-9,-6-10,-2-16,-10-13,0-14,1-11,0 0,-12-25,-1-12,3-22,-3-18,2-19,6-16,10-4,-1-4,-2 4,3 11,8 7,5 7,9 7,7 5,6 8,8 14,3 14,2 16,1 12,-2 15,-3 9,-10 10,-7 8,-16 11,-18 10,0 6,-28 5,-12 9,-17 1,-8-1,-3-7,4-11,8-14,12-12,10-15,8-8,17-26,13-9,18-13,13-8,14 1,11 7,8 5,5 6,6 9,-1 4,-5 5,-3 1,-8-1,-8-2,-6-3,-8 1,-13 7,-10 2,-15 13,0 0,0 0,-14 1,-11-1,-9 15,-3 8,-2 12,6 5,3 8,12-2,16-8,2-7,10-12,10-9,7-10,4-13,4-10,4-12,1-11,1-6,-1-3,-6 7,-5 9,-8 15,-8 16,-2 8,-13 32,0 10,0 13,-1 7,1-4,0-12,0-11,10-12,9-11,9-13,4-13,4-22,1-22,-2-17,-3-18,0-7,-3-9,-2 0,-3 12,-1 19</inkml:trace>
  <inkml:trace contextRef="#ctx0" brushRef="#br0" timeOffset="52621.2616">20173 11074,'0'0,"0"0,0 0,0 0,0 0,0 0,0 0,0 0,0 0,-1 31,1-31,0 0,0 0,-2 43,2-43,0 0,-18 73,18-73,-19 95,-7 18,1 8,0-2,6-12,3-11,-1-14,0-10,0-11,-2-12,1-19,-2-17,-2-23,-3-24,-2-18,0-8</inkml:trace>
  <inkml:trace contextRef="#ctx0" brushRef="#br0" timeOffset="53258.3253">19631 11778,'10'0,"6"-16,-16 16,0 0,0 0,27-15,-27 15,0 0,50-27,-50 27,68-31,7-3,6 4,0 3,-4-3,-4 5,-4-4,-6-4,-6-2,-10-7,-4-8,-9-3,-6-2,-8-2,-6 9,-14 9,9 15,-8 15,-1 9,0 25,-14 16,-3 23,-13 25,-6 19,-5 16,-3 6,5-1,10-10,8-26,11-29,9-26,0-20,14-10,1-8,7 0,10-21,7-5,6-7,5-2,5 3,-3 4,2 16,0 12,-5 12,-9 24,-3 16,-8 10,-5-1,1-15,-4-26</inkml:trace>
  <inkml:trace contextRef="#ctx0" brushRef="#br0" timeOffset="53800.3795">22116 11423,'0'0,"0"0,0 0,0 0,0 0,0 0,0 0,0 0,0 0,0 0,0 0,0 0,0 0,0 0,0 0,0 0,0 0,0 0,0 0,0 0,0 0,0 0,0 0,0 0,0 0,0 0,0 0,0 0,0 0,0 0,0 0,0 0,0 0,0 0,0 0,0 0,0 0,0 0,0 0,0 0,0 0,0 0,0 0,0 0,0 0,0 0,0 0,0 0,0 0,0 0,0 0,0 0,0 0,0 0,0 0,0 0,0 0,0 0,0 0,0 0,0 0,0 0,0 0,0 0,-143 94,106-47,3 10,1 1,8 4,10-2,13-7,26-11,20-20,16-22,12-13,6-17,-2-8,-1-9,-10-6,-7-6,-9-1</inkml:trace>
  <inkml:trace contextRef="#ctx0" brushRef="#br0" timeOffset="54193.4188">22495 11332,'-16'0,"-2"17,18-17,0 0,0 0,0 0,-20 16,20-16,0 0,0 0,-35 31,35-31,0 0,-37 39,37-39,-31 46,7 2,9-1,14-1,0-11,25-12,1-12,6-11,2-19,-1-9,-2-9,-6-12,-7-8,-8 2,-9 1,1 12,-19 14,-2 15,-4 13,4 0,6 0,14 0,10-9,12-11,14-9,3-2</inkml:trace>
  <inkml:trace contextRef="#ctx0" brushRef="#br0" timeOffset="55174.5169">22729 11198,'0'14,"15"7,-15-21,0 0,0 0,0 0,0 0,0 19,0-19,0 0,0 0,0 0,19 36,-19-36,0 0,0 0,10 37,-10-37,0 0,-1 30,1-30,10 26,-10-9,-1-7,13-11,-2 1,2-14,2-8,1-11,-1-9,1 4,-5 6,0 14,1 18,2-1,1 25,-1 5,-3 4,0-5,-1-7,0-10,5-11,0 0,2-18,1-2,1-2,-3-2,-1 4,-5 7,3 13,1 0,5-1,1 15,2 4,0-2,-4 2,1 1,-2 3,4 6,-2 5,2 6,2 7,1 4,-3 5,2-4,-7-2,-4-14,-12-12,9-10,-8-13,0 0,-9 0,-7-15,-6-15,-8-18,-1-15,2-8,7-2,9 1,13 1,1 4,26 6,-2 10,5 10,4 11,3 6,4 8,-2 16,-5 0,-9 8,-16 14,-9 8,-22 5,-7 0,-5-9,-3-9,2-17,2-11,6-9,3-9,12-5,12-7,10-5,18-6,14 2,13 0,3 5</inkml:trace>
  <inkml:trace contextRef="#ctx0" brushRef="#br0" timeOffset="55517.5512">23760 10724,'13'13,"0"4,-13-17,0 0,0 0,0 0,14 22,-14-22,0 0,0 0,26 43,-26-43,0 0,25 52,-25-52,19 52,-6-6,-5-14,-8-13,0-19,0 0,-8-20,-5-6,-2-17,-4-7,8-11,12-8,0 6,23 6,6 17,3 11,2 14,1 14,-8 1,-5 0,-10 22,-13-1,1 1,-10 0</inkml:trace>
  <inkml:trace contextRef="#ctx0" brushRef="#br0" timeOffset="55890.5885">24121 10737,'14'0,"0"-16,-14 16,0 0,0 0,0 0,0 0,0 0,0 0,0 0,0 0,0 0,0 0,0 0,0 0,0 0,0 0,0 0,14-9,-14 9,0 0,0 0,0 0,0 0,0 0,0 0,0 0,0 0,0 0,0 0,0 0,0 0,0 0,0 0,26-20,-26 20,0 0,0 0,0 0,0 0,0 0,0 0,0 0,0 0,0 0,0 0,0 0,0 0,0 0,20-24,-20 24,0 0,0 0,0 0,0 0,0 0,0 0,0 0,0 0,0 0,0 0,0 0,0 0,15-26,-15 26,0 0,0 0,0 0,0 0,0 0,0 0,0 0,0-30,0 30,0 0,0 0,0 0,0 0,0 0,0 0,0 0,0 0,0 0,0 0,-11-22,11 22,0 0,0 0,0 0,0 0,0 0,0 0,0 0,0 0,0 0,-27-14,27 14,0 0,0 0,0 0,0 0,0 0,0 0,0 0,0 0,-38 0,38 0,0 0,0 0,0 0,0 0,0 0,0 0,0 0,-39 26,39-26,0 0,0 0,0 0,0 0,0 0,0 0,-38 42,38-42,0 0,0 0,0 0,0 0,0 0,-30 55,30-55,0 0,0 0,0 0,0 0,-17 62,17-62,0 0,0 0,0 0,-1 58,1-58,0 0,0 0,-1 50,1-50,0 0,29 36,-29-36,32 23,6-9,11-14,0-11,0-12,-2-2,-8-6,-4-3,-9-5,-6-5,-5-5,-6 0,0-1</inkml:trace>
  <inkml:trace contextRef="#ctx0" brushRef="#br0" timeOffset="56268.6263">24566 10378,'-14'0,"-5"8,19-8,0 0,0 0,0 0,0 0,-18 11,18-11,0 0,0 0,0 0,-34 20,34-20,0 0,0 0,-37 29,37-29,0 0,-34 30,34-30,-29 31,10 1,19-3,12-8,16-5,14-6,6-10,-1 14,-6-14,-9 17,-9-2,-11 7,-12 6,-12 7,-11-2,-10-4,-4-6,0-12,2-11,9-16</inkml:trace>
  <inkml:trace contextRef="#ctx0" brushRef="#br0" timeOffset="56571.6566">24832 10212,'0'0,"0"0,0 0,0 0,0 0,0 0,0 0,0 0,0 0,0 0,0 0,0 0,0 0,-126 103,126-103,-14 25,14-1,-1-3,31-5,3-3,3-2,-3 1</inkml:trace>
  <inkml:trace contextRef="#ctx0" brushRef="#br0" timeOffset="56702.6697">24897 10574,'-10'22,"-1"0,11-22,0 0,0 0,0 0,-16 22,16-22,0 0,0 0,-28 39,28-39,0 0,-33 36,33-36,-34 24,6-13,9-11,10-25</inkml:trace>
  <inkml:trace contextRef="#ctx0" brushRef="#br0" timeOffset="56944.6939">24980 10469,'0'23,"0"0,0-23,0 0,0 0,0 0,0 0,0 0,0 0,-1 24,1-24,0 0,0 0,0 0,0 0,0 0,0 40,0-40,0 0,0 0,0 0,0 0,0 28,0-28,0 0,0 0,0 0,0 0,0 0,0 0,0 0,0-24,0 24,0 0,-9-52,9 52</inkml:trace>
  <inkml:trace contextRef="#ctx0" brushRef="#br0" timeOffset="57154.7149">24891 9920,'0'0,"0"0,0 0,0 0,0 0,0 0,0 0,0 0,0 0,0 0,0 0,0 0,0 0,0 0,0 0,0 0,0 0,0 0,0 0,0 0,0 0,0 0,0 0,0 0,0 0,0 0,0 0,0 0,0 0,0 0,0 0,0 0,0 0,0 0,102 42,-102-42</inkml:trace>
  <inkml:trace contextRef="#ctx0" brushRef="#br0" timeOffset="57522.7517">24991 10155,'0'13,"0"2,0 0,8 16,10 0,6 2,4-3,1-5,-5-6,-3-8,-4-11,1-10,-1-7,-3-10,-6-3,-9-6,1-2,-20 1,-2 4,-5 11,0 9,2 13,7 1,3 14,2-15,13 12,0-12,0 0,11-23,6 1,1-2,-5 3</inkml:trace>
  <inkml:trace contextRef="#ctx0" brushRef="#br0" timeOffset="57851.7846">25133 10028,'0'0,"0"0,0 0,0 0,0 0,0 0,0 0,0 0,0 0,0 0,0 0,0 0,0 0,0 0,0 0,0 0,0 0,0 0,0 0,0 0,0 0,0 0,0 0,0 0,0 0,0 0,0 0,0 0,0 0,0 0,0 0,0 0,0 0,0 0,0 0,0 0,0 0,0 0,0 0,0 0,0 0,0 0,14 15,-14-15,0 0,0 0,0 0,0 0,0 0,0 0,0 0,0 0,0 0,0 0,0 0,0 0,0 0,0 0,0 0,0 0,0 0,10 18,-10-18,0 0,0 0,0 0,0 0,0 0,0 0,0 0,0 0,0 0,0 0,0 0,12 24,-12-24,0 0,0 0,0 0,0 0,0 0,0 0,0 0,0 0,0 0,0 0,0 0,0 0,0 0,0 0,0 0,12 30,-12-30,0 0,0 0,0 0,0 0,0 0,0 0,0 0,0 0,0 0,0 0,0 0,0 0,0 0,0 0,0 28,0-28,0 0,0 0,0 0,0 0,0 0,0 0,0 0,0 0,0 0,0 0,0 0,0 0,0 0,11 24,-11-24,0 0,0 0,0 0,0 0,0 0,0 0,0 0,0 0,0 0,0 0,0 0,0 0,0 16,0-16,0 0,0 0,0 0,0 0,0 0,0 0,0 0,0 0,0 0,0 0,0 0,0 0,0 0,0 0,0 0,0 0,0 0,0 0,0 0,0 0,0 0,0 0,0 10,0-10,0 0,0 0,0 0,0 0,0 0,0 0,0 0,0 0,0 0,0 0,0 0,0 0,0 0,0 0,0 0,0 0,0 0,0 0,0 0,11-8,-11 8,0 0,0 0,0 0,0 0,0 0,0 0,0 0,0-18,0 18,0 0,0 0,0 0,0 0,0 0,0 0,13-27,-13 27,0 0,0 0,0 0,0 0,0 0,10-38,-10 38,0 0,0 0,0 0,0 0,12-45,-12 45,0 0,0 0,0 0,15-42,-15 42,0 0,0 0,17-33,-17 33,0 0,22-14,-22 14,27 0,2 33,-3 9,1 7,-5 1,2-5,2-18,0-17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38:41.739"/>
    </inkml:context>
    <inkml:brush xml:id="br0">
      <inkml:brushProperty name="width" value="0.05292" units="cm"/>
      <inkml:brushProperty name="height" value="0.05292" units="cm"/>
      <inkml:brushProperty name="color" value="#FF0000"/>
    </inkml:brush>
  </inkml:definitions>
  <inkml:trace contextRef="#ctx0" brushRef="#br0">13444 6671,'0'0,"0"0,0 0,0 0,0 0,0 0,0 0,0 0,0 0,0 0,0 0,0 0,0 0,0 0,0 0,0 0,156 39,-156-39,0 0,19 8,-19-8,21 12,2 3,4 2,4 3,3 2,2 3,2-1,0-3,0-1,-4-5,-1-6,-4-9,-3 0,-4 0,-2 0,-1-8,-5-1,2-2,-3-3,5-3,6-12,7-11,12-15,12-13,8-13,10-8,9-4,14-11,13-3,21-10,19-7,30-8,32-10,36 5,22 3</inkml:trace>
  <inkml:trace contextRef="#ctx0" brushRef="#br0" timeOffset="6745.6745">13090 8203,'0'0,"0"0,0 0,0 0,0 0,0 0,0 0,0 0,0 0,0 0,0 0,0 0,0 0,0 0,0 0,0 0,0 0,0 0,0 0,163 29,-163-29,33 11,0 0,5 7,3 6,2 1,-2 3,-1 5,7 5,-5 6,0 5,-2 4,-10-2,-2 2,-3-1,5-3,-3-8,3-9,3-9,-4-9,2-6,-2-9,0 1,-3 0,0-14,4-3,2-9,5-13,10-10,14-19,19-15,21-31,35-26,24-24,35-24,40-20,37-12,41-4,25 11,-2 32,-11 38,-17 39,-17 33,-19 19</inkml:trace>
  <inkml:trace contextRef="#ctx0" brushRef="#br0" timeOffset="25975.5973">14113 9820,'0'0,"0"0,0 0,0 0,0 0,0 0,0 0,0 0,0 0,0 0,0 0,0 0,0 0,0 0,0 0,0 0,0 0,0 0,0 0,0 0,0 0,0 0,0 0,80 90,-80-90,0 0,30 41,-30-41,43 60,6 11,12 12,17 7,14 1,17 5,11 4,3-1,3 1,2-8,-7-7,-9-9,-14-17,-12-13,-14-22,-14-24,-19-39,-11-31</inkml:trace>
  <inkml:trace contextRef="#ctx0" brushRef="#br0" timeOffset="26274.6272">15500 9747,'0'0,"0"0,0 0,0 0,0 0,0 0,0 0,0 0,0 0,0 0,0 0,0 0,0 0,-134 95,134-95,-59 36,-28 14,-33 14,-20 8,-31 19,-14 9,-13 19,-19 20,-5 12,-16 29,-14 27,-17 18</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40:45.085"/>
    </inkml:context>
    <inkml:brush xml:id="br0">
      <inkml:brushProperty name="width" value="0.05292" units="cm"/>
      <inkml:brushProperty name="height" value="0.05292" units="cm"/>
      <inkml:brushProperty name="color" value="#FF0000"/>
    </inkml:brush>
  </inkml:definitions>
  <inkml:trace contextRef="#ctx0" brushRef="#br0">3454 7872,'0'0,"0"0,0 0,0 0,0 0,0 0,0 0,0 0,0 0,0 0,-187-51,102 51,2 0,6 19,9 0,13 4,12 3,8 2,11 4,12-1,11-1,17-3,30-4,21-7,24-16,21-2,-2-10,-4-18,-15-7,-26-2,-25 6,-23 13,-17 20,0 22,-20 19,20 13,-1 8,18-5,37-11,18-23</inkml:trace>
  <inkml:trace contextRef="#ctx0" brushRef="#br0" timeOffset="850.085">5717 7366,'0'0,"0"0,0 0,0 0,0 0,0 0,0 0,0 0,0 0,0 0,0 0,0 0,0 0,0 0,0 0,0 0,0 0,0 0,0 0,0 0,0 0,0 0,0 0,0 0,0 0,0 0,0 0,0 0,0 0,0 0,0 0,0 0,0 0,0 0,0 0,0 0,0 0,0 0,0 0,0 0,0 0,0 0,0 0,0 0,0 0,0 0,30 90,-30-90,0 0,0 0,0 43,0-43,0 0,-13 54,13-54,0 56,-16 5,2 2,-4 1,-2 6,2-1,-1 2,0-4,4-5,-2-6,5-13,-1-10,12-12,-10-9,11-12,0 0,0 0,2-13,-2-1,0-8,0-5,11-6,-9-5,17 1,1 2,7 2,8 1,12 7,12-2,8 9,10 6,-2 11,-2 1,-9 20,-15 3,-17 6,-11 5,-22 2,0-3,-34 8,-17-2,-22 3,-18-4,-7-12,-1-14,20-11,24-1,26-20,30-1,38-10</inkml:trace>
  <inkml:trace contextRef="#ctx0" brushRef="#br0" timeOffset="1358.1358">8623 7871,'0'0,"0"0,0 0,0 0,0 0,0 0,0 0,0 0,0 0,0 0,0 0,0 0,0 0,0 0,0 0,0 0,0 0,0 0,0 0,0 0,0 0,0 0,0 0,0 0,0 0,0 0,0 0,0 0,0 0,0 0,0 0,0 0,0 0,0 0,0 0,0 0,0 0,0 0,0 0,0 0,0 0,0 0,0 0,0 0,0 0,0 0,0 0,0 0,0 0,0 0,0 0,0 0,0 0,0 0,0 0,0 0,0 0,0 0,0 0,0 0,0 0,0 0,0 0,0 0,0 0,0 0,0 0,0 0,0 0,0 0,0 0,0 0,0 0,0 0,0 0,-165 40,165-40,-61 23,-2 7,-2 9,7 15,14 13,17-2,27 2,15-8,23-9,22-8,20-2,16-9,11-5,8 4,1 0,-4-4</inkml:trace>
  <inkml:trace contextRef="#ctx0" brushRef="#br0" timeOffset="2482.2481">1947 9289,'0'0,"0"0,0 0,0 0,0 0,0 0,0 0,0 0,0 0,0 0,0 0,0 0,0 0,0 0,0 0,0 0,0 0,0 0,0 0,0 0,0 0,0 0,0 0,0 0,0 0,0 0,0 0,0 0,0 0,0 0,0 0,0 0,0 0,0 0,-164-39,164 39,-29-16,-11-2,-14 5,-8 3,-7 10,-4 15,-1 12,3 9,0 9,12 3,12 3,18-3,14-6,15-7,13-6,11-8,10-5,15-15,12 5,12-6,2-21,9 0,-2-6,-2-1,-6-1,-16-2,-14 9,-16 5,-15 8,-13 9,0 0,-1 21,-12 4,0 10,3 6,0 7,9 5,15 1,21 0,16-12</inkml:trace>
  <inkml:trace contextRef="#ctx0" brushRef="#br0" timeOffset="3548.3548">1324 10760,'0'0,"0"0,0 0,0 0,0 0,0 0,0 0,0 0,0 0,0 0,0 0,0 0,0 0,0 0,0 0,0 0,0 0,0 0,0 0,0 0,0 0,0 0,0 0,0 0,0 0,0 0,0 0,0 0,0 0,0 0,0 0,0 0,0 0,0 0,0 0,0 0,0 0,0 0,0 0,0 0,36 113,-36-113,0 0,-1 41,1-41,0 47,-18 11,5 5,-3 8,2 0,-3-3,1-6,2-4,2-2,4-8,0-9,7-6,-9-12,9-11,1-10,0 0,0 0,1-12,-1-2,14-10,6-12,4-11,3-9,-1-5,-6 6,0 10,5 13,-3 12,1 7,-2 5,5-2,6 10,10 0,6 0,5 19,8 2,2 7,-1 5,-7 5,-14 2,-13 0,-13 1,-16 0,-16-2,-21-1,-19-1,-16-5,-10-4,-2-7,2-5,10-9,14-7,16 2,16-2,14 0,13 0,1-15,18 2</inkml:trace>
  <inkml:trace contextRef="#ctx0" brushRef="#br0" timeOffset="4170.4169">2139 12793,'0'0,"0"0,0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0,-62 53,62-53,0 0,0 0,-34 10,34-10,0 0,-41 0,41 0,-46 11,-4-1,-2 3,-5 6,5 6,-1 7,9 9,5 7,13 8,11 6,15 4,17 4,20-1,18-4,15 0,18-2,11 0,10-2,6-4,8 3,2-3,4-7,-15-17</inkml:trace>
  <inkml:trace contextRef="#ctx0" brushRef="#br0" timeOffset="6322.6322">3504 8784,'0'0,"0"0,0 0,0 0,0 0,0 0,0 0,0 0,-2 105,2-105,0 25,0-7,0-18,0 0,-9 31,9-31,-2 47,1 15,0 15,0 11,0 7,-1 5,0 6,-1-2,1-7</inkml:trace>
  <inkml:trace contextRef="#ctx0" brushRef="#br0" timeOffset="6865.6865">6066 10821,'0'0,"0"0,0 0,0 0,0 0,0 0,0 0,0 0,-3 122,3-122,-1 42,0 10,0 21,13 27,1 22,2 19,4 11,-8-4</inkml:trace>
  <inkml:trace contextRef="#ctx0" brushRef="#br0" timeOffset="7399.7399">8396 13441,'0'0,"-1"100,1-100,0 0,-10 36,10-36,-2 75,-9-4,10-3,1 21,2 19,2 22,15 25,-16 24,2 5</inkml:trace>
  <inkml:trace contextRef="#ctx0" brushRef="#br0" timeOffset="42606.2601">6068 9163,'0'0,"0"0,0 0,0 0,0 0,0 0,0 0,0 0,0 0,0 0,0 0,-195-71,146 53,-2 4,-8 1,-7 4,-5 9,-3 1,2 8,6 13,5 9,14 11,16 16,13 8,16 15,29 11,4 7,11 5,2-5,1-10,-4-17,-2-18,-7-17,-3-15,0-14,2-8,3-11,4-4,4-8,3-10,8-6,1-9,6-7,0-3,-2-4,-5 1,-4 2,-8 2,-2 0,-3 4,-10-2,-7-5,-19-4,-7-1,-15-3,-13 2,-8 8,-10-2,-3 10,1 6,-4 4,1 6,-3 9</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46:16.486"/>
    </inkml:context>
    <inkml:brush xml:id="br0">
      <inkml:brushProperty name="width" value="0.05292" units="cm"/>
      <inkml:brushProperty name="height" value="0.05292" units="cm"/>
      <inkml:brushProperty name="color" value="#FF0000"/>
    </inkml:brush>
  </inkml:definitions>
  <inkml:trace contextRef="#ctx0" brushRef="#br0">12622 5278,'0'0,"0"0,0 0,0 0,0 0,10 112,-10-112,0 0,15 77,-15-77,7 76,-9-2,1-1,-1-2,0 7,0 3,1 8,-1 9,1 11,-1 9,-2 13,10 13,8 15,10 14,5 14,4 12,-1 2,-1-2,-4-6,-6-7,-3-7,-2 0,-2 4,-1-6,-15 4,0 2,0-2,-9 11,-3 0,4-1,-2 5,-1-1,12 9,0 3,0 7,0 6,16 6,0 14,5 17,11 26,0 32,-10 19,-11-10,-11-75,-8-91,-3-84,-4-56,-14-3,-19 15,-19 17,-20 17,-19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46:54.869"/>
    </inkml:context>
    <inkml:brush xml:id="br0">
      <inkml:brushProperty name="width" value="0.05292" units="cm"/>
      <inkml:brushProperty name="height" value="0.05292" units="cm"/>
      <inkml:brushProperty name="color" value="#FF0000"/>
    </inkml:brush>
  </inkml:definitions>
  <inkml:trace contextRef="#ctx0" brushRef="#br0">4388 7932,'0'0,"0"0,0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0,134-2,-134 2,0 0,0 0,0 0,0 0,0 0,13 0,-13 0,0 0,0 0,0 0,0 0,0 0,0 0,0 0,0 0,0 0,15 0,-15 0,0 0,0 0,12 0,-12 0,0 0,16 9,-16-9,15 0,1 12,-1-12,0-1,0 1,1 0,1-14,1 14,-1-9,0 9,0-9,-1 9,1-9,-3 11,0-2,-4 0,0 0,1 0,0 0,1 0,-2 13,-1-15,-10 16,11-15,-10 9,0-8,0 0,0 0,0 0,-9 1,9-1,0 0,-8 0,8 0,-13 0,4-8,-5 8,-2 0,-6 0,-4 0,-1 0,-2 0,0 8,2-7,4 13,5-14,6 12,3-12,9 0,0 10,-10-10,10 0,0 11,0-11,0 0,0 9,0-9,0-11</inkml:trace>
  <inkml:trace contextRef="#ctx0" brushRef="#br0" timeOffset="3481.3481">13189 6381,'0'0,"0"0,0 0,0 0,0 0,0 0,0 0,0 0,0 0,0 0,0 0,0 0,0 0,0 0,0 0,0 0,0 0,0 0,0 0,0 0,0 0,0 0,0 0,0 0,0 0,0 0,164-20,-164 20,31 0,-1 0,-1-1,-6 1,-2 0,-4 0,-6 8,-2-8,-9 13,11-13,-11 0,0 0,0 0,0 0,0 0,0 0,0 0,0 0,0 0,0 0,0 0,-14 8,14-8,-16 1,3 11,1-11,-3 11,-1-12,-2 9,-2-9,-3 0,0 10,-2-10,2 1,0-1,-3 0,4-10,-2 10,1 0,1 2,-3-11,1 9,-2 0,-1 0,0 0,5 0,3 0,2 0,1 0,0 2,1 7,1-9,3 0,11 12,-11-12,11 0,0 9,12-9,-3-1,5 1,0-11,2 11,5-14,4 14,3-16,7 16,0-18,-3 7,-1-1,-6-1,-1-1,-1 2,2 0,7-1,10 12,1-9,0 10,-6-9,-15 9,-1-15,0 15,-3 0,1 0,2 0,3 0,11 0,1 9,-5-9,-10 8,-7-8,-14 0,16 0,-16 0,11-1,-11 1,0 0,0-8,0 8,0 0,0 0,0 0,0 0,0 0,0 0,0 0,0 0,0 0,0 0,0 0,11 0,5 0,3 12</inkml:trace>
  <inkml:trace contextRef="#ctx0" brushRef="#br0" timeOffset="7184.7184">15298 5779,'0'0,"0"0,0 0,0 0,0 0,0 0,0 0,0 0,0 0,0 0,0 0,0 0,0 0,0 0,0 0,0 0,0 0,0 0,0 0,0 0,0 0,0 0,0 0,0 0,0 0,0 0,0 0,0 0,0 0,-158-70,158 70,-15-14,2 3,0-2,1 1,1 1,0-2,-2 3,-1 0,-6-1,-4 2,0 2,-3 7,0-10,0 10,-1 1,0-1,-5 0,-2 0,-5 0,-6 0,-2 13,3-12,2 16,10-4,10 2,3 3,4-1,3 2,1 0,2 1,1 4,-2 0,-2 3,-2 1,-3 3,3 1,-1 0,2 1,0 5,3-4,1 3,9-3,-11 0,11 0,1-2,-1 1,1-1,0 0,9-2,-9-2,13-2,-4-3,-9-1,20-4,-9 0,-1-4,5 0,-3-5,2-9,1 13,1-13,1 0,4-2,4 2,1 0,2 0,1 0,-4 0,-1-11,4 2,2-1,1 0,4-2,3-3,2 0,-3-1,-3-4,-6-1,-9 1,0-1,0 1,-3-2,3 1,-5 2,1 1,-1-1,0 0,-3-1,0 0,1 2,-4-1,0 1,1 1,-1 2,-7 1,10 0,-11 2,8 2,-8-3,11 4,-11-1,1 1,7 0,-8-1,0 0,11-1,-11-2,0 0,0-2,10-1,-10 4,0-4,0 4,0-1,1 0,-1 0,0 1,8 0,-8 3,0-2,1-1,-1 1,0 2,-1-1,1 10,0-13,-8 13,8 0,0 0,0 0,-13 0,0 0,0-9</inkml:trace>
  <inkml:trace contextRef="#ctx0" brushRef="#br0" timeOffset="9893.9893">6639 6959,'0'0,"0"0,0 0,0 0,0 0,0 0,0 0,0 0,0 0,0 0,0 0,0 0,0 0,0 0,0 0,0 0,0 0,0 0,0 0,0 0,0 0,0 0,11 98,-11-98,0 0,0 0,0 0,16 19,-16-19,0 0,0 0,11 24,-11-24,0 0,8 26,-8-26,0 26,14 1,-15 1,10 0,-9-2,6 2,-6-6,0 3,0 2,7 0,-7 4,0 0,-2-1,2 6,0-1,-9 3,8 2,-9 3,8 3,2 3,-3-1,3 0,0 0,-2-7,11-2,-10-7,10-3,-10-2,13-2,3-10</inkml:trace>
  <inkml:trace contextRef="#ctx0" brushRef="#br0" timeOffset="15561.556">12967 12524,'0'0,"0"0,0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35,-18-35,0 0,0 0,0 0,0 0,0 0,0 0,0 0,0 0,0 0,0 0,11 12,-11-12,0 0,0 0,0 0,0 0,0 0,0 0,0 0,0 0,0 0,14 0,-14 0,0 0,0 0,0 0,0 0,0 0,0 0,0 0,0 0,13 11,-13-11,0 0,0 0,0 0,0 0,0 0,0 0,0 0,17 0,-17 0,0 0,0 0,0 0,0 0,0 0,0 0,12 9,-12-9,0 0,0 0,0 0,0 0,0 0,13 0,-13 0,0 0,0 0,0 0,0 0,15 12,-15-12,0 0,0 0,0 0,14 0,-14 0,0 0,0 0,17 6,-17-6,0 0,13 0,-13 0,16 0,-4 9,2-9,-1-1,3 1,3-10,1 10,-1-13,0 13,-1 0,-1-12,2 12,1-10,-5 10,3-10,-3 10,0 0,2-9,0 9,-3-10,1 10,-1-9,2 8,-2-9,3 10,-2-9,1 9,-1-9,-3 9,1 0,-2-9,0 9,-3 0,1 0,0-9,-9 9,17 0,-9 0,4 0,-1-14</inkml:trace>
  <inkml:trace contextRef="#ctx0" brushRef="#br0" timeOffset="17891.789">14658 12494,'0'0,"0"0,0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0,49-89,-49 89,0 0,0 0,0 0,0 0,0 0,16 0,-16 0,0 0,0 0,0 0,0 0,18-12,-18 12,0 0,0 0,0 0,19 0,-19 0,0 0,0 0,25-13,-25 13,0 0,22 0,-22 0,25-10,1 10,1 0,0-9,2 8,1-20,-4 9,-1-3,2-4,0-2,2 0,0-4,-6 0,-1-3,0-1,-4-1,3-2,-6 1,-2-2,-12 4,12-2,-13 1,1-1,-1 2,-12 2,-1 0,-5 2,-5 0,-2 4,-6 3,1 3,-2 3,-4 1,2 0,-2 3,1 8,3-8,-3 8,-3 1,4 10,-3-10,0 11,0-11,-4 9,3-10,0 9,-1-7,0 9,-2-10,0 19,0-10,1 1,6-2,0-9,0 17,2-6,0 2,5-3,-1 0,2 4,2 0,2 0,-1 5,3 0,4 1,0 2,6-1,10 4,-13 2,13-1,-1 1,1 4,0 0,0 2,10 1,-10-4,13-1,-13-6,14 0,-14-5,14-1,-14-2,14-3,-3-1,0-2,2 2,2-2,1 0,0 1,2 1,0-2,0-1,0 0,2-8,-1 13,1-13,3 12,-2-12,-1 11,0-11,-1 10,-1-10,2-3,-1 3,-1 0,0 0,1 0,2 0,0 0,-1 0,-2 0,2-1,-2 1,0 0,-1 0,-2 0,3 0,0 0,-3 0,2-11,-1 11,-1-12,2 3,-2 9,0-15,-3 15,-1-14,2 14,-2-13,-1 13,1-10,-1 10,8 0,5-1,3 14,-3-15</inkml:trace>
  <inkml:trace contextRef="#ctx0" brushRef="#br0" timeOffset="22984.2982">5910 8298,'0'0,"0"0,0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0,141 84,-141-84,0 0,0 0,10 0,-10 0,0 0,10 0,-10 0,11 0,-2-1,0 1,3 0,-1 0,1 0,2 0,0 12,2-12,0 0,-2 9,2-9,0 0,0 0,3 0,0-1,0-10,3 11,-3 0,3-8,0 8,0 0,-1 0,0 0,5 0,8 0,15 22,7 5,2 1,-9-6,-13-11,-11-11,-4 0,-2 0,1-15,0 15,-1-10,-1 10,-4 0,-3-9,-2 9,-9 0,12 0,-12 0,0 0,0 0,0-8,0 8,0 0,0 0,0 0,0 0,-8 8,8-8,0 9,-8-9,8 9,-13-9,4 16,-6-2,-1 2,-9 7,0 4,-3 1,-7 3,-3 1,-3 6,5 0,4 5,7 2,4-2,-2-3,1-3,-2-6,1 2,3-2,0 2,5 2,-1 1,-1 5,-2 2,2 2,-2-1,-2-2,-2 3,1-1,-1 0,5 0,-4-3,-11-10,-6-31</inkml:trace>
  <inkml:trace contextRef="#ctx0" brushRef="#br0" timeOffset="78801.8794">3700 13328,'0'0,"0"0,0 0,0 0,0 0,0 0,0 0,0 0,0 0,0 0,0 0,0 0,0 0,0 0,0 0,0 0,0 0,0 0,0 0,0 0,0 0,0 0,0 0,0 0,0 0,0 0,0 0,0 0,0 0,0 0,0 0,0 0,0 0,0 0,0 0,0 0,0 0,0 0,0 0,0 0,0 0,0 0,0 0,0 0,0 0,0 0,0 0,0 0,0 0,0 0,0 0,0 0,0 0,0 0,0 0,0 0,0 0,0 0,0 0,0 0,0 0,0 0,0 0,0 0,0 0,0 0,0 0,0 0,0 0,0 0,0 0,0 0,0 0,0 0,0 0,-42-98,42 98,0 0,0 0,0 0,-16-18,16 18,0 0,0 0,-20-21,20 21,0 0,-21-18,21 18,-21-16,-3-4,0 2,-3 2,-2-3,-4 6,-8 14,-8-1,-8 1,-2 8,-3 9,1 4,4 7,6 8,4 3,3 3,2 0,5 5,1 6,4 5,3 8,3 3,10-2,14-3,2-5,-1-11,23-5,0-5,8-4,7-4,4-2,7-5,4-5,5-6,1-13,2 0,7-17,-4 0,3-7,1-10,-2-9,-1-8,-2-5,-2 0,-7 1,-5-8,-9-6,-10-13,-2-9,-11 6,-3-2,-10 7,-1 6,-19 7,-8 12,-12 18,-13 17,-6 9</inkml:trace>
  <inkml:trace contextRef="#ctx0" brushRef="#br0" timeOffset="79447.9439">4652 12544,'0'0,"0"0,0 0,0 0,0 0,0 0,0 0,0 0,0 0,0 0,0 0,0 0,0 0,0 0,0 0,0 0,0 0,0 0,0 0,0 0,0 0,0 0,0 0,0 0,0 0,0 0,0 0,0 0,0 0,0 0,0 0,0 0,0 0,0 0,0 0,0 0,0 0,0 0,0 0,0 0,0 0,0 0,0 0,0 0,0 0,0 0,0 0,0 0,0 0,0 0,0 0,0 0,0 0,0 0,0 0,0 0,52 59,-52-59,0 0,0 0,0 0,-15 16,15-16,0 0,0 0,-23 25,23-25,0 0,-38 39,38-39,-45 49,-9 6,-3 8,2 3,-2 11,-1 2,4 10,-1 7,7 5,2 3,9-3,6 1,9 1,14-3,11-3,17 9,6-11,7-1,12 1,3-14,9-4,6-4,-1-8,4-8,0-6,2-8,3-6,-5-11,-11-18</inkml:trace>
  <inkml:trace contextRef="#ctx0" brushRef="#br0" timeOffset="81413.1405">5010 12744,'0'0,"0"0,0 0,0 0,0 0,0 0,0 0,-5 114,5-114,0 0,0 0,0 21,0-21,0 0,-1 29,1-29,-16 38,6 7,-2 8,2 6,8 13,-11 8,10 5,-11 14,10 3,-6 2,6 4,-13 4,8 2,0-4,1-13</inkml:trace>
  <inkml:trace contextRef="#ctx0" brushRef="#br0" timeOffset="83124.3116">5332 12755,'0'0,"0"0,0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0,32-93,-32 93,0 0,0 0,0 0,0 0,0 0,0 0,0 0,0 0,1-7,-1 7,0 0,0 0,0 0,0 0,0 0,0 0,0 0,13 0,-13 0,0 0,0 0,0 0,0 0,0 0,0 0,12 0,-12 0,0 0,0 0,0 0,0 0,0 0,18-1,-18 1,0 0,0 0,0 0,0 0,22 13,-22-13,0 0,0 0,0 0,27 18,-27-18,0 0,0 0,29 30,-29-30,0 0,30 35,-30-35,23 38,3 7,1 5,1 4,-3 2,6 10,-2 3,0 6,-1 6,-8-3,0 6,-3 7,-2 6,-6 6,-11 4,-9 0,-9 7,-15-2,-17 1,-15-5,-20-5,-11-6,-18-7,-12-4,-12-2,-15-4,-11 6,-27 6,-25 11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6T17:48:35.649"/>
    </inkml:context>
    <inkml:brush xml:id="br0">
      <inkml:brushProperty name="width" value="0.05292" units="cm"/>
      <inkml:brushProperty name="height" value="0.05292" units="cm"/>
      <inkml:brushProperty name="color" value="#FF0000"/>
    </inkml:brush>
  </inkml:definitions>
  <inkml:trace contextRef="#ctx0" brushRef="#br0">13199 9347,'0'0,"0"0,0 0,0 0,0 0,0 0,0 0,0 0,0 0,0 0,0 0,0 0,0 0,0 0,0 0,0 0,0 0,0 0,0 0,0 0,0 0,0 0,0 0,0 0,0 0,0 0,0 0,0 0,0 0,0 0,0 0,0 0,0 0,0 0,179-7,-179 7,54 9,2 2,-4-3,-3-8,2 10,-1-12,-3 2,0-1,-5 1,-5-1,-4 1,-5 0,-10 0,-8 0,-10 0,-8 0,-9 11,-18-11,-11 1,-11-1,-10 1,-3 0,0 0,0-9,-1 8,1-12,4 14,6-2,14 1,19-1,16 0,33 0,26-1,27 11,26 2,19 8</inkml:trace>
  <inkml:trace contextRef="#ctx0" brushRef="#br0" timeOffset="1161.1161">13111 6329,'0'0,"0"0,0 0,0 0,0 0,0 0,0 0,0 0,0 0,0 0,0 0,0 0,0 0,0 0,0 0,0 0,0 0,0 0,0 0,0 0,0 0,0 0,0 0,0 0,0 0,0 0,0 0,0 0,0 0,0 0,0 0,0 0,0 0,0 0,0 0,0 0,0 0,0 0,0 0,0 0,0 0,0 0,0 0,0 0,0 0,0 0,0 0,0 0,0 0,0 0,0 0,0 0,0 0,0 0,0 0,0 0,0 0,0 0,0 0,0 0,0 0,0 0,0 0,0 0,0 0,0 0,0 0,0 0,0 0,0 0,0 0,0 0,0 0,0 0,0 0,0 0,0 0,0 0,0 0,0 0,0 0,0 0,0 0,0 0,96 77,-96-77,0 0,43 10,-43-10,52 0,-2-1,7 1,-2-9,2-6,1 2,-3 0,-1-2,-2 3,-1 10,0-9,-4 11,-7-2,-5 2,-12 9,-10-9,-13 0,0 9,-27-9,-4 0,-15 1,-15-1,-13 1,-8-1,-8 1,5 0,7 0,8 0,14-1,12 0,17 0,14 1,13-1,44-1,28 1,37-19,29 6</inkml:trace>
  <inkml:trace contextRef="#ctx0" brushRef="#br0" timeOffset="9525.9525">14471 5675,'0'0,"0"0,0 0,0 0,0 0,0 0,0 0,0 0,0 0,0 0,0 0,0 0,0 0,0 0,0 0,0 0,0 0,0 0,0 0,0 0,0 0,0 0,0 0,0 0,0 0,0 0,0 0,0 0,0 0,0 0,0 0,0 0,0 0,0 0,0 0,0 0,0 0,0 0,0 0,0 0,0 0,0 0,0 0,0 0,0 0,0 0,0 0,0 0,0 0,0 0,0 0,0 0,0 0,0 0,0 0,0 0,0 0,9 106,-9-106,0 0,0 0,11 35,-11-35,0 0,-1 42,9 8,-9 4,2 1,-2-1,-8-3,9-1,-13 0,12-4,-11-2,11-2,1-6,0-8,-1-7,1-10,0-11,8 0,-8 0,0-15,1-2,-1-6,8-7,-7-8,-1-5,1-3,-1-4,0-10,0-1,-8-4,9-5,0 4,0 7,-1 6,1 14,-1 15,1 13,7 11,-9 8,1 7,9 5,0 11,8 7,1 9,1 5,0 2,-2 1,-2 0,-1 2,-5-3,-9-4,13-6,-13-9,7-7,-7-8,0-7,0-13,0 0,0-14,0-2,-7-7,7-7,-13-7,13-9,-12-3,2-6,-3-2,0-2,2 2,12 5,-11 11,11 9,-1 10,0 9,0 13,0 0,0 0,0 18,0 2,-1 6,11 11,-11 12,0 7,10 5,-9 5,9 1,-9 0,13 1,-3 0,0 2,-3-7</inkml:trace>
  <inkml:trace contextRef="#ctx0" brushRef="#br0" timeOffset="30359.0356">14360 5828,'0'0,"0"0,0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98,-22-98,0 0,0 0,39 12,-39-12,0 0,46 12,-46-12,54 11,2-2,-56-9,55 0,-8 12,-15-12,-15 12,-17-12,0 16,-13-6,-16 8,-16-1,-18 5,-6 0,-2 1,11 2,16-5,17-1,17-6,19-2,22-12,22 10,26-9,17 0,5 13,-5-8,-13 6,-32-2,-24 1,-27-10,-18 14,-19-5,-17 2,-14 5,-5 3,4 5,7 0,21 0,21-4,19-2,33-6,18-3,17-10,13 9,10-10,4 2,-10-15</inkml:trace>
  <inkml:trace contextRef="#ctx0" brushRef="#br0" timeOffset="31191.1188">15604 5648,'0'0,"0"0,0 0,0 0,0 0,0 0,0 0,0 0,0 0,0 0,0 0,0 0,0 0,0 0,0 0,0 0,0 0,0 0,0 0,0 0,0 0,0 0,0 0,0 0,0 0,0 0,0 0,0 0,0 0,0 0,0 0,0 0,0 0,0 0,0 0,0 0,0 0,0 0,0 0,0 0,0 0,0 0,0 0,0 0,0 0,0 0,0 0,0 0,0 0,0 0,0 0,0 0,0 0,0 0,0 0,0 0,0 0,0 0,0 0,0 0,0 0,0 0,0 0,0 0,0 0,0 0,0 0,0 0,-87 91,87-91,0 0,0 0,-9 16,9-16,0 0,-10 20,10-20,-10 25,0 0,10-25,-12 27,4-1,8-1,-13-2,13-4,0-4,13-3,6-4,11-8,12 9,9-9,7-1,-5 1,-5 0,-10 0,-10 0,-8-2,-8 2,-12 8,11-8,-11 0,0 0,0 0,-1-17,2-11,-1-11,1-4,-2-1,20 0,-7 7,4 8,0 15,-1 14,-5 0,0 16,-10-9,0 3,0 8,-13 8,1 8,-1 11,-6 7,-4 6,-3 5,-4 12,-5 6,0-8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51A0C47-018D-4460-B945-BFF7981B6CA6}" type="datetimeFigureOut">
              <a:rPr lang="en-US" smtClean="0"/>
              <a:t>3/30/13</a:t>
            </a:fld>
            <a:endParaRPr lang="en-US"/>
          </a:p>
        </p:txBody>
      </p:sp>
      <p:sp>
        <p:nvSpPr>
          <p:cNvPr id="8" name="Slide Number Placeholder 7"/>
          <p:cNvSpPr>
            <a:spLocks noGrp="1"/>
          </p:cNvSpPr>
          <p:nvPr>
            <p:ph type="sldNum" sz="quarter" idx="11"/>
          </p:nvPr>
        </p:nvSpPr>
        <p:spPr/>
        <p:txBody>
          <a:bodyPr/>
          <a:lstStyle/>
          <a:p>
            <a:fld id="{8B37D5FE-740C-46F5-801A-FA5477D9711F}"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A0C47-018D-4460-B945-BFF7981B6CA6}"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A0C47-018D-4460-B945-BFF7981B6CA6}"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51A0C47-018D-4460-B945-BFF7981B6CA6}"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51A0C47-018D-4460-B945-BFF7981B6CA6}"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51A0C47-018D-4460-B945-BFF7981B6CA6}" type="datetimeFigureOut">
              <a:rPr lang="en-US" smtClean="0"/>
              <a:t>3/30/13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1A0C47-018D-4460-B945-BFF7981B6CA6}" type="datetimeFigureOut">
              <a:rPr lang="en-US" smtClean="0"/>
              <a:t>3/30/13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3/30/13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51A0C47-018D-4460-B945-BFF7981B6CA6}" type="datetimeFigureOut">
              <a:rPr lang="en-US" smtClean="0"/>
              <a:t>3/30/13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C1F5A0A-F6FC-4FFD-9B49-0DA8697211D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5.xml"/><Relationship Id="rId3"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6.xml"/><Relationship Id="rId3"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7.xml"/><Relationship Id="rId3"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8.xml"/><Relationship Id="rId3"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9.xml"/><Relationship Id="rId3"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10.xml"/><Relationship Id="rId3"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11.xml"/><Relationship Id="rId3" Type="http://schemas.openxmlformats.org/officeDocument/2006/relationships/image" Target="../media/image1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12.xml"/><Relationship Id="rId3"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13.xml"/><Relationship Id="rId3" Type="http://schemas.openxmlformats.org/officeDocument/2006/relationships/image" Target="../media/image1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14.xml"/><Relationship Id="rId3"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customXml" Target="../ink/ink15.xml"/><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customXml" Target="../ink/ink16.xml"/><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customXml" Target="../ink/ink17.xml"/><Relationship Id="rId4"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customXml" Target="../ink/ink18.xml"/><Relationship Id="rId4"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customXml" Target="../ink/ink19.xml"/><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2.xml"/><Relationship Id="rId3"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customXml" Target="../ink/ink20.xml"/><Relationship Id="rId4"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21.xml"/><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customXml" Target="../ink/ink22.xml"/><Relationship Id="rId4"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customXml" Target="../ink/ink23.xml"/><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customXml" Target="../ink/ink24.xml"/><Relationship Id="rId4"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customXml" Target="../ink/ink25.xml"/><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customXml" Target="../ink/ink26.xml"/><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customXml" Target="../ink/ink27.xml"/><Relationship Id="rId4"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customXml" Target="../ink/ink28.xml"/><Relationship Id="rId4"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customXml" Target="../ink/ink29.xml"/><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3.xml"/><Relationship Id="rId3" Type="http://schemas.openxmlformats.org/officeDocument/2006/relationships/image" Target="../media/image4.emf"/></Relationships>
</file>

<file path=ppt/slides/_rels/slide60.xml.rels><?xml version="1.0" encoding="UTF-8" standalone="yes"?>
<Relationships xmlns="http://schemas.openxmlformats.org/package/2006/relationships"><Relationship Id="rId3" Type="http://schemas.openxmlformats.org/officeDocument/2006/relationships/customXml" Target="../ink/ink30.xml"/><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customXml" Target="../ink/ink31.xml"/><Relationship Id="rId4"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customXml" Target="../ink/ink32.xml"/><Relationship Id="rId4" Type="http://schemas.openxmlformats.org/officeDocument/2006/relationships/image" Target="../media/image37.emf"/><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8.xml.rels><?xml version="1.0" encoding="UTF-8" standalone="yes"?>
<Relationships xmlns="http://schemas.openxmlformats.org/package/2006/relationships"><Relationship Id="rId3" Type="http://schemas.openxmlformats.org/officeDocument/2006/relationships/customXml" Target="../ink/ink33.xml"/><Relationship Id="rId4"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9.xml.rels><?xml version="1.0" encoding="UTF-8" standalone="yes"?>
<Relationships xmlns="http://schemas.openxmlformats.org/package/2006/relationships"><Relationship Id="rId3" Type="http://schemas.openxmlformats.org/officeDocument/2006/relationships/customXml" Target="../ink/ink34.xml"/><Relationship Id="rId4" Type="http://schemas.openxmlformats.org/officeDocument/2006/relationships/image" Target="../media/image42.emf"/><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customXml" Target="../ink/ink35.xml"/><Relationship Id="rId4" Type="http://schemas.openxmlformats.org/officeDocument/2006/relationships/image" Target="../media/image43.emf"/><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1.xml.rels><?xml version="1.0" encoding="UTF-8" standalone="yes"?>
<Relationships xmlns="http://schemas.openxmlformats.org/package/2006/relationships"><Relationship Id="rId3" Type="http://schemas.openxmlformats.org/officeDocument/2006/relationships/customXml" Target="../ink/ink36.xml"/><Relationship Id="rId4" Type="http://schemas.openxmlformats.org/officeDocument/2006/relationships/image" Target="../media/image45.emf"/><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2.xml.rels><?xml version="1.0" encoding="UTF-8" standalone="yes"?>
<Relationships xmlns="http://schemas.openxmlformats.org/package/2006/relationships"><Relationship Id="rId3" Type="http://schemas.openxmlformats.org/officeDocument/2006/relationships/customXml" Target="../ink/ink37.xml"/><Relationship Id="rId4" Type="http://schemas.openxmlformats.org/officeDocument/2006/relationships/image" Target="../media/image46.emf"/><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5.xml.rels><?xml version="1.0" encoding="UTF-8" standalone="yes"?>
<Relationships xmlns="http://schemas.openxmlformats.org/package/2006/relationships"><Relationship Id="rId3" Type="http://schemas.openxmlformats.org/officeDocument/2006/relationships/customXml" Target="../ink/ink38.xml"/><Relationship Id="rId4" Type="http://schemas.openxmlformats.org/officeDocument/2006/relationships/image" Target="../media/image47.emf"/><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7.xml.rels><?xml version="1.0" encoding="UTF-8" standalone="yes"?>
<Relationships xmlns="http://schemas.openxmlformats.org/package/2006/relationships"><Relationship Id="rId3" Type="http://schemas.openxmlformats.org/officeDocument/2006/relationships/customXml" Target="../ink/ink39.xml"/><Relationship Id="rId4" Type="http://schemas.openxmlformats.org/officeDocument/2006/relationships/image" Target="../media/image48.emf"/><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8.xml.rels><?xml version="1.0" encoding="UTF-8" standalone="yes"?>
<Relationships xmlns="http://schemas.openxmlformats.org/package/2006/relationships"><Relationship Id="rId3" Type="http://schemas.openxmlformats.org/officeDocument/2006/relationships/customXml" Target="../ink/ink40.xml"/><Relationship Id="rId4" Type="http://schemas.openxmlformats.org/officeDocument/2006/relationships/image" Target="../media/image49.emf"/><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ustomXml" Target="../ink/ink4.xml"/><Relationship Id="rId3" Type="http://schemas.openxmlformats.org/officeDocument/2006/relationships/image" Target="../media/image5.emf"/></Relationships>
</file>

<file path=ppt/slides/_rels/slide80.xml.rels><?xml version="1.0" encoding="UTF-8" standalone="yes"?>
<Relationships xmlns="http://schemas.openxmlformats.org/package/2006/relationships"><Relationship Id="rId3" Type="http://schemas.openxmlformats.org/officeDocument/2006/relationships/customXml" Target="../ink/ink41.xml"/><Relationship Id="rId4" Type="http://schemas.openxmlformats.org/officeDocument/2006/relationships/image" Target="../media/image50.emf"/><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42.xml"/><Relationship Id="rId3" Type="http://schemas.openxmlformats.org/officeDocument/2006/relationships/image" Target="../media/image51.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customXml" Target="../ink/ink43.xml"/><Relationship Id="rId4" Type="http://schemas.openxmlformats.org/officeDocument/2006/relationships/image" Target="../media/image53.emf"/><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 Id="rId3" Type="http://schemas.openxmlformats.org/officeDocument/2006/relationships/image" Target="../media/image36.emf"/></Relationships>
</file>

<file path=ppt/slides/_rels/slide86.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customXml" Target="../ink/ink44.xml"/><Relationship Id="rId5" Type="http://schemas.openxmlformats.org/officeDocument/2006/relationships/image" Target="../media/image57.emf"/><Relationship Id="rId6" Type="http://schemas.openxmlformats.org/officeDocument/2006/relationships/customXml" Target="../ink/ink45.xml"/><Relationship Id="rId7"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89.xml.rels><?xml version="1.0" encoding="UTF-8" standalone="yes"?>
<Relationships xmlns="http://schemas.openxmlformats.org/package/2006/relationships"><Relationship Id="rId3" Type="http://schemas.openxmlformats.org/officeDocument/2006/relationships/customXml" Target="../ink/ink46.xml"/><Relationship Id="rId4" Type="http://schemas.openxmlformats.org/officeDocument/2006/relationships/image" Target="../media/image62.emf"/><Relationship Id="rId5" Type="http://schemas.openxmlformats.org/officeDocument/2006/relationships/customXml" Target="../ink/ink47.xml"/><Relationship Id="rId6"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4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48.xml"/><Relationship Id="rId3" Type="http://schemas.openxmlformats.org/officeDocument/2006/relationships/image" Target="../media/image63.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Disjoint Sets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Chapter 8</a:t>
            </a:r>
            <a:endParaRPr lang="en-US" dirty="0">
              <a:solidFill>
                <a:schemeClr val="tx1"/>
              </a:solidFill>
            </a:endParaRPr>
          </a:p>
        </p:txBody>
      </p:sp>
    </p:spTree>
    <p:extLst>
      <p:ext uri="{BB962C8B-B14F-4D97-AF65-F5344CB8AC3E}">
        <p14:creationId xmlns:p14="http://schemas.microsoft.com/office/powerpoint/2010/main" val="23684812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sz="half" idx="2"/>
          </p:nvPr>
        </p:nvSpPr>
        <p:spPr/>
        <p:txBody>
          <a:bodyPr/>
          <a:lstStyle/>
          <a:p>
            <a:r>
              <a:rPr lang="en-US" dirty="0" smtClean="0"/>
              <a:t>A relation that is:</a:t>
            </a:r>
          </a:p>
          <a:p>
            <a:pPr lvl="1"/>
            <a:r>
              <a:rPr lang="en-US" dirty="0" smtClean="0"/>
              <a:t>Reflexive</a:t>
            </a:r>
          </a:p>
          <a:p>
            <a:pPr lvl="2"/>
            <a:r>
              <a:rPr lang="en-US" dirty="0"/>
              <a:t>a</a:t>
            </a:r>
            <a:r>
              <a:rPr lang="en-US" dirty="0" smtClean="0"/>
              <a:t> R a must always be true</a:t>
            </a:r>
          </a:p>
          <a:p>
            <a:pPr lvl="1"/>
            <a:r>
              <a:rPr lang="en-US" dirty="0" smtClean="0"/>
              <a:t>Symmetric</a:t>
            </a:r>
          </a:p>
          <a:p>
            <a:pPr lvl="2"/>
            <a:r>
              <a:rPr lang="en-US" dirty="0" smtClean="0"/>
              <a:t>If a R b</a:t>
            </a:r>
          </a:p>
          <a:p>
            <a:pPr lvl="2"/>
            <a:r>
              <a:rPr lang="en-US" dirty="0" smtClean="0"/>
              <a:t>Then b R a</a:t>
            </a:r>
          </a:p>
          <a:p>
            <a:pPr lvl="1"/>
            <a:r>
              <a:rPr lang="en-US" dirty="0" smtClean="0"/>
              <a:t>Transitive</a:t>
            </a:r>
          </a:p>
          <a:p>
            <a:pPr lvl="2"/>
            <a:r>
              <a:rPr lang="en-US" dirty="0"/>
              <a:t>If a R b and b R c</a:t>
            </a:r>
          </a:p>
          <a:p>
            <a:pPr lvl="2"/>
            <a:r>
              <a:rPr lang="en-US" dirty="0"/>
              <a:t>Then a R c</a:t>
            </a:r>
          </a:p>
        </p:txBody>
      </p:sp>
      <p:sp>
        <p:nvSpPr>
          <p:cNvPr id="4" name="Content Placeholder 3"/>
          <p:cNvSpPr>
            <a:spLocks noGrp="1"/>
          </p:cNvSpPr>
          <p:nvPr>
            <p:ph sz="quarter" idx="13"/>
          </p:nvPr>
        </p:nvSpPr>
        <p:spPr/>
        <p:txBody>
          <a:bodyPr/>
          <a:lstStyle/>
          <a:p>
            <a:r>
              <a:rPr lang="en-US" dirty="0" smtClean="0"/>
              <a:t>Are familial relations equivalence relations?</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712400" y="1946520"/>
              <a:ext cx="1636560" cy="2113200"/>
            </p14:xfrm>
          </p:contentPart>
        </mc:Choice>
        <mc:Fallback xmlns="">
          <p:pic>
            <p:nvPicPr>
              <p:cNvPr id="5" name="Ink 4"/>
              <p:cNvPicPr/>
              <p:nvPr/>
            </p:nvPicPr>
            <p:blipFill>
              <a:blip r:embed="rId3"/>
              <a:stretch>
                <a:fillRect/>
              </a:stretch>
            </p:blipFill>
            <p:spPr>
              <a:xfrm>
                <a:off x="4703040" y="1937160"/>
                <a:ext cx="1655280" cy="2131920"/>
              </a:xfrm>
              <a:prstGeom prst="rect">
                <a:avLst/>
              </a:prstGeom>
            </p:spPr>
          </p:pic>
        </mc:Fallback>
      </mc:AlternateContent>
    </p:spTree>
    <p:extLst>
      <p:ext uri="{BB962C8B-B14F-4D97-AF65-F5344CB8AC3E}">
        <p14:creationId xmlns:p14="http://schemas.microsoft.com/office/powerpoint/2010/main" val="3501401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sz="half" idx="2"/>
          </p:nvPr>
        </p:nvSpPr>
        <p:spPr/>
        <p:txBody>
          <a:bodyPr/>
          <a:lstStyle/>
          <a:p>
            <a:r>
              <a:rPr lang="en-US" dirty="0" smtClean="0"/>
              <a:t>A relation that is:</a:t>
            </a:r>
          </a:p>
          <a:p>
            <a:pPr lvl="1"/>
            <a:r>
              <a:rPr lang="en-US" dirty="0" smtClean="0"/>
              <a:t>Reflexive</a:t>
            </a:r>
          </a:p>
          <a:p>
            <a:pPr lvl="2"/>
            <a:r>
              <a:rPr lang="en-US" dirty="0"/>
              <a:t>a</a:t>
            </a:r>
            <a:r>
              <a:rPr lang="en-US" dirty="0" smtClean="0"/>
              <a:t> R a must always be true</a:t>
            </a:r>
          </a:p>
          <a:p>
            <a:pPr lvl="1"/>
            <a:r>
              <a:rPr lang="en-US" dirty="0" smtClean="0"/>
              <a:t>Symmetric</a:t>
            </a:r>
          </a:p>
          <a:p>
            <a:pPr lvl="2"/>
            <a:r>
              <a:rPr lang="en-US" dirty="0" smtClean="0"/>
              <a:t>If a R b</a:t>
            </a:r>
          </a:p>
          <a:p>
            <a:pPr lvl="2"/>
            <a:r>
              <a:rPr lang="en-US" dirty="0" smtClean="0"/>
              <a:t>Then b R a</a:t>
            </a:r>
          </a:p>
          <a:p>
            <a:pPr lvl="1"/>
            <a:r>
              <a:rPr lang="en-US" dirty="0" smtClean="0"/>
              <a:t>Transitive</a:t>
            </a:r>
          </a:p>
          <a:p>
            <a:pPr lvl="2"/>
            <a:r>
              <a:rPr lang="en-US" dirty="0"/>
              <a:t>If a R b and b R c</a:t>
            </a:r>
          </a:p>
          <a:p>
            <a:pPr lvl="2"/>
            <a:r>
              <a:rPr lang="en-US" dirty="0"/>
              <a:t>Then a R c</a:t>
            </a:r>
          </a:p>
        </p:txBody>
      </p:sp>
      <p:sp>
        <p:nvSpPr>
          <p:cNvPr id="4" name="Content Placeholder 3"/>
          <p:cNvSpPr>
            <a:spLocks noGrp="1"/>
          </p:cNvSpPr>
          <p:nvPr>
            <p:ph sz="quarter" idx="13"/>
          </p:nvPr>
        </p:nvSpPr>
        <p:spPr/>
        <p:txBody>
          <a:bodyPr/>
          <a:lstStyle/>
          <a:p>
            <a:r>
              <a:rPr lang="en-US" dirty="0"/>
              <a:t>Are familial relations equivalence relations?</a:t>
            </a:r>
          </a:p>
          <a:p>
            <a:pPr lvl="1"/>
            <a:r>
              <a:rPr lang="en-US" dirty="0" smtClean="0"/>
              <a:t>Reflexive- you are related to yourself</a:t>
            </a:r>
          </a:p>
          <a:p>
            <a:pPr lvl="1"/>
            <a:r>
              <a:rPr lang="en-US" dirty="0" smtClean="0"/>
              <a:t>Symmetric- if you are related to someone, then they are also related to you</a:t>
            </a:r>
          </a:p>
          <a:p>
            <a:pPr lvl="1"/>
            <a:r>
              <a:rPr lang="en-US" dirty="0" smtClean="0"/>
              <a:t>Transitive- I am related to my cousin (through my mom’s sister), she is related to her cousin on the other side (through her dad’s brother), but I am not related to her cousin</a:t>
            </a:r>
          </a:p>
          <a:p>
            <a:pPr lvl="1"/>
            <a:endParaRPr lang="en-US" dirty="0"/>
          </a:p>
        </p:txBody>
      </p:sp>
    </p:spTree>
    <p:extLst>
      <p:ext uri="{BB962C8B-B14F-4D97-AF65-F5344CB8AC3E}">
        <p14:creationId xmlns:p14="http://schemas.microsoft.com/office/powerpoint/2010/main" val="8253762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Relations in Sets</a:t>
            </a:r>
            <a:endParaRPr lang="en-US" dirty="0"/>
          </a:p>
        </p:txBody>
      </p:sp>
      <p:sp>
        <p:nvSpPr>
          <p:cNvPr id="11" name="Content Placeholder 10"/>
          <p:cNvSpPr>
            <a:spLocks noGrp="1"/>
          </p:cNvSpPr>
          <p:nvPr>
            <p:ph idx="1"/>
          </p:nvPr>
        </p:nvSpPr>
        <p:spPr/>
        <p:txBody>
          <a:bodyPr/>
          <a:lstStyle/>
          <a:p>
            <a:r>
              <a:rPr lang="en-US" dirty="0" smtClean="0"/>
              <a:t>Given a set, everything in that set should have an equivalence relationship with everything else in that set ( denoted </a:t>
            </a:r>
            <a:r>
              <a:rPr lang="en-US" dirty="0" err="1" smtClean="0"/>
              <a:t>a~b</a:t>
            </a:r>
            <a:r>
              <a:rPr lang="en-US" dirty="0" smtClean="0"/>
              <a:t> )</a:t>
            </a:r>
            <a:endParaRPr lang="en-US" dirty="0"/>
          </a:p>
        </p:txBody>
      </p:sp>
    </p:spTree>
    <p:extLst>
      <p:ext uri="{BB962C8B-B14F-4D97-AF65-F5344CB8AC3E}">
        <p14:creationId xmlns:p14="http://schemas.microsoft.com/office/powerpoint/2010/main" val="36396432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Relations in Sets</a:t>
            </a:r>
            <a:endParaRPr lang="en-US" dirty="0"/>
          </a:p>
        </p:txBody>
      </p:sp>
      <p:sp>
        <p:nvSpPr>
          <p:cNvPr id="11" name="Content Placeholder 10"/>
          <p:cNvSpPr>
            <a:spLocks noGrp="1"/>
          </p:cNvSpPr>
          <p:nvPr>
            <p:ph idx="1"/>
          </p:nvPr>
        </p:nvSpPr>
        <p:spPr/>
        <p:txBody>
          <a:bodyPr/>
          <a:lstStyle/>
          <a:p>
            <a:r>
              <a:rPr lang="en-US" dirty="0" smtClean="0"/>
              <a:t>Storage</a:t>
            </a:r>
          </a:p>
          <a:p>
            <a:pPr lvl="1"/>
            <a:r>
              <a:rPr lang="en-US" dirty="0" smtClean="0"/>
              <a:t>Could store as a 2-d array of </a:t>
            </a:r>
            <a:r>
              <a:rPr lang="en-US" dirty="0" err="1" smtClean="0"/>
              <a:t>bools</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92400" y="2651760"/>
              <a:ext cx="2804400" cy="2617560"/>
            </p14:xfrm>
          </p:contentPart>
        </mc:Choice>
        <mc:Fallback xmlns="">
          <p:pic>
            <p:nvPicPr>
              <p:cNvPr id="2" name="Ink 1"/>
              <p:cNvPicPr/>
              <p:nvPr/>
            </p:nvPicPr>
            <p:blipFill>
              <a:blip r:embed="rId3"/>
              <a:stretch>
                <a:fillRect/>
              </a:stretch>
            </p:blipFill>
            <p:spPr>
              <a:xfrm>
                <a:off x="383040" y="2642400"/>
                <a:ext cx="2823120" cy="2636280"/>
              </a:xfrm>
              <a:prstGeom prst="rect">
                <a:avLst/>
              </a:prstGeom>
            </p:spPr>
          </p:pic>
        </mc:Fallback>
      </mc:AlternateContent>
    </p:spTree>
    <p:extLst>
      <p:ext uri="{BB962C8B-B14F-4D97-AF65-F5344CB8AC3E}">
        <p14:creationId xmlns:p14="http://schemas.microsoft.com/office/powerpoint/2010/main" val="37676367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Relations in Sets</a:t>
            </a:r>
            <a:endParaRPr lang="en-US" dirty="0"/>
          </a:p>
        </p:txBody>
      </p:sp>
      <p:sp>
        <p:nvSpPr>
          <p:cNvPr id="11" name="Content Placeholder 10"/>
          <p:cNvSpPr>
            <a:spLocks noGrp="1"/>
          </p:cNvSpPr>
          <p:nvPr>
            <p:ph idx="1"/>
          </p:nvPr>
        </p:nvSpPr>
        <p:spPr/>
        <p:txBody>
          <a:bodyPr/>
          <a:lstStyle/>
          <a:p>
            <a:r>
              <a:rPr lang="en-US" dirty="0" smtClean="0"/>
              <a:t>Storage</a:t>
            </a:r>
          </a:p>
          <a:p>
            <a:pPr lvl="1"/>
            <a:r>
              <a:rPr lang="en-US" dirty="0" smtClean="0"/>
              <a:t>Could store as a 2-d array of </a:t>
            </a:r>
            <a:r>
              <a:rPr lang="en-US" dirty="0" err="1" smtClean="0"/>
              <a:t>bools</a:t>
            </a:r>
            <a:endParaRPr lang="en-US" dirty="0" smtClean="0"/>
          </a:p>
          <a:p>
            <a:pPr lvl="1"/>
            <a:endParaRPr lang="en-US" dirty="0" smtClean="0"/>
          </a:p>
          <a:p>
            <a:pPr lvl="1"/>
            <a:r>
              <a:rPr lang="en-US" dirty="0" smtClean="0"/>
              <a:t>This takes n*n space</a:t>
            </a:r>
          </a:p>
          <a:p>
            <a:pPr lvl="1"/>
            <a:r>
              <a:rPr lang="en-US" dirty="0" smtClean="0"/>
              <a:t>Lets us determine relations in constant time</a:t>
            </a:r>
          </a:p>
          <a:p>
            <a:pPr lvl="1"/>
            <a:endParaRPr lang="en-US" dirty="0"/>
          </a:p>
          <a:p>
            <a:pPr lvl="1"/>
            <a:r>
              <a:rPr lang="en-US" dirty="0" smtClean="0"/>
              <a:t>Often relations and sets are dynamic though</a:t>
            </a:r>
          </a:p>
          <a:p>
            <a:pPr lvl="1"/>
            <a:r>
              <a:rPr lang="en-US" dirty="0" smtClean="0"/>
              <a:t>Also, we don’t need that much space, think of transitivity</a:t>
            </a:r>
          </a:p>
          <a:p>
            <a:pPr lvl="2"/>
            <a:r>
              <a:rPr lang="en-US" dirty="0" smtClean="0"/>
              <a:t>If a ~ b and b ~ c and c ~ d, we can imply all other relations</a:t>
            </a:r>
          </a:p>
        </p:txBody>
      </p:sp>
    </p:spTree>
    <p:extLst>
      <p:ext uri="{BB962C8B-B14F-4D97-AF65-F5344CB8AC3E}">
        <p14:creationId xmlns:p14="http://schemas.microsoft.com/office/powerpoint/2010/main" val="6796418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Relations in Sets</a:t>
            </a:r>
            <a:endParaRPr lang="en-US" dirty="0"/>
          </a:p>
        </p:txBody>
      </p:sp>
      <p:sp>
        <p:nvSpPr>
          <p:cNvPr id="11" name="Content Placeholder 10"/>
          <p:cNvSpPr>
            <a:spLocks noGrp="1"/>
          </p:cNvSpPr>
          <p:nvPr>
            <p:ph idx="1"/>
          </p:nvPr>
        </p:nvSpPr>
        <p:spPr/>
        <p:txBody>
          <a:bodyPr/>
          <a:lstStyle/>
          <a:p>
            <a:r>
              <a:rPr lang="en-US" dirty="0" smtClean="0"/>
              <a:t>We can store everything that is related in an equivalence class</a:t>
            </a:r>
          </a:p>
          <a:p>
            <a:r>
              <a:rPr lang="en-US" dirty="0" smtClean="0"/>
              <a:t>Checking relations can be done by checking if they are in the same class.</a:t>
            </a:r>
            <a:endParaRPr lang="en-US" dirty="0"/>
          </a:p>
        </p:txBody>
      </p:sp>
    </p:spTree>
    <p:extLst>
      <p:ext uri="{BB962C8B-B14F-4D97-AF65-F5344CB8AC3E}">
        <p14:creationId xmlns:p14="http://schemas.microsoft.com/office/powerpoint/2010/main" val="101611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Disjoint Sets</a:t>
            </a:r>
            <a:endParaRPr lang="en-US" dirty="0"/>
          </a:p>
        </p:txBody>
      </p:sp>
      <p:sp>
        <p:nvSpPr>
          <p:cNvPr id="11" name="Content Placeholder 10"/>
          <p:cNvSpPr>
            <a:spLocks noGrp="1"/>
          </p:cNvSpPr>
          <p:nvPr>
            <p:ph idx="1"/>
          </p:nvPr>
        </p:nvSpPr>
        <p:spPr/>
        <p:txBody>
          <a:bodyPr/>
          <a:lstStyle/>
          <a:p>
            <a:r>
              <a:rPr lang="en-US" dirty="0" smtClean="0"/>
              <a:t>Disjoint sets are sets where</a:t>
            </a:r>
          </a:p>
          <a:p>
            <a:endParaRPr lang="en-US" dirty="0" smtClean="0"/>
          </a:p>
          <a:p>
            <a:r>
              <a:rPr lang="en-US" dirty="0" smtClean="0"/>
              <a:t>This means there are no common elements between sets</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659195273"/>
              </p:ext>
            </p:extLst>
          </p:nvPr>
        </p:nvGraphicFramePr>
        <p:xfrm>
          <a:off x="968062" y="1950451"/>
          <a:ext cx="2199499" cy="504803"/>
        </p:xfrm>
        <a:graphic>
          <a:graphicData uri="http://schemas.openxmlformats.org/presentationml/2006/ole">
            <mc:AlternateContent xmlns:mc="http://schemas.openxmlformats.org/markup-compatibility/2006">
              <mc:Choice xmlns:v="urn:schemas-microsoft-com:vml" Requires="v">
                <p:oleObj spid="_x0000_s1040" name="Equation" r:id="rId3" imgW="774700" imgH="177800" progId="Equation.3">
                  <p:embed/>
                </p:oleObj>
              </mc:Choice>
              <mc:Fallback>
                <p:oleObj name="Equation" r:id="rId3" imgW="774700" imgH="177800" progId="Equation.3">
                  <p:embed/>
                  <p:pic>
                    <p:nvPicPr>
                      <p:cNvPr id="0" name=""/>
                      <p:cNvPicPr/>
                      <p:nvPr/>
                    </p:nvPicPr>
                    <p:blipFill>
                      <a:blip r:embed="rId4"/>
                      <a:stretch>
                        <a:fillRect/>
                      </a:stretch>
                    </p:blipFill>
                    <p:spPr>
                      <a:xfrm>
                        <a:off x="968062" y="1950451"/>
                        <a:ext cx="2199499" cy="504803"/>
                      </a:xfrm>
                      <a:prstGeom prst="rect">
                        <a:avLst/>
                      </a:prstGeom>
                    </p:spPr>
                  </p:pic>
                </p:oleObj>
              </mc:Fallback>
            </mc:AlternateContent>
          </a:graphicData>
        </a:graphic>
      </p:graphicFrame>
    </p:spTree>
    <p:extLst>
      <p:ext uri="{BB962C8B-B14F-4D97-AF65-F5344CB8AC3E}">
        <p14:creationId xmlns:p14="http://schemas.microsoft.com/office/powerpoint/2010/main" val="15598545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Sets</a:t>
            </a:r>
            <a:endParaRPr lang="en-US" dirty="0"/>
          </a:p>
        </p:txBody>
      </p:sp>
      <p:sp>
        <p:nvSpPr>
          <p:cNvPr id="3" name="Content Placeholder 2"/>
          <p:cNvSpPr>
            <a:spLocks noGrp="1"/>
          </p:cNvSpPr>
          <p:nvPr>
            <p:ph idx="1"/>
          </p:nvPr>
        </p:nvSpPr>
        <p:spPr/>
        <p:txBody>
          <a:bodyPr/>
          <a:lstStyle/>
          <a:p>
            <a:r>
              <a:rPr lang="en-US" dirty="0" smtClean="0"/>
              <a:t>Two main operations- Union and Find</a:t>
            </a:r>
          </a:p>
          <a:p>
            <a:endParaRPr lang="en-US" dirty="0" smtClean="0"/>
          </a:p>
          <a:p>
            <a:r>
              <a:rPr lang="en-US" dirty="0" smtClean="0"/>
              <a:t>Find- returns set, or equivalence class the element is in</a:t>
            </a:r>
            <a:endParaRPr lang="en-US" dirty="0"/>
          </a:p>
          <a:p>
            <a:r>
              <a:rPr lang="en-US" dirty="0" smtClean="0"/>
              <a:t>Union- joins the equivalence classes</a:t>
            </a:r>
            <a:endParaRPr lang="en-US" dirty="0"/>
          </a:p>
        </p:txBody>
      </p:sp>
    </p:spTree>
    <p:extLst>
      <p:ext uri="{BB962C8B-B14F-4D97-AF65-F5344CB8AC3E}">
        <p14:creationId xmlns:p14="http://schemas.microsoft.com/office/powerpoint/2010/main" val="37037958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Sets</a:t>
            </a:r>
            <a:endParaRPr lang="en-US" dirty="0"/>
          </a:p>
        </p:txBody>
      </p:sp>
      <p:sp>
        <p:nvSpPr>
          <p:cNvPr id="3" name="Content Placeholder 2"/>
          <p:cNvSpPr>
            <a:spLocks noGrp="1"/>
          </p:cNvSpPr>
          <p:nvPr>
            <p:ph idx="1"/>
          </p:nvPr>
        </p:nvSpPr>
        <p:spPr/>
        <p:txBody>
          <a:bodyPr/>
          <a:lstStyle/>
          <a:p>
            <a:r>
              <a:rPr lang="en-US" dirty="0" smtClean="0"/>
              <a:t>Use find to determine if two elements are related</a:t>
            </a:r>
          </a:p>
          <a:p>
            <a:endParaRPr lang="en-US" dirty="0" smtClean="0"/>
          </a:p>
          <a:p>
            <a:r>
              <a:rPr lang="en-US" dirty="0" smtClean="0"/>
              <a:t>Call find on both elements</a:t>
            </a:r>
          </a:p>
          <a:p>
            <a:r>
              <a:rPr lang="en-US" dirty="0" smtClean="0"/>
              <a:t>If the return values equal, then they are related</a:t>
            </a:r>
          </a:p>
          <a:p>
            <a:r>
              <a:rPr lang="en-US" dirty="0" smtClean="0"/>
              <a:t>Otherwise, they are not related</a:t>
            </a:r>
            <a:endParaRPr lang="en-US" dirty="0"/>
          </a:p>
        </p:txBody>
      </p:sp>
    </p:spTree>
    <p:extLst>
      <p:ext uri="{BB962C8B-B14F-4D97-AF65-F5344CB8AC3E}">
        <p14:creationId xmlns:p14="http://schemas.microsoft.com/office/powerpoint/2010/main" val="36923725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Sets</a:t>
            </a:r>
            <a:endParaRPr lang="en-US" dirty="0"/>
          </a:p>
        </p:txBody>
      </p:sp>
      <p:sp>
        <p:nvSpPr>
          <p:cNvPr id="3" name="Content Placeholder 2"/>
          <p:cNvSpPr>
            <a:spLocks noGrp="1"/>
          </p:cNvSpPr>
          <p:nvPr>
            <p:ph idx="1"/>
          </p:nvPr>
        </p:nvSpPr>
        <p:spPr/>
        <p:txBody>
          <a:bodyPr/>
          <a:lstStyle/>
          <a:p>
            <a:r>
              <a:rPr lang="en-US" dirty="0" smtClean="0"/>
              <a:t>Use the union to combine sets</a:t>
            </a:r>
          </a:p>
          <a:p>
            <a:endParaRPr lang="en-US" dirty="0" smtClean="0"/>
          </a:p>
          <a:p>
            <a:r>
              <a:rPr lang="en-US" dirty="0" smtClean="0"/>
              <a:t>First, use find to see if they are already in the same set</a:t>
            </a:r>
          </a:p>
          <a:p>
            <a:r>
              <a:rPr lang="en-US" dirty="0" smtClean="0"/>
              <a:t>Then, use the union to combine</a:t>
            </a:r>
          </a:p>
          <a:p>
            <a:endParaRPr lang="en-US" dirty="0"/>
          </a:p>
          <a:p>
            <a:r>
              <a:rPr lang="en-US" dirty="0" smtClean="0"/>
              <a:t>Being able to combine sets makes these dynamic</a:t>
            </a:r>
            <a:endParaRPr lang="en-US" dirty="0"/>
          </a:p>
        </p:txBody>
      </p:sp>
    </p:spTree>
    <p:extLst>
      <p:ext uri="{BB962C8B-B14F-4D97-AF65-F5344CB8AC3E}">
        <p14:creationId xmlns:p14="http://schemas.microsoft.com/office/powerpoint/2010/main" val="3701637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Sets are made up of related items</a:t>
            </a:r>
          </a:p>
          <a:p>
            <a:r>
              <a:rPr lang="en-US" dirty="0" smtClean="0"/>
              <a:t>We denote the relation with R</a:t>
            </a:r>
          </a:p>
          <a:p>
            <a:r>
              <a:rPr lang="en-US" dirty="0" smtClean="0"/>
              <a:t>If a R b then a is related to b</a:t>
            </a:r>
          </a:p>
        </p:txBody>
      </p:sp>
    </p:spTree>
    <p:extLst>
      <p:ext uri="{BB962C8B-B14F-4D97-AF65-F5344CB8AC3E}">
        <p14:creationId xmlns:p14="http://schemas.microsoft.com/office/powerpoint/2010/main" val="24635610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a:t>
            </a:r>
            <a:r>
              <a:rPr lang="en-US" dirty="0" smtClean="0"/>
              <a:t>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597976470"/>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Make our storage an array</a:t>
            </a:r>
          </a:p>
          <a:p>
            <a:r>
              <a:rPr lang="en-US" dirty="0" smtClean="0"/>
              <a:t>The index is the element id</a:t>
            </a:r>
          </a:p>
          <a:p>
            <a:r>
              <a:rPr lang="en-US" dirty="0" smtClean="0"/>
              <a:t>The value is the set name</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538160" y="1900080"/>
              <a:ext cx="137160" cy="3101760"/>
            </p14:xfrm>
          </p:contentPart>
        </mc:Choice>
        <mc:Fallback xmlns="">
          <p:pic>
            <p:nvPicPr>
              <p:cNvPr id="3" name="Ink 2"/>
              <p:cNvPicPr/>
              <p:nvPr/>
            </p:nvPicPr>
            <p:blipFill>
              <a:blip r:embed="rId3"/>
              <a:stretch>
                <a:fillRect/>
              </a:stretch>
            </p:blipFill>
            <p:spPr>
              <a:xfrm>
                <a:off x="4528800" y="1890720"/>
                <a:ext cx="155880" cy="3120480"/>
              </a:xfrm>
              <a:prstGeom prst="rect">
                <a:avLst/>
              </a:prstGeom>
            </p:spPr>
          </p:pic>
        </mc:Fallback>
      </mc:AlternateContent>
    </p:spTree>
    <p:extLst>
      <p:ext uri="{BB962C8B-B14F-4D97-AF65-F5344CB8AC3E}">
        <p14:creationId xmlns:p14="http://schemas.microsoft.com/office/powerpoint/2010/main" val="1393846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a:t>
            </a:r>
            <a:r>
              <a:rPr lang="en-US" dirty="0" smtClean="0"/>
              <a:t>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766668790"/>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Find returns the set name</a:t>
            </a:r>
            <a:endParaRPr lang="en-US" dirty="0"/>
          </a:p>
          <a:p>
            <a:r>
              <a:rPr lang="en-US" dirty="0" smtClean="0"/>
              <a:t>Find (1)</a:t>
            </a:r>
          </a:p>
          <a:p>
            <a:r>
              <a:rPr lang="en-US" dirty="0" smtClean="0"/>
              <a:t>Find (7)</a:t>
            </a:r>
          </a:p>
          <a:p>
            <a:endParaRPr lang="en-US" dirty="0"/>
          </a:p>
          <a:p>
            <a:endParaRPr lang="en-US" dirty="0" smtClean="0"/>
          </a:p>
          <a:p>
            <a:r>
              <a:rPr lang="en-US" dirty="0" smtClean="0"/>
              <a:t>What is the complexity?</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969840" y="2008080"/>
              <a:ext cx="4537800" cy="3471120"/>
            </p14:xfrm>
          </p:contentPart>
        </mc:Choice>
        <mc:Fallback xmlns="">
          <p:pic>
            <p:nvPicPr>
              <p:cNvPr id="3" name="Ink 2"/>
              <p:cNvPicPr/>
              <p:nvPr/>
            </p:nvPicPr>
            <p:blipFill>
              <a:blip r:embed="rId3"/>
              <a:stretch>
                <a:fillRect/>
              </a:stretch>
            </p:blipFill>
            <p:spPr>
              <a:xfrm>
                <a:off x="960480" y="1998720"/>
                <a:ext cx="4556520" cy="3489840"/>
              </a:xfrm>
              <a:prstGeom prst="rect">
                <a:avLst/>
              </a:prstGeom>
            </p:spPr>
          </p:pic>
        </mc:Fallback>
      </mc:AlternateContent>
    </p:spTree>
    <p:extLst>
      <p:ext uri="{BB962C8B-B14F-4D97-AF65-F5344CB8AC3E}">
        <p14:creationId xmlns:p14="http://schemas.microsoft.com/office/powerpoint/2010/main" val="403351551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a:t>
            </a:r>
            <a:r>
              <a:rPr lang="en-US" dirty="0" smtClean="0"/>
              <a:t>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702143862"/>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Find returns the set name</a:t>
            </a:r>
            <a:endParaRPr lang="en-US" dirty="0"/>
          </a:p>
          <a:p>
            <a:r>
              <a:rPr lang="en-US" dirty="0" smtClean="0"/>
              <a:t>Find (1)</a:t>
            </a:r>
          </a:p>
          <a:p>
            <a:r>
              <a:rPr lang="en-US" dirty="0" smtClean="0"/>
              <a:t>Find (7)</a:t>
            </a:r>
          </a:p>
          <a:p>
            <a:endParaRPr lang="en-US" dirty="0"/>
          </a:p>
          <a:p>
            <a:endParaRPr lang="en-US" dirty="0" smtClean="0"/>
          </a:p>
          <a:p>
            <a:r>
              <a:rPr lang="en-US" dirty="0" smtClean="0"/>
              <a:t>What is the complexity?</a:t>
            </a:r>
          </a:p>
          <a:p>
            <a:pPr lvl="1"/>
            <a:r>
              <a:rPr lang="en-US" dirty="0" smtClean="0"/>
              <a:t>Constant</a:t>
            </a:r>
          </a:p>
        </p:txBody>
      </p:sp>
    </p:spTree>
    <p:extLst>
      <p:ext uri="{BB962C8B-B14F-4D97-AF65-F5344CB8AC3E}">
        <p14:creationId xmlns:p14="http://schemas.microsoft.com/office/powerpoint/2010/main" val="33344763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a:t>
            </a:r>
            <a:r>
              <a:rPr lang="en-US" dirty="0" smtClean="0"/>
              <a:t>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30642257"/>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bl>
          </a:graphicData>
        </a:graphic>
      </p:graphicFrame>
      <p:sp>
        <p:nvSpPr>
          <p:cNvPr id="5" name="Content Placeholder 4"/>
          <p:cNvSpPr>
            <a:spLocks noGrp="1"/>
          </p:cNvSpPr>
          <p:nvPr>
            <p:ph sz="quarter" idx="13"/>
          </p:nvPr>
        </p:nvSpPr>
        <p:spPr>
          <a:xfrm>
            <a:off x="365760" y="1600199"/>
            <a:ext cx="4041648" cy="4792133"/>
          </a:xfrm>
        </p:spPr>
        <p:txBody>
          <a:bodyPr>
            <a:normAutofit/>
          </a:bodyPr>
          <a:lstStyle/>
          <a:p>
            <a:r>
              <a:rPr lang="en-US" dirty="0" smtClean="0"/>
              <a:t>Union joins them by first finding, then joining the second set to the first</a:t>
            </a:r>
          </a:p>
          <a:p>
            <a:endParaRPr lang="en-US" dirty="0"/>
          </a:p>
          <a:p>
            <a:r>
              <a:rPr lang="en-US" dirty="0" smtClean="0"/>
              <a:t>Union(4, </a:t>
            </a:r>
            <a:r>
              <a:rPr lang="en-US" dirty="0"/>
              <a:t>1</a:t>
            </a:r>
            <a:r>
              <a:rPr lang="en-US" dirty="0" smtClean="0"/>
              <a:t>)</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719960" y="2033280"/>
              <a:ext cx="1028160" cy="1355760"/>
            </p14:xfrm>
          </p:contentPart>
        </mc:Choice>
        <mc:Fallback xmlns="">
          <p:pic>
            <p:nvPicPr>
              <p:cNvPr id="3" name="Ink 2"/>
              <p:cNvPicPr/>
              <p:nvPr/>
            </p:nvPicPr>
            <p:blipFill>
              <a:blip r:embed="rId3"/>
              <a:stretch>
                <a:fillRect/>
              </a:stretch>
            </p:blipFill>
            <p:spPr>
              <a:xfrm>
                <a:off x="4710600" y="2023920"/>
                <a:ext cx="1046880" cy="1374480"/>
              </a:xfrm>
              <a:prstGeom prst="rect">
                <a:avLst/>
              </a:prstGeom>
            </p:spPr>
          </p:pic>
        </mc:Fallback>
      </mc:AlternateContent>
    </p:spTree>
    <p:extLst>
      <p:ext uri="{BB962C8B-B14F-4D97-AF65-F5344CB8AC3E}">
        <p14:creationId xmlns:p14="http://schemas.microsoft.com/office/powerpoint/2010/main" val="6303543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a:t>
            </a:r>
            <a:r>
              <a:rPr lang="en-US" dirty="0" smtClean="0"/>
              <a:t>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061700682"/>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After Union(4, </a:t>
            </a:r>
            <a:r>
              <a:rPr lang="en-US" dirty="0"/>
              <a:t>1</a:t>
            </a:r>
            <a:r>
              <a:rPr lang="en-US" dirty="0" smtClean="0"/>
              <a:t>)</a:t>
            </a:r>
          </a:p>
          <a:p>
            <a:endParaRPr lang="en-US" dirty="0" smtClean="0"/>
          </a:p>
          <a:p>
            <a:r>
              <a:rPr lang="en-US" dirty="0" smtClean="0"/>
              <a:t>Now Union(10, 7)</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705760" y="4202280"/>
              <a:ext cx="3449880" cy="1720080"/>
            </p14:xfrm>
          </p:contentPart>
        </mc:Choice>
        <mc:Fallback xmlns="">
          <p:pic>
            <p:nvPicPr>
              <p:cNvPr id="3" name="Ink 2"/>
              <p:cNvPicPr/>
              <p:nvPr/>
            </p:nvPicPr>
            <p:blipFill>
              <a:blip r:embed="rId3"/>
              <a:stretch>
                <a:fillRect/>
              </a:stretch>
            </p:blipFill>
            <p:spPr>
              <a:xfrm>
                <a:off x="2696400" y="4192920"/>
                <a:ext cx="3468600" cy="1738800"/>
              </a:xfrm>
              <a:prstGeom prst="rect">
                <a:avLst/>
              </a:prstGeom>
            </p:spPr>
          </p:pic>
        </mc:Fallback>
      </mc:AlternateContent>
    </p:spTree>
    <p:extLst>
      <p:ext uri="{BB962C8B-B14F-4D97-AF65-F5344CB8AC3E}">
        <p14:creationId xmlns:p14="http://schemas.microsoft.com/office/powerpoint/2010/main" val="23547352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a:t>
            </a:r>
            <a:r>
              <a:rPr lang="en-US" dirty="0" smtClean="0"/>
              <a:t>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675786571"/>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10</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bl>
          </a:graphicData>
        </a:graphic>
      </p:graphicFrame>
      <p:sp>
        <p:nvSpPr>
          <p:cNvPr id="5" name="Content Placeholder 4"/>
          <p:cNvSpPr>
            <a:spLocks noGrp="1"/>
          </p:cNvSpPr>
          <p:nvPr>
            <p:ph sz="quarter" idx="13"/>
          </p:nvPr>
        </p:nvSpPr>
        <p:spPr/>
        <p:txBody>
          <a:bodyPr/>
          <a:lstStyle/>
          <a:p>
            <a:r>
              <a:rPr lang="en-US" dirty="0"/>
              <a:t>After Union</a:t>
            </a:r>
            <a:r>
              <a:rPr lang="en-US" dirty="0" smtClean="0"/>
              <a:t>(10, 7)</a:t>
            </a:r>
            <a:endParaRPr lang="en-US" dirty="0"/>
          </a:p>
          <a:p>
            <a:endParaRPr lang="en-US" dirty="0"/>
          </a:p>
          <a:p>
            <a:r>
              <a:rPr lang="en-US" dirty="0"/>
              <a:t>Now Union</a:t>
            </a:r>
            <a:r>
              <a:rPr lang="en-US" dirty="0" smtClean="0"/>
              <a:t>(5, 11)</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280600" y="3048120"/>
              <a:ext cx="3674880" cy="3043440"/>
            </p14:xfrm>
          </p:contentPart>
        </mc:Choice>
        <mc:Fallback xmlns="">
          <p:pic>
            <p:nvPicPr>
              <p:cNvPr id="3" name="Ink 2"/>
              <p:cNvPicPr/>
              <p:nvPr/>
            </p:nvPicPr>
            <p:blipFill>
              <a:blip r:embed="rId3"/>
              <a:stretch>
                <a:fillRect/>
              </a:stretch>
            </p:blipFill>
            <p:spPr>
              <a:xfrm>
                <a:off x="2271240" y="3038760"/>
                <a:ext cx="3693600" cy="3062160"/>
              </a:xfrm>
              <a:prstGeom prst="rect">
                <a:avLst/>
              </a:prstGeom>
            </p:spPr>
          </p:pic>
        </mc:Fallback>
      </mc:AlternateContent>
    </p:spTree>
    <p:extLst>
      <p:ext uri="{BB962C8B-B14F-4D97-AF65-F5344CB8AC3E}">
        <p14:creationId xmlns:p14="http://schemas.microsoft.com/office/powerpoint/2010/main" val="369598972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a:t>
            </a:r>
            <a:r>
              <a:rPr lang="en-US" dirty="0" smtClean="0"/>
              <a:t>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733224652"/>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10</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5</a:t>
                      </a:r>
                      <a:endParaRPr lang="en-US" dirty="0"/>
                    </a:p>
                  </a:txBody>
                  <a:tcPr/>
                </a:tc>
              </a:tr>
            </a:tbl>
          </a:graphicData>
        </a:graphic>
      </p:graphicFrame>
      <p:sp>
        <p:nvSpPr>
          <p:cNvPr id="5" name="Content Placeholder 4"/>
          <p:cNvSpPr>
            <a:spLocks noGrp="1"/>
          </p:cNvSpPr>
          <p:nvPr>
            <p:ph sz="quarter" idx="13"/>
          </p:nvPr>
        </p:nvSpPr>
        <p:spPr/>
        <p:txBody>
          <a:bodyPr/>
          <a:lstStyle/>
          <a:p>
            <a:r>
              <a:rPr lang="en-US" dirty="0"/>
              <a:t>After Union</a:t>
            </a:r>
            <a:r>
              <a:rPr lang="en-US" dirty="0" smtClean="0"/>
              <a:t>(5, 11)</a:t>
            </a:r>
            <a:endParaRPr lang="en-US" dirty="0"/>
          </a:p>
          <a:p>
            <a:endParaRPr lang="en-US" dirty="0"/>
          </a:p>
          <a:p>
            <a:r>
              <a:rPr lang="en-US" dirty="0"/>
              <a:t>Now Union</a:t>
            </a:r>
            <a:r>
              <a:rPr lang="en-US" dirty="0" smtClean="0"/>
              <a:t>(0, 4)</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816800" y="1522800"/>
              <a:ext cx="1405080" cy="1942560"/>
            </p14:xfrm>
          </p:contentPart>
        </mc:Choice>
        <mc:Fallback xmlns="">
          <p:pic>
            <p:nvPicPr>
              <p:cNvPr id="3" name="Ink 2"/>
              <p:cNvPicPr/>
              <p:nvPr/>
            </p:nvPicPr>
            <p:blipFill>
              <a:blip r:embed="rId3"/>
              <a:stretch>
                <a:fillRect/>
              </a:stretch>
            </p:blipFill>
            <p:spPr>
              <a:xfrm>
                <a:off x="4807440" y="1513440"/>
                <a:ext cx="1423800" cy="1961280"/>
              </a:xfrm>
              <a:prstGeom prst="rect">
                <a:avLst/>
              </a:prstGeom>
            </p:spPr>
          </p:pic>
        </mc:Fallback>
      </mc:AlternateContent>
    </p:spTree>
    <p:extLst>
      <p:ext uri="{BB962C8B-B14F-4D97-AF65-F5344CB8AC3E}">
        <p14:creationId xmlns:p14="http://schemas.microsoft.com/office/powerpoint/2010/main" val="26661794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 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941707324"/>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0</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10</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5</a:t>
                      </a:r>
                      <a:endParaRPr lang="en-US" dirty="0"/>
                    </a:p>
                  </a:txBody>
                  <a:tcPr/>
                </a:tc>
              </a:tr>
            </a:tbl>
          </a:graphicData>
        </a:graphic>
      </p:graphicFrame>
      <p:sp>
        <p:nvSpPr>
          <p:cNvPr id="5" name="Content Placeholder 4"/>
          <p:cNvSpPr>
            <a:spLocks noGrp="1"/>
          </p:cNvSpPr>
          <p:nvPr>
            <p:ph sz="quarter" idx="13"/>
          </p:nvPr>
        </p:nvSpPr>
        <p:spPr/>
        <p:txBody>
          <a:bodyPr/>
          <a:lstStyle/>
          <a:p>
            <a:r>
              <a:rPr lang="en-US" dirty="0"/>
              <a:t>After Union</a:t>
            </a:r>
            <a:r>
              <a:rPr lang="en-US" dirty="0" smtClean="0"/>
              <a:t>(0, </a:t>
            </a:r>
            <a:r>
              <a:rPr lang="en-US" dirty="0"/>
              <a:t>4</a:t>
            </a:r>
            <a:r>
              <a:rPr lang="en-US" dirty="0" smtClean="0"/>
              <a:t>)</a:t>
            </a:r>
            <a:endParaRPr lang="en-US" dirty="0"/>
          </a:p>
          <a:p>
            <a:endParaRPr lang="en-US" dirty="0" smtClean="0"/>
          </a:p>
          <a:p>
            <a:endParaRPr lang="en-US" dirty="0"/>
          </a:p>
          <a:p>
            <a:r>
              <a:rPr lang="en-US" dirty="0" smtClean="0"/>
              <a:t>What is the complexity?</a:t>
            </a:r>
            <a:endParaRPr lang="en-US" dirty="0"/>
          </a:p>
        </p:txBody>
      </p:sp>
    </p:spTree>
    <p:extLst>
      <p:ext uri="{BB962C8B-B14F-4D97-AF65-F5344CB8AC3E}">
        <p14:creationId xmlns:p14="http://schemas.microsoft.com/office/powerpoint/2010/main" val="21728396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 Array</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234789607"/>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0-&gt;1-&gt;4</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5-&gt;11</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10-&gt;7</a:t>
                      </a:r>
                      <a:endParaRPr lang="en-US" dirty="0"/>
                    </a:p>
                  </a:txBody>
                  <a:tcPr/>
                </a:tc>
              </a:tr>
              <a:tr h="370840">
                <a:tc>
                  <a:txBody>
                    <a:bodyPr/>
                    <a:lstStyle/>
                    <a:p>
                      <a:r>
                        <a:rPr lang="en-US" dirty="0" smtClean="0"/>
                        <a:t>11</a:t>
                      </a:r>
                      <a:endParaRPr lang="en-US" dirty="0"/>
                    </a:p>
                  </a:txBody>
                  <a:tcPr/>
                </a:tc>
                <a:tc>
                  <a:txBody>
                    <a:bodyPr/>
                    <a:lstStyle/>
                    <a:p>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With the array, union is O(n) which is too slow</a:t>
            </a:r>
          </a:p>
          <a:p>
            <a:endParaRPr lang="en-US" dirty="0"/>
          </a:p>
          <a:p>
            <a:r>
              <a:rPr lang="en-US" dirty="0" smtClean="0"/>
              <a:t>Use linked lists</a:t>
            </a:r>
          </a:p>
          <a:p>
            <a:r>
              <a:rPr lang="en-US" dirty="0" smtClean="0"/>
              <a:t>Index is the name of the set</a:t>
            </a:r>
          </a:p>
          <a:p>
            <a:r>
              <a:rPr lang="en-US" dirty="0" smtClean="0"/>
              <a:t>Linked list holds elements</a:t>
            </a:r>
          </a:p>
          <a:p>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510080" y="1648440"/>
              <a:ext cx="2117880" cy="646200"/>
            </p14:xfrm>
          </p:contentPart>
        </mc:Choice>
        <mc:Fallback xmlns="">
          <p:pic>
            <p:nvPicPr>
              <p:cNvPr id="3" name="Ink 2"/>
              <p:cNvPicPr/>
              <p:nvPr/>
            </p:nvPicPr>
            <p:blipFill>
              <a:blip r:embed="rId3"/>
              <a:stretch>
                <a:fillRect/>
              </a:stretch>
            </p:blipFill>
            <p:spPr>
              <a:xfrm>
                <a:off x="4500720" y="1639080"/>
                <a:ext cx="2136600" cy="664920"/>
              </a:xfrm>
              <a:prstGeom prst="rect">
                <a:avLst/>
              </a:prstGeom>
            </p:spPr>
          </p:pic>
        </mc:Fallback>
      </mc:AlternateContent>
    </p:spTree>
    <p:extLst>
      <p:ext uri="{BB962C8B-B14F-4D97-AF65-F5344CB8AC3E}">
        <p14:creationId xmlns:p14="http://schemas.microsoft.com/office/powerpoint/2010/main" val="16241372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 Linked Lists</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248559392"/>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0-&gt;1-&gt;4</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5-&gt;11</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10-&gt;7</a:t>
                      </a:r>
                      <a:endParaRPr lang="en-US" dirty="0"/>
                    </a:p>
                  </a:txBody>
                  <a:tcPr/>
                </a:tc>
              </a:tr>
              <a:tr h="370840">
                <a:tc>
                  <a:txBody>
                    <a:bodyPr/>
                    <a:lstStyle/>
                    <a:p>
                      <a:r>
                        <a:rPr lang="en-US" dirty="0" smtClean="0"/>
                        <a:t>11</a:t>
                      </a:r>
                      <a:endParaRPr lang="en-US" dirty="0"/>
                    </a:p>
                  </a:txBody>
                  <a:tcPr/>
                </a:tc>
                <a:tc>
                  <a:txBody>
                    <a:bodyPr/>
                    <a:lstStyle/>
                    <a:p>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Now what is the complexity of Union?</a:t>
            </a:r>
          </a:p>
          <a:p>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93640" y="1717560"/>
              <a:ext cx="5702040" cy="2850840"/>
            </p14:xfrm>
          </p:contentPart>
        </mc:Choice>
        <mc:Fallback xmlns="">
          <p:pic>
            <p:nvPicPr>
              <p:cNvPr id="3" name="Ink 2"/>
              <p:cNvPicPr/>
              <p:nvPr/>
            </p:nvPicPr>
            <p:blipFill>
              <a:blip r:embed="rId3"/>
              <a:stretch>
                <a:fillRect/>
              </a:stretch>
            </p:blipFill>
            <p:spPr>
              <a:xfrm>
                <a:off x="584280" y="1708200"/>
                <a:ext cx="5720760" cy="2869560"/>
              </a:xfrm>
              <a:prstGeom prst="rect">
                <a:avLst/>
              </a:prstGeom>
            </p:spPr>
          </p:pic>
        </mc:Fallback>
      </mc:AlternateContent>
    </p:spTree>
    <p:extLst>
      <p:ext uri="{BB962C8B-B14F-4D97-AF65-F5344CB8AC3E}">
        <p14:creationId xmlns:p14="http://schemas.microsoft.com/office/powerpoint/2010/main" val="26872685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idx="1"/>
          </p:nvPr>
        </p:nvSpPr>
        <p:spPr/>
        <p:txBody>
          <a:bodyPr/>
          <a:lstStyle/>
          <a:p>
            <a:r>
              <a:rPr lang="en-US" dirty="0"/>
              <a:t>A relation that is:</a:t>
            </a:r>
          </a:p>
          <a:p>
            <a:pPr lvl="1"/>
            <a:r>
              <a:rPr lang="en-US" dirty="0"/>
              <a:t>Reflexive</a:t>
            </a:r>
          </a:p>
          <a:p>
            <a:pPr lvl="2"/>
            <a:r>
              <a:rPr lang="en-US" dirty="0"/>
              <a:t>a R a must always be true</a:t>
            </a:r>
          </a:p>
          <a:p>
            <a:pPr lvl="1"/>
            <a:r>
              <a:rPr lang="en-US" dirty="0"/>
              <a:t>Symmetric</a:t>
            </a:r>
          </a:p>
          <a:p>
            <a:pPr lvl="2"/>
            <a:r>
              <a:rPr lang="en-US" dirty="0"/>
              <a:t>If a R b</a:t>
            </a:r>
          </a:p>
          <a:p>
            <a:pPr lvl="2"/>
            <a:r>
              <a:rPr lang="en-US" dirty="0"/>
              <a:t>Then b R a</a:t>
            </a:r>
          </a:p>
          <a:p>
            <a:pPr lvl="1"/>
            <a:r>
              <a:rPr lang="en-US" dirty="0"/>
              <a:t>Transitive</a:t>
            </a:r>
          </a:p>
          <a:p>
            <a:pPr lvl="2"/>
            <a:r>
              <a:rPr lang="en-US" dirty="0"/>
              <a:t>If a R b and b R c</a:t>
            </a:r>
          </a:p>
          <a:p>
            <a:pPr lvl="2"/>
            <a:r>
              <a:rPr lang="en-US" dirty="0"/>
              <a:t>Then a R c</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747160" y="3691080"/>
              <a:ext cx="360" cy="360"/>
            </p14:xfrm>
          </p:contentPart>
        </mc:Choice>
        <mc:Fallback xmlns="">
          <p:pic>
            <p:nvPicPr>
              <p:cNvPr id="4" name="Ink 3"/>
              <p:cNvPicPr/>
              <p:nvPr/>
            </p:nvPicPr>
            <p:blipFill>
              <a:blip r:embed="rId3"/>
              <a:stretch>
                <a:fillRect/>
              </a:stretch>
            </p:blipFill>
            <p:spPr>
              <a:xfrm>
                <a:off x="2737800" y="3681720"/>
                <a:ext cx="19080" cy="19080"/>
              </a:xfrm>
              <a:prstGeom prst="rect">
                <a:avLst/>
              </a:prstGeom>
            </p:spPr>
          </p:pic>
        </mc:Fallback>
      </mc:AlternateContent>
    </p:spTree>
    <p:extLst>
      <p:ext uri="{BB962C8B-B14F-4D97-AF65-F5344CB8AC3E}">
        <p14:creationId xmlns:p14="http://schemas.microsoft.com/office/powerpoint/2010/main" val="348684624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Linked Lists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280309668"/>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0-&gt;1-&gt;4</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5-&gt;11</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10-&gt;7</a:t>
                      </a:r>
                      <a:endParaRPr lang="en-US" dirty="0"/>
                    </a:p>
                  </a:txBody>
                  <a:tcPr/>
                </a:tc>
              </a:tr>
              <a:tr h="370840">
                <a:tc>
                  <a:txBody>
                    <a:bodyPr/>
                    <a:lstStyle/>
                    <a:p>
                      <a:r>
                        <a:rPr lang="en-US" dirty="0" smtClean="0"/>
                        <a:t>11</a:t>
                      </a:r>
                      <a:endParaRPr lang="en-US" dirty="0"/>
                    </a:p>
                  </a:txBody>
                  <a:tcPr/>
                </a:tc>
                <a:tc>
                  <a:txBody>
                    <a:bodyPr/>
                    <a:lstStyle/>
                    <a:p>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Now what is the complexity of Union?</a:t>
            </a:r>
          </a:p>
          <a:p>
            <a:r>
              <a:rPr lang="en-US" dirty="0" smtClean="0"/>
              <a:t>If keep an end pointer, O(1</a:t>
            </a:r>
            <a:r>
              <a:rPr lang="en-US" dirty="0" smtClean="0"/>
              <a:t>) to union</a:t>
            </a:r>
            <a:endParaRPr lang="en-US" dirty="0"/>
          </a:p>
        </p:txBody>
      </p:sp>
    </p:spTree>
    <p:extLst>
      <p:ext uri="{BB962C8B-B14F-4D97-AF65-F5344CB8AC3E}">
        <p14:creationId xmlns:p14="http://schemas.microsoft.com/office/powerpoint/2010/main" val="231580519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Linked Lists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693456279"/>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0-&gt;1-&gt;4</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5-&gt;11</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10-&gt;7</a:t>
                      </a:r>
                      <a:endParaRPr lang="en-US" dirty="0"/>
                    </a:p>
                  </a:txBody>
                  <a:tcPr/>
                </a:tc>
              </a:tr>
              <a:tr h="370840">
                <a:tc>
                  <a:txBody>
                    <a:bodyPr/>
                    <a:lstStyle/>
                    <a:p>
                      <a:r>
                        <a:rPr lang="en-US" dirty="0" smtClean="0"/>
                        <a:t>11</a:t>
                      </a:r>
                      <a:endParaRPr lang="en-US" dirty="0"/>
                    </a:p>
                  </a:txBody>
                  <a:tcPr/>
                </a:tc>
                <a:tc>
                  <a:txBody>
                    <a:bodyPr/>
                    <a:lstStyle/>
                    <a:p>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Now what is the complexity of Find?</a:t>
            </a:r>
            <a:endParaRPr lang="en-US" dirty="0"/>
          </a:p>
        </p:txBody>
      </p:sp>
    </p:spTree>
    <p:extLst>
      <p:ext uri="{BB962C8B-B14F-4D97-AF65-F5344CB8AC3E}">
        <p14:creationId xmlns:p14="http://schemas.microsoft.com/office/powerpoint/2010/main" val="42311108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Storage </a:t>
            </a:r>
            <a:r>
              <a:rPr lang="en-US" dirty="0"/>
              <a:t>- Linked Lists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055808255"/>
              </p:ext>
            </p:extLst>
          </p:nvPr>
        </p:nvGraphicFramePr>
        <p:xfrm>
          <a:off x="4648200" y="1600200"/>
          <a:ext cx="1882997" cy="44500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0-&gt;1-&gt;4</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5-&gt;11</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r>
              <a:tr h="370840">
                <a:tc>
                  <a:txBody>
                    <a:bodyPr/>
                    <a:lstStyle/>
                    <a:p>
                      <a:r>
                        <a:rPr lang="en-US" dirty="0" smtClean="0"/>
                        <a:t>9</a:t>
                      </a:r>
                      <a:endParaRPr lang="en-US" dirty="0"/>
                    </a:p>
                  </a:txBody>
                  <a:tcPr/>
                </a:tc>
                <a:tc>
                  <a:txBody>
                    <a:bodyPr/>
                    <a:lstStyle/>
                    <a:p>
                      <a:r>
                        <a:rPr lang="en-US" dirty="0" smtClean="0"/>
                        <a:t>9</a:t>
                      </a:r>
                      <a:endParaRPr lang="en-US" dirty="0"/>
                    </a:p>
                  </a:txBody>
                  <a:tcPr/>
                </a:tc>
              </a:tr>
              <a:tr h="370840">
                <a:tc>
                  <a:txBody>
                    <a:bodyPr/>
                    <a:lstStyle/>
                    <a:p>
                      <a:r>
                        <a:rPr lang="en-US" dirty="0" smtClean="0"/>
                        <a:t>10</a:t>
                      </a:r>
                      <a:endParaRPr lang="en-US" dirty="0"/>
                    </a:p>
                  </a:txBody>
                  <a:tcPr/>
                </a:tc>
                <a:tc>
                  <a:txBody>
                    <a:bodyPr/>
                    <a:lstStyle/>
                    <a:p>
                      <a:r>
                        <a:rPr lang="en-US" dirty="0" smtClean="0"/>
                        <a:t>10-&gt;7</a:t>
                      </a:r>
                      <a:endParaRPr lang="en-US" dirty="0"/>
                    </a:p>
                  </a:txBody>
                  <a:tcPr/>
                </a:tc>
              </a:tr>
              <a:tr h="370840">
                <a:tc>
                  <a:txBody>
                    <a:bodyPr/>
                    <a:lstStyle/>
                    <a:p>
                      <a:r>
                        <a:rPr lang="en-US" dirty="0" smtClean="0"/>
                        <a:t>11</a:t>
                      </a:r>
                      <a:endParaRPr lang="en-US" dirty="0"/>
                    </a:p>
                  </a:txBody>
                  <a:tcPr/>
                </a:tc>
                <a:tc>
                  <a:txBody>
                    <a:bodyPr/>
                    <a:lstStyle/>
                    <a:p>
                      <a:endParaRPr lang="en-US" dirty="0"/>
                    </a:p>
                  </a:txBody>
                  <a:tcPr/>
                </a:tc>
              </a:tr>
            </a:tbl>
          </a:graphicData>
        </a:graphic>
      </p:graphicFrame>
      <p:sp>
        <p:nvSpPr>
          <p:cNvPr id="5" name="Content Placeholder 4"/>
          <p:cNvSpPr>
            <a:spLocks noGrp="1"/>
          </p:cNvSpPr>
          <p:nvPr>
            <p:ph sz="quarter" idx="13"/>
          </p:nvPr>
        </p:nvSpPr>
        <p:spPr/>
        <p:txBody>
          <a:bodyPr/>
          <a:lstStyle/>
          <a:p>
            <a:r>
              <a:rPr lang="en-US" dirty="0" smtClean="0"/>
              <a:t>Now what is the complexity of Union?</a:t>
            </a:r>
          </a:p>
          <a:p>
            <a:r>
              <a:rPr lang="en-US" dirty="0" smtClean="0"/>
              <a:t>O(n)</a:t>
            </a:r>
          </a:p>
          <a:p>
            <a:r>
              <a:rPr lang="en-US" dirty="0" smtClean="0"/>
              <a:t>This actually makes the union O(n) too, because it first calls find</a:t>
            </a:r>
          </a:p>
          <a:p>
            <a:endParaRPr lang="en-US" dirty="0"/>
          </a:p>
        </p:txBody>
      </p:sp>
    </p:spTree>
    <p:extLst>
      <p:ext uri="{BB962C8B-B14F-4D97-AF65-F5344CB8AC3E}">
        <p14:creationId xmlns:p14="http://schemas.microsoft.com/office/powerpoint/2010/main" val="23889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 Forests</a:t>
            </a:r>
            <a:endParaRPr lang="en-US" dirty="0"/>
          </a:p>
        </p:txBody>
      </p:sp>
      <p:sp>
        <p:nvSpPr>
          <p:cNvPr id="5" name="Content Placeholder 4"/>
          <p:cNvSpPr>
            <a:spLocks noGrp="1"/>
          </p:cNvSpPr>
          <p:nvPr>
            <p:ph idx="1"/>
          </p:nvPr>
        </p:nvSpPr>
        <p:spPr/>
        <p:txBody>
          <a:bodyPr/>
          <a:lstStyle/>
          <a:p>
            <a:r>
              <a:rPr lang="en-US" dirty="0" smtClean="0"/>
              <a:t>We can use forests!</a:t>
            </a:r>
          </a:p>
          <a:p>
            <a:pPr lvl="1"/>
            <a:r>
              <a:rPr lang="en-US" dirty="0" smtClean="0"/>
              <a:t>Find will return the name of the original parent</a:t>
            </a:r>
          </a:p>
          <a:p>
            <a:pPr lvl="1"/>
            <a:r>
              <a:rPr lang="en-US" dirty="0" smtClean="0"/>
              <a:t>Union will attach one tree to the other</a:t>
            </a:r>
            <a:endParaRPr lang="en-US" dirty="0"/>
          </a:p>
        </p:txBody>
      </p:sp>
    </p:spTree>
    <p:extLst>
      <p:ext uri="{BB962C8B-B14F-4D97-AF65-F5344CB8AC3E}">
        <p14:creationId xmlns:p14="http://schemas.microsoft.com/office/powerpoint/2010/main" val="39900164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Find (6)</a:t>
            </a:r>
          </a:p>
          <a:p>
            <a:r>
              <a:rPr lang="en-US" dirty="0" smtClean="0"/>
              <a:t>Find (0)</a:t>
            </a:r>
          </a:p>
          <a:p>
            <a:r>
              <a:rPr lang="en-US" dirty="0" smtClean="0"/>
              <a:t>Find (1)</a:t>
            </a:r>
            <a:endParaRPr lang="en-US" dirty="0"/>
          </a:p>
        </p:txBody>
      </p:sp>
      <p:pic>
        <p:nvPicPr>
          <p:cNvPr id="3" name="Picture 2"/>
          <p:cNvPicPr>
            <a:picLocks noChangeAspect="1"/>
          </p:cNvPicPr>
          <p:nvPr/>
        </p:nvPicPr>
        <p:blipFill>
          <a:blip r:embed="rId2"/>
          <a:stretch>
            <a:fillRect/>
          </a:stretch>
        </p:blipFill>
        <p:spPr>
          <a:xfrm>
            <a:off x="2324100" y="3708400"/>
            <a:ext cx="4483100" cy="558800"/>
          </a:xfrm>
          <a:prstGeom prst="rect">
            <a:avLst/>
          </a:prstGeom>
        </p:spPr>
      </p:pic>
    </p:spTree>
    <p:extLst>
      <p:ext uri="{BB962C8B-B14F-4D97-AF65-F5344CB8AC3E}">
        <p14:creationId xmlns:p14="http://schemas.microsoft.com/office/powerpoint/2010/main" val="3330761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 </a:t>
            </a:r>
            <a:r>
              <a:rPr lang="en-US" dirty="0"/>
              <a:t>Forests</a:t>
            </a:r>
          </a:p>
        </p:txBody>
      </p:sp>
      <p:sp>
        <p:nvSpPr>
          <p:cNvPr id="5" name="Content Placeholder 4"/>
          <p:cNvSpPr>
            <a:spLocks noGrp="1"/>
          </p:cNvSpPr>
          <p:nvPr>
            <p:ph idx="1"/>
          </p:nvPr>
        </p:nvSpPr>
        <p:spPr/>
        <p:txBody>
          <a:bodyPr/>
          <a:lstStyle/>
          <a:p>
            <a:r>
              <a:rPr lang="en-US" dirty="0" smtClean="0"/>
              <a:t>Union (1, </a:t>
            </a:r>
            <a:r>
              <a:rPr lang="en-US" dirty="0"/>
              <a:t>0</a:t>
            </a:r>
            <a:r>
              <a:rPr lang="en-US" dirty="0" smtClean="0"/>
              <a:t>)</a:t>
            </a:r>
          </a:p>
          <a:p>
            <a:r>
              <a:rPr lang="en-US" dirty="0" smtClean="0"/>
              <a:t>Union(6, 4)</a:t>
            </a:r>
          </a:p>
        </p:txBody>
      </p:sp>
      <p:pic>
        <p:nvPicPr>
          <p:cNvPr id="3" name="Picture 2"/>
          <p:cNvPicPr>
            <a:picLocks noChangeAspect="1"/>
          </p:cNvPicPr>
          <p:nvPr/>
        </p:nvPicPr>
        <p:blipFill>
          <a:blip r:embed="rId2"/>
          <a:stretch>
            <a:fillRect/>
          </a:stretch>
        </p:blipFill>
        <p:spPr>
          <a:xfrm>
            <a:off x="2324100" y="3708400"/>
            <a:ext cx="4483100" cy="5588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589120" y="2921040"/>
              <a:ext cx="3947760" cy="2425680"/>
            </p14:xfrm>
          </p:contentPart>
        </mc:Choice>
        <mc:Fallback xmlns="">
          <p:pic>
            <p:nvPicPr>
              <p:cNvPr id="4" name="Ink 3"/>
              <p:cNvPicPr/>
              <p:nvPr/>
            </p:nvPicPr>
            <p:blipFill>
              <a:blip r:embed="rId4"/>
              <a:stretch>
                <a:fillRect/>
              </a:stretch>
            </p:blipFill>
            <p:spPr>
              <a:xfrm>
                <a:off x="2579760" y="2911680"/>
                <a:ext cx="3966480" cy="2444400"/>
              </a:xfrm>
              <a:prstGeom prst="rect">
                <a:avLst/>
              </a:prstGeom>
            </p:spPr>
          </p:pic>
        </mc:Fallback>
      </mc:AlternateContent>
    </p:spTree>
    <p:extLst>
      <p:ext uri="{BB962C8B-B14F-4D97-AF65-F5344CB8AC3E}">
        <p14:creationId xmlns:p14="http://schemas.microsoft.com/office/powerpoint/2010/main" val="329643505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Find (6)</a:t>
            </a:r>
          </a:p>
          <a:p>
            <a:r>
              <a:rPr lang="en-US" dirty="0" smtClean="0"/>
              <a:t>Find (0)</a:t>
            </a:r>
          </a:p>
          <a:p>
            <a:r>
              <a:rPr lang="en-US" dirty="0" smtClean="0"/>
              <a:t>Find (1)</a:t>
            </a:r>
            <a:endParaRPr lang="en-US" dirty="0"/>
          </a:p>
        </p:txBody>
      </p:sp>
      <p:pic>
        <p:nvPicPr>
          <p:cNvPr id="4" name="Picture 3"/>
          <p:cNvPicPr>
            <a:picLocks noChangeAspect="1"/>
          </p:cNvPicPr>
          <p:nvPr/>
        </p:nvPicPr>
        <p:blipFill>
          <a:blip r:embed="rId2"/>
          <a:stretch>
            <a:fillRect/>
          </a:stretch>
        </p:blipFill>
        <p:spPr>
          <a:xfrm>
            <a:off x="2844800" y="3183467"/>
            <a:ext cx="3441700" cy="14224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256120" y="1453680"/>
              <a:ext cx="628200" cy="1647360"/>
            </p14:xfrm>
          </p:contentPart>
        </mc:Choice>
        <mc:Fallback xmlns="">
          <p:pic>
            <p:nvPicPr>
              <p:cNvPr id="3" name="Ink 2"/>
              <p:cNvPicPr/>
              <p:nvPr/>
            </p:nvPicPr>
            <p:blipFill>
              <a:blip r:embed="rId4"/>
              <a:stretch>
                <a:fillRect/>
              </a:stretch>
            </p:blipFill>
            <p:spPr>
              <a:xfrm>
                <a:off x="2246760" y="1444320"/>
                <a:ext cx="646920" cy="1666080"/>
              </a:xfrm>
              <a:prstGeom prst="rect">
                <a:avLst/>
              </a:prstGeom>
            </p:spPr>
          </p:pic>
        </mc:Fallback>
      </mc:AlternateContent>
    </p:spTree>
    <p:extLst>
      <p:ext uri="{BB962C8B-B14F-4D97-AF65-F5344CB8AC3E}">
        <p14:creationId xmlns:p14="http://schemas.microsoft.com/office/powerpoint/2010/main" val="81526901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Union (6, 1)</a:t>
            </a:r>
          </a:p>
          <a:p>
            <a:r>
              <a:rPr lang="en-US" dirty="0" smtClean="0"/>
              <a:t>Union (1, </a:t>
            </a:r>
            <a:r>
              <a:rPr lang="en-US" dirty="0"/>
              <a:t>3</a:t>
            </a:r>
            <a:r>
              <a:rPr lang="en-US" dirty="0" smtClean="0"/>
              <a:t>)</a:t>
            </a:r>
          </a:p>
        </p:txBody>
      </p:sp>
      <p:pic>
        <p:nvPicPr>
          <p:cNvPr id="4" name="Picture 3"/>
          <p:cNvPicPr>
            <a:picLocks noChangeAspect="1"/>
          </p:cNvPicPr>
          <p:nvPr/>
        </p:nvPicPr>
        <p:blipFill>
          <a:blip r:embed="rId2"/>
          <a:stretch>
            <a:fillRect/>
          </a:stretch>
        </p:blipFill>
        <p:spPr>
          <a:xfrm>
            <a:off x="2844800" y="3084689"/>
            <a:ext cx="3441700" cy="14224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326040" y="2545560"/>
              <a:ext cx="2856600" cy="2738880"/>
            </p14:xfrm>
          </p:contentPart>
        </mc:Choice>
        <mc:Fallback xmlns="">
          <p:pic>
            <p:nvPicPr>
              <p:cNvPr id="3" name="Ink 2"/>
              <p:cNvPicPr/>
              <p:nvPr/>
            </p:nvPicPr>
            <p:blipFill>
              <a:blip r:embed="rId4"/>
              <a:stretch>
                <a:fillRect/>
              </a:stretch>
            </p:blipFill>
            <p:spPr>
              <a:xfrm>
                <a:off x="3316680" y="2536200"/>
                <a:ext cx="2875320" cy="2757600"/>
              </a:xfrm>
              <a:prstGeom prst="rect">
                <a:avLst/>
              </a:prstGeom>
            </p:spPr>
          </p:pic>
        </mc:Fallback>
      </mc:AlternateContent>
    </p:spTree>
    <p:extLst>
      <p:ext uri="{BB962C8B-B14F-4D97-AF65-F5344CB8AC3E}">
        <p14:creationId xmlns:p14="http://schemas.microsoft.com/office/powerpoint/2010/main" val="281855545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After Union (6, 1) and Union (1, </a:t>
            </a:r>
            <a:r>
              <a:rPr lang="en-US" dirty="0"/>
              <a:t>3</a:t>
            </a:r>
            <a:r>
              <a:rPr lang="en-US" dirty="0" smtClean="0"/>
              <a:t>)</a:t>
            </a:r>
          </a:p>
        </p:txBody>
      </p:sp>
      <p:pic>
        <p:nvPicPr>
          <p:cNvPr id="3" name="Picture 2"/>
          <p:cNvPicPr>
            <a:picLocks noChangeAspect="1"/>
          </p:cNvPicPr>
          <p:nvPr/>
        </p:nvPicPr>
        <p:blipFill>
          <a:blip r:embed="rId2"/>
          <a:stretch>
            <a:fillRect/>
          </a:stretch>
        </p:blipFill>
        <p:spPr>
          <a:xfrm>
            <a:off x="3098800" y="3035300"/>
            <a:ext cx="2933700" cy="22987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688480" y="2624760"/>
              <a:ext cx="4416480" cy="3045240"/>
            </p14:xfrm>
          </p:contentPart>
        </mc:Choice>
        <mc:Fallback xmlns="">
          <p:pic>
            <p:nvPicPr>
              <p:cNvPr id="4" name="Ink 3"/>
              <p:cNvPicPr/>
              <p:nvPr/>
            </p:nvPicPr>
            <p:blipFill>
              <a:blip r:embed="rId4"/>
              <a:stretch>
                <a:fillRect/>
              </a:stretch>
            </p:blipFill>
            <p:spPr>
              <a:xfrm>
                <a:off x="2679120" y="2615400"/>
                <a:ext cx="4435200" cy="3063960"/>
              </a:xfrm>
              <a:prstGeom prst="rect">
                <a:avLst/>
              </a:prstGeom>
            </p:spPr>
          </p:pic>
        </mc:Fallback>
      </mc:AlternateContent>
    </p:spTree>
    <p:extLst>
      <p:ext uri="{BB962C8B-B14F-4D97-AF65-F5344CB8AC3E}">
        <p14:creationId xmlns:p14="http://schemas.microsoft.com/office/powerpoint/2010/main" val="335498082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What is the complexity of Find?</a:t>
            </a:r>
          </a:p>
        </p:txBody>
      </p:sp>
      <p:pic>
        <p:nvPicPr>
          <p:cNvPr id="3" name="Picture 2"/>
          <p:cNvPicPr>
            <a:picLocks noChangeAspect="1"/>
          </p:cNvPicPr>
          <p:nvPr/>
        </p:nvPicPr>
        <p:blipFill>
          <a:blip r:embed="rId2"/>
          <a:stretch>
            <a:fillRect/>
          </a:stretch>
        </p:blipFill>
        <p:spPr>
          <a:xfrm>
            <a:off x="3098800" y="3035300"/>
            <a:ext cx="2933700" cy="22987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893960" y="2012040"/>
              <a:ext cx="7208640" cy="3167640"/>
            </p14:xfrm>
          </p:contentPart>
        </mc:Choice>
        <mc:Fallback xmlns="">
          <p:pic>
            <p:nvPicPr>
              <p:cNvPr id="4" name="Ink 3"/>
              <p:cNvPicPr/>
              <p:nvPr/>
            </p:nvPicPr>
            <p:blipFill>
              <a:blip r:embed="rId4"/>
              <a:stretch>
                <a:fillRect/>
              </a:stretch>
            </p:blipFill>
            <p:spPr>
              <a:xfrm>
                <a:off x="1884600" y="2002680"/>
                <a:ext cx="7227360" cy="3186360"/>
              </a:xfrm>
              <a:prstGeom prst="rect">
                <a:avLst/>
              </a:prstGeom>
            </p:spPr>
          </p:pic>
        </mc:Fallback>
      </mc:AlternateContent>
    </p:spTree>
    <p:extLst>
      <p:ext uri="{BB962C8B-B14F-4D97-AF65-F5344CB8AC3E}">
        <p14:creationId xmlns:p14="http://schemas.microsoft.com/office/powerpoint/2010/main" val="12723672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sz="half" idx="2"/>
          </p:nvPr>
        </p:nvSpPr>
        <p:spPr/>
        <p:txBody>
          <a:bodyPr/>
          <a:lstStyle/>
          <a:p>
            <a:r>
              <a:rPr lang="en-US" dirty="0"/>
              <a:t>A relation that is:</a:t>
            </a:r>
          </a:p>
          <a:p>
            <a:pPr lvl="1"/>
            <a:r>
              <a:rPr lang="en-US" dirty="0"/>
              <a:t>Reflexive</a:t>
            </a:r>
          </a:p>
          <a:p>
            <a:pPr lvl="2"/>
            <a:r>
              <a:rPr lang="en-US" dirty="0"/>
              <a:t>a R a must always be true</a:t>
            </a:r>
          </a:p>
          <a:p>
            <a:pPr lvl="1"/>
            <a:r>
              <a:rPr lang="en-US" dirty="0"/>
              <a:t>Symmetric</a:t>
            </a:r>
          </a:p>
          <a:p>
            <a:pPr lvl="2"/>
            <a:r>
              <a:rPr lang="en-US" dirty="0"/>
              <a:t>If a R b</a:t>
            </a:r>
          </a:p>
          <a:p>
            <a:pPr lvl="2"/>
            <a:r>
              <a:rPr lang="en-US" dirty="0"/>
              <a:t>Then b R a</a:t>
            </a:r>
          </a:p>
          <a:p>
            <a:pPr lvl="1"/>
            <a:r>
              <a:rPr lang="en-US" dirty="0"/>
              <a:t>Transitive</a:t>
            </a:r>
          </a:p>
          <a:p>
            <a:pPr lvl="2"/>
            <a:r>
              <a:rPr lang="en-US" dirty="0"/>
              <a:t>If a R b and b R c</a:t>
            </a:r>
          </a:p>
          <a:p>
            <a:pPr lvl="2"/>
            <a:r>
              <a:rPr lang="en-US" dirty="0"/>
              <a:t>Then a R c</a:t>
            </a:r>
          </a:p>
        </p:txBody>
      </p:sp>
      <p:sp>
        <p:nvSpPr>
          <p:cNvPr id="4" name="Content Placeholder 3"/>
          <p:cNvSpPr>
            <a:spLocks noGrp="1"/>
          </p:cNvSpPr>
          <p:nvPr>
            <p:ph sz="quarter" idx="13"/>
          </p:nvPr>
        </p:nvSpPr>
        <p:spPr/>
        <p:txBody>
          <a:bodyPr/>
          <a:lstStyle/>
          <a:p>
            <a:r>
              <a:rPr lang="en-US" dirty="0" smtClean="0"/>
              <a:t>Is liking/loving an equivalence relation?</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646520" y="2036520"/>
              <a:ext cx="850680" cy="1923480"/>
            </p14:xfrm>
          </p:contentPart>
        </mc:Choice>
        <mc:Fallback xmlns="">
          <p:pic>
            <p:nvPicPr>
              <p:cNvPr id="5" name="Ink 4"/>
              <p:cNvPicPr/>
              <p:nvPr/>
            </p:nvPicPr>
            <p:blipFill>
              <a:blip r:embed="rId3"/>
              <a:stretch>
                <a:fillRect/>
              </a:stretch>
            </p:blipFill>
            <p:spPr>
              <a:xfrm>
                <a:off x="4637160" y="2027160"/>
                <a:ext cx="869400" cy="1942200"/>
              </a:xfrm>
              <a:prstGeom prst="rect">
                <a:avLst/>
              </a:prstGeom>
            </p:spPr>
          </p:pic>
        </mc:Fallback>
      </mc:AlternateContent>
    </p:spTree>
    <p:extLst>
      <p:ext uri="{BB962C8B-B14F-4D97-AF65-F5344CB8AC3E}">
        <p14:creationId xmlns:p14="http://schemas.microsoft.com/office/powerpoint/2010/main" val="28229527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What is the complexity of Find?</a:t>
            </a:r>
          </a:p>
          <a:p>
            <a:pPr lvl="1"/>
            <a:r>
              <a:rPr lang="en-US" dirty="0" smtClean="0"/>
              <a:t>O(n) if you know where the node is</a:t>
            </a:r>
          </a:p>
        </p:txBody>
      </p:sp>
      <p:pic>
        <p:nvPicPr>
          <p:cNvPr id="3" name="Picture 2"/>
          <p:cNvPicPr>
            <a:picLocks noChangeAspect="1"/>
          </p:cNvPicPr>
          <p:nvPr/>
        </p:nvPicPr>
        <p:blipFill>
          <a:blip r:embed="rId2"/>
          <a:stretch>
            <a:fillRect/>
          </a:stretch>
        </p:blipFill>
        <p:spPr>
          <a:xfrm>
            <a:off x="3098800" y="3035300"/>
            <a:ext cx="2933700" cy="2298700"/>
          </a:xfrm>
          <a:prstGeom prst="rect">
            <a:avLst/>
          </a:prstGeom>
        </p:spPr>
      </p:pic>
    </p:spTree>
    <p:extLst>
      <p:ext uri="{BB962C8B-B14F-4D97-AF65-F5344CB8AC3E}">
        <p14:creationId xmlns:p14="http://schemas.microsoft.com/office/powerpoint/2010/main" val="164126216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What is the complexity of Union?</a:t>
            </a:r>
          </a:p>
        </p:txBody>
      </p:sp>
      <p:pic>
        <p:nvPicPr>
          <p:cNvPr id="3" name="Picture 2"/>
          <p:cNvPicPr>
            <a:picLocks noChangeAspect="1"/>
          </p:cNvPicPr>
          <p:nvPr/>
        </p:nvPicPr>
        <p:blipFill>
          <a:blip r:embed="rId2"/>
          <a:stretch>
            <a:fillRect/>
          </a:stretch>
        </p:blipFill>
        <p:spPr>
          <a:xfrm>
            <a:off x="3098800" y="3035300"/>
            <a:ext cx="2933700" cy="22987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73000" y="2085480"/>
              <a:ext cx="6039000" cy="2713680"/>
            </p14:xfrm>
          </p:contentPart>
        </mc:Choice>
        <mc:Fallback xmlns="">
          <p:pic>
            <p:nvPicPr>
              <p:cNvPr id="4" name="Ink 3"/>
              <p:cNvPicPr/>
              <p:nvPr/>
            </p:nvPicPr>
            <p:blipFill>
              <a:blip r:embed="rId4"/>
              <a:stretch>
                <a:fillRect/>
              </a:stretch>
            </p:blipFill>
            <p:spPr>
              <a:xfrm>
                <a:off x="863640" y="2076120"/>
                <a:ext cx="6057720" cy="2732400"/>
              </a:xfrm>
              <a:prstGeom prst="rect">
                <a:avLst/>
              </a:prstGeom>
            </p:spPr>
          </p:pic>
        </mc:Fallback>
      </mc:AlternateContent>
    </p:spTree>
    <p:extLst>
      <p:ext uri="{BB962C8B-B14F-4D97-AF65-F5344CB8AC3E}">
        <p14:creationId xmlns:p14="http://schemas.microsoft.com/office/powerpoint/2010/main" val="270458391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What is the complexity of Union?</a:t>
            </a:r>
          </a:p>
          <a:p>
            <a:pPr lvl="1"/>
            <a:r>
              <a:rPr lang="en-US" dirty="0" smtClean="0"/>
              <a:t>O(1) if you know where the nodes </a:t>
            </a:r>
            <a:r>
              <a:rPr lang="en-US" dirty="0" smtClean="0"/>
              <a:t>are to do the union</a:t>
            </a:r>
          </a:p>
          <a:p>
            <a:pPr lvl="1"/>
            <a:r>
              <a:rPr lang="en-US" dirty="0" smtClean="0"/>
              <a:t>O(n) because it calls find</a:t>
            </a:r>
            <a:endParaRPr lang="en-US" dirty="0" smtClean="0"/>
          </a:p>
        </p:txBody>
      </p:sp>
      <p:pic>
        <p:nvPicPr>
          <p:cNvPr id="3" name="Picture 2"/>
          <p:cNvPicPr>
            <a:picLocks noChangeAspect="1"/>
          </p:cNvPicPr>
          <p:nvPr/>
        </p:nvPicPr>
        <p:blipFill>
          <a:blip r:embed="rId2"/>
          <a:stretch>
            <a:fillRect/>
          </a:stretch>
        </p:blipFill>
        <p:spPr>
          <a:xfrm>
            <a:off x="3098800" y="3035300"/>
            <a:ext cx="2933700" cy="2298700"/>
          </a:xfrm>
          <a:prstGeom prst="rect">
            <a:avLst/>
          </a:prstGeom>
        </p:spPr>
      </p:pic>
    </p:spTree>
    <p:extLst>
      <p:ext uri="{BB962C8B-B14F-4D97-AF65-F5344CB8AC3E}">
        <p14:creationId xmlns:p14="http://schemas.microsoft.com/office/powerpoint/2010/main" val="242773127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How do you store a forest?</a:t>
            </a:r>
          </a:p>
          <a:p>
            <a:endParaRPr lang="en-US" dirty="0"/>
          </a:p>
        </p:txBody>
      </p:sp>
    </p:spTree>
    <p:extLst>
      <p:ext uri="{BB962C8B-B14F-4D97-AF65-F5344CB8AC3E}">
        <p14:creationId xmlns:p14="http://schemas.microsoft.com/office/powerpoint/2010/main" val="232612793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a:t>
            </a:r>
            <a:r>
              <a:rPr lang="en-US" dirty="0"/>
              <a:t>- Forests</a:t>
            </a:r>
          </a:p>
        </p:txBody>
      </p:sp>
      <p:sp>
        <p:nvSpPr>
          <p:cNvPr id="5" name="Content Placeholder 4"/>
          <p:cNvSpPr>
            <a:spLocks noGrp="1"/>
          </p:cNvSpPr>
          <p:nvPr>
            <p:ph idx="1"/>
          </p:nvPr>
        </p:nvSpPr>
        <p:spPr/>
        <p:txBody>
          <a:bodyPr/>
          <a:lstStyle/>
          <a:p>
            <a:r>
              <a:rPr lang="en-US" dirty="0" smtClean="0"/>
              <a:t>How </a:t>
            </a:r>
            <a:r>
              <a:rPr lang="en-US" dirty="0"/>
              <a:t>do you store a forest</a:t>
            </a:r>
            <a:r>
              <a:rPr lang="en-US" dirty="0" smtClean="0"/>
              <a:t>?</a:t>
            </a:r>
          </a:p>
          <a:p>
            <a:endParaRPr lang="en-US" dirty="0"/>
          </a:p>
          <a:p>
            <a:r>
              <a:rPr lang="en-US" dirty="0" smtClean="0"/>
              <a:t>Use an array of Trees</a:t>
            </a:r>
          </a:p>
          <a:p>
            <a:endParaRPr lang="en-US" dirty="0" smtClean="0"/>
          </a:p>
          <a:p>
            <a:r>
              <a:rPr lang="en-US" dirty="0" smtClean="0"/>
              <a:t>Or, since we really only need to find parents, the forests can be implemented as arrays</a:t>
            </a:r>
          </a:p>
          <a:p>
            <a:endParaRPr lang="en-US" dirty="0"/>
          </a:p>
        </p:txBody>
      </p:sp>
    </p:spTree>
    <p:extLst>
      <p:ext uri="{BB962C8B-B14F-4D97-AF65-F5344CB8AC3E}">
        <p14:creationId xmlns:p14="http://schemas.microsoft.com/office/powerpoint/2010/main" val="205340736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 – Forest array</a:t>
            </a:r>
            <a:endParaRPr lang="en-US" dirty="0"/>
          </a:p>
        </p:txBody>
      </p:sp>
      <p:sp>
        <p:nvSpPr>
          <p:cNvPr id="5" name="Content Placeholder 4"/>
          <p:cNvSpPr>
            <a:spLocks noGrp="1"/>
          </p:cNvSpPr>
          <p:nvPr>
            <p:ph idx="1"/>
          </p:nvPr>
        </p:nvSpPr>
        <p:spPr/>
        <p:txBody>
          <a:bodyPr/>
          <a:lstStyle/>
          <a:p>
            <a:r>
              <a:rPr lang="en-US" dirty="0" smtClean="0"/>
              <a:t>Find (6)</a:t>
            </a:r>
          </a:p>
          <a:p>
            <a:r>
              <a:rPr lang="en-US" dirty="0" smtClean="0"/>
              <a:t>Find (0)</a:t>
            </a:r>
          </a:p>
          <a:p>
            <a:r>
              <a:rPr lang="en-US" dirty="0" smtClean="0"/>
              <a:t>Find (1)</a:t>
            </a:r>
            <a:endParaRPr lang="en-US" dirty="0"/>
          </a:p>
        </p:txBody>
      </p:sp>
      <p:pic>
        <p:nvPicPr>
          <p:cNvPr id="3" name="Picture 2"/>
          <p:cNvPicPr>
            <a:picLocks noChangeAspect="1"/>
          </p:cNvPicPr>
          <p:nvPr/>
        </p:nvPicPr>
        <p:blipFill>
          <a:blip r:embed="rId2"/>
          <a:stretch>
            <a:fillRect/>
          </a:stretch>
        </p:blipFill>
        <p:spPr>
          <a:xfrm>
            <a:off x="983544" y="4526844"/>
            <a:ext cx="4483100" cy="558800"/>
          </a:xfrm>
          <a:prstGeom prst="rect">
            <a:avLst/>
          </a:prstGeom>
        </p:spPr>
      </p:pic>
      <p:graphicFrame>
        <p:nvGraphicFramePr>
          <p:cNvPr id="6" name="Content Placeholder 5"/>
          <p:cNvGraphicFramePr>
            <a:graphicFrameLocks/>
          </p:cNvGraphicFramePr>
          <p:nvPr>
            <p:extLst>
              <p:ext uri="{D42A27DB-BD31-4B8C-83A1-F6EECF244321}">
                <p14:modId xmlns:p14="http://schemas.microsoft.com/office/powerpoint/2010/main" val="56866027"/>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-1</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27280" y="1652400"/>
              <a:ext cx="7157520" cy="3734280"/>
            </p14:xfrm>
          </p:contentPart>
        </mc:Choice>
        <mc:Fallback xmlns="">
          <p:pic>
            <p:nvPicPr>
              <p:cNvPr id="4" name="Ink 3"/>
              <p:cNvPicPr/>
              <p:nvPr/>
            </p:nvPicPr>
            <p:blipFill>
              <a:blip r:embed="rId4"/>
              <a:stretch>
                <a:fillRect/>
              </a:stretch>
            </p:blipFill>
            <p:spPr>
              <a:xfrm>
                <a:off x="817920" y="1643040"/>
                <a:ext cx="7176240" cy="3753000"/>
              </a:xfrm>
              <a:prstGeom prst="rect">
                <a:avLst/>
              </a:prstGeom>
            </p:spPr>
          </p:pic>
        </mc:Fallback>
      </mc:AlternateContent>
    </p:spTree>
    <p:extLst>
      <p:ext uri="{BB962C8B-B14F-4D97-AF65-F5344CB8AC3E}">
        <p14:creationId xmlns:p14="http://schemas.microsoft.com/office/powerpoint/2010/main" val="289433402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Union (1, </a:t>
            </a:r>
            <a:r>
              <a:rPr lang="en-US" dirty="0"/>
              <a:t>0</a:t>
            </a:r>
            <a:r>
              <a:rPr lang="en-US" dirty="0" smtClean="0"/>
              <a:t>)</a:t>
            </a:r>
          </a:p>
          <a:p>
            <a:r>
              <a:rPr lang="en-US" dirty="0" smtClean="0"/>
              <a:t>Union(6, </a:t>
            </a:r>
            <a:r>
              <a:rPr lang="en-US" dirty="0"/>
              <a:t>4</a:t>
            </a:r>
            <a:r>
              <a:rPr lang="en-US" dirty="0" smtClean="0"/>
              <a:t>)</a:t>
            </a:r>
          </a:p>
        </p:txBody>
      </p:sp>
      <p:pic>
        <p:nvPicPr>
          <p:cNvPr id="3" name="Picture 2"/>
          <p:cNvPicPr>
            <a:picLocks noChangeAspect="1"/>
          </p:cNvPicPr>
          <p:nvPr/>
        </p:nvPicPr>
        <p:blipFill>
          <a:blip r:embed="rId2"/>
          <a:stretch>
            <a:fillRect/>
          </a:stretch>
        </p:blipFill>
        <p:spPr>
          <a:xfrm>
            <a:off x="1166989" y="3987800"/>
            <a:ext cx="4483100" cy="5588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1156763953"/>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-1</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453680" y="2817000"/>
              <a:ext cx="6058800" cy="2535120"/>
            </p14:xfrm>
          </p:contentPart>
        </mc:Choice>
        <mc:Fallback xmlns="">
          <p:pic>
            <p:nvPicPr>
              <p:cNvPr id="4" name="Ink 3"/>
              <p:cNvPicPr/>
              <p:nvPr/>
            </p:nvPicPr>
            <p:blipFill>
              <a:blip r:embed="rId4"/>
              <a:stretch>
                <a:fillRect/>
              </a:stretch>
            </p:blipFill>
            <p:spPr>
              <a:xfrm>
                <a:off x="1444320" y="2807640"/>
                <a:ext cx="6077520" cy="2553840"/>
              </a:xfrm>
              <a:prstGeom prst="rect">
                <a:avLst/>
              </a:prstGeom>
            </p:spPr>
          </p:pic>
        </mc:Fallback>
      </mc:AlternateContent>
    </p:spTree>
    <p:extLst>
      <p:ext uri="{BB962C8B-B14F-4D97-AF65-F5344CB8AC3E}">
        <p14:creationId xmlns:p14="http://schemas.microsoft.com/office/powerpoint/2010/main" val="324607684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Find (6)</a:t>
            </a:r>
          </a:p>
          <a:p>
            <a:r>
              <a:rPr lang="en-US" dirty="0" smtClean="0"/>
              <a:t>Find (0)</a:t>
            </a:r>
          </a:p>
          <a:p>
            <a:r>
              <a:rPr lang="en-US" dirty="0" smtClean="0"/>
              <a:t>Find (1)</a:t>
            </a:r>
            <a:endParaRPr lang="en-US" dirty="0"/>
          </a:p>
        </p:txBody>
      </p:sp>
      <p:pic>
        <p:nvPicPr>
          <p:cNvPr id="4" name="Picture 3"/>
          <p:cNvPicPr>
            <a:picLocks noChangeAspect="1"/>
          </p:cNvPicPr>
          <p:nvPr/>
        </p:nvPicPr>
        <p:blipFill>
          <a:blip r:embed="rId2"/>
          <a:stretch>
            <a:fillRect/>
          </a:stretch>
        </p:blipFill>
        <p:spPr>
          <a:xfrm>
            <a:off x="1476023" y="3719690"/>
            <a:ext cx="3441700" cy="14224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4256015993"/>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027160" y="1554840"/>
              <a:ext cx="5714640" cy="2788920"/>
            </p14:xfrm>
          </p:contentPart>
        </mc:Choice>
        <mc:Fallback xmlns="">
          <p:pic>
            <p:nvPicPr>
              <p:cNvPr id="3" name="Ink 2"/>
              <p:cNvPicPr/>
              <p:nvPr/>
            </p:nvPicPr>
            <p:blipFill>
              <a:blip r:embed="rId4"/>
              <a:stretch>
                <a:fillRect/>
              </a:stretch>
            </p:blipFill>
            <p:spPr>
              <a:xfrm>
                <a:off x="2017800" y="1545480"/>
                <a:ext cx="5733360" cy="2807640"/>
              </a:xfrm>
              <a:prstGeom prst="rect">
                <a:avLst/>
              </a:prstGeom>
            </p:spPr>
          </p:pic>
        </mc:Fallback>
      </mc:AlternateContent>
    </p:spTree>
    <p:extLst>
      <p:ext uri="{BB962C8B-B14F-4D97-AF65-F5344CB8AC3E}">
        <p14:creationId xmlns:p14="http://schemas.microsoft.com/office/powerpoint/2010/main" val="38926880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Union (6, 1)</a:t>
            </a:r>
          </a:p>
          <a:p>
            <a:r>
              <a:rPr lang="en-US" dirty="0" smtClean="0"/>
              <a:t>Union (1, 3)</a:t>
            </a:r>
          </a:p>
        </p:txBody>
      </p:sp>
      <p:pic>
        <p:nvPicPr>
          <p:cNvPr id="4" name="Picture 3"/>
          <p:cNvPicPr>
            <a:picLocks noChangeAspect="1"/>
          </p:cNvPicPr>
          <p:nvPr/>
        </p:nvPicPr>
        <p:blipFill>
          <a:blip r:embed="rId2"/>
          <a:stretch>
            <a:fillRect/>
          </a:stretch>
        </p:blipFill>
        <p:spPr>
          <a:xfrm>
            <a:off x="1885244" y="3620911"/>
            <a:ext cx="3441700" cy="14224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842415948"/>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429280" y="3096000"/>
              <a:ext cx="5121360" cy="3172320"/>
            </p14:xfrm>
          </p:contentPart>
        </mc:Choice>
        <mc:Fallback xmlns="">
          <p:pic>
            <p:nvPicPr>
              <p:cNvPr id="3" name="Ink 2"/>
              <p:cNvPicPr/>
              <p:nvPr/>
            </p:nvPicPr>
            <p:blipFill>
              <a:blip r:embed="rId4"/>
              <a:stretch>
                <a:fillRect/>
              </a:stretch>
            </p:blipFill>
            <p:spPr>
              <a:xfrm>
                <a:off x="2419920" y="3086640"/>
                <a:ext cx="5140080" cy="3191040"/>
              </a:xfrm>
              <a:prstGeom prst="rect">
                <a:avLst/>
              </a:prstGeom>
            </p:spPr>
          </p:pic>
        </mc:Fallback>
      </mc:AlternateContent>
    </p:spTree>
    <p:extLst>
      <p:ext uri="{BB962C8B-B14F-4D97-AF65-F5344CB8AC3E}">
        <p14:creationId xmlns:p14="http://schemas.microsoft.com/office/powerpoint/2010/main" val="178332300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After Union (6, 1) and Union (1, </a:t>
            </a:r>
            <a:r>
              <a:rPr lang="en-US" dirty="0"/>
              <a:t>3</a:t>
            </a:r>
            <a:r>
              <a:rPr lang="en-US" dirty="0" smtClean="0"/>
              <a:t>)</a:t>
            </a:r>
          </a:p>
        </p:txBody>
      </p:sp>
      <p:pic>
        <p:nvPicPr>
          <p:cNvPr id="3" name="Picture 2"/>
          <p:cNvPicPr>
            <a:picLocks noChangeAspect="1"/>
          </p:cNvPicPr>
          <p:nvPr/>
        </p:nvPicPr>
        <p:blipFill>
          <a:blip r:embed="rId2"/>
          <a:stretch>
            <a:fillRect/>
          </a:stretch>
        </p:blipFill>
        <p:spPr>
          <a:xfrm>
            <a:off x="2096911" y="3134078"/>
            <a:ext cx="2933700" cy="22987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2342679037"/>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963040" y="3069360"/>
              <a:ext cx="1055880" cy="2401200"/>
            </p14:xfrm>
          </p:contentPart>
        </mc:Choice>
        <mc:Fallback xmlns="">
          <p:pic>
            <p:nvPicPr>
              <p:cNvPr id="4" name="Ink 3"/>
              <p:cNvPicPr/>
              <p:nvPr/>
            </p:nvPicPr>
            <p:blipFill>
              <a:blip r:embed="rId4"/>
              <a:stretch>
                <a:fillRect/>
              </a:stretch>
            </p:blipFill>
            <p:spPr>
              <a:xfrm>
                <a:off x="5953680" y="3060000"/>
                <a:ext cx="1074600" cy="2419920"/>
              </a:xfrm>
              <a:prstGeom prst="rect">
                <a:avLst/>
              </a:prstGeom>
            </p:spPr>
          </p:pic>
        </mc:Fallback>
      </mc:AlternateContent>
    </p:spTree>
    <p:extLst>
      <p:ext uri="{BB962C8B-B14F-4D97-AF65-F5344CB8AC3E}">
        <p14:creationId xmlns:p14="http://schemas.microsoft.com/office/powerpoint/2010/main" val="39951386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sz="half" idx="2"/>
          </p:nvPr>
        </p:nvSpPr>
        <p:spPr/>
        <p:txBody>
          <a:bodyPr/>
          <a:lstStyle/>
          <a:p>
            <a:r>
              <a:rPr lang="en-US" dirty="0"/>
              <a:t>A relation that is:</a:t>
            </a:r>
          </a:p>
          <a:p>
            <a:pPr lvl="1"/>
            <a:r>
              <a:rPr lang="en-US" dirty="0"/>
              <a:t>Reflexive</a:t>
            </a:r>
          </a:p>
          <a:p>
            <a:pPr lvl="2"/>
            <a:r>
              <a:rPr lang="en-US" dirty="0"/>
              <a:t>a R a must always be true</a:t>
            </a:r>
          </a:p>
          <a:p>
            <a:pPr lvl="1"/>
            <a:r>
              <a:rPr lang="en-US" dirty="0"/>
              <a:t>Symmetric</a:t>
            </a:r>
          </a:p>
          <a:p>
            <a:pPr lvl="2"/>
            <a:r>
              <a:rPr lang="en-US" dirty="0"/>
              <a:t>If a R b</a:t>
            </a:r>
          </a:p>
          <a:p>
            <a:pPr lvl="2"/>
            <a:r>
              <a:rPr lang="en-US" dirty="0"/>
              <a:t>Then b R a</a:t>
            </a:r>
          </a:p>
          <a:p>
            <a:pPr lvl="1"/>
            <a:r>
              <a:rPr lang="en-US" dirty="0"/>
              <a:t>Transitive</a:t>
            </a:r>
          </a:p>
          <a:p>
            <a:pPr lvl="2"/>
            <a:r>
              <a:rPr lang="en-US" dirty="0"/>
              <a:t>If a R b and b R c</a:t>
            </a:r>
          </a:p>
          <a:p>
            <a:pPr lvl="2"/>
            <a:r>
              <a:rPr lang="en-US" dirty="0"/>
              <a:t>Then a R c</a:t>
            </a:r>
          </a:p>
        </p:txBody>
      </p:sp>
      <p:sp>
        <p:nvSpPr>
          <p:cNvPr id="4" name="Content Placeholder 3"/>
          <p:cNvSpPr>
            <a:spLocks noGrp="1"/>
          </p:cNvSpPr>
          <p:nvPr>
            <p:ph sz="quarter" idx="13"/>
          </p:nvPr>
        </p:nvSpPr>
        <p:spPr/>
        <p:txBody>
          <a:bodyPr/>
          <a:lstStyle/>
          <a:p>
            <a:r>
              <a:rPr lang="en-US" dirty="0" smtClean="0"/>
              <a:t>Is liking/loving an equivalence relation?</a:t>
            </a:r>
          </a:p>
          <a:p>
            <a:pPr lvl="1"/>
            <a:r>
              <a:rPr lang="en-US" dirty="0" smtClean="0"/>
              <a:t>Not reflexive- some people don’t love themselves</a:t>
            </a:r>
          </a:p>
          <a:p>
            <a:pPr lvl="1"/>
            <a:r>
              <a:rPr lang="en-US" dirty="0" smtClean="0"/>
              <a:t>Not symmetric- unrequited love</a:t>
            </a:r>
          </a:p>
          <a:p>
            <a:pPr lvl="1"/>
            <a:r>
              <a:rPr lang="en-US" dirty="0" smtClean="0"/>
              <a:t>Not transitive- I can love a friend, and the friend loves another friend, but I may not love their other friend</a:t>
            </a:r>
            <a:endParaRPr lang="en-US" dirty="0"/>
          </a:p>
        </p:txBody>
      </p:sp>
    </p:spTree>
    <p:extLst>
      <p:ext uri="{BB962C8B-B14F-4D97-AF65-F5344CB8AC3E}">
        <p14:creationId xmlns:p14="http://schemas.microsoft.com/office/powerpoint/2010/main" val="119786486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How do I write a find?</a:t>
            </a:r>
          </a:p>
        </p:txBody>
      </p:sp>
      <p:pic>
        <p:nvPicPr>
          <p:cNvPr id="3" name="Picture 2"/>
          <p:cNvPicPr>
            <a:picLocks noChangeAspect="1"/>
          </p:cNvPicPr>
          <p:nvPr/>
        </p:nvPicPr>
        <p:blipFill>
          <a:blip r:embed="rId2"/>
          <a:stretch>
            <a:fillRect/>
          </a:stretch>
        </p:blipFill>
        <p:spPr>
          <a:xfrm>
            <a:off x="2096911" y="3134078"/>
            <a:ext cx="2933700" cy="22987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2443223707"/>
              </p:ext>
            </p:extLst>
          </p:nvPr>
        </p:nvGraphicFramePr>
        <p:xfrm>
          <a:off x="6172200" y="408118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411080" y="1526400"/>
              <a:ext cx="4579200" cy="3320280"/>
            </p14:xfrm>
          </p:contentPart>
        </mc:Choice>
        <mc:Fallback xmlns="">
          <p:pic>
            <p:nvPicPr>
              <p:cNvPr id="4" name="Ink 3"/>
              <p:cNvPicPr/>
              <p:nvPr/>
            </p:nvPicPr>
            <p:blipFill>
              <a:blip r:embed="rId4"/>
              <a:stretch>
                <a:fillRect/>
              </a:stretch>
            </p:blipFill>
            <p:spPr>
              <a:xfrm>
                <a:off x="4401720" y="1517040"/>
                <a:ext cx="4597920" cy="3339000"/>
              </a:xfrm>
              <a:prstGeom prst="rect">
                <a:avLst/>
              </a:prstGeom>
            </p:spPr>
          </p:pic>
        </mc:Fallback>
      </mc:AlternateContent>
    </p:spTree>
    <p:extLst>
      <p:ext uri="{BB962C8B-B14F-4D97-AF65-F5344CB8AC3E}">
        <p14:creationId xmlns:p14="http://schemas.microsoft.com/office/powerpoint/2010/main" val="262364650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How do I write a find?</a:t>
            </a:r>
          </a:p>
          <a:p>
            <a:pPr marL="0" indent="0">
              <a:buNone/>
            </a:pPr>
            <a:r>
              <a:rPr lang="en-US" dirty="0" err="1"/>
              <a:t>int</a:t>
            </a:r>
            <a:r>
              <a:rPr lang="en-US" dirty="0"/>
              <a:t> find(</a:t>
            </a:r>
            <a:r>
              <a:rPr lang="en-US" dirty="0" err="1"/>
              <a:t>int</a:t>
            </a:r>
            <a:r>
              <a:rPr lang="en-US" dirty="0"/>
              <a:t> </a:t>
            </a:r>
            <a:r>
              <a:rPr lang="en-US" dirty="0" err="1" smtClean="0"/>
              <a:t>ind</a:t>
            </a:r>
            <a:r>
              <a:rPr lang="en-US" dirty="0" smtClean="0"/>
              <a:t>)</a:t>
            </a:r>
            <a:r>
              <a:rPr lang="en-US" dirty="0"/>
              <a:t>{</a:t>
            </a:r>
          </a:p>
          <a:p>
            <a:pPr marL="0" indent="0">
              <a:buNone/>
            </a:pPr>
            <a:r>
              <a:rPr lang="en-US" dirty="0"/>
              <a:t>	if(sets[</a:t>
            </a:r>
            <a:r>
              <a:rPr lang="en-US" dirty="0" err="1" smtClean="0"/>
              <a:t>ind</a:t>
            </a:r>
            <a:r>
              <a:rPr lang="en-US" dirty="0" smtClean="0"/>
              <a:t>]</a:t>
            </a:r>
            <a:r>
              <a:rPr lang="en-US" dirty="0"/>
              <a:t>== -1)</a:t>
            </a:r>
          </a:p>
          <a:p>
            <a:pPr marL="0" indent="0">
              <a:buNone/>
            </a:pPr>
            <a:r>
              <a:rPr lang="en-US" dirty="0"/>
              <a:t>		return </a:t>
            </a:r>
            <a:r>
              <a:rPr lang="en-US" dirty="0" err="1" smtClean="0"/>
              <a:t>ind</a:t>
            </a:r>
            <a:r>
              <a:rPr lang="en-US" dirty="0" smtClean="0"/>
              <a:t>;</a:t>
            </a:r>
            <a:endParaRPr lang="en-US" dirty="0"/>
          </a:p>
          <a:p>
            <a:pPr marL="0" indent="0">
              <a:buNone/>
            </a:pPr>
            <a:r>
              <a:rPr lang="en-US" dirty="0"/>
              <a:t>	return find(sets[</a:t>
            </a:r>
            <a:r>
              <a:rPr lang="en-US" dirty="0" err="1" smtClean="0"/>
              <a:t>ind</a:t>
            </a:r>
            <a:r>
              <a:rPr lang="en-US" dirty="0" smtClean="0"/>
              <a:t>]</a:t>
            </a:r>
            <a:r>
              <a:rPr lang="en-US" dirty="0"/>
              <a:t>);</a:t>
            </a:r>
          </a:p>
          <a:p>
            <a:pPr marL="0" indent="0">
              <a:buNone/>
            </a:pPr>
            <a:r>
              <a:rPr lang="en-US" dirty="0"/>
              <a:t>}</a:t>
            </a:r>
          </a:p>
          <a:p>
            <a:endParaRPr lang="en-US" dirty="0" smtClean="0"/>
          </a:p>
        </p:txBody>
      </p:sp>
      <p:pic>
        <p:nvPicPr>
          <p:cNvPr id="3" name="Picture 2"/>
          <p:cNvPicPr>
            <a:picLocks noChangeAspect="1"/>
          </p:cNvPicPr>
          <p:nvPr/>
        </p:nvPicPr>
        <p:blipFill>
          <a:blip r:embed="rId2"/>
          <a:stretch>
            <a:fillRect/>
          </a:stretch>
        </p:blipFill>
        <p:spPr>
          <a:xfrm>
            <a:off x="2096911" y="4081181"/>
            <a:ext cx="2933700" cy="22987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1682694183"/>
              </p:ext>
            </p:extLst>
          </p:nvPr>
        </p:nvGraphicFramePr>
        <p:xfrm>
          <a:off x="6172200" y="408118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87770752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How do I write a union?</a:t>
            </a:r>
          </a:p>
        </p:txBody>
      </p:sp>
      <p:pic>
        <p:nvPicPr>
          <p:cNvPr id="3" name="Picture 2"/>
          <p:cNvPicPr>
            <a:picLocks noChangeAspect="1"/>
          </p:cNvPicPr>
          <p:nvPr/>
        </p:nvPicPr>
        <p:blipFill>
          <a:blip r:embed="rId2"/>
          <a:stretch>
            <a:fillRect/>
          </a:stretch>
        </p:blipFill>
        <p:spPr>
          <a:xfrm>
            <a:off x="2096911" y="3134078"/>
            <a:ext cx="2933700" cy="22987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3217289103"/>
              </p:ext>
            </p:extLst>
          </p:nvPr>
        </p:nvGraphicFramePr>
        <p:xfrm>
          <a:off x="6172200" y="408118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55160" y="1488600"/>
              <a:ext cx="8897400" cy="4752720"/>
            </p14:xfrm>
          </p:contentPart>
        </mc:Choice>
        <mc:Fallback xmlns="">
          <p:pic>
            <p:nvPicPr>
              <p:cNvPr id="4" name="Ink 3"/>
              <p:cNvPicPr/>
              <p:nvPr/>
            </p:nvPicPr>
            <p:blipFill>
              <a:blip r:embed="rId4"/>
              <a:stretch>
                <a:fillRect/>
              </a:stretch>
            </p:blipFill>
            <p:spPr>
              <a:xfrm>
                <a:off x="145800" y="1479240"/>
                <a:ext cx="8916120" cy="4771440"/>
              </a:xfrm>
              <a:prstGeom prst="rect">
                <a:avLst/>
              </a:prstGeom>
            </p:spPr>
          </p:pic>
        </mc:Fallback>
      </mc:AlternateContent>
    </p:spTree>
    <p:extLst>
      <p:ext uri="{BB962C8B-B14F-4D97-AF65-F5344CB8AC3E}">
        <p14:creationId xmlns:p14="http://schemas.microsoft.com/office/powerpoint/2010/main" val="399660071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How do I write a union?</a:t>
            </a:r>
          </a:p>
          <a:p>
            <a:pPr marL="0" indent="0">
              <a:buNone/>
            </a:pPr>
            <a:r>
              <a:rPr lang="en-US" dirty="0" smtClean="0"/>
              <a:t>void union(</a:t>
            </a:r>
            <a:r>
              <a:rPr lang="en-US" dirty="0" err="1"/>
              <a:t>int</a:t>
            </a:r>
            <a:r>
              <a:rPr lang="en-US" dirty="0"/>
              <a:t> </a:t>
            </a:r>
            <a:r>
              <a:rPr lang="en-US" dirty="0" smtClean="0"/>
              <a:t>ind1, </a:t>
            </a:r>
            <a:r>
              <a:rPr lang="en-US" dirty="0" err="1" smtClean="0"/>
              <a:t>int</a:t>
            </a:r>
            <a:r>
              <a:rPr lang="en-US" dirty="0" smtClean="0"/>
              <a:t> ind2)</a:t>
            </a:r>
            <a:r>
              <a:rPr lang="en-US" dirty="0"/>
              <a:t>{</a:t>
            </a:r>
          </a:p>
          <a:p>
            <a:pPr marL="0" indent="0">
              <a:buNone/>
            </a:pPr>
            <a:r>
              <a:rPr lang="en-US" dirty="0"/>
              <a:t>	if</a:t>
            </a:r>
            <a:r>
              <a:rPr lang="en-US" dirty="0" smtClean="0"/>
              <a:t>( find(ind1) != find(ind2) )</a:t>
            </a:r>
          </a:p>
          <a:p>
            <a:pPr marL="0" indent="0">
              <a:buNone/>
            </a:pPr>
            <a:r>
              <a:rPr lang="en-US" dirty="0"/>
              <a:t>	</a:t>
            </a:r>
            <a:r>
              <a:rPr lang="en-US" dirty="0" smtClean="0"/>
              <a:t>	sets [ ind2 ]=ind1;</a:t>
            </a:r>
          </a:p>
          <a:p>
            <a:pPr marL="0" indent="0">
              <a:buNone/>
            </a:pPr>
            <a:r>
              <a:rPr lang="en-US" dirty="0" smtClean="0"/>
              <a:t>}</a:t>
            </a:r>
            <a:endParaRPr lang="en-US" dirty="0"/>
          </a:p>
          <a:p>
            <a:endParaRPr lang="en-US" dirty="0" smtClean="0"/>
          </a:p>
        </p:txBody>
      </p:sp>
      <p:pic>
        <p:nvPicPr>
          <p:cNvPr id="3" name="Picture 2"/>
          <p:cNvPicPr>
            <a:picLocks noChangeAspect="1"/>
          </p:cNvPicPr>
          <p:nvPr/>
        </p:nvPicPr>
        <p:blipFill>
          <a:blip r:embed="rId2"/>
          <a:stretch>
            <a:fillRect/>
          </a:stretch>
        </p:blipFill>
        <p:spPr>
          <a:xfrm>
            <a:off x="2096911" y="4081181"/>
            <a:ext cx="2933700" cy="22987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2936007612"/>
              </p:ext>
            </p:extLst>
          </p:nvPr>
        </p:nvGraphicFramePr>
        <p:xfrm>
          <a:off x="6172200" y="408118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087000" y="4565880"/>
              <a:ext cx="4117320" cy="1280880"/>
            </p14:xfrm>
          </p:contentPart>
        </mc:Choice>
        <mc:Fallback xmlns="">
          <p:pic>
            <p:nvPicPr>
              <p:cNvPr id="4" name="Ink 3"/>
              <p:cNvPicPr/>
              <p:nvPr/>
            </p:nvPicPr>
            <p:blipFill>
              <a:blip r:embed="rId4"/>
              <a:stretch>
                <a:fillRect/>
              </a:stretch>
            </p:blipFill>
            <p:spPr>
              <a:xfrm>
                <a:off x="3077640" y="4556520"/>
                <a:ext cx="4136040" cy="1299600"/>
              </a:xfrm>
              <a:prstGeom prst="rect">
                <a:avLst/>
              </a:prstGeom>
            </p:spPr>
          </p:pic>
        </mc:Fallback>
      </mc:AlternateContent>
    </p:spTree>
    <p:extLst>
      <p:ext uri="{BB962C8B-B14F-4D97-AF65-F5344CB8AC3E}">
        <p14:creationId xmlns:p14="http://schemas.microsoft.com/office/powerpoint/2010/main" val="66018760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Storage</a:t>
            </a:r>
            <a:r>
              <a:rPr lang="en-US" dirty="0"/>
              <a:t> – Forest array</a:t>
            </a:r>
          </a:p>
        </p:txBody>
      </p:sp>
      <p:sp>
        <p:nvSpPr>
          <p:cNvPr id="5" name="Content Placeholder 4"/>
          <p:cNvSpPr>
            <a:spLocks noGrp="1"/>
          </p:cNvSpPr>
          <p:nvPr>
            <p:ph idx="1"/>
          </p:nvPr>
        </p:nvSpPr>
        <p:spPr/>
        <p:txBody>
          <a:bodyPr/>
          <a:lstStyle/>
          <a:p>
            <a:r>
              <a:rPr lang="en-US" dirty="0" smtClean="0"/>
              <a:t>Find is O(n)</a:t>
            </a:r>
          </a:p>
          <a:p>
            <a:r>
              <a:rPr lang="en-US" dirty="0" smtClean="0"/>
              <a:t>Union is </a:t>
            </a:r>
            <a:r>
              <a:rPr lang="en-US" dirty="0" smtClean="0"/>
              <a:t>O(1</a:t>
            </a:r>
            <a:r>
              <a:rPr lang="en-US" dirty="0" smtClean="0"/>
              <a:t>) for union work, O(n) overall because it calls the find</a:t>
            </a:r>
            <a:endParaRPr lang="en-US" dirty="0" smtClean="0"/>
          </a:p>
        </p:txBody>
      </p:sp>
      <p:pic>
        <p:nvPicPr>
          <p:cNvPr id="3" name="Picture 2"/>
          <p:cNvPicPr>
            <a:picLocks noChangeAspect="1"/>
          </p:cNvPicPr>
          <p:nvPr/>
        </p:nvPicPr>
        <p:blipFill>
          <a:blip r:embed="rId2"/>
          <a:stretch>
            <a:fillRect/>
          </a:stretch>
        </p:blipFill>
        <p:spPr>
          <a:xfrm>
            <a:off x="2096911" y="3134078"/>
            <a:ext cx="2933700" cy="22987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3032225068"/>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283366312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We want the tree to be short to save on find time</a:t>
            </a:r>
          </a:p>
          <a:p>
            <a:r>
              <a:rPr lang="en-US" dirty="0" smtClean="0"/>
              <a:t>What if we union the roots?</a:t>
            </a:r>
          </a:p>
          <a:p>
            <a:endParaRPr lang="en-US" dirty="0"/>
          </a:p>
          <a:p>
            <a:r>
              <a:rPr lang="en-US" dirty="0" smtClean="0"/>
              <a:t>Union(</a:t>
            </a:r>
            <a:r>
              <a:rPr lang="en-US" dirty="0" smtClean="0"/>
              <a:t>3, </a:t>
            </a:r>
            <a:r>
              <a:rPr lang="en-US" dirty="0"/>
              <a:t>5</a:t>
            </a:r>
            <a:r>
              <a:rPr lang="en-US" dirty="0" smtClean="0"/>
              <a:t>)</a:t>
            </a:r>
            <a:endParaRPr lang="en-US" dirty="0"/>
          </a:p>
        </p:txBody>
      </p:sp>
      <p:pic>
        <p:nvPicPr>
          <p:cNvPr id="4" name="Picture 3"/>
          <p:cNvPicPr>
            <a:picLocks noChangeAspect="1"/>
          </p:cNvPicPr>
          <p:nvPr/>
        </p:nvPicPr>
        <p:blipFill>
          <a:blip r:embed="rId2"/>
          <a:stretch>
            <a:fillRect/>
          </a:stretch>
        </p:blipFill>
        <p:spPr>
          <a:xfrm>
            <a:off x="1461911" y="3807777"/>
            <a:ext cx="2933700" cy="22987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989640" y="2306160"/>
              <a:ext cx="7735680" cy="4485960"/>
            </p14:xfrm>
          </p:contentPart>
        </mc:Choice>
        <mc:Fallback xmlns="">
          <p:pic>
            <p:nvPicPr>
              <p:cNvPr id="5" name="Ink 4"/>
              <p:cNvPicPr/>
              <p:nvPr/>
            </p:nvPicPr>
            <p:blipFill>
              <a:blip r:embed="rId4"/>
              <a:stretch>
                <a:fillRect/>
              </a:stretch>
            </p:blipFill>
            <p:spPr>
              <a:xfrm>
                <a:off x="980280" y="2296800"/>
                <a:ext cx="7754400" cy="4504680"/>
              </a:xfrm>
              <a:prstGeom prst="rect">
                <a:avLst/>
              </a:prstGeom>
            </p:spPr>
          </p:pic>
        </mc:Fallback>
      </mc:AlternateContent>
    </p:spTree>
    <p:extLst>
      <p:ext uri="{BB962C8B-B14F-4D97-AF65-F5344CB8AC3E}">
        <p14:creationId xmlns:p14="http://schemas.microsoft.com/office/powerpoint/2010/main" val="269802081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We want the tree to be short to save on find time</a:t>
            </a:r>
          </a:p>
          <a:p>
            <a:r>
              <a:rPr lang="en-US" dirty="0" smtClean="0"/>
              <a:t>What if we union the roots?</a:t>
            </a:r>
          </a:p>
          <a:p>
            <a:endParaRPr lang="en-US" dirty="0"/>
          </a:p>
          <a:p>
            <a:r>
              <a:rPr lang="en-US" dirty="0" smtClean="0"/>
              <a:t>After </a:t>
            </a:r>
            <a:r>
              <a:rPr lang="en-US" dirty="0" smtClean="0"/>
              <a:t>Union</a:t>
            </a:r>
            <a:r>
              <a:rPr lang="en-US" dirty="0" smtClean="0"/>
              <a:t>(</a:t>
            </a:r>
            <a:r>
              <a:rPr lang="en-US" dirty="0" smtClean="0"/>
              <a:t>3, </a:t>
            </a:r>
            <a:r>
              <a:rPr lang="en-US" dirty="0"/>
              <a:t>5</a:t>
            </a:r>
            <a:r>
              <a:rPr lang="en-US" dirty="0" smtClean="0"/>
              <a:t>) we get this:         Instead of this:</a:t>
            </a:r>
            <a:endParaRPr lang="en-US" dirty="0"/>
          </a:p>
        </p:txBody>
      </p:sp>
      <p:pic>
        <p:nvPicPr>
          <p:cNvPr id="5" name="Picture 4"/>
          <p:cNvPicPr>
            <a:picLocks noChangeAspect="1"/>
          </p:cNvPicPr>
          <p:nvPr/>
        </p:nvPicPr>
        <p:blipFill>
          <a:blip r:embed="rId2"/>
          <a:stretch>
            <a:fillRect/>
          </a:stretch>
        </p:blipFill>
        <p:spPr>
          <a:xfrm>
            <a:off x="457200" y="3613856"/>
            <a:ext cx="2730500" cy="2298700"/>
          </a:xfrm>
          <a:prstGeom prst="rect">
            <a:avLst/>
          </a:prstGeom>
        </p:spPr>
      </p:pic>
      <p:pic>
        <p:nvPicPr>
          <p:cNvPr id="6" name="Picture 5"/>
          <p:cNvPicPr>
            <a:picLocks noChangeAspect="1"/>
          </p:cNvPicPr>
          <p:nvPr/>
        </p:nvPicPr>
        <p:blipFill>
          <a:blip r:embed="rId3"/>
          <a:stretch>
            <a:fillRect/>
          </a:stretch>
        </p:blipFill>
        <p:spPr>
          <a:xfrm>
            <a:off x="5549900" y="3429000"/>
            <a:ext cx="3136900" cy="3048000"/>
          </a:xfrm>
          <a:prstGeom prst="rect">
            <a:avLst/>
          </a:prstGeom>
        </p:spPr>
      </p:pic>
    </p:spTree>
    <p:extLst>
      <p:ext uri="{BB962C8B-B14F-4D97-AF65-F5344CB8AC3E}">
        <p14:creationId xmlns:p14="http://schemas.microsoft.com/office/powerpoint/2010/main" val="154589346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We want the tree to be short to save on find time</a:t>
            </a:r>
          </a:p>
          <a:p>
            <a:r>
              <a:rPr lang="en-US" dirty="0" smtClean="0"/>
              <a:t>What if we attach the smaller tree to the larger one?</a:t>
            </a:r>
          </a:p>
          <a:p>
            <a:endParaRPr lang="en-US" dirty="0"/>
          </a:p>
          <a:p>
            <a:r>
              <a:rPr lang="en-US" dirty="0" smtClean="0"/>
              <a:t>Union(</a:t>
            </a:r>
            <a:r>
              <a:rPr lang="en-US" dirty="0" smtClean="0"/>
              <a:t>5, 6)</a:t>
            </a:r>
            <a:endParaRPr lang="en-US" dirty="0"/>
          </a:p>
        </p:txBody>
      </p:sp>
      <p:pic>
        <p:nvPicPr>
          <p:cNvPr id="4" name="Picture 3"/>
          <p:cNvPicPr>
            <a:picLocks noChangeAspect="1"/>
          </p:cNvPicPr>
          <p:nvPr/>
        </p:nvPicPr>
        <p:blipFill>
          <a:blip r:embed="rId2"/>
          <a:stretch>
            <a:fillRect/>
          </a:stretch>
        </p:blipFill>
        <p:spPr>
          <a:xfrm>
            <a:off x="1461911" y="3807777"/>
            <a:ext cx="2933700" cy="2298700"/>
          </a:xfrm>
          <a:prstGeom prst="rect">
            <a:avLst/>
          </a:prstGeom>
        </p:spPr>
      </p:pic>
    </p:spTree>
    <p:extLst>
      <p:ext uri="{BB962C8B-B14F-4D97-AF65-F5344CB8AC3E}">
        <p14:creationId xmlns:p14="http://schemas.microsoft.com/office/powerpoint/2010/main" val="413389936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Union(</a:t>
            </a:r>
            <a:r>
              <a:rPr lang="en-US" dirty="0"/>
              <a:t>5, 6</a:t>
            </a:r>
            <a:r>
              <a:rPr lang="en-US" dirty="0" smtClean="0"/>
              <a:t>) – the typical </a:t>
            </a:r>
            <a:r>
              <a:rPr lang="en-US" dirty="0" smtClean="0"/>
              <a:t>union added </a:t>
            </a:r>
            <a:r>
              <a:rPr lang="en-US" dirty="0" smtClean="0"/>
              <a:t>to the height, the smart </a:t>
            </a:r>
            <a:r>
              <a:rPr lang="en-US" dirty="0" smtClean="0"/>
              <a:t>union didn’t</a:t>
            </a:r>
            <a:endParaRPr lang="en-US" dirty="0"/>
          </a:p>
        </p:txBody>
      </p:sp>
      <p:pic>
        <p:nvPicPr>
          <p:cNvPr id="5" name="Picture 4"/>
          <p:cNvPicPr>
            <a:picLocks noChangeAspect="1"/>
          </p:cNvPicPr>
          <p:nvPr/>
        </p:nvPicPr>
        <p:blipFill>
          <a:blip r:embed="rId2"/>
          <a:stretch>
            <a:fillRect/>
          </a:stretch>
        </p:blipFill>
        <p:spPr>
          <a:xfrm>
            <a:off x="699911" y="3001963"/>
            <a:ext cx="2933700" cy="3124200"/>
          </a:xfrm>
          <a:prstGeom prst="rect">
            <a:avLst/>
          </a:prstGeom>
        </p:spPr>
      </p:pic>
      <p:pic>
        <p:nvPicPr>
          <p:cNvPr id="6" name="Picture 5"/>
          <p:cNvPicPr>
            <a:picLocks noChangeAspect="1"/>
          </p:cNvPicPr>
          <p:nvPr/>
        </p:nvPicPr>
        <p:blipFill>
          <a:blip r:embed="rId3"/>
          <a:stretch>
            <a:fillRect/>
          </a:stretch>
        </p:blipFill>
        <p:spPr>
          <a:xfrm>
            <a:off x="4565650" y="3422650"/>
            <a:ext cx="2628900" cy="2298700"/>
          </a:xfrm>
          <a:prstGeom prst="rect">
            <a:avLst/>
          </a:prstGeom>
        </p:spPr>
      </p:pic>
    </p:spTree>
    <p:extLst>
      <p:ext uri="{BB962C8B-B14F-4D97-AF65-F5344CB8AC3E}">
        <p14:creationId xmlns:p14="http://schemas.microsoft.com/office/powerpoint/2010/main" val="307087827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This is called union by size</a:t>
            </a:r>
          </a:p>
          <a:p>
            <a:r>
              <a:rPr lang="en-US" dirty="0" smtClean="0"/>
              <a:t>In the array, the root keeps track of size</a:t>
            </a:r>
          </a:p>
          <a:p>
            <a:r>
              <a:rPr lang="en-US" dirty="0" smtClean="0"/>
              <a:t>When </a:t>
            </a:r>
            <a:r>
              <a:rPr lang="en-US" dirty="0" err="1" smtClean="0"/>
              <a:t>unioning</a:t>
            </a:r>
            <a:r>
              <a:rPr lang="en-US" dirty="0" smtClean="0"/>
              <a:t>, </a:t>
            </a:r>
            <a:r>
              <a:rPr lang="en-US" dirty="0" smtClean="0"/>
              <a:t>add the sizes</a:t>
            </a:r>
            <a:endParaRPr lang="en-US" dirty="0"/>
          </a:p>
        </p:txBody>
      </p:sp>
    </p:spTree>
    <p:extLst>
      <p:ext uri="{BB962C8B-B14F-4D97-AF65-F5344CB8AC3E}">
        <p14:creationId xmlns:p14="http://schemas.microsoft.com/office/powerpoint/2010/main" val="31337524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sz="half" idx="2"/>
          </p:nvPr>
        </p:nvSpPr>
        <p:spPr/>
        <p:txBody>
          <a:bodyPr/>
          <a:lstStyle/>
          <a:p>
            <a:r>
              <a:rPr lang="en-US" dirty="0"/>
              <a:t>A relation that is:</a:t>
            </a:r>
          </a:p>
          <a:p>
            <a:pPr lvl="1"/>
            <a:r>
              <a:rPr lang="en-US" dirty="0"/>
              <a:t>Reflexive</a:t>
            </a:r>
          </a:p>
          <a:p>
            <a:pPr lvl="2"/>
            <a:r>
              <a:rPr lang="en-US" dirty="0"/>
              <a:t>a R a must always be true</a:t>
            </a:r>
          </a:p>
          <a:p>
            <a:pPr lvl="1"/>
            <a:r>
              <a:rPr lang="en-US" dirty="0"/>
              <a:t>Symmetric</a:t>
            </a:r>
          </a:p>
          <a:p>
            <a:pPr lvl="2"/>
            <a:r>
              <a:rPr lang="en-US" dirty="0"/>
              <a:t>If a R b</a:t>
            </a:r>
          </a:p>
          <a:p>
            <a:pPr lvl="2"/>
            <a:r>
              <a:rPr lang="en-US" dirty="0"/>
              <a:t>Then b R a</a:t>
            </a:r>
          </a:p>
          <a:p>
            <a:pPr lvl="1"/>
            <a:r>
              <a:rPr lang="en-US" dirty="0"/>
              <a:t>Transitive</a:t>
            </a:r>
          </a:p>
          <a:p>
            <a:pPr lvl="2"/>
            <a:r>
              <a:rPr lang="en-US" dirty="0"/>
              <a:t>If a R b and b R c</a:t>
            </a:r>
          </a:p>
          <a:p>
            <a:pPr lvl="2"/>
            <a:r>
              <a:rPr lang="en-US" dirty="0"/>
              <a:t>Then a R c</a:t>
            </a:r>
          </a:p>
        </p:txBody>
      </p:sp>
      <p:sp>
        <p:nvSpPr>
          <p:cNvPr id="4" name="Content Placeholder 3"/>
          <p:cNvSpPr>
            <a:spLocks noGrp="1"/>
          </p:cNvSpPr>
          <p:nvPr>
            <p:ph sz="quarter" idx="13"/>
          </p:nvPr>
        </p:nvSpPr>
        <p:spPr/>
        <p:txBody>
          <a:bodyPr/>
          <a:lstStyle/>
          <a:p>
            <a:r>
              <a:rPr lang="en-US" dirty="0" smtClean="0"/>
              <a:t>Is electrical connectivity an equivalence relation?</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886280" y="2253960"/>
              <a:ext cx="860760" cy="1913400"/>
            </p14:xfrm>
          </p:contentPart>
        </mc:Choice>
        <mc:Fallback xmlns="">
          <p:pic>
            <p:nvPicPr>
              <p:cNvPr id="5" name="Ink 4"/>
              <p:cNvPicPr/>
              <p:nvPr/>
            </p:nvPicPr>
            <p:blipFill>
              <a:blip r:embed="rId3"/>
              <a:stretch>
                <a:fillRect/>
              </a:stretch>
            </p:blipFill>
            <p:spPr>
              <a:xfrm>
                <a:off x="4876920" y="2244600"/>
                <a:ext cx="879480" cy="1932120"/>
              </a:xfrm>
              <a:prstGeom prst="rect">
                <a:avLst/>
              </a:prstGeom>
            </p:spPr>
          </p:pic>
        </mc:Fallback>
      </mc:AlternateContent>
    </p:spTree>
    <p:extLst>
      <p:ext uri="{BB962C8B-B14F-4D97-AF65-F5344CB8AC3E}">
        <p14:creationId xmlns:p14="http://schemas.microsoft.com/office/powerpoint/2010/main" val="109145910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Union by size</a:t>
            </a:r>
          </a:p>
          <a:p>
            <a:r>
              <a:rPr lang="en-US" dirty="0" smtClean="0"/>
              <a:t>Union (5, 6)</a:t>
            </a:r>
            <a:endParaRPr lang="en-US" dirty="0"/>
          </a:p>
        </p:txBody>
      </p:sp>
      <p:pic>
        <p:nvPicPr>
          <p:cNvPr id="4" name="Picture 3"/>
          <p:cNvPicPr>
            <a:picLocks noChangeAspect="1"/>
          </p:cNvPicPr>
          <p:nvPr/>
        </p:nvPicPr>
        <p:blipFill>
          <a:blip r:embed="rId2"/>
          <a:stretch>
            <a:fillRect/>
          </a:stretch>
        </p:blipFill>
        <p:spPr>
          <a:xfrm>
            <a:off x="2096911" y="3134078"/>
            <a:ext cx="2933700" cy="2298700"/>
          </a:xfrm>
          <a:prstGeom prst="rect">
            <a:avLst/>
          </a:prstGeom>
        </p:spPr>
      </p:pic>
      <p:graphicFrame>
        <p:nvGraphicFramePr>
          <p:cNvPr id="6" name="Content Placeholder 5"/>
          <p:cNvGraphicFramePr>
            <a:graphicFrameLocks/>
          </p:cNvGraphicFramePr>
          <p:nvPr>
            <p:extLst>
              <p:ext uri="{D42A27DB-BD31-4B8C-83A1-F6EECF244321}">
                <p14:modId xmlns:p14="http://schemas.microsoft.com/office/powerpoint/2010/main" val="3228754428"/>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688840" y="2810160"/>
              <a:ext cx="4899600" cy="2606760"/>
            </p14:xfrm>
          </p:contentPart>
        </mc:Choice>
        <mc:Fallback xmlns="">
          <p:pic>
            <p:nvPicPr>
              <p:cNvPr id="5" name="Ink 4"/>
              <p:cNvPicPr/>
              <p:nvPr/>
            </p:nvPicPr>
            <p:blipFill>
              <a:blip r:embed="rId4"/>
              <a:stretch>
                <a:fillRect/>
              </a:stretch>
            </p:blipFill>
            <p:spPr>
              <a:xfrm>
                <a:off x="2679480" y="2800800"/>
                <a:ext cx="4918320" cy="2625480"/>
              </a:xfrm>
              <a:prstGeom prst="rect">
                <a:avLst/>
              </a:prstGeom>
            </p:spPr>
          </p:pic>
        </mc:Fallback>
      </mc:AlternateContent>
    </p:spTree>
    <p:extLst>
      <p:ext uri="{BB962C8B-B14F-4D97-AF65-F5344CB8AC3E}">
        <p14:creationId xmlns:p14="http://schemas.microsoft.com/office/powerpoint/2010/main" val="111308542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Union by Size</a:t>
            </a:r>
          </a:p>
          <a:p>
            <a:r>
              <a:rPr lang="en-US" dirty="0" smtClean="0"/>
              <a:t>After Union (5, 6)</a:t>
            </a:r>
            <a:endParaRPr lang="en-US" dirty="0"/>
          </a:p>
        </p:txBody>
      </p:sp>
      <p:pic>
        <p:nvPicPr>
          <p:cNvPr id="6" name="Picture 5"/>
          <p:cNvPicPr>
            <a:picLocks noChangeAspect="1"/>
          </p:cNvPicPr>
          <p:nvPr/>
        </p:nvPicPr>
        <p:blipFill>
          <a:blip r:embed="rId2"/>
          <a:stretch>
            <a:fillRect/>
          </a:stretch>
        </p:blipFill>
        <p:spPr>
          <a:xfrm>
            <a:off x="1936750" y="3422650"/>
            <a:ext cx="2628900" cy="22987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3107816436"/>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6</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bl>
          </a:graphicData>
        </a:graphic>
      </p:graphicFrame>
    </p:spTree>
    <p:extLst>
      <p:ext uri="{BB962C8B-B14F-4D97-AF65-F5344CB8AC3E}">
        <p14:creationId xmlns:p14="http://schemas.microsoft.com/office/powerpoint/2010/main" val="385319972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Union by Size</a:t>
            </a:r>
          </a:p>
          <a:p>
            <a:r>
              <a:rPr lang="en-US" dirty="0" smtClean="0"/>
              <a:t>Worst Case depth is log n</a:t>
            </a:r>
          </a:p>
          <a:p>
            <a:pPr lvl="1"/>
            <a:r>
              <a:rPr lang="en-US" dirty="0" smtClean="0"/>
              <a:t>Makes Find O(log n)</a:t>
            </a:r>
          </a:p>
          <a:p>
            <a:pPr lvl="1"/>
            <a:r>
              <a:rPr lang="en-US" dirty="0" smtClean="0"/>
              <a:t>Union stays O(1</a:t>
            </a:r>
            <a:r>
              <a:rPr lang="en-US" dirty="0" smtClean="0"/>
              <a:t>) for </a:t>
            </a:r>
            <a:r>
              <a:rPr lang="en-US" dirty="0" err="1" smtClean="0"/>
              <a:t>unioning</a:t>
            </a:r>
            <a:r>
              <a:rPr lang="en-US" dirty="0" smtClean="0"/>
              <a:t> part</a:t>
            </a:r>
          </a:p>
          <a:p>
            <a:pPr lvl="1"/>
            <a:r>
              <a:rPr lang="en-US" dirty="0" smtClean="0"/>
              <a:t>Union is </a:t>
            </a:r>
            <a:r>
              <a:rPr lang="en-US" dirty="0" smtClean="0"/>
              <a:t>O(log n) because it calls find</a:t>
            </a:r>
            <a:endParaRPr lang="en-US" dirty="0"/>
          </a:p>
        </p:txBody>
      </p:sp>
      <p:pic>
        <p:nvPicPr>
          <p:cNvPr id="6" name="Picture 5"/>
          <p:cNvPicPr>
            <a:picLocks noChangeAspect="1"/>
          </p:cNvPicPr>
          <p:nvPr/>
        </p:nvPicPr>
        <p:blipFill>
          <a:blip r:embed="rId2"/>
          <a:stretch>
            <a:fillRect/>
          </a:stretch>
        </p:blipFill>
        <p:spPr>
          <a:xfrm>
            <a:off x="1936750" y="3422650"/>
            <a:ext cx="2628900" cy="2298700"/>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1078582952"/>
              </p:ext>
            </p:extLst>
          </p:nvPr>
        </p:nvGraphicFramePr>
        <p:xfrm>
          <a:off x="6172200" y="2783241"/>
          <a:ext cx="1882997" cy="259588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6</a:t>
                      </a:r>
                      <a:endParaRPr lang="en-US" dirty="0"/>
                    </a:p>
                  </a:txBody>
                  <a:tcPr/>
                </a:tc>
              </a:tr>
              <a:tr h="370840">
                <a:tc>
                  <a:txBody>
                    <a:bodyPr/>
                    <a:lstStyle/>
                    <a:p>
                      <a:r>
                        <a:rPr lang="en-US" dirty="0" smtClean="0"/>
                        <a:t>6</a:t>
                      </a:r>
                      <a:endParaRPr lang="en-US" dirty="0"/>
                    </a:p>
                  </a:txBody>
                  <a:tcPr/>
                </a:tc>
                <a:tc>
                  <a:txBody>
                    <a:bodyPr/>
                    <a:lstStyle/>
                    <a:p>
                      <a:r>
                        <a:rPr lang="en-US" dirty="0" smtClean="0"/>
                        <a:t>-6</a:t>
                      </a:r>
                      <a:endParaRPr lang="en-US" dirty="0"/>
                    </a:p>
                  </a:txBody>
                  <a:tcPr/>
                </a:tc>
              </a:tr>
            </a:tbl>
          </a:graphicData>
        </a:graphic>
      </p:graphicFrame>
    </p:spTree>
    <p:extLst>
      <p:ext uri="{BB962C8B-B14F-4D97-AF65-F5344CB8AC3E}">
        <p14:creationId xmlns:p14="http://schemas.microsoft.com/office/powerpoint/2010/main" val="51298876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Union by Size may not always prevent us from adding depth</a:t>
            </a:r>
          </a:p>
          <a:p>
            <a:r>
              <a:rPr lang="en-US" dirty="0" smtClean="0"/>
              <a:t>Consider Union (2, 6)</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558097281"/>
              </p:ext>
            </p:extLst>
          </p:nvPr>
        </p:nvGraphicFramePr>
        <p:xfrm>
          <a:off x="6172200" y="2783241"/>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879122" y="3422650"/>
            <a:ext cx="48895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819440" y="2909520"/>
              <a:ext cx="5772600" cy="2459520"/>
            </p14:xfrm>
          </p:contentPart>
        </mc:Choice>
        <mc:Fallback xmlns="">
          <p:pic>
            <p:nvPicPr>
              <p:cNvPr id="4" name="Ink 3"/>
              <p:cNvPicPr/>
              <p:nvPr/>
            </p:nvPicPr>
            <p:blipFill>
              <a:blip r:embed="rId4"/>
              <a:stretch>
                <a:fillRect/>
              </a:stretch>
            </p:blipFill>
            <p:spPr>
              <a:xfrm>
                <a:off x="1810080" y="2900160"/>
                <a:ext cx="5791320" cy="2478240"/>
              </a:xfrm>
              <a:prstGeom prst="rect">
                <a:avLst/>
              </a:prstGeom>
            </p:spPr>
          </p:pic>
        </mc:Fallback>
      </mc:AlternateContent>
    </p:spTree>
    <p:extLst>
      <p:ext uri="{BB962C8B-B14F-4D97-AF65-F5344CB8AC3E}">
        <p14:creationId xmlns:p14="http://schemas.microsoft.com/office/powerpoint/2010/main" val="363207568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Result of Union (2, 6) added a level</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3007363871"/>
              </p:ext>
            </p:extLst>
          </p:nvPr>
        </p:nvGraphicFramePr>
        <p:xfrm>
          <a:off x="6172200" y="2783241"/>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6</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-9</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4" name="Picture 3"/>
          <p:cNvPicPr>
            <a:picLocks noChangeAspect="1"/>
          </p:cNvPicPr>
          <p:nvPr/>
        </p:nvPicPr>
        <p:blipFill>
          <a:blip r:embed="rId2"/>
          <a:stretch>
            <a:fillRect/>
          </a:stretch>
        </p:blipFill>
        <p:spPr>
          <a:xfrm>
            <a:off x="987778" y="2971800"/>
            <a:ext cx="4559300" cy="3454400"/>
          </a:xfrm>
          <a:prstGeom prst="rect">
            <a:avLst/>
          </a:prstGeom>
        </p:spPr>
      </p:pic>
    </p:spTree>
    <p:extLst>
      <p:ext uri="{BB962C8B-B14F-4D97-AF65-F5344CB8AC3E}">
        <p14:creationId xmlns:p14="http://schemas.microsoft.com/office/powerpoint/2010/main" val="233950620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What could we do instead?</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3529632286"/>
              </p:ext>
            </p:extLst>
          </p:nvPr>
        </p:nvGraphicFramePr>
        <p:xfrm>
          <a:off x="6172200" y="2783241"/>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879122" y="3422650"/>
            <a:ext cx="4889500" cy="2578100"/>
          </a:xfrm>
          <a:prstGeom prst="rect">
            <a:avLst/>
          </a:prstGeom>
        </p:spPr>
      </p:pic>
    </p:spTree>
    <p:extLst>
      <p:ext uri="{BB962C8B-B14F-4D97-AF65-F5344CB8AC3E}">
        <p14:creationId xmlns:p14="http://schemas.microsoft.com/office/powerpoint/2010/main" val="203534950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What could we do instead?</a:t>
            </a:r>
          </a:p>
          <a:p>
            <a:r>
              <a:rPr lang="en-US" dirty="0" smtClean="0"/>
              <a:t>Store the height, and union by height</a:t>
            </a:r>
          </a:p>
          <a:p>
            <a:r>
              <a:rPr lang="en-US" dirty="0" smtClean="0"/>
              <a:t>Union(2, 6)</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731119066"/>
              </p:ext>
            </p:extLst>
          </p:nvPr>
        </p:nvGraphicFramePr>
        <p:xfrm>
          <a:off x="6172200" y="2783241"/>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879122" y="3422650"/>
            <a:ext cx="48895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909440" y="3031920"/>
              <a:ext cx="5681160" cy="2309400"/>
            </p14:xfrm>
          </p:contentPart>
        </mc:Choice>
        <mc:Fallback xmlns="">
          <p:pic>
            <p:nvPicPr>
              <p:cNvPr id="4" name="Ink 3"/>
              <p:cNvPicPr/>
              <p:nvPr/>
            </p:nvPicPr>
            <p:blipFill>
              <a:blip r:embed="rId4"/>
              <a:stretch>
                <a:fillRect/>
              </a:stretch>
            </p:blipFill>
            <p:spPr>
              <a:xfrm>
                <a:off x="1900080" y="3022560"/>
                <a:ext cx="5699880" cy="2328120"/>
              </a:xfrm>
              <a:prstGeom prst="rect">
                <a:avLst/>
              </a:prstGeom>
            </p:spPr>
          </p:pic>
        </mc:Fallback>
      </mc:AlternateContent>
    </p:spTree>
    <p:extLst>
      <p:ext uri="{BB962C8B-B14F-4D97-AF65-F5344CB8AC3E}">
        <p14:creationId xmlns:p14="http://schemas.microsoft.com/office/powerpoint/2010/main" val="80509766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Union by Height</a:t>
            </a:r>
          </a:p>
          <a:p>
            <a:r>
              <a:rPr lang="en-US" dirty="0" smtClean="0"/>
              <a:t>Result of Union(2, 6)</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973476357"/>
              </p:ext>
            </p:extLst>
          </p:nvPr>
        </p:nvGraphicFramePr>
        <p:xfrm>
          <a:off x="6172200" y="2783241"/>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4" name="Picture 3"/>
          <p:cNvPicPr>
            <a:picLocks noChangeAspect="1"/>
          </p:cNvPicPr>
          <p:nvPr/>
        </p:nvPicPr>
        <p:blipFill>
          <a:blip r:embed="rId2"/>
          <a:stretch>
            <a:fillRect/>
          </a:stretch>
        </p:blipFill>
        <p:spPr>
          <a:xfrm>
            <a:off x="736600" y="3149600"/>
            <a:ext cx="4864100" cy="2578100"/>
          </a:xfrm>
          <a:prstGeom prst="rect">
            <a:avLst/>
          </a:prstGeom>
        </p:spPr>
      </p:pic>
    </p:spTree>
    <p:extLst>
      <p:ext uri="{BB962C8B-B14F-4D97-AF65-F5344CB8AC3E}">
        <p14:creationId xmlns:p14="http://schemas.microsoft.com/office/powerpoint/2010/main" val="18543112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Unions</a:t>
            </a:r>
            <a:endParaRPr lang="en-US" dirty="0"/>
          </a:p>
        </p:txBody>
      </p:sp>
      <p:sp>
        <p:nvSpPr>
          <p:cNvPr id="3" name="Content Placeholder 2"/>
          <p:cNvSpPr>
            <a:spLocks noGrp="1"/>
          </p:cNvSpPr>
          <p:nvPr>
            <p:ph idx="1"/>
          </p:nvPr>
        </p:nvSpPr>
        <p:spPr/>
        <p:txBody>
          <a:bodyPr/>
          <a:lstStyle/>
          <a:p>
            <a:r>
              <a:rPr lang="en-US" dirty="0" smtClean="0"/>
              <a:t>Union by Height will add a level if the trees are the same height</a:t>
            </a:r>
          </a:p>
          <a:p>
            <a:r>
              <a:rPr lang="en-US" dirty="0" smtClean="0"/>
              <a:t>Union(2, 6)</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3684201871"/>
              </p:ext>
            </p:extLst>
          </p:nvPr>
        </p:nvGraphicFramePr>
        <p:xfrm>
          <a:off x="6172200" y="3418241"/>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1</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-3</a:t>
                      </a:r>
                      <a:endParaRPr lang="en-US" dirty="0"/>
                    </a:p>
                  </a:txBody>
                  <a:tcPr/>
                </a:tc>
              </a:tr>
              <a:tr h="370840">
                <a:tc>
                  <a:txBody>
                    <a:bodyPr/>
                    <a:lstStyle/>
                    <a:p>
                      <a:r>
                        <a:rPr lang="en-US" dirty="0" smtClean="0"/>
                        <a:t>7</a:t>
                      </a:r>
                      <a:endParaRPr lang="en-US" dirty="0"/>
                    </a:p>
                  </a:txBody>
                  <a:tcPr/>
                </a:tc>
                <a:tc>
                  <a:txBody>
                    <a:bodyPr/>
                    <a:lstStyle/>
                    <a:p>
                      <a:r>
                        <a:rPr lang="en-US" dirty="0" smtClean="0"/>
                        <a:t>1</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914400" y="3418241"/>
            <a:ext cx="36576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909080" y="2151720"/>
              <a:ext cx="3333960" cy="2299680"/>
            </p14:xfrm>
          </p:contentPart>
        </mc:Choice>
        <mc:Fallback xmlns="">
          <p:pic>
            <p:nvPicPr>
              <p:cNvPr id="4" name="Ink 3"/>
              <p:cNvPicPr/>
              <p:nvPr/>
            </p:nvPicPr>
            <p:blipFill>
              <a:blip r:embed="rId4"/>
              <a:stretch>
                <a:fillRect/>
              </a:stretch>
            </p:blipFill>
            <p:spPr>
              <a:xfrm>
                <a:off x="1899720" y="2142360"/>
                <a:ext cx="3352680" cy="2318400"/>
              </a:xfrm>
              <a:prstGeom prst="rect">
                <a:avLst/>
              </a:prstGeom>
            </p:spPr>
          </p:pic>
        </mc:Fallback>
      </mc:AlternateContent>
    </p:spTree>
    <p:extLst>
      <p:ext uri="{BB962C8B-B14F-4D97-AF65-F5344CB8AC3E}">
        <p14:creationId xmlns:p14="http://schemas.microsoft.com/office/powerpoint/2010/main" val="182233624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lstStyle/>
          <a:p>
            <a:r>
              <a:rPr lang="en-US" dirty="0" smtClean="0"/>
              <a:t>Cut down the the height</a:t>
            </a:r>
          </a:p>
          <a:p>
            <a:r>
              <a:rPr lang="en-US" dirty="0" smtClean="0"/>
              <a:t>When we do a find, we visit every node on the way up the tree</a:t>
            </a:r>
          </a:p>
          <a:p>
            <a:endParaRPr lang="en-US" dirty="0"/>
          </a:p>
          <a:p>
            <a:pPr marL="0" indent="0">
              <a:buNone/>
            </a:pPr>
            <a:r>
              <a:rPr lang="en-US" dirty="0" err="1"/>
              <a:t>i</a:t>
            </a:r>
            <a:r>
              <a:rPr lang="en-US" dirty="0" err="1" smtClean="0"/>
              <a:t>nt</a:t>
            </a:r>
            <a:r>
              <a:rPr lang="en-US" dirty="0" smtClean="0"/>
              <a:t> find(</a:t>
            </a:r>
            <a:r>
              <a:rPr lang="en-US" dirty="0" err="1" smtClean="0"/>
              <a:t>int</a:t>
            </a:r>
            <a:r>
              <a:rPr lang="en-US" dirty="0" smtClean="0"/>
              <a:t> index){</a:t>
            </a:r>
          </a:p>
          <a:p>
            <a:pPr marL="0" indent="0">
              <a:buNone/>
            </a:pPr>
            <a:r>
              <a:rPr lang="en-US" dirty="0"/>
              <a:t>	</a:t>
            </a:r>
            <a:r>
              <a:rPr lang="en-US" dirty="0" smtClean="0"/>
              <a:t>if(sets[index]== -1)</a:t>
            </a:r>
          </a:p>
          <a:p>
            <a:pPr marL="0" indent="0">
              <a:buNone/>
            </a:pPr>
            <a:r>
              <a:rPr lang="en-US" dirty="0"/>
              <a:t>	</a:t>
            </a:r>
            <a:r>
              <a:rPr lang="en-US" dirty="0" smtClean="0"/>
              <a:t>	return index;</a:t>
            </a:r>
          </a:p>
          <a:p>
            <a:pPr marL="0" indent="0">
              <a:buNone/>
            </a:pPr>
            <a:r>
              <a:rPr lang="en-US" dirty="0"/>
              <a:t>	</a:t>
            </a:r>
            <a:r>
              <a:rPr lang="en-US" dirty="0" smtClean="0"/>
              <a:t>return find(sets[index]);</a:t>
            </a:r>
          </a:p>
          <a:p>
            <a:pPr marL="0" indent="0">
              <a:buNone/>
            </a:pPr>
            <a:r>
              <a:rPr lang="en-US" dirty="0"/>
              <a:t>}</a:t>
            </a:r>
          </a:p>
        </p:txBody>
      </p:sp>
      <p:pic>
        <p:nvPicPr>
          <p:cNvPr id="4" name="Picture 3"/>
          <p:cNvPicPr>
            <a:picLocks noChangeAspect="1"/>
          </p:cNvPicPr>
          <p:nvPr/>
        </p:nvPicPr>
        <p:blipFill>
          <a:blip r:embed="rId2"/>
          <a:stretch>
            <a:fillRect/>
          </a:stretch>
        </p:blipFill>
        <p:spPr>
          <a:xfrm>
            <a:off x="4896555" y="2773363"/>
            <a:ext cx="4064000" cy="33528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987880" y="3023640"/>
              <a:ext cx="1302480" cy="2550600"/>
            </p14:xfrm>
          </p:contentPart>
        </mc:Choice>
        <mc:Fallback xmlns="">
          <p:pic>
            <p:nvPicPr>
              <p:cNvPr id="5" name="Ink 4"/>
              <p:cNvPicPr/>
              <p:nvPr/>
            </p:nvPicPr>
            <p:blipFill>
              <a:blip r:embed="rId4"/>
              <a:stretch>
                <a:fillRect/>
              </a:stretch>
            </p:blipFill>
            <p:spPr>
              <a:xfrm>
                <a:off x="5978520" y="3014280"/>
                <a:ext cx="1321200" cy="2569320"/>
              </a:xfrm>
              <a:prstGeom prst="rect">
                <a:avLst/>
              </a:prstGeom>
            </p:spPr>
          </p:pic>
        </mc:Fallback>
      </mc:AlternateContent>
    </p:spTree>
    <p:extLst>
      <p:ext uri="{BB962C8B-B14F-4D97-AF65-F5344CB8AC3E}">
        <p14:creationId xmlns:p14="http://schemas.microsoft.com/office/powerpoint/2010/main" val="26808569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sz="half" idx="2"/>
          </p:nvPr>
        </p:nvSpPr>
        <p:spPr/>
        <p:txBody>
          <a:bodyPr/>
          <a:lstStyle/>
          <a:p>
            <a:r>
              <a:rPr lang="en-US" dirty="0"/>
              <a:t>A relation that is:</a:t>
            </a:r>
          </a:p>
          <a:p>
            <a:pPr lvl="1"/>
            <a:r>
              <a:rPr lang="en-US" dirty="0"/>
              <a:t>Reflexive</a:t>
            </a:r>
          </a:p>
          <a:p>
            <a:pPr lvl="2"/>
            <a:r>
              <a:rPr lang="en-US" dirty="0"/>
              <a:t>a R a must always be true</a:t>
            </a:r>
          </a:p>
          <a:p>
            <a:pPr lvl="1"/>
            <a:r>
              <a:rPr lang="en-US" dirty="0"/>
              <a:t>Symmetric</a:t>
            </a:r>
          </a:p>
          <a:p>
            <a:pPr lvl="2"/>
            <a:r>
              <a:rPr lang="en-US" dirty="0"/>
              <a:t>If a R b</a:t>
            </a:r>
          </a:p>
          <a:p>
            <a:pPr lvl="2"/>
            <a:r>
              <a:rPr lang="en-US" dirty="0"/>
              <a:t>Then b R a</a:t>
            </a:r>
          </a:p>
          <a:p>
            <a:pPr lvl="1"/>
            <a:r>
              <a:rPr lang="en-US" dirty="0"/>
              <a:t>Transitive</a:t>
            </a:r>
          </a:p>
          <a:p>
            <a:pPr lvl="2"/>
            <a:r>
              <a:rPr lang="en-US" dirty="0"/>
              <a:t>If a R b and b R c</a:t>
            </a:r>
          </a:p>
          <a:p>
            <a:pPr lvl="2"/>
            <a:r>
              <a:rPr lang="en-US" dirty="0"/>
              <a:t>Then a R c</a:t>
            </a:r>
          </a:p>
        </p:txBody>
      </p:sp>
      <p:sp>
        <p:nvSpPr>
          <p:cNvPr id="4" name="Content Placeholder 3"/>
          <p:cNvSpPr>
            <a:spLocks noGrp="1"/>
          </p:cNvSpPr>
          <p:nvPr>
            <p:ph sz="quarter" idx="13"/>
          </p:nvPr>
        </p:nvSpPr>
        <p:spPr/>
        <p:txBody>
          <a:bodyPr/>
          <a:lstStyle/>
          <a:p>
            <a:r>
              <a:rPr lang="en-US" dirty="0" smtClean="0"/>
              <a:t>Is electrical connectivity (through wire) an equivalence relation?</a:t>
            </a:r>
          </a:p>
          <a:p>
            <a:pPr lvl="1"/>
            <a:r>
              <a:rPr lang="en-US" dirty="0" smtClean="0"/>
              <a:t>Reflexive- wire is connected to itself</a:t>
            </a:r>
          </a:p>
          <a:p>
            <a:pPr lvl="1"/>
            <a:r>
              <a:rPr lang="en-US" dirty="0" smtClean="0"/>
              <a:t>Symmetric- connections go both ways</a:t>
            </a:r>
          </a:p>
          <a:p>
            <a:pPr lvl="1"/>
            <a:r>
              <a:rPr lang="en-US" dirty="0" smtClean="0"/>
              <a:t>Transitive- connections can go through a series of wires</a:t>
            </a:r>
          </a:p>
          <a:p>
            <a:pPr lvl="1"/>
            <a:endParaRPr lang="en-US" dirty="0"/>
          </a:p>
        </p:txBody>
      </p:sp>
    </p:spTree>
    <p:extLst>
      <p:ext uri="{BB962C8B-B14F-4D97-AF65-F5344CB8AC3E}">
        <p14:creationId xmlns:p14="http://schemas.microsoft.com/office/powerpoint/2010/main" val="144368494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When we do a find, we already have to visit every node on the way up the tree</a:t>
            </a:r>
          </a:p>
          <a:p>
            <a:r>
              <a:rPr lang="en-US" dirty="0" smtClean="0"/>
              <a:t>Why don’t we do a little extra work and attach them straight to the root as we work back out?</a:t>
            </a:r>
          </a:p>
          <a:p>
            <a:r>
              <a:rPr lang="en-US" dirty="0" smtClean="0"/>
              <a:t>Find(7)</a:t>
            </a:r>
            <a:endParaRPr lang="en-US" dirty="0"/>
          </a:p>
        </p:txBody>
      </p:sp>
      <p:pic>
        <p:nvPicPr>
          <p:cNvPr id="5" name="Picture 4"/>
          <p:cNvPicPr>
            <a:picLocks noChangeAspect="1"/>
          </p:cNvPicPr>
          <p:nvPr/>
        </p:nvPicPr>
        <p:blipFill>
          <a:blip r:embed="rId2"/>
          <a:stretch>
            <a:fillRect/>
          </a:stretch>
        </p:blipFill>
        <p:spPr>
          <a:xfrm>
            <a:off x="2596444" y="3505200"/>
            <a:ext cx="4064000" cy="33528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607920" y="3602880"/>
              <a:ext cx="1408320" cy="2698200"/>
            </p14:xfrm>
          </p:contentPart>
        </mc:Choice>
        <mc:Fallback xmlns="">
          <p:pic>
            <p:nvPicPr>
              <p:cNvPr id="4" name="Ink 3"/>
              <p:cNvPicPr/>
              <p:nvPr/>
            </p:nvPicPr>
            <p:blipFill>
              <a:blip r:embed="rId4"/>
              <a:stretch>
                <a:fillRect/>
              </a:stretch>
            </p:blipFill>
            <p:spPr>
              <a:xfrm>
                <a:off x="3598560" y="3593520"/>
                <a:ext cx="1427040" cy="2716920"/>
              </a:xfrm>
              <a:prstGeom prst="rect">
                <a:avLst/>
              </a:prstGeom>
            </p:spPr>
          </p:pic>
        </mc:Fallback>
      </mc:AlternateContent>
    </p:spTree>
    <p:extLst>
      <p:ext uri="{BB962C8B-B14F-4D97-AF65-F5344CB8AC3E}">
        <p14:creationId xmlns:p14="http://schemas.microsoft.com/office/powerpoint/2010/main" val="116363896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After Find(7) using path compression</a:t>
            </a:r>
            <a:endParaRPr lang="en-US" dirty="0"/>
          </a:p>
        </p:txBody>
      </p:sp>
      <p:pic>
        <p:nvPicPr>
          <p:cNvPr id="4" name="Picture 3"/>
          <p:cNvPicPr>
            <a:picLocks noChangeAspect="1"/>
          </p:cNvPicPr>
          <p:nvPr/>
        </p:nvPicPr>
        <p:blipFill>
          <a:blip r:embed="rId2"/>
          <a:stretch>
            <a:fillRect/>
          </a:stretch>
        </p:blipFill>
        <p:spPr>
          <a:xfrm>
            <a:off x="2324100" y="3522663"/>
            <a:ext cx="4483100" cy="26035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801160" y="3988080"/>
              <a:ext cx="651960" cy="219600"/>
            </p14:xfrm>
          </p:contentPart>
        </mc:Choice>
        <mc:Fallback xmlns="">
          <p:pic>
            <p:nvPicPr>
              <p:cNvPr id="5" name="Ink 4"/>
              <p:cNvPicPr/>
              <p:nvPr/>
            </p:nvPicPr>
            <p:blipFill>
              <a:blip r:embed="rId4"/>
              <a:stretch>
                <a:fillRect/>
              </a:stretch>
            </p:blipFill>
            <p:spPr>
              <a:xfrm>
                <a:off x="2791800" y="3978720"/>
                <a:ext cx="670680" cy="238320"/>
              </a:xfrm>
              <a:prstGeom prst="rect">
                <a:avLst/>
              </a:prstGeom>
            </p:spPr>
          </p:pic>
        </mc:Fallback>
      </mc:AlternateContent>
    </p:spTree>
    <p:extLst>
      <p:ext uri="{BB962C8B-B14F-4D97-AF65-F5344CB8AC3E}">
        <p14:creationId xmlns:p14="http://schemas.microsoft.com/office/powerpoint/2010/main" val="428405240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int</a:t>
            </a:r>
            <a:r>
              <a:rPr lang="en-US" dirty="0" smtClean="0"/>
              <a:t> find(</a:t>
            </a:r>
            <a:r>
              <a:rPr lang="en-US" dirty="0" err="1" smtClean="0"/>
              <a:t>int</a:t>
            </a:r>
            <a:r>
              <a:rPr lang="en-US" dirty="0" smtClean="0"/>
              <a:t> </a:t>
            </a:r>
            <a:r>
              <a:rPr lang="en-US" dirty="0" err="1" smtClean="0"/>
              <a:t>ind</a:t>
            </a:r>
            <a:r>
              <a:rPr lang="en-US" dirty="0" smtClean="0"/>
              <a:t>){</a:t>
            </a:r>
          </a:p>
          <a:p>
            <a:pPr marL="0" indent="0">
              <a:buNone/>
            </a:pPr>
            <a:r>
              <a:rPr lang="en-US" dirty="0"/>
              <a:t>	</a:t>
            </a:r>
            <a:r>
              <a:rPr lang="en-US" dirty="0" smtClean="0"/>
              <a:t>if(sets[</a:t>
            </a:r>
            <a:r>
              <a:rPr lang="en-US" dirty="0" err="1" smtClean="0"/>
              <a:t>ind</a:t>
            </a:r>
            <a:r>
              <a:rPr lang="en-US" dirty="0" smtClean="0"/>
              <a:t>]== -1)</a:t>
            </a:r>
          </a:p>
          <a:p>
            <a:pPr marL="0" indent="0">
              <a:buNone/>
            </a:pPr>
            <a:r>
              <a:rPr lang="en-US" dirty="0"/>
              <a:t>	</a:t>
            </a:r>
            <a:r>
              <a:rPr lang="en-US" dirty="0" smtClean="0"/>
              <a:t>	return </a:t>
            </a:r>
            <a:r>
              <a:rPr lang="en-US" dirty="0" err="1" smtClean="0"/>
              <a:t>ind</a:t>
            </a:r>
            <a:r>
              <a:rPr lang="en-US" dirty="0" smtClean="0"/>
              <a:t>;</a:t>
            </a:r>
          </a:p>
          <a:p>
            <a:pPr marL="0" indent="0">
              <a:buNone/>
            </a:pPr>
            <a:r>
              <a:rPr lang="en-US" dirty="0"/>
              <a:t>	</a:t>
            </a:r>
            <a:r>
              <a:rPr lang="en-US" dirty="0" smtClean="0"/>
              <a:t>sets[</a:t>
            </a:r>
            <a:r>
              <a:rPr lang="en-US" dirty="0" err="1" smtClean="0"/>
              <a:t>ind</a:t>
            </a:r>
            <a:r>
              <a:rPr lang="en-US" dirty="0" smtClean="0"/>
              <a:t>]=find(</a:t>
            </a:r>
            <a:r>
              <a:rPr lang="en-US" dirty="0"/>
              <a:t>sets[</a:t>
            </a:r>
            <a:r>
              <a:rPr lang="en-US" dirty="0" err="1" smtClean="0"/>
              <a:t>ind</a:t>
            </a:r>
            <a:r>
              <a:rPr lang="en-US" dirty="0" smtClean="0"/>
              <a:t>]);</a:t>
            </a:r>
          </a:p>
          <a:p>
            <a:pPr marL="0" indent="0">
              <a:buNone/>
            </a:pPr>
            <a:r>
              <a:rPr lang="en-US" dirty="0"/>
              <a:t>	</a:t>
            </a:r>
            <a:r>
              <a:rPr lang="en-US" dirty="0" smtClean="0"/>
              <a:t>return sets[</a:t>
            </a:r>
            <a:r>
              <a:rPr lang="en-US" dirty="0" err="1" smtClean="0"/>
              <a:t>ind</a:t>
            </a:r>
            <a:r>
              <a:rPr lang="en-US" dirty="0" smtClean="0"/>
              <a:t>];</a:t>
            </a:r>
          </a:p>
          <a:p>
            <a:pPr marL="0" indent="0">
              <a:buNone/>
            </a:pPr>
            <a:r>
              <a:rPr lang="en-US" dirty="0"/>
              <a:t>}</a:t>
            </a:r>
          </a:p>
        </p:txBody>
      </p:sp>
      <p:pic>
        <p:nvPicPr>
          <p:cNvPr id="5" name="Picture 4"/>
          <p:cNvPicPr>
            <a:picLocks noChangeAspect="1"/>
          </p:cNvPicPr>
          <p:nvPr/>
        </p:nvPicPr>
        <p:blipFill>
          <a:blip r:embed="rId2"/>
          <a:stretch>
            <a:fillRect/>
          </a:stretch>
        </p:blipFill>
        <p:spPr>
          <a:xfrm>
            <a:off x="1670756" y="3875195"/>
            <a:ext cx="3491644" cy="2880606"/>
          </a:xfrm>
          <a:prstGeom prst="rect">
            <a:avLst/>
          </a:prstGeom>
        </p:spPr>
      </p:pic>
      <p:graphicFrame>
        <p:nvGraphicFramePr>
          <p:cNvPr id="6" name="Content Placeholder 5"/>
          <p:cNvGraphicFramePr>
            <a:graphicFrameLocks/>
          </p:cNvGraphicFramePr>
          <p:nvPr>
            <p:extLst>
              <p:ext uri="{D42A27DB-BD31-4B8C-83A1-F6EECF244321}">
                <p14:modId xmlns:p14="http://schemas.microsoft.com/office/powerpoint/2010/main" val="2926959003"/>
              </p:ext>
            </p:extLst>
          </p:nvPr>
        </p:nvGraphicFramePr>
        <p:xfrm>
          <a:off x="6976533" y="3277130"/>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r>
                        <a:rPr lang="en-US" dirty="0" smtClean="0"/>
                        <a:t>4</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132920" y="2216880"/>
              <a:ext cx="7138080" cy="4049640"/>
            </p14:xfrm>
          </p:contentPart>
        </mc:Choice>
        <mc:Fallback xmlns="">
          <p:pic>
            <p:nvPicPr>
              <p:cNvPr id="4" name="Ink 3"/>
              <p:cNvPicPr/>
              <p:nvPr/>
            </p:nvPicPr>
            <p:blipFill>
              <a:blip r:embed="rId4"/>
              <a:stretch>
                <a:fillRect/>
              </a:stretch>
            </p:blipFill>
            <p:spPr>
              <a:xfrm>
                <a:off x="1123560" y="2207520"/>
                <a:ext cx="7156800" cy="4068360"/>
              </a:xfrm>
              <a:prstGeom prst="rect">
                <a:avLst/>
              </a:prstGeom>
            </p:spPr>
          </p:pic>
        </mc:Fallback>
      </mc:AlternateContent>
    </p:spTree>
    <p:extLst>
      <p:ext uri="{BB962C8B-B14F-4D97-AF65-F5344CB8AC3E}">
        <p14:creationId xmlns:p14="http://schemas.microsoft.com/office/powerpoint/2010/main" val="2656262849"/>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int</a:t>
            </a:r>
            <a:r>
              <a:rPr lang="en-US" dirty="0" smtClean="0"/>
              <a:t> find(</a:t>
            </a:r>
            <a:r>
              <a:rPr lang="en-US" dirty="0" err="1" smtClean="0"/>
              <a:t>int</a:t>
            </a:r>
            <a:r>
              <a:rPr lang="en-US" dirty="0" smtClean="0"/>
              <a:t> </a:t>
            </a:r>
            <a:r>
              <a:rPr lang="en-US" dirty="0" err="1" smtClean="0"/>
              <a:t>ind</a:t>
            </a:r>
            <a:r>
              <a:rPr lang="en-US" dirty="0" smtClean="0"/>
              <a:t>){</a:t>
            </a:r>
          </a:p>
          <a:p>
            <a:pPr marL="0" indent="0">
              <a:buNone/>
            </a:pPr>
            <a:r>
              <a:rPr lang="en-US" dirty="0"/>
              <a:t>	</a:t>
            </a:r>
            <a:r>
              <a:rPr lang="en-US" dirty="0" smtClean="0"/>
              <a:t>if(sets[</a:t>
            </a:r>
            <a:r>
              <a:rPr lang="en-US" dirty="0" err="1" smtClean="0"/>
              <a:t>ind</a:t>
            </a:r>
            <a:r>
              <a:rPr lang="en-US" dirty="0" smtClean="0"/>
              <a:t>]== -1)</a:t>
            </a:r>
          </a:p>
          <a:p>
            <a:pPr marL="0" indent="0">
              <a:buNone/>
            </a:pPr>
            <a:r>
              <a:rPr lang="en-US" dirty="0"/>
              <a:t>	</a:t>
            </a:r>
            <a:r>
              <a:rPr lang="en-US" dirty="0" smtClean="0"/>
              <a:t>	return </a:t>
            </a:r>
            <a:r>
              <a:rPr lang="en-US" dirty="0" err="1" smtClean="0"/>
              <a:t>ind</a:t>
            </a:r>
            <a:r>
              <a:rPr lang="en-US" dirty="0" smtClean="0"/>
              <a:t>;</a:t>
            </a:r>
          </a:p>
          <a:p>
            <a:pPr marL="0" indent="0">
              <a:buNone/>
            </a:pPr>
            <a:r>
              <a:rPr lang="en-US" dirty="0"/>
              <a:t>	</a:t>
            </a:r>
            <a:r>
              <a:rPr lang="en-US" dirty="0" smtClean="0"/>
              <a:t>sets[</a:t>
            </a:r>
            <a:r>
              <a:rPr lang="en-US" dirty="0" err="1" smtClean="0"/>
              <a:t>ind</a:t>
            </a:r>
            <a:r>
              <a:rPr lang="en-US" dirty="0" smtClean="0"/>
              <a:t>]=find(</a:t>
            </a:r>
            <a:r>
              <a:rPr lang="en-US" dirty="0"/>
              <a:t>sets[</a:t>
            </a:r>
            <a:r>
              <a:rPr lang="en-US" dirty="0" err="1" smtClean="0"/>
              <a:t>ind</a:t>
            </a:r>
            <a:r>
              <a:rPr lang="en-US" dirty="0" smtClean="0"/>
              <a:t>]);</a:t>
            </a:r>
          </a:p>
          <a:p>
            <a:pPr marL="0" indent="0">
              <a:buNone/>
            </a:pPr>
            <a:r>
              <a:rPr lang="en-US" dirty="0"/>
              <a:t>	</a:t>
            </a:r>
            <a:r>
              <a:rPr lang="en-US" dirty="0" smtClean="0"/>
              <a:t>return sets[</a:t>
            </a:r>
            <a:r>
              <a:rPr lang="en-US" dirty="0" err="1" smtClean="0"/>
              <a:t>ind</a:t>
            </a:r>
            <a:r>
              <a:rPr lang="en-US" dirty="0" smtClean="0"/>
              <a:t>];</a:t>
            </a:r>
          </a:p>
          <a:p>
            <a:pPr marL="0" indent="0">
              <a:buNone/>
            </a:pPr>
            <a:r>
              <a:rPr lang="en-US" dirty="0"/>
              <a:t>}</a:t>
            </a:r>
          </a:p>
        </p:txBody>
      </p:sp>
      <p:graphicFrame>
        <p:nvGraphicFramePr>
          <p:cNvPr id="6" name="Content Placeholder 5"/>
          <p:cNvGraphicFramePr>
            <a:graphicFrameLocks/>
          </p:cNvGraphicFramePr>
          <p:nvPr>
            <p:extLst>
              <p:ext uri="{D42A27DB-BD31-4B8C-83A1-F6EECF244321}">
                <p14:modId xmlns:p14="http://schemas.microsoft.com/office/powerpoint/2010/main" val="2606546259"/>
              </p:ext>
            </p:extLst>
          </p:nvPr>
        </p:nvGraphicFramePr>
        <p:xfrm>
          <a:off x="6976533" y="3277130"/>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r>
                        <a:rPr lang="en-US" dirty="0" smtClean="0"/>
                        <a:t>2</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4" name="Picture 3"/>
          <p:cNvPicPr>
            <a:picLocks noChangeAspect="1"/>
          </p:cNvPicPr>
          <p:nvPr/>
        </p:nvPicPr>
        <p:blipFill>
          <a:blip r:embed="rId2"/>
          <a:stretch>
            <a:fillRect/>
          </a:stretch>
        </p:blipFill>
        <p:spPr>
          <a:xfrm>
            <a:off x="1435100" y="3929876"/>
            <a:ext cx="4483100" cy="2603500"/>
          </a:xfrm>
          <a:prstGeom prst="rect">
            <a:avLst/>
          </a:prstGeom>
        </p:spPr>
      </p:pic>
    </p:spTree>
    <p:extLst>
      <p:ext uri="{BB962C8B-B14F-4D97-AF65-F5344CB8AC3E}">
        <p14:creationId xmlns:p14="http://schemas.microsoft.com/office/powerpoint/2010/main" val="287177872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Path compression shortens the tree</a:t>
            </a:r>
          </a:p>
          <a:p>
            <a:r>
              <a:rPr lang="en-US" dirty="0" smtClean="0"/>
              <a:t>This helps successive find operations be faster</a:t>
            </a:r>
            <a:endParaRPr lang="en-US" dirty="0"/>
          </a:p>
        </p:txBody>
      </p:sp>
      <p:pic>
        <p:nvPicPr>
          <p:cNvPr id="4" name="Picture 3"/>
          <p:cNvPicPr>
            <a:picLocks noChangeAspect="1"/>
          </p:cNvPicPr>
          <p:nvPr/>
        </p:nvPicPr>
        <p:blipFill>
          <a:blip r:embed="rId2"/>
          <a:stretch>
            <a:fillRect/>
          </a:stretch>
        </p:blipFill>
        <p:spPr>
          <a:xfrm>
            <a:off x="2324100" y="3522663"/>
            <a:ext cx="4483100" cy="2603500"/>
          </a:xfrm>
          <a:prstGeom prst="rect">
            <a:avLst/>
          </a:prstGeom>
        </p:spPr>
      </p:pic>
    </p:spTree>
    <p:extLst>
      <p:ext uri="{BB962C8B-B14F-4D97-AF65-F5344CB8AC3E}">
        <p14:creationId xmlns:p14="http://schemas.microsoft.com/office/powerpoint/2010/main" val="29989138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Will this work with union by size?</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2645578099"/>
              </p:ext>
            </p:extLst>
          </p:nvPr>
        </p:nvGraphicFramePr>
        <p:xfrm>
          <a:off x="6270978" y="3225094"/>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977900" y="3831872"/>
            <a:ext cx="48895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31600" y="4237560"/>
              <a:ext cx="861480" cy="1611000"/>
            </p14:xfrm>
          </p:contentPart>
        </mc:Choice>
        <mc:Fallback xmlns="">
          <p:pic>
            <p:nvPicPr>
              <p:cNvPr id="4" name="Ink 3"/>
              <p:cNvPicPr/>
              <p:nvPr/>
            </p:nvPicPr>
            <p:blipFill>
              <a:blip r:embed="rId4"/>
              <a:stretch>
                <a:fillRect/>
              </a:stretch>
            </p:blipFill>
            <p:spPr>
              <a:xfrm>
                <a:off x="822240" y="4228200"/>
                <a:ext cx="880200" cy="1629720"/>
              </a:xfrm>
              <a:prstGeom prst="rect">
                <a:avLst/>
              </a:prstGeom>
            </p:spPr>
          </p:pic>
        </mc:Fallback>
      </mc:AlternateContent>
    </p:spTree>
    <p:extLst>
      <p:ext uri="{BB962C8B-B14F-4D97-AF65-F5344CB8AC3E}">
        <p14:creationId xmlns:p14="http://schemas.microsoft.com/office/powerpoint/2010/main" val="2694125220"/>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Will this work with union by size?</a:t>
            </a:r>
          </a:p>
          <a:p>
            <a:pPr lvl="1"/>
            <a:r>
              <a:rPr lang="en-US" dirty="0" smtClean="0"/>
              <a:t>Yes, because it doesn’t change the size of the tree</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2055400862"/>
              </p:ext>
            </p:extLst>
          </p:nvPr>
        </p:nvGraphicFramePr>
        <p:xfrm>
          <a:off x="6270978" y="3225094"/>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977900" y="3831872"/>
            <a:ext cx="4889500" cy="2578100"/>
          </a:xfrm>
          <a:prstGeom prst="rect">
            <a:avLst/>
          </a:prstGeom>
        </p:spPr>
      </p:pic>
    </p:spTree>
    <p:extLst>
      <p:ext uri="{BB962C8B-B14F-4D97-AF65-F5344CB8AC3E}">
        <p14:creationId xmlns:p14="http://schemas.microsoft.com/office/powerpoint/2010/main" val="414644742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Will this work with union by height?</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1442479475"/>
              </p:ext>
            </p:extLst>
          </p:nvPr>
        </p:nvGraphicFramePr>
        <p:xfrm>
          <a:off x="6270978" y="3225094"/>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977900" y="3831872"/>
            <a:ext cx="48895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419200" y="5455440"/>
              <a:ext cx="1081440" cy="711720"/>
            </p14:xfrm>
          </p:contentPart>
        </mc:Choice>
        <mc:Fallback xmlns="">
          <p:pic>
            <p:nvPicPr>
              <p:cNvPr id="4" name="Ink 3"/>
              <p:cNvPicPr/>
              <p:nvPr/>
            </p:nvPicPr>
            <p:blipFill>
              <a:blip r:embed="rId4"/>
              <a:stretch>
                <a:fillRect/>
              </a:stretch>
            </p:blipFill>
            <p:spPr>
              <a:xfrm>
                <a:off x="2409840" y="5446080"/>
                <a:ext cx="1100160" cy="730440"/>
              </a:xfrm>
              <a:prstGeom prst="rect">
                <a:avLst/>
              </a:prstGeom>
            </p:spPr>
          </p:pic>
        </mc:Fallback>
      </mc:AlternateContent>
    </p:spTree>
    <p:extLst>
      <p:ext uri="{BB962C8B-B14F-4D97-AF65-F5344CB8AC3E}">
        <p14:creationId xmlns:p14="http://schemas.microsoft.com/office/powerpoint/2010/main" val="319347894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Will this work with union by height?</a:t>
            </a:r>
          </a:p>
          <a:p>
            <a:pPr lvl="1"/>
            <a:r>
              <a:rPr lang="en-US" dirty="0" smtClean="0"/>
              <a:t>No, because there is no good way to know what the height is afterwards</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4288187996"/>
              </p:ext>
            </p:extLst>
          </p:nvPr>
        </p:nvGraphicFramePr>
        <p:xfrm>
          <a:off x="6270978" y="3225094"/>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977900" y="3831872"/>
            <a:ext cx="48895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34120" y="3373920"/>
              <a:ext cx="1333080" cy="3158640"/>
            </p14:xfrm>
          </p:contentPart>
        </mc:Choice>
        <mc:Fallback xmlns="">
          <p:pic>
            <p:nvPicPr>
              <p:cNvPr id="4" name="Ink 3"/>
              <p:cNvPicPr/>
              <p:nvPr/>
            </p:nvPicPr>
            <p:blipFill>
              <a:blip r:embed="rId4"/>
              <a:stretch>
                <a:fillRect/>
              </a:stretch>
            </p:blipFill>
            <p:spPr>
              <a:xfrm>
                <a:off x="824760" y="3364560"/>
                <a:ext cx="1351800" cy="3177360"/>
              </a:xfrm>
              <a:prstGeom prst="rect">
                <a:avLst/>
              </a:prstGeom>
            </p:spPr>
          </p:pic>
        </mc:Fallback>
      </mc:AlternateContent>
    </p:spTree>
    <p:extLst>
      <p:ext uri="{BB962C8B-B14F-4D97-AF65-F5344CB8AC3E}">
        <p14:creationId xmlns:p14="http://schemas.microsoft.com/office/powerpoint/2010/main" val="373586826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What can we do about this?</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1831984376"/>
              </p:ext>
            </p:extLst>
          </p:nvPr>
        </p:nvGraphicFramePr>
        <p:xfrm>
          <a:off x="6270978" y="3225094"/>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977900" y="3831872"/>
            <a:ext cx="4889500" cy="2578100"/>
          </a:xfrm>
          <a:prstGeom prst="rect">
            <a:avLst/>
          </a:prstGeom>
        </p:spPr>
      </p:pic>
    </p:spTree>
    <p:extLst>
      <p:ext uri="{BB962C8B-B14F-4D97-AF65-F5344CB8AC3E}">
        <p14:creationId xmlns:p14="http://schemas.microsoft.com/office/powerpoint/2010/main" val="2432425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sz="half" idx="2"/>
          </p:nvPr>
        </p:nvSpPr>
        <p:spPr/>
        <p:txBody>
          <a:bodyPr/>
          <a:lstStyle/>
          <a:p>
            <a:r>
              <a:rPr lang="en-US" dirty="0" smtClean="0"/>
              <a:t>A relation that is:</a:t>
            </a:r>
          </a:p>
          <a:p>
            <a:pPr lvl="1"/>
            <a:r>
              <a:rPr lang="en-US" dirty="0" smtClean="0"/>
              <a:t>Reflexive</a:t>
            </a:r>
          </a:p>
          <a:p>
            <a:pPr lvl="2"/>
            <a:r>
              <a:rPr lang="en-US" dirty="0"/>
              <a:t>a</a:t>
            </a:r>
            <a:r>
              <a:rPr lang="en-US" dirty="0" smtClean="0"/>
              <a:t> R a must always be true</a:t>
            </a:r>
          </a:p>
          <a:p>
            <a:pPr lvl="1"/>
            <a:r>
              <a:rPr lang="en-US" dirty="0" smtClean="0"/>
              <a:t>Symmetric</a:t>
            </a:r>
          </a:p>
          <a:p>
            <a:pPr lvl="2"/>
            <a:r>
              <a:rPr lang="en-US" dirty="0" smtClean="0"/>
              <a:t>If a R b</a:t>
            </a:r>
          </a:p>
          <a:p>
            <a:pPr lvl="2"/>
            <a:r>
              <a:rPr lang="en-US" dirty="0" smtClean="0"/>
              <a:t>Then b R a</a:t>
            </a:r>
          </a:p>
          <a:p>
            <a:pPr lvl="1"/>
            <a:r>
              <a:rPr lang="en-US" dirty="0" smtClean="0"/>
              <a:t>Transitive</a:t>
            </a:r>
          </a:p>
          <a:p>
            <a:pPr lvl="2"/>
            <a:r>
              <a:rPr lang="en-US" dirty="0"/>
              <a:t>If a R b and b R c</a:t>
            </a:r>
          </a:p>
          <a:p>
            <a:pPr lvl="2"/>
            <a:r>
              <a:rPr lang="en-US" dirty="0"/>
              <a:t>Then a R c</a:t>
            </a:r>
          </a:p>
        </p:txBody>
      </p:sp>
      <p:sp>
        <p:nvSpPr>
          <p:cNvPr id="4" name="Content Placeholder 3"/>
          <p:cNvSpPr>
            <a:spLocks noGrp="1"/>
          </p:cNvSpPr>
          <p:nvPr>
            <p:ph sz="quarter" idx="13"/>
          </p:nvPr>
        </p:nvSpPr>
        <p:spPr/>
        <p:txBody>
          <a:bodyPr/>
          <a:lstStyle/>
          <a:p>
            <a:r>
              <a:rPr lang="en-US" dirty="0" smtClean="0"/>
              <a:t>Are roads connecting cities equivalence relations?</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840240" y="1998720"/>
              <a:ext cx="4883400" cy="3325320"/>
            </p14:xfrm>
          </p:contentPart>
        </mc:Choice>
        <mc:Fallback xmlns="">
          <p:pic>
            <p:nvPicPr>
              <p:cNvPr id="5" name="Ink 4"/>
              <p:cNvPicPr/>
              <p:nvPr/>
            </p:nvPicPr>
            <p:blipFill>
              <a:blip r:embed="rId3"/>
              <a:stretch>
                <a:fillRect/>
              </a:stretch>
            </p:blipFill>
            <p:spPr>
              <a:xfrm>
                <a:off x="830880" y="1989360"/>
                <a:ext cx="4902120" cy="3344040"/>
              </a:xfrm>
              <a:prstGeom prst="rect">
                <a:avLst/>
              </a:prstGeom>
            </p:spPr>
          </p:pic>
        </mc:Fallback>
      </mc:AlternateContent>
    </p:spTree>
    <p:extLst>
      <p:ext uri="{BB962C8B-B14F-4D97-AF65-F5344CB8AC3E}">
        <p14:creationId xmlns:p14="http://schemas.microsoft.com/office/powerpoint/2010/main" val="46755583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Compression</a:t>
            </a:r>
            <a:endParaRPr lang="en-US" dirty="0"/>
          </a:p>
        </p:txBody>
      </p:sp>
      <p:sp>
        <p:nvSpPr>
          <p:cNvPr id="3" name="Content Placeholder 2"/>
          <p:cNvSpPr>
            <a:spLocks noGrp="1"/>
          </p:cNvSpPr>
          <p:nvPr>
            <p:ph idx="1"/>
          </p:nvPr>
        </p:nvSpPr>
        <p:spPr/>
        <p:txBody>
          <a:bodyPr>
            <a:normAutofit/>
          </a:bodyPr>
          <a:lstStyle/>
          <a:p>
            <a:r>
              <a:rPr lang="en-US" dirty="0" smtClean="0"/>
              <a:t>What can we do about this?</a:t>
            </a:r>
          </a:p>
          <a:p>
            <a:pPr lvl="1"/>
            <a:r>
              <a:rPr lang="en-US" dirty="0" smtClean="0"/>
              <a:t>We can just leave the heights and have it be an estimated height</a:t>
            </a:r>
          </a:p>
          <a:p>
            <a:pPr lvl="1"/>
            <a:r>
              <a:rPr lang="en-US" dirty="0" smtClean="0"/>
              <a:t>This is also known as a rank, so we call it Union by Rank</a:t>
            </a:r>
          </a:p>
          <a:p>
            <a:pPr lvl="1"/>
            <a:r>
              <a:rPr lang="en-US" dirty="0" smtClean="0"/>
              <a:t>Amortized analysis of union by rank is almost </a:t>
            </a:r>
            <a:r>
              <a:rPr lang="en-US" dirty="0" smtClean="0"/>
              <a:t>constant</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4262082887"/>
              </p:ext>
            </p:extLst>
          </p:nvPr>
        </p:nvGraphicFramePr>
        <p:xfrm>
          <a:off x="6270978" y="3225094"/>
          <a:ext cx="1882997" cy="3337560"/>
        </p:xfrm>
        <a:graphic>
          <a:graphicData uri="http://schemas.openxmlformats.org/drawingml/2006/table">
            <a:tbl>
              <a:tblPr firstRow="1" bandRow="1">
                <a:tableStyleId>{D7AC3CCA-C797-4891-BE02-D94E43425B78}</a:tableStyleId>
              </a:tblPr>
              <a:tblGrid>
                <a:gridCol w="444579"/>
                <a:gridCol w="1438418"/>
              </a:tblGrid>
              <a:tr h="370840">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6</a:t>
                      </a:r>
                      <a:endParaRPr lang="en-US" dirty="0"/>
                    </a:p>
                  </a:txBody>
                  <a:tcPr/>
                </a:tc>
              </a:tr>
              <a:tr h="370840">
                <a:tc>
                  <a:txBody>
                    <a:bodyPr/>
                    <a:lstStyle/>
                    <a:p>
                      <a:r>
                        <a:rPr lang="en-US" dirty="0" smtClean="0"/>
                        <a:t>5</a:t>
                      </a:r>
                      <a:endParaRPr lang="en-US" dirty="0"/>
                    </a:p>
                  </a:txBody>
                  <a:tcPr/>
                </a:tc>
                <a:tc>
                  <a:txBody>
                    <a:bodyPr/>
                    <a:lstStyle/>
                    <a:p>
                      <a:r>
                        <a:rPr lang="en-US" dirty="0" smtClean="0"/>
                        <a:t>0</a:t>
                      </a:r>
                      <a:endParaRPr lang="en-US" dirty="0"/>
                    </a:p>
                  </a:txBody>
                  <a:tcPr/>
                </a:tc>
              </a:tr>
              <a:tr h="370840">
                <a:tc>
                  <a:txBody>
                    <a:bodyPr/>
                    <a:lstStyle/>
                    <a:p>
                      <a:r>
                        <a:rPr lang="en-US" dirty="0" smtClean="0"/>
                        <a:t>6</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977900" y="3831872"/>
            <a:ext cx="48895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61840" y="2764080"/>
              <a:ext cx="7296480" cy="3105720"/>
            </p14:xfrm>
          </p:contentPart>
        </mc:Choice>
        <mc:Fallback xmlns="">
          <p:pic>
            <p:nvPicPr>
              <p:cNvPr id="4" name="Ink 3"/>
              <p:cNvPicPr/>
              <p:nvPr/>
            </p:nvPicPr>
            <p:blipFill>
              <a:blip r:embed="rId4"/>
              <a:stretch>
                <a:fillRect/>
              </a:stretch>
            </p:blipFill>
            <p:spPr>
              <a:xfrm>
                <a:off x="852480" y="2754720"/>
                <a:ext cx="7315200" cy="3124440"/>
              </a:xfrm>
              <a:prstGeom prst="rect">
                <a:avLst/>
              </a:prstGeom>
            </p:spPr>
          </p:pic>
        </mc:Fallback>
      </mc:AlternateContent>
    </p:spTree>
    <p:extLst>
      <p:ext uri="{BB962C8B-B14F-4D97-AF65-F5344CB8AC3E}">
        <p14:creationId xmlns:p14="http://schemas.microsoft.com/office/powerpoint/2010/main" val="2682286367"/>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Uses</a:t>
            </a:r>
            <a:endParaRPr lang="en-US" dirty="0"/>
          </a:p>
        </p:txBody>
      </p:sp>
      <p:sp>
        <p:nvSpPr>
          <p:cNvPr id="3" name="Content Placeholder 2"/>
          <p:cNvSpPr>
            <a:spLocks noGrp="1"/>
          </p:cNvSpPr>
          <p:nvPr>
            <p:ph idx="1"/>
          </p:nvPr>
        </p:nvSpPr>
        <p:spPr/>
        <p:txBody>
          <a:bodyPr/>
          <a:lstStyle/>
          <a:p>
            <a:r>
              <a:rPr lang="en-US" dirty="0" smtClean="0"/>
              <a:t>Why might this be useful?</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654920" y="2030040"/>
              <a:ext cx="4651560" cy="2961360"/>
            </p14:xfrm>
          </p:contentPart>
        </mc:Choice>
        <mc:Fallback xmlns="">
          <p:pic>
            <p:nvPicPr>
              <p:cNvPr id="4" name="Ink 3"/>
              <p:cNvPicPr/>
              <p:nvPr/>
            </p:nvPicPr>
            <p:blipFill>
              <a:blip r:embed="rId3"/>
              <a:stretch>
                <a:fillRect/>
              </a:stretch>
            </p:blipFill>
            <p:spPr>
              <a:xfrm>
                <a:off x="1645560" y="2020680"/>
                <a:ext cx="4670280" cy="2980080"/>
              </a:xfrm>
              <a:prstGeom prst="rect">
                <a:avLst/>
              </a:prstGeom>
            </p:spPr>
          </p:pic>
        </mc:Fallback>
      </mc:AlternateContent>
    </p:spTree>
    <p:extLst>
      <p:ext uri="{BB962C8B-B14F-4D97-AF65-F5344CB8AC3E}">
        <p14:creationId xmlns:p14="http://schemas.microsoft.com/office/powerpoint/2010/main" val="611585969"/>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Uses</a:t>
            </a:r>
            <a:endParaRPr lang="en-US" dirty="0"/>
          </a:p>
        </p:txBody>
      </p:sp>
      <p:sp>
        <p:nvSpPr>
          <p:cNvPr id="3" name="Content Placeholder 2"/>
          <p:cNvSpPr>
            <a:spLocks noGrp="1"/>
          </p:cNvSpPr>
          <p:nvPr>
            <p:ph idx="1"/>
          </p:nvPr>
        </p:nvSpPr>
        <p:spPr/>
        <p:txBody>
          <a:bodyPr/>
          <a:lstStyle/>
          <a:p>
            <a:r>
              <a:rPr lang="en-US" dirty="0" smtClean="0"/>
              <a:t>Why might this be useful?</a:t>
            </a:r>
          </a:p>
          <a:p>
            <a:r>
              <a:rPr lang="en-US" dirty="0" smtClean="0"/>
              <a:t>We can store relations, like connectivity</a:t>
            </a:r>
            <a:endParaRPr lang="en-US" dirty="0"/>
          </a:p>
        </p:txBody>
      </p:sp>
    </p:spTree>
    <p:extLst>
      <p:ext uri="{BB962C8B-B14F-4D97-AF65-F5344CB8AC3E}">
        <p14:creationId xmlns:p14="http://schemas.microsoft.com/office/powerpoint/2010/main" val="3156396513"/>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Uses</a:t>
            </a:r>
            <a:endParaRPr lang="en-US" dirty="0"/>
          </a:p>
        </p:txBody>
      </p:sp>
      <p:sp>
        <p:nvSpPr>
          <p:cNvPr id="3" name="Content Placeholder 2"/>
          <p:cNvSpPr>
            <a:spLocks noGrp="1"/>
          </p:cNvSpPr>
          <p:nvPr>
            <p:ph idx="1"/>
          </p:nvPr>
        </p:nvSpPr>
        <p:spPr/>
        <p:txBody>
          <a:bodyPr/>
          <a:lstStyle/>
          <a:p>
            <a:r>
              <a:rPr lang="en-US" dirty="0" smtClean="0"/>
              <a:t>Consider a Maze</a:t>
            </a:r>
          </a:p>
          <a:p>
            <a:pPr lvl="1"/>
            <a:r>
              <a:rPr lang="en-US" dirty="0" smtClean="0"/>
              <a:t>A good maze should only have one correct path</a:t>
            </a:r>
          </a:p>
          <a:p>
            <a:pPr lvl="1"/>
            <a:r>
              <a:rPr lang="en-US" dirty="0"/>
              <a:t> </a:t>
            </a:r>
            <a:r>
              <a:rPr lang="en-US" dirty="0" smtClean="0"/>
              <a:t>There should be no loops</a:t>
            </a:r>
            <a:endParaRPr lang="en-US" dirty="0"/>
          </a:p>
        </p:txBody>
      </p:sp>
      <p:pic>
        <p:nvPicPr>
          <p:cNvPr id="5" name="Picture 4"/>
          <p:cNvPicPr>
            <a:picLocks noChangeAspect="1"/>
          </p:cNvPicPr>
          <p:nvPr/>
        </p:nvPicPr>
        <p:blipFill>
          <a:blip r:embed="rId2"/>
          <a:stretch>
            <a:fillRect/>
          </a:stretch>
        </p:blipFill>
        <p:spPr>
          <a:xfrm>
            <a:off x="797277" y="2508147"/>
            <a:ext cx="7344834" cy="434985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728160" y="3886560"/>
              <a:ext cx="221760" cy="323640"/>
            </p14:xfrm>
          </p:contentPart>
        </mc:Choice>
        <mc:Fallback xmlns="">
          <p:pic>
            <p:nvPicPr>
              <p:cNvPr id="4" name="Ink 3"/>
              <p:cNvPicPr/>
              <p:nvPr/>
            </p:nvPicPr>
            <p:blipFill>
              <a:blip r:embed="rId4"/>
              <a:stretch>
                <a:fillRect/>
              </a:stretch>
            </p:blipFill>
            <p:spPr>
              <a:xfrm>
                <a:off x="3718800" y="3877200"/>
                <a:ext cx="240480" cy="342360"/>
              </a:xfrm>
              <a:prstGeom prst="rect">
                <a:avLst/>
              </a:prstGeom>
            </p:spPr>
          </p:pic>
        </mc:Fallback>
      </mc:AlternateContent>
    </p:spTree>
    <p:extLst>
      <p:ext uri="{BB962C8B-B14F-4D97-AF65-F5344CB8AC3E}">
        <p14:creationId xmlns:p14="http://schemas.microsoft.com/office/powerpoint/2010/main" val="261897893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Uses</a:t>
            </a:r>
            <a:endParaRPr lang="en-US" dirty="0"/>
          </a:p>
        </p:txBody>
      </p:sp>
      <p:sp>
        <p:nvSpPr>
          <p:cNvPr id="3" name="Content Placeholder 2"/>
          <p:cNvSpPr>
            <a:spLocks noGrp="1"/>
          </p:cNvSpPr>
          <p:nvPr>
            <p:ph idx="1"/>
          </p:nvPr>
        </p:nvSpPr>
        <p:spPr/>
        <p:txBody>
          <a:bodyPr/>
          <a:lstStyle/>
          <a:p>
            <a:r>
              <a:rPr lang="en-US" dirty="0" smtClean="0"/>
              <a:t>Consider a Maze</a:t>
            </a:r>
          </a:p>
          <a:p>
            <a:pPr lvl="1"/>
            <a:r>
              <a:rPr lang="en-US" dirty="0" smtClean="0"/>
              <a:t>These are very time consuming to create by hand</a:t>
            </a:r>
          </a:p>
          <a:p>
            <a:pPr lvl="1"/>
            <a:r>
              <a:rPr lang="en-US" dirty="0" smtClean="0"/>
              <a:t>But, we can have the computer generate them</a:t>
            </a:r>
          </a:p>
          <a:p>
            <a:pPr lvl="1"/>
            <a:r>
              <a:rPr lang="en-US" dirty="0" smtClean="0"/>
              <a:t>How do we enforce no loops?</a:t>
            </a:r>
          </a:p>
          <a:p>
            <a:pPr lvl="1"/>
            <a:r>
              <a:rPr lang="en-US" dirty="0" smtClean="0"/>
              <a:t>How do we enforce only one correct path?</a:t>
            </a:r>
            <a:endParaRPr lang="en-US" dirty="0"/>
          </a:p>
        </p:txBody>
      </p:sp>
    </p:spTree>
    <p:extLst>
      <p:ext uri="{BB962C8B-B14F-4D97-AF65-F5344CB8AC3E}">
        <p14:creationId xmlns:p14="http://schemas.microsoft.com/office/powerpoint/2010/main" val="102299801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 Maze</a:t>
            </a:r>
            <a:endParaRPr lang="en-US" dirty="0"/>
          </a:p>
        </p:txBody>
      </p:sp>
      <p:sp>
        <p:nvSpPr>
          <p:cNvPr id="3" name="Content Placeholder 2"/>
          <p:cNvSpPr>
            <a:spLocks noGrp="1"/>
          </p:cNvSpPr>
          <p:nvPr>
            <p:ph idx="1"/>
          </p:nvPr>
        </p:nvSpPr>
        <p:spPr/>
        <p:txBody>
          <a:bodyPr/>
          <a:lstStyle/>
          <a:p>
            <a:r>
              <a:rPr lang="en-US" dirty="0" smtClean="0"/>
              <a:t>Use a disjoint set!</a:t>
            </a:r>
          </a:p>
          <a:p>
            <a:r>
              <a:rPr lang="en-US" dirty="0" smtClean="0"/>
              <a:t>Start by giving all cells an id</a:t>
            </a:r>
          </a:p>
          <a:p>
            <a:pPr lvl="1"/>
            <a:r>
              <a:rPr lang="en-US" dirty="0" smtClean="0"/>
              <a:t>This will correspond to your array/sets</a:t>
            </a:r>
          </a:p>
          <a:p>
            <a:r>
              <a:rPr lang="en-US" dirty="0" smtClean="0"/>
              <a:t>Put walls everywhere, making everything in its own set</a:t>
            </a:r>
          </a:p>
        </p:txBody>
      </p:sp>
      <p:pic>
        <p:nvPicPr>
          <p:cNvPr id="4" name="Picture 3"/>
          <p:cNvPicPr>
            <a:picLocks noChangeAspect="1"/>
          </p:cNvPicPr>
          <p:nvPr/>
        </p:nvPicPr>
        <p:blipFill>
          <a:blip r:embed="rId2"/>
          <a:stretch>
            <a:fillRect/>
          </a:stretch>
        </p:blipFill>
        <p:spPr>
          <a:xfrm>
            <a:off x="457200" y="3649856"/>
            <a:ext cx="2918178" cy="2348777"/>
          </a:xfrm>
          <a:prstGeom prst="rect">
            <a:avLst/>
          </a:prstGeom>
        </p:spPr>
      </p:pic>
      <p:pic>
        <p:nvPicPr>
          <p:cNvPr id="6" name="Picture 5"/>
          <p:cNvPicPr>
            <a:picLocks noChangeAspect="1"/>
          </p:cNvPicPr>
          <p:nvPr/>
        </p:nvPicPr>
        <p:blipFill>
          <a:blip r:embed="rId3"/>
          <a:stretch>
            <a:fillRect/>
          </a:stretch>
        </p:blipFill>
        <p:spPr>
          <a:xfrm>
            <a:off x="3401790" y="5125685"/>
            <a:ext cx="5285010" cy="589845"/>
          </a:xfrm>
          <a:prstGeom prst="rect">
            <a:avLst/>
          </a:prstGeom>
        </p:spPr>
      </p:pic>
    </p:spTree>
    <p:extLst>
      <p:ext uri="{BB962C8B-B14F-4D97-AF65-F5344CB8AC3E}">
        <p14:creationId xmlns:p14="http://schemas.microsoft.com/office/powerpoint/2010/main" val="2016822877"/>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Maze</a:t>
            </a:r>
            <a:endParaRPr lang="en-US" dirty="0"/>
          </a:p>
        </p:txBody>
      </p:sp>
      <p:sp>
        <p:nvSpPr>
          <p:cNvPr id="3" name="Content Placeholder 2"/>
          <p:cNvSpPr>
            <a:spLocks noGrp="1"/>
          </p:cNvSpPr>
          <p:nvPr>
            <p:ph idx="1"/>
          </p:nvPr>
        </p:nvSpPr>
        <p:spPr/>
        <p:txBody>
          <a:bodyPr/>
          <a:lstStyle/>
          <a:p>
            <a:r>
              <a:rPr lang="en-US" dirty="0" smtClean="0"/>
              <a:t>Now, choose a random wall</a:t>
            </a:r>
          </a:p>
          <a:p>
            <a:r>
              <a:rPr lang="en-US" dirty="0" smtClean="0"/>
              <a:t>If the two cells are not in the same set, Union them and knock down the wall</a:t>
            </a:r>
          </a:p>
          <a:p>
            <a:endParaRPr lang="en-US" dirty="0" smtClean="0"/>
          </a:p>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57200" y="3649856"/>
            <a:ext cx="2918178" cy="2348777"/>
          </a:xfrm>
          <a:prstGeom prst="rect">
            <a:avLst/>
          </a:prstGeom>
        </p:spPr>
      </p:pic>
      <p:pic>
        <p:nvPicPr>
          <p:cNvPr id="6" name="Picture 5"/>
          <p:cNvPicPr>
            <a:picLocks noChangeAspect="1"/>
          </p:cNvPicPr>
          <p:nvPr/>
        </p:nvPicPr>
        <p:blipFill>
          <a:blip r:embed="rId3"/>
          <a:stretch>
            <a:fillRect/>
          </a:stretch>
        </p:blipFill>
        <p:spPr>
          <a:xfrm>
            <a:off x="3401790" y="5125685"/>
            <a:ext cx="5285010" cy="58984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121760" y="2921760"/>
              <a:ext cx="7021800" cy="1932120"/>
            </p14:xfrm>
          </p:contentPart>
        </mc:Choice>
        <mc:Fallback xmlns="">
          <p:pic>
            <p:nvPicPr>
              <p:cNvPr id="5" name="Ink 4"/>
              <p:cNvPicPr/>
              <p:nvPr/>
            </p:nvPicPr>
            <p:blipFill>
              <a:blip r:embed="rId5"/>
              <a:stretch>
                <a:fillRect/>
              </a:stretch>
            </p:blipFill>
            <p:spPr>
              <a:xfrm>
                <a:off x="1112400" y="2912400"/>
                <a:ext cx="7040520" cy="195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631440" y="3669480"/>
              <a:ext cx="2541600" cy="605520"/>
            </p14:xfrm>
          </p:contentPart>
        </mc:Choice>
        <mc:Fallback xmlns="">
          <p:pic>
            <p:nvPicPr>
              <p:cNvPr id="7" name="Ink 6"/>
              <p:cNvPicPr/>
              <p:nvPr/>
            </p:nvPicPr>
            <p:blipFill>
              <a:blip r:embed="rId7"/>
              <a:stretch>
                <a:fillRect/>
              </a:stretch>
            </p:blipFill>
            <p:spPr>
              <a:xfrm>
                <a:off x="631440" y="3669480"/>
                <a:ext cx="2541600" cy="605520"/>
              </a:xfrm>
              <a:prstGeom prst="rect">
                <a:avLst/>
              </a:prstGeom>
            </p:spPr>
          </p:pic>
        </mc:Fallback>
      </mc:AlternateContent>
    </p:spTree>
    <p:extLst>
      <p:ext uri="{BB962C8B-B14F-4D97-AF65-F5344CB8AC3E}">
        <p14:creationId xmlns:p14="http://schemas.microsoft.com/office/powerpoint/2010/main" val="1818072177"/>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Maze</a:t>
            </a:r>
            <a:endParaRPr lang="en-US" dirty="0"/>
          </a:p>
        </p:txBody>
      </p:sp>
      <p:sp>
        <p:nvSpPr>
          <p:cNvPr id="3" name="Content Placeholder 2"/>
          <p:cNvSpPr>
            <a:spLocks noGrp="1"/>
          </p:cNvSpPr>
          <p:nvPr>
            <p:ph idx="1"/>
          </p:nvPr>
        </p:nvSpPr>
        <p:spPr/>
        <p:txBody>
          <a:bodyPr/>
          <a:lstStyle/>
          <a:p>
            <a:r>
              <a:rPr lang="en-US" dirty="0" smtClean="0"/>
              <a:t>If I chose the wall between cell 0 and cell 1, my maze and sets would look like:</a:t>
            </a:r>
          </a:p>
          <a:p>
            <a:endParaRPr lang="en-US" dirty="0" smtClean="0"/>
          </a:p>
          <a:p>
            <a:pPr marL="0" indent="0">
              <a:buNone/>
            </a:pPr>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734790" y="3230034"/>
            <a:ext cx="2667000" cy="2260600"/>
          </a:xfrm>
          <a:prstGeom prst="rect">
            <a:avLst/>
          </a:prstGeom>
        </p:spPr>
      </p:pic>
      <p:pic>
        <p:nvPicPr>
          <p:cNvPr id="7" name="Picture 6"/>
          <p:cNvPicPr>
            <a:picLocks noChangeAspect="1"/>
          </p:cNvPicPr>
          <p:nvPr/>
        </p:nvPicPr>
        <p:blipFill>
          <a:blip r:embed="rId3"/>
          <a:stretch>
            <a:fillRect/>
          </a:stretch>
        </p:blipFill>
        <p:spPr>
          <a:xfrm>
            <a:off x="3746500" y="4490155"/>
            <a:ext cx="4940300" cy="558800"/>
          </a:xfrm>
          <a:prstGeom prst="rect">
            <a:avLst/>
          </a:prstGeom>
        </p:spPr>
      </p:pic>
    </p:spTree>
    <p:extLst>
      <p:ext uri="{BB962C8B-B14F-4D97-AF65-F5344CB8AC3E}">
        <p14:creationId xmlns:p14="http://schemas.microsoft.com/office/powerpoint/2010/main" val="86645396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Maze</a:t>
            </a:r>
            <a:endParaRPr lang="en-US" dirty="0"/>
          </a:p>
        </p:txBody>
      </p:sp>
      <p:sp>
        <p:nvSpPr>
          <p:cNvPr id="3" name="Content Placeholder 2"/>
          <p:cNvSpPr>
            <a:spLocks noGrp="1"/>
          </p:cNvSpPr>
          <p:nvPr>
            <p:ph idx="1"/>
          </p:nvPr>
        </p:nvSpPr>
        <p:spPr/>
        <p:txBody>
          <a:bodyPr/>
          <a:lstStyle/>
          <a:p>
            <a:r>
              <a:rPr lang="en-US" dirty="0" smtClean="0"/>
              <a:t>Continue knocking down walls until the beginning and end are connected (</a:t>
            </a:r>
            <a:r>
              <a:rPr lang="en-US" dirty="0" err="1" smtClean="0"/>
              <a:t>jn</a:t>
            </a:r>
            <a:r>
              <a:rPr lang="en-US" dirty="0" smtClean="0"/>
              <a:t> the same set)</a:t>
            </a:r>
          </a:p>
          <a:p>
            <a:r>
              <a:rPr lang="en-US" dirty="0" smtClean="0"/>
              <a:t>After a series of knock downs it looks like:</a:t>
            </a:r>
          </a:p>
          <a:p>
            <a:pPr marL="0" indent="0">
              <a:buNone/>
            </a:pPr>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1957210" y="3034544"/>
            <a:ext cx="4900789" cy="3091619"/>
          </a:xfrm>
          <a:prstGeom prst="rect">
            <a:avLst/>
          </a:prstGeom>
        </p:spPr>
      </p:pic>
    </p:spTree>
    <p:extLst>
      <p:ext uri="{BB962C8B-B14F-4D97-AF65-F5344CB8AC3E}">
        <p14:creationId xmlns:p14="http://schemas.microsoft.com/office/powerpoint/2010/main" val="211053668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Disjoint Set- Maze</a:t>
            </a:r>
            <a:endParaRPr lang="en-US" dirty="0"/>
          </a:p>
        </p:txBody>
      </p:sp>
      <p:sp>
        <p:nvSpPr>
          <p:cNvPr id="3" name="Content Placeholder 2"/>
          <p:cNvSpPr>
            <a:spLocks noGrp="1"/>
          </p:cNvSpPr>
          <p:nvPr>
            <p:ph idx="1"/>
          </p:nvPr>
        </p:nvSpPr>
        <p:spPr/>
        <p:txBody>
          <a:bodyPr/>
          <a:lstStyle/>
          <a:p>
            <a:r>
              <a:rPr lang="en-US" dirty="0" smtClean="0"/>
              <a:t>The final result:</a:t>
            </a:r>
          </a:p>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872544" y="3245555"/>
            <a:ext cx="5661900" cy="30861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463840" y="3323520"/>
              <a:ext cx="2668320" cy="2391120"/>
            </p14:xfrm>
          </p:contentPart>
        </mc:Choice>
        <mc:Fallback xmlns="">
          <p:pic>
            <p:nvPicPr>
              <p:cNvPr id="5" name="Ink 4"/>
              <p:cNvPicPr/>
              <p:nvPr/>
            </p:nvPicPr>
            <p:blipFill>
              <a:blip r:embed="rId4"/>
              <a:stretch>
                <a:fillRect/>
              </a:stretch>
            </p:blipFill>
            <p:spPr>
              <a:xfrm>
                <a:off x="2454480" y="3314160"/>
                <a:ext cx="2687040" cy="2409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28760" y="3363120"/>
              <a:ext cx="4576320" cy="2331720"/>
            </p14:xfrm>
          </p:contentPart>
        </mc:Choice>
        <mc:Fallback xmlns="">
          <p:pic>
            <p:nvPicPr>
              <p:cNvPr id="6" name="Ink 5"/>
              <p:cNvPicPr/>
              <p:nvPr/>
            </p:nvPicPr>
            <p:blipFill>
              <a:blip r:embed="rId6"/>
              <a:stretch>
                <a:fillRect/>
              </a:stretch>
            </p:blipFill>
            <p:spPr>
              <a:xfrm>
                <a:off x="428760" y="3363120"/>
                <a:ext cx="4576320" cy="2331720"/>
              </a:xfrm>
              <a:prstGeom prst="rect">
                <a:avLst/>
              </a:prstGeom>
            </p:spPr>
          </p:pic>
        </mc:Fallback>
      </mc:AlternateContent>
    </p:spTree>
    <p:extLst>
      <p:ext uri="{BB962C8B-B14F-4D97-AF65-F5344CB8AC3E}">
        <p14:creationId xmlns:p14="http://schemas.microsoft.com/office/powerpoint/2010/main" val="28610566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sz="half" idx="2"/>
          </p:nvPr>
        </p:nvSpPr>
        <p:spPr/>
        <p:txBody>
          <a:bodyPr/>
          <a:lstStyle/>
          <a:p>
            <a:r>
              <a:rPr lang="en-US" dirty="0" smtClean="0"/>
              <a:t>A relation that is:</a:t>
            </a:r>
          </a:p>
          <a:p>
            <a:pPr lvl="1"/>
            <a:r>
              <a:rPr lang="en-US" dirty="0" smtClean="0"/>
              <a:t>Reflexive</a:t>
            </a:r>
          </a:p>
          <a:p>
            <a:pPr lvl="2"/>
            <a:r>
              <a:rPr lang="en-US" dirty="0"/>
              <a:t>a</a:t>
            </a:r>
            <a:r>
              <a:rPr lang="en-US" dirty="0" smtClean="0"/>
              <a:t> R a must always be true</a:t>
            </a:r>
          </a:p>
          <a:p>
            <a:pPr lvl="1"/>
            <a:r>
              <a:rPr lang="en-US" dirty="0" smtClean="0"/>
              <a:t>Symmetric</a:t>
            </a:r>
          </a:p>
          <a:p>
            <a:pPr lvl="2"/>
            <a:r>
              <a:rPr lang="en-US" dirty="0" smtClean="0"/>
              <a:t>If a R b</a:t>
            </a:r>
          </a:p>
          <a:p>
            <a:pPr lvl="2"/>
            <a:r>
              <a:rPr lang="en-US" dirty="0" smtClean="0"/>
              <a:t>Then b R a</a:t>
            </a:r>
          </a:p>
          <a:p>
            <a:pPr lvl="1"/>
            <a:r>
              <a:rPr lang="en-US" dirty="0" smtClean="0"/>
              <a:t>Transitive</a:t>
            </a:r>
          </a:p>
          <a:p>
            <a:pPr lvl="2"/>
            <a:r>
              <a:rPr lang="en-US" dirty="0"/>
              <a:t>If a R b and b R c</a:t>
            </a:r>
          </a:p>
          <a:p>
            <a:pPr lvl="2"/>
            <a:r>
              <a:rPr lang="en-US" dirty="0"/>
              <a:t>Then a R c</a:t>
            </a:r>
          </a:p>
        </p:txBody>
      </p:sp>
      <p:sp>
        <p:nvSpPr>
          <p:cNvPr id="4" name="Content Placeholder 3"/>
          <p:cNvSpPr>
            <a:spLocks noGrp="1"/>
          </p:cNvSpPr>
          <p:nvPr>
            <p:ph sz="quarter" idx="13"/>
          </p:nvPr>
        </p:nvSpPr>
        <p:spPr/>
        <p:txBody>
          <a:bodyPr/>
          <a:lstStyle/>
          <a:p>
            <a:r>
              <a:rPr lang="en-US" dirty="0" smtClean="0"/>
              <a:t>Are roads connecting places equivalence relations?</a:t>
            </a:r>
          </a:p>
          <a:p>
            <a:pPr lvl="1"/>
            <a:r>
              <a:rPr lang="en-US" dirty="0" smtClean="0"/>
              <a:t>Reflexive- a place is connected to itself</a:t>
            </a:r>
          </a:p>
          <a:p>
            <a:pPr lvl="1"/>
            <a:r>
              <a:rPr lang="en-US" dirty="0" smtClean="0"/>
              <a:t>Not Symmetric- one way roads may allow passage from one to the other, but not back</a:t>
            </a:r>
          </a:p>
          <a:p>
            <a:pPr lvl="1"/>
            <a:r>
              <a:rPr lang="en-US" dirty="0" smtClean="0"/>
              <a:t>Transitive- you can travel from a to b, then b to c, so you can travel from a to c</a:t>
            </a:r>
          </a:p>
          <a:p>
            <a:pPr lvl="1"/>
            <a:endParaRPr lang="en-US" dirty="0"/>
          </a:p>
        </p:txBody>
      </p:sp>
    </p:spTree>
    <p:extLst>
      <p:ext uri="{BB962C8B-B14F-4D97-AF65-F5344CB8AC3E}">
        <p14:creationId xmlns:p14="http://schemas.microsoft.com/office/powerpoint/2010/main" val="418369171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Maze</a:t>
            </a:r>
            <a:endParaRPr lang="en-US" dirty="0"/>
          </a:p>
        </p:txBody>
      </p:sp>
      <p:sp>
        <p:nvSpPr>
          <p:cNvPr id="3" name="Content Placeholder 2"/>
          <p:cNvSpPr>
            <a:spLocks noGrp="1"/>
          </p:cNvSpPr>
          <p:nvPr>
            <p:ph idx="1"/>
          </p:nvPr>
        </p:nvSpPr>
        <p:spPr/>
        <p:txBody>
          <a:bodyPr/>
          <a:lstStyle/>
          <a:p>
            <a:r>
              <a:rPr lang="en-US" dirty="0" smtClean="0"/>
              <a:t>Your next assignment is a maze</a:t>
            </a:r>
          </a:p>
          <a:p>
            <a:r>
              <a:rPr lang="en-US" dirty="0" smtClean="0"/>
              <a:t>You will need to use a disjoint set</a:t>
            </a:r>
          </a:p>
          <a:p>
            <a:r>
              <a:rPr lang="en-US" dirty="0" smtClean="0"/>
              <a:t>Runtime is dominated by union and find costs, so we’ll want the most efficient methods</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30240" y="3158640"/>
              <a:ext cx="8249760" cy="1911240"/>
            </p14:xfrm>
          </p:contentPart>
        </mc:Choice>
        <mc:Fallback xmlns="">
          <p:pic>
            <p:nvPicPr>
              <p:cNvPr id="4" name="Ink 3"/>
              <p:cNvPicPr/>
              <p:nvPr/>
            </p:nvPicPr>
            <p:blipFill>
              <a:blip r:embed="rId3"/>
              <a:stretch>
                <a:fillRect/>
              </a:stretch>
            </p:blipFill>
            <p:spPr>
              <a:xfrm>
                <a:off x="920880" y="3149280"/>
                <a:ext cx="8268480" cy="1929960"/>
              </a:xfrm>
              <a:prstGeom prst="rect">
                <a:avLst/>
              </a:prstGeom>
            </p:spPr>
          </p:pic>
        </mc:Fallback>
      </mc:AlternateContent>
    </p:spTree>
    <p:extLst>
      <p:ext uri="{BB962C8B-B14F-4D97-AF65-F5344CB8AC3E}">
        <p14:creationId xmlns:p14="http://schemas.microsoft.com/office/powerpoint/2010/main" val="101889027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Maze</a:t>
            </a:r>
            <a:endParaRPr lang="en-US" dirty="0"/>
          </a:p>
        </p:txBody>
      </p:sp>
      <p:sp>
        <p:nvSpPr>
          <p:cNvPr id="3" name="Content Placeholder 2"/>
          <p:cNvSpPr>
            <a:spLocks noGrp="1"/>
          </p:cNvSpPr>
          <p:nvPr>
            <p:ph idx="1"/>
          </p:nvPr>
        </p:nvSpPr>
        <p:spPr/>
        <p:txBody>
          <a:bodyPr/>
          <a:lstStyle/>
          <a:p>
            <a:r>
              <a:rPr lang="en-US" dirty="0" smtClean="0"/>
              <a:t>Your next assignment is a maze</a:t>
            </a:r>
          </a:p>
          <a:p>
            <a:r>
              <a:rPr lang="en-US" dirty="0" smtClean="0"/>
              <a:t>You will need to use a disjoint set</a:t>
            </a:r>
          </a:p>
          <a:p>
            <a:r>
              <a:rPr lang="en-US" dirty="0" smtClean="0"/>
              <a:t>Runtime is dominated by union and find costs, so we’ll want the most efficient methods</a:t>
            </a:r>
          </a:p>
          <a:p>
            <a:pPr lvl="1"/>
            <a:r>
              <a:rPr lang="en-US" dirty="0" smtClean="0"/>
              <a:t>Find with path compression</a:t>
            </a:r>
          </a:p>
          <a:p>
            <a:pPr lvl="1"/>
            <a:r>
              <a:rPr lang="en-US" dirty="0" smtClean="0"/>
              <a:t>Union by rank</a:t>
            </a:r>
            <a:endParaRPr lang="en-US" dirty="0"/>
          </a:p>
        </p:txBody>
      </p:sp>
    </p:spTree>
    <p:extLst>
      <p:ext uri="{BB962C8B-B14F-4D97-AF65-F5344CB8AC3E}">
        <p14:creationId xmlns:p14="http://schemas.microsoft.com/office/powerpoint/2010/main" val="244816717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369</TotalTime>
  <Words>3209</Words>
  <Application>Microsoft Macintosh PowerPoint</Application>
  <PresentationFormat>On-screen Show (4:3)</PresentationFormat>
  <Paragraphs>1155</Paragraphs>
  <Slides>91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3" baseType="lpstr">
      <vt:lpstr>Executive</vt:lpstr>
      <vt:lpstr>Equation</vt:lpstr>
      <vt:lpstr>Disjoint Sets</vt:lpstr>
      <vt:lpstr>Sets</vt:lpstr>
      <vt:lpstr>Equivalence Relations</vt:lpstr>
      <vt:lpstr>Equivalence Relations</vt:lpstr>
      <vt:lpstr>Equivalence Relations</vt:lpstr>
      <vt:lpstr>Equivalence Relations</vt:lpstr>
      <vt:lpstr>Equivalence Relations</vt:lpstr>
      <vt:lpstr>Equivalence Relations</vt:lpstr>
      <vt:lpstr>Equivalence Relations</vt:lpstr>
      <vt:lpstr>Equivalence Relations</vt:lpstr>
      <vt:lpstr>Equivalence Relations</vt:lpstr>
      <vt:lpstr>Relations in Sets</vt:lpstr>
      <vt:lpstr>Relations in Sets</vt:lpstr>
      <vt:lpstr>Relations in Sets</vt:lpstr>
      <vt:lpstr>Relations in Sets</vt:lpstr>
      <vt:lpstr>Disjoint Sets</vt:lpstr>
      <vt:lpstr>Disjoint Sets</vt:lpstr>
      <vt:lpstr>Disjoint Sets</vt:lpstr>
      <vt:lpstr>Disjoint Sets</vt:lpstr>
      <vt:lpstr>Set Storage - Array</vt:lpstr>
      <vt:lpstr>Set Storage - Array</vt:lpstr>
      <vt:lpstr>Set Storage - Array</vt:lpstr>
      <vt:lpstr>Set Storage - Array</vt:lpstr>
      <vt:lpstr>Set Storage - Array</vt:lpstr>
      <vt:lpstr>Set Storage - Array</vt:lpstr>
      <vt:lpstr>Set Storage - Array</vt:lpstr>
      <vt:lpstr>Set Storage - Array</vt:lpstr>
      <vt:lpstr>Set Storage - Array</vt:lpstr>
      <vt:lpstr>Set Storage - Linked Lists</vt:lpstr>
      <vt:lpstr>Set Storage - Linked Lists</vt:lpstr>
      <vt:lpstr>Set Storage - Linked Lists</vt:lpstr>
      <vt:lpstr>Set Storage - Linked Lists</vt:lpstr>
      <vt:lpstr>Set Storage - Forests</vt:lpstr>
      <vt:lpstr>Set Storage - Forests</vt:lpstr>
      <vt:lpstr>Set Storage - Forests</vt:lpstr>
      <vt:lpstr>Set Storage - Forests</vt:lpstr>
      <vt:lpstr>Set Storage - Forests</vt:lpstr>
      <vt:lpstr>Set Storage - Forests</vt:lpstr>
      <vt:lpstr>Set Storage - Forests</vt:lpstr>
      <vt:lpstr>Set Storage - Forests</vt:lpstr>
      <vt:lpstr>Set Storage - Forests</vt:lpstr>
      <vt:lpstr>Set Storage - Forests</vt:lpstr>
      <vt:lpstr>Set Storage - Forests</vt:lpstr>
      <vt:lpstr>Set Storage - Forests</vt:lpstr>
      <vt:lpstr>Set Storage – Forest array</vt:lpstr>
      <vt:lpstr>Set Storage – Forest array</vt:lpstr>
      <vt:lpstr>Set Storage – Forest array</vt:lpstr>
      <vt:lpstr>Set Storage – Forest array</vt:lpstr>
      <vt:lpstr>Set Storage – Forest array</vt:lpstr>
      <vt:lpstr>Set Storage – Forest array</vt:lpstr>
      <vt:lpstr>Set Storage – Forest array</vt:lpstr>
      <vt:lpstr>Set Storage – Forest array</vt:lpstr>
      <vt:lpstr>Set Storage – Forest array</vt:lpstr>
      <vt:lpstr>Set Storage – Forest array</vt:lpstr>
      <vt:lpstr>Smarter Unions</vt:lpstr>
      <vt:lpstr>Smarter Unions</vt:lpstr>
      <vt:lpstr>Smarter Unions</vt:lpstr>
      <vt:lpstr>Smarter Unions</vt:lpstr>
      <vt:lpstr>Smarter Unions</vt:lpstr>
      <vt:lpstr>Smarter Unions</vt:lpstr>
      <vt:lpstr>Smarter Unions</vt:lpstr>
      <vt:lpstr>Smarter Unions</vt:lpstr>
      <vt:lpstr>Smarter Unions</vt:lpstr>
      <vt:lpstr>Smarter Unions</vt:lpstr>
      <vt:lpstr>Smarter Unions</vt:lpstr>
      <vt:lpstr>Smarter Unions</vt:lpstr>
      <vt:lpstr>Smarter Unions</vt:lpstr>
      <vt:lpstr>Smarter Unions</vt:lpstr>
      <vt:lpstr>Path Compression</vt:lpstr>
      <vt:lpstr>Path Compression</vt:lpstr>
      <vt:lpstr>Path Compression</vt:lpstr>
      <vt:lpstr>Path Compression</vt:lpstr>
      <vt:lpstr>Path Compression</vt:lpstr>
      <vt:lpstr>Path Compression</vt:lpstr>
      <vt:lpstr>Path Compression</vt:lpstr>
      <vt:lpstr>Path Compression</vt:lpstr>
      <vt:lpstr>Path Compression</vt:lpstr>
      <vt:lpstr>Path Compression</vt:lpstr>
      <vt:lpstr>Path Compression</vt:lpstr>
      <vt:lpstr>Path Compression</vt:lpstr>
      <vt:lpstr>Disjoint Set Uses</vt:lpstr>
      <vt:lpstr>Disjoint Set Uses</vt:lpstr>
      <vt:lpstr>Disjoint Set Uses</vt:lpstr>
      <vt:lpstr>Disjoint Set Uses</vt:lpstr>
      <vt:lpstr>Disjoint Set - Maze</vt:lpstr>
      <vt:lpstr>Disjoint Set- Maze</vt:lpstr>
      <vt:lpstr>Disjoint Set- Maze</vt:lpstr>
      <vt:lpstr>Disjoint Set- Maze</vt:lpstr>
      <vt:lpstr>Disjoint Set- Maze</vt:lpstr>
      <vt:lpstr>Maze</vt:lpstr>
      <vt:lpstr>Maze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Disjoint Sets</dc:title>
  <dc:creator>admin</dc:creator>
  <cp:lastModifiedBy>admin</cp:lastModifiedBy>
  <cp:revision>21</cp:revision>
  <dcterms:created xsi:type="dcterms:W3CDTF">2013-03-06T13:24:02Z</dcterms:created>
  <dcterms:modified xsi:type="dcterms:W3CDTF">2013-03-30T18:33:11Z</dcterms:modified>
</cp:coreProperties>
</file>