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61" r:id="rId2"/>
    <p:sldId id="257" r:id="rId3"/>
    <p:sldId id="258" r:id="rId4"/>
    <p:sldId id="259" r:id="rId5"/>
    <p:sldId id="262" r:id="rId6"/>
    <p:sldId id="263" r:id="rId7"/>
    <p:sldId id="264" r:id="rId8"/>
    <p:sldId id="266" r:id="rId9"/>
    <p:sldId id="267" r:id="rId10"/>
    <p:sldId id="265" r:id="rId11"/>
    <p:sldId id="269" r:id="rId12"/>
    <p:sldId id="277" r:id="rId13"/>
    <p:sldId id="270" r:id="rId14"/>
    <p:sldId id="268" r:id="rId15"/>
    <p:sldId id="271" r:id="rId16"/>
    <p:sldId id="272" r:id="rId17"/>
    <p:sldId id="273" r:id="rId18"/>
    <p:sldId id="274" r:id="rId19"/>
    <p:sldId id="275" r:id="rId20"/>
    <p:sldId id="276" r:id="rId21"/>
    <p:sldId id="278" r:id="rId22"/>
    <p:sldId id="280" r:id="rId23"/>
    <p:sldId id="282" r:id="rId24"/>
    <p:sldId id="283" r:id="rId25"/>
    <p:sldId id="281" r:id="rId26"/>
    <p:sldId id="284" r:id="rId27"/>
    <p:sldId id="285" r:id="rId28"/>
    <p:sldId id="287" r:id="rId29"/>
    <p:sldId id="288" r:id="rId30"/>
    <p:sldId id="290" r:id="rId31"/>
    <p:sldId id="291" r:id="rId32"/>
    <p:sldId id="289" r:id="rId33"/>
    <p:sldId id="292" r:id="rId34"/>
    <p:sldId id="293" r:id="rId35"/>
    <p:sldId id="294" r:id="rId36"/>
    <p:sldId id="295" r:id="rId37"/>
    <p:sldId id="296" r:id="rId38"/>
    <p:sldId id="297" r:id="rId39"/>
    <p:sldId id="298" r:id="rId40"/>
    <p:sldId id="299" r:id="rId41"/>
    <p:sldId id="302" r:id="rId42"/>
    <p:sldId id="303" r:id="rId43"/>
    <p:sldId id="300" r:id="rId44"/>
    <p:sldId id="301"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6T18:05:23.328"/>
    </inkml:context>
    <inkml:brush xml:id="br0">
      <inkml:brushProperty name="width" value="0.05292" units="cm"/>
      <inkml:brushProperty name="height" value="0.05292" units="cm"/>
      <inkml:brushProperty name="color" value="#FF0000"/>
    </inkml:brush>
  </inkml:definitions>
  <inkml:trace contextRef="#ctx0" brushRef="#br0">12728 4412,'0'0,"0"0,0 0,0 0,0 0,0 0,0 0,0 0,0 0,0 0,0 0,0 0,-3 104,3-104,0 0,0 0,-1 41,1-41,0 0,-2 40,2-40,-1 48,15 9,-16 5,8 10,-9 4,2 9,-2 8,0 10,-14 7,-1 10,-1 9,2 5,3 8,2 6,-3 3,0 5,1 2,-4 5,7 1,-3 4,1 5,0 3,-2 1,3-1,-1 3,2-3,9-4,-11-2,10-8,1-3,0-8,1 0,-1-6,1-8,-1-6,-10-17,12-7,-15-13,15-16,-10-9,10-17,-12-8,12-6,-9-9,0 28,9-57,0 13,0-13,0 15,0-6,0-9,0 14,0-14,0 9,9-9,2 8,4-8,9 8,5-8,8 0,10 0,2 0,4 0,5 0,4 9,11-1,8-10,5 14,10-13,-2 10,7-11,1 13,-2-13,5 11,-3-10,-1 12,6-12,-5 12,0-12,2 8,-4-7,-3-1,-3 7,-18-7,-10 10,-15-10,-18 1,-8 0,-12 0,-13 0,8-1,-8 1,-11 1,0-19,-6-4,-5-10,2-9,1-8,2-11,7-8,1-10,11-11,-1-12,1-16,18-9,-4-11,6-8,0-5,1-4,1-6,1-3,1-5,-6-3,6-3,-8-7,5 0,-1-6,-2 0,8 0,0-2,-2 1,-1 0,1 2,-2 3,-2-2,-1 5,4 4,3 2,7 4,5 8,-5 6,1 8,-1 6,-8 11,6 9,1 7,-4 8,-2 8,-4 8,-8 9,1 8,-5 12,-10 8,14 12,-15 10,10 10,-10 10,-1 12,1-8,-13 8,-6 0,-7 0,-4 0,-8 13,0-2,-7 1,-2 5,-2 1,-5-1,-4 1,-9 1,-8-4,-13 1,-7-3,-4-5,-1-6,-11 14,-4-16,-3 9,-11-9,-9 2,-14 12,-18-4,0 2,-4 5,5 1,0 4,0 1,17 2,20-5,18-8</inkml:trace>
  <inkml:trace contextRef="#ctx0" brushRef="#br0" timeOffset="638.2552">12621 5050,'0'0,"0"0,0 0,0 0,0 0,0 0,0 0,0 0,0 0,0 0,0 0,0 0,0 0,0 0,0 0,0 0,0 0,0 0,163-26,-163 26,92-12,20-2,19 2,22 0,11-1,8 4,5 9,-4-3,6 2,-1 0,2 13,-10 2,-16 5,-26 0,-20 2,-27 3,-29-1,-26-4,-27 0,-25-2</inkml:trace>
  <inkml:trace contextRef="#ctx0" brushRef="#br0" timeOffset="1827.7308">12733 5993,'0'0,"0"0,0 0,0 0,0 0,0 0,0 0,0 0,0 0,0 0,0 0,0 0,0 0,0 0,0 0,0 0,0 0,0 0,0 0,0 0,0 0,0 0,0 0,0 0,0 0,0 0,0 0,0 0,0 0,0 0,0 0,0 0,0 0,0 0,0 0,0 0,0 0,0 0,0 0,0 0,0 0,0 0,0 0,0 0,0 0,0 0,0 0,0 0,0 0,0 0,0 0,0 0,0 0,0 0,0 0,0 0,0 0,0 0,0 0,0 0,0 0,0 0,0 0,0 0,0 0,0 0,0 0,0 0,0 0,0 0,0 0,0 0,0 0,0 0,0 0,134-64,-134 64,76-12,9 12,15-17,16 8,11 0,16 8,13-1,7 0,16 1,4-2,-3 15,-8-2,-12 3,-20 2,-17 6,-24-4,-24 1,-28-2</inkml:trace>
  <inkml:trace contextRef="#ctx0" brushRef="#br0" timeOffset="2372.9488">12593 6831,'0'0,"0"0,0 0,0 0,0 0,0 0,0 0,0 0,0 0,0 0,0 0,0 0,0 0,0 0,0 0,0 0,0 0,0 0,0 0,0 0,0 0,0 0,0 0,0 0,0 0,0 0,0 0,0 0,0 0,0 0,0 0,0 0,0 0,0 0,160 29,-160-29,37 0,38-11,13 10,15-11,9 11,13-13,11 13,10-1,6 1,6-1,2 1,2 14,4 2,-7 6,-5 5,-10 3,-16 4,-18-4,-21-2</inkml:trace>
  <inkml:trace contextRef="#ctx0" brushRef="#br0" timeOffset="2909.1632">12516 7936,'0'0,"0"0,0 0,0 0,0 0,0 0,0 0,0 0,0 0,0 0,0 0,0 0,0 0,0 0,0 0,0 0,0 0,0 0,0 0,0 0,0 0,0 0,0 0,0 0,0 0,0 0,0 0,0 0,0 0,0 0,0 0,0 0,0 0,0 0,180-14,-180 14,82-16,12-2,14 5,7 3,7 9,6 0,3 7,7 7,1 2,5 5,-2 1,7 5,-3 2,-6-7,-7 1,-23-15</inkml:trace>
  <inkml:trace contextRef="#ctx0" brushRef="#br0" timeOffset="3406.362">12585 8961,'0'0,"0"0,0 0,0 0,0 0,0 0,230-3,-123 2,184-32,-213 31,-2 1,3 11,82-3,4 4,5 4,-1 6,2 4,-2 4,-6 2,-8-1</inkml:trace>
  <inkml:trace contextRef="#ctx0" brushRef="#br0" timeOffset="30147.054">11033 9712,'0'0,"0"0,0 0,0 0,0 0,0 0,0 0,0 0,0 0,0 0,0 0,0 0,0 0,0 0,0 0,0 0,0 0,0 0,0 0,0 0,0 0,0 0,0 0,0 0,0 0,0 0,0 0,0 0,0 0,0 0,0 0,0 0,0 0,0 0,165 26,-165-26,83 1,18 7,8-8,8 9,3-10,1 9,-5-8,-4 11,-9-11,-19 7,-15-6,-21-1,-19 0,-17 0,-22 0,-17 0,-14 0,-5-1,2-7,9 8,4-17,5 0,-2-3,1-6,0-5,1 0,-5-5,1 2,0 5,9 7,10 9,11 13,0 0,0 0,12 0,14 16,14 7,10 3,3 6,-2-1,0 0,-9-1,-2-3,-12-5,-10-4,-11-3,-7 5,-15 3,-21 4,-26 3,-31-3,-40 2,-30 7,-18 9,10 11,35 6</inkml:trace>
  <inkml:trace contextRef="#ctx0" brushRef="#br0" timeOffset="32703.076">12030 5740,'0'0,"0"0,0 0,0 0,0 0,0 0,0 0,0 0,0 0,0 0,0 0,0 0,0 0,0 0,0 0,0 0,0 0,0 0,0 0,0 0,0 0,0 0,0 0,-166-42,166 42,-27 0,-35 0,-11-10,-14 10,-9 1,-2 1,3 12,5-13,2 13,5-14,11 1,14-1,24 0,20 0,22 0,23-17,25-3,22-9,28 0,13 0,9 2,8 0,-5 5,4 3,-1 5,-10 4,-5 9,-13-9,-21 10,-19 0,-25-1,-18 0,-23 1,0 0,-30 1,-11 0,-11 14,-5 0,0 3,7-1,13 0,16 4,21 4,44 5,23 10,24 2,7-2,-7-6,-13 1,-19-3,-17 2,-24-5,-18-13</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36:27.533"/>
    </inkml:context>
    <inkml:brush xml:id="br0">
      <inkml:brushProperty name="width" value="0.05292" units="cm"/>
      <inkml:brushProperty name="height" value="0.05292" units="cm"/>
      <inkml:brushProperty name="color" value="#FF0000"/>
    </inkml:brush>
  </inkml:definitions>
  <inkml:trace contextRef="#ctx0" brushRef="#br0">3310 10752,'0'0,"0"0,0 0,0 0,0 0,0 0,0 0,0 0,0 0,0 0,0 0,0 0,0 0,0 0,0 0,0 0,0 0,0 0,0 0,0 0,0 0,0 0,0 0,0 0,0 0,0 0,0 0,0 0,0 0,0 0,0 0,0 0,0 0,0 0,0 0,0 0,0 0,0 0,0 0,0 0,0 0,0 0,0 0,0 0,0 0,0 0,0 0,0 0,0 0,0 0,0 0,0 0,0 0,-168 13,168-13,-26 10,-3 2,3-2,-8-1,-1-9,-11 11,-12-11,-18-1,-10-15,-18 7,-3 10,-11-14,-13 13,-8-6,-14 5,11 20,31 8</inkml:trace>
  <inkml:trace contextRef="#ctx0" brushRef="#br0" timeOffset="1446">3371 11840,'0'0,"0"0,0 0,0 0,0 0,0 0,0 0,0 0,0 0,0 0,0 0,0 0,0 0,0 0,0 0,0 0,0 0,0 0,0 0,0 0,0 0,0 0,0 0,-186 31,186-31,-75-9,-11 1,-7 8,-5-13,-4 13,-3 2,-2-2,-1 7,0-6,-3 12,2-12,2-11,1-1,4-4,2 1,6-1,5 2,9-1,6 0,6 2,9-5,8 2,7 3,8 3,8 9,7-8,7 8,6 0,8 0,-10 0,10 0,0-8,0 8,0 0,11-16,-11 2,0-4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0:02.426"/>
    </inkml:context>
    <inkml:brush xml:id="br0">
      <inkml:brushProperty name="width" value="0.05292" units="cm"/>
      <inkml:brushProperty name="height" value="0.05292" units="cm"/>
      <inkml:brushProperty name="color" value="#FF0000"/>
    </inkml:brush>
  </inkml:definitions>
  <inkml:trace contextRef="#ctx0" brushRef="#br0">5441 9774,'0'0,"0"0,0 0,0 0,0 0,0 0,0 0,0 0,0 0,0 0,0 0,0 0,0 0,0 0,0 0,0 0,0 0,0 0,0 0,0 0,0 0,0 0,0 0,0 0,0 0,0 0,0 0,0 0,0 0,0 0,0 0,0 0,0 0,0 0,0 0,0 0,0 0,0 0,0 0,0 0,0 0,0 0,0 0,0 0,0 0,0 0,0 0,0 0,0 0,0 0,0 0,0 0,0 0,0 0,0 0,0 0,0 0,0 0,0 0,0 0,0 0,0 0,0 0,0 0,0 0,197-62,-143 61,7 1,3 0,-1 1,-2-2,-1 0,0 1,-1 0,3 1,0-11,1 10,0 0,-4 0,-7 1,-11-2,-7 1,-10 0,-11 0,-13 0,0 0,0 0,0 9,-14-9,3 0,-5 0,-7 1,-6-1,-5 0,-7 10,-7-10,-10 11,-5-11,-8 15,-2-15,-1 11,4-12,4 11,1-10,12 0,11 0,11 0,15 0,16 0,0 0,19 0,20 11,12-11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2:33.009"/>
    </inkml:context>
    <inkml:brush xml:id="br0">
      <inkml:brushProperty name="width" value="0.05292" units="cm"/>
      <inkml:brushProperty name="height" value="0.05292" units="cm"/>
      <inkml:brushProperty name="color" value="#FF0000"/>
    </inkml:brush>
  </inkml:definitions>
  <inkml:trace contextRef="#ctx0" brushRef="#br0">4480 8763,'0'0,"0"0,0 0,0 0,0 0,5 107,-5-107,0 0,-1 38,1-38,0 76,-2 2,1-5,0-10,0-12,1-11,-1-9,9-7,4-10,4-14,2-18</inkml:trace>
  <inkml:trace contextRef="#ctx0" brushRef="#br0" timeOffset="741">4838 8734,'0'0,"0"0,0 0,0 0,0 0,0 0,0 0,0 0,0 0,0 0,0 0,0 0,0 0,0 0,0 0,0 0,0 0,0 0,0 0,0 0,0 0,0 0,0 0,0 0,0 0,0 0,0 0,0 0,0 0,0 0,0 0,0 0,0 0,0 0,0 0,0 0,0 0,0 0,0 0,0 0,0 0,0 0,0 0,0 0,0 0,0 0,0 0,0 0,0 0,0 0,0 0,0 0,0 0,0 0,0 0,0 0,0 0,0 0,0 0,0 0,0 0,0 0,0 0,0 0,0 0,0 0,0 0,0 0,0 0,0 0,0 0,0 0,0 0,0 0,0 0,160-80,-160 80,54 0,2-9,3 9,-5 9,-7-10,-9 20,-10-4,-11 4,-17 6,-13 7,-18-1,-12-1,-10-3,4-6,6-3,15-7,16-1,11-1,30 2,15 3,18-1,16 4,6 2,-2 4,0 7,-10 1,-17 4,-18-3,-21 4,-28-3,-24 1,-22-1,-17-7,-7-4,9 0,7-6,16-1,17 3,19 0,14-4</inkml:trace>
  <inkml:trace contextRef="#ctx0" brushRef="#br0" timeOffset="23005">4506 10265,'0'0,"0"0,0 0,0 0,0 0,0 0,0 0,0 0,0 0,0 0,0 0,0 0,0 0,0 0,0 0,0 0,0 0,0 0,0 0,0 0,0 0,0 0,0 0,0 0,0 0,0 0,0 0,0 0,0 0,0 0,0 0,0 0,0 0,0 0,0 0,0 0,0 0,0 0,0 0,0 0,0 0,0 0,0 0,0 0,0 0,0 0,0 0,0 0,0 0,0 0,0 0,8 56,-8-56,0 0,0 0,0 11,0-11,0 0,0 0,0 0</inkml:trace>
  <inkml:trace contextRef="#ctx0" brushRef="#br0" timeOffset="23479">3948 11694,'0'0,"0"0,0 0,0 0,0 0,0 0,0 0,0 0,0 0,0 0,0 0,0 0,0 0,0 0,0 0,0 0,0 0,0 0,0 0,0 0,0 0,0 0,0 0,0 0,0 0,0 0,0 0,0 0,0 0,0 0,0 0,0 0,0 0,0 0,0 0,0 0,0 0,0 0,0 0,0 0,0 0,0 0,0 0,0 0,0 0,0 0,0 0,0 0,0 0,0 0,0 0,0 0,0 0,0 0,0 0,0 0,0 0,0 0,0 0,0 0,0 0,0 0,0 0,0 0,0 0,0 0,0 0,0 0,0 0,0 0,0 0,0 0,0 0,0 0,0 0,-60 29,60-29</inkml:trace>
  <inkml:trace contextRef="#ctx0" brushRef="#br0" timeOffset="24019">3435 13164,'0'0,"0"0,0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 75,68-75,0 0,0 0,0 0,0 0,0 0,0 17,0-17</inkml:trace>
  <inkml:trace contextRef="#ctx0" brushRef="#br0" timeOffset="24542">3302 14602,'0'0,"0"0,0 0,0 0,0 0,0 0,0 0,0 0,0 0,0 0,0 0,0 0,0 0,0 0,0 0,0 0,0 0,0 0,0 0,0 0,0 0,0 0,0 0,0 0,0 0,0 0,0 0,0 0,0 0,0 0,0 0,0 0,0 0,0 0,0 0,0 0,0 0,0 0,0 0,0 0,0 0,0 0,0 0,0 0,0 0,0 0,0 0,0 0,0 0,0 0,0 0,0 0,0 0,0 0,0 0,0 0,0 0,0 0,0 0,0 0,0 0,0 0,0 0,0 0,0 0,0 0,0 0,0 0,0 0,0 0,0 0,0 0,0 0,0 0,0 0,0 0,0 0,0 0,0 0,0 0,0 0,0 0,0 0,0 0,-94 88,94-88,0 0,17 23,-17-23</inkml:trace>
  <inkml:trace contextRef="#ctx0" brushRef="#br0" timeOffset="25067">3177 15747,'0'0,"0"0,0 0,0 0,0 0,0 0,0 0,0 0,0 0,0 0,0 0,0 0,0 0,0 0,0 0,0 0,0 0,0 0,0 0,0 0,0 0,0 0,0 0,0 0,0 0,0 0,0 0,0 0,0 0,0 0,0 0,0 0,0 0,0 0,0 0,0 0,0 0,0 0,0 0,0 0,0 0,0 0,0 0,0 0,0 0,0 0,0 0,0 0,0 0,0 0,0 0,0 0,0 0,0 0,0 0</inkml:trace>
  <inkml:trace contextRef="#ctx0" brushRef="#br0" timeOffset="26868">4307 15362,'0'0,"0"0,0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35,-43-35,0 0,0 0,0 0,0 0,0 0,0 0,0 0,0 0,0 0,0 0,0 0,0 0,0 0,0 0,0 0,0 0,0 0,0 0,0 0,0 0,0 0,0 0,0 0,0 0,0 0,0 0,0 0,0 0,0 0,0 0,0 0,0 0,0 0,0 0,0 0,0 0,12 0,-12 0,0 0,0 0,0 0,0 0,0 0,13-13,-13 13,0 0,0 0,0 0,0 0,23-9,-23 9,0 0,0 0,0 0,28-11,-28 11,0 0,0 0,32-10,-32 10,0 0,33-11,-33 11,35-10,-4 0,3 0,-2 10,-5-9,-2 9,-3 1,-7 15,-14 2,0 7,0 6,-25 6,-4 7,-5 2,-2 4,-4 4,3-2,-2-2,6-1,8-3,6-8,8-9,11-8,-1-7,10-2,8-4,9-9,11 1,8-7,9-8,5-3,1-3,1 3,-1 0,-3 3,-5 1,-7 6,-8 7,-11-11,-7-1,-13-6</inkml:trace>
  <inkml:trace contextRef="#ctx0" brushRef="#br0" timeOffset="27631">5021 15310,'0'0,"0"0,0 0,0 0,0 0,0 0,0 0,0 0,0 0,0 0,0 0,0 0,0 0,0 0,0 0,0 0,0 0,0 0,0 0,0 0,0 0,0 0,29 13,-29-13,0 0,0 0,0 0,35-10,-35 10,0 0,0 0,40-9,-40 9,0 0,44 0,-44 0,46-7,7 7,-2-2,-4 11,-6-9,-5 18,-13-4,-12 4,-10 5,-18 4,-10 3,-10 0,-5-1,3-7,7-5,15-3,17-6,19-8,21 15,15-4,10-2,5 6,-1-3,-5 6,-16 3,-11 0,-15 2,-22 0,1 3,-28 3,-14-1,-18-2,-8-3,-7-2,-1-7,1-1,11-3,11-10,16 14,12-14,12 0,12 0</inkml:trace>
  <inkml:trace contextRef="#ctx0" brushRef="#br0" timeOffset="48821">4612 16718,'0'0,"0"0,0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0,40-16,-40 16,0 0,0 0,0 0,0 0,0 0,0 0,0 0,9 0,-9 0,0-9,0 9,0 0,0 0,0 0,0 0,0 0,11 0,-11 0,0 0,0 0,0 0,0 0,10-21,-10 21,0 0,0 0,0 0,17-20,-17 20,0 0,0 0,23-20,-23 20,0 0,31-21,-31 21,38-18,4 5,4 6,1 6,3-9,-1 10,0-8,-1 6,-6 2,-6 0,-7 11,-9-1,-10 7,-9 6,-10 5,-9 4,-8 1,-7-3,-1-5,6-2,6-9,8-4,14-10,0 0,0 10,26-10,2-1,9 14,6-5,1 4,-4 1,-4 7,-7 1,-9 4,-11 4,-9 3,-29 3,-8 3,-14 0,-1-5,-4-5,8-4,8-6,9-4,11-3,9-11,11 0,0 0,26-30</inkml:trace>
  <inkml:trace contextRef="#ctx0" brushRef="#br0" timeOffset="49600">5645 16516,'0'-18,"-1"7,1 11,0 0,0 0,0-9,0 9,0 0,0-17,0 17,-1-10,13 10,-12 0,0 0,0 0,0 0,0 0,9-13,-9 13,0 0,0 0,0 0,21 0,-21 0,0 0,0 0,35-9,-35 9,0 0,52 0,-52 0,66 0,3-1,4 14,-2 2,-5-2,-10-1,-15-1,-15-3,-15-8,-11 17,-24-5,-14 4,-10 1,-9 0,5-5,12-1,16 0,24 2,1 6,26 6,11 4,11 3,6 2,1 2,1-2,-8-3,-7 0,-12-5,-16 6,-12 3,-29 2,-11 0,-17-6,-12-1,-6-3,-1-3,3-2,7-7,15 1,6-3,14-4,8-9</inkml:trace>
  <inkml:trace contextRef="#ctx0" brushRef="#br0" timeOffset="62544">4676 4691,'0'0,"0"0,0 0,0 0,0 0,0 0,0 0,0 0,0 0,0 0,0 0,0 0,0 0,0 0,0 0,0 0,0 0,0 0,0 0,0 0,0 0,0 0,0 0,0 0,0 0,0 0,0 0,0 0,0 0,0 0,0 0,0 0,0 0,0 0,0 0,0 0,0 0,0 0,0 0,0 0,0 0,0 0,0 0,0 0,0 0,0 0,0 0,0 0,0 0,0 0,0 0,0 0,0 0,0 0,0 0,0 0,0 0,0 0,0 0,0 0,0 0,0 0,0 0,0 0,0 0,0 0,0 0,0 0,0 0,0 0,0 0,0 0,19 111,-19-111,0 0,-1 58,1-58,-18 64,2-3,5-11,9-14,-8-12,10-9,22-7,6-8,13 0,5-1,8-11,1 2,-3 0,-6 10,-10-1,-6 1,-4 0,-9 0,-3 0,-6 0,-8 0,0-22,9-3,-8-3,0-4,1-2,-1 5,-1 6,0 11,10 12,-10 0,11 24,-13 10,1 15,-1 17,0 11,-16 6,5 0,-1-11,4-15,9-16,0-14,14-19,-2-16</inkml:trace>
  <inkml:trace contextRef="#ctx0" brushRef="#br0" timeOffset="63235">5507 4859,'0'0,"0"0,0 0,0 0,0 0,0 0,0 0,0 0,0 0,0 0,0 0,0 0,0 0,0 0,0 0,0 0,0 0,0 0,0 0,0 0,0 0,0 0,0 0,0 0,0 0,0 0,0 0,0 0,0 0,0 0,0 0,0 0,0 0,0 0,0 0,0 0,0 0,0 0,0 0,0 0,0 0,0 0,0 0,0 0,0 0,0 0,0 0,0 0,0 0,0 0,93-74,-93 74,0 0,44-1,-44 1,48 0,-5 0,-8 16,-14 1,-20 8,-2 3,-12 2,-10 2,0-3,6-5,4-7,12-8,1-9,0 11,30-3,14 2,10 4,8 2,-2-1,-14 2,-15-3,-17 1,-14 6,-16 4,-17 7,-16 3,-11 3,-7 0,0-3,9-2,14-5,11-9,18-7</inkml:trace>
  <inkml:trace contextRef="#ctx0" brushRef="#br0" timeOffset="76903">4436 9907,'0'0,"0"0,0 0,0 0,0 0,0 0,0 0,0 0,0 0,0 0,0 0,0 0,0 0,0 0,0 0,0 0,0 0,0 0,0 0,0 0,0 0,0 0,24 106,-24-106,0 0,0 0,0 0,9 16,-9-16,0 0,0 0,0 17,0-17,0 0,13 17,-13-17,10 37,-11 5,9 8,-9 9,0 8,-12 1,12 1,0-1,0-11,-1-9,10-11,-9-8,10-9,-10-6,1-14,0 0,1-12,-1-19</inkml:trace>
  <inkml:trace contextRef="#ctx0" brushRef="#br0" timeOffset="77378">4769 10043,'0'0,"0"0,0 0,0 0,0 0,0 0,0 0,0 0,0 0,0 0,0 0,0 0,0 0,0 0,0 0,0 0,0 0,0 0,0 0,0 0,0 0,0 0,0 0,0 0,0 0,0 0,0 0,0 0,0 0,0 0,0 0,56 78,-56-78,0 0,0 0,0 0,0 34,0-34,0 0,0 0,-1 34,1-34,0 0,-2 33,2-33,0 27,-1-5,12-3,5-2,7-3,6-3,6-11,5 0,0 0,0-1,0-14,-4 4,-2 2,-7 9,-5-9,-6 9,-8-13,-8-1,1-6,-1-5,1-5</inkml:trace>
  <inkml:trace contextRef="#ctx0" brushRef="#br0" timeOffset="77586">5157 10115,'-1'29,"1"8,0-37,0 0,0 0,-2 38,2-38,0 0,7 78,-7-78,-2 86,0-1,8-2,-8-6,1-7,-2-8</inkml:trace>
  <inkml:trace contextRef="#ctx0" brushRef="#br0" timeOffset="78942">3221 9886,'0'0,"0"0,0 0,0 0,0 0,0 0,0 0,0 0,0 0,0 0,0 0,0 0,0 0,0 0,0 0,0 0,0 0,0 0,0 0,0 0,0 0,0 0,0 0,0 0,0 0,0 0,0 0,0 0,0 0,0 0,0 0,0 0,0 0,0 0,0 0,0 0,0 0,0 0,0 0,0 0,0 0,0 0,0 0,0 0,0 0,0 0,0 0,0 0,0 0,0 0,0 0,0 0,0 0,0 0,0 0,0 0,0 0,0 0,0 0,0 0,0 0,0 0,35 64,-35-64,0 0,0 0,0 0,-23 23,23-23,0 0,0 0,-28 28,28-28,0 0,-30 34,30-34,-32 41,-1 8,3 4,3 2,7 5,7-1,12-3,0 1,18 2,15 2,15 0,9 0,2-6,-4-7,-10-12</inkml:trace>
  <inkml:trace contextRef="#ctx0" brushRef="#br0" timeOffset="79349">3333 10186,'0'0,"0"0,0 0,0 0,0 0,0 0,0 0,0 0,0 0,0 0,0 0,0 0,14 88,-14-88,0 0,0 0,-1 63,1-63,0 0,-1 25,1-25,8 24,-10 0,12 20,1 1,2-8,4-15</inkml:trace>
  <inkml:trace contextRef="#ctx0" brushRef="#br0" timeOffset="79758">3598 9965,'0'0,"0"0,0 0,0 0,0 0,0 0,0 0,0 0,0 0,0 0,0 0,0 0,0 0,115 110,-115-110,24 40,0 9,-1 9,-3 10,-9 7,-13 0,1-2,-26-6,-8-6,-13-3,-6-6,-7-9,4-13</inkml:trace>
  <inkml:trace contextRef="#ctx0" brushRef="#br0" timeOffset="80424">3190 8383,'0'0,"0"0,0 0,0 0,0 0,0 0,0 0,0 0,0 0,0 0,0 0,0 0,0 0,-57 109,57-109,-66 90,50-65,-1 3,1 1,-13 32,2 8,12 9,13 6,2 0,-2-3,20-6,6-5,7-11,2-4,5-11,4-17,-4-16</inkml:trace>
  <inkml:trace contextRef="#ctx0" brushRef="#br0" timeOffset="80783">3295 8710,'0'0,"0"0,0 0,0 0,0 0,0 0,0 0,0 0,0 0,0 0,0 0,0 0,0 0,83 122,-83-122,0 58,6 5,-6 3,-1 1,0-4,-7-8,7-9,1-16,14-15</inkml:trace>
  <inkml:trace contextRef="#ctx0" brushRef="#br0" timeOffset="81233">3652 8556,'0'0,"0"0,0 0,0 0,0 0,0 0,0 0,0 0,0 0,0 0,0 0,0 0,0 0,0 0,0 0,0 0,0 0,0 0,0 0,0 0,0 0,0 0,0 0,0 0,0 0,0 0,0 0,0 0,0 0,0 0,0 0,0 0,0 0,0 0,124 82,-124-82,33 60,-5 3,-6 8,-6 0,-5 1,-2 4,-10 0,1-1,-15-1,-19-2,-23-2,-21-5,-13-11,-3-16</inkml:trace>
  <inkml:trace contextRef="#ctx0" brushRef="#br0" timeOffset="82002">3157 4796,'0'0,"0"0,0 0,0 0,0 0,0 0,0 0,0 0,0 0,0 0,0 0,0 0,0 0,0 0,0 0,0 0,0 0,0 0,0 0,0 0,0 0,0 0,0 0,0 0,0 0,0 0,0 0,0 0,0 0,0 0,0 0,0 0,0 0,0 0,0 0,0 0,-28 97,0-47,28-50,-27 62,-5 7,7 9,3 2,10-2,10-6,18-6,6-10,10-5,9-2,8-8,5-10,4-15,-7-17</inkml:trace>
  <inkml:trace contextRef="#ctx0" brushRef="#br0" timeOffset="82535">3326 5167,'0'0,"0"0,0 0,0 0,0 0,0 0,0 0,0 0,0 0,0 0,0 0,0 0,0 0,0 0,0 0,0 0,0 0,0 0,0 0,0 0,0 0,0 0,0 0,0 0,0 0,0 0,0 0,0 0,0 0,0 0,0 0,0 0,0 0,0 0,0 0,0 0,0 0,0 0,0 0,0 0,0 0,0 0,0 0,0 0,0 0,0 0,0 0,0 0,0 0,0 0,0 0,0 0,0 0,0 0,0 0,0 0,0 0,0 0,0 0,0 0,0 0,0 0,0 0,0 0,159-39,-109 39,-9-1,-8 1,-12 21,-12 2,-9 10,-17 6,-6 0,-2-1,2-6,7-9,15-7,1-5,26-4,11-7,10-1,5 1,2-19,-9-7,-7-12</inkml:trace>
  <inkml:trace contextRef="#ctx0" brushRef="#br0" timeOffset="82866">3802 4808,'0'0,"0"0,0 0,0 0,0 0,0 0,0 0,0 0,0 0,0 0,73 96,-73-96,0 0,22 42,-22-42,21 53,-2 12,-1 10,-5 6,0 9,-2 4,-14 2,1 7,-22 8,-23 9,-23 9</inkml:trace>
  <inkml:trace contextRef="#ctx0" brushRef="#br0" timeOffset="84429">3236 14986,'0'0,"0"0,0 0,0 0,0 0,0 0,0 0,0 0,0 0,0 0,0 0,0 0,0 0,0 0,0 0,0 0,0 0,0 0,0 0,0 0,0 0,0 0,0 0,0 0,0 0,0 0,0 0,0 0,0 0,0 0,0 0,0 0,0 0,0 0,0 0,0 0,0 0,0 0,0 0,0 0,0 0,0 0,0 0,0 0,0 0,0 0,0 0,0 0,0 0,0 0,0 0,0 0,0 0,0 0,0 0,0 0,0 0,0 0,0 0,0 0,0 0,0 0,0 0,0 0,0 0,0 0,0 0,0 0,0 0,0 0,0 0,0 0,0 0,0 0,0 0,0 0,0 0,0 0,0 0,0 0,0 0,0 0,0 0,0 0,-28 93,28-93,0 0,-18 43,18-43,-25 54,-7 10,1 9,-5 3,3 7,8 1,2-8,9 7,17-3,-1 6,15-2,11-2,5-10,2-18,7-9,-5-30,-2-15,-8-37</inkml:trace>
  <inkml:trace contextRef="#ctx0" brushRef="#br0" timeOffset="84996">3142 15341,'0'0,"0"0,0 0,0 0,0 0,0 0,0 0,0 0,0 0,0 0,0 0,122-22,-122 22,0 0,41 0,-41 0,43 0,-4 0,-8 13,-8 4,-23 4,1 7,-23 5,-12 4,-8 2,-2 5,0-1,10-1,10-3,13-12,12 2,22-5,14 4,11-7,6-2,2-5,-5-4,-5-1,-9-9,-10-1,-14-15</inkml:trace>
  <inkml:trace contextRef="#ctx0" brushRef="#br0" timeOffset="85424">3610 15204,'0'0,"0"0,0 0,0 0,0 0,0 0,0 0,0 0,0 0,0 0,0 0,0 0,0 0,0 0,0 0,0 0,0 0,0 0,0 0,0 0,0 0,0 0,0 0,0 0,0 0,0 0,0 0,0 0,0 0,0 0,0 0,0 0,0 0,0 0,133 115,-133-115,34 72,3 21,-7 9,-6 3,-12 4,-9 3,-33-1,-12-1,-20-3,-6-7,-8-14,4-13</inkml:trace>
  <inkml:trace contextRef="#ctx0" brushRef="#br0" timeOffset="86121">3132 16436,'0'0,"0"0,0 0,0 0,0 0,0 0,0 0,0 0,0 0,0 0,0 0,0 0,0 0,0 0,0 0,0 0,0 0,0 0,0 0,0 0,0 0,0 0,0 0,0 0,0 0,0 0,0 0,0 0,0 0,0 0,0 0,0 0,0 0,0 0,0 0,0 0,0 0,0 0,0 0,0 0,0 0,0 0,0 0,0 0,0 0,0 0,0 0,0 0,0 0,0 0,0 0,0 0,72 96,-72-96,0 0,0 0,0 0,-8 17,8-17,0 0,0 0,-20 34,20-34,0 0,-25 36,-3 8,1 2,0 7,2 4,0 8,3 6,7 4,7 7,11 1,14 1,12-3,14-1,4-8,2-4,-4-12,-8-12,-11-18</inkml:trace>
  <inkml:trace contextRef="#ctx0" brushRef="#br0" timeOffset="86711">3129 16878,'0'0,"0"0,0 0,0 0,0 0,0 0,0 0,0 0,0 0,0 0,0 0,0 0,0 0,0 0,0 0,0 0,0 0,0 0,0 0,0 0,0 0,0 0,0 0,0 0,0 0,0 0,0 0,0 0,0 0,0 0,0 0,0 0,0 0,0 0,0 0,0 0,0 0,0 0,0 0,0 0,0 0,0 0,0 0,0 0,0 0,0 0,0 0,0 0,0 0,0 0,0 0,0 0,49-18,-49 18,0 0,0 0,0 0,32-12,-32 12,0 0,0 0,41 0,-41 0,0 0,41 1,-2-1,-6 0,-5 19,-7-5,-6 4,-15 9,1 7,-12 1,-9 6,-4-3,1-1,4-7,8-9,11-7,0-5,14-9,10 15,5-15,7 11,3-10,0-1,0 9,-7-9,-4 0,-9-9,-12-2,-7-8,-13-5</inkml:trace>
  <inkml:trace contextRef="#ctx0" brushRef="#br0" timeOffset="87035">3622 16588,'0'0,"0"0,0 0,0 0,0 0,0 0,0 0,0 0,0 0,0 0,0 0,0 0,0 0,109 142,-109-142,22 63,5 14,7 12,4 10,0 8,-2 13,-10 3,-21 7,-2 6,-42 2,-23-10</inkml:trace>
  <inkml:trace contextRef="#ctx0" brushRef="#br0" timeOffset="138858">15570 10685,'0'0,"0"0,0 0,0 0,0 0,0 0,0 0,0 0,0 0,0 0,0 0,0 0,0 0,0 0,0 0,0 0,0 0,0 0,0 0,50 91,-50-91,0 0,0 0,27 60,-27-60,0 0,0 18,0-18,0 22,16 0,-6 26,-1 5,-10 12,-1 10,0 8,2 9,-3 1,2-2,-1-2,0-9,1-8,0-13,0-10,1-14,-1-18</inkml:trace>
  <inkml:trace contextRef="#ctx0" brushRef="#br0" timeOffset="139487">15933 10954,'0'0,"0"0,0 0,0 0,0 0,0 0,0 0,0 0,0 0,0 0,0 0,0 0,0 0,0 0,0 0,165-1,-132-8,4-4,0 5,37-7,-2 14,-10 11,-21 22,-29 26,-31 17,-24 13,-8 3,0-2,3-6,13-6,8-13,18-12,18-7,24-12,25-8,21-15,13-12,1-11,-4-3,-12 0,-16-1,-20 0</inkml:trace>
  <inkml:trace contextRef="#ctx0" brushRef="#br0" timeOffset="140115">16809 11053,'0'0,"0"0,0 0,0 0,0 0,0 0,204-71,-129 71,15-9,3 7,-11 1,-24 0,-31 18,-27 12,-38 14,-11 10,-3-3,10-11,27-15,28-11,26-4,26-9,5 14,-1-6,-11 2,-18 4,-7 5,-16 6,-18 8,-8 4,-25 6,-19 4,-16 4,-16 0,-9-3,-9-1,-5-4,-5-1</inkml:trace>
  <inkml:trace contextRef="#ctx0" brushRef="#br0" timeOffset="157092">2425 13228,'0'0,"0"0,0 0</inkml:trace>
  <inkml:trace contextRef="#ctx0" brushRef="#br0" timeOffset="168012">4533 11309,'0'0,"0"0,0 0,0 0,0 0,0 0,0 0,0 0,12 90,-12-90,6 40,-6-28,0-12,0 0,0 0,-1 18,1-18,0 0,0 20,0-20,7 44,-8 6,0 10,-9 4,8 7,-14 6,5-3,10-9,-12-10,12-14,1-14,0-15,0-12</inkml:trace>
  <inkml:trace contextRef="#ctx0" brushRef="#br0" timeOffset="168585">4786 11492,'0'0,"0"0,0 0,0 0,0 0,0 0,0 0,0 0,0 0,0 0,0 0,0 0,0 0,0 0,0 0,0 0,0 0,0 0,0 0,165-93,-165 93,39-8,-4 7,-6 1,-9 1,-6 15,-15 5,1 6,-20 7,-6 5,-5 4,-5 5,2 4,4 2,3-1,8-3,9-3,9-8,11-4,13-5,11-6,9-6,6-7,4-11,3 0,-1 0,1-13,-7-5,-4-7,-8-5,-3-5,-7-4</inkml:trace>
  <inkml:trace contextRef="#ctx0" brushRef="#br0" timeOffset="169177">5411 11388,'0'0,"0"0,0 0,0 0,0 0,0 0,0 0,0 0,0 0,0 0,0 0,0 0,0 0,174-47,-174 47,51 0,3 1,4-2,1 1,-5 8,-6 3,-12 0,-10 3,-13 1,-13 4,0 2,-23-1,0-2,1 0,4-4,17-2,1 2,21 3,17 1,14 3,8 1,4-1,-9-1,-6 3,-17 1,-15 0,-18 4,-16 0,-20 2,-14-2,-11-1,-6-1,0-4,5-5,4-5,12 1,8-13,18 8</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6:14.653"/>
    </inkml:context>
    <inkml:brush xml:id="br0">
      <inkml:brushProperty name="width" value="0.05292" units="cm"/>
      <inkml:brushProperty name="height" value="0.05292" units="cm"/>
      <inkml:brushProperty name="color" value="#FF0000"/>
    </inkml:brush>
  </inkml:definitions>
  <inkml:trace contextRef="#ctx0" brushRef="#br0">7621 7834,'0'0,"0"0,0 0,0 0,0 0,0 0,0 0,0 0,0 0,0 0,0 0,0 0,0 0,0 0,0 0,0 0,0 0,0 0,0 0,0 0,0 0,0 0,0 0,0 0,0 0,0 0,0 0,0 0,0 0,0 0,0 0,0 0,0 0,0 0,0 0,0 0,187-90,-150 74,3 5,4 1,-1 10,8-10,-1 10,8-1,-4 1,-3 11,-11 2,-10 3,-17 8,-12 2,-15 7,-14-3,-3-3,-2-1,0-4,3-4,8-2,14-2,8 0,34 1,12-2,16 2,13 1,-3-3,-4 1,-10 4,-18 0,-18 3,-24 6,-22 2,-21 1,-27 4,-13-4,-5-3,-6 2,5-5,-1-2,8-6,10-16</inkml:trace>
  <inkml:trace contextRef="#ctx0" brushRef="#br0" timeOffset="15083">19209 8401,'0'0,"0"0,0 0,0 0,0 0,0 0,0 0,0 0,0 0,0 0,202 14,-7-30,-142 16,3-10,5 8,62-11,11 13,10-17,8 16,6-9,5 9,3 0,8 0,7 0,5 17,4-4,-2 6,-11 2,-15 0,-26-1,-28-3,-29-5,-28-11,-25-2,-26-16</inkml:trace>
  <inkml:trace contextRef="#ctx0" brushRef="#br0" timeOffset="15735">20597 8553,'0'0,"0"0,0 0,0 0,0 0,0 0,0 0,0 0,0 0,0 0,0 0,0 0,10 101,-10-101,0 0,0 0,-16 39,16-39,0 0,-20 49,20-49,-19 54,0 6,4 6,8-3,8-4,26-3,9-8,13-3,8-8,8-5,2-7,-1-7,-6-18,-6 0,-10-16,-10-9,-9-10,-8-4,-8-6,-10-3,-16 4,-14 5,-13 10,-12 12,-4 18,-5-1,4 24,7 4,16 9,17 8,22 3,19 0,14-9</inkml:trace>
  <inkml:trace contextRef="#ctx0" brushRef="#br0" timeOffset="71507">15282 9978,'0'0,"179"-3,-179 3,95 0,95-4,8-4,322-42,-407 34,2-1,2 0,112-14,-4 3,-2-1,-5 2,-1 4,0 1,4 4,8 5,11 10,18-12,20 11,20 11,21 3,15 8,0 10,-7 11,-9 12,-7 11,-9 11,-6 17,-10 3,-21 8,-26-4,-39-22</inkml:trace>
  <inkml:trace contextRef="#ctx0" brushRef="#br0" timeOffset="72947">15302 12460,'0'0,"0"0,0 0,0 0,0 0,0 0,0 0,0 0,0 0,0 0,0 0,0 0,0 0,0 0,0 0,0 0,0 0,0 0,0 0,27 105,-27-105,0 0,0 0,-1 27,1-27,0 0,9 35,-9-35,-1 35,16 37,-7 15,3 9,4 15,2 7,4 7,-5-1,-2-3,-4-10,-3-8,1-8,-8-14,13-11,-12-17,9-16,-8-15,-2-13,0-9,-2-13,2-18,-19-17,-1-12,-5-5,-8 3,-2 8,-7 8,2 11,0 8,10 12,10 7,7 8,13 0,0 20,18 12,5 18,9 15,4 4,4 6,-3-5,-5-7,-5-18,-3-16,0-17,-2-12,-2-20,-3-11,-4-16,-5-15,-8-12,14-7,-6 1,3 8,2 16,-1 13,5 12,-6 6,0 2,-11-2</inkml:trace>
  <inkml:trace contextRef="#ctx0" brushRef="#br0" timeOffset="73589">15295 14468,'0'0,"0"0,0 0,0 0,0 0,0 0,0 0,0 0,0 0,0 0,0 0,0 0,0 0,0 0,0 0,0 0,0 0,0 0,0 0,0 0,0 0,0 0,0 0,0 0,0 0,0 0,0 0,0 0,0 0,0 0,0 0,123-5,-123 5,0 0,60-18,-60 18,66 0,0-1,0 25,-5 5,-11 7,-15 1,-15 3,-20-3,1 2,-26-5,-1-3,-3-6,6-8,9-8,14 0,11 7,18 8,14 8,11 5,-3-3,-7-2,-13-2,-16 4,-15 5,-40 10,-24 3,-26 2,-19-7,-5-17,12-14,23-24,38-21</inkml:trace>
  <inkml:trace contextRef="#ctx0" brushRef="#br0" timeOffset="74570">16554 12287,'0'0,"0"0,0 0,0 0,0 0,0 0,0 0,0 0,0 0,0 0,9 102,-9-102,0 0,5 23,-5-23,39 84,-24-48,1 3,1 10,12 47,2 16,-1 10,0 5,-1 1,0-3,-2-2,2-5,-6-9,3-12,2-15,-2-17,-2-14,-9-12,-15-8,1-8,-1-7,-24-7,-1-9,-5-11,-8-7,-6-9,-9-7,-11-5,-14-9,0 5,6 6,12 7,25 15,15 7,10 8,10 0,0 0,21 0,7 18,13-1,6 1,3-1,-5-2,2-4,-5-3,-8-9,-2 1,-7 0,-5-18,-3-3,-2-7,-2-8,-1-9,-1-9,4-6,3-3,11 4,10 8,8 15,9 17,-4 19</inkml:trace>
  <inkml:trace contextRef="#ctx0" brushRef="#br0" timeOffset="75281">16845 14489,'0'0,"0"0,0 0,0 0,0 0,0 0,0 0,0 0,0 0,0 0,0 0,0 0,0 0,0 0,0 0,0 0,0 0,0 0,0 0,0 0,0 0,278-80,-232 68,-2 10,5-7,47-2,-2 11,-5-3,-13 3,-17 12,-19-4,-17 2,-23 3,1 3,-12 1,-12 5,-3-1,-5 1,0-1,8-3,8-2,16 2,12 7,22 14,17 12,14 11,5 4,-11 6,-11-4,-22-6,-26-7,-16-8,-32-9,-27-7,-20-10,-12-12,-3-8,8-9,17-5,20 2,22 12,21-1</inkml:trace>
  <inkml:trace contextRef="#ctx0" brushRef="#br0" timeOffset="82829">7807 9061,'0'0,"0"0,0 0,0 0,0 0,0 0,0 0,0 0,0 0,0 0,0 0,0 0,0 0,0 0,0 0,0 0,0 0,0 0,0 0,0 0,0 0,0 0,7 116,-7-116,0 0,-1 40,1-40,15 37,-4-1,3-1,0-3</inkml:trace>
  <inkml:trace contextRef="#ctx0" brushRef="#br0" timeOffset="84935">8208 4745,'0'0,"0"0,0 0,0 0,0 0,0 0,0 0,0 0,0 0,0 0,0 0,0 0,0 0,0 0,0 0,0 0,32 87,-32-87,0 0,0 0,-1 23,1-23,0 0,-1 47,1-47,-17 56,15 10,-18 3,5 4,3-7,10-9,-9-15,11-13,9-14,0-15,3 0,8-23,4-11,5-14,2-9,1-3,-5-4,-6 2,-9 1,-11 3,-9-2,-9 3,-8 5,-4 5,-12 15,-9 10,-7 13,-9 10,-5 23,-5 7,9 8,12 3,23-2,22-3,25-3,29-7,25 0,23-2,12-2,6 3,-14-6</inkml:trace>
  <inkml:trace contextRef="#ctx0" brushRef="#br0" timeOffset="88759">8166 8866,'0'0,"0"0,0 0,0 0,0 0,0 0,0 0,0 0,0 0,0 0,0 0,0 0,0 0,0 0,-2 110,2-110,0 0,0 0,0 0,0 28,0-28,0 0,0 0,10 17,-10-17,0 0,0 11,0-11</inkml:trace>
  <inkml:trace contextRef="#ctx0" brushRef="#br0" timeOffset="89262">8002 9942,'0'0,"0"0,0 0,0 0,0 0,0 0,0 0,0 0,0 0,0 0,0 0,0 0,0 0,0 0,0 0,0 0,0 0,0 0,0 0,0 0,0 0,0 0,0 0,0 0,0 0,0 0,0 0,0 0,0 0,0 0,0 0,0 0,0 0,0 0,0 0,0 0,0 0,0 0,0 0,0 0,0 0,0 0,0 0,0 0,0 0,0 0,0 0,0 0,0 0,0 0,0 0,0 0,0 0,0 0,0 0,0 0,0 0,0 0,0 0,0 0,0 0,0 0,0 0,0 0,0 0,0 0,0 0,0 0,0 0,0 0,0 0,0 0,0 0,0 0,0 0,-35-62,35 62</inkml:trace>
  <inkml:trace contextRef="#ctx0" brushRef="#br0" timeOffset="90036">6785 5191,'0'0,"0"0,0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0,74-61,-74 61,0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8,0-8,0 0,0 0,0 0,0 0,0 0,0 0,0 0,0 0,0 0,0 0,0 0,0 0,0 0,0 0,0 0,0 0,0 0,0 0,0 0,0 0,0 0,0 0,0 0,0 0,0 0,0 0,0 0,0 0,0 0,0 0,0 0,0 0,0 0,0 0,0 0,0 0,0 0,0 0,0 0,0 0,0 0,0 0,0 0,0 0,0 0,0 0,0 0,0 0,0 0,0 0,0 0,0 0,-9 1,9-1,0 0,0 0,0 0,0 0,0 0,0 0,0 0,0 0,0 0,0 0,0 0,0 0,0 0,0 0,0 0,0 0,0 0,0 0,0 0,0 0,0 0,0 0,0 0,0 0,0 0,0 0,0 0,0 0,0 0,0 0,0 0,0 0,0 0,0 0,0 0,0 0,0 0,0 0,0 0,0 0,0 0,0 0,0 0,0 0,0 0,0 0,9-1,-9 1,0 0,0 0,0 0,0 0,0 0,0 0,0 0,0 0,0 0,0 0,0 0,0 0,0 0,0 0,0 0,0 0,0 0,0 0,0 0,0 0,0 0,0 0,0 0,0 0,0 0,0 0,0 0,0 0,0 0,0 0,0 0,0 0,0 0,0 0,0 0,0 0,0 0,0 0,0 0,0 0,0 0,0 0,0 0,0 0,0 0,0 0,0 0,0 0,0 0,0 0,0 0,0 0,0 0,0 0,0 0,0 0,0 0,0 0,0 0,0 0,0 0,0 0,0 0,0 0,0 0,0 0,0 0,0 0,0 0,0 0,0 0,0 0,0 0,0 0,0 0,0 0,0 0,0 0,0 0,0 0,0 0,0 0,0 0,0 0,0 0,0 0,0 0,0 0,0 0,0 0,0 0,0 0,0-13,0 13,0 0,0 0,-13-25,13 25,0 0,-15-43,15 43</inkml:trace>
  <inkml:trace contextRef="#ctx0" brushRef="#br0" timeOffset="91017">6635 5217,'0'0,"0"0,0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35,-44-35,0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0,-9 0,9 0,0 0,0 0,0 0,0 0,0 0,0 10,0-10,0 0,0 0,0 0,0 0,-17 19,17-19,0 0,0 0,0 0,-34 33,34-33,0 0,0 0,-38 32,38-32,0 0,-37 18,37-18</inkml:trace>
  <inkml:trace contextRef="#ctx0" brushRef="#br0" timeOffset="91512">6412 5175,'0'0,"0"0,0 0,0 0,0 0,0 0,0 0,0 0,0 0,0 0,0 0,0 0,0 0,0 0,0 0,0 0,0 0,0 0,0 0,0 0,0 0,0 0,0 0,0 0,0 0,0 0,0 0,0 0,0 0,0 0,0 0,0 0,0 0,0 0,0 0,0 0,0 0,0 0,0 0,0 0,0 0,0 0,0 0,0 0,0 0</inkml:trace>
  <inkml:trace contextRef="#ctx0" brushRef="#br0" timeOffset="91897">6482 6254,'0'0,"0"0,0 0,0 0,0 0,0 0,0 0,0 0,0 0,0 0,0 0,0 0,0 0,0 0,0 0,0 0,0 0,0 0,0 0,0 0,0 0,0 0,0 0,0 0,0 0,0 0,0 0,0 0,0 0,0 0,0 0,0 0,0 0,0 0,0 0,0 0,0 0,0 0,0 0,0 0,0 0,0 0,0 0,-61-115,61 115</inkml:trace>
  <inkml:trace contextRef="#ctx0" brushRef="#br0" timeOffset="92212">6273 6989,'0'0,"0"0,0 0,0 0,0 0,0 0,0 0,0 0,0 0,0 0,0 0,0 0,0 0,0 0,0 0,0 0,0 0,0 0,0 0,0 0,0 0,0 0,0 0,0 0,0 0,0 0,0 0,0 0,0 0,0 0,0 0,0 0,0 0,0 0,0 0,0 0,0 0,0 0,0 0,0 0,0 0,0 0,0 0,0 0,0 0,0 0,0 0,0 0,0 0,0 0,0 0,0 0,0 0,0 0,0 0</inkml:trace>
  <inkml:trace contextRef="#ctx0" brushRef="#br0" timeOffset="93778">6180 7936,'0'0,"0"0,0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88,-32-88,0 0,0 0,0 0,0 0,0 0,0 0,0 0,0 0,0 0,0 0,0 0,0 0,0 0,0 0,0 0,0 0,0 0,0 0,0 0,0 0,0 0,0 0,0 0,0 0,0 0,0 0,0 0,0 0,0 0,0 0,0 0,0 0,0 0,0 0,0 0,0 0,0 0,0 0,0 0,0 0,0 0,0 0,0 0,0 0,0 0,0 0,0 0,0 0,0 0,0 0,0 0,0 0,0 0,0 0,0 0,0 0,0 0,0 0,0 0,0 0,0 0,0 0,0 0,0 0,0 0,0 0,0 0,0 0,0 0,0 0,0 0,0 0,0 0,0 0,-8 9,8-9,0 0,0 0,0 0,0 0,0 0,0 0,0 0,0 0,0 0,0 0,0 0,0 0,0 0,0 0,0 0,0 0,0 0,0 0,0 0,0 0,0 0,0 0,0 0,0 0,0 0,0 0,0 0,0 0,0 0,0 0,0 0,0 0,0 0,0 0,0 0,0 0,0 0,0 0,0 0,0 0,0 0,0 0,0 0,0 0,0 0,0 0,0 0,0 0,0 0,0 0,0 0,0 0,0 0,0 0,0 0,0 0,0 0,0 0,0 0,0 0,0 0,0 0,0 0,0 0,0 0,0 0,0 0,0 0,0 0,0 0,0 0,0 0,0 13,0-13,0 0,0 0,0 0,0 0,0 0,0 0,0 0,0 0,0 0,0 0,0 0,0 0,0 0,0 0,0 0,0 0,0 0,0 0,0 0,0 0,0 0,0 0,0 0,0 0,0 0,0 0,0 0,0 0,0 0,0 0,0 0,0 0,0 0,0 0,0 0,0 0,0 0,0 0,0 0,0 0,9 0,-9 0,0 0,0 0,0 0,0 0,0 0,0 0,0 0,0 0,0 0,0 0,0 0,0 0,0 0,0 0,0 0,0 0,0 0,0 0,0 0,0 0,0 0,0 0,0 0,0 0,0 0,0 0,0 0,0 0,0 0,0 0,0 8,0-8,0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0,9 9,-9-9,0 0,0 0,0 0,0 0,0 0,0 0,0 0,0 0,0 0,0 0,0 0,0 0,0 0,0 0,0 0,0 0,0 0,0 0,0 0,0 0,0 0,0 0,0 0,0 0,0 0,0 0,0 0,0 0,0 0,0 0,0 0,0 0,0 0,0 0,0 0,0 0,0 0,0 0,0 0,0 0,0 0,0 0,0 0,0 0,0 0,0 0,0 0,0 0,0 0,0 9,0-9,0 0,0 0,0 0,0 0,0 0,0 0,0 0,0 0,0 0,0 0,0 0,0 0,0 0,0 0,0 0,0 0,0 0,0 0,0 0,0 0,0 0,0 0,0 0,8-1,-8 1,0 0,0 0,0 0,0 0,0 0,0 0,0 0,0 0,0 0,0 13,0-13,0 0,0 0,0 0,0 0,0 0,0 0,0 0,0 0,0 0,0 0,0 0,0 0,0 0,0 0,0 0,0 0,0 0,0 8,0-8,0 0,0 0,0 0,0 0,0 0,0 0,0 0,0 0,0 0,0 0,0 0,0 0,0 0,11 0,-11 0,0 0,0 0,0 0,0 0,0 0,0 0,0 0,10 0,-10 0,0 0,0 8,0-8,12 0,-12 0,0 0,12 0,-13 8,10-8,-9 0,0 0,8 9,-8-9,0 0,0 0,0 0,8 0,-8 0,0 0,0 0,0 0,0 0,0 0,0 0,0 0,0 0,0 0,0 0,0 0,0 0,0 8,0-8,0 0,0 0,0 8,0-8,0 0,0 0,0 0,0 0,0 9,0-9,0 0,0 0,0 0,0 0,0 0,0 0,0 0,-9 0,9 0,0 0,0 0,0 0,0 0,0 0,0 0,0 0,0 0,0 0,0 0,0 0,0 0,0 0,0 0,0 0,0 0,0 0,0 0,0 0,0 0,0 0,0 0,0 0,0 0,-9 0,9 0,0 0,0 0,0 0,0 0,1-11,-1 11,0-7,0 7,12-16,13 16,31-22</inkml:trace>
  <inkml:trace contextRef="#ctx0" brushRef="#br0" timeOffset="94571">6429 9058,'0'0,"0"0,0 0,0 0,0 0,0 0,0 0,0 0,-32 114,32-114,12-1,-12 11,0-10,0 0,0 0,0 0,0 0,0 0,0 0,0 0,0 0,0 0,0 0,0 0,0 0,0 0,0 0,0 0,0 0,0 0,0 0,0 0,0 0,0 0,0 0,0 0,0 0,0 0,0 0,0 0,0 0,0 0,0 0,0 0,0 0,0 0</inkml:trace>
  <inkml:trace contextRef="#ctx0" brushRef="#br0" timeOffset="94827">6276 10106,'0'0,"0"0,0 0,0 0,0 0,0 0,0 0,0 0,0 0,0 0,0 0,0 0,0 0,0 0,0 0,0 0,0 0,0 0</inkml:trace>
  <inkml:trace contextRef="#ctx0" brushRef="#br0" timeOffset="149938">2059 10720,'0'0,"0"0,0 0,0 0,0 0,0 0,0 0,0 0,0 0,0 0,0 0,0 0,0 0,0 0,0 0,0 0,0 0,0 0,0 0,0 0,0 0,0 0,0 0,0 0,-11 87,11-87,0 0,0 0,0 0,0 0,0 0,0 0,0 0,0 0,-5 16,5-16,0 0,0 0,0 0,0 0,0 0,0 0,0 0,3 7,-3-7,0 0,0 0,0 0,0 0,0 0,0 0,0 0,0 0,0 0,0 0,0 0,0 0,0 0,0 0,0 0,0 0,0 0,0 0,0 0,7 11,-7-11,0 0,0 0,0 8,0-8,0 0,0 0,0 0,15 11,-15-11,0 0,0 0,10 15,-10-15,0 0,10 22,-10-22,10 27,-11 4,12 7,-12 0,1 7,-2 4,-9 5,10 0,0 2,-9 2,9-4,0-1,0 1,8-4,-8-3,1 1,-1-4,10-6,-9-4,0-4,-1-9,13-2,-12-6,10 0,-11-2,19 2,-2-4,3-10,10 9,7-8,8 0,12-14,7 3,9 2,7 0,1 11,7-12,6 10,6-1,9 0,5 0,6 14,9-13,6 11,9-11,9 7,4-7,8-2,5 12,4-11,5 8,6-9,4 11,7-9,8 16,2-6,7 2,0 2,4 2,1 2,0 0,5 3,-4-5,1 4,-4-6,-2-4,2 2,-5 2,4-1,-1 3,-4 3,-1-2,-8 2,-5 0,-5-1,-4-2,-5-1,-2-4,-5-10,-3 10,-5-12,-7 1,-5-1,-9 2,-5-2,-5 1,-8 1,-8-2,-9 1,-13-14,-11 14,-9-16,-11 2,-8-5,-6 1,-10-5,-4 0,-7-1,-2-3,-4-4,-3-6,-1-5,0-4,-5-7,-1-3,-5-4,-1-6,-1-5,-7-5,-1-4,1-6,0-3,-1 1,-20-4,2 0,-10 1,-5 2,-5 4,-5 3,4 4</inkml:trace>
  <inkml:trace contextRef="#ctx0" brushRef="#br0" timeOffset="150589">7333 10644,'0'0,"0"0,0 0,0 0,0 0,0 0,0 0,0 0,0 0,0 0,0 0,0 0,0 0,0 0,0 0,0 0,0 0,0 0,0 0,0 0,0 0,0 0,0 0,0 0,0 0,0 0,0 0,0 0,0 0,0 0,0 0,0 0,0 0,0 0,0 0,0 0,0 0,0 0,0 0,0 0,0 0,0 0,0 0,0 0,0 0,0 0,0 0,0 0,0 0,0 0,0 0,0 0,0 0,0 0,0 0,0 0,0 0,0 0,0 0,0 0,0 0,116-93,-116 93,0 0,0 0,0 0,0 0,0 0,0 0,0 0,0 0,0 0,0 0,0 0,0 0,0 0,0 0,0 0,-10 11,10-11,0 0,0 0,0 0,0 0,0 0,-12 13,12-13,0 0,0 0,0 0,0 0,-20 30,20-30,0 0,0 0,0 0,-25 48,25-48,0 0,0 0,-27 64,27-64,0 0,-26 83,26-83,-28 93,-2 14,-1 9,-2 4,5 2,6 2,4-3,16-1,-1-2,16 1,6-7,-7-12</inkml:trace>
  <inkml:trace contextRef="#ctx0" brushRef="#br0" timeOffset="151740">6660 9039,'0'0,"0"0,0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 10,-74-10,0 0,0 0,0 0,0 0,0 0,-13 8,13-8,0 0,0 0,0 0,0 0,-17 12,17-12,0 0,0 0,0 0,-20 13,20-13,0 0,0 0,-18 18,18-18,0 0,-16 22,16-22</inkml:trace>
  <inkml:trace contextRef="#ctx0" brushRef="#br0" timeOffset="152065">6422 10028,'0'0,"0"0,0 0,0 0,0 0,0 0,0 0,0 0,0 0,0 0,0 0,0 0,0 0,0 0,0 0,0 0,0 0,0 0,0 0,0 0,0 0,0 0,0 0,0 0,0 0,0 0,0 0,0 0,0 0,0 0,0 0,0 0,0 0,0 0,0 0,0 0,0 0,0 0,0 0,0 0,0 0,0 0,0 0,0 0,0 0,0 0,0 0,0 0,0 0,0 0,0 0,0 0,0 0,0 0,0 0,0 0,0 0,0 0,0 0,0 0,0 0,0 0,0 0,0 0,0 0,0 0,0 0,0 0,0 0,0 0,0 0,0 0,0 0,0 0,0 0,-45 94,45-94,0 0,0 0,0 0,-11 24,11-24,0 0,0 0,-13 25,13-25,0 0,-11 25,11-25</inkml:trace>
  <inkml:trace contextRef="#ctx0" brushRef="#br0" timeOffset="153313">6404 11246,'0'0,"0"0,0 0,0 0,0 0,0 0,0 0,0 0,0 0,0 0,0 0,0 0,0 0,0 0,0 0,0 0,0 0,0 0,0 0,0 0,0 0,0 0,0 0,0 0,0 0,0 0,0 0,0 0,0 0,0 0,0 0,0 0,0 0,0 0,0 0,0 0,0 0,0 0,0 0,0 0,0 0,0 0,0 0,0 0,0 0,0 0,0 0,0 0,0 0,0 0,0 0,0 0,0 0,0 0,0 0,0 0,0 0,0 0,0 0,0 0,0 0,0 0,0 0,0 0,0 0,0 0,0 0,0 0,0 0,0 0,0 0,0 0,0 0,0 0,0 0,-42 93,42-93,0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0,0 0,0 0,0 0,-1 9,1-9,0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0,-10 0,10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0,-9 0,9 0,0 0,0 0,0 0,0 0,0 0,0 0,0 0,0 0,0 8,0-8,0 0,0 0,0 0,0 0,0 0,0 0,0 0,0 0,0 0,0 0,0 0,0 0,0 0,0 0,0 0,0 0,0 0,0 0,0 0,0 0,0 0,0 0,0 0,0 0,0 0,0 0,0 0,0 0,-9 8,9-8,0 0,0 0,0 0,0 0,0 0,0 0,0 0,0 0,0 0,0 0,0 0,0 0,0 10,0-10,0 0,-10 0,10 0,0 0,-1 9,-9-10,10 12,0-11,0 13,0-13,0 0,0 0,0-8,0-3,12 0,-12 2,18 9,-1 0,-3 18,-3-5,-11-13,-8 0,-8-14</inkml:trace>
  <inkml:trace contextRef="#ctx0" brushRef="#br0" timeOffset="154721">5982 5189,'0'0,"0"0,0 0,0 0,0 0,0 0,0 0,0 0,0 0,0 0,0 0,0 0,0 0,0 0,0 0,0 0,0 0,0 0,0 0,0 0,0 0,0 0,0 0,0 0,0 0,0 0,0 0,0 0,0 0,0 0,0 0,0 0,0 0,0 0,0 0,0 0,0 0,0 0,0 0,0 0,0 0,0 0,0 0,0 0,0 0</inkml:trace>
  <inkml:trace contextRef="#ctx0" brushRef="#br0" timeOffset="154988">6340 6239,'0'0,"0"0,0 0,0 0,0 0,0 0,0 0,0 0,0 0,0 0,0 0,0 0,0 0,0 0,0 0,0 0,0 0,0 0,0 0,0 0,0 0,0 0,0 0,0 0,0 0,0 0,0 0,0 0,0 0,0 0,0 0,0 0,0 0,0 0,0 0,0 0</inkml:trace>
  <inkml:trace contextRef="#ctx0" brushRef="#br0" timeOffset="156178">6329 7353,'0'0,"0"0,0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0,68-24,-68 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8,0-8,0 0,0 0,0 0,0 0,0 0,0 0,0 0,0 0,0 0,0 0,0 0,0 0,0 0,0 0,0 0,0 0,0 0,0 0,0 0,0 0,0 0,0 0,0 0,0 0,0 0,0 0,0 0,0 0,0 0,0 0,0 0,0 0,0 0,0 0,0 0,0 0,0 0,0 0,0 0,0 0,0 0,0 0,0 0,0 0,0 0,0 0,0 0,0 0,0 0,0 0,0 0,0 0,0 0,0 0,0 0,0 0,0 0,0 0,0 0,0 0,0 0,0 0,0 0,0 0,0 0,0 0,0 0,0 0,0 0,0 0,0 0,0 0,0 0,0 0,0 0,0 0,0 0,0 0,0-8,0 8,0 0,0 0,11 0,-11 0,0 0,10-27,-10 27</inkml:trace>
  <inkml:trace contextRef="#ctx0" brushRef="#br0" timeOffset="156881">6469 7985,'0'0,"0"0,0 0,0 0,0 0,0 0,0 0,0 0,0 0,0 0,0 0,0 0,0 0,0 0,0 0,0 0,0 0,0 0,0 0,0 0,0 0,0 0,0 0,0 0,0 0,0 0,0 0,0 0,0 0,0 0,0 0,0 0,0 0,0 0,0 0,0 0,0 0,0 0,0 0,0 0,0 0,0 0,0 0,0 0,0 0,0 0,0 0,0 0,0 0,0 0,0 0,0 0,0 0,0 0,0 0</inkml:trace>
  <inkml:trace contextRef="#ctx0" brushRef="#br0" timeOffset="157227">6472 8857,'0'0,"0"0,0 0,0 0,0 0,0 0,0 0,0 0,0 0,0 0,0 0,0 0,0 0,0 0,0 0,0 0,0 0,0 0,0 0,0 0,0 0,0 0,0 0,0 0,0 0,0 0,0 0,0 0,0 0,0 0,0 0,0 0,0 0,0 0,0 0,0 0,0 0,0 0,0 0,0 0,0 0,0 0,0 0,0 0,0 0,0 0,0 0,0 0,0 0,0 0,0 0,0 0,0 0,0 0,0 0</inkml:trace>
  <inkml:trace contextRef="#ctx0" brushRef="#br0" timeOffset="158006">6361 10176,'0'0,"0"0,0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59,-5-59,0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0,9 0,-9 0,0 0,0 0,0 0,0 0,0 0,0 0,0 0,0 0,0 0,0-9,0 9,0 0,0 0,0 0,0 0,0 0,0 0,0 0,0 0,0 0,0 0,0 0,0 0,0 0,0 0,0 0,0 0,0 0,0 0,0 0,0 0,0 0,0 0,0 0,0 0,0 0,0 0,9-9,-9 9,0 0,0 0,0 0,0 0,0 0,0 0,0 0,0 0,0 0,8-11,-8 11,0 0,0 0,9 0,-9 0,0 0,25-24,-25 24</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9:21.684"/>
    </inkml:context>
    <inkml:brush xml:id="br0">
      <inkml:brushProperty name="width" value="0.05292" units="cm"/>
      <inkml:brushProperty name="height" value="0.05292" units="cm"/>
      <inkml:brushProperty name="color" value="#FF0000"/>
    </inkml:brush>
  </inkml:definitions>
  <inkml:trace contextRef="#ctx0" brushRef="#br0">2465 9396,'0'0,"0"0,0 0,0 0,0 0,0 0,193 32,-113-27,121 0,-162-5,1-1,-1 1,45 0,3 0,5 0,8 0,9 1,10-2,10 1,7 0,10-9,7 10,5-1,4 0,6-1,-1 1,-4 0,-4 0,-13 0,-5-2,-19 14,-14-4,-18-9,-18 12,-14-12</inkml:trace>
  <inkml:trace contextRef="#ctx0" brushRef="#br0" timeOffset="26016">2284 10687,'0'0,"0"0,0 0,0 0,0 0,0 0,0 0,0 0,0 0,0 0,0 0,0 0,0 0,0 0,0 0,0 0,0 0,0 0,0 0,0 0,0 0,0 0,0 0,0 0,0 0,0 0,0 0,0 0,0 0,0 0,0 0,0 0,0 0,0 0,0 0,0 0,0 0,0 0,0 0,0 0,0 0,0 0,0 0,0 0,0 0,0 0,0 0,0 0,0 0,0 0,0 0,0 0,0 0,0 0,0 0,0 0,102 24,-102-24,0 0,0 0,24 0,-24 0,0 0,30-10,-30 10,38 0,2-1,8 1,7 0,8 12,11-14,9 11,15-10,11 1,13 0,20-1,12 1,19-12,15 0,15 2,9 9,6 0,1 1,1 19,-2-6,-1 5,-9 0,-21 5,-26-1,-33 0,-44 2,-36-11</inkml:trace>
  <inkml:trace contextRef="#ctx0" brushRef="#br0" timeOffset="33398">2248 14959,'0'0,"0"0,0 0,0 0,0 0,0 0,0 0,0 0,0 0,0 0,0 0,0 0,0 0,0 0,0 0,0 0,0 0,0 0,0 0,0 0,0 0,0 0,0 0,0 0,0 0,0 0,0 0,0 0,0 0,0 0,0 0,0 0,0 0,0 0,0 0,0 0,0 0,0 0,0 0,0 0,0 0,0 0,0 0,0 0,0 0,0 0,0 0,0 0,0 0,0 0,51-41,-51 41,0 0,0 0,0 0,23-18,-23 18,0 0,0 0,38-16,-38 16,0 0,47-18,-47 18,62-18,9 4,6-1,6 3,7-2,4 0,8 1,9 1,9 1,8-4,9-2,11-1,7-5,10 1,10 3,3 4,6 5,3 8,-1 1,0 22,-12 4,-17 7,-20-2,-20-1,-23-4,-21-9,-17-14</inkml:trace>
  <inkml:trace contextRef="#ctx0" brushRef="#br0" timeOffset="52569">2191 11923,'0'0,"0"0,0 0,0 0,0 0,0 0,0 0,0 0,0 0,0 0,0 0,0 0,0 0,0 0,0 0,0 0,0 0,0 0,0 0,0 0,0 0,0 0,0 0,0 0,0 0,0 0,0 0,0 0,0 0,0 0,0 0,0 0,0 0,0 0,0 0,0 0,0 0,0 0,0 0,0 0,0 0,0 0,0 0,171 15,-171-15,53-10,10-1,9-1,8-4,8-1,14-1,10 0,19 5,12 12,12 1,8-1,7 10,8 2,15 1,19 1,11 7,9 9,3 6,-4 11,-16 4,-24 4</inkml:trace>
  <inkml:trace contextRef="#ctx0" brushRef="#br0" timeOffset="70575">4020 16022,'0'0,"0"0,0 0,0 0,0 0,0 0,0 0,0 0,0 0,0 0,0 0,0 0,0 0,0 0,0 0,0 0,0 0,0 0,0 0,0 0,0 0,0 0,0 0,0 0,0 0,0 0,0 0,0 0,0 0,157 92,-157-92,29 29,7 3,7-2,10-1,7-1,3-7,3-2,1-2,4 2,2-5,9 1,5-17,14 3,8-2,7-19,3-5,1-2,-2-7,-2 1,1 3,-3-1,-5 8,-4 5,-9 6,-7 12,-4-2,-13 3,-10-1,-7 0,-8-2,0-12,-7 3,0-3,-7 0,-4 14,-8-13,-13 13,-8 0,-11 0,-10 0,-3 9</inkml:trace>
  <inkml:trace contextRef="#ctx0" brushRef="#br0" timeOffset="70848">6461 16175,'-36'9,"-6"-7,42-2,0 0,-37 18,37-18,-76 18,-3 1,1 3,-3-1,-3-1,-4 0,-3-1,-4-3,1 4,0-6,-2-2,-6-1,-3-10,-4 0,-3-2,1 1,-1 0,2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1:11.378"/>
    </inkml:context>
    <inkml:brush xml:id="br0">
      <inkml:brushProperty name="width" value="0.05292" units="cm"/>
      <inkml:brushProperty name="height" value="0.05292" units="cm"/>
      <inkml:brushProperty name="color" value="#FF0000"/>
    </inkml:brush>
  </inkml:definitions>
  <inkml:trace contextRef="#ctx0" brushRef="#br0">4326 8984,'0'0,"0"0,0 0,0 0,0 0,0 0,195-1,-120-13,110-25,-151 39,-1-11,-8 11,30-9,-9 9,-11 0,-7 0,-16 0,-12 0,0 0,-20 0,-13 0,-15 0,-16 0,-12-15,-11 17,-9-18,-8 16,-5-15,1 14,3-10,7 11,16-1,20-7,24 9,22-1,16 0,31 0,22-1,30-7,23 8,18-12,10 12,11 0,3 0,-4 19,-5-2,-17-2,-19 4,-30-7,-28-4,-26-6,-28-2,-24-2,-23-10,-27-1,-19-3,-14-1,-15 0,-6 5,-3 4,4 8,10 0,12 1,21 11,24 6,35 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1:48.499"/>
    </inkml:context>
    <inkml:brush xml:id="br0">
      <inkml:brushProperty name="width" value="0.05292" units="cm"/>
      <inkml:brushProperty name="height" value="0.05292" units="cm"/>
      <inkml:brushProperty name="color" value="#FF0000"/>
    </inkml:brush>
  </inkml:definitions>
  <inkml:trace contextRef="#ctx0" brushRef="#br0">4980 10603,'0'0,"0"0,0 0,0 0,0 0,0 0,0 0,0 0,0 0,0 0,0 0,0 0,0 0,0 0,0 0,0 0,0 0,0 0,0 0,0 0,0 0,0 0,0 0,0 0,0 0,0 0,0 0,0 0,0 0,0 0,0 0,0 0,0 0,0 0,0 0,0 0,0 0,0 0,0 0,0 0,0 0,0 0,0 0,0 0,0 0,0 0,0 0,-130 10,130-10,0 0,0 0,-28 0,28 0,0 0,-29 13,29-13,-33 2,-2 9,0-11,-2 15,0-7,-4 1,-1-10,-1 16,-2-15,0 11,0-10,-4-2,3 9,-3-7,2-1,-1 0,1 0,4 9,5-9,0 9,6-9,5 8,5-8,4 0,4 0,3 11,1-11,10 0,-8 0,8 9,0-9,0 0,0 0,11 0,-11 0,8 0,-8 0,11 0,-11 0,9 0,-9 0,8 0,-8 0,9 0,-9 0,9 0,-9 0,12-10,-12 10,10-9,-10 9,0-8,9 8,-9 0,22 0</inkml:trace>
  <inkml:trace contextRef="#ctx0" brushRef="#br0" timeOffset="1057">4461 10617,'0'0,"0"0,0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54,53-54,0 0,0 0,0 0,0 0,0 0,0 0,0 0,0 0,-12 0,12 0,0 0,0 0,0 0,0 0,0 0,0 0,0 0,-9 10,9-10,0 0,0 0,0 0,0 0,0 0,0 0,-12 0,12 0,0 0,0 0,0 0,0 0,0 0,-13 0,13 0,0 0,0 0,0 0,0 0,-15 1,15-1,0 0,0 0,0 0,-18 0,18 0,0 0,0 0,-17 0,17 0,0 0,-18 0,18 0,-21 0,-2-17,-4 5,0-8,-3-3,0-9,-2-5,-1-10,1-8,-1-9,2-12,4-8,-2-13,10-1,1 4,7 4,14 11,-1-6,1-6,-1-6,13 0,-14 8,16 15,-3 12,3 21,5 12,2 4,1-5,2-6,6 1,-2 1,3 9,2 8,-4 7,1 9,-1 1,-2 0,-2 0,-3 0,-2 0,-4 0,-4 0,-2 0,8 0,-1 0,0-14</inkml:trace>
  <inkml:trace contextRef="#ctx0" brushRef="#br0" timeOffset="29372">4635 8968,'0'0,"0"0,0 0,0 0,0 0,0 0,0 0,0 0,0 0,0 0,0 0,0 0,0 0,0 0,0 0,0 0,0 0,0 0,0 0,0 0,0 0,0 0,0 0,0 0,0 0,0 0,0 0,0 0,0 0,0 0,0 0,0 0,0 0,0 0,0 0,0 0,0 0,0 0,0 0,0 0,0 0,0 0,0 0,0 0,0 0,0 0,0 0,0 0,0 0,0 0,77 101,-77-101,0 0,21 43,-21-43,19 48,-5 3,0 0,-2-3,-3-8,-1-8,3-7,2-7,6-8,2-10,2 0,1-10,-3-10,-3-6,-1-4,-3-5,-1-7,-2-1,4-2,3-2,4 2,4 0,0 8,1 4,-4 9,-7 8,-8 16,-8 0,-13 0,-10 14,-18 10,-9 8,-14 10,-6 3,-6 3,-2 0,6 6,5-5,9-3,13-7,12-15,15-9,18-15,0 9,30-9,7-8,15-5,9-2,6-3,4 2,3-1,1 6,-6 0,-2 9,-4-6,-7 8,-7 1,-12-1,-11 0,-12 0,-5 0,-9 0,0 0,-14 0,-5 0,-12-11,-12-3,-8-4,-8-3,-1 1,-4-3,3-1,4-1,4-1,7 2,5-1,10-2,12-6</inkml:trace>
  <inkml:trace contextRef="#ctx0" brushRef="#br0" timeOffset="30044">5841 9147,'0'0,"0"0,0 0,0 0,0 0,0 0,0 0,0 0,0 0,0 0,0 0,0 0,0 0,0 0,163 25,-163-25,28-11,26 11,5-16,7 9,-1-10</inkml:trace>
  <inkml:trace contextRef="#ctx0" brushRef="#br0" timeOffset="30340">6467 8787,'-11'20,"11"17,0-37,0 0,0 0,-11 38,11-38,0 0,-11 81,11-81,-2 102,0 17,-1 19,17 4,-6-4</inkml:trace>
  <inkml:trace contextRef="#ctx0" brushRef="#br0" timeOffset="663007.4155">5318 11294,'0'0,"0"0,0 0,0 0,0 0,0 0,0 0,0 0,0 0,0 0,-17 112,17-112,0 0,-1 56,1-56,-15 64,12 4,-12 7,13 3,-11 3,11 2,-12 0,12-2,0-4,1-7,-1-9,12-15,-11-10,0-15,1-21,1-28,-10-18</inkml:trace>
  <inkml:trace contextRef="#ctx0" brushRef="#br0" timeOffset="663622.9075">5082 11254,'0'0,"0"0,0 0,0 0,0 0,0 0,0 0,0 0,0 0,0 0,0 0,0 0,0 0,0 0,0 0,0 0,0 0,0 0,0 0,0 0,0 0,193 39,-107-38,18-10,8 9,14-1,8 11,8-11,17 18,22-17,30 9,26-8,13-2,12 2,3-2,8 1,11-1,11 21,-5-4,-6 3,-16 2,-21-3,-6 9,-16 4,-7 4,-11 4,-14-1,-11 1,-12 1,-11 7,-16-2,-18 2,-16 0,-23-3,-19-5,-33-19</inkml:trace>
  <inkml:trace contextRef="#ctx0" brushRef="#br0" timeOffset="664741.8019">5145 12287,'0'0,"0"0,0 0,0 0,0 0,0 0,0 0,0 0,156 9,-156-9,68-2,7 4,2-13,1-4,10-1,2 1,7 1,6 5,8 9,12-12,14 12,16-14,24 6,21-7,26 2,30 0,16-1,26 4,19 9,22 1,9 17,13 15,-3 11,-12 7,-4 15,-19 6,-7 12,-14 7,-28 8,-42-9,-63-21,-67-28,-55-25,-32-15,-13-11,0 2,0 2,-12 7,3-11,-5 11,-5-16,-6 7,-1-4,2 3,2 2,6 8,-1-12,7 12,10 0,-9 0,9-10,0 10,0-10,0 10,0-13,0 13,0-10,0 10,0-10,0 10,0-11,0 0,-9-12,-7-17,-11-22,-8-27,-14-27,-14-27,-21-31,-28-32,-36-36,-55-37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3:26.617"/>
    </inkml:context>
    <inkml:brush xml:id="br0">
      <inkml:brushProperty name="width" value="0.05292" units="cm"/>
      <inkml:brushProperty name="height" value="0.05292" units="cm"/>
      <inkml:brushProperty name="color" value="#FF0000"/>
    </inkml:brush>
  </inkml:definitions>
  <inkml:trace contextRef="#ctx0" brushRef="#br0">5072 8644,'0'0,"0"0,0 0,0 0,0 0,0 0,0 0,0 0,0 0,0 0,0 0,0 0,0 0,0 0,0 0,0 0,0 0,0 0,0 0,0 0,0 0,0 0,0 0,0 0,0 0,0 0,0 0,0 0,0 0,0 0,0 0,0 0,0 0,0 0,0 0,0 0,0 0,0 0,0 0,0 0,0 0,0 0,0 0,0 0,0 0,0 0,0 0,0 0,0 0,0 0,0 0,0 0,0 0,0 0,0 0,0 0,0 0,0 0,0 0,0 0,0 0,0 0,0 0,0 0,-165 22,116-9,-6-13,-1 8,-2-7,5-1,1 0,3 0,4 0,4 1,6-1,10 8,10-8,15 0,0 13,15-1,-1 8,1 0,-3 6,-13 2,0 3,1 7,-18-2,3 3,1-2,1-7,3 1,9-6,-13-2,14-5,0-3,0-4,19-11,-3 8,8-8,7-15,9-1,11-4,5-2,7 2,1 6,-1 6,-4 7,-9 2,-8 17,-9 2,-9 4,-12 3,-13 4,-15 0,-15 4,-17 3,-12 0,-7-3,-1-1,3-6,5-2,9-10,11-4,11-12,11 0,18-18</inkml:trace>
  <inkml:trace contextRef="#ctx0" brushRef="#br0" timeOffset="760">5334 8751,'0'0,"0"0,0 0,0 0,0 0,0 0,0 0,0 0,0 0,0 0,0 0,0 0,0 0,0 0,0 0,0 0,0 0,0 0,0 0,0 0,0 0,0 0,0 0,0 0,0 0,0 0,0 0,0 0,0 0,0 0,0 0,0 0,0 0,0 0,0 0,0 0,0 0,0 0,0 0,0 0,0 0,0 0,0 0,0 0,0 0,0 0,0 0,0 0,0 0,0 0,0 0,0 0,0 0,0 0,0 0,0 0,0 0,0 0,0 0,0 0,0 0,0 0,0 0,0 0,0 0,0 0,0 0,0 0,0 0,0 0,0 0,0 0,0 0,0 0,0 0,135-1,-135 1,62 0,4-1,-3 10,-6 1,-9 5,-9 3,-19 3,-20 8,0 2,-33 5,-10 0,-8-2,2-5,6-4,10-7,10-6,14-12,9 13,27-13,13 10,15-10,7 15,7-8,-4 2,-4 4,-9 1,-15 1,-16 4,-21 5,-16 5,-24 3,-24-3,-21 0,-12-4,-5-1,0 2,9-2,8 3,15-5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6:56.380"/>
    </inkml:context>
    <inkml:brush xml:id="br0">
      <inkml:brushProperty name="width" value="0.05292" units="cm"/>
      <inkml:brushProperty name="height" value="0.05292" units="cm"/>
      <inkml:brushProperty name="color" value="#FF0000"/>
    </inkml:brush>
  </inkml:definitions>
  <inkml:trace contextRef="#ctx0" brushRef="#br0">13677 9000,'0'0,"0"0,0 0,0 0,0 0,0 0,0 0,0 0,0 0,0 0,0 0,0 0,0 0,0 0,0 0,0 0,0 0,0 0,0 0,0 0,0 0,0 0,0 0,0 0,0 0,0 0,0 0,0 0,0 0,0 0,0 0,0 0,0 0,0 0,0 0,0 0,0 0,0 0,0 0,0 0,0 0,0 0,0 0,0 0,0 0,0 0,0 0,0 0,0 0,0 0,0 0,0 0,0 0,0 0,0 0,0 0,0 0,0 0,0 0,0 0,0 0,0 0,0 0,0 0,0 0,0 0,0 0,0 0,0 0,0 0,0 0,0 0,0 0,0 0,0 0,-165 20,165-20,-39 1,-6-1,5 0,-3 10,2-10,-5 2,-6-2,-2-8,-6 8,3 1,-3-8,5 8,-2-1,0 1,-27 7,-6 10,-7 2,-4 8,18-5,4-4,-3-6,-10 0,5 0,-2 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6:22.552"/>
    </inkml:context>
    <inkml:brush xml:id="br0">
      <inkml:brushProperty name="width" value="0.05292" units="cm"/>
      <inkml:brushProperty name="height" value="0.05292" units="cm"/>
      <inkml:brushProperty name="color" value="#FF0000"/>
    </inkml:brush>
  </inkml:definitions>
  <inkml:trace contextRef="#ctx0" brushRef="#br0">11119 6957,'0'0,"0"0,0 0,0 0,0 0,0 0,0 0,0 0,0 0,0 0,0 0,0 0,0 0,0 0,0 0,0 0,0 0,0 0,0 0,0 0,0 0,0 0,0 0,0 0,0 0,0 0,0 0,0 0,0 0,0 0,0 0,0 0,0 0,0 0,0 0,0 0,0 0,0 0,0 0,0 0,0 0,0 0,0 0,0 0,0 0,-43 161,33-73,8 7,0 7,1 4,-1 0,0 6,0 1,1 4,-9 5,9-2,-1-4,1-10,-14-16,15-19,-10-22,10-19,-8-21,8-18,1-17,0-17,-1-18,1-11,-1-5,-14-3,-1 0,-14 6,-3 1,-6 6,-4 11,-2 7,-11 15,1 17,-2 17,-4 0,3 33,1 12,3 15,13 10,14 9,25-1,0-5,22-9,18-10,14-13,27-16,14-16,9-17,-1-11,-4-5,-7-5,-3-4,-6-9,-8-4,-9-4</inkml:trace>
  <inkml:trace contextRef="#ctx0" brushRef="#br0" timeOffset="445.0445">11394 8047,'-32'0,"2"12,30-12,0 0,-25 13,25-13,-50 21,1 13,12 4,5 7,5 1,17-5,10-3,-2-8,27-6,6-9,9-15,11-11,0-12,8-11,-5-6,-9 3,-1 2,-20 12,-8 7,-16 16,0 0,0 9,-11 16,-1 7,3 9,9-1,-1-3,0 0,28-7,9-13,9-18,10-9,8-21,4-4</inkml:trace>
  <inkml:trace contextRef="#ctx0" brushRef="#br0" timeOffset="1095.1095">12348 8211,'0'0,"0"0,0 0,0 0,0 0,0 0,0 0,0 0,0 0,0 0,0 0,0 0,0 0,0 0,0 0,0 0,0 0,0 0,0 0,0 0,0 0,0 0,0 0,0 0,0 0,0 0,-166 42,166-42,-57 17,-4 9,0 8,7 7,11-3,12 1,17-4,13-5,16-5,18-3,12-13,14-11,9-26,8-19,0-18,-2-17,-4-13,-4-10,-5-4,-6-7,-9 5,-4 5,-10 7,-6 12,-12 9,-13 13,0 16,-18 12,-8 23,-7 14,-3 29,-4 21,1 24,6 21,-3 21,7 17,14 7,11-2,31-6,24-14,19-16,16-18,8-27</inkml:trace>
  <inkml:trace contextRef="#ctx0" brushRef="#br0" timeOffset="1869.1869">15424 8128,'0'0,"0"0,0 0,0 0,0 0,0 0,0 0,0 0,0 0,0 0,0 0,0 0,0 0,0 0,0 0,0 0,0 0,0 0,0 0,0 0,0 0,0 0,0 0,0 0,0 0,0 0,0 0,0 0,0 0,0 0,0 0,0 0,0 0,0 0,0 0,0 0,0 0,0 0,0 0,0 0,0 0,0 0,0 0,0 0,0 0,0 0,0 0,0 0,0 0,0 0,0 0,0 0,0 0,0 0,0 0,0 0,0 0,0 0,0 0,0 0,0 0,0 0,0 0,0 0,0 0,-193 124,117-70,8 8,10 6,19-3,19-5,19-10,16-9,17-14,8-11,5-16,6-14,1-11,2-14,1-6,2-5,-7-1,-8 7,-8 9,-15 8,-10 9,-9 8,0 10,0-11,0 11,0 11,11 6,-10 8,16 9,0 9,9 4,9 3,3-3,5-9,8-12,5-18,3-20,1-16</inkml:trace>
  <inkml:trace contextRef="#ctx0" brushRef="#br0" timeOffset="2557.2557">16371 8479,'0'0,"0"0,0 0,0 0,0 0,0 0,0 0,0 0,0 0,0 0,0 0,0 0,0 0,0 0,0 0,0 0,0 0,0 0,0 0,0 0,0 0,0 0,0 0,0 0,0 0,0 0,0 0,-70-1,70 1,0 0,0 0,-48 1,48-1,0 0,-59 10,59-10,-60 22,0 13,8 7,9 6,9 2,12-6,22-4,0-10,26-8,14-12,13-20,10-16,7-23,4-11,7-23,-5-8,-7-4,-8-5,-24 8,-5 2,-7 1,-14 4,-11 4,-1 4,-19 8,1 11,4 10,-4 10,1 13,-4 12,-2 16,1 22,-5 18,-1 25,-8 23,4 21,4 14,6 7,24 1,-1-7,18-10,15-9,4-13,12-17,4-22,1-22,4-35</inkml:trace>
  <inkml:trace contextRef="#ctx0" brushRef="#br0" timeOffset="3251.3251">17157 8565,'0'0,"0"0,0 0,0 0,0 0,0 0,0 0,0 0,0 0,0 0,0 0,0 0,0 0,0 0,0 0,0 0,0 0,0 0,0 0,0 0,0 0,0 0,0 0,0 0,0 0,0 0,0 0,0 0,0 0,0 0,0 0,0 0,0 0,0 0,0 0,0 0,0 0,0 0,0 0,0 0,0 0,0 0,0 0,0 0,0 0,0 0,10-21,-10 21,0 0,0 0,0 0,0 0,-28-13,28 13,0 0,0 0,0 0,-34-10,34 10,0 0,0 0,-41 1,41-1,0 0,-45-8,-5 8,-5 28,1 1,4 11,4 5,18 6,8-4,21-3,-1-10,31-15,6-20,11-16,5-15,7-16,-5-12,0-15,-8-12,-7-12,-3-8,-5-6,-5-4,-5-2,-10 1,-13 6,0 8,0 12,-20 16,6 17,-6 20,5 19,0 20,-5 18,1 25,-9 25,-5 29,-2 31,-2 24,0 17,12 11,16-2,11-10,33-19</inkml:trace>
  <inkml:trace contextRef="#ctx0" brushRef="#br0" timeOffset="16016.6015">9747 8995,'0'0,"0"0,0 0,0 0,0 0,0 0,0 0,0 0,0 0,0 0,0 0,0 0,0 0,0 0,0 0,0 0,0 0,0 0,0 0,0 0,0 0,0 0,0 0,0 0,0 0,0 0,0 0,0 0,0 0,0 0,0 0,0 0,0 0,0 0,0 0,0 0,0 0,0 0,0 0,0 0,0 0,0 0,0 0,0 0,0 0,0 0,0 0,0 0,0 0,0 0,0 0,0 0,0 0,0 0,0 0,0 0,111-95,-111 95,0 0,20-10,-20 10,24-9,0-1,6 1,1 0,7-1,0 11,4-16,8 15,3-15,5 15,0-14,9 14,9 0,12 13,11 11,-2 2,-7-8,-4-20,-10 2,3-8,-2-3,-1 1,6 10,5 0,4-2,-3 2,-7 1,-6 8,22 18,20 34,2 22,-12 7,-27-29,-22-33,4-17,-8-11,2 0,-14 0,-9 0,9 12,13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9:35.347"/>
    </inkml:context>
    <inkml:brush xml:id="br0">
      <inkml:brushProperty name="width" value="0.05292" units="cm"/>
      <inkml:brushProperty name="height" value="0.05292" units="cm"/>
      <inkml:brushProperty name="color" value="#FF0000"/>
    </inkml:brush>
  </inkml:definitions>
  <inkml:trace contextRef="#ctx0" brushRef="#br0">10059 15258,'0'0,"0"0,0 0,0 0,0 0,0 0,0 0,0 0,0 0,0 0,0 0,0 0,0 0,0 0,0 0,0 0,0 0,0 0,0 0,0 0,0 0,0 0,0 0,0 0,0 0,0 0,164-21,-164 21,47 0,4-1,3 1,5 0,0 0,2 0,1 0,-2-15,5 4,4-3,5 0,7 1,4 3,1 1,1 0,-3 0,5-3,2 0,3-2,2 3,2-1,-1 3,-4 1,2 6,-3-13,0 15,4-12,1 10,2 2,0 0,-6-1,-9 0,-2 0,-1 13,1-5,0 2,0 2,2 3,3 2,-6 5,-7-2,-6-6,-9-1,-7-12,-7 12,-4-12,-6 0,0 8,-4-8,-3-1,0 1,-5 0,2 0,-1 0,1-1,-1 12,-4-2,-2-9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9:56.513"/>
    </inkml:context>
    <inkml:brush xml:id="br0">
      <inkml:brushProperty name="width" value="0.05292" units="cm"/>
      <inkml:brushProperty name="height" value="0.05292" units="cm"/>
      <inkml:brushProperty name="color" value="#FF0000"/>
    </inkml:brush>
  </inkml:definitions>
  <inkml:trace contextRef="#ctx0" brushRef="#br0">1895 6039,'0'0,"0"0,0 0,0 0,0 0,0 0,0 0,0 0,179 42,-179-42,38 0,-23-11,-3-1,-1-2,2 2,11-5,23-2,16-1,-3 3,-8 3,-6-2,28-2,42-4,-3 3,-18 2,-47 6,-31-2,28-5,20 1,-3 0,11 3,-6 0,-6 1,14-2,1 1,-7 2,9-1,3 13,0-12,3 12,-2-2,0 1,1 1,-1-2,-1 2,0 10,3-12,6 15,2-4,10-1,7 6,12 3,15 10,23 9,24 21,33 27,39 37,56 64</inkml:trace>
  <inkml:trace contextRef="#ctx0" brushRef="#br0" timeOffset="1328.2656">2187 8152,'0'0,"-92"-88,92 88,0 0,-37-37,37 37,-66-68,22 11,22 14,22 14,0 5,0 10,1 3,7 11,4-14,7 14,3-13,-1 13,-1-11,-4 11,-4 0,0 0,8 0,13 0,14 11,14-11,11 14,5-6,14 6,6-2,6 4,5-1,-4-1,-1 0,-4-1,2-1,-1-3,9 0,7 1,7 0,12 1,13 3,15 4,14 4,9 7,12 9,5 9,4 9,1 16,-9 8,-6 11,-1 13,0 17,1 22,18 37,22 69</inkml:trace>
  <inkml:trace contextRef="#ctx0" brushRef="#br0" timeOffset="6429.2856">5284 5099,'0'0,"0"0,0 0,0 0,0 0,0 0,0 0,0 0,0 0,0 0,84 104,-84-104,0 0,29 32,-29-32,20 20,-12-10,-8-10,-1 10,1-10,13 20,-13-3,12 3,-5 5,-7 3,17 0,-10 4,-7-1,14 0,-5 3,-10-1,13 0,-13 2,13-2,-14 5,11 1,-11 1,1 6,0 2,11 5,-10 3,-2-1,10 5,-8 1,14 1,-7 1,1 1,2-2,-2 0,-2-2,-6 0,-2-1,2-5,-2 0,8 0,-6-1,-2 2,2-4,-2 1,2 0,8-4,-8-1,7-6,-8-6,0-3,1-5,0-7,-1-4,1-5,0-11,0 9,0-9,0 0,0 0,0 0,0 0,0 0,7 0,-7 0,1-8,-1 8,0 0,0 0,0 0,0-9,0 9,0 0,0 0,0 0,0 0,0 0,0 0,0 0,0 0,0 0,0 0,0 0,0 0,0 0,0 0,0 0,0 0,0 0,0 0,-9 1,9-1,0 0,-10 0,-3 0,-11-29</inkml:trace>
  <inkml:trace contextRef="#ctx0" brushRef="#br0" timeOffset="8652.7302">398 14616,'0'0,"0"0,0 0,0 0,0 0,0 0,0 0,0 0,0 0,0 0,0 0,0 0,0 0,-41-130,41 130,-30-121,1 4,3881-2037,-3852 2154,0-9,98-48,-1-2,-3 0,-3 3,-112 56</inkml:trace>
  <inkml:trace contextRef="#ctx0" brushRef="#br0" timeOffset="12415.4826">5501 11098,'0'0,"0"0,0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13,2-13,0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0,16 1,-16-1,0 0,0 0,0 0,0 0,0 0,0 0,0 0,0 0,0 0,0 0,0 0,0 0,0 0,0 0,0 0,0 0,0 0,0 0,0 0,0 0,0 0,0 0,0 0,0 0,0 0,0 0,0 0,0 0,0 0,0 0,0 0,0 0,0 0,0 0,0 0,0 0,0 0,0 0,0 0,0 0,0 0,0 0,0 0,0 0,0 0,0 0,0 0,0 0,0 0,0 0,0 0,0 0,0 0,0 0,0 0,0 0,0 0,0 0,0 0,0 0,0 0,0 0,0 0,0 0,0 0,0 0,0 0,0 0,0 0,0 0,0 0,0 0,0 0,0 0,0 0,0-10,13 10,-13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0,0 0,0 0,15 0,-15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0,8-1,-8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10,9-10,0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0,-16 7,16-7,0 0,0 0,0 0,0 0,0 0,0 0,0 0,0 0,0 0,0 0,0 0,0 0,0 0,0 0,0 0,0 0,0 0,0 0,0 0,0 0,0 0,0 0,0 0,0 0,0 0,0 0,0 0,0 0,0 0,0 0,0 0,0 0,0 0,0 0,0 0,0 0,0 0,0 0,0 0,0 0,0 0,0 0,0 0,-12 0,12 0,0 0,0 0,0 0,0 0,0 0,0 0,0 0,0 0,0 0,0 0,0 0,0 0,0 0,0 0,0 0,0 0,0 0,0 0,0 0,0 0,0 0,0 0,0 0,0 0,0 0,0 0,0 0,0 0,0 0,0 0,0 0,-14 0,14 0,0 0,0 0,0 0,0 0,0 0,0 0,0 0,0 0,0 0,0 0,0 0,0 0,0 0,0 0,0 0,0 0,0 0,0 0,0 0,0 0,0 0,0 0,0 0,0 0,0 0,0 0,0 0,0 0,0 0,0 0,0 0,0 0,0 0,0 0,0 0,0 0,0 0,0 0,0 0,0 0,0 0,-15 0,15 0,0 0,0 0,0 0,0 0,0 0,0 0,0 0,0 0,0 0,0 0,0 0,0 0,0 0,0 0,0 0,0 0,0 0,0 0,0 0,0 0,0 0,0 0,0 0,0 0,0 0,0 0,0 0,0 0,0 0,0 0,0 0,0 0,0 0,-17 8,17-8,0 0,0 0,0 0,0 0,0 0,0 0,0 0,0 0,0 0,0 0,0 0,0 0,0 0,0 0,0 0,0 0,0 0,0 0,0 0,0 0,0 0,0 0,0 0,0 0,0 0,0 0,0 0,0 0,0 0,0 0,0 0,0 0,0 0,0 0,0 0,0 0,0 0,0 0,0 0,-17 0,17 0,0 0,0 0,0 0,0 0,0 0,0 0,0 0,0 0,0 0,0 0,0 0,0 0,0 0,0 0,0 0,0 0,0 0,0 0,0 0,0 0,0 0,0 0,0 0,0 0,0 0,0 0,0 0,0 0,0 0,0 0,0 0,0 0,0 0,0 0,0 0,-18 0,18 0,0 0,0 0,0 0,0 0,0 0,0 0,0 0,0 0,0 0,0 0,0 0,0 0,0 0,0 0,0 0,0 0,0 0,0 0,0 0,0 0,0 0,0 0,0 0,0 0,0 0,0 0,0 0,0 0,0 0,0 0,0 0,0 0,0 0,0 0,0 0,0 0,0 0,-17 0,17 0,0 0,0 0,0 0,0 0,0 0,0 0,0 0,0 0,0 0,0 0,0 0,0 0,0 0,0 0,0 0,0 0,0 0,0 0,0 0,0 0,0 0,0 0,0 0,0 0,0 0,0 0,0 0,0 0,0 0,0 0,0 0,0 0,0 0,0 0,0 0,0 0,-16 0,16 0,0 0,0 0,0 0,0 0,0 0,0 0,0 0,0 0,0 0,0 0,0 0,0 0,0 0,0 0,0 0,0 0,0 0,0 0,0 0,0 0,0 0,0 0,0 0,0 0,0 0,0 0,0 0,0 0,0 0,0 0,0 0,0 0,0 0,0 0,0 0,-15 10,15-10,0 0,0 0,0 0,0 0,0 0,0 0,0 0,0 0,0 0,0 0,0 0,0 0,0 0,0 0,0 0,0 0,0 0,0 0,0 0,0 0,0 0,0 0,0 0,0 0,0 0,0 0,0 0,0 0,0 0,0 0,0 0,0 0,0 0,0 0,-16 0,16 0,0 0,0 0,-13 0,13 0,0 0,0 0,0 0,0 0,0 0,0 0,0 0,0 0,0 0,0 0,0 0,0 0,0 0,0 0,0 0,0 0,0 0,0 0,0 0,0 0,0 0,0 0,0 0,0 0,0 0,0 0,0 0,0 0,0 0,0 0,0 0,0 0,-13 8,13-8,0 0,0 0,0 0,0 0,0 0,0 0,0 0,0 0,0 0,0 0,0 0,0 0,0 0,0 0,0 0,0 0,0 0,0 0,0 0,0 0,0 0,0 0,0 0,0 0,0 0,0 0,0 0,0 0,0 0,0 0,0 0,-9 1,9-1,0 0,0 0,0 0,0 0,0 0,0 0,0 0,0 0,-8 0,8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0,-9-1,9 1,0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0,-12 0,12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0,12 0,-12 0,0 0,0 0,0 0,0 0,0 0,0 0,0 0,0 0,0 0,0 0,0 0,0 0,0 0,0-9,0 9,0 0,0 0,0 0,0 0,0 0,0 0,0 0,0 0,0 0,0 0,0 0,0 0,16 0,-16 0,0 0,0 0,0 0,0 0,0 0,0 0,0 0,0 0,0 0,0 0,9 0,-9 0,0 0,0 0,0 0,0 0,0 0,0 0,0 0,0 0,0 0,0 0,10 0,-10 0,0 0,0 0,0 0,0 0,0 0,0 0,0 0,0 0,0 0,23-1,-23 1,0 0,0 0,0 0,0 0,0 0,0 0,0 0,0 0,35 0,-35 0,0 0,0 0,0 0,0 0,0 0,0 0,0 0,50 18,-50-18,0 0,0 0,0 0,0 0,0 0,0 0,59 22,-59-22,0 0,0 0,0 0,0 0,0 0,49 29,-49-29,0 0,0 0,0 0,0 0,37 20,-37-20,0 0,0 0,0 0,17 12,-17-12,0 0,0 0,10 0,-10 0,0 0,0 0,0 0,11 0,-11 0,0 0,0 0,0 0,10-1,-10 1,0 0,0-8,0 8,13 0,-13 0,11-9,-11 9,0 0,11-8,-11 8,0 0,0-8,0 8,0 0,0 0,-8 0,8 0,-14 0,3 0,-1 1,-6-1,-2-11,-5 11,-3-10,-2 10,-2 0,-1-9,1 9,0 0,3 0,3 0,0 0,4 0,5 8,4-8,13 0,-8 0,8 0,-1 8,1-8,12 0,-12 0,13 0,-13 0,14-8,-14 8,11 0,-11 0,14-11,-2 11,0 0,4-11,-1 11,-1-2,0-9,-4 11,0 0,-1-12,0 12,0 0,0-7,-9 7,10 0,-10 0,0 0,0 0,0 0,10-2,3 11,0-9</inkml:trace>
  <inkml:trace contextRef="#ctx0" brushRef="#br0" timeOffset="15111.0216">4712 5577,'0'0,"0"0,0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64,-8-64,0 0,0 0,0 0,0 0,0 0,0 0,0 0,0 0,0 0,0 0,0 0,0 0,0 0,0 0,0 0,0 0,0 0,0 0,0 0,0 0,0 0,0 0,0 0,0 0,0 0,0 0,0 0,0 0,0 0,0 0,0 0,0 0,0 0,0 0,0 9,0-9,0 0,0 0,0 0,0 0,0 0,0 0,0 0,0 0,0 0,0 0,0 0,0 0,0 0,0 0,0 0,0 0,0 0,-10 10,10-10,-2 8,2-8,0 0,0 0,0 0,0 0,0 0,0 14,0-14,0 0,0 0,0 0,0 0,0 16,0-16,0 0,0 0,0 0,0 19,0-19,0 0,0 0,0 22,0-22,0 0,-1 24,1-24,-1 26,0 2,1 0,-1 2,-8 2,9 7,-3 3,14-2,-13 6,13 0,-12 0,15 3,-7 1,1 2,3 4,2 5,4 3,3 3,4 3,0 1,-3-6,-4-8,-6-8,-3-8,0-3,-8-8,15 1,-16-6,14-4,-13-6,0-7,0-8,0 0,0 9,9-9,-9 0,0 0,0 0,10 0,-10-13,0 13,8-10,-8 10,0-9,9 9,-9-7,0 7,0 0,10 0,-10-10,0 10,0 0,8 0,-8 0,0 0,0 0,0 0,10 0,-10 0,0-10,0 10,0 0,8 0,-8 0,0 0,0 0,0 0,10 0,-10-9,10 9,-10-14,0 5,10-3,-2-5,6-25,-14-19,2-15,0 1,-16 26,15 16,-1 16,0 1,1-6,9-6,-10-7,10-9,-9 1,0-3,0 1,9 5,-9 1,0 8,8-2,-8-2,0-20,-15-21,-4-2,0 10,6 26,12 25,0 4,1-4,-1-1,1-1,-1-3,-7-1,7 1,-9 1,10 2,-9 4,8-2,-9 4,10 2,-1 3,0 8,1-14,-1 14,0-14,-8 14,8-11,0 11,0 0,0 0,0 0,0-9,0 9,0 0,0 0,0 0,0 0,0 0,-11 0,-2 0,-9 1,-11-11,-6-6,2 0,14 6</inkml:trace>
  <inkml:trace contextRef="#ctx0" brushRef="#br0" timeOffset="16579.3151">4894 11128,'0'0,"0"0,0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0,-15-21,15 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0,-8-11,8 11,0 0,0 0,0-17,0 17,0 0,1-24,-1 24</inkml:trace>
  <inkml:trace contextRef="#ctx0" brushRef="#br0" timeOffset="18016.6025">4499 5520,'0'0,"0"0,0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76,-16-76,0 0,0 0,0 0,0 0,0 0,0 10,0-10,0 0,0 0,0 0,0 0,11 15,-11-15,0 0,0 0,0 0,0 21,0-21,0 0,0 0,16 24,-16-24,0 0,8 22,-8-22,0 22,14 0,-14-22,-1 23,9 0,-8 1,0 1,8 2,-9 4,12 4,-12 0,10 3,-10 1,11-3,-11 1,10 0,-10 2,8 1,-7 2,-2 2,2 3,-2 2,1 1,0 3,10-2,-10-1,11-4,-12-4,13-1,-13-6,1 2,1 0,7-2,-7-2,-1 0,0-4,0-1,1-3,0-3,-1-4,0-1,1-5,0 0,0-4,0-8,0 9,0-9,0 0,0 0,0 0,0 0,0-8,0 8,0-11,21 11</inkml:trace>
  <inkml:trace contextRef="#ctx0" brushRef="#br0" timeOffset="18876.7746">4579 11022,'0'0,"0"0,0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96,20-96,0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0,1-16,-1 16,0 0,0 0,-11-19,11 19,0 0,1-31,-1 31</inkml:trace>
  <inkml:trace contextRef="#ctx0" brushRef="#br0" timeOffset="20179.035">4166 5467,'0'0,"0"0,0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74,-18-74,0 0,0 0,0 0,0 0,0 0,0 0,0 0,0 0,0 0,0 17,0-17,0 0,0 0,0 0,0 0,0 0,-1 14,1-14,0 0,0 0,0 0,0 0,0 13,0-13,0 0,0 0,0 0,0 15,0-15,0 0,0 0,-1 17,1-17,0 0,0 17,0-17,10 21,-10 0,0-21,11 22,-12 1,8 0,-7 3,9 1,-10 3,0-2,1 5,7 1,-8 3,0 0,1 5,-2 1,2 2,-1 2,0 6,0-3,0 2,0 1,-1-2,2 0,-2-1,2 1,-2 1,2-2,-1-1,0-3,0-5,0 0,1-8,8-2,-8-1,-1-6,1-4,0-6,0-14,0 0,0 0,0 0,-18-8,0-13</inkml:trace>
  <inkml:trace contextRef="#ctx0" brushRef="#br0" timeOffset="20998.1988">4163 11299,'0'0,"0"0,0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0,-7-8,7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0,-10-9,10 9,0 0,0 0,0-12,0 12,0 0,-13-16,13 16</inkml:trace>
  <inkml:trace contextRef="#ctx0" brushRef="#br0" timeOffset="22325.4642">3667 5584,'0'0,"0"0,0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0,27-9,-27 9,0 0,0 0,0 0,0 0,0 0,0 0,0 0,0 0,0 0,0 0,8 15,-8-15,0 0,0 0,0 0,0 0,0 0,0 0,0 0,0 12,0-12,0 0,0 0,0 0,0 0,0 0,0 0,9 16,-9-16,0 0,0 0,0 0,0 0,0 0,-1 20,1-20,0 0,0 0,0 0,0 0,7 23,-7-23,0 0,0 0,0 0,0 27,0-27,0 0,0 0,12 32,-12-32,0 0,8 35,-8-35,-1 38,17 1,-16 2,11 1,-12-3,0 4,11 1,-13 0,3 2,-1-2,0 1,0-3,1 0,-1 0,0 0,-7 0,6-1,2-1,-1-1,0-1,1-4,-9-2,9-2,-1-4,1-3,-1-2,1-5,0-5,0-11,0 9,0-9,0 0,0 0,0 0,0-11,0 11,-11-11,11 0,-8-3</inkml:trace>
  <inkml:trace contextRef="#ctx0" brushRef="#br0" timeOffset="23063.6118">3719 11287,'0'0,"0"0,0 0,0 0,0 0,0 0,0 0,0 0,0 0,0 0,0 0,0 0,0 0,0 0,0 0,0 0,0 0,0 0,0 0,0 0,0 0,0 0,0 0,0 0,0 0,0 0,0 0,0 0,0 0,-17-88,17 88,0 0,0 0,0 0,0 0,0 0,0 0,0 0,0 0,0 0,0 0,0 0,0 0,0 0,0 0,0 0,0 0,0 0,1-10,-1 10,0 0,0 0,0 0,0 0,0 0,0 0,0 0,0 0,0 0,0 0,0 0,0 0,0 0,0 0,0 0,0 0,0 0,0 0,0 0,0 0,0 0,0 0,0 0,0 0,0 0,0 0,0 0,0 0,0 0,0 0,0 0,0 0,0 0,0-13,0 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0,0-28,0 28</inkml:trace>
  <inkml:trace contextRef="#ctx0" brushRef="#br0" timeOffset="24148.8288">3355 5620,'0'0,"0"0,0 0,0 0,0 0,0 0,0 0,0 0,0 0,0 0,0 0,0 0,0 0,0 0,0 0,0 0,0 0,0 0,0 0,0 0,0 0,0 0,0 0,0 0,0 0,0 0,0 0,0 0,0 0,0 0,0 0,-1 107,1-107,0 0,0 0,0 0,0 16,0-16,0 0,0 0,7 20,-7-20,0 0,0 22,0-22,0 26,-1 4,11 0,-11 2,-1 5,2 0,10 6,-12 0,11 5,-10 1,9 6,-8 2,13 4,-4 5,1 2,0 1,0 1,0-1,1-4,-2-2,0-5,-11-9,13-7,-11-8,-1-6,0-6,1-5,0-4,-15-13,-1-7</inkml:trace>
  <inkml:trace contextRef="#ctx0" brushRef="#br0" timeOffset="24841.9674">3208 10896,'0'0,"0"0,0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28,-35-28,0 0,0 0,0 0,0 0,0 0,0 0,0 0,0 0,0 0,0 0,0 0,0 0,0 0,0 0,0 0,0 0,0 0,0 0,0 0,0 0,0 0,0 0,0 0,0 0,0-14,0 14,0 0,0 0,-11-20,11 20,0 0,-8-33,8 33</inkml:trace>
  <inkml:trace contextRef="#ctx0" brushRef="#br0" timeOffset="25653.1295">2673 5582,'0'0,"0"0,0 0,0 0,0 0,0 0,0 0,0 0,0 0,0 0,0 0,0 0,0 0,0 0,0 0,0 0,0 0,0 0,0 0,78 118,-78-118,0 0,0 0,11 25,-11-25,0 0,0 18,0-18,0 17,0 4,-2 2,1 5,1 0,-1 11,1 0,-1 6,0 1,0 0,1-1,-1 0,0 1,11-1,-11 3,1 0,-2-3,2-6,0-9,-13-20,-17-26</inkml:trace>
  <inkml:trace contextRef="#ctx0" brushRef="#br0" timeOffset="26243.2476">2925 11341,'0'0,"0"0,0 0,0 0,0 0,0 0,0 0,0 0,0 0,0 0,0 0,0 0,0 0,0 0,0 0,0 0,0 0,0 0,0 0,0 0,0 0,0 0,0 0,0 0,0 0,0 0,0 0,0 0,0 0,0 0,0 0,0 0,0 0,0 0,0 0,0 0,0 0,0 0,0 0,0 0,0 0,0 0,0 0,0 0,0 0,0 0,0 0,0 0,0 0,0 0,0 0,0 0,0 0,0 0,0 0,0 0,0 0,0 0,0 0,0 0,0 0,0 0,0 0,0 0,0 0,0 0,0 0,0 0,0 0,0 0,0 0,0 0,0 0,0 0,0 0,0 0,0 0,0 0,0 0,0 0,0 0,0 0,0 0,0 0,-91-86,91 86,0 0,-16-53,16 53</inkml:trace>
  <inkml:trace contextRef="#ctx0" brushRef="#br0" timeOffset="27574.5138">2275 11361,'0'0,"0"0,0 0,0 0,0 0,0 0,0 0,0 0,0 0,0 0,0 0,0 0,0 0,0 0,0 0,0 0,0 0,0 0,0 0,0 0,0 0,0 0,0 0,0 0,0 0,0 0,0 0,0 0,0 0,0 0,0 0,0 0,0 0,0 0,0 0,0 0,0 0,0 0,0 0,0 0,0 0,0 0,0 0,0 0,0 0,0 0,0 0,0 0,0 0,0 0,0 0,0 0,0 0,0 0,0 0,0 0,0 0,0 0,0 0,0 0,0 0,0 0,0 0,0 0,0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2:05.538"/>
    </inkml:context>
    <inkml:brush xml:id="br0">
      <inkml:brushProperty name="width" value="0.05292" units="cm"/>
      <inkml:brushProperty name="height" value="0.05292" units="cm"/>
      <inkml:brushProperty name="color" value="#FF0000"/>
    </inkml:brush>
  </inkml:definitions>
  <inkml:trace contextRef="#ctx0" brushRef="#br0">4408 13880,'0'0,"0"0,0 0,0 0,0 0,0 0,0 0,0 0,0 0,0 0,0 0,0 0,0 0,0 0,0 0,0 0,0 0,0 0,0 0,0 0,0 0,0 0,0 0,0 0,0 0,0 0,0 0,0 0,0 0,0 0,0 0,0 0,0 0,-66 112,66-112,0 0,0 0,-14 27,14-27,0 0,-12 24,12-24,-9 20,10 1,-8-2,6 2,2 0,0-3,8-5,5-13,4 10,10-10,1 0,2 0,1-16,-3 16,0-12,2 11,-2-10,1 10,-2 1,-2 0,-9-9,-2 9,-7 0,-8 0,0 0,0 0,0 0,0 0,-1-21,0 4,1-4,-1 3,9 0,-8 0,-1 3,1 4,0 11,-1-9,1 9,1 10,-1 6,1 13,1 14,-10 11,10 12,-13 8,14 7,-12-2,11-14,-10-12,9-15,-10-12,10-9,-10-17,9 0</inkml:trace>
  <inkml:trace contextRef="#ctx0" brushRef="#br0" timeOffset="840.168">4891 14039,'0'0,"0"0,0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0,24-10,-24 10,0 0,0 0,0 0,0 0,0 0,0 0,0 0,0 0,0 0,0 0,0 0,0 0,0 0,0 0,0 0,0 0,0 0,12-1,-12 1,0 0,0 0,0 0,0 0,0 0,0 0,11 0,-11 0,0 0,0 0,0 0,0 0,0 0,21 9,-21-9,0 0,0 0,0 0,0 0,24 0,-24 0,0 0,0 0,0 0,30 0,-30 0,0 0,0 0,35 0,-35 0,0 0,31 1,-31-1,31 0,-1 0,-4-1,-3 1,-7-1,-3 1,-4 0,-9 0,13 0,-13 0,0 0,0 0,9 11,-9-11,0 14,0-5,0-9,0 10,0-10,0 0,0 0,0 0,0 0,0 0,0 10,0-10,1 18,-11 1,11 7,-22 9,4 6,-2 10,-2 5,-2 5,2 5,5-2,0 0,6-1,11-7,-14-15,14-13</inkml:trace>
  <inkml:trace contextRef="#ctx0" brushRef="#br0" timeOffset="9043.8084">4421 16683,'0'0,"0"0,0 0,0 0,0 0,0 0,0 0,0 0,0 0,0 0,0 0,0 0,0 0,0 0,0 0,43 148,-42-125,-1-23,1 25,-1-3,2 23,-1-1,1 1,-1 0,-8-2,8 1,-9-6,9-1,-1 2,1-5,0-1,0-9,0-10,-1-14,0 0,-1-12,1-10,8-3</inkml:trace>
  <inkml:trace contextRef="#ctx0" brushRef="#br0" timeOffset="10172.034">5030 16648,'0'0,"0"0,0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0,82-35,-82 35,0 0,0 0,0 0,0 0,0 0,0 0,0 0,0 0,0 0,0 0,0 0,0 0,0 0,0 0,0 10,0-10,0 0,0 0,0 0,0 0,0 0,0 0,0 0,0 0,0 0,0 0,0 0,0 0,0 0,1 18,-1-18,0 0,0 0,0 0,0 0,1 20,-1-20,0 0,0 0,0 0,1 29,-1-29,0 0,0 0,1 35,-1-35,0 0,1 44,-1-44,2 50,9 0,-9 4,14 0,-4-1,-2 0,-8-6,13-3,-13-8,-1-6,-1-7,0-5,9-3,-9-3,0-12,0 11,0-11,0 0,0-21,0-5,-1-9,-1-5,1-8,-1-2,0 0,0-2,0 3,1 5,-15 3,14 3,-15 3,8-4,-1 4,-1 3,1 2,-3 6,-5 5,-2 7,-3 12,-2 0,-4 0,1 18,0 1,-1 6,4 2,4 9,6-3,8 3,8-2,0-7,10-1,3 2,-1-5,2 4,0-3,4-2,0-3,5-4,3-5,2 0,0-10,0-2,0 2,-5 0,-6-12,0 4,-5-6,-1-4,-12-6,-1 0,0 1</inkml:trace>
  <inkml:trace contextRef="#ctx0" brushRef="#br0" timeOffset="12945.5885">4283 7507,'0'0,"0"0,0 0,0 0,0 0,0 0,0 0,0 0,0 0,0 0,0 0,0 0,0 0,0 0,0 0,0 0,0 0,0 0,0 0,0 0,0 0,0 0,0 0,0 0,0 0,0 0,159-35,-159 35,43-13,-1 13,2-13,-1 13,2 0,5 0,1-1,-5 17,-7-5,-11 3,-12 6,-16 2,-13 2,-12 3,-14 6,-11 1,-5 3,-5 5,3 3,8 0,11-4,21-5,17-6,23 0,15-6,14-7,14-6,5-11,4 13,-2-13,-10 7,-12-7,-9 11,-13-11,-11 0</inkml:trace>
  <inkml:trace contextRef="#ctx0" brushRef="#br0" timeOffset="14449.8894">5334 7721,'0'0,"0"0,0 0,0 0,0 0,0 0,0 0,0 0,0 0,0 0,0 0,0 0,0 0,0 0,0 0,0 0,0 0,0 0,0 0,0 0,0 0,0 0,0 0,0 0,0 0,0 0,0 0,0 0,0 0,0 0,0 0,0 0,0 0,0 0,0 0,0 0,0 0,0 0,0 0,0 0,0 0,0 0,0 0,0 0,0 0,0 0,0 0,0 0,0 0,0 0,0 0,0 0,0 0,0 0,0 0,0 0,0 0,0 0,0 0,0 0,0 0,0 0,0 0,0 0,-76-94,76 94,0 0,0 0,0 0,0-12,0 12,0 0,0 0,0 0,0 0,1-13,-1 13,0 0,0 0,0 0,22-16,-22 16,0 0,0 0,31-16,-31 16,0 0,42-17,-42 17,50-18,3 4,4 2,4 4,-4 8,2-10,-5 10,-7 0,-5 17,-14-4,-8 6,-7 5,-16 3,3 4,-23 4,0 0,-5 2,-6-1,-6 3,0 0,1-1,5-8,4-5,8-4,10-6,12-1,-1 1,18-2,10 0,11-2,10-3,8-9,7 9,5-8,1 8,0-8,-2 16,-5-1,-5-3,-7-1</inkml:trace>
  <inkml:trace contextRef="#ctx0" brushRef="#br0" timeOffset="16493.298">4706 15405,'0'0,"0"0,0 0,0 0,0 0,0 0,0 0,0 0,0 0,0 0,0 0,0 0,0 0,0 0,0 0,0 0,0 0,0 0,0 0,0 0,0 0,0 0,0 0,0 0,0 0,0 0,0 0,0 0,0 0,0 0,0 0,0 0,0 0,0 0,0 0,0 0,0 0,0 0,0 0,0 0,0 0,0 0,0 0,0 0,0 0,0 0,0 0,0 0,0 0,0 0,0 0,0 0,0 0,0 0,0 0,0 0,0 0,0 0,0 0,0 0,0 0,0 0,0 0,0 0,0 0,0 0,0 0,0 0,0 0,0 0,0 0,0 0,0 0,0 0,0 0,0 0,0 0,0 0,0 0,0 0,24 95,-24-95,0 0,0 0,1 36,-1-36,0 0,-16 41,16-41,-7 48,0 0,7-48,2 46,-11-1,11-8,-1-2,14-4,-14-3,14-6,-14-10,8-12,-9 9,0-9,-1-12,1-7,7-12,-9-11,0-6,1 0,-11-2,11 4,-18-2,7-3,-5 2,2 0,-6 3,0 3,-1 2,-3 3,0 8,-1 2,-3 5,0 10,0 3,3 10,3 0,2 16,5 2,6 7,11 4,-8 1,8 2,15-5,6 3,10-3,6-3,9-4,3-5,7-3,-1-12,6 15,-2-15,-4-16,-3 4,-4-8</inkml:trace>
  <inkml:trace contextRef="#ctx0" brushRef="#br0" timeOffset="17248.449">5312 15418,'0'0,"0"0,0 0,0 0,0 0,0 0,0 0,0 0,0 0,0 0,0 0,0 0,0 0,0 0,0 0,0 0,0 0,0 0,0 0,0 0,0 0,0 0,-15-8,15 8,0 0,0 0,0 0,0 0,0 0,0 0,0 0,-12-8,12 8,0 0,0 0,0 0,0 0,0 0,0 0,-16-11,16 11,0 0,0 0,0 0,0 0,0 0,-23-10,23 10,0 0,0 0,0 0,0 0,-24-8,24 8,0 0,0 0,0 0,-25 0,25 0,0 0,0 0,-29-12,29 12,0 0,-30 0,1 0,2 0,2-1,6 2,1 8,4 1,2 0,12 4,1 0,-1 1,18 3,3 0,8 3,4 1,6 4,2 1,3 4,0 0,0 1,1 2,-4-1,-1 3,-6-4,-12 2,-8-2,-13-1,-16-2,-9-5,-9-9,-8-2,-3-13,-3 0,3 0,4 1,3-12,5-1,7-2,8-4,7-6,9-12,0-10,19-4,4-6,4 1,7 4,0 0,1 4,1 1,-4 5,2 2,-5 2,-7 2,-9-3</inkml:trace>
  <inkml:trace contextRef="#ctx0" brushRef="#br0" timeOffset="19792.9578">4404 11271,'0'0,"0"0,0 0,0 0,0 0,0 0,0 0,0 0,0 0,0 0,0 0,0 0,0 0,0 0,0 0,0 0,0 0,0 0,0 0,0 0,0 0,0 0,0 0,0 0,0 0,0 0,0 0,4 138,-4-138,0 0,0 0,-1 17,1-17,0 0,0 20,0-20,0 22,-1 25,-1 7,0 6,1 3,-8 2,7-1,0-2,1-7,0-9,1-13,-2-15,2-18</inkml:trace>
  <inkml:trace contextRef="#ctx0" brushRef="#br0" timeOffset="20142.0276">4640 11266,'0'0,"0"0,0 0,0 0,0 0,0 0,0 0,0 0,0 0,0 0,0 0,0 0,0 0,69 139,-69-139,-1 66,-9 6,-2 3,1 0,-1-1,0-11,11-7,-11-13,11-11,1-15</inkml:trace>
  <inkml:trace contextRef="#ctx0" brushRef="#br0" timeOffset="20998.1988">5477 11223,'0'0,"0"0,0 0,0 0,0 0,0 0,0 0,0 0,0 0,0 0,0 0,0 0,0 0,0 0,0 0,0 0,0 0,0 0,0 0,0 0,0 0,0 0,0 0,0 0,0 0,0 0,0 0,0 0,0 0,0 0,0 0,0 0,0 0,0 0,-178 20,178-20,-45 0,1 0,5 0,4 10,6-10,4 11,1-11,7 17,-1-5,2 3,1 0,3 1,-3 0,4 4,-2 2,0 3,2-3,-3 6,4-6,1-1,8-3,-12-2,13-4,0-3,0-9,-1 15,1-15,24 9,-2-9,10 0,9-1,8 10,5-10,3 3,2 13,1-1,-2 8,-5 9,-5 5,-12 0,-8 1,-10 1,-18-5,-1 0,-20-3,-14 1,-14 1,-15-2,-8 0,-4-3,4-6,7-6,11-14</inkml:trace>
  <inkml:trace contextRef="#ctx0" brushRef="#br0" timeOffset="25003.9998">4470 6239,'0'0,"0"0,0 0,0 0,0 0,0 0,0 0,0 0,0 0,0 0,0 0,0 0,0 0,0 0,0 0,0 0,0 0,0 0,0 0,0 0,0 0,0 0,0 0,0 0,0 0,0 0,81-96,-81 96,0 0,48-15,-48 15,55-12,2 11,1 1,-3-1,-1 14,-4 2,-5 0,-11 9,-12 8,-23 5,0 8,-33 5,-12 7,-9-1,-1 0,9-5,11-7,14-6,7-6,14-4,1-1,11-2,10-3,12-7,10-5,5-12,5-7,4-11,0-8,-3-5,0 0</inkml:trace>
  <inkml:trace contextRef="#ctx0" brushRef="#br0" timeOffset="25457.0904">5523 6420,'0'0,"0"0,0 0,0 0,0 0,0 0,0 0,0 0,0 0,0 0,0 0,0 0,0 0,0 0,0 0,0 0,0 0,0 0,76-48,-76 48,0 0,0 0,0 0,0 0,0 0,-30 27,30-27,0 0,0 0,0 0,0 0,-37 34,37-34,0 0,0 0,0 0,-35 39,35-39,0 0,0 0,-30 43,30-43,0 0,-24 39,24-39,-13 37,12-5,23-8,6-7,12-8,9-10,5-8,3-11,-1-8,-6-10,-11-5,-17-7,-20 0,-2 0,-17 2,-9 8,-7 0,-4 5,2 0,8 1</inkml:trace>
  <inkml:trace contextRef="#ctx0" brushRef="#br0" timeOffset="25758.1505">6096 5950,'69'104,"-69"-75,0-29,0 0,-1 32,1-32,8 68,-11 11,-16 12,2 6,0 5,-7-4,5-8,4-20</inkml:trace>
  <inkml:trace contextRef="#ctx0" brushRef="#br0" timeOffset="28421.6832">5324 4745,'0'0,"0"0,0 0,0 0,0 0,0 0,0 0,0 0,0 0,0 0,0 0,0 0,0 0,0 0,0 0,0 0,0 0,0 0,0 0,0 0,0 0,0 0,0 0,0 0,0 0,0 0,0 0,0 0,0 0,0 0,0 0,0 0,0 0,0 0,-186-35,186 35,-39 0,-1-7,-1 8,2-1,5 0,7 0,9 1,8-1,10 0,0 0,0 0,0 12,-1-2,1 8,-16 5,2 6,-8 5,-2 3,-6 2,-1 1,2-2,10-5,6-6,11-8,2-5,24-14,4 10,13-11,9 1,4-12,7 11,-5 1,-2-1,-2 15,-10 1,-5 7,-12 2,-11 2,-15 2,0 1,-26 0,-5 0,-9 0,-8 0,-2-4,7-2,7-4,16-9,13-9,8-22,28-9</inkml:trace>
  <inkml:trace contextRef="#ctx0" brushRef="#br0" timeOffset="28897.7784">5744 4948,'0'0,"0"0,0 0,0 0,0 0,0 0,0 0,0 0,0 0,0 0,0 0,0 0,0 0,0 0,0 0,0 0,0 0,0 0,0 0,0 0,0 0,0 0,0 0,0 0,0 0,0 0,0 0,0 0,0 0,0 0,0 0,-29 93,29-93,0 0,-45 43,45-43,-45 48,2-2,15-4,12-7,16-11,35-5,13-19,19-1,6-14,3-14,-2-4,-15-8,-7-3,-17-5,-19-5,-15 1,-28 1,-13 7,-14 15,-2 10,-4 20,4 13,7 6,11 2</inkml:trace>
  <inkml:trace contextRef="#ctx0" brushRef="#br0" timeOffset="31925.3838">4874 8724,'0'0,"0"0,0 0,0 0,0 0,0 0,0 0,0 0,0 0,0 0,0 0,0 0,0 0,0 0,0 0,0 0,0 0,0 0,0 0,0 0,0 0,0 0,0 0,0 0,0 0,0 0,0 0,0 0,0 0,0 0,0 0,0 0,0 0,0 0,0 0,0 0,0 0,0 0,0 0,0 0,0 0,0 0,0 0,0 0,0 0,0 0,0 0,0 0,0 0,0 0,0 0,0 0,0 0,0 0,0 0,0 0,0 0,0 0,0 0,0 0,0 0,-4 91,4-91,0 0,-18 52,-2 14,-3 8,3 1,7 3,11-6,1-4,23-7,12-10,10-10,9-12,5-14,-2-15,-2-7,-9-16,-7-8,-7-6,-12-6,-17-3,-2-1,-24 6,-12 9,-12 14,-5 18,-3 2,1 27,11 7,15 7,12 6,17 1,21-10,5-15</inkml:trace>
  <inkml:trace contextRef="#ctx0" brushRef="#br0" timeOffset="32647.5282">5402 8915,'16'-97,"-15"87,-1 10,0 0,0 0,0 0,1-23,-1 14,0 9,0 0,0 0,0 0,0 0,0 0,0 0,0 0,0 0,0 0,0-9,0 9,0 0,0 0,0 0,0 0,0 0,0 0,0 0,0 0,0 0,0 0,0 0,0 0,0 0,0 0,0 0,0 0,0 0,0-10,0 10,0 0,0 0,0 0,0 0,0 0,0 0,0 0,0 0,0 0,0 0,0 0,0 0,0 0,0 0,0 0,0 0,0 0,0 0,0 0,0-11,0 11,0 0,0 0,0 0,0 0,0 0,0 0,0 0,8-8,-8 8,0 0,15 0,-15 0,30-13,11 2,16 0,6 2,2 9,0 0,-6-1,-8 9,-6 8,-18 1,-9 3,-18 7,-16 2,-11 3,-11 0,0-4,6-5,9-6,14-5,8-3,29 2,5 1,9 1,8 0,-3 1,0 4,-7 3,-11 1,-9 1,-20 4,-1 3,-33 5,-12 1,-18-2,-16 1,-2-2,0-1,11-5,11-7</inkml:trace>
  <inkml:trace contextRef="#ctx0" brushRef="#br0" timeOffset="35435.0856">4587 12446,'0'0,"0"0,0 0,0 0,0 0,0 0,0 0,0 0,0 0,0 0,0 0,0 0,0 0,0 0,0 0,0 0,0 0,0 0,0 0,0 0,0 0,0 0,0 0,0 0,0 0,0 0,0 0,0 0,0 0,0 0,0 0,0 0,0 0,0 0,0 0,0 0,0 0,0 0,0 0,0 0,0 0,0 0,0 0,0 0,0 0,0 0,0 0,0 0,-22 82,22-82,0 0,0 0,-14 36,14-36,0 0,-22 42,22-42,-19 42,-1-3,8-5,10-11,2-2,0-3,17 0,7 2,6-4,5-3,3-15,3 1,0 1,-2-8,0-2,-2-3,-4-5,-3-3,-3-5,-2 1,-6-3,-4 2,-3 4,-12 2,9 6,-9 6,0 8,0 0,0 0,0 0,0 12,0 11,-1 18,-12 19,-2 13,-7 13,-8 7,-1 0,5-4,0-12,7-12,5-13,4-16,10-11,0-14,-8-11,8-28</inkml:trace>
  <inkml:trace contextRef="#ctx0" brushRef="#br0" timeOffset="36372.2729">5374 12589,'0'0,"0"9,0-9,0 0,0 0,0 0,0 0,0 0,0 0,0 0,0 0,0 0,0 0,0 0,0 0,0 0,0 0,0 0,0 0,0 0,0 0,0 0,-1 17,1-17,0 0,0 0,0 0,0 0,0 0,0 0,0 0,-9 13,9-13,0 0,0 0,0 0,0 0,0 0,0 0,-8 12,8-12,0 0,0 0,0 0,0 0,0 0,-9 14,9-14,0 0,0 0,0 0,0 0,-13 14,13-14,0 0,0 0,0 0,-14 20,14-20,0 0,0 0,-21 24,21-24,0 0,-20 32,-6 8,1 6,-3 8,3 7,4-1,5 3,4 4,9 3,2 0,-1 1,16-5,1-9,9-2,7-11,10-9,3-6,4-11,6-5,1-13,1-1,-1-16,-3-5,0-4,-10-5,-4 1,-13-1,-6 1,-18-4,0 1,-1 2,-25-1,-3 5,-6 2,-7 8,-9 5,-3 12,-4 1,1 14,2 5,5 10,1 8,8 8,8 2,10 2,21-4,0-7,11-7,14-15,5-17</inkml:trace>
  <inkml:trace contextRef="#ctx0" brushRef="#br0" timeOffset="37386.4758">4702 9945,'0'0,"0"0,0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0,-1-57,1 57,0 0,0 0,0 0,0 0,-28-14,28 14,0 0,0 0,0 0,-33-11,33 11,0 0,0 0,-42-8,42 8,0 0,-45-1,45 1,-52 1,-1 11,53-12,-51 15,10 11,11 3,10 1,18 8,1 1,31 3,9 3,12 0,12-3,3 2,1 2,-4 0,-7 0,-10-2,-13 0,-17-3,-17-4,-21 2,-20-6,-16-2,-10-6,-2-11,4-12,11-2,8-9,15-13,10-15,12-9,11-7,17-5,15-4,9 0,10 0,4 3,-2 6,0 6,-5 3,-4 6,-8 9,-8 3,-6 8,-11 9,-12 9,0 0,0 0</inkml:trace>
  <inkml:trace contextRef="#ctx0" brushRef="#br0" timeOffset="37867.572">4966 9990,'0'0,"0"0,0 0,0 0,0 0,0 0,0 0,0 0,0 0,0 0,0 0,0 0,0 0,0 0,0 0,0 0,0 0,0 0,0 0,33 106,-33-106,0 0,0 0,-19 29,19-29,0 0,-28 36,28-36,-29 40,0 2,4-4,9-1,15-6,1-5,16-3,9-2,8-4,4-3,5-2,3-1,4-1,-1 0,0-2,-9-1,-9-5,-5 7,-10-8,-3-1,-5 10,-7-10,15-1,-15-7,18-9,-9-9,3-6,-3-9</inkml:trace>
  <inkml:trace contextRef="#ctx0" brushRef="#br0" timeOffset="38063.6112">5444 10382,'-13'41,"-4"3,17-44,0 0,-19 51,19-51,-40 100,-5 11,-6 3,2-4</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4:06.038"/>
    </inkml:context>
    <inkml:brush xml:id="br0">
      <inkml:brushProperty name="width" value="0.05292" units="cm"/>
      <inkml:brushProperty name="height" value="0.05292" units="cm"/>
      <inkml:brushProperty name="color" value="#FF0000"/>
    </inkml:brush>
  </inkml:definitions>
  <inkml:trace contextRef="#ctx0" brushRef="#br0">4428 9325,'0'0,"0"0,0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0,18 0,0 0,0 0,0 0,0 0,0 0,0 0,0 0,0 0,0 0,0 0,0 0,0 0,0 0,0 0,0 0,0 0,9 0,-9 0,0 0,0 0,0 0,0 0,19 0,-19 0,0 0,0 0,0 0,32 0,-32 0,0 0,0 0,47 0,-47 0,0 0,56-14,-56 14,61-11,7-1,3 3,1-4,6 5,2 8,0-13,-1 15,-5-2,-5-1,-10 10,-13-9,-18 0,-12 0,-16 0,0 0,-8 0,-17 0,-18 0,-19 1,-11-1,-11 0,-8 0,-6 1,3-1,4 0,7 14,11-16,8 13,15-10,12-2,18 2,9-1,11 0,20 0,20-10,25-1,31 1,19 10,20 0,11 0,9 10,6 6</inkml:trace>
  <inkml:trace contextRef="#ctx0" brushRef="#br0" timeOffset="6396.2789">5033 9916,'0'0,"0"0,0 0,0 0,0 0,0 0,0 0,0 0,0 0,0 0,0 0,0 0,0 0,0 0,0 0,0 0,0 0,0 0,0 0,0 0,0 0,0 0,0 0,0 0,0 0,0 0,0 0,0 0,0 0,0 0,0 0,0 0,0 0,0 0,0 0,0 0,0 0,0 0,0 0,0 0,0 0,0 0,0 0,0 0,0 0,0 0,0 0,0 0,0 0,0 0,0 0,0 0,0 0,0 0,0 0,0 0,0 0,0 0,5-97,-5 97,0 0,0 0,0 0,-25-20,25 20,0 0,0 0,-36-18,36 18,0 0,-42-13,42 13,-47 1,-4-1,51 0,-53-1,3 1,1 20,9-5,7 5,9 0,9-2,15 3,-1 4,24 3,8 5,13 0,4-3,11 3,-1 0,0 0,-3 4,-5 1,-9 4,-12 1,-15 2,-15-2,-19 1,-12-3,-11 1,-11-6,0-8,-2-6,5-12,1-9,9-1,6-24,10-3,10-13,17-11,11-15,20-3,13-6,8 3,4 9,-2 8,0 8,-4 7,-6 9,-8 7,-9 4,-8 3,-7-4</inkml:trace>
  <inkml:trace contextRef="#ctx0" brushRef="#br0" timeOffset="7048.4094">5317 9832,'0'0,"0"0,0 0,0 0,0 0,0 0,0 0,0 0,0 0,0 0,0 0,0 0,0 0,0 0,0 0,0 0,0 0,0 0,0 0,0 0,0 0,195 50,-154-51,0 1,-9 13,-7 4,-12 7,-13 3,-12 10,-18 3,-12 2,-7 0,1-4,4-7,13-5,11-11,20-6,9-9,28 0,19 0,17-2,8 2,3-9,-6 9,-11 13,-13 1,-17 8,-21 5,-17 5,-25 5,-23 5,-21-2,-14 3,-8-2,3-5,9-2,8-4,14-7,17-8,15-14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4:40.997"/>
    </inkml:context>
    <inkml:brush xml:id="br0">
      <inkml:brushProperty name="width" value="0.05292" units="cm"/>
      <inkml:brushProperty name="height" value="0.05292" units="cm"/>
      <inkml:brushProperty name="color" value="#FF0000"/>
    </inkml:brush>
  </inkml:definitions>
  <inkml:trace contextRef="#ctx0" brushRef="#br0">4079 12011,'0'0,"0"0,0 0,0 0,0 0,0 0,0 0,0 0,0 0,0 0,0 0,0 0,0 0,0 0,0 0,0 0,0 0,0 0,0 0,0 0,0 0,0 0,0 0,0 0,0 0,0 0,165-75,-165 75,11 0,5-10,3 10,19-17,6 6,11 2,4 8,3 1,6-1,2 1,8 11,11-12,7 13,11-12,5 0,3-12,-1 5,-1 7,-3-1,-5 1,-11 15,-7 5</inkml:trace>
  <inkml:trace contextRef="#ctx0" brushRef="#br0" timeOffset="2210.221">3989 13354,'0'0,"0"0,0 0,0 0,0 0,0 0,0 0,0 0,0 0,0 0,0 0,0 0,0 0,0 0,0 0,0 0,155-20,-155 20,0 0,27 0,-27 0,26-11,2 10,31-18,2 3,5 0,6 0,3 2,5 14,3-14,3 12,4 2,3 0,0 18,-6-7,-2 4,-8-5,-6-10</inkml:trace>
  <inkml:trace contextRef="#ctx0" brushRef="#br0" timeOffset="4098.4097">3968 14889,'0'0,"0"0,0 0,0 0,0 0,0 0,0 0,0 0,0 0,0 0,0 0,0 0,0 0,0 0,0 0,0 0,0 0,0 0,0 0,0 0,0 0,0 0,0 0,159 24,-159-24,0 0,17 0,-17 0,20 0,3-15,22 3,7-6,6 0,10-1,13 0,14-2,7-2,13 5,8 5,12 14,5-2,5 16,-4-2,-3 1,-13-6,-19-8</inkml:trace>
  <inkml:trace contextRef="#ctx0" brushRef="#br0" timeOffset="5521.5521">4383 16509,'0'0,"0"0,0 0,0 0,0 0,0 0,0 0,0 0,0 0,0 0,0 0,0 0,0 0,0 0,0 0,0 0,0 0,0 0,0 0,0 0,0 0,0 0,-44-103,44 103,0 0,0 0,0 0,-1-20,1 20,0 0,0 0,-6-11,6 11,0 0,-1-5,1 5,0 0,0 0,0 0,0 0,0 0,0 0,0 0,0 0,0 0,0 0,0 0,0 0,0 0,0 0,0 0,0 0,0 0,0 0,0 0,0 0,0 0,0 0,0 0,0 0,0 0,0 0,0 0,0 0,0 0,0 0,0 0,0 0,0 0,0 0,0 0,0 0,0 0,0 0,0 0,0-10,0 10,0 0,0 0,0 0,0 0,0 0,0 0,0 0,0 0,0 0,0 0,0 0,-1-12,1 12,0 0,0 0,0 0,-10 0,10 0,0 0,0 0,0-11,0 11,0 0,0 0,0 0,0-8,16 8,3-10,6 10,7-12,8 13,3-15,6 2,9 2,9 0,9-3,13-2,13-1,15-7,17-4,8-7,8-1,-3 0,-1 8,-7 7,-9 11</inkml:trace>
  <inkml:trace contextRef="#ctx0" brushRef="#br0" timeOffset="6134.6134">4238 17613,'0'0,"0"0,0 0,0 0,0 0,0 0,0 0,0 0,0 0,0 0,0 0,0 0,0 0,0 0,0 0,0 0,0 0,0 0,0 0,0 0,0 0,0 0,0 0,0 0,0 0,0 0,0 0,0 0,0 0,0 0,0 0,0 0,0 0,0 0,0 0,0 0,0 0,0 0,0 0,0 0,0 0,0 0,0 0,0 0,0 0,221-48,-130 49,27-9,19-18,24-11,10-17,4-17,-6-9,-2-15,-8-1</inkml:trace>
  <inkml:trace contextRef="#ctx0" brushRef="#br0" timeOffset="6966.6966">4473 5493,'0'0,"0"0,0 0,0 0,0 0,0 0,228-134,-172 114,20-1,5 0,85-15,21 7,12 11,6 7</inkml:trace>
  <inkml:trace contextRef="#ctx0" brushRef="#br0" timeOffset="7611.7611">4348 6961,'0'0,"0"0,0 0,0 0,0 0,0 0,0 0,0 0,0 0,0 0,320-190,-231 152,12 2,7 6,105-24,4 16,-12 20,-27 9</inkml:trace>
  <inkml:trace contextRef="#ctx0" brushRef="#br0" timeOffset="8040.804">4279 7742,'0'0,"0"0,0 0,0 0,0 0,0 0,0 0,0 0,0 0,0 0,0 0,0 0,0 0,0 0,0 0</inkml:trace>
  <inkml:trace contextRef="#ctx0" brushRef="#br0" timeOffset="8174.8174">4257 8020,'0'0,"0"0,0 0,0 0,0 0,0 0,199 40,-107-66,32-7,130-25</inkml:trace>
  <inkml:trace contextRef="#ctx0" brushRef="#br0" timeOffset="8648.8648">3906 9350,'0'0,"0"0,0 0,0 0,0 0,0 0,0 0,0 0,0 0,0 0,182 85,-128-95,15 0,84-19,52-12,48-4,29 3</inkml:trace>
  <inkml:trace contextRef="#ctx0" brushRef="#br0" timeOffset="10800.0798">5061 9997,'0'0,"0"0,0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0,108-52,-108 52,0 0,0 0,0 0,0 0,0 0,0 0,-20-19,20 19,0 0,0 0,0 0,0 0,0 0,-26-19,26 19,0 0,0 0,0 0,0 0,-33-15,33 15,0 0,0 0,0 0,-37-14,37 14,0 0,0 0,-44-13,44 13,0 0,-46 1,46-1,-49 0,1 1,48-1,-43 8,7 3,9 0,12 3,14 1,13 4,20 7,18 4,17 3,15 3,6 6,-3 3,-3 4,-8 1,-12 2,-16 0,-15-4,-15-2,-18-2,-20-1,-14-3,-19-4,-10-7,-7-12,-3-8,4-9,6-14,11-11,14-14,17-9,25-13,12-8,28-5,20-3,11 2,5 7,-1 4,-6 12,-6 9,-14 5,-8 3</inkml:trace>
  <inkml:trace contextRef="#ctx0" brushRef="#br0" timeOffset="11768.1767">6234 9826,'0'0,"0"0,0 0,0 0,0 0,0 0,0 0,0 0,0 0,0 0,0 0,0 0,0 0,0 0,0 0,0 0,0 0,0 0,0 0,0 0,0 0,0 0,0 0,0 0,0 0,0 0,0 0,0 0,0 0,0 0,0 0,0 0,0 0,0 0,0 0,0 0,0 0,0 0,0 0,0 0,0 0,0 0,0 0,0 0,0 0,0 0,0 0,0 0,0 0,0 0,0 0,0 0,0 0,0 0,0 0,0 0,0 0,0 0,0 0,0 0,0 0,0 0,0 0,0 0,0 0,0 0,0 0,0 0,0 0,0 0,0 0,0 0,0 0,0 0,0 0,-136-1,136 1,-56 11,-6-2,-1 1,-1-1,9 0,8-9,10 8,12-7,8-1,17 0,-9 0,9 0,0 0,8 0,-8 15,16-4,-17 9,11 5,-11 3,0 6,0 2,0 0,-14 3,5-3,-4-2,2-5,3-5,9-5,-9-2,8-5,1-3,0-9,0 9,8-9,13 0,13 0,13 0,10-10,9 11,3-14,1 13,6-1,0 13,-6 4,-7 10,-10 4,-14 5,-18 1,-23 2,-18-2,-34 6,-28-1,-25 3,-17 4,-4-3,1-4</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5:30.433"/>
    </inkml:context>
    <inkml:brush xml:id="br0">
      <inkml:brushProperty name="width" value="0.05292" units="cm"/>
      <inkml:brushProperty name="height" value="0.05292" units="cm"/>
      <inkml:brushProperty name="color" value="#FF0000"/>
    </inkml:brush>
  </inkml:definitions>
  <inkml:trace contextRef="#ctx0" brushRef="#br0">4400 8842,'0'0,"0"0,0 0,0 0,18 96,-18-96,19 147,-19-115,-2 2,2 0,-1 30,1-3,-22-14,0-16</inkml:trace>
  <inkml:trace contextRef="#ctx0" brushRef="#br0" timeOffset="761.0761">4822 8692,'0'0,"0"0,0 0,0 0,0 0,0 0,0 0,0 0,0 0,0 0,0 0,0 0,0 0,0 0,0 0,194-17,-168 17,0-11,0 11,23-12,4 12,-3 0,-1 0,0-1,-7 16,-10 1,-12 6,-20 6,-12 5,-23 6,-13 0,-6-1,-1-4,13-7,12-8,11-8,19-11,0 9,8-9,25 0,17 0,14 8,7-9,-1 18,-5-3,-8 5,-11-1,-13 7,-17 4,-17 0,-34 7,-19 0,-20-1,-12 1,-10-1,-2-4,12-3,10-7</inkml:trace>
  <inkml:trace contextRef="#ctx0" brushRef="#br0" timeOffset="3712.3712">4184 10165,'0'0,"0"0,0 0,0 0,0 0,0 0,0 0,0 0,0 0,0 0,0 0,0 0,0 0,0 0,0 0,0 0,0 0,0 0,0 0,0 0,0 0,0 0,0 0,0 0,0 0,0 0,0 0,0 0,0 0,0 0,0 0,0 0,0 0,0 0,0 0,0 0,0 0,0 0,0 0,0 0,0 0,0 0,0 0,0 0,0 0,0 0,0 0,0 0,0 0,0 0,0 0,0 0,0 0,0 0,0 0,0 0,0 0,0 0,0 0,0 0,0 0,0 0,0 0,0 0,0 0,0 0,0 0,0 0,0 0,0 0,0 0,0 0,0 0,0 0,0 0,160-77,-160 77,39-10,7 8,-1-6,-2 8,-5 14,-12 5,-12 13,-15 9,-12 10,-13 7,-7 5,-2-2,0-2,6-7,6-10,11-8,12-5,12-3,13-2,13-1,10-1,8-3,4 1,1-4,-5-3,-4-5,-9-8,-6-14,-10-10</inkml:trace>
  <inkml:trace contextRef="#ctx0" brushRef="#br0" timeOffset="4335.4334">4941 10155,'0'0,"0"0,0 0,0 0,0 0,0 0,0 0,0 0,0 0,0 0,0 0,0 0,0 0,0 0,0 0,0 0,0 0,0 0,0 0,114-97,-114 97,42-18,5 6,2 2,-7 10,-6 0,-12 0,-6 13,-19 2,1 2,0 4,-23 0,2-1,-1-5,8 0,4-7,10 2,11 2,11 2,13 4,9 1,9 2,-1 2,-6 0,-11-1,-13 4,-23 2,-8 3,-25 7,-24 0,-16 0,-8 1,-7-4,4-2,7-4</inkml:trace>
  <inkml:trace contextRef="#ctx0" brushRef="#br0" timeOffset="7267.7267">4518 11355,'0'0,"0"0,0 0,0 0,0 0,0 0,0 0,0 0,0 0,0 0,0 0,0 0,0 0,0 0,0 0,0 0,0 0,0 0,0 0,0 0,0 0,0 0,0 0,0 0,0 0,0 0,0 0,0 0,0 0,0 0,0 0,0 0,0 0,0 0,0 0,0 0,0 0,0 0,0 0,0 0,0 0,0 0,0 0,0 0,0 0,0 0,0 0,0 0,0 0,0 0,0 0,0 0,0 0,0 0,0 0,0 0,0 0,0 0,0 0,0 0,0 0,0 0,0 0,0 0,0 0,0 0,0 0,0 0,0 0,0 0,0 0,0 0,0 0,0 0,0 0,0 0,0 0,0 0,0 0,0 0,0 0,0 0,0 0,0 0,136-27,-136 27,0 0,43-11,-43 11,45-11,3 11,-5-10,-7 10,-6 7,-9 4,-11 5,-10 5,-9 4,-11 3,-10 1,-6-2,1-1,5-8,11-5,19-13,-1 9,18-9,17 0,11 15,8-7,1 5,-2 3,-8 3,-12 2,-9 3,-25 1,-6 1,-25 3,-13-1,-14 4,0-6,5-4,13-6,14-16,15 0,14-14,14-12</inkml:trace>
  <inkml:trace contextRef="#ctx0" brushRef="#br0" timeOffset="7860.786">5145 11392,'0'0,"0"0,0 0,0 0,0 0,0 0,0 0,0 0,0 0,0 0,0 0,0 0,0 0,0 0,0 0,0 0,0 0,0 0,0 0,0 0,0 0,181-62,-130 62,-7 0,-7-1,-9 13,-11 2,-18 5,1 4,-30 2,1 0,-1-3,1-5,10-4,11-2,8 0,26 0,11 5,15 0,8 0,1 0,-4-1,-12-2,-12 0,-18 0,-15 5,-24 2,-19 4,-13 0,-13 1,2-1,5-4,12-3,7-2,14-5,12-10</inkml:trace>
  <inkml:trace contextRef="#ctx0" brushRef="#br0" timeOffset="11036.1035">4582 12161,'0'0,"0"0,0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92,18-92,0 0,0 0,0 0,0 0,-14 12,14-12,0 0,0 0,0 0,-10 10,10-10,0 0,0 0,-10 0,10 0,0 0,0 10,0-10</inkml:trace>
  <inkml:trace contextRef="#ctx0" brushRef="#br0" timeOffset="11853.1852">4511 12314,'0'0,"0"0,0 0,0 0,0 0,0 0,0 0,0 0,0 0,0 0,0 0,0 0,9 60,-5-52,5-5,-9-3,0 0,0 0,0 0,10 0,-10 0,0 0,0 0,0 0,0 0,0 0,0 0,0 0,0 0,0 0,0 0,-1 8,1-8,0 0,0 0,0 0,0 0,0 0,0 0,0 0,0 0,0 0,0 0,0 8,0 2,0 8,-1 8,-12 4,-1 6,-5 2,-2 0,2-1,1-2,5-10,13-7,-10-3,10-7,12-8,4 9,8-9,11 0,12-17,8 6,8-2,4 13,2-10,2 10,-2-2,-6 16,-4 1,-9-1,-8 2,-15-9,-9-7,-9 0,-8-7,-12-13,-2-7,-6-3,0-2</inkml:trace>
  <inkml:trace contextRef="#ctx0" brushRef="#br0" timeOffset="12117.2116">5099 12555,'0'0,"0"0,0 0,0 0,0 0,0 0,0 0,0 0,0 0,0 0,0 0,0 0,0 0,0 0,0 0,0 0,0 0,0 0,0 0,0 0,0 0,0 0,8 17,-8-17,0 0,0 0,0 0,0 22,0-22,0 0,0 0,-1 39,1-39,0 0,-2 57,2-57,-13 69,-11 10,-4 2,-2 0,1-8,8-4,4-13,4-15,12-12,-11-17,12-12,0-19,18-17,3-21,8-14</inkml:trace>
  <inkml:trace contextRef="#ctx0" brushRef="#br0" timeOffset="12758.2757">5235 12715,'0'0,"0"0,0 0,0 0,0 0,0 0,0 0,169-93,-147 82,-22 11,29-13,7 4,9 9,2-10,1 10,-3 9,-1 4,-6 4,-8 3,-4 1,-12-1,-14 1,0-1,-15 0,-8-1,-4-1,-4-2,4 0,8-3,5-2,14 0,0 2,18 7,11 3,8 0,4 1,4-2,-4 2,-4 2,-7 3,-10 3,-20 0,-1 3,-17 1,-15-5,-15-2,-9-4,-8-9,-4-3,1-5,4-7,6 0,9-3,5 2,8 0,10 1,11-21</inkml:trace>
  <inkml:trace contextRef="#ctx0" brushRef="#br0" timeOffset="22058.2056">4736 13998,'0'0,"0"0,0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47,-11-47,0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7,0-7,0 0,0 0,0 0,0 0,0 0,0 0,0 10,0-10,0 0,0 0,0 0,0 0,0 0,11 15,-11-15,0 0,0 0,0 0,0 0,0 20,0-20,0 0,0 0,0 0,12 24,-12-24,0 0,0 0,1 29,-1-29,0 0,9 30,-9-30,1 39,11 3,-10 5,-2-47,12 49,-11-1,1 1,0 0,0 2,-1-7,2-3,-13-14,10-12,0-15,0 0</inkml:trace>
  <inkml:trace contextRef="#ctx0" brushRef="#br0" timeOffset="22652.265">5016 13858,'0'0,"0"0,0 0,0 0,0 0,0 0,0 0,0 0,0 0,0 0,0 0,0 0,0 0,0 0,0 0,0 0,0 0,0 0,0 0,0 0,0 0,0 0,0 0,0 0,0 0,0 0,0 0,0 0,0 0,0 0,0 0,0 0,0 0,0 0,0 0,0 0,0 0,0 0,0 0,6 16,-6-16,0 0,0 0,0 0,0 0,0 0,1 24,-1-24,0 0,0 0,0 0,0 0,-8 29,8-29,0 0,0 0,0 0,1 34,-1-34,0 0,0 0,-16 35,16-35,0 0,-10 34,12-3,-12-3,10-2,15-5,5-5,9 0,0-16,2 16,5-16,-1 9,5-9,5 0,7 0,8 0,-4 0,-6 0,-15-1,-14 1,-21 0,0 0,-9 0,-13-10,-2-4,-2-7,-1-4</inkml:trace>
  <inkml:trace contextRef="#ctx0" brushRef="#br0" timeOffset="22925.2923">5346 13861,'0'0,"0"0,0 0,0 0,0 0,0 0,0 0,0 0,0 0,0 0,0 0,0 0,0 0,0 0,0 0,0 0,0 0,0 0,0 0,0 0,0 0,0 0,0 19,0-19,0 0,0 0,0 0,1 27,-1-27,0 0,0 0,2 39,-2-39,0 0,11 56,-11-56,2 66,1 11,-1 7,2 7,-14 4,13-3,-15-3,4-8,-2-8,-2-13,-5-10,-4-14</inkml:trace>
  <inkml:trace contextRef="#ctx0" brushRef="#br0" timeOffset="76937.693">3740 10235,'0'0,"0"0,0 0,0 0,0 0,0 0,0 0,0 0,0 0,0 0,0 0,0 0,0 0,0 0,0 0,0 0,0 0,0 0,0 0,0 0,0 0,0 0,0 0,0 0,0 0,0 0,0 0,0 0,0 0,0 0,0 0,0 0,0 0,0 0,0 0,0 0,0 0,0 0,0 0,0 0,0 0,0 0,0 0,0 0,0 0,0 0,0 0,0 0,0 0,0 0,0 0,0 0,-100 11,100-11,0 0,0 0,0 0,-23 0,23 0,0 0,0 0,-27 0,27 0,0 0,-34 0,34 0,-39 0,-5-2,-6 2,-4 2,-5 7,-7-9,-1-2,-3 12,-2-9,-1 16,-4-8,-5-9,0 0,6 0,3-9,12 9,6 0,6-8,6 9,-8-20,6-4,5-1,7 1,20 23,13 0,0 13,18 4,-6 1,1 1,-13-10,18 2,5-2</inkml:trace>
  <inkml:trace contextRef="#ctx0" brushRef="#br0" timeOffset="78343.8336">3833 11628,'0'0,"0"0,0 0,0 0,0 0,0 0,0 0,0 0,0 0,0 0,0 0,0 0,0 0,0 0,0 0,0 0,0 0,0 0,0 0,0 0,0 0,0 0,0 0,0 0,0 0,0 0,0 0,0 0,0 0,0 0,0 0,0 0,0 0,0 0,0 0,0 0,0 0,0 0,0 0,0 0,0 0,0 0,0 0,0 0,0 0,0 0,0 0,0 0,0 0,0 0,0 0,0 0,0 0,-158 93,158-93,-26 16,-3 2,-3-1,-4-2,0-4,-3-3,-3-8,-8 11,-2-11,-4 0,-10 1,-7 0,-8-1,-10-9,-8 11,-2-13,-1 11,3-12,10 1,3 0,9 3,7-4,4 2,3-1,3-1,-1-1,7 2,6 0,11 3,10 1,8 7,7-13,12 13,0 0,0 0,0 0,13 0,-13 0,14 0,-14 0,9 0,-9 0,0 9,9-9,-9 0,0 0,0 0,0 0,0 0,0 0,8 0,-8 0,0 0,8 0,-8 0,11-1,0 16,14-2,6 6,7 7</inkml:trace>
  <inkml:trace contextRef="#ctx0" brushRef="#br0" timeOffset="79444.9436">4116 13133,'0'0,"0"0,0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 50,94-50,0 0,0 0,0 0,0 0,-21 0,21 0,0 0,0 0,0 0,-23-8,23 8,0 0,0 0,-21 0,21 0,0 0,-23 2,23-2,-23 0,-3-15,0 15,-6-8,-5 0,-6 8,-11-19,-5 7,-9 2,-7-1,-4 4,-6-1,-7 0,-2 9,-2-14,1 15,6-9,2 7,9-13,2 14,4-10,0 9,4-14,6 4,5 1,11-2,6 11,1-12,6 12,1-12,6 4,8 8,9-9,9 9,0 0,8 0,1 0,-1 0,2-1,1 1,7 0,8 8,6-8</inkml:trace>
  <inkml:trace contextRef="#ctx0" brushRef="#br0" timeOffset="82168.2159">4092 14328,'0'0,"0"0,0 0,0 0,0 0,0 0,0 0,0 0,0 0,0 0,0 0,0 0,0 0,0 0,0 0,0 0,0 0,0 0,-166-10,166 10,-33 0,-9-10,-7 10,-9-14,-5 16,-10-2,-5 18,-11 7,-11 0,-10 1,-6 8,-3-3,7 3,3-3,12-9,8-7,16-15,11 9,11-9,10-9,3 0,4-5,0-1,-4-9,-1-5,-1-6,2-2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8:03.350"/>
    </inkml:context>
    <inkml:brush xml:id="br0">
      <inkml:brushProperty name="width" value="0.05292" units="cm"/>
      <inkml:brushProperty name="height" value="0.05292" units="cm"/>
      <inkml:brushProperty name="color" value="#FF0000"/>
    </inkml:brush>
  </inkml:definitions>
  <inkml:trace contextRef="#ctx0" brushRef="#br0">4360 9037,'0'0,"-2"114,2-114,0 0,0 0,0 37,0-37,0 0,-1 34,1-34,-1 68,-12-9,13-11,-10-13,10-21,0-14</inkml:trace>
  <inkml:trace contextRef="#ctx0" brushRef="#br0" timeOffset="711.0711">4677 8780,'0'0,"0"0,0 0,0 0,0 0,0 0,0 0,0 0,0 0,0 0,180-77,-141 61,5 0,4 2,2 5,-1 9,-3 0,-9 0,-10 17,-12 1,-16 9,1 2,-20 6,-5 2,-7 1,0-1,2-5,5-6,8-6,17-9,0-11,21 10,14-10,18 9,10-9,5 13,-2-5,-8 5,-10 4,-17 5,-16 5,-16 5,-35 7,-17 4,-23 2,-9-5,-1-7,7-4,13-9,11-8,15-12,11-8</inkml:trace>
  <inkml:trace contextRef="#ctx0" brushRef="#br0" timeOffset="1283.1282">4329 8727,'0'0,"0"0,0 0,0 0,0 0,0 0,0 0,0 0,0 0,0 0,0 0,0 0,0 0,0 0,0 0,0 0,0 0,0 0,0 0,0 0,0 0,0 0,0 0,0 0,0 0,0 0,0 0,0 0,0 0,0 0,0 0,0 0,0 0,0 0,0 0,0 0,0 0,0 0,0 0,0 0,0 0,0 0,29 98,-29-98,0 0,0 0,0 35,0-35,0 0,-12 40,12-40,0 47,-1 6,1 7,-2 6,2 2,-2 6</inkml:trace>
  <inkml:trace contextRef="#ctx0" brushRef="#br0" timeOffset="9326.9326">4347 10051,'0'0,"0"0,0 0,0 0,0 0,0 0,0 0,0 0,0 0,0 0,0 0,0 0,0 0,0 0,0 0,0 0,0 0,0 0,0 0,0 0,0 0,0 0,0 0,0 0,0 0,0 0,0 0,0 0,0 0,0 0,0 0,0 0,0 0,0 0,0 0,0 0,0 0,0 0,0 0,0 0,0 0,0 0,0 0,0 0,0 0,0 0,0 0,0 0,0 0,0 0,0 0,0 0,0 0,0 0,0 0,0 0,0 0,0 0,0 0,0 0,0 0,0 0,0 0,0 0,0 0,0 0,0 0,0 0,0 0,0 0,0 0,0 0,0 0,0 0,0 0,0 0,0 0,0 0,0 0,0 0,0 0,0 0,0 0,0 0,148-12,-148 12,0 0,40-7,-40 7,46-9,0 9,1-1,-8 2,-6-1,-9 17,-6 1,-8 7,-10 3,-1 5,0 4,-23 5,-2 3,-9 7,-3 1,0-1,0-3,10-8,9-4,7-9,11-1,11-5,9-1,12-3,11-8,8-10,8 0,8-2,4-14,-3 2,-3 3,-9 0,-14 11,-10-17,-12 3,-8-5,-10-9</inkml:trace>
  <inkml:trace contextRef="#ctx0" brushRef="#br0" timeOffset="9988.9988">5308 10065,'0'0,"0"0,0 0,0 0,0 0,0 0,0 0,0 0,0 0,0 0,0 0,0 0,0 0,0 0,0 0,0 0,0 0,0 0,0 0,170-54,-170 54,51-8,5 7,4-7,-1 8,-6-1,-6 15,-14 1,-13 5,-21 6,1 3,-19 2,-8-3,-7-1,1-3,6-5,6-5,11-5,10-9,23 9,12-9,16-1,9 12,8-11,-1 11,-7-1,-13 6,-12 5,-18 4,-17 5,-12 3,-14 2,-17 2,-9-2,-7-2,-10-2,2-3,-1-2,2-4,10-4,7-6</inkml:trace>
  <inkml:trace contextRef="#ctx0" brushRef="#br0" timeOffset="23907.3904">5274 10118</inkml:trace>
  <inkml:trace contextRef="#ctx0" brushRef="#br0" timeOffset="27952.795">4524 14225,'0'0,"0"0,0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0,-94-13,94 13,0 0,0 0,0 0,0 0,0 0,0 0,0 0,0 0,0 0,0 0,0 0,0 0,0 0,0 0,0 0,0 0,0 0,0 0,0 0,0 0,0 0,0 0,0 0,0 0,0 0,0 0,0 0,0 0,0 0,0 0,0 0,0 0,0 0,0 0,0 0,0 0,0 0,0 0,0 0,0 0,0 0,0 0,0 0,0 0,0 0,0 0,0 0,0 0,0 0,0 0,0 0,0 0,0 0,0 0,0 0,0 0,0 0,0 0,0 0,0 0,0-10,0 10,0 0,0 0,0 0,0 0,0 0,0 0,0 0,0 0,0 0,0 0,0 0,-1-7,1 7,0 0,0 0,0 0,0 0,0 0,0 0,0 0,0 0,0 0,0 0,13-13,-13 13,-1-14,1 14,0 0,0 0,0 0,0 0,0 0,0 0,0 0,0 0,13-17,-13 17,0 0,0 0,0 0,0 0,0 0,0 0,0 0,0-14,0 14,0 0,0 0,0 0,0 0,0 0,0 0,11-14,-11 14,0 0,0 0,0 0,0 0,0 0,0-10,0 10,0 0,0 0,0 0,0 0,22-13,-22 13,0 0,0 0,0 0,20-13,-20 13,0 0,0 0,33-16,-33 16,0 0,42-15,-42 15,45-11,6 0,0 11,-1-1,0 1,-4 21,-5-2,-10-5,-13-1,-9-3,-9-10,1 19,-27-3,2 0,-5-1,3 0,8-8,4-5,15 9,-1-11,27 13,4 0,10 3,8 4,-3 2,-2 7,-12-1,-7 1,-11 0,-13-6,-13-1,-15 2,-14 0,-16-1,-7-2,-5-5,0-5,10-2,13-8,14-1,13 0,19 0,15-19,10-3,11-1</inkml:trace>
  <inkml:trace contextRef="#ctx0" brushRef="#br0" timeOffset="28683.8681">5334 14111,'0'0,"0"0,0 0,0 0,0 0,0 0,0 0,0 0,0 0,0 0,0 0,0 0,0 0,0 0,0 0,0 0,105-84,-105 84,0 0,38-9,-38 9,45 0,8 0,0 10,-1 4,-4 5,-13 0,-8 5,-17 4,-8-1,-24 0,-9-3,-10-4,-1-2,-1-2,9-3,10-3,12-1,13 4,15 3,9 5,11 4,6 0,7 2,-4-2,-4-2,-9 0,-12 1,-19-1,0 5,-14 3,-20-3,-8 2,-11-5,-5-2,1-1,2-5,5-1,7-2,6 0,9-3,2-3,6-8,5-1,3 1</inkml:trace>
  <inkml:trace contextRef="#ctx0" brushRef="#br0" timeOffset="50153.0148">4496 7384,'0'0,"0"0,0 0,0 0,0 0,0 0,0 0,0 0,0 0,0 0,0 0,0 0,0 0,0 0,0 0,0 0,0 0,0 0,0 0,0 0,0 0,0 0,0 0,0 0,0 0,0 0,0 0,0 0,0 0,0 0,0 0,0 0,0 0,0 0,0 0,0 0,0 0,0 0,0 0,0 0,0 0,0 0,0 0,0 0,0 0,0 0,0 0,0 0,0 0,0 0,0 0,0 0,0 0,0 0,0 0,0 0,0 0,0 0,0 0,0 0,0 0,0 0,0 0,0 0,0 0,0 0,0 0,0 0,0 0,0 0,0 0,0 0,0 0,0 0,0 0,0 0,0 0,0 0,0 0,0 0,55 25,-55-25,0 0,0 0,0 0,0 0,0 0,0 0,0 0,-1 18,1-18,0 0,0 0,0 0,0 0,-14 20,14-20,0 0,0 0,0 0,-1 29,1-29,0 0,0 0,-15 32,15-32,0 0,-9 37,9-37,-1 35,-12 0,12-3,-8-5,8-6,1-4,0-4,16 0,5-5,12-8,14-1,6 1,7-10,-1 3,-5 7,-9-14,-2 14,-8 0,-2 0,-3 10,-7-2,-5 0,-7 3,-11-2,0 1,-16-10,2 0,1 0,1-21,14-1,-2-8,0-4,10-1,-9 1,9 3,-10 6,1 8,8 7,-9 10,0 0,0 0,-2 22,2 10,0 10,-2 9,1 5,0 5,-9 2,9 0,0-5,-1-4,2-6,-1-8,1-8,10-7,-2-9,2-16,-1 0,2-36</inkml:trace>
  <inkml:trace contextRef="#ctx0" brushRef="#br0" timeOffset="50873.0868">5412 7521,'0'0,"0"0,0 0,0 0,0 0,0 0,0 0,0 0,0 0,0 0,0 0,0 0,0 0,0 0,0 0,0 0,0 0,0 0,0 0,0 0,0 0,0 0,0 0,0 0,0 0,0 0,0 0,0 0,0 0,0 0,0 0,0 0,0 0,0 0,0 0,0 0,0 0,0 0,0 0,0 0,106-57,-106 57,0 0,41-11,-41 11,43 0,0-13,2 13,-6 0,-4 17,-3 0,-6 6,-9 4,-18 2,0 1,-15-1,-11 0,-7-3,0 2,3-4,3-4,7-3,9-2,12 0,15 2,16-1,18 0,16 0,8 0,2 0,-11 0,-15 1,-20 3,-19 3,-19 7,-19 3,-20 5,-15-1,-13-3,-2-3,-3-1,5-6,13-1,11-5,15-3,15-13</inkml:trace>
  <inkml:trace contextRef="#ctx0" brushRef="#br0" timeOffset="60863.0857">4556 11275,'0'0,"0"0,0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0,96-43,-96 43,0 0,0 0,0 0,0 0,0 0,0 0,0 0,0 0,0 0,0 0,0 0,0 0,0 0,15 20,-15-20,0 0,0 0,0 0,0 0,0 20,0-20,0 0,0 0,0 0,-2 27,2-27,0 0,0 0,0 37,0-37,0 0,-1 46,1-46,-1 53,-17 6,8 8,9 2,-13-1,11 1,2-10,0-7,0-15,1-12,-1-12,1-13,1-10,-1-11,13-12,-1-12</inkml:trace>
  <inkml:trace contextRef="#ctx0" brushRef="#br0" timeOffset="61379.1373">4858 11260,'0'0,"0"0,0 0,0 0,0 0,0 0,0 0,0 0,0 0,0 0,0 0,0 0,0 0,0 0,0 0,0 0,0 0,0 0,0 0,0 0,0 0,0 0,0 0,0 0,0 0,0 0,0 0,0 0,0 0,0 0,0 0,0 0,0 0,0 0,0 0,63 54,-63-54,0 0,0 0,0 0,0 0,-1 29,1-29,0 0,0 0,0 0,-1 32,1-32,0 0,0 0,0 28,0-28,0 0,-1 22,1-22,0 18,-1-3,1-5,0-2,0-8,-1 15,17-5,5 4,4 3,1-5,-2 0,-4-3,-2-1,1 1,-1-9,2 12,2-12,0 10,-3-10,-4 0,-7-1,-8 1,1-13,-1-3,0-5</inkml:trace>
  <inkml:trace contextRef="#ctx0" brushRef="#br0" timeOffset="61642.1635">5171 11353,'0'0,"0"0,0 0,0 0,0 0,0 0,0 0,0 0,0 0,0 0,0 0,0 0,0 0,0 0,0 0,0 0,9 17,-9-17,0 0,0 0,0 0,11 29,-11-29,0 0,0 0,8 45,-8-45,0 0,-3 61,3-61,11 73,-13 6,1-1,9-1,-9-11,9-11,-9-13,10-15,-9-15,0-12</inkml:trace>
  <inkml:trace contextRef="#ctx0" brushRef="#br0" timeOffset="62776.277">2939 10457,'0'0,"0"0,0 0,0 0,0 0,0 0,0 0,0 0,0 0,0 0,0 0,0 0,205-45,-184 45,0-1,-2-7,18 8,-2-7,-3 7,-6 0,-5 0,-6 0,-15 0,0 0,-21 0,-13 0,-18 0,-15 9,-12 4,-8 3,-11 0,-3 0,-1-4,7-1,13 2,18 0,16-4,22-8,13 9,13-10,29-2,19-12,18 2,24 4,13-2,12 1,6 0,2 1,2 7,-7 1,-8-1,-13 1,-18 0,-21 1,-22-2,-24 1,-11-11,-35 12,-14-18,-26 5,-22 12,-21-10,-13 18,-18 14,-8 7,3 10,9 1,18-3</inkml:trace>
  <inkml:trace contextRef="#ctx0" brushRef="#br0" timeOffset="63635.3629">3432 11554,'0'0,"0"0,0 0,0 0,0 0,0 0,0 0,0 0,0 0,0 0,0 0,0 0,0 0,0 0,0 0,0 0,0 0,0 0,0 0,0 0,0 0,0 0,0 0,0 0,0 0,0 0,0 0,0 0,0 0,0 0,0 0,0 0,0 0,0 0,0 0,0 0,-205 58,125-66,-9 9,-12-12,-1 11,-3 0,2 0,6 2,12-1,14 7,17 2,19-10,17 14,18-14,11 14,21-6,16-10,23 12,169-11,-178 0,2 1,3-1,65 0,4 0,-1 11,-6-10,-10 10,-15-2,-20-1,-20-7,-26 10,-24-10,-14 0,-38-10,-20-1,-24-3,-27-1,-19 3,-16 3,-18 9,-10 1,-8 0,-3 26,2-1,16 7,14 2,26-4,27-9</inkml:trace>
  <inkml:trace contextRef="#ctx0" brushRef="#br0" timeOffset="84299.4291">4835 15878,'0'0,"0"0,0 0,0 0,0 0,0 0,0 0,0 0,0 0,0 0,0 0,0 0,0 0,0 0,0 0,0 0,0 0,0 0,0 0,0 0,0 0,0 0,0 0,0 0,0 0,0 0,0 0,0 0,0 0,0 0,0 0,0 0,0 0,0 0,0 0,0 0,0 0,0 0,0 0,0 0,0 0,0 0,0 0,0 0,0 0,0 0,0 0,0 0,0 0,0 0,0 0,0 0,0 0,141-103,-141 103,17-24,-1 6,-1 7,-1 1,-4 2,-3-8,-7 0,18-2,-10-7</inkml:trace>
  <inkml:trace contextRef="#ctx0" brushRef="#br0" timeOffset="84574.4565">5077 15558,'0'0,"0"0,0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0,-66-95,66 95,0 0,0 0,0 0,0 0,0 0,0 0,0 0,0 0,0 0,0 0,0 0,0 0,0 0,0 0,0 0,0 0,0 0,-9 0,9 0,0 0,0 0,0 0,0 0,0 0,0 0,0 0,-12 0,12 0,0 0,0 0,0 0,0 0,0 0,0 0,0 0,0 0,0 0,-14 0,14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72FDA-C2EE-1446-9C3A-20AAC186CCCC}" type="datetimeFigureOut">
              <a:rPr lang="en-US" smtClean="0"/>
              <a:t>3/30/13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F3A93-4EC0-C845-A85F-EFDBF565EB2E}" type="slidenum">
              <a:rPr lang="en-US" smtClean="0"/>
              <a:t>‹#›</a:t>
            </a:fld>
            <a:endParaRPr lang="en-US"/>
          </a:p>
        </p:txBody>
      </p:sp>
    </p:spTree>
    <p:extLst>
      <p:ext uri="{BB962C8B-B14F-4D97-AF65-F5344CB8AC3E}">
        <p14:creationId xmlns:p14="http://schemas.microsoft.com/office/powerpoint/2010/main" val="2003110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 the</a:t>
            </a:r>
            <a:r>
              <a:rPr lang="en-US" baseline="0" dirty="0" smtClean="0"/>
              <a:t> same thing as previous slide</a:t>
            </a:r>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18</a:t>
            </a:fld>
            <a:endParaRPr lang="en-US"/>
          </a:p>
        </p:txBody>
      </p:sp>
    </p:spTree>
    <p:extLst>
      <p:ext uri="{BB962C8B-B14F-4D97-AF65-F5344CB8AC3E}">
        <p14:creationId xmlns:p14="http://schemas.microsoft.com/office/powerpoint/2010/main" val="9051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32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33</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46</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47</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48</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50</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51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23</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25</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26</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27</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28</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29</a:t>
            </a:fld>
            <a:endParaRPr lang="en-US"/>
          </a:p>
        </p:txBody>
      </p:sp>
    </p:spTree>
    <p:extLst>
      <p:ext uri="{BB962C8B-B14F-4D97-AF65-F5344CB8AC3E}">
        <p14:creationId xmlns:p14="http://schemas.microsoft.com/office/powerpoint/2010/main" val="146011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3/30/13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3/30/13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4.xml"/><Relationship Id="rId3"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5.xml"/><Relationship Id="rId4" Type="http://schemas.openxmlformats.org/officeDocument/2006/relationships/image" Target="../media/image11.emf"/><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4" Type="http://schemas.openxmlformats.org/officeDocument/2006/relationships/image" Target="../media/image12.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customXml" Target="../ink/ink7.xml"/><Relationship Id="rId4" Type="http://schemas.openxmlformats.org/officeDocument/2006/relationships/image" Target="../media/image13.emf"/><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3" Type="http://schemas.openxmlformats.org/officeDocument/2006/relationships/customXml" Target="../ink/ink8.xml"/><Relationship Id="rId4" Type="http://schemas.openxmlformats.org/officeDocument/2006/relationships/image" Target="../media/image14.emf"/><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ustomXml" Target="../ink/ink9.xml"/><Relationship Id="rId4" Type="http://schemas.openxmlformats.org/officeDocument/2006/relationships/image" Target="../media/image15.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3" Type="http://schemas.openxmlformats.org/officeDocument/2006/relationships/customXml" Target="../ink/ink10.xml"/><Relationship Id="rId4" Type="http://schemas.openxmlformats.org/officeDocument/2006/relationships/image" Target="../media/image16.em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1.xml"/><Relationship Id="rId3" Type="http://schemas.openxmlformats.org/officeDocument/2006/relationships/image" Target="../media/image1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18.emf"/><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13.xml"/><Relationship Id="rId3" Type="http://schemas.openxmlformats.org/officeDocument/2006/relationships/image" Target="../media/image19.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customXml" Target="../ink/ink14.xml"/><Relationship Id="rId4" Type="http://schemas.openxmlformats.org/officeDocument/2006/relationships/image" Target="../media/image20.emf"/><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21.emf"/><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22.emf"/><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3" Type="http://schemas.openxmlformats.org/officeDocument/2006/relationships/customXml" Target="../ink/ink17.xml"/><Relationship Id="rId4" Type="http://schemas.openxmlformats.org/officeDocument/2006/relationships/image" Target="../media/image23.emf"/><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customXml" Target="../ink/ink18.xml"/><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extLst>
      <p:ext uri="{BB962C8B-B14F-4D97-AF65-F5344CB8AC3E}">
        <p14:creationId xmlns:p14="http://schemas.microsoft.com/office/powerpoint/2010/main" val="14187076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The efficiency of hashing depends on our hash function</a:t>
            </a:r>
          </a:p>
          <a:p>
            <a:r>
              <a:rPr lang="en-US" dirty="0" smtClean="0"/>
              <a:t>What makes a good hash function?</a:t>
            </a:r>
            <a:endParaRPr lang="en-US" dirty="0"/>
          </a:p>
        </p:txBody>
      </p:sp>
    </p:spTree>
    <p:extLst>
      <p:ext uri="{BB962C8B-B14F-4D97-AF65-F5344CB8AC3E}">
        <p14:creationId xmlns:p14="http://schemas.microsoft.com/office/powerpoint/2010/main" val="11520510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The efficiency of hashing depends on our hash function</a:t>
            </a:r>
          </a:p>
          <a:p>
            <a:r>
              <a:rPr lang="en-US" dirty="0" smtClean="0"/>
              <a:t>What makes a good hash function?</a:t>
            </a:r>
          </a:p>
        </p:txBody>
      </p:sp>
    </p:spTree>
    <p:extLst>
      <p:ext uri="{BB962C8B-B14F-4D97-AF65-F5344CB8AC3E}">
        <p14:creationId xmlns:p14="http://schemas.microsoft.com/office/powerpoint/2010/main" val="27150698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Hash Functions</a:t>
            </a:r>
            <a:endParaRPr lang="en-US" dirty="0"/>
          </a:p>
        </p:txBody>
      </p:sp>
      <p:sp>
        <p:nvSpPr>
          <p:cNvPr id="3" name="Content Placeholder 2"/>
          <p:cNvSpPr>
            <a:spLocks noGrp="1"/>
          </p:cNvSpPr>
          <p:nvPr>
            <p:ph idx="1"/>
          </p:nvPr>
        </p:nvSpPr>
        <p:spPr/>
        <p:txBody>
          <a:bodyPr/>
          <a:lstStyle/>
          <a:p>
            <a:r>
              <a:rPr lang="en-US" dirty="0"/>
              <a:t>Should make insertion and deletion O(1)</a:t>
            </a:r>
          </a:p>
          <a:p>
            <a:r>
              <a:rPr lang="en-US" dirty="0"/>
              <a:t>Should randomly distribute values through the </a:t>
            </a:r>
            <a:r>
              <a:rPr lang="en-US" dirty="0" smtClean="0"/>
              <a:t>table</a:t>
            </a:r>
          </a:p>
          <a:p>
            <a:r>
              <a:rPr lang="en-US" dirty="0" smtClean="0"/>
              <a:t>Should be repeatable</a:t>
            </a:r>
            <a:endParaRPr lang="en-US" dirty="0"/>
          </a:p>
        </p:txBody>
      </p:sp>
    </p:spTree>
    <p:extLst>
      <p:ext uri="{BB962C8B-B14F-4D97-AF65-F5344CB8AC3E}">
        <p14:creationId xmlns:p14="http://schemas.microsoft.com/office/powerpoint/2010/main" val="25076405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a:t>
            </a:r>
            <a:endParaRPr lang="en-US" dirty="0"/>
          </a:p>
        </p:txBody>
      </p:sp>
    </p:spTree>
    <p:extLst>
      <p:ext uri="{BB962C8B-B14F-4D97-AF65-F5344CB8AC3E}">
        <p14:creationId xmlns:p14="http://schemas.microsoft.com/office/powerpoint/2010/main" val="10067717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p:txBody>
          <a:bodyPr>
            <a:normAutofit/>
          </a:bodyPr>
          <a:lstStyle/>
          <a:p>
            <a:r>
              <a:rPr lang="en-US" dirty="0" smtClean="0"/>
              <a:t>Selecting Digits</a:t>
            </a:r>
          </a:p>
          <a:p>
            <a:r>
              <a:rPr lang="en-US" dirty="0" smtClean="0"/>
              <a:t>Folding</a:t>
            </a:r>
          </a:p>
          <a:p>
            <a:r>
              <a:rPr lang="en-US" dirty="0" smtClean="0"/>
              <a:t>Modular arithmetic- to keep things in bounds we mod by table size</a:t>
            </a:r>
          </a:p>
          <a:p>
            <a:r>
              <a:rPr lang="en-US" dirty="0" smtClean="0"/>
              <a:t>Bit shifts</a:t>
            </a:r>
          </a:p>
          <a:p>
            <a:r>
              <a:rPr lang="en-US" dirty="0" err="1" smtClean="0"/>
              <a:t>Xor</a:t>
            </a:r>
            <a:endParaRPr lang="en-US" dirty="0" smtClean="0"/>
          </a:p>
        </p:txBody>
      </p:sp>
    </p:spTree>
    <p:extLst>
      <p:ext uri="{BB962C8B-B14F-4D97-AF65-F5344CB8AC3E}">
        <p14:creationId xmlns:p14="http://schemas.microsoft.com/office/powerpoint/2010/main" val="11895637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Digits</a:t>
            </a:r>
            <a:endParaRPr lang="en-US" dirty="0"/>
          </a:p>
        </p:txBody>
      </p:sp>
      <p:sp>
        <p:nvSpPr>
          <p:cNvPr id="3" name="Content Placeholder 2"/>
          <p:cNvSpPr>
            <a:spLocks noGrp="1"/>
          </p:cNvSpPr>
          <p:nvPr>
            <p:ph idx="1"/>
          </p:nvPr>
        </p:nvSpPr>
        <p:spPr>
          <a:xfrm>
            <a:off x="726141" y="1586753"/>
            <a:ext cx="7691719" cy="4955231"/>
          </a:xfrm>
        </p:spPr>
        <p:txBody>
          <a:bodyPr>
            <a:normAutofit/>
          </a:bodyPr>
          <a:lstStyle/>
          <a:p>
            <a:r>
              <a:rPr lang="en-US" dirty="0" smtClean="0"/>
              <a:t>We take the ASCII values of the digits in the key and add them.</a:t>
            </a:r>
          </a:p>
          <a:p>
            <a:r>
              <a:rPr lang="en-US" dirty="0" smtClean="0"/>
              <a:t>Problems?</a:t>
            </a:r>
          </a:p>
          <a:p>
            <a:endParaRPr lang="en-US" dirty="0" smtClean="0"/>
          </a:p>
          <a:p>
            <a:pPr marL="0" indent="0">
              <a:buNone/>
            </a:pPr>
            <a:r>
              <a:rPr lang="en-US" dirty="0" smtClean="0"/>
              <a:t>unsigned </a:t>
            </a:r>
            <a:r>
              <a:rPr lang="en-US" dirty="0" err="1"/>
              <a:t>int</a:t>
            </a:r>
            <a:r>
              <a:rPr lang="en-US" dirty="0"/>
              <a:t> </a:t>
            </a:r>
            <a:r>
              <a:rPr lang="en-US" dirty="0" err="1"/>
              <a:t>hashVal</a:t>
            </a:r>
            <a:r>
              <a:rPr lang="en-US" dirty="0"/>
              <a:t> = 0; </a:t>
            </a:r>
          </a:p>
          <a:p>
            <a:pPr marL="0" indent="0">
              <a:buNone/>
            </a:pPr>
            <a:r>
              <a:rPr lang="en-US" dirty="0"/>
              <a:t>for (</a:t>
            </a:r>
            <a:r>
              <a:rPr lang="en-US" dirty="0" err="1"/>
              <a:t>int</a:t>
            </a:r>
            <a:r>
              <a:rPr lang="en-US" dirty="0"/>
              <a:t>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r>
              <a:rPr lang="en-US" dirty="0" smtClean="0"/>
              <a:t>)</a:t>
            </a:r>
          </a:p>
          <a:p>
            <a:pPr marL="0" indent="0">
              <a:buNone/>
            </a:pPr>
            <a:r>
              <a:rPr lang="en-US" dirty="0"/>
              <a:t>	</a:t>
            </a:r>
            <a:r>
              <a:rPr lang="en-US" dirty="0" err="1" smtClean="0"/>
              <a:t>hashVal</a:t>
            </a:r>
            <a:r>
              <a:rPr lang="en-US" dirty="0" smtClean="0"/>
              <a:t> </a:t>
            </a:r>
            <a:r>
              <a:rPr lang="en-US" dirty="0"/>
              <a:t>+= key[</a:t>
            </a:r>
            <a:r>
              <a:rPr lang="en-US" dirty="0" err="1"/>
              <a:t>i</a:t>
            </a:r>
            <a:r>
              <a:rPr lang="en-US" dirty="0"/>
              <a:t>]; </a:t>
            </a:r>
          </a:p>
          <a:p>
            <a:pPr marL="0" indent="0">
              <a:buNone/>
            </a:pPr>
            <a:r>
              <a:rPr lang="en-US" dirty="0"/>
              <a:t>return </a:t>
            </a:r>
            <a:r>
              <a:rPr lang="en-US" dirty="0" err="1"/>
              <a:t>hashVal</a:t>
            </a:r>
            <a:r>
              <a:rPr lang="en-US" dirty="0"/>
              <a:t> % TABLESIZE</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3920125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Digits</a:t>
            </a:r>
            <a:endParaRPr lang="en-US" dirty="0"/>
          </a:p>
        </p:txBody>
      </p:sp>
      <p:sp>
        <p:nvSpPr>
          <p:cNvPr id="3" name="Content Placeholder 2"/>
          <p:cNvSpPr>
            <a:spLocks noGrp="1"/>
          </p:cNvSpPr>
          <p:nvPr>
            <p:ph idx="1"/>
          </p:nvPr>
        </p:nvSpPr>
        <p:spPr/>
        <p:txBody>
          <a:bodyPr>
            <a:normAutofit/>
          </a:bodyPr>
          <a:lstStyle/>
          <a:p>
            <a:r>
              <a:rPr lang="en-US" dirty="0" smtClean="0"/>
              <a:t>We take the ASCII values of the digits in the key and add them.</a:t>
            </a:r>
          </a:p>
          <a:p>
            <a:r>
              <a:rPr lang="en-US" dirty="0" smtClean="0"/>
              <a:t>Problems?</a:t>
            </a:r>
          </a:p>
          <a:p>
            <a:r>
              <a:rPr lang="en-US" dirty="0" smtClean="0"/>
              <a:t>The value </a:t>
            </a:r>
            <a:r>
              <a:rPr lang="en-US" dirty="0"/>
              <a:t>will not get </a:t>
            </a:r>
            <a:r>
              <a:rPr lang="en-US" dirty="0" smtClean="0"/>
              <a:t>very </a:t>
            </a:r>
            <a:r>
              <a:rPr lang="en-US" dirty="0"/>
              <a:t>large, so </a:t>
            </a:r>
            <a:r>
              <a:rPr lang="en-US" dirty="0" smtClean="0"/>
              <a:t>it wont </a:t>
            </a:r>
            <a:r>
              <a:rPr lang="en-US" dirty="0"/>
              <a:t>use all slots in a large </a:t>
            </a:r>
            <a:r>
              <a:rPr lang="en-US" dirty="0" smtClean="0"/>
              <a:t>table.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508920" y="2504520"/>
              <a:ext cx="2709720" cy="828720"/>
            </p14:xfrm>
          </p:contentPart>
        </mc:Choice>
        <mc:Fallback xmlns="">
          <p:pic>
            <p:nvPicPr>
              <p:cNvPr id="4" name="Ink 3"/>
              <p:cNvPicPr/>
              <p:nvPr/>
            </p:nvPicPr>
            <p:blipFill>
              <a:blip r:embed="rId3"/>
              <a:stretch>
                <a:fillRect/>
              </a:stretch>
            </p:blipFill>
            <p:spPr>
              <a:xfrm>
                <a:off x="3499560" y="2495160"/>
                <a:ext cx="2728440" cy="847440"/>
              </a:xfrm>
              <a:prstGeom prst="rect">
                <a:avLst/>
              </a:prstGeom>
            </p:spPr>
          </p:pic>
        </mc:Fallback>
      </mc:AlternateContent>
    </p:spTree>
    <p:extLst>
      <p:ext uri="{BB962C8B-B14F-4D97-AF65-F5344CB8AC3E}">
        <p14:creationId xmlns:p14="http://schemas.microsoft.com/office/powerpoint/2010/main" val="23725959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multiply the </a:t>
            </a:r>
            <a:r>
              <a:rPr lang="en-US" dirty="0" err="1" smtClean="0"/>
              <a:t>hashValue</a:t>
            </a:r>
            <a:r>
              <a:rPr lang="en-US" dirty="0" smtClean="0"/>
              <a:t> by say 128 </a:t>
            </a:r>
            <a:r>
              <a:rPr lang="en-US" dirty="0"/>
              <a:t>to shift the </a:t>
            </a:r>
            <a:r>
              <a:rPr lang="en-US" dirty="0" smtClean="0"/>
              <a:t>value</a:t>
            </a:r>
          </a:p>
          <a:p>
            <a:pPr marL="0" indent="0">
              <a:buNone/>
            </a:pPr>
            <a:endParaRPr lang="en-US" dirty="0" smtClean="0"/>
          </a:p>
          <a:p>
            <a:pPr marL="0" indent="0">
              <a:buNone/>
            </a:pPr>
            <a:r>
              <a:rPr lang="en-US" dirty="0" smtClean="0"/>
              <a:t>for </a:t>
            </a:r>
            <a:r>
              <a:rPr lang="en-US" dirty="0"/>
              <a:t>(</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r>
              <a:rPr lang="en-US" dirty="0" smtClean="0"/>
              <a:t>)</a:t>
            </a:r>
          </a:p>
          <a:p>
            <a:pPr marL="0" indent="0">
              <a:buNone/>
            </a:pPr>
            <a:r>
              <a:rPr lang="en-US" dirty="0"/>
              <a:t>	</a:t>
            </a:r>
            <a:r>
              <a:rPr lang="en-US" dirty="0" err="1" smtClean="0"/>
              <a:t>hashVal</a:t>
            </a:r>
            <a:r>
              <a:rPr lang="en-US" dirty="0" smtClean="0"/>
              <a:t> </a:t>
            </a:r>
            <a:r>
              <a:rPr lang="en-US" dirty="0"/>
              <a:t>= (</a:t>
            </a:r>
            <a:r>
              <a:rPr lang="en-US" dirty="0" err="1"/>
              <a:t>hashVal</a:t>
            </a:r>
            <a:r>
              <a:rPr lang="en-US" dirty="0"/>
              <a:t> * 128 +key[</a:t>
            </a:r>
            <a:r>
              <a:rPr lang="en-US" dirty="0" err="1"/>
              <a:t>i</a:t>
            </a:r>
            <a:r>
              <a:rPr lang="en-US" dirty="0"/>
              <a:t>]) % TABLESIZE; </a:t>
            </a:r>
          </a:p>
          <a:p>
            <a:pPr marL="0" indent="0">
              <a:buNone/>
            </a:pPr>
            <a:r>
              <a:rPr lang="en-US" dirty="0"/>
              <a:t>return </a:t>
            </a:r>
            <a:r>
              <a:rPr lang="en-US" dirty="0" err="1"/>
              <a:t>hashVal</a:t>
            </a:r>
            <a:r>
              <a:rPr lang="en-US" dirty="0"/>
              <a:t>; </a:t>
            </a:r>
          </a:p>
          <a:p>
            <a:pPr lvl="1"/>
            <a:endParaRPr lang="en-US" dirty="0"/>
          </a:p>
          <a:p>
            <a:r>
              <a:rPr lang="en-US" dirty="0"/>
              <a:t>This is better as it uses a broader range of values</a:t>
            </a:r>
            <a:r>
              <a:rPr lang="en-US" dirty="0" smtClean="0"/>
              <a:t>.</a:t>
            </a:r>
            <a:endParaRPr lang="en-US" dirty="0"/>
          </a:p>
        </p:txBody>
      </p:sp>
    </p:spTree>
    <p:extLst>
      <p:ext uri="{BB962C8B-B14F-4D97-AF65-F5344CB8AC3E}">
        <p14:creationId xmlns:p14="http://schemas.microsoft.com/office/powerpoint/2010/main" val="21720307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Shifts</a:t>
            </a:r>
            <a:endParaRPr lang="en-US" dirty="0"/>
          </a:p>
        </p:txBody>
      </p:sp>
      <p:sp>
        <p:nvSpPr>
          <p:cNvPr id="3" name="Content Placeholder 2"/>
          <p:cNvSpPr>
            <a:spLocks noGrp="1"/>
          </p:cNvSpPr>
          <p:nvPr>
            <p:ph idx="1"/>
          </p:nvPr>
        </p:nvSpPr>
        <p:spPr>
          <a:xfrm>
            <a:off x="634958" y="1586753"/>
            <a:ext cx="7907029" cy="4571999"/>
          </a:xfrm>
        </p:spPr>
        <p:txBody>
          <a:bodyPr>
            <a:normAutofit/>
          </a:bodyPr>
          <a:lstStyle/>
          <a:p>
            <a:r>
              <a:rPr lang="en-US" dirty="0" smtClean="0"/>
              <a:t>Use the &lt;&lt; operator</a:t>
            </a:r>
          </a:p>
          <a:p>
            <a:r>
              <a:rPr lang="en-US" dirty="0" smtClean="0"/>
              <a:t>Accomplish the same thing as folding, but it is faster</a:t>
            </a:r>
          </a:p>
          <a:p>
            <a:r>
              <a:rPr lang="en-US" dirty="0" smtClean="0"/>
              <a:t>May loose digits due to overflow, this is okay</a:t>
            </a:r>
          </a:p>
          <a:p>
            <a:endParaRPr lang="en-US" dirty="0"/>
          </a:p>
          <a:p>
            <a:pPr marL="0" indent="0">
              <a:buNone/>
            </a:pPr>
            <a:r>
              <a:rPr lang="en-US" dirty="0"/>
              <a:t>for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p>
          <a:p>
            <a:pPr marL="0" indent="0">
              <a:buNone/>
            </a:pPr>
            <a:r>
              <a:rPr lang="en-US" dirty="0"/>
              <a:t>	</a:t>
            </a:r>
            <a:r>
              <a:rPr lang="en-US" dirty="0" err="1"/>
              <a:t>hashVal</a:t>
            </a:r>
            <a:r>
              <a:rPr lang="en-US" dirty="0"/>
              <a:t> = </a:t>
            </a:r>
            <a:r>
              <a:rPr lang="en-US" dirty="0" smtClean="0"/>
              <a:t>((</a:t>
            </a:r>
            <a:r>
              <a:rPr lang="en-US" dirty="0" err="1"/>
              <a:t>hashVal</a:t>
            </a:r>
            <a:r>
              <a:rPr lang="en-US" dirty="0"/>
              <a:t> </a:t>
            </a:r>
            <a:r>
              <a:rPr lang="en-US" dirty="0" smtClean="0"/>
              <a:t>&lt;&lt;7) </a:t>
            </a:r>
            <a:r>
              <a:rPr lang="en-US" dirty="0"/>
              <a:t>+key[</a:t>
            </a:r>
            <a:r>
              <a:rPr lang="en-US" dirty="0" err="1"/>
              <a:t>i</a:t>
            </a:r>
            <a:r>
              <a:rPr lang="en-US" dirty="0"/>
              <a:t>]) % TABLESIZE; </a:t>
            </a:r>
          </a:p>
          <a:p>
            <a:pPr marL="0" indent="0">
              <a:buNone/>
            </a:pPr>
            <a:r>
              <a:rPr lang="en-US" dirty="0"/>
              <a:t>return </a:t>
            </a:r>
            <a:r>
              <a:rPr lang="en-US" dirty="0" err="1"/>
              <a:t>hashVal</a:t>
            </a:r>
            <a:r>
              <a:rPr lang="en-US" dirty="0"/>
              <a:t>;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21240" y="5407200"/>
              <a:ext cx="1465200" cy="86040"/>
            </p14:xfrm>
          </p:contentPart>
        </mc:Choice>
        <mc:Fallback xmlns="">
          <p:pic>
            <p:nvPicPr>
              <p:cNvPr id="4" name="Ink 3"/>
              <p:cNvPicPr/>
              <p:nvPr/>
            </p:nvPicPr>
            <p:blipFill>
              <a:blip r:embed="rId4"/>
              <a:stretch>
                <a:fillRect/>
              </a:stretch>
            </p:blipFill>
            <p:spPr>
              <a:xfrm>
                <a:off x="3611880" y="5397840"/>
                <a:ext cx="1483920" cy="104760"/>
              </a:xfrm>
              <a:prstGeom prst="rect">
                <a:avLst/>
              </a:prstGeom>
            </p:spPr>
          </p:pic>
        </mc:Fallback>
      </mc:AlternateContent>
    </p:spTree>
    <p:extLst>
      <p:ext uri="{BB962C8B-B14F-4D97-AF65-F5344CB8AC3E}">
        <p14:creationId xmlns:p14="http://schemas.microsoft.com/office/powerpoint/2010/main" val="18641552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lstStyle/>
          <a:p>
            <a:pPr marL="0" indent="0">
              <a:buNone/>
            </a:pPr>
            <a:r>
              <a:rPr lang="en-US" dirty="0" smtClean="0"/>
              <a:t>10110110</a:t>
            </a:r>
          </a:p>
          <a:p>
            <a:pPr marL="0" indent="0">
              <a:buNone/>
            </a:pPr>
            <a:r>
              <a:rPr lang="en-US" dirty="0" smtClean="0"/>
              <a:t>11001100</a:t>
            </a:r>
          </a:p>
          <a:p>
            <a:pPr marL="0" indent="0">
              <a:buNone/>
            </a:pPr>
            <a:r>
              <a:rPr lang="en-US" dirty="0" smtClean="0"/>
              <a:t>-</a:t>
            </a:r>
            <a:r>
              <a:rPr lang="en-US" dirty="0"/>
              <a:t>-----------</a:t>
            </a:r>
            <a:r>
              <a:rPr lang="en-US" dirty="0" smtClean="0"/>
              <a:t>-</a:t>
            </a:r>
          </a:p>
          <a:p>
            <a:pPr marL="0" indent="0">
              <a:buNone/>
            </a:pPr>
            <a:r>
              <a:rPr lang="en-US" dirty="0" smtClean="0"/>
              <a:t>01111010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280" y="1835640"/>
              <a:ext cx="2294640" cy="3426480"/>
            </p14:xfrm>
          </p:contentPart>
        </mc:Choice>
        <mc:Fallback xmlns="">
          <p:pic>
            <p:nvPicPr>
              <p:cNvPr id="4" name="Ink 3"/>
              <p:cNvPicPr/>
              <p:nvPr/>
            </p:nvPicPr>
            <p:blipFill>
              <a:blip r:embed="rId3"/>
              <a:stretch>
                <a:fillRect/>
              </a:stretch>
            </p:blipFill>
            <p:spPr>
              <a:xfrm>
                <a:off x="97920" y="1826280"/>
                <a:ext cx="2313360" cy="3445200"/>
              </a:xfrm>
              <a:prstGeom prst="rect">
                <a:avLst/>
              </a:prstGeom>
            </p:spPr>
          </p:pic>
        </mc:Fallback>
      </mc:AlternateContent>
    </p:spTree>
    <p:extLst>
      <p:ext uri="{BB962C8B-B14F-4D97-AF65-F5344CB8AC3E}">
        <p14:creationId xmlns:p14="http://schemas.microsoft.com/office/powerpoint/2010/main" val="26790204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smtClean="0"/>
              <a:t>Everything has a unique key</a:t>
            </a:r>
          </a:p>
          <a:p>
            <a:r>
              <a:rPr lang="en-US" dirty="0" smtClean="0"/>
              <a:t>Use that key to:</a:t>
            </a:r>
          </a:p>
          <a:p>
            <a:pPr lvl="1"/>
            <a:r>
              <a:rPr lang="en-US" dirty="0" smtClean="0"/>
              <a:t>Insert</a:t>
            </a:r>
          </a:p>
          <a:p>
            <a:pPr lvl="1"/>
            <a:r>
              <a:rPr lang="en-US" dirty="0" smtClean="0"/>
              <a:t>Search</a:t>
            </a:r>
          </a:p>
          <a:p>
            <a:pPr lvl="1"/>
            <a:r>
              <a:rPr lang="en-US" dirty="0" smtClean="0"/>
              <a:t>Delete</a:t>
            </a:r>
            <a:endParaRPr lang="en-US" dirty="0"/>
          </a:p>
        </p:txBody>
      </p:sp>
    </p:spTree>
    <p:extLst>
      <p:ext uri="{BB962C8B-B14F-4D97-AF65-F5344CB8AC3E}">
        <p14:creationId xmlns:p14="http://schemas.microsoft.com/office/powerpoint/2010/main" val="32694334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normAutofit/>
          </a:bodyPr>
          <a:lstStyle/>
          <a:p>
            <a:r>
              <a:rPr lang="en-US" dirty="0" smtClean="0"/>
              <a:t>Use the ^ operator</a:t>
            </a:r>
          </a:p>
          <a:p>
            <a:r>
              <a:rPr lang="en-US" dirty="0" smtClean="0"/>
              <a:t>Often combine it with bit shifts</a:t>
            </a:r>
          </a:p>
          <a:p>
            <a:pPr marL="0" indent="0">
              <a:buNone/>
            </a:pPr>
            <a:endParaRPr lang="en-US" dirty="0"/>
          </a:p>
          <a:p>
            <a:pPr marL="0" indent="0">
              <a:buNone/>
            </a:pPr>
            <a:r>
              <a:rPr lang="en-US" dirty="0" smtClean="0"/>
              <a:t>unsigned </a:t>
            </a:r>
            <a:r>
              <a:rPr lang="en-US" dirty="0" err="1"/>
              <a:t>int</a:t>
            </a:r>
            <a:r>
              <a:rPr lang="en-US" dirty="0"/>
              <a:t> </a:t>
            </a:r>
            <a:r>
              <a:rPr lang="en-US" dirty="0" err="1"/>
              <a:t>hashVal</a:t>
            </a:r>
            <a:r>
              <a:rPr lang="en-US" dirty="0"/>
              <a:t>=0;</a:t>
            </a:r>
            <a:br>
              <a:rPr lang="en-US" dirty="0"/>
            </a:br>
            <a:r>
              <a:rPr lang="en-US" dirty="0"/>
              <a:t>for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 </a:t>
            </a:r>
            <a:endParaRPr lang="en-US" dirty="0" smtClean="0"/>
          </a:p>
          <a:p>
            <a:pPr marL="0" indent="0">
              <a:buNone/>
            </a:pPr>
            <a:r>
              <a:rPr lang="en-US" dirty="0"/>
              <a:t>	</a:t>
            </a:r>
            <a:r>
              <a:rPr lang="en-US" dirty="0" err="1" smtClean="0"/>
              <a:t>hashVal</a:t>
            </a:r>
            <a:r>
              <a:rPr lang="en-US" dirty="0" smtClean="0"/>
              <a:t> </a:t>
            </a:r>
            <a:r>
              <a:rPr lang="en-US" dirty="0"/>
              <a:t>= (</a:t>
            </a:r>
            <a:r>
              <a:rPr lang="en-US" dirty="0" err="1"/>
              <a:t>hashVal</a:t>
            </a:r>
            <a:r>
              <a:rPr lang="en-US" dirty="0"/>
              <a:t> &lt;&lt; 5) ^ key[</a:t>
            </a:r>
            <a:r>
              <a:rPr lang="en-US" dirty="0" err="1"/>
              <a:t>i</a:t>
            </a:r>
            <a:r>
              <a:rPr lang="en-US" dirty="0"/>
              <a:t>] ^ </a:t>
            </a:r>
            <a:r>
              <a:rPr lang="en-US" dirty="0" err="1"/>
              <a:t>hashVal</a:t>
            </a:r>
            <a:r>
              <a:rPr lang="en-US" dirty="0" smtClean="0"/>
              <a:t>;</a:t>
            </a:r>
          </a:p>
          <a:p>
            <a:pPr marL="0" indent="0">
              <a:buNone/>
            </a:pPr>
            <a:r>
              <a:rPr lang="en-US" dirty="0" smtClean="0"/>
              <a:t>return </a:t>
            </a:r>
            <a:r>
              <a:rPr lang="en-US" dirty="0" err="1"/>
              <a:t>hashVal</a:t>
            </a:r>
            <a:r>
              <a:rPr lang="en-US" dirty="0"/>
              <a:t> %TABLESIZE; </a:t>
            </a:r>
          </a:p>
        </p:txBody>
      </p:sp>
    </p:spTree>
    <p:extLst>
      <p:ext uri="{BB962C8B-B14F-4D97-AF65-F5344CB8AC3E}">
        <p14:creationId xmlns:p14="http://schemas.microsoft.com/office/powerpoint/2010/main" val="36298489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1390744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a:p>
                  </a:txBody>
                  <a:tcPr marL="120186" marR="120186"/>
                </a:tc>
              </a:tr>
              <a:tr h="478547">
                <a:tc>
                  <a:txBody>
                    <a:bodyPr/>
                    <a:lstStyle/>
                    <a:p>
                      <a:r>
                        <a:rPr lang="en-US" dirty="0" smtClean="0"/>
                        <a:t>2</a:t>
                      </a:r>
                      <a:endParaRPr lang="en-US" dirty="0"/>
                    </a:p>
                  </a:txBody>
                  <a:tcPr marL="120186" marR="120186"/>
                </a:tc>
                <a:tc>
                  <a:txBody>
                    <a:bodyPr/>
                    <a:lstStyle/>
                    <a:p>
                      <a:endParaRPr lang="en-US"/>
                    </a:p>
                  </a:txBody>
                  <a:tcPr marL="120186" marR="120186"/>
                </a:tc>
              </a:tr>
              <a:tr h="478547">
                <a:tc>
                  <a:txBody>
                    <a:bodyPr/>
                    <a:lstStyle/>
                    <a:p>
                      <a:r>
                        <a:rPr lang="en-US" dirty="0" smtClean="0"/>
                        <a:t>3</a:t>
                      </a:r>
                      <a:endParaRPr lang="en-US" dirty="0"/>
                    </a:p>
                  </a:txBody>
                  <a:tcPr marL="120186" marR="120186"/>
                </a:tc>
                <a:tc>
                  <a:txBody>
                    <a:bodyPr/>
                    <a:lstStyle/>
                    <a:p>
                      <a:endParaRPr lang="en-US"/>
                    </a:p>
                  </a:txBody>
                  <a:tcPr marL="120186" marR="120186"/>
                </a:tc>
              </a:tr>
              <a:tr h="478547">
                <a:tc>
                  <a:txBody>
                    <a:bodyPr/>
                    <a:lstStyle/>
                    <a:p>
                      <a:r>
                        <a:rPr lang="en-US" dirty="0" smtClean="0"/>
                        <a:t>4</a:t>
                      </a:r>
                      <a:endParaRPr lang="en-US" dirty="0"/>
                    </a:p>
                  </a:txBody>
                  <a:tcPr marL="120186" marR="120186"/>
                </a:tc>
                <a:tc>
                  <a:txBody>
                    <a:bodyPr/>
                    <a:lstStyle/>
                    <a:p>
                      <a:endParaRPr lang="en-US"/>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a:p>
                  </a:txBody>
                  <a:tcPr marL="120186" marR="120186"/>
                </a:tc>
              </a:tr>
              <a:tr h="478547">
                <a:tc>
                  <a:txBody>
                    <a:bodyPr/>
                    <a:lstStyle/>
                    <a:p>
                      <a:r>
                        <a:rPr lang="en-US" dirty="0" smtClean="0"/>
                        <a:t>7</a:t>
                      </a:r>
                      <a:endParaRPr lang="en-US" dirty="0"/>
                    </a:p>
                  </a:txBody>
                  <a:tcPr marL="120186" marR="120186"/>
                </a:tc>
                <a:tc>
                  <a:txBody>
                    <a:bodyPr/>
                    <a:lstStyle/>
                    <a:p>
                      <a:endParaRPr lang="en-US"/>
                    </a:p>
                  </a:txBody>
                  <a:tcPr marL="120186" marR="120186"/>
                </a:tc>
              </a:tr>
              <a:tr h="478547">
                <a:tc>
                  <a:txBody>
                    <a:bodyPr/>
                    <a:lstStyle/>
                    <a:p>
                      <a:r>
                        <a:rPr lang="en-US" dirty="0" smtClean="0"/>
                        <a:t>8</a:t>
                      </a:r>
                      <a:endParaRPr lang="en-US" dirty="0"/>
                    </a:p>
                  </a:txBody>
                  <a:tcPr marL="120186" marR="120186"/>
                </a:tc>
                <a:tc>
                  <a:txBody>
                    <a:bodyPr/>
                    <a:lstStyle/>
                    <a:p>
                      <a:endParaRPr lang="en-US"/>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47, 19, 22, 98, 115, 201, 50, 63, 46, 84</a:t>
            </a:r>
          </a:p>
          <a:p>
            <a:pPr marL="0" indent="0">
              <a:buNone/>
            </a:pPr>
            <a:endParaRPr lang="en-US" dirty="0"/>
          </a:p>
          <a:p>
            <a:pPr marL="0" indent="0">
              <a:buNone/>
            </a:pPr>
            <a:r>
              <a:rPr lang="en-US" dirty="0" smtClean="0"/>
              <a:t>Lets just do a modulus, since bit shifts require we convert to binary</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541880" y="1693080"/>
              <a:ext cx="711000" cy="4566240"/>
            </p14:xfrm>
          </p:contentPart>
        </mc:Choice>
        <mc:Fallback xmlns="">
          <p:pic>
            <p:nvPicPr>
              <p:cNvPr id="3" name="Ink 2"/>
              <p:cNvPicPr/>
              <p:nvPr/>
            </p:nvPicPr>
            <p:blipFill>
              <a:blip r:embed="rId4"/>
              <a:stretch>
                <a:fillRect/>
              </a:stretch>
            </p:blipFill>
            <p:spPr>
              <a:xfrm>
                <a:off x="1532520" y="1683720"/>
                <a:ext cx="729720" cy="4584960"/>
              </a:xfrm>
              <a:prstGeom prst="rect">
                <a:avLst/>
              </a:prstGeom>
            </p:spPr>
          </p:pic>
        </mc:Fallback>
      </mc:AlternateContent>
    </p:spTree>
    <p:extLst>
      <p:ext uri="{BB962C8B-B14F-4D97-AF65-F5344CB8AC3E}">
        <p14:creationId xmlns:p14="http://schemas.microsoft.com/office/powerpoint/2010/main" val="18825138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94225798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endParaRPr lang="en-US" dirty="0">
              <a:solidFill>
                <a:srgbClr val="FF0000"/>
              </a:solidFill>
            </a:endParaRPr>
          </a:p>
        </p:txBody>
      </p:sp>
    </p:spTree>
    <p:extLst>
      <p:ext uri="{BB962C8B-B14F-4D97-AF65-F5344CB8AC3E}">
        <p14:creationId xmlns:p14="http://schemas.microsoft.com/office/powerpoint/2010/main" val="9484508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52277157"/>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p>
          <a:p>
            <a:pPr marL="0" indent="0">
              <a:buNone/>
            </a:pPr>
            <a:endParaRPr lang="en-US" dirty="0">
              <a:solidFill>
                <a:srgbClr val="FF0000"/>
              </a:solidFill>
            </a:endParaRPr>
          </a:p>
          <a:p>
            <a:pPr marL="0" indent="0">
              <a:buNone/>
            </a:pPr>
            <a:r>
              <a:rPr lang="en-US" dirty="0" smtClean="0">
                <a:solidFill>
                  <a:srgbClr val="0D0D0D"/>
                </a:solidFill>
              </a:rPr>
              <a:t>Collision- when two values hash to the same location</a:t>
            </a:r>
          </a:p>
          <a:p>
            <a:pPr marL="0" indent="0">
              <a:buNone/>
            </a:pPr>
            <a:r>
              <a:rPr lang="en-US" dirty="0" smtClean="0">
                <a:solidFill>
                  <a:srgbClr val="0D0D0D"/>
                </a:solidFill>
              </a:rPr>
              <a:t>We have to be able to resolve this</a:t>
            </a:r>
            <a:endParaRPr lang="en-US" dirty="0">
              <a:solidFill>
                <a:srgbClr val="0D0D0D"/>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587600" y="3328200"/>
              <a:ext cx="565560" cy="517320"/>
            </p14:xfrm>
          </p:contentPart>
        </mc:Choice>
        <mc:Fallback xmlns="">
          <p:pic>
            <p:nvPicPr>
              <p:cNvPr id="3" name="Ink 2"/>
              <p:cNvPicPr/>
              <p:nvPr/>
            </p:nvPicPr>
            <p:blipFill>
              <a:blip r:embed="rId4"/>
              <a:stretch>
                <a:fillRect/>
              </a:stretch>
            </p:blipFill>
            <p:spPr>
              <a:xfrm>
                <a:off x="1578240" y="3318840"/>
                <a:ext cx="584280" cy="536040"/>
              </a:xfrm>
              <a:prstGeom prst="rect">
                <a:avLst/>
              </a:prstGeom>
            </p:spPr>
          </p:pic>
        </mc:Fallback>
      </mc:AlternateContent>
    </p:spTree>
    <p:extLst>
      <p:ext uri="{BB962C8B-B14F-4D97-AF65-F5344CB8AC3E}">
        <p14:creationId xmlns:p14="http://schemas.microsoft.com/office/powerpoint/2010/main" val="20470358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have to plan for collisions</a:t>
            </a:r>
          </a:p>
          <a:p>
            <a:pPr lvl="1"/>
            <a:r>
              <a:rPr lang="en-US" dirty="0" smtClean="0"/>
              <a:t>Virtually impossible to make a collision free function</a:t>
            </a:r>
          </a:p>
          <a:p>
            <a:r>
              <a:rPr lang="en-US" dirty="0" smtClean="0"/>
              <a:t>Probe for a new location</a:t>
            </a:r>
          </a:p>
          <a:p>
            <a:pPr lvl="1"/>
            <a:r>
              <a:rPr lang="en-US" i="1" dirty="0"/>
              <a:t>Probes </a:t>
            </a:r>
            <a:r>
              <a:rPr lang="en-US" dirty="0"/>
              <a:t>number of memory locations that must be examined in order to determine the </a:t>
            </a:r>
            <a:r>
              <a:rPr lang="en-US" dirty="0" smtClean="0"/>
              <a:t>location </a:t>
            </a:r>
            <a:r>
              <a:rPr lang="en-US" dirty="0"/>
              <a:t>of a key in the table. </a:t>
            </a:r>
          </a:p>
        </p:txBody>
      </p:sp>
    </p:spTree>
    <p:extLst>
      <p:ext uri="{BB962C8B-B14F-4D97-AF65-F5344CB8AC3E}">
        <p14:creationId xmlns:p14="http://schemas.microsoft.com/office/powerpoint/2010/main" val="2460690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674339895"/>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solidFill>
                            <a:srgbClr val="FF0000"/>
                          </a:solidFill>
                        </a:rPr>
                        <a:t>83</a:t>
                      </a:r>
                      <a:endParaRPr lang="en-US" dirty="0">
                        <a:solidFill>
                          <a:srgbClr val="FF0000"/>
                        </a:solidFill>
                      </a:endParaRPr>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p>
          <a:p>
            <a:pPr marL="0" indent="0">
              <a:buNone/>
            </a:pPr>
            <a:endParaRPr lang="en-US" dirty="0">
              <a:solidFill>
                <a:srgbClr val="FF0000"/>
              </a:solidFill>
            </a:endParaRPr>
          </a:p>
          <a:p>
            <a:pPr marL="0" indent="0">
              <a:buNone/>
            </a:pPr>
            <a:r>
              <a:rPr lang="en-US" dirty="0" smtClean="0">
                <a:solidFill>
                  <a:srgbClr val="000000"/>
                </a:solidFill>
              </a:rPr>
              <a:t>This is linear probing, we just check the next location</a:t>
            </a:r>
            <a:endParaRPr lang="en-US" dirty="0">
              <a:solidFill>
                <a:schemeClr val="tx1"/>
              </a:solidFill>
            </a:endParaRPr>
          </a:p>
        </p:txBody>
      </p:sp>
    </p:spTree>
    <p:extLst>
      <p:ext uri="{BB962C8B-B14F-4D97-AF65-F5344CB8AC3E}">
        <p14:creationId xmlns:p14="http://schemas.microsoft.com/office/powerpoint/2010/main" val="4030973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79257676"/>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85</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06160" y="1873080"/>
              <a:ext cx="895320" cy="4467960"/>
            </p14:xfrm>
          </p:contentPart>
        </mc:Choice>
        <mc:Fallback xmlns="">
          <p:pic>
            <p:nvPicPr>
              <p:cNvPr id="3" name="Ink 2"/>
              <p:cNvPicPr/>
              <p:nvPr/>
            </p:nvPicPr>
            <p:blipFill>
              <a:blip r:embed="rId4"/>
              <a:stretch>
                <a:fillRect/>
              </a:stretch>
            </p:blipFill>
            <p:spPr>
              <a:xfrm>
                <a:off x="1396800" y="1863720"/>
                <a:ext cx="914040" cy="4486680"/>
              </a:xfrm>
              <a:prstGeom prst="rect">
                <a:avLst/>
              </a:prstGeom>
            </p:spPr>
          </p:pic>
        </mc:Fallback>
      </mc:AlternateContent>
    </p:spTree>
    <p:extLst>
      <p:ext uri="{BB962C8B-B14F-4D97-AF65-F5344CB8AC3E}">
        <p14:creationId xmlns:p14="http://schemas.microsoft.com/office/powerpoint/2010/main" val="15179818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730627591"/>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85</a:t>
            </a:r>
          </a:p>
          <a:p>
            <a:pPr marL="0" indent="0">
              <a:buNone/>
            </a:pPr>
            <a:endParaRPr lang="en-US" dirty="0" smtClean="0">
              <a:solidFill>
                <a:srgbClr val="FF0000"/>
              </a:solidFill>
            </a:endParaRPr>
          </a:p>
          <a:p>
            <a:pPr marL="0" indent="0">
              <a:buNone/>
            </a:pPr>
            <a:r>
              <a:rPr lang="en-US" dirty="0" smtClean="0">
                <a:solidFill>
                  <a:srgbClr val="000000"/>
                </a:solidFill>
              </a:rPr>
              <a:t>With linear probing, there could be n probes</a:t>
            </a:r>
            <a:endParaRPr lang="en-US" dirty="0">
              <a:solidFill>
                <a:srgbClr val="000000"/>
              </a:solidFill>
            </a:endParaRPr>
          </a:p>
        </p:txBody>
      </p:sp>
    </p:spTree>
    <p:extLst>
      <p:ext uri="{BB962C8B-B14F-4D97-AF65-F5344CB8AC3E}">
        <p14:creationId xmlns:p14="http://schemas.microsoft.com/office/powerpoint/2010/main" val="34825097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88712723"/>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13, 23, 33, 43, 14</a:t>
            </a:r>
            <a:endParaRPr lang="en-US" dirty="0" smtClean="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46560" y="3114360"/>
              <a:ext cx="1503000" cy="2248560"/>
            </p14:xfrm>
          </p:contentPart>
        </mc:Choice>
        <mc:Fallback xmlns="">
          <p:pic>
            <p:nvPicPr>
              <p:cNvPr id="3" name="Ink 2"/>
              <p:cNvPicPr/>
              <p:nvPr/>
            </p:nvPicPr>
            <p:blipFill>
              <a:blip r:embed="rId4"/>
              <a:stretch>
                <a:fillRect/>
              </a:stretch>
            </p:blipFill>
            <p:spPr>
              <a:xfrm>
                <a:off x="637200" y="3105000"/>
                <a:ext cx="1521720" cy="2267280"/>
              </a:xfrm>
              <a:prstGeom prst="rect">
                <a:avLst/>
              </a:prstGeom>
            </p:spPr>
          </p:pic>
        </mc:Fallback>
      </mc:AlternateContent>
    </p:spTree>
    <p:extLst>
      <p:ext uri="{BB962C8B-B14F-4D97-AF65-F5344CB8AC3E}">
        <p14:creationId xmlns:p14="http://schemas.microsoft.com/office/powerpoint/2010/main" val="9220937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119853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Notice that initially 14 didn’t hash to the same location, but then had to compete for successive locations</a:t>
            </a:r>
          </a:p>
          <a:p>
            <a:pPr marL="0" indent="0">
              <a:buNone/>
            </a:pPr>
            <a:r>
              <a:rPr lang="en-US" dirty="0" smtClean="0"/>
              <a:t>There is a cluster- this is called primary clustering</a:t>
            </a:r>
            <a:endParaRPr lang="en-US" dirty="0"/>
          </a:p>
        </p:txBody>
      </p:sp>
    </p:spTree>
    <p:extLst>
      <p:ext uri="{BB962C8B-B14F-4D97-AF65-F5344CB8AC3E}">
        <p14:creationId xmlns:p14="http://schemas.microsoft.com/office/powerpoint/2010/main" val="36454494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Tree>
    <p:extLst>
      <p:ext uri="{BB962C8B-B14F-4D97-AF65-F5344CB8AC3E}">
        <p14:creationId xmlns:p14="http://schemas.microsoft.com/office/powerpoint/2010/main" val="19215495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Primary Clustering means we have to work harder to hash successive values</a:t>
            </a:r>
          </a:p>
          <a:p>
            <a:r>
              <a:rPr lang="en-US" dirty="0" smtClean="0"/>
              <a:t>This is not good</a:t>
            </a:r>
          </a:p>
          <a:p>
            <a:r>
              <a:rPr lang="en-US" dirty="0" smtClean="0"/>
              <a:t>It is better to choose a location further away to avoid these</a:t>
            </a:r>
            <a:endParaRPr lang="en-US" dirty="0"/>
          </a:p>
        </p:txBody>
      </p:sp>
    </p:spTree>
    <p:extLst>
      <p:ext uri="{BB962C8B-B14F-4D97-AF65-F5344CB8AC3E}">
        <p14:creationId xmlns:p14="http://schemas.microsoft.com/office/powerpoint/2010/main" val="39987788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Linear we move 1 location, then 2, 3, 4, 5, …</a:t>
            </a:r>
          </a:p>
          <a:p>
            <a:r>
              <a:rPr lang="en-US" dirty="0" smtClean="0"/>
              <a:t>Quadratic we move 1^2, 2^2, 3^2, 4^2, 5^2, ….</a:t>
            </a:r>
          </a:p>
          <a:p>
            <a:endParaRPr lang="en-US" dirty="0"/>
          </a:p>
        </p:txBody>
      </p:sp>
    </p:spTree>
    <p:extLst>
      <p:ext uri="{BB962C8B-B14F-4D97-AF65-F5344CB8AC3E}">
        <p14:creationId xmlns:p14="http://schemas.microsoft.com/office/powerpoint/2010/main" val="18114838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00419525"/>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 </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69960" y="2658240"/>
              <a:ext cx="1543680" cy="3058200"/>
            </p14:xfrm>
          </p:contentPart>
        </mc:Choice>
        <mc:Fallback xmlns="">
          <p:pic>
            <p:nvPicPr>
              <p:cNvPr id="3" name="Ink 2"/>
              <p:cNvPicPr/>
              <p:nvPr/>
            </p:nvPicPr>
            <p:blipFill>
              <a:blip r:embed="rId4"/>
              <a:stretch>
                <a:fillRect/>
              </a:stretch>
            </p:blipFill>
            <p:spPr>
              <a:xfrm>
                <a:off x="660600" y="2648880"/>
                <a:ext cx="1562400" cy="3076920"/>
              </a:xfrm>
              <a:prstGeom prst="rect">
                <a:avLst/>
              </a:prstGeom>
            </p:spPr>
          </p:pic>
        </mc:Fallback>
      </mc:AlternateContent>
    </p:spTree>
    <p:extLst>
      <p:ext uri="{BB962C8B-B14F-4D97-AF65-F5344CB8AC3E}">
        <p14:creationId xmlns:p14="http://schemas.microsoft.com/office/powerpoint/2010/main" val="1112691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891263797"/>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Quadratic probing eliminates primary clustering</a:t>
            </a:r>
          </a:p>
          <a:p>
            <a:pPr marL="0" indent="0">
              <a:buNone/>
            </a:pPr>
            <a:endParaRPr lang="en-US" dirty="0"/>
          </a:p>
          <a:p>
            <a:pPr marL="0" indent="0">
              <a:buNone/>
            </a:pPr>
            <a:r>
              <a:rPr lang="en-US" dirty="0" smtClean="0"/>
              <a:t>Does nothing about secondary clustering </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57120" y="3870720"/>
              <a:ext cx="856800" cy="403200"/>
            </p14:xfrm>
          </p:contentPart>
        </mc:Choice>
        <mc:Fallback xmlns="">
          <p:pic>
            <p:nvPicPr>
              <p:cNvPr id="3" name="Ink 2"/>
              <p:cNvPicPr/>
              <p:nvPr/>
            </p:nvPicPr>
            <p:blipFill>
              <a:blip r:embed="rId4"/>
              <a:stretch>
                <a:fillRect/>
              </a:stretch>
            </p:blipFill>
            <p:spPr>
              <a:xfrm>
                <a:off x="347760" y="3861360"/>
                <a:ext cx="875520" cy="421920"/>
              </a:xfrm>
              <a:prstGeom prst="rect">
                <a:avLst/>
              </a:prstGeom>
            </p:spPr>
          </p:pic>
        </mc:Fallback>
      </mc:AlternateContent>
    </p:spTree>
    <p:extLst>
      <p:ext uri="{BB962C8B-B14F-4D97-AF65-F5344CB8AC3E}">
        <p14:creationId xmlns:p14="http://schemas.microsoft.com/office/powerpoint/2010/main" val="36664115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Secondary Clustering is when two keys hash to the same position (13, 23, 33), then continue to complete for successive positions</a:t>
            </a:r>
          </a:p>
          <a:p>
            <a:endParaRPr lang="en-US" dirty="0"/>
          </a:p>
          <a:p>
            <a:r>
              <a:rPr lang="en-US" dirty="0" smtClean="0"/>
              <a:t>What can we do about this?</a:t>
            </a:r>
            <a:endParaRPr lang="en-US" dirty="0"/>
          </a:p>
        </p:txBody>
      </p:sp>
    </p:spTree>
    <p:extLst>
      <p:ext uri="{BB962C8B-B14F-4D97-AF65-F5344CB8AC3E}">
        <p14:creationId xmlns:p14="http://schemas.microsoft.com/office/powerpoint/2010/main" val="18054770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need to probe with values that will be different for each key to eliminate secondary clustering</a:t>
            </a:r>
          </a:p>
          <a:p>
            <a:endParaRPr lang="en-US" dirty="0"/>
          </a:p>
          <a:p>
            <a:r>
              <a:rPr lang="en-US" dirty="0" smtClean="0"/>
              <a:t>How can we get such a value?</a:t>
            </a:r>
            <a:endParaRPr lang="en-US" dirty="0"/>
          </a:p>
        </p:txBody>
      </p:sp>
    </p:spTree>
    <p:extLst>
      <p:ext uri="{BB962C8B-B14F-4D97-AF65-F5344CB8AC3E}">
        <p14:creationId xmlns:p14="http://schemas.microsoft.com/office/powerpoint/2010/main" val="5905544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Double Hashing</a:t>
            </a:r>
            <a:endParaRPr lang="en-US" dirty="0"/>
          </a:p>
        </p:txBody>
      </p:sp>
      <p:sp>
        <p:nvSpPr>
          <p:cNvPr id="6" name="Content Placeholder 5"/>
          <p:cNvSpPr>
            <a:spLocks noGrp="1"/>
          </p:cNvSpPr>
          <p:nvPr>
            <p:ph idx="1"/>
          </p:nvPr>
        </p:nvSpPr>
        <p:spPr/>
        <p:txBody>
          <a:bodyPr/>
          <a:lstStyle/>
          <a:p>
            <a:r>
              <a:rPr lang="en-US" dirty="0" smtClean="0"/>
              <a:t>We have secondary function that uses a different hash algorithm.  This gives us a different value for how far to step</a:t>
            </a:r>
            <a:endParaRPr lang="en-US" dirty="0"/>
          </a:p>
        </p:txBody>
      </p:sp>
    </p:spTree>
    <p:extLst>
      <p:ext uri="{BB962C8B-B14F-4D97-AF65-F5344CB8AC3E}">
        <p14:creationId xmlns:p14="http://schemas.microsoft.com/office/powerpoint/2010/main" val="66214737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numbers</a:t>
            </a:r>
          </a:p>
          <a:p>
            <a:r>
              <a:rPr lang="en-US" dirty="0" smtClean="0"/>
              <a:t>Suppose our hash function is the sum of the first 3 digits.  This should be fairly decent right?</a:t>
            </a:r>
          </a:p>
          <a:p>
            <a:pPr lvl="1"/>
            <a:r>
              <a:rPr lang="en-US" dirty="0" smtClean="0"/>
              <a:t>A01234567 hashes to 3</a:t>
            </a:r>
          </a:p>
          <a:p>
            <a:pPr lvl="1"/>
            <a:r>
              <a:rPr lang="en-US" dirty="0" smtClean="0"/>
              <a:t>Everyone who hashes to 3 stand up</a:t>
            </a:r>
            <a:endParaRPr lang="en-US" dirty="0"/>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58760" y="3492360"/>
              <a:ext cx="415080" cy="28080"/>
            </p14:xfrm>
          </p:contentPart>
        </mc:Choice>
        <mc:Fallback xmlns="">
          <p:pic>
            <p:nvPicPr>
              <p:cNvPr id="4" name="Ink 3"/>
              <p:cNvPicPr/>
              <p:nvPr/>
            </p:nvPicPr>
            <p:blipFill>
              <a:blip r:embed="rId3"/>
              <a:stretch>
                <a:fillRect/>
              </a:stretch>
            </p:blipFill>
            <p:spPr>
              <a:xfrm>
                <a:off x="1949400" y="3483000"/>
                <a:ext cx="433800" cy="46800"/>
              </a:xfrm>
              <a:prstGeom prst="rect">
                <a:avLst/>
              </a:prstGeom>
            </p:spPr>
          </p:pic>
        </mc:Fallback>
      </mc:AlternateContent>
    </p:spTree>
    <p:extLst>
      <p:ext uri="{BB962C8B-B14F-4D97-AF65-F5344CB8AC3E}">
        <p14:creationId xmlns:p14="http://schemas.microsoft.com/office/powerpoint/2010/main" val="293045772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numbers</a:t>
            </a:r>
          </a:p>
          <a:p>
            <a:r>
              <a:rPr lang="en-US" dirty="0" smtClean="0"/>
              <a:t>Suppose our hash function is the sum of the first 3 digits.  This should be fairly decent right?</a:t>
            </a:r>
          </a:p>
          <a:p>
            <a:pPr lvl="1"/>
            <a:r>
              <a:rPr lang="en-US" dirty="0" smtClean="0"/>
              <a:t>A01234567 hashes to 3</a:t>
            </a:r>
          </a:p>
          <a:p>
            <a:pPr lvl="1"/>
            <a:r>
              <a:rPr lang="en-US" dirty="0" smtClean="0"/>
              <a:t>Everyone who hashes to 3 stand up</a:t>
            </a:r>
            <a:endParaRPr lang="en-US" dirty="0"/>
          </a:p>
          <a:p>
            <a:pPr lvl="1"/>
            <a:endParaRPr lang="en-US" dirty="0" smtClean="0"/>
          </a:p>
          <a:p>
            <a:pPr lvl="1"/>
            <a:r>
              <a:rPr lang="en-US" dirty="0" smtClean="0"/>
              <a:t>By my count this should be 10 of 29</a:t>
            </a:r>
          </a:p>
          <a:p>
            <a:pPr lvl="1"/>
            <a:r>
              <a:rPr lang="en-US" dirty="0" smtClean="0"/>
              <a:t>The 10</a:t>
            </a:r>
            <a:r>
              <a:rPr lang="en-US" baseline="30000" dirty="0" smtClean="0"/>
              <a:t>th</a:t>
            </a:r>
            <a:r>
              <a:rPr lang="en-US" dirty="0" smtClean="0"/>
              <a:t> person will have to probe 10 times!</a:t>
            </a:r>
            <a:endParaRPr lang="en-US" dirty="0"/>
          </a:p>
        </p:txBody>
      </p:sp>
    </p:spTree>
    <p:extLst>
      <p:ext uri="{BB962C8B-B14F-4D97-AF65-F5344CB8AC3E}">
        <p14:creationId xmlns:p14="http://schemas.microsoft.com/office/powerpoint/2010/main" val="333896964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Choose another part of the key to look at.</a:t>
            </a:r>
          </a:p>
          <a:p>
            <a:r>
              <a:rPr lang="en-US" dirty="0" smtClean="0"/>
              <a:t>Lets look at the 4</a:t>
            </a:r>
            <a:r>
              <a:rPr lang="en-US" baseline="30000" dirty="0" smtClean="0"/>
              <a:t>th</a:t>
            </a:r>
            <a:r>
              <a:rPr lang="en-US" dirty="0" smtClean="0"/>
              <a:t> digit</a:t>
            </a:r>
          </a:p>
          <a:p>
            <a:pPr lvl="1"/>
            <a:r>
              <a:rPr lang="en-US" dirty="0" smtClean="0"/>
              <a:t>Anyone who does n</a:t>
            </a:r>
            <a:r>
              <a:rPr lang="fr-FR" dirty="0"/>
              <a:t>o</a:t>
            </a:r>
            <a:r>
              <a:rPr lang="en-US" dirty="0" smtClean="0"/>
              <a:t>t have a 2 in the fourth digit, please sit down.</a:t>
            </a:r>
            <a:endParaRPr lang="en-US" dirty="0"/>
          </a:p>
        </p:txBody>
      </p:sp>
    </p:spTree>
    <p:extLst>
      <p:ext uri="{BB962C8B-B14F-4D97-AF65-F5344CB8AC3E}">
        <p14:creationId xmlns:p14="http://schemas.microsoft.com/office/powerpoint/2010/main" val="15393731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smtClean="0"/>
              <a:t>Array</a:t>
            </a:r>
          </a:p>
          <a:p>
            <a:r>
              <a:rPr lang="en-US" dirty="0"/>
              <a:t>O</a:t>
            </a:r>
            <a:r>
              <a:rPr lang="en-US" dirty="0" smtClean="0"/>
              <a:t>rdered array</a:t>
            </a:r>
          </a:p>
          <a:p>
            <a:r>
              <a:rPr lang="en-US" dirty="0" smtClean="0"/>
              <a:t>Ordered Linked List</a:t>
            </a:r>
          </a:p>
          <a:p>
            <a:r>
              <a:rPr lang="en-US" dirty="0" smtClean="0"/>
              <a:t>Binary Search Tree</a:t>
            </a:r>
          </a:p>
          <a:p>
            <a:r>
              <a:rPr lang="en-US" dirty="0" smtClean="0"/>
              <a:t>AVL</a:t>
            </a:r>
            <a:endParaRPr lang="en-US" dirty="0"/>
          </a:p>
        </p:txBody>
      </p:sp>
    </p:spTree>
    <p:extLst>
      <p:ext uri="{BB962C8B-B14F-4D97-AF65-F5344CB8AC3E}">
        <p14:creationId xmlns:p14="http://schemas.microsoft.com/office/powerpoint/2010/main" val="36846723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Choose another part of the key to look at.</a:t>
            </a:r>
          </a:p>
          <a:p>
            <a:r>
              <a:rPr lang="en-US" dirty="0" smtClean="0"/>
              <a:t>Lets look at the 4</a:t>
            </a:r>
            <a:r>
              <a:rPr lang="en-US" baseline="30000" dirty="0" smtClean="0"/>
              <a:t>th</a:t>
            </a:r>
            <a:r>
              <a:rPr lang="en-US" dirty="0" smtClean="0"/>
              <a:t> digit</a:t>
            </a:r>
          </a:p>
          <a:p>
            <a:pPr lvl="1"/>
            <a:r>
              <a:rPr lang="en-US" dirty="0" smtClean="0"/>
              <a:t>Anyone who does n</a:t>
            </a:r>
            <a:r>
              <a:rPr lang="fr-FR" dirty="0"/>
              <a:t>o</a:t>
            </a:r>
            <a:r>
              <a:rPr lang="en-US" dirty="0" smtClean="0"/>
              <a:t>t have a 2 in the fourth digit, please sit down.</a:t>
            </a:r>
          </a:p>
          <a:p>
            <a:r>
              <a:rPr lang="en-US" dirty="0" smtClean="0"/>
              <a:t>There should be 2 people standing.</a:t>
            </a:r>
          </a:p>
          <a:p>
            <a:r>
              <a:rPr lang="en-US" dirty="0" smtClean="0"/>
              <a:t>Notice that this does not eliminate secondary clustering, but greatly reduces it.</a:t>
            </a:r>
          </a:p>
        </p:txBody>
      </p:sp>
    </p:spTree>
    <p:extLst>
      <p:ext uri="{BB962C8B-B14F-4D97-AF65-F5344CB8AC3E}">
        <p14:creationId xmlns:p14="http://schemas.microsoft.com/office/powerpoint/2010/main" val="11793110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185762206"/>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a:t>
            </a:r>
          </a:p>
          <a:p>
            <a:pPr marL="0" indent="0">
              <a:buNone/>
            </a:pPr>
            <a:r>
              <a:rPr lang="en-US" dirty="0" smtClean="0"/>
              <a:t>Double hash: </a:t>
            </a:r>
            <a:r>
              <a:rPr lang="en-US" dirty="0" err="1" smtClean="0"/>
              <a:t>num</a:t>
            </a:r>
            <a:r>
              <a:rPr lang="en-US" dirty="0" smtClean="0"/>
              <a:t> % 9</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73000" y="1688760"/>
              <a:ext cx="5479920" cy="4770000"/>
            </p14:xfrm>
          </p:contentPart>
        </mc:Choice>
        <mc:Fallback xmlns="">
          <p:pic>
            <p:nvPicPr>
              <p:cNvPr id="3" name="Ink 2"/>
              <p:cNvPicPr/>
              <p:nvPr/>
            </p:nvPicPr>
            <p:blipFill>
              <a:blip r:embed="rId4"/>
              <a:stretch>
                <a:fillRect/>
              </a:stretch>
            </p:blipFill>
            <p:spPr>
              <a:xfrm>
                <a:off x="863640" y="1679400"/>
                <a:ext cx="5498640" cy="4788720"/>
              </a:xfrm>
              <a:prstGeom prst="rect">
                <a:avLst/>
              </a:prstGeom>
            </p:spPr>
          </p:pic>
        </mc:Fallback>
      </mc:AlternateContent>
    </p:spTree>
    <p:extLst>
      <p:ext uri="{BB962C8B-B14F-4D97-AF65-F5344CB8AC3E}">
        <p14:creationId xmlns:p14="http://schemas.microsoft.com/office/powerpoint/2010/main" val="20429504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89570593"/>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33</a:t>
                      </a:r>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a:t>
            </a:r>
          </a:p>
          <a:p>
            <a:pPr marL="0" indent="0">
              <a:buNone/>
            </a:pPr>
            <a:r>
              <a:rPr lang="en-US" dirty="0" smtClean="0"/>
              <a:t>Double hash: </a:t>
            </a:r>
            <a:r>
              <a:rPr lang="en-US" dirty="0" err="1" smtClean="0"/>
              <a:t>num</a:t>
            </a:r>
            <a:r>
              <a:rPr lang="en-US" dirty="0" smtClean="0"/>
              <a:t> % 9</a:t>
            </a:r>
          </a:p>
        </p:txBody>
      </p:sp>
    </p:spTree>
    <p:extLst>
      <p:ext uri="{BB962C8B-B14F-4D97-AF65-F5344CB8AC3E}">
        <p14:creationId xmlns:p14="http://schemas.microsoft.com/office/powerpoint/2010/main" val="166128101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We only use the second function after a collision</a:t>
            </a:r>
          </a:p>
          <a:p>
            <a:r>
              <a:rPr lang="en-US" dirty="0" smtClean="0"/>
              <a:t>This works better if the </a:t>
            </a:r>
            <a:r>
              <a:rPr lang="en-US" dirty="0" err="1" smtClean="0"/>
              <a:t>tablesize</a:t>
            </a:r>
            <a:r>
              <a:rPr lang="en-US" dirty="0" smtClean="0"/>
              <a:t> is prime as well as tablesize-2</a:t>
            </a:r>
          </a:p>
          <a:p>
            <a:pPr lvl="1"/>
            <a:r>
              <a:rPr lang="en-US" dirty="0"/>
              <a:t>7</a:t>
            </a:r>
            <a:r>
              <a:rPr lang="en-US" dirty="0" smtClean="0"/>
              <a:t> and 5</a:t>
            </a:r>
          </a:p>
          <a:p>
            <a:pPr lvl="1"/>
            <a:r>
              <a:rPr lang="en-US" dirty="0" smtClean="0"/>
              <a:t>13 and 11</a:t>
            </a:r>
          </a:p>
          <a:p>
            <a:pPr lvl="1"/>
            <a:r>
              <a:rPr lang="en-US" dirty="0" smtClean="0"/>
              <a:t>19 and 17</a:t>
            </a:r>
          </a:p>
        </p:txBody>
      </p:sp>
    </p:spTree>
    <p:extLst>
      <p:ext uri="{BB962C8B-B14F-4D97-AF65-F5344CB8AC3E}">
        <p14:creationId xmlns:p14="http://schemas.microsoft.com/office/powerpoint/2010/main" val="8761434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737696445"/>
              </p:ext>
            </p:extLst>
          </p:nvPr>
        </p:nvGraphicFramePr>
        <p:xfrm>
          <a:off x="723900" y="1587500"/>
          <a:ext cx="3775804" cy="2225040"/>
        </p:xfrm>
        <a:graphic>
          <a:graphicData uri="http://schemas.openxmlformats.org/drawingml/2006/table">
            <a:tbl>
              <a:tblPr firstRow="1" bandRow="1">
                <a:tableStyleId>{C4B1156A-380E-4F78-BDF5-A606A8083BF9}</a:tableStyleId>
              </a:tblPr>
              <a:tblGrid>
                <a:gridCol w="1887902"/>
                <a:gridCol w="1887902"/>
              </a:tblGrid>
              <a:tr h="370840">
                <a:tc>
                  <a:txBody>
                    <a:bodyPr/>
                    <a:lstStyle/>
                    <a:p>
                      <a:r>
                        <a:rPr lang="en-US" dirty="0" smtClean="0"/>
                        <a:t>0</a:t>
                      </a:r>
                      <a:endParaRPr lang="en-US" dirty="0"/>
                    </a:p>
                  </a:txBody>
                  <a:tcPr marL="110256" marR="110256"/>
                </a:tc>
                <a:tc>
                  <a:txBody>
                    <a:bodyPr/>
                    <a:lstStyle/>
                    <a:p>
                      <a:endParaRPr lang="en-US"/>
                    </a:p>
                  </a:txBody>
                  <a:tcPr marL="110256" marR="110256"/>
                </a:tc>
              </a:tr>
              <a:tr h="370840">
                <a:tc>
                  <a:txBody>
                    <a:bodyPr/>
                    <a:lstStyle/>
                    <a:p>
                      <a:r>
                        <a:rPr lang="en-US" dirty="0" smtClean="0"/>
                        <a:t>1</a:t>
                      </a:r>
                      <a:endParaRPr lang="en-US" dirty="0"/>
                    </a:p>
                  </a:txBody>
                  <a:tcPr marL="110256" marR="110256"/>
                </a:tc>
                <a:tc>
                  <a:txBody>
                    <a:bodyPr/>
                    <a:lstStyle/>
                    <a:p>
                      <a:endParaRPr lang="en-US"/>
                    </a:p>
                  </a:txBody>
                  <a:tcPr marL="110256" marR="110256"/>
                </a:tc>
              </a:tr>
              <a:tr h="370840">
                <a:tc>
                  <a:txBody>
                    <a:bodyPr/>
                    <a:lstStyle/>
                    <a:p>
                      <a:r>
                        <a:rPr lang="en-US" dirty="0" smtClean="0"/>
                        <a:t>2</a:t>
                      </a:r>
                      <a:endParaRPr lang="en-US" dirty="0"/>
                    </a:p>
                  </a:txBody>
                  <a:tcPr marL="110256" marR="110256"/>
                </a:tc>
                <a:tc>
                  <a:txBody>
                    <a:bodyPr/>
                    <a:lstStyle/>
                    <a:p>
                      <a:endParaRPr lang="en-US"/>
                    </a:p>
                  </a:txBody>
                  <a:tcPr marL="110256" marR="110256"/>
                </a:tc>
              </a:tr>
              <a:tr h="370840">
                <a:tc>
                  <a:txBody>
                    <a:bodyPr/>
                    <a:lstStyle/>
                    <a:p>
                      <a:r>
                        <a:rPr lang="en-US" dirty="0" smtClean="0"/>
                        <a:t>3</a:t>
                      </a:r>
                      <a:endParaRPr lang="en-US" dirty="0"/>
                    </a:p>
                  </a:txBody>
                  <a:tcPr marL="110256" marR="110256"/>
                </a:tc>
                <a:tc>
                  <a:txBody>
                    <a:bodyPr/>
                    <a:lstStyle/>
                    <a:p>
                      <a:endParaRPr lang="en-US" dirty="0"/>
                    </a:p>
                  </a:txBody>
                  <a:tcPr marL="110256" marR="110256"/>
                </a:tc>
              </a:tr>
              <a:tr h="370840">
                <a:tc>
                  <a:txBody>
                    <a:bodyPr/>
                    <a:lstStyle/>
                    <a:p>
                      <a:r>
                        <a:rPr lang="en-US" dirty="0" smtClean="0"/>
                        <a:t>4</a:t>
                      </a:r>
                      <a:endParaRPr lang="en-US" dirty="0"/>
                    </a:p>
                  </a:txBody>
                  <a:tcPr marL="110256" marR="110256"/>
                </a:tc>
                <a:tc>
                  <a:txBody>
                    <a:bodyPr/>
                    <a:lstStyle/>
                    <a:p>
                      <a:endParaRPr lang="en-US"/>
                    </a:p>
                  </a:txBody>
                  <a:tcPr marL="110256" marR="110256"/>
                </a:tc>
              </a:tr>
              <a:tr h="370840">
                <a:tc>
                  <a:txBody>
                    <a:bodyPr/>
                    <a:lstStyle/>
                    <a:p>
                      <a:r>
                        <a:rPr lang="en-US" dirty="0" smtClean="0"/>
                        <a:t>5</a:t>
                      </a:r>
                      <a:endParaRPr lang="en-US" dirty="0"/>
                    </a:p>
                  </a:txBody>
                  <a:tcPr marL="110256" marR="110256"/>
                </a:tc>
                <a:tc>
                  <a:txBody>
                    <a:bodyPr/>
                    <a:lstStyle/>
                    <a:p>
                      <a:endParaRPr lang="en-US" dirty="0"/>
                    </a:p>
                  </a:txBody>
                  <a:tcPr marL="110256" marR="110256"/>
                </a:tc>
              </a:tr>
            </a:tbl>
          </a:graphicData>
        </a:graphic>
      </p:graphicFrame>
      <p:sp>
        <p:nvSpPr>
          <p:cNvPr id="5" name="Content Placeholder 4"/>
          <p:cNvSpPr>
            <a:spLocks noGrp="1"/>
          </p:cNvSpPr>
          <p:nvPr>
            <p:ph sz="half" idx="2"/>
          </p:nvPr>
        </p:nvSpPr>
        <p:spPr/>
        <p:txBody>
          <a:bodyPr/>
          <a:lstStyle/>
          <a:p>
            <a:r>
              <a:rPr lang="en-US" dirty="0" smtClean="0"/>
              <a:t>Why does the prime table work better?</a:t>
            </a:r>
          </a:p>
          <a:p>
            <a:r>
              <a:rPr lang="en-US" dirty="0" smtClean="0"/>
              <a:t>Hash: </a:t>
            </a:r>
            <a:r>
              <a:rPr lang="en-US" dirty="0" err="1" smtClean="0"/>
              <a:t>num%tablesize</a:t>
            </a:r>
            <a:endParaRPr lang="en-US" dirty="0" smtClean="0"/>
          </a:p>
          <a:p>
            <a:r>
              <a:rPr lang="en-US" dirty="0" smtClean="0"/>
              <a:t>Double hash: num%3</a:t>
            </a:r>
          </a:p>
          <a:p>
            <a:r>
              <a:rPr lang="en-US" dirty="0" smtClean="0"/>
              <a:t>3, 9, 15</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35480" y="1666440"/>
              <a:ext cx="7614360" cy="3855240"/>
            </p14:xfrm>
          </p:contentPart>
        </mc:Choice>
        <mc:Fallback xmlns="">
          <p:pic>
            <p:nvPicPr>
              <p:cNvPr id="3" name="Ink 2"/>
              <p:cNvPicPr/>
              <p:nvPr/>
            </p:nvPicPr>
            <p:blipFill>
              <a:blip r:embed="rId3"/>
              <a:stretch>
                <a:fillRect/>
              </a:stretch>
            </p:blipFill>
            <p:spPr>
              <a:xfrm>
                <a:off x="726120" y="1657080"/>
                <a:ext cx="7633080" cy="3873960"/>
              </a:xfrm>
              <a:prstGeom prst="rect">
                <a:avLst/>
              </a:prstGeom>
            </p:spPr>
          </p:pic>
        </mc:Fallback>
      </mc:AlternateContent>
    </p:spTree>
    <p:extLst>
      <p:ext uri="{BB962C8B-B14F-4D97-AF65-F5344CB8AC3E}">
        <p14:creationId xmlns:p14="http://schemas.microsoft.com/office/powerpoint/2010/main" val="2379231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With a prime table size, we eliminate this problem, and the double hash will check the whole table</a:t>
            </a:r>
            <a:endParaRPr lang="en-US" dirty="0"/>
          </a:p>
        </p:txBody>
      </p:sp>
    </p:spTree>
    <p:extLst>
      <p:ext uri="{BB962C8B-B14F-4D97-AF65-F5344CB8AC3E}">
        <p14:creationId xmlns:p14="http://schemas.microsoft.com/office/powerpoint/2010/main" val="301591168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50918518"/>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Find 33</a:t>
            </a:r>
          </a:p>
          <a:p>
            <a:pPr marL="0" indent="0">
              <a:buNone/>
            </a:pPr>
            <a:r>
              <a:rPr lang="en-US" dirty="0" smtClean="0"/>
              <a:t>Find 13</a:t>
            </a:r>
          </a:p>
          <a:p>
            <a:pPr marL="0" indent="0">
              <a:buNone/>
            </a:pPr>
            <a:r>
              <a:rPr lang="en-US" dirty="0" smtClean="0"/>
              <a:t>Find 14</a:t>
            </a:r>
          </a:p>
          <a:p>
            <a:pPr marL="0" indent="0">
              <a:buNone/>
            </a:pPr>
            <a:r>
              <a:rPr lang="en-US" dirty="0" smtClean="0"/>
              <a:t>Find 24</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88760" y="3382560"/>
              <a:ext cx="1686600" cy="2528280"/>
            </p14:xfrm>
          </p:contentPart>
        </mc:Choice>
        <mc:Fallback xmlns="">
          <p:pic>
            <p:nvPicPr>
              <p:cNvPr id="3" name="Ink 2"/>
              <p:cNvPicPr/>
              <p:nvPr/>
            </p:nvPicPr>
            <p:blipFill>
              <a:blip r:embed="rId4"/>
              <a:stretch>
                <a:fillRect/>
              </a:stretch>
            </p:blipFill>
            <p:spPr>
              <a:xfrm>
                <a:off x="779400" y="3373200"/>
                <a:ext cx="1705320" cy="2547000"/>
              </a:xfrm>
              <a:prstGeom prst="rect">
                <a:avLst/>
              </a:prstGeom>
            </p:spPr>
          </p:pic>
        </mc:Fallback>
      </mc:AlternateContent>
    </p:spTree>
    <p:extLst>
      <p:ext uri="{BB962C8B-B14F-4D97-AF65-F5344CB8AC3E}">
        <p14:creationId xmlns:p14="http://schemas.microsoft.com/office/powerpoint/2010/main" val="272433183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47290541"/>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05080" y="3175200"/>
              <a:ext cx="529200" cy="59400"/>
            </p14:xfrm>
          </p:contentPart>
        </mc:Choice>
        <mc:Fallback xmlns="">
          <p:pic>
            <p:nvPicPr>
              <p:cNvPr id="3" name="Ink 2"/>
              <p:cNvPicPr/>
              <p:nvPr/>
            </p:nvPicPr>
            <p:blipFill>
              <a:blip r:embed="rId4"/>
              <a:stretch>
                <a:fillRect/>
              </a:stretch>
            </p:blipFill>
            <p:spPr>
              <a:xfrm>
                <a:off x="1395720" y="3165840"/>
                <a:ext cx="547920" cy="78120"/>
              </a:xfrm>
              <a:prstGeom prst="rect">
                <a:avLst/>
              </a:prstGeom>
            </p:spPr>
          </p:pic>
        </mc:Fallback>
      </mc:AlternateContent>
    </p:spTree>
    <p:extLst>
      <p:ext uri="{BB962C8B-B14F-4D97-AF65-F5344CB8AC3E}">
        <p14:creationId xmlns:p14="http://schemas.microsoft.com/office/powerpoint/2010/main" val="172289081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7226107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p>
          <a:p>
            <a:pPr marL="0" indent="0">
              <a:buNone/>
            </a:pPr>
            <a:endParaRPr lang="en-US" dirty="0"/>
          </a:p>
          <a:p>
            <a:pPr marL="0" indent="0">
              <a:buNone/>
            </a:pPr>
            <a:r>
              <a:rPr lang="en-US" dirty="0" smtClean="0"/>
              <a:t>Now find 23</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370880" y="3163320"/>
              <a:ext cx="2977920" cy="1472760"/>
            </p14:xfrm>
          </p:contentPart>
        </mc:Choice>
        <mc:Fallback xmlns="">
          <p:pic>
            <p:nvPicPr>
              <p:cNvPr id="3" name="Ink 2"/>
              <p:cNvPicPr/>
              <p:nvPr/>
            </p:nvPicPr>
            <p:blipFill>
              <a:blip r:embed="rId4"/>
              <a:stretch>
                <a:fillRect/>
              </a:stretch>
            </p:blipFill>
            <p:spPr>
              <a:xfrm>
                <a:off x="1361520" y="3153960"/>
                <a:ext cx="2996640" cy="1491480"/>
              </a:xfrm>
              <a:prstGeom prst="rect">
                <a:avLst/>
              </a:prstGeom>
            </p:spPr>
          </p:pic>
        </mc:Fallback>
      </mc:AlternateContent>
    </p:spTree>
    <p:extLst>
      <p:ext uri="{BB962C8B-B14F-4D97-AF65-F5344CB8AC3E}">
        <p14:creationId xmlns:p14="http://schemas.microsoft.com/office/powerpoint/2010/main" val="96455397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have to be careful, because if we simply empty it, future finds on successive values may fail.</a:t>
            </a:r>
          </a:p>
          <a:p>
            <a:r>
              <a:rPr lang="en-US" dirty="0" smtClean="0"/>
              <a:t>Use a lazy delete</a:t>
            </a:r>
          </a:p>
          <a:p>
            <a:pPr lvl="1"/>
            <a:r>
              <a:rPr lang="en-US" dirty="0" smtClean="0"/>
              <a:t>Put in some value that indicates a delete occurred.</a:t>
            </a:r>
            <a:endParaRPr lang="en-US" dirty="0"/>
          </a:p>
        </p:txBody>
      </p:sp>
    </p:spTree>
    <p:extLst>
      <p:ext uri="{BB962C8B-B14F-4D97-AF65-F5344CB8AC3E}">
        <p14:creationId xmlns:p14="http://schemas.microsoft.com/office/powerpoint/2010/main" val="12206283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4307291"/>
              </p:ext>
            </p:extLst>
          </p:nvPr>
        </p:nvGraphicFramePr>
        <p:xfrm>
          <a:off x="725488" y="1587500"/>
          <a:ext cx="7693026" cy="2225040"/>
        </p:xfrm>
        <a:graphic>
          <a:graphicData uri="http://schemas.openxmlformats.org/drawingml/2006/table">
            <a:tbl>
              <a:tblPr firstRow="1" bandRow="1">
                <a:tableStyleId>{5C22544A-7EE6-4342-B048-85BDC9FD1C3A}</a:tableStyleId>
              </a:tblPr>
              <a:tblGrid>
                <a:gridCol w="2564342"/>
                <a:gridCol w="2564342"/>
                <a:gridCol w="2564342"/>
              </a:tblGrid>
              <a:tr h="370840">
                <a:tc>
                  <a:txBody>
                    <a:bodyPr/>
                    <a:lstStyle/>
                    <a:p>
                      <a:endParaRPr lang="en-US" dirty="0"/>
                    </a:p>
                  </a:txBody>
                  <a:tcPr/>
                </a:tc>
                <a:tc>
                  <a:txBody>
                    <a:bodyPr/>
                    <a:lstStyle/>
                    <a:p>
                      <a:r>
                        <a:rPr lang="en-US" dirty="0" smtClean="0"/>
                        <a:t>Insert</a:t>
                      </a:r>
                      <a:endParaRPr lang="en-US" dirty="0"/>
                    </a:p>
                  </a:txBody>
                  <a:tcPr/>
                </a:tc>
                <a:tc>
                  <a:txBody>
                    <a:bodyPr/>
                    <a:lstStyle/>
                    <a:p>
                      <a:r>
                        <a:rPr lang="en-US" dirty="0" smtClean="0"/>
                        <a:t>Search</a:t>
                      </a:r>
                      <a:endParaRPr lang="en-US" dirty="0"/>
                    </a:p>
                  </a:txBody>
                  <a:tcPr/>
                </a:tc>
              </a:tr>
              <a:tr h="370840">
                <a:tc>
                  <a:txBody>
                    <a:bodyPr/>
                    <a:lstStyle/>
                    <a:p>
                      <a:r>
                        <a:rPr lang="en-US" dirty="0" smtClean="0"/>
                        <a:t>Array</a:t>
                      </a:r>
                      <a:endParaRPr lang="en-US" dirty="0"/>
                    </a:p>
                  </a:txBody>
                  <a:tcPr/>
                </a:tc>
                <a:tc>
                  <a:txBody>
                    <a:bodyPr/>
                    <a:lstStyle/>
                    <a:p>
                      <a:r>
                        <a:rPr lang="en-US" dirty="0" smtClean="0"/>
                        <a:t>1</a:t>
                      </a:r>
                      <a:endParaRPr lang="en-US" dirty="0"/>
                    </a:p>
                  </a:txBody>
                  <a:tcPr/>
                </a:tc>
                <a:tc>
                  <a:txBody>
                    <a:bodyPr/>
                    <a:lstStyle/>
                    <a:p>
                      <a:r>
                        <a:rPr lang="en-US" dirty="0" smtClean="0"/>
                        <a:t>n/2</a:t>
                      </a:r>
                      <a:endParaRPr lang="en-US" dirty="0"/>
                    </a:p>
                  </a:txBody>
                  <a:tcPr/>
                </a:tc>
              </a:tr>
              <a:tr h="370840">
                <a:tc>
                  <a:txBody>
                    <a:bodyPr/>
                    <a:lstStyle/>
                    <a:p>
                      <a:r>
                        <a:rPr lang="en-US" dirty="0" smtClean="0"/>
                        <a:t>Ordered array</a:t>
                      </a:r>
                      <a:endParaRPr lang="en-US" dirty="0"/>
                    </a:p>
                  </a:txBody>
                  <a:tcPr/>
                </a:tc>
                <a:tc>
                  <a:txBody>
                    <a:bodyPr/>
                    <a:lstStyle/>
                    <a:p>
                      <a:r>
                        <a:rPr lang="en-US" dirty="0" smtClean="0"/>
                        <a:t>Log</a:t>
                      </a:r>
                      <a:r>
                        <a:rPr lang="en-US" baseline="0" dirty="0" smtClean="0"/>
                        <a:t> n</a:t>
                      </a:r>
                      <a:endParaRPr lang="en-US" dirty="0"/>
                    </a:p>
                  </a:txBody>
                  <a:tcPr/>
                </a:tc>
                <a:tc>
                  <a:txBody>
                    <a:bodyPr/>
                    <a:lstStyle/>
                    <a:p>
                      <a:r>
                        <a:rPr lang="en-US" dirty="0" smtClean="0"/>
                        <a:t>Log n</a:t>
                      </a:r>
                      <a:endParaRPr lang="en-US" dirty="0"/>
                    </a:p>
                  </a:txBody>
                  <a:tcPr/>
                </a:tc>
              </a:tr>
              <a:tr h="370840">
                <a:tc>
                  <a:txBody>
                    <a:bodyPr/>
                    <a:lstStyle/>
                    <a:p>
                      <a:r>
                        <a:rPr lang="en-US" dirty="0" smtClean="0"/>
                        <a:t>Ordered Linked List</a:t>
                      </a:r>
                      <a:endParaRPr lang="en-US" dirty="0"/>
                    </a:p>
                  </a:txBody>
                  <a:tcPr/>
                </a:tc>
                <a:tc>
                  <a:txBody>
                    <a:bodyPr/>
                    <a:lstStyle/>
                    <a:p>
                      <a:r>
                        <a:rPr lang="en-US" dirty="0" smtClean="0"/>
                        <a:t>n/2</a:t>
                      </a:r>
                      <a:endParaRPr lang="en-US" dirty="0"/>
                    </a:p>
                  </a:txBody>
                  <a:tcPr/>
                </a:tc>
                <a:tc>
                  <a:txBody>
                    <a:bodyPr/>
                    <a:lstStyle/>
                    <a:p>
                      <a:r>
                        <a:rPr lang="en-US" dirty="0" smtClean="0"/>
                        <a:t>n/2</a:t>
                      </a:r>
                      <a:endParaRPr lang="en-US" dirty="0"/>
                    </a:p>
                  </a:txBody>
                  <a:tcPr/>
                </a:tc>
              </a:tr>
              <a:tr h="370840">
                <a:tc>
                  <a:txBody>
                    <a:bodyPr/>
                    <a:lstStyle/>
                    <a:p>
                      <a:r>
                        <a:rPr lang="en-US" dirty="0" smtClean="0"/>
                        <a:t>Binary Search</a:t>
                      </a:r>
                      <a:r>
                        <a:rPr lang="en-US" baseline="0" dirty="0" smtClean="0"/>
                        <a:t> Tree</a:t>
                      </a:r>
                      <a:endParaRPr lang="en-US" dirty="0"/>
                    </a:p>
                  </a:txBody>
                  <a:tcPr/>
                </a:tc>
                <a:tc>
                  <a:txBody>
                    <a:bodyPr/>
                    <a:lstStyle/>
                    <a:p>
                      <a:r>
                        <a:rPr lang="en-US" dirty="0" smtClean="0"/>
                        <a:t>Log n  to  n</a:t>
                      </a:r>
                      <a:endParaRPr lang="en-US" dirty="0"/>
                    </a:p>
                  </a:txBody>
                  <a:tcPr/>
                </a:tc>
                <a:tc>
                  <a:txBody>
                    <a:bodyPr/>
                    <a:lstStyle/>
                    <a:p>
                      <a:r>
                        <a:rPr lang="en-US" dirty="0" smtClean="0"/>
                        <a:t>Log n </a:t>
                      </a:r>
                      <a:r>
                        <a:rPr lang="en-US" baseline="0" dirty="0" smtClean="0"/>
                        <a:t> to  n</a:t>
                      </a:r>
                      <a:endParaRPr lang="en-US" dirty="0"/>
                    </a:p>
                  </a:txBody>
                  <a:tcPr/>
                </a:tc>
              </a:tr>
              <a:tr h="370840">
                <a:tc>
                  <a:txBody>
                    <a:bodyPr/>
                    <a:lstStyle/>
                    <a:p>
                      <a:r>
                        <a:rPr lang="en-US" dirty="0" smtClean="0"/>
                        <a:t>AVL</a:t>
                      </a:r>
                      <a:endParaRPr lang="en-US" dirty="0"/>
                    </a:p>
                  </a:txBody>
                  <a:tcPr/>
                </a:tc>
                <a:tc>
                  <a:txBody>
                    <a:bodyPr/>
                    <a:lstStyle/>
                    <a:p>
                      <a:r>
                        <a:rPr lang="en-US" dirty="0" smtClean="0"/>
                        <a:t>Log</a:t>
                      </a:r>
                      <a:r>
                        <a:rPr lang="en-US" baseline="0" dirty="0" smtClean="0"/>
                        <a:t> n</a:t>
                      </a:r>
                      <a:endParaRPr lang="en-US" dirty="0"/>
                    </a:p>
                  </a:txBody>
                  <a:tcPr/>
                </a:tc>
                <a:tc>
                  <a:txBody>
                    <a:bodyPr/>
                    <a:lstStyle/>
                    <a:p>
                      <a:r>
                        <a:rPr lang="en-US" dirty="0" smtClean="0"/>
                        <a:t>Log n</a:t>
                      </a:r>
                      <a:endParaRPr lang="en-US" dirty="0"/>
                    </a:p>
                  </a:txBody>
                  <a:tcPr/>
                </a:tc>
              </a:tr>
            </a:tbl>
          </a:graphicData>
        </a:graphic>
      </p:graphicFrame>
    </p:spTree>
    <p:extLst>
      <p:ext uri="{BB962C8B-B14F-4D97-AF65-F5344CB8AC3E}">
        <p14:creationId xmlns:p14="http://schemas.microsoft.com/office/powerpoint/2010/main" val="124961234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19729790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p>
          <a:p>
            <a:pPr marL="0" indent="0">
              <a:buNone/>
            </a:pPr>
            <a:endParaRPr lang="en-US" dirty="0"/>
          </a:p>
          <a:p>
            <a:pPr marL="0" indent="0">
              <a:buNone/>
            </a:pPr>
            <a:r>
              <a:rPr lang="en-US" dirty="0" smtClean="0"/>
              <a:t>Now find 23</a:t>
            </a:r>
            <a:endParaRPr lang="en-US" dirty="0"/>
          </a:p>
        </p:txBody>
      </p:sp>
    </p:spTree>
    <p:extLst>
      <p:ext uri="{BB962C8B-B14F-4D97-AF65-F5344CB8AC3E}">
        <p14:creationId xmlns:p14="http://schemas.microsoft.com/office/powerpoint/2010/main" val="349378858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196753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Insert 53</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563480" y="3111840"/>
              <a:ext cx="607320" cy="300600"/>
            </p14:xfrm>
          </p:contentPart>
        </mc:Choice>
        <mc:Fallback xmlns="">
          <p:pic>
            <p:nvPicPr>
              <p:cNvPr id="3" name="Ink 2"/>
              <p:cNvPicPr/>
              <p:nvPr/>
            </p:nvPicPr>
            <p:blipFill>
              <a:blip r:embed="rId4"/>
              <a:stretch>
                <a:fillRect/>
              </a:stretch>
            </p:blipFill>
            <p:spPr>
              <a:xfrm>
                <a:off x="1554120" y="3102480"/>
                <a:ext cx="626040" cy="319320"/>
              </a:xfrm>
              <a:prstGeom prst="rect">
                <a:avLst/>
              </a:prstGeom>
            </p:spPr>
          </p:pic>
        </mc:Fallback>
      </mc:AlternateContent>
    </p:spTree>
    <p:extLst>
      <p:ext uri="{BB962C8B-B14F-4D97-AF65-F5344CB8AC3E}">
        <p14:creationId xmlns:p14="http://schemas.microsoft.com/office/powerpoint/2010/main" val="149693179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Buckets</a:t>
            </a:r>
          </a:p>
          <a:p>
            <a:pPr lvl="1"/>
            <a:r>
              <a:rPr lang="en-US" dirty="0" smtClean="0"/>
              <a:t>Allow each spot to hold more than one item</a:t>
            </a:r>
          </a:p>
          <a:p>
            <a:pPr lvl="1"/>
            <a:endParaRPr lang="en-US" dirty="0"/>
          </a:p>
          <a:p>
            <a:r>
              <a:rPr lang="en-US" dirty="0" smtClean="0"/>
              <a:t>What is the problem with this?</a:t>
            </a:r>
            <a:endParaRPr lang="en-US" dirty="0"/>
          </a:p>
        </p:txBody>
      </p:sp>
    </p:spTree>
    <p:extLst>
      <p:ext uri="{BB962C8B-B14F-4D97-AF65-F5344CB8AC3E}">
        <p14:creationId xmlns:p14="http://schemas.microsoft.com/office/powerpoint/2010/main" val="92590634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Buckets</a:t>
            </a:r>
          </a:p>
          <a:p>
            <a:pPr lvl="1"/>
            <a:r>
              <a:rPr lang="en-US" dirty="0" smtClean="0"/>
              <a:t>Allow each spot to hold more than one item</a:t>
            </a:r>
          </a:p>
          <a:p>
            <a:pPr lvl="1"/>
            <a:endParaRPr lang="en-US" dirty="0"/>
          </a:p>
          <a:p>
            <a:r>
              <a:rPr lang="en-US" dirty="0" smtClean="0"/>
              <a:t>What is the problem with this?</a:t>
            </a:r>
          </a:p>
          <a:p>
            <a:pPr lvl="1"/>
            <a:r>
              <a:rPr lang="en-US" dirty="0" smtClean="0"/>
              <a:t>When the bucket fills up, you still have to deal with collisions.</a:t>
            </a:r>
          </a:p>
          <a:p>
            <a:pPr lvl="1"/>
            <a:r>
              <a:rPr lang="en-US" dirty="0" smtClean="0"/>
              <a:t>Most likely better off just making the table bigger.</a:t>
            </a:r>
            <a:endParaRPr lang="en-US" dirty="0"/>
          </a:p>
        </p:txBody>
      </p:sp>
    </p:spTree>
    <p:extLst>
      <p:ext uri="{BB962C8B-B14F-4D97-AF65-F5344CB8AC3E}">
        <p14:creationId xmlns:p14="http://schemas.microsoft.com/office/powerpoint/2010/main" val="19229689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Separate Chaining</a:t>
            </a:r>
          </a:p>
          <a:p>
            <a:pPr lvl="1"/>
            <a:r>
              <a:rPr lang="en-US" dirty="0" smtClean="0"/>
              <a:t>The hash table is an array of pointers to linked lists</a:t>
            </a:r>
          </a:p>
          <a:p>
            <a:pPr lvl="1"/>
            <a:endParaRPr lang="en-US" dirty="0"/>
          </a:p>
        </p:txBody>
      </p:sp>
      <p:pic>
        <p:nvPicPr>
          <p:cNvPr id="2" name="Picture 1"/>
          <p:cNvPicPr>
            <a:picLocks noChangeAspect="1"/>
          </p:cNvPicPr>
          <p:nvPr/>
        </p:nvPicPr>
        <p:blipFill>
          <a:blip r:embed="rId2"/>
          <a:stretch>
            <a:fillRect/>
          </a:stretch>
        </p:blipFill>
        <p:spPr>
          <a:xfrm>
            <a:off x="2279402" y="2563052"/>
            <a:ext cx="4235018" cy="4294948"/>
          </a:xfrm>
          <a:prstGeom prst="rect">
            <a:avLst/>
          </a:prstGeom>
        </p:spPr>
      </p:pic>
    </p:spTree>
    <p:extLst>
      <p:ext uri="{BB962C8B-B14F-4D97-AF65-F5344CB8AC3E}">
        <p14:creationId xmlns:p14="http://schemas.microsoft.com/office/powerpoint/2010/main" val="326173280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Chaining</a:t>
            </a:r>
            <a:endParaRPr lang="en-US" dirty="0"/>
          </a:p>
        </p:txBody>
      </p:sp>
      <p:sp>
        <p:nvSpPr>
          <p:cNvPr id="6" name="Content Placeholder 5"/>
          <p:cNvSpPr>
            <a:spLocks noGrp="1"/>
          </p:cNvSpPr>
          <p:nvPr>
            <p:ph idx="1"/>
          </p:nvPr>
        </p:nvSpPr>
        <p:spPr/>
        <p:txBody>
          <a:bodyPr/>
          <a:lstStyle/>
          <a:p>
            <a:r>
              <a:rPr lang="en-US" dirty="0" smtClean="0"/>
              <a:t>Pros</a:t>
            </a:r>
          </a:p>
          <a:p>
            <a:pPr lvl="1"/>
            <a:r>
              <a:rPr lang="en-US" dirty="0" smtClean="0"/>
              <a:t>Resolves Collisions</a:t>
            </a:r>
          </a:p>
          <a:p>
            <a:pPr lvl="1"/>
            <a:r>
              <a:rPr lang="en-US" dirty="0" smtClean="0"/>
              <a:t>Eliminates Clustering</a:t>
            </a:r>
          </a:p>
          <a:p>
            <a:r>
              <a:rPr lang="en-US" dirty="0" smtClean="0"/>
              <a:t>Cons?</a:t>
            </a:r>
          </a:p>
          <a:p>
            <a:pPr lvl="1"/>
            <a:endParaRPr lang="en-US" dirty="0"/>
          </a:p>
        </p:txBody>
      </p:sp>
      <p:pic>
        <p:nvPicPr>
          <p:cNvPr id="2" name="Picture 1"/>
          <p:cNvPicPr>
            <a:picLocks noChangeAspect="1"/>
          </p:cNvPicPr>
          <p:nvPr/>
        </p:nvPicPr>
        <p:blipFill>
          <a:blip r:embed="rId2"/>
          <a:stretch>
            <a:fillRect/>
          </a:stretch>
        </p:blipFill>
        <p:spPr>
          <a:xfrm>
            <a:off x="4713490" y="1586753"/>
            <a:ext cx="4235018" cy="429494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291920" y="3240000"/>
              <a:ext cx="632160" cy="69840"/>
            </p14:xfrm>
          </p:contentPart>
        </mc:Choice>
        <mc:Fallback xmlns="">
          <p:pic>
            <p:nvPicPr>
              <p:cNvPr id="3" name="Ink 2"/>
              <p:cNvPicPr/>
              <p:nvPr/>
            </p:nvPicPr>
            <p:blipFill>
              <a:blip r:embed="rId4"/>
              <a:stretch>
                <a:fillRect/>
              </a:stretch>
            </p:blipFill>
            <p:spPr>
              <a:xfrm>
                <a:off x="4282560" y="3230640"/>
                <a:ext cx="650880" cy="88560"/>
              </a:xfrm>
              <a:prstGeom prst="rect">
                <a:avLst/>
              </a:prstGeom>
            </p:spPr>
          </p:pic>
        </mc:Fallback>
      </mc:AlternateContent>
    </p:spTree>
    <p:extLst>
      <p:ext uri="{BB962C8B-B14F-4D97-AF65-F5344CB8AC3E}">
        <p14:creationId xmlns:p14="http://schemas.microsoft.com/office/powerpoint/2010/main" val="386030162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Chaining</a:t>
            </a:r>
            <a:endParaRPr lang="en-US" dirty="0"/>
          </a:p>
        </p:txBody>
      </p:sp>
      <p:sp>
        <p:nvSpPr>
          <p:cNvPr id="6" name="Content Placeholder 5"/>
          <p:cNvSpPr>
            <a:spLocks noGrp="1"/>
          </p:cNvSpPr>
          <p:nvPr>
            <p:ph idx="1"/>
          </p:nvPr>
        </p:nvSpPr>
        <p:spPr>
          <a:xfrm>
            <a:off x="726141" y="1586753"/>
            <a:ext cx="3987349" cy="4571999"/>
          </a:xfrm>
        </p:spPr>
        <p:txBody>
          <a:bodyPr/>
          <a:lstStyle/>
          <a:p>
            <a:r>
              <a:rPr lang="en-US" dirty="0" smtClean="0"/>
              <a:t>Pros</a:t>
            </a:r>
          </a:p>
          <a:p>
            <a:pPr lvl="1"/>
            <a:r>
              <a:rPr lang="en-US" dirty="0" smtClean="0"/>
              <a:t>Resolves Collisions</a:t>
            </a:r>
          </a:p>
          <a:p>
            <a:pPr lvl="1"/>
            <a:r>
              <a:rPr lang="en-US" dirty="0" smtClean="0"/>
              <a:t>Eliminates Clustering</a:t>
            </a:r>
          </a:p>
          <a:p>
            <a:r>
              <a:rPr lang="en-US" dirty="0" smtClean="0"/>
              <a:t>Cons?</a:t>
            </a:r>
          </a:p>
          <a:p>
            <a:pPr lvl="1"/>
            <a:r>
              <a:rPr lang="en-US" dirty="0" smtClean="0"/>
              <a:t>Can degenerate down to a linked list</a:t>
            </a:r>
          </a:p>
          <a:p>
            <a:pPr lvl="1"/>
            <a:endParaRPr lang="en-US" dirty="0"/>
          </a:p>
        </p:txBody>
      </p:sp>
      <p:pic>
        <p:nvPicPr>
          <p:cNvPr id="2" name="Picture 1"/>
          <p:cNvPicPr>
            <a:picLocks noChangeAspect="1"/>
          </p:cNvPicPr>
          <p:nvPr/>
        </p:nvPicPr>
        <p:blipFill>
          <a:blip r:embed="rId2"/>
          <a:stretch>
            <a:fillRect/>
          </a:stretch>
        </p:blipFill>
        <p:spPr>
          <a:xfrm>
            <a:off x="4713490" y="1586753"/>
            <a:ext cx="4235018" cy="4294948"/>
          </a:xfrm>
          <a:prstGeom prst="rect">
            <a:avLst/>
          </a:prstGeom>
        </p:spPr>
      </p:pic>
      <p:sp>
        <p:nvSpPr>
          <p:cNvPr id="3" name="TextBox 2"/>
          <p:cNvSpPr txBox="1"/>
          <p:nvPr/>
        </p:nvSpPr>
        <p:spPr>
          <a:xfrm>
            <a:off x="870157" y="51736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33412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lstStyle/>
          <a:p>
            <a:r>
              <a:rPr lang="en-US" i="1" dirty="0"/>
              <a:t>load factor </a:t>
            </a:r>
            <a:r>
              <a:rPr lang="en-US" dirty="0"/>
              <a:t>= number-of-elements / TABLESIZE </a:t>
            </a:r>
          </a:p>
          <a:p>
            <a:r>
              <a:rPr lang="en-US" dirty="0"/>
              <a:t>Should not exceed 2/3. </a:t>
            </a:r>
          </a:p>
          <a:p>
            <a:r>
              <a:rPr lang="en-US" dirty="0"/>
              <a:t>With chaining, it is the average size of a chain. </a:t>
            </a:r>
          </a:p>
        </p:txBody>
      </p:sp>
    </p:spTree>
    <p:extLst>
      <p:ext uri="{BB962C8B-B14F-4D97-AF65-F5344CB8AC3E}">
        <p14:creationId xmlns:p14="http://schemas.microsoft.com/office/powerpoint/2010/main" val="87428824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Hash Functions</a:t>
            </a:r>
            <a:endParaRPr lang="en-US" dirty="0"/>
          </a:p>
        </p:txBody>
      </p:sp>
      <p:sp>
        <p:nvSpPr>
          <p:cNvPr id="3" name="Content Placeholder 2"/>
          <p:cNvSpPr>
            <a:spLocks noGrp="1"/>
          </p:cNvSpPr>
          <p:nvPr>
            <p:ph idx="1"/>
          </p:nvPr>
        </p:nvSpPr>
        <p:spPr/>
        <p:txBody>
          <a:bodyPr>
            <a:normAutofit/>
          </a:bodyPr>
          <a:lstStyle/>
          <a:p>
            <a:r>
              <a:rPr lang="en-US" dirty="0" smtClean="0"/>
              <a:t>Minimize </a:t>
            </a:r>
            <a:r>
              <a:rPr lang="en-US" dirty="0"/>
              <a:t>collisions </a:t>
            </a:r>
            <a:endParaRPr lang="en-US" dirty="0" smtClean="0"/>
          </a:p>
          <a:p>
            <a:r>
              <a:rPr lang="en-US" dirty="0" smtClean="0"/>
              <a:t>Fast </a:t>
            </a:r>
            <a:r>
              <a:rPr lang="en-US" dirty="0"/>
              <a:t>to </a:t>
            </a:r>
            <a:r>
              <a:rPr lang="en-US" dirty="0" smtClean="0"/>
              <a:t>compute</a:t>
            </a:r>
            <a:endParaRPr lang="en-US" dirty="0"/>
          </a:p>
          <a:p>
            <a:r>
              <a:rPr lang="en-US" dirty="0" smtClean="0"/>
              <a:t>Scatter </a:t>
            </a:r>
            <a:r>
              <a:rPr lang="en-US" dirty="0"/>
              <a:t>data </a:t>
            </a:r>
            <a:r>
              <a:rPr lang="en-US" dirty="0" smtClean="0"/>
              <a:t>evenly </a:t>
            </a:r>
            <a:r>
              <a:rPr lang="en-US" dirty="0"/>
              <a:t>through hash </a:t>
            </a:r>
            <a:r>
              <a:rPr lang="en-US" dirty="0" smtClean="0"/>
              <a:t>table.</a:t>
            </a:r>
            <a:endParaRPr lang="en-US" dirty="0"/>
          </a:p>
          <a:p>
            <a:r>
              <a:rPr lang="en-US" dirty="0" smtClean="0"/>
              <a:t>Uses </a:t>
            </a:r>
            <a:r>
              <a:rPr lang="en-US" dirty="0"/>
              <a:t>all bits of the key – generally helps in scattering non-random </a:t>
            </a:r>
            <a:r>
              <a:rPr lang="en-US" dirty="0" smtClean="0"/>
              <a:t>data</a:t>
            </a:r>
          </a:p>
        </p:txBody>
      </p:sp>
    </p:spTree>
    <p:extLst>
      <p:ext uri="{BB962C8B-B14F-4D97-AF65-F5344CB8AC3E}">
        <p14:creationId xmlns:p14="http://schemas.microsoft.com/office/powerpoint/2010/main" val="139972637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p:txBody>
          <a:bodyPr>
            <a:normAutofit/>
          </a:bodyPr>
          <a:lstStyle/>
          <a:p>
            <a:r>
              <a:rPr lang="en-US" dirty="0" smtClean="0"/>
              <a:t>Advantages </a:t>
            </a:r>
            <a:r>
              <a:rPr lang="en-US" dirty="0"/>
              <a:t>and disadvantages of </a:t>
            </a:r>
            <a:r>
              <a:rPr lang="en-US" dirty="0" smtClean="0"/>
              <a:t>hashing</a:t>
            </a:r>
          </a:p>
          <a:p>
            <a:pPr lvl="1"/>
            <a:r>
              <a:rPr lang="en-US" dirty="0" smtClean="0"/>
              <a:t>Usually </a:t>
            </a:r>
            <a:r>
              <a:rPr lang="en-US" dirty="0"/>
              <a:t>lower number of probes than comparison searches (like binary search tree), but could be bad for some sets of data </a:t>
            </a:r>
            <a:endParaRPr lang="en-US" dirty="0" smtClean="0"/>
          </a:p>
          <a:p>
            <a:pPr lvl="1"/>
            <a:r>
              <a:rPr lang="en-US" dirty="0" smtClean="0"/>
              <a:t>No </a:t>
            </a:r>
            <a:r>
              <a:rPr lang="en-US" dirty="0"/>
              <a:t>order relationship: can’t print all items in order </a:t>
            </a:r>
            <a:endParaRPr lang="en-US" dirty="0" smtClean="0"/>
          </a:p>
          <a:p>
            <a:pPr lvl="1"/>
            <a:r>
              <a:rPr lang="en-US" dirty="0" smtClean="0"/>
              <a:t>Cannot </a:t>
            </a:r>
            <a:r>
              <a:rPr lang="en-US" dirty="0"/>
              <a:t>look for items </a:t>
            </a:r>
            <a:r>
              <a:rPr lang="en-US" i="1" dirty="0"/>
              <a:t>close </a:t>
            </a:r>
            <a:r>
              <a:rPr lang="en-US" dirty="0"/>
              <a:t>to given key </a:t>
            </a:r>
          </a:p>
          <a:p>
            <a:endParaRPr lang="en-US" dirty="0"/>
          </a:p>
        </p:txBody>
      </p:sp>
    </p:spTree>
    <p:extLst>
      <p:ext uri="{BB962C8B-B14F-4D97-AF65-F5344CB8AC3E}">
        <p14:creationId xmlns:p14="http://schemas.microsoft.com/office/powerpoint/2010/main" val="14136793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choice?</a:t>
            </a:r>
            <a:endParaRPr lang="en-US" dirty="0"/>
          </a:p>
        </p:txBody>
      </p:sp>
      <p:sp>
        <p:nvSpPr>
          <p:cNvPr id="3" name="Content Placeholder 2"/>
          <p:cNvSpPr>
            <a:spLocks noGrp="1"/>
          </p:cNvSpPr>
          <p:nvPr>
            <p:ph idx="1"/>
          </p:nvPr>
        </p:nvSpPr>
        <p:spPr/>
        <p:txBody>
          <a:bodyPr/>
          <a:lstStyle/>
          <a:p>
            <a:r>
              <a:rPr lang="en-US" dirty="0" smtClean="0"/>
              <a:t>Based on which operations we do a lot, we choose our structure.</a:t>
            </a:r>
          </a:p>
          <a:p>
            <a:endParaRPr lang="en-US" dirty="0"/>
          </a:p>
          <a:p>
            <a:r>
              <a:rPr lang="en-US" dirty="0" smtClean="0"/>
              <a:t>Sometimes log n is too slow</a:t>
            </a:r>
          </a:p>
          <a:p>
            <a:r>
              <a:rPr lang="en-US" dirty="0" smtClean="0"/>
              <a:t>So we use hashing</a:t>
            </a:r>
          </a:p>
        </p:txBody>
      </p:sp>
    </p:spTree>
    <p:extLst>
      <p:ext uri="{BB962C8B-B14F-4D97-AF65-F5344CB8AC3E}">
        <p14:creationId xmlns:p14="http://schemas.microsoft.com/office/powerpoint/2010/main" val="31466208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Hash table</a:t>
            </a:r>
          </a:p>
          <a:p>
            <a:pPr lvl="1"/>
            <a:r>
              <a:rPr lang="en-US" dirty="0" smtClean="0"/>
              <a:t>Stores the data</a:t>
            </a:r>
          </a:p>
          <a:p>
            <a:pPr lvl="1"/>
            <a:r>
              <a:rPr lang="en-US" dirty="0" smtClean="0"/>
              <a:t>UNSORTED</a:t>
            </a:r>
          </a:p>
          <a:p>
            <a:r>
              <a:rPr lang="en-US" dirty="0" smtClean="0"/>
              <a:t>Hash function</a:t>
            </a:r>
          </a:p>
          <a:p>
            <a:pPr lvl="1"/>
            <a:r>
              <a:rPr lang="en-US" dirty="0" smtClean="0"/>
              <a:t>A function that maps keys to locations in the table</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919320" y="1293120"/>
              <a:ext cx="1714680" cy="2386080"/>
            </p14:xfrm>
          </p:contentPart>
        </mc:Choice>
        <mc:Fallback>
          <p:pic>
            <p:nvPicPr>
              <p:cNvPr id="4" name="Ink 3"/>
              <p:cNvPicPr/>
              <p:nvPr/>
            </p:nvPicPr>
            <p:blipFill>
              <a:blip r:embed="rId3"/>
              <a:stretch>
                <a:fillRect/>
              </a:stretch>
            </p:blipFill>
            <p:spPr>
              <a:xfrm>
                <a:off x="3919320" y="1293120"/>
                <a:ext cx="1714680" cy="2386080"/>
              </a:xfrm>
              <a:prstGeom prst="rect">
                <a:avLst/>
              </a:prstGeom>
            </p:spPr>
          </p:pic>
        </mc:Fallback>
      </mc:AlternateContent>
    </p:spTree>
    <p:extLst>
      <p:ext uri="{BB962C8B-B14F-4D97-AF65-F5344CB8AC3E}">
        <p14:creationId xmlns:p14="http://schemas.microsoft.com/office/powerpoint/2010/main" val="17360422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It is hard to make a good hash function</a:t>
            </a:r>
          </a:p>
          <a:p>
            <a:r>
              <a:rPr lang="en-US" dirty="0" smtClean="0"/>
              <a:t>Birthday paradox</a:t>
            </a:r>
            <a:endParaRPr lang="en-US" dirty="0"/>
          </a:p>
        </p:txBody>
      </p:sp>
    </p:spTree>
    <p:extLst>
      <p:ext uri="{BB962C8B-B14F-4D97-AF65-F5344CB8AC3E}">
        <p14:creationId xmlns:p14="http://schemas.microsoft.com/office/powerpoint/2010/main" val="21520657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It is hard to make a good hash function</a:t>
            </a:r>
          </a:p>
          <a:p>
            <a:r>
              <a:rPr lang="en-US" dirty="0" smtClean="0"/>
              <a:t>Birthday paradox</a:t>
            </a:r>
          </a:p>
          <a:p>
            <a:r>
              <a:rPr lang="en-US" dirty="0" smtClean="0"/>
              <a:t>With 23 people in the room, the odds are 50% that two people have the same birthday</a:t>
            </a:r>
          </a:p>
          <a:p>
            <a:r>
              <a:rPr lang="en-US" dirty="0" smtClean="0"/>
              <a:t>With 60 people 99%</a:t>
            </a:r>
          </a:p>
        </p:txBody>
      </p:sp>
    </p:spTree>
    <p:extLst>
      <p:ext uri="{BB962C8B-B14F-4D97-AF65-F5344CB8AC3E}">
        <p14:creationId xmlns:p14="http://schemas.microsoft.com/office/powerpoint/2010/main" val="16412689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1683</TotalTime>
  <Words>1757</Words>
  <Application>Microsoft Macintosh PowerPoint</Application>
  <PresentationFormat>On-screen Show (4:3)</PresentationFormat>
  <Paragraphs>556</Paragraphs>
  <Slides>59</Slides>
  <Notes>18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Venture</vt:lpstr>
      <vt:lpstr>Hashing</vt:lpstr>
      <vt:lpstr>Dictionaries</vt:lpstr>
      <vt:lpstr>Implementations?</vt:lpstr>
      <vt:lpstr>Implementations?</vt:lpstr>
      <vt:lpstr>Complexity</vt:lpstr>
      <vt:lpstr>What choice?</vt:lpstr>
      <vt:lpstr>Hashing</vt:lpstr>
      <vt:lpstr>Hash functions</vt:lpstr>
      <vt:lpstr>Hash functions</vt:lpstr>
      <vt:lpstr>Hash functions</vt:lpstr>
      <vt:lpstr>Hash functions</vt:lpstr>
      <vt:lpstr>Good Hash Functions</vt:lpstr>
      <vt:lpstr>Ideas?</vt:lpstr>
      <vt:lpstr>Techniques</vt:lpstr>
      <vt:lpstr>Selecting Digits</vt:lpstr>
      <vt:lpstr>Selecting Digits</vt:lpstr>
      <vt:lpstr>Folding</vt:lpstr>
      <vt:lpstr>Bit Shifts</vt:lpstr>
      <vt:lpstr>Exclusive Or</vt:lpstr>
      <vt:lpstr>Exclusive Or</vt:lpstr>
      <vt:lpstr>Hash Table</vt:lpstr>
      <vt:lpstr>Hash Table</vt:lpstr>
      <vt:lpstr>Hash Table</vt:lpstr>
      <vt:lpstr>Collision Resolution</vt:lpstr>
      <vt:lpstr>Hash Table</vt:lpstr>
      <vt:lpstr>Hash Table</vt:lpstr>
      <vt:lpstr>Hash Table</vt:lpstr>
      <vt:lpstr>Hash Table</vt:lpstr>
      <vt:lpstr>Hash Table</vt:lpstr>
      <vt:lpstr>Primary Clustering</vt:lpstr>
      <vt:lpstr>Quadratic Probing</vt:lpstr>
      <vt:lpstr>Hash Table</vt:lpstr>
      <vt:lpstr>Hash Table</vt:lpstr>
      <vt:lpstr>Secondary Clustering</vt:lpstr>
      <vt:lpstr>Secondary Clustering</vt:lpstr>
      <vt:lpstr>Double Hashing</vt:lpstr>
      <vt:lpstr>Example</vt:lpstr>
      <vt:lpstr>Example</vt:lpstr>
      <vt:lpstr>Double Hashing</vt:lpstr>
      <vt:lpstr>Double Hashing</vt:lpstr>
      <vt:lpstr>Hash Table</vt:lpstr>
      <vt:lpstr>Hash Table</vt:lpstr>
      <vt:lpstr>Double Hashing</vt:lpstr>
      <vt:lpstr>Double Hashing</vt:lpstr>
      <vt:lpstr>Double Hashing</vt:lpstr>
      <vt:lpstr>Hash Table</vt:lpstr>
      <vt:lpstr>Hash Table</vt:lpstr>
      <vt:lpstr>Hash Table</vt:lpstr>
      <vt:lpstr>Deleting</vt:lpstr>
      <vt:lpstr>Hash Table</vt:lpstr>
      <vt:lpstr>Hash Table</vt:lpstr>
      <vt:lpstr>Collision Resolution</vt:lpstr>
      <vt:lpstr>Collision Resolution</vt:lpstr>
      <vt:lpstr>Collision Resolution</vt:lpstr>
      <vt:lpstr>Chaining</vt:lpstr>
      <vt:lpstr>Chaining</vt:lpstr>
      <vt:lpstr>Efficiency</vt:lpstr>
      <vt:lpstr>Good Hash Functions</vt:lpstr>
      <vt:lpstr>Hash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admin</dc:creator>
  <cp:lastModifiedBy>admin</cp:lastModifiedBy>
  <cp:revision>35</cp:revision>
  <dcterms:created xsi:type="dcterms:W3CDTF">2013-02-05T06:53:35Z</dcterms:created>
  <dcterms:modified xsi:type="dcterms:W3CDTF">2013-03-30T18:25:06Z</dcterms:modified>
</cp:coreProperties>
</file>