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8" r:id="rId4"/>
    <p:sldId id="282" r:id="rId5"/>
    <p:sldId id="280" r:id="rId6"/>
    <p:sldId id="279" r:id="rId7"/>
    <p:sldId id="283" r:id="rId8"/>
    <p:sldId id="258" r:id="rId9"/>
    <p:sldId id="259" r:id="rId10"/>
    <p:sldId id="330" r:id="rId11"/>
    <p:sldId id="261" r:id="rId12"/>
    <p:sldId id="331" r:id="rId13"/>
    <p:sldId id="263" r:id="rId14"/>
    <p:sldId id="332" r:id="rId15"/>
    <p:sldId id="284" r:id="rId16"/>
    <p:sldId id="333" r:id="rId17"/>
    <p:sldId id="285" r:id="rId18"/>
    <p:sldId id="286" r:id="rId19"/>
    <p:sldId id="289" r:id="rId20"/>
    <p:sldId id="288" r:id="rId21"/>
    <p:sldId id="287" r:id="rId22"/>
    <p:sldId id="291" r:id="rId23"/>
    <p:sldId id="292" r:id="rId24"/>
    <p:sldId id="294" r:id="rId25"/>
    <p:sldId id="293" r:id="rId26"/>
    <p:sldId id="295" r:id="rId27"/>
    <p:sldId id="296" r:id="rId28"/>
    <p:sldId id="297" r:id="rId29"/>
    <p:sldId id="301" r:id="rId30"/>
    <p:sldId id="299" r:id="rId31"/>
    <p:sldId id="300" r:id="rId32"/>
    <p:sldId id="302" r:id="rId33"/>
    <p:sldId id="304" r:id="rId34"/>
    <p:sldId id="303" r:id="rId35"/>
    <p:sldId id="309" r:id="rId36"/>
    <p:sldId id="310" r:id="rId37"/>
    <p:sldId id="305"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0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0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1:27.559"/>
    </inkml:context>
    <inkml:brush xml:id="br0">
      <inkml:brushProperty name="width" value="0.05292" units="cm"/>
      <inkml:brushProperty name="height" value="0.05292" units="cm"/>
      <inkml:brushProperty name="color" value="#FF0000"/>
    </inkml:brush>
  </inkml:definitions>
  <inkml:trace contextRef="#ctx0" brushRef="#br0">16590 11394,'0'0,"0"0,0 0,0 0,195 58,80-48,-180-11,10-11,3 11,108-19,4 9,-8 8,-12 1,-16 20,-9 24,-4 18,-5 11</inkml:trace>
  <inkml:trace contextRef="#ctx0" brushRef="#br0" timeOffset="10847.0846">1944 5229,'0'0,"0"0,0 0,0 0,0 0,0 0,0 0,0 0,0 0,0 0,0 0,0 0,0 0,0 0,0 0,0 0,0 0,0 0,0 0,0 0,0 0,0 0,0 0,0 0,0 0,0 0,0 0,0 0,0 0,0 0,0 0,0 0,0 0,0 0,0 0,0 0,0 0,0 0,0 0,0 0,0 0,0 0,0 0,0 0,0 0,0 0,0 0,0 0,0 0,0 0,0 0,0 0,0 0,0 0,0 0,0 0,0 0,0 0,0 0,0 0,0 0,0 0,0 0,0 0,0 0,0 0,0 0,0 0,0 0,0 0,0 0,0 0,0 0,0 0,0 0,164 66,-164-66,31 15,-4-1,-2 1,-1 1,-5 0,0-2,0-1,-1-1,1-1,-1-11,-3 9,0-10,2-11,1-7,6-12,1-12,7-10,9-11,1-7,9-6,10-7,14-9,21-9,26-7,30-9,22-1,11 2,3 13,-20 15,-22 18,-28 17,-46 4</inkml:trace>
  <inkml:trace contextRef="#ctx0" brushRef="#br0" timeOffset="14910.4909">1587 7099,'0'0,"0"0,0 0,0 0,0 0,0 0,0 0,0 0,0 0,0 0,0 0,0 0,0 0,0 0,0 0,0 0,0 0,0 0,0 0,0 0,0 0,0 0,0 0,0 0,0 0,0 0,0 0,0 0,0 0,0 0,0 0,0 0,0 0,0 0,0 0,0 0,0 0,0 0,0 0,0 0,0 0,0 0,0 0,0 0,0 0,0 0,0 0,0 0,75 91,-75-91,0 0,0 0,17 22,-17-22,0 0,17 23,-17-23,20 24,-3 1,2-3,-3-2,-4-5,-4-4,-8-11,13 12,-4-12,3 8,9-8,6-12,6-7,6-7,1-10,4-8,4-11,10-12,14-13,19-9,22-7,17-3,16 0,9-1,3 7,4 6,-5 9,-9 7,-16 8</inkml:trace>
  <inkml:trace contextRef="#ctx0" brushRef="#br0" timeOffset="18629.8628">1119 8885,'0'0,"0"0,0 0,0 0,0 0,0 0,0 0,0 0,0 0,0 0,0 0,0 0,0 0,0 0,0 0,0 0,0 0,0 0,0 0,140 91,-140-91,57 45,12 2,14 11,12 1,6 1,8 1,0-1,4 7,8 6,7 7,16 5,13 7,11-2,6 1,-5 0,-13-5,-17-3,-17-7,-21-7,-17-10,-20-13,-20-13,-17-12,-16-21</inkml:trace>
  <inkml:trace contextRef="#ctx0" brushRef="#br0" timeOffset="19303.9302">3685 8520,'0'0,"0"0,0 0,0 0,0 0,0 0,0 0,0 0,0 0,0 0,0 0,0 0,0 0,-134 122,134-122,-24 24,-6 3,-4 4,-38 33,-8 9,-14 9,-13 13,-9 7,-7 9,-3 6,-1 7,-9 5,-3 3,0 5,-8 3,5 3,1 1,5-6,5-7,9-9,12-15,12-11,17-13,12-15,18-15,11-16,14-13,9-13,9-11,8 10,0-10,0 0,0 0</inkml:trace>
  <inkml:trace contextRef="#ctx0" brushRef="#br0" timeOffset="46514.651">1229 10955,'0'0,"0"0,0 0,0 0,0 0,0 0,0 0,0 0,171 37,-171-37,33 0,8 0,-1 15,42 4,13 24,10 14,17 23,15 19,10 17,4 11,-3 14,1 9,0 7,8 11,6 2,7 4,4-2,-11-17,-21-20,-32-33,-35-35,-30-28,-23-17</inkml:trace>
  <inkml:trace contextRef="#ctx0" brushRef="#br0" timeOffset="47025.702">3365 10869,'0'0,"0"0,0 0,0 0,0 0,0 0,0 0,0 0,0 0,0 0,0 0,0 0,0 0,0 0,0 0,0 0,0 0,0 0,0 0,0 0,0 0,0 0,0 0,0 0,0 0,0 0,0 0,0 0,0 0,0 0,0 0,-47 95,47-95,0 0,-50 52,50-52,-65 66,-12 13,-14 14,-12 10,-9 9,-10 11,-10 11,-9 10,-7 12,-10 9,-7 9,-1 9,5 10,4 4,6-5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58:08.456"/>
    </inkml:context>
    <inkml:brush xml:id="br0">
      <inkml:brushProperty name="width" value="0.05292" units="cm"/>
      <inkml:brushProperty name="height" value="0.05292" units="cm"/>
      <inkml:brushProperty name="color" value="#FF0000"/>
    </inkml:brush>
  </inkml:definitions>
  <inkml:trace contextRef="#ctx0" brushRef="#br0">11402 15861,'0'0,"0"0,0 0,0 0,0 0,0 0,0 0,0 0,0 0,0 0,0 0,0 0,0 0,0 0,0 0,0 0,0 0,0 0,0 0,0 0,0 0,0 0,0 0,0 0,0 0,0 0,0 0,0 0,0 0,0 0,0 0,0 0,0 0,0 0,0 0,0 0,0 0,0 0,0 0,0 0,0 0,0 0,0 0,0 0,0 0,0 0,0 0,0 0,0 0,0 0,0 0,0 0,0 0,0 0,0 0,0 0,0 0,0 0,0 0,0 0,0 0,0 0,0 0,0 0,0 0,0 0,0 0,0 0,0 0,0 0,0 0,0 0,-5-95,5 95,0 0,0 0,0 0,0 0,0-10,0 10,0 0,0 0,0 0,-1-11,1 11,0 0,0 0,0-16,0 16,0 0,0-29,0 29,-1-41,9-6,-9-11,19-9,0-9,5-10,8-5,6-6,6-7,5-3,5-6,8-9,4 1,6-2,3 0,0 4,1 3,-3 6,-4 11,-8 10,-13 19,-15 20,-15 18,-17 23</inkml:trace>
  <inkml:trace contextRef="#ctx0" brushRef="#br0" timeOffset="522.052">11163 16091,'0'0,"0"0,0 0,0 0,0 0,0 0,0 0,0 0,0 0,0 0,0 0,0 0,0 0,37 95,-37-95,0 0,0 0,0 0,0 19,0-19,0 0,0 0,0 17,0-17,0 0,-7 19,7-19,1 45,-15 10,15 17,-12 14,12 2,1-3,-11-19,10-21,-16-23,4-21,12-30,-13-13</inkml:trace>
  <inkml:trace contextRef="#ctx0" brushRef="#br0" timeOffset="1136.1135">11464 16215,'1'11,"-1"-1,0-10,0 0,0 0,0 12,0-12,0 0,-10 19,10-19,1 17,-1-1,0-16,0 0,0 0,0 0,0 0,0 0,0 0,0 0,0 0,0 0,0 0,0 0,0 0,0 12,0-12,0 0,0 0,0 0,0 0,0 0,0 0,0 0,0 0,0 0,0 0,0 0,0 10,0-10,0 0,0 0,0 0,0 0,0 0,0 0,0 0,0 0,0 0,0 0,-10 0,10 0,0 0,0 0,0 0,0 0,0 0,0 0,0 0,0 0,0 0,2 10,-2-10,0 0,0 0,0 0,0 0,0 0,0 0,0 0,0 0,0 0,0 0,0 0,0 0,0 0,0 0,0 0,0 0,0 0,0 0,0 0,0 0,0 0,0 0,0 0,0 0,0 0,0 0,0 0,0 0,0 0,0 0,0 0,0 0,0 0,0 0,0 0,0 0,0 0,-9 16,9-16,0 0,0 0,0 17,0-17,0 0,-11 27,11-27,0 36,1 11,1 8,18 5,5-3,4-6,0-14,-2-11,0-11,0-15,-1 0,0-9,-2-14,-9-14,-5-18,-11-16,-1-10,-17 1,5 5,2 14,-1 17,-4 15,0 15,-6 14,-5 10,-8 17,-9 12</inkml:trace>
  <inkml:trace contextRef="#ctx0" brushRef="#br0" timeOffset="11999.1998">11976 12939,'0'0,"0"0,0 0,0 0,0 0,0 0,0 0,0 0,0 0,0 0,0 0,0 0,0 0,0 0,0 0,0 0,0 0,0 0,0 0,0 0,0 0,0 0,0 0,0 0,0 0,0 0,0 0,0 0,0 0,0 0,0 0,0 0,0 0,0 0,0 0,0 0,0 0,0 0,0 0,0 0,0 0,0 0,0 0,0 0,0 0,0 0,0 0,0 0,0 0,0 0,0 0,0 0,0 0,0 0,0 0,0 0,71 52,-71-52,0 0,0 0,-44 25,44-25,0 0,-69 42,69-42,-79 48,5 2,18-11,23-16,16-11,17-12,0 0,11 0,24-14,27-13,27-11,18-1,3 0,-9 6,-18 9,-21 5,-25 7,-20 12,-17 0,-17 0,-26 19,-21 9,-10 5,1 2,17-5,22-3,16-4,18 1,21 0,15-2,14-10,8-2,-4-10,-8 8,-15-8,-17 2,-14 7,-14 11,-24 17,-13 17,-9 12,9-12,19-16,20-38</inkml:trace>
  <inkml:trace contextRef="#ctx0" brushRef="#br0" timeOffset="12443.2442">13049 12592,'0'0,"0"0,0 0,0 0,0 0,0 0,0 0,0 0,0 0,0 0,0 0,0 0,0 0,0 0,0 0,0 0,0 0,0 0,0 0,0 0,0 0,0 0,0 0,0 0,0 0,0 0,0 0,90 95,-90-95,0 0,0 0,9 22,-9-22,0 0,0 32,0-32,13 63,-13 18,-1 13,1 3,-16-9,2-17,6-24,8-23,0-24,23-12</inkml:trace>
  <inkml:trace contextRef="#ctx0" brushRef="#br0" timeOffset="12826.2825">13458 12929,'-8'0,"-1"-11,9 11,0 0,0 0,0 0,0 0,0 0,-12 0,12 0,0 0,0 0,0 0,0 0,-20 0,20 0,0 0,0 0,0 0,-26 19,26-19,0 0,0 0,-27 34,27-34,0 0,-26 43,26-43,-22 54,12 0,10-7,14-9,11-12,10-12,3-14,2 0,-7-11,-6-6,-12-7,-14-9,-1-7,-28-5,-10 2,-6 9,0 9,12 12,16 4</inkml:trace>
  <inkml:trace contextRef="#ctx0" brushRef="#br0" timeOffset="14076.4075">11449 16138,'0'0,"0"0,0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0,65-34,-65 34,0 0,0 0,0 0,0 0,0 0,0 0,0 0,0 0,0 0,0 0,0 0,0 0,0 0,0 0,0 0,0 0,0 0,0 0,0 0,0 0,0 0,0 0,0 0,0 0,0 0,-13 9,13-9,0 0,0 0,0 0,0 0,0 0,-20 13,20-13,0 0,0 0,0 0,0 0,-33 22,33-22,0 0,0 0,0 0,-39 28,39-28,0 0,0 0,-47 33,47-33,0 0,-52 36,52-36,-53 37,-3-1,4-5,10-5,14-8,13-9,15-9,16 0,17-16,16-5,17-6,9-5,-1-1,-3 4,-4 3,-9 1,-16 9,-15 7,-13 9,-14 0,-15 0,-15 27,-17 8,-17 12,-6 2,8-3,9-8,16-8,15-13,11-9,11-8,23 0,8-16,18 1,7-4,4 2,2 3,-6 3,-9 10,-13-7,-16 7,-17 21,-14 14,-26 28,-16 19,-5 6,1-7,22-20,12-24,26-18,21-18,16-1,19-15,4-11,0-13,-6-5,-11-2,-15 2</inkml:trace>
  <inkml:trace contextRef="#ctx0" brushRef="#br0" timeOffset="14911.491">11564 15404,'0'0,"0"0,0 0,0 0,0 0,0 0,0 0,0 0,0 0,0 0,0 0,0 0,0 0,0 0,0 0,0 0,0 0,0 0,0 0,0 0,0 0,0 0,0 0,0 0,0 0,0 0,0 0,0 0,0 0,0 0,0 0,0 0,0 0,0 0,0 0,0 0,0 0,0 0,0 0,0 0,0 0,0 0,0 0,0 0,0 0,0 0,0 0,0 0,0 0,0 0,0 0,0 0,0 0,0 0,0 0,0 0,0 0,166-32,-166 32,0 0,0 0,0 0,0 0,0 0,16 0,-8 0,8-10,6 10,3-13,4 2,0 4,1 7,0 0,-6 0,-4 0,-6 19,-14 0,1 6,-1 6,-24 5,0 2,-3-1,-1-1,1-4,7-8,4-7,8-6,8-11,0 0,24 0,1 0,7 1,3-2,-3 0,-5 12,-6-11,-7 17,-5-4,-9 6,-9 5,-12 3,-12 7,-11 2,-9 0,-5-4,2-4,7-8,13-11,14-9,10-16</inkml:trace>
  <inkml:trace contextRef="#ctx0" brushRef="#br0" timeOffset="28866.8864">12121 13955,'0'0,"0"0,0 0,0 0,0 0,0 0,0 0,0 0,0 0,0 0,0 0,0 0,0 0,0 0,0 0,0 0,0 0,0 0,0 0,0 0,0 0,0 0,0 0,0 0,0 0,0 0,0 0,0 0,0 0,0 0,0 0,166 1,-166-1,0 0,20 0,-20 0,16-1,-2 1,-1 0,0-15,12-2,-25 17,0 0,0 0,12 0,-1 0,12 20,13 2,12 11,8 11,3 5,0 5,-3 8,-2 0,-5 5,0 0,0 3,-1 0,-2 0,-1-2,-1-1,-2 0,-1-1,-1-4,-5-3,-3-4,-5-7,-2-2,-1-4,-3-7,-4-6,-2-4,-4-5,-11-3,0-3,-10-14,10 12</inkml:trace>
  <inkml:trace contextRef="#ctx0" brushRef="#br0" timeOffset="29236.9234">13459 15576,'0'13,"0"5,0-18,0 0,0 0,0 0,0 25,0-25,0 0,0 0,1 49,-1-49,0 0,1 58,-1-58,1 69,-8 1,8-5,-1-6,-10-13,12-14,-2-14,0-18,0-11,-11-17,10-11,2-7</inkml:trace>
  <inkml:trace contextRef="#ctx0" brushRef="#br0" timeOffset="29705.9703">13604 15526,'0'0,"-15"14,15-14,0 0,0 0,0 0,0 0,-8 15,8-15,0 0,0 0,0 0,-14 31,14-31,0 0,0 0,-13 43,13-43,0 0,1 50,-1-50,1 53,0-4,13-7,7-8,6-7,2-10,3-6,-3-11,-4 0,-1 0,-7-15,-7-7,-10-12,-1-16,1-7,-15 4,6 13,8 15,-14 16,4 9,-8 0,-5 0,1 0,3 16,6-16,14 0,0-19</inkml:trace>
  <inkml:trace contextRef="#ctx0" brushRef="#br0" timeOffset="30668.0665">14109 15368,'0'0,"0"0,0 0,0 0,0 0,0 0,0 0,0 0,0 0,0 0,0 0,0 0,0 0,0 0,0 0,0 0,0 0,0 0,0 0,0 0,0 0,0 0,0 0,0 0,0 0,0 0,0 0,0 0,0 0,0 0,0 0,0 0,0 0,0 0,0 0,0 0,0 0,0 0,0 0,0 0,0 0,0 0,0 0,0 0,0 0,0 0,0 0,0 0,0 0,0 0,0 0,0 0,0 0,0 0,0 0,0 0,0 0,0 0,0 0,0 0,0 0,0 0,0 0,0 0,0 0,0 0,0 0,0 0,0 0,0 0,0 0,-9 13,2-5,7-8,0 0,0 0,0 0,0 0,0 0,0 0,0 0,0 0,0 0,0 0,0 0,0 0,-12 11,12-11,0 0,0 0,0 0,0 0,0 0,0 0,0 0,0 0,0 0,0 0,0 0,-13 8,13-8,0 0,0 0,0 0,0 0,0 0,0 0,0 0,0 0,0 0,0 0,-14 0,14 0,0 0,0 0,0 0,0 0,0 0,0 0,0 0,0 0,0 0,-16 14,16-14,0 0,0 0,0 0,0 0,0 0,0 0,0 0,0 0,-17 0,17 0,0 0,0 0,0 0,0 0,0 0,0 0,0 0,-15 12,15-12,-16 2,16-2,0 0,0 0,0 0,0 0,0 0,-13 12,13-12,0 0,0 0,0 0,0 0,-12 0,12 0,0 0,0 0,0 0,-12 9,12-9,0 0,0 0,-9 0,9 0,0 0,0 0,0 0,-11 0,11 9,-9-9,9 0,0 0,0 17,0-3,1 2,-1 3,-8-4,8-1,1 1,-1 0,0 0,0-5,0-1,0-9,1 16,-1-6,0 1,0 0,0-11,0 13,0-13,0 0,0 0,0 0,0 0,0 0,0 0,20 0,-4-9,6-2,1-3,0-1,1 3,2 11,1-8,-3 9,1 16,-4-2,-5 6,-1 6,-3 2,-11 9,9 8,-10 4,-11 5,-2 1,-4-3,-5-7,-1-7,-5-12,-8-12,-6-14,-16 2</inkml:trace>
  <inkml:trace contextRef="#ctx0" brushRef="#br0" timeOffset="37283.7278">13801 12682,'0'0,"0"0,0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50,-24-50,0 0,0 0,0 0,0 0,0 0,0 0,0 0,0 0,0 0,0 0,0 0,0 0,0 0,0 0,-22 1,22-1,0 0,0 0,-28 0,28 0,0 0,0 0,0 0,0 0,0 0,0 0,0 0,0 0,0 0,0 0,0 0,0 0,-30 0,30 0,0 0,0 0,0 0,0 0,0 0,0 0,0 0,0 0,0 0,0 0,0 0,-27 15,27-15,0 0,0 0,0 0,0 0,0 0,0 0,0 0,0 0,0 0,0 0,-25 9,25-9,0 0,0 0,0 0,0 0,0 0,0 0,0 0,0 0,0 0,-17 0,17 0,0 0,0 0,0 0,0 0,0 0,0 0,0 0,0 0,-11 10,11-10,0 0,0 0,0 0,0 0,0 0,0 0,0 0,-8 0,8 0,0 0,0 0,0 0,0 0,0 0,0 0,0 0,-13 0,13 0,0 0,0 0,0 0,0 0,0 0,0 0,0 0,0 0,0 0,0 9,0-9,0 0,0 0,0 0,0 0,0 0,0 0,0 0,-8 18,8 2,0-20,-8 26,7 1,1-1,-11-5,10-5,1-3,0-2,0-3,0 1,0 0,0 0,0 0,0-9,-8 13,8-13,0 0,0 0,11 0,3 0,6-9,8 9,4-12,4 11,5 1,-2 0,0 9,-2 1,-10 8,-8 6,-19 6,-2 9,-17 8,-16 8,-8-1,-4-6,4-9,10-14,11-14</inkml:trace>
  <inkml:trace contextRef="#ctx0" brushRef="#br0" timeOffset="38597.8594">13952 15362,'0'0,"0"0,0 0,0 0,0 0,0 0,0 0,0 0,0 0,0 0,0 0,0 0,0 0,0 0,0 0,0 0,0 0,0 0,0 0,0 0,0 0,0 0,0 0,0 0,0 0,0 0,0 0,0 0,0 0,0 0,0 0,0 0,0 0,0 0,0 0,0 0,0 0,0 0,0 0,0 0,0 0,0 0,0 0,21-104,-21 104,0 0,0 0,0 0,0 0,0 0,0 0,0 0,0 0,0 0,0 0,11-20,-11 20,0 0,0 0,0 0,0 0,0 0,0 0,0 0,0 0,0 0,8-11,-8 11,0 0,0 0,0 0,5-4,-5 4,0 0,0 0,0 0,0 0,0 0,0 0,0 0,-2 15,2-15,0 0,0 0,0 0,0 0,0 0,0 0,1 16,-1-16,0 0,0 0,0 0,0 0,0 0,0 24,0-24,0 0,0 0,0 0,0 0,-10 26,10-26,0 0,0 0,0 0,1 56,-1-56,0 0,0 0,-18 66,18-66,0 0,-10 71,10-71,1 75,-11-2,11 2,0-4,9-7,-10-10,9-12,-9-14,1-14,7-14,-8 0,0-10,0-17,-1-20,1-16,9-13,-10-11,8-7,-10 0,14 1,-12 14,13 16,-12 22,8 16,-8 17,0 8,10 21,-9 15,14 25,-14 24,10 19,-10 15,2 18,-2-2,1-15,-1-19,0-37,0-24,-1-20,0-12,14-8,-3-28,6-9,2-18,2-19,-5-12,-1-14,-4 0,-4 5,-8 6,15 11,-15 15,8 15,-7 21,1 13,-1 14,-1 13,10 18,-8 22,0 21,0 16,0 7,1 4,-1-3,0-9,1-15,-2-15,17-13,-2-14,7-9,-1-13,5-11,-10-30</inkml:trace>
  <inkml:trace contextRef="#ctx0" brushRef="#br0" timeOffset="45205.5199">10571 10676,'0'0,"0"0,0 0,0 0,0 0,0 0,0 0,0 0,0 0,0 0,0 0,0 0,0 0,0 0,0 0,0 0,0 0,0 0,0 0,0 0,0 0,0 0,0 0,0 0,0 0,0 0,0 0,0 0,0 0,0 0,0 0,0 0,0 0,0 0,0 0,0 0,0 0,0 0,0 0,0 0,0 0,0 0,0 0,-167 45,167-45,-65 26,-1 7,1 1,4-4,8 2,4-2,12-3,11-5,14-9,12-13,21 0,15-8,18-11,16-12,6-4,6-5,0-1,-7 4,-3 4,-10 5,-15 8,-16 7,-14 13,-17 0,0 0,-36 15,-11 10,-17 7,1 4,6-3,11-6,12-5,13-8,21-3,0-11,22 8,21-9,13 2,12-20,-3 6,-6 1,-12 1,-15 11,-13-1,-19 15,-15 8,-18 6,-9 9,-3 0,3-7,8-10</inkml:trace>
  <inkml:trace contextRef="#ctx0" brushRef="#br0" timeOffset="45633.5629">11583 10693,'0'0,"0"0,0 0,0 0,0 0,0 0,0 0,0 0,0 0,0 0,-9 125,9-125,0 0,-9 31,9-31,0 38,-16 0,-1 31,0 1,-1-17,9-13,8-23,1-17</inkml:trace>
  <inkml:trace contextRef="#ctx0" brushRef="#br0" timeOffset="46025.602">11811 10820,'0'0,"0"0,0 0,0 0,0 0,0 0,0 0,0 0,0 0,0 0,0 0,0 0,0 0,0 0,0 0,-110 115,110-115,0 0,-1 35,1-35,18 30,12-10,8-20,3 0,-2-16,-5-8,-3-4,-15-3,-16-3,0-1,-13 1,-12 6,-5 9,0 10,4 10,16-11</inkml:trace>
  <inkml:trace contextRef="#ctx0" brushRef="#br0" timeOffset="46619.6613">12299 10623,'0'0,"0"0,0 0,0 0,0 0,0 0,0 0,0 0,0 0,0 0,0 0,0 0,0 0,0 0,0 0,0 0,0 0,0 0,0 0,0 0,0 0,0 0,0 0,0 0,0 0,0 0,0 0,0 0,-124 58,97-46,27-12,-24 11,6-1,7 0,11-2,0 2,0 3,-1 3,1 2,13 5,-13 2,0 2,-9-2,-3 0,1-6,11-6,-8-13,8 10,0-10,0 0,16 1,3-19,12 4,5-1,3 6,3 9,-3 2,-1 20,-1 0,-13 7,-7 3,-17 1,-17 5,-17 6,-17 4,-16 4</inkml:trace>
  <inkml:trace contextRef="#ctx0" brushRef="#br0" timeOffset="47704.7698">13689 12811,'0'0,"0"0,0 0,0 0,0 0,0 0,0 0,0 0,0 0,0 0,-261 21,215-13,1 7,0 3,-43 20,1 10,4 5,8 4,10-1,12-9,17-12,19-14,17-9,29-13,15 1,13-25,16-5,10-4,9-4,0 2,2-3,-3 5,-8 4,-9 3,-17 8,-18 8,-17 11,-22 0,0 0,-36 12,-11 8,-21 10,-10 8,-6 4,2 3,8-1,21-7,23-10,29-8,22-8,33-11,28 0,21-17,10 0,-3-1,-16 7,-24 10,-30 0,-29 1,-36 17,-32 8,-27 7,-15 5,-1 0,15-2,14 0,17-4,18-6,21-7,15-18</inkml:trace>
  <inkml:trace contextRef="#ctx0" brushRef="#br0" timeOffset="48250.8246">12877 11878,'0'0,"0"0,0 0,0 0,0 0,0 0,0 0,0 0,0 0,0 0,0 0,0 0,0 0,0 0,0 0,0 0,0 0,0 0,0 0,0 0,0 0,0 0,0 0,0 0,0 0,0 0,0 0,20 101,-20-101,0 0,0 0,-16 37,16-37,0 0,-8 39,8-39,-16 78,0-1,3-9,2-16,11-16,-11-16,11-20,0-11,1-17,13-12</inkml:trace>
  <inkml:trace contextRef="#ctx0" brushRef="#br0" timeOffset="48930.8926">13135 11887,'0'0,"0"0,0 0,0 0,0 0,0 0,0 0,0 0,0 0,0 0,0 0,0 0,0 0,0 0,0 0,0 0,74 100,-74-100,0 0,-13 43,13-43,-16 48,5 1,2 1,9-2,-8-5,8-3,-9-8,9-8,-10-9,10-15,0 0,0-12,12-20,0-16,2-9,-2-1,-1 5,-3 6,2 7,-11 4,12 4,-12 3,1 2,-17 3,4 6,-5 3,-4 5,-4 12,4-10,0 8,2 13,2 0,-1 6,4 4,4 6,11 3,0 0,0-4,13-4,-2-2,1-5,3-3,1-4,3-10,1 0,-6-15</inkml:trace>
  <inkml:trace contextRef="#ctx0" brushRef="#br0" timeOffset="56459.6453">13486 8692,'0'0,"0"0,0 0,0 0,0 0,0 0,0 0,0 0,0 0,0 0,0 0,0 0,0 0,0 0,0 0,0 0,0 0,0 0,0 0,0 0,0 0,0 0,0 0,0 0,0 0,0 0,0 0,0 0,0 0,0 0,0 0,0 0,0 0,0 0,-171 12,171-12,-79 10,-9 4,-4 0,8 4,18 4,23-3,17-1,18-5,20-3,21-2,27-9,19 0,24-25,20 1,10-3,3 2,-14 2,-30 9,-34 5,-30 9,-28 1,-24 0,-35 1,-34 24,-26 1,-6 1,10 4,20-2,32-7,32-4,31-5,39-13,36-1,26-1,19-14,3 2,-19 2,-25 11,-33 1,-26 10,-21 13,-33 8,-9-2</inkml:trace>
  <inkml:trace contextRef="#ctx0" brushRef="#br0" timeOffset="56826.6821">14709 8483,'0'0,"0"0,0 0,0 0,0 0,0 0,0 0,0 0,17 94,-17-94,-13 106,13-65,-13 4,3-6,-10 29,4-18,3-25,13-25,11-29</inkml:trace>
  <inkml:trace contextRef="#ctx0" brushRef="#br0" timeOffset="57504.7499">15253 8453,'0'0,"0"0,0 0,0 0,0 0,0 0,0 0,0 0,0 0,0 0,0 0,0 0,0 0,0 0,0 0,0 0,0 0,0 0,0 0,0 0,0 0,0 0,0 0,0 0,0 0,0 0,0 0,0 0,0 0,0 0,0 0,0 0,0 0,0 0,0 0,0 0,0 0,0 0,0 0,0 0,-160-16,160 16,0 0,-23 0,23 0,-18 11,5-11,13 0,0 0,0 0,0 0,0 0,0 0,0 0,-8 0,8 9,-8-9,1 18,-7 2,-2 7,-2 11,0 3,-2 5,2 2,-1-1,6-6,13-4,10-10,12-7,9-11,11-9,0-16,1-11,3-12,-8-10,-5-7,-9 5,-24 1,0 10,-21 9,-14 7,-6 9,4 7,10 9,15-16</inkml:trace>
  <inkml:trace contextRef="#ctx0" brushRef="#br0" timeOffset="58162.8157">15652 8397,'0'0,"0"0,0 0,0 0,0 0,0 0,0 0,0 0,0 0,0 0,0 0,0 0,0 0,0 0,0 0,0 0,0 0,0 0,0 0,0 0,0 0,0 0,-15 54,15-54,0 0,0 0,0 0,0 0,-35 12,35-12,0 0,0 0,0 0,-37 0,37 0,0 0,0 0,-37 13,37-13,0 0,-30 0,30 0,-28 13,6-13,4 0,3 10,1-10,14 0,-13 11,13-2,-12 9,4 3,8 7,-7 5,6 1,-7 0,8-4,-12-9,12-9,0-12,0 0,27 0,3-23,13 4,4 3,4 6,3 9,-3 1,0-1,-6 9,-6 7,-8 9,-12 7,-19 5,-8 4,-25 5,-21-2,-17 3,-12 0,-4-2,1-13</inkml:trace>
  <inkml:trace contextRef="#ctx0" brushRef="#br0" timeOffset="59079.9074">12099 10594,'0'0,"0"0,0 0,0 0,0 0,0 0,0 0,0 0,0 0,0 0,0 0,0 0,0 0,0 0,0 0,0 0,0 0,0 0,0 0,0 0,0 0,0 0,0 0,0 0,0 0,0 0,0 0,0 0,0 0,0 0,0 0,0 0,0 0,0 0,0 0,0 0,0 0,0 0,0 0,0 0,0 0,0 0,0 0,0 0,0 0,0 0,0 0,0 0,0 0,0 0,0 0,0 0,0 0,0 0,0 0,0 0,0 0,0 0,0 0,0 0,0 0,0 0,0 0,0 0,-34 88,-74-20,-7 0,12-5,21-14,17-10,20-9,13-10,10-7,10-13,12 10,10-10,26-16,30-7,28-9,17 0,0-2,-9 5,-15 8,-17 3,-20 9,-21 9,-17 0,-27 0,-28 0,-26 30,-23 8,-2 7,12 0,30-11,27-8,38-5,37-8,33-4,24-9,10 0,-11 0,-20-9,-27 9,-24 12,-35 11,-17 11,-36 11,-18 2,-11-2,0-3,9-6,8-6,9-7</inkml:trace>
  <inkml:trace contextRef="#ctx0" brushRef="#br0" timeOffset="59668.9663">10118 9501,'0'0,"0"0,0 0,0 0,0 0,0 0,0 0,0 0,-21-161,21 161,1-7,-1 7,0 0,0 0,0 0,0 0,0 0,0 0,0 0,0 0,0 0,0 0,0 0,0 0,0 0,0 0,0 0,0 0,0 0,0 0,0 0,0 0,0 0,0 0,0 0,0 0,0 0,0 0,0 0,0 0,0 0,8 0,-8 0,0 0,0 0,0 0,0 0,0 0,0 0,0 29,0-29,0 0,0 0,0 0,0 0,0 0,-1 34,1-34,0 0,0 0,0 0,0 0,0 48,0-48,0 0,0 0,0 0,-1 59,1-59,0 0,0 0,-19 66,19-66,0 0,-13 70,13-70,-11 65,10-12,0-13,1-19,11-13</inkml:trace>
  <inkml:trace contextRef="#ctx0" brushRef="#br0" timeOffset="60081.0075">10297 9543,'0'0,"0"0,0 0,0 0,0 0,0 0,0 0,0 0,0 0,0 0,0 0,0 0,0 0,0 0,0 0,0 0,0 0,0 0,0 0,0 0,0 0,0 0,0 0,0 0,0 0,0 0,0 0,0 0,0 0,0 0,0 0,0 0,0 0,0 0,0 0,0 0,0 0,0 0,0 0,0 0,0 0,0 0,0 0,-98 127,98-127,0 42,-1-10,33-13,8-19,4 0,4-23,-9-6,-7-8,-11-4,-12 0,-9 2,-12 6,0 6,-1 12,-3 15,2 0,2 11,12-11,0 9</inkml:trace>
  <inkml:trace contextRef="#ctx0" brushRef="#br0" timeOffset="60460.0454">10716 9487,'0'0,"0"0,0 0,0 0,0 0,0 0,0 0,0 0,0 0,0 0,0 0,0 0,0 0,0 0,0 0,0 0,0 0,0 0,0 0,0 0,0 0,0 0,0 0,0 0,0 0,0 0,0 0,0 0,0 0,0 0,0 0,0 0,0 0,0 0,0 0,0 0,0 0,0 0,0 0,0 0,0 0,0-9,0 9,0 0,0 0,0 0,-35 23,35-23,0 0,0 0,-35 39,35-39,0 0,-33 47,33-47,-29 50,12 5,17-12,19-7,11-15,15-21,7 0,0-17,-5-9,-8-5,-5-4,-11-1,-12 0,-21 4,-23 9,-21 5</inkml:trace>
  <inkml:trace contextRef="#ctx0" brushRef="#br0" timeOffset="104554.4544">14674 13730,'0'0,"0"0,0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64,18-64,0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0,-11 8,11-8,0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0,-7-11,7 11,0 0,0 0,0 0,0 0,0 0,0 0,0 0,0 0,0 0,0 0,0 0,0 0,0 0,0 0,0 0,0 0,0 0,0 0,0 0,0 0,0 0,0 0,0 0,0 0,0 0,0 0,0 0,0 0,0 0,0 0,0 0,0 0,0 0,0 0,0 0,0 0,0 0,0 0,0 0,0 0,0 0,0-9,0 9,0 0,0 0,0 0,0 0,0 0,0 0,0 0,0 0,0 0,0 0,0 0,0 0,0 0,0 0,0 0,0 0,0 0,0 0,0 0,0 0,0 0,0 0,0 0,0 0,0 0,0 0,-10 0,10 0,0 0,0 0,0 0,0 0,0 0,0 0,0 0,0 0,0 0,0 0,0 0,0 0,0 0,0 0,0 0,0 0,0 0,0 0,0-9,0 9,0 0,0 0,0 0,0 0,0 0,0 0,0 0,0 0,0 0,0 0,0 0,0 0,0 0,0 0,0 0,0 0,0 0,0 0,0 0,0 0,0 0,0 0,0 0,0 0,-10 0,10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0,-7-9,7 9,0 0,0 0,0 0,0 0,0 0,0 0,0 0,0 0,0 0,0 0,0 0,0 0,0 0,0 0,0 0,0 0,0 0,0 0,0 0,0 0,0 0,0 0,0 0,0 0,0 0,0 0,0-16,0 16,0 0,0 0,0 0,0 0,0 0,0 0,0 0,0 0,0 0,0 0,0 0,0 0,0 0,0 0,0 0,0 0,0-9,0 9,0 0,0 0,0 0,0 0,0 0,0 0,0 0,0 0,0 0,0 0,0 0,0 0,0 0,0 0,0 0,0 0,0 0,0 0,0 0,0 0,0 0,0 0,0 0,0 0,0 0,0 0,0 0,0 0,0 0,0 0,0 0,0-11,0 11,0 0,0 0,0 0,0 0,0 0,0 0,0 0,0 0,0 0,0 0,0 0,0 0,0 0,0 0,0 0,0 0,0 0,0 0,0 0,0 0,0 0,0 0,0 0,0 0,0 0,0 0,0 0,0 0,0 0,0 0,0 0,0 0,0 0,0 0,0 0,0 0,0 0,0 0,0 0,0 0,0 0,0 0,0 0,0 0,0 0,0 0,0 0,0 0,0 0,0 0,0 0,0 0,-10-4,10 4,0 0,0 0,0 0,0 0,0 0,0 0,0 0,0 0,-13 10,13-10,0 0,0 0,0 0,0 0,0 0,0 0,0 0,0 0,0 0,0 0,0 0,0 0,0 0,0 0,0 0,0 0,-9 10,9-10,0 0,0 0,0 0,0 0,-10 11,10-11,0 0,0 0,0 0,-9 16,9-16,0 0,0 0,0 18,0-18,0 0,-13 22,13-22,0 26,-9 2,9-28,0 32,-7-2,7 2,0-1,0 2,2 1,-2 0,14 1,-5-2,0 4,2-1,4 1,1 4,-1 1,2-2,2 0,2 3,1-3,-2 2,2-3,0 2,0 2,2 2,-2 1,3 3,-6 4,0 1,-1 2,-7 0,1-2,-1 2,-10-1,10 3,-10 1,-1-3,1 2,-10-5,2-2,-1-1,-4-1,0-4,-3 0,1-4,-2-1,4-4,0 0,3-6,0-7,9-3,-10-6,10-4,-16-9,1 9</inkml:trace>
  <inkml:trace contextRef="#ctx0" brushRef="#br0" timeOffset="126721.6709">14629 16306,'0'0,"0"0,0 0,0 0,0 0,0 0,0 0,0 0,0 0,0 0,0 0,0 0,0 0,0 0,0 0,0 0,0 0,0 0,0 0,0 0,0 0,0 0,0 0,0 0,0 0,0 0,0 0,0 0,0 0,0 0,0 0,0 0,0 0,0 0,0 0,0 0,0 0,0 0,0 0,0 0,0 0,0 0,0 0,0 0,0 0,0 0,0 0,0 0,0 0,0 0,0 0,0 0,0 0,0 0,0 0,0 0,0 0,0 0,-40 45,40-45,0 0,0 0,0 0,0 0,0 0,0 0,0 0,-9 9,9-9,0 0,0 0,0 0,0 0,0 0,0 0,-9 0,9 0,0 0,0 0,0 0,0 0,0 0,-7 15,7-15,0 0,0 0,0 0,0 0,0 13,0-13,0 0,0 0,0 0,-13 17,13-17,0 0,0 0,1 20,-1-20,0 0,0 29,0-29,1 33,-1 10,1 6,0 5,10 4,-9 5,-1-2,7-2,-7 0,-1-7,2-2,7-10,-8-6,8-8,-9-12,0-14,0 0</inkml:trace>
  <inkml:trace contextRef="#ctx0" brushRef="#br0" timeOffset="127650.7637">15205 16034,'0'0,"0"0,0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22,22-22,0 0,0 0,0 0,0 0,0 0,0 0,0 0,0 0,-8 9,8-9,0 0,0 0,0 0,0 0,0 0,0 0,0 0,-9 0,9 0,0 0,0 0,0 0,0 0,0 0,0 0,-17 13,17-13,0 0,0 0,0 0,0 0,0 0,-18 0,18 0,0 0,0 0,0 0,0 0,-16 13,16-13,0 0,0 0,0 0,-19 0,19 0,0 0,0 0,-20 0,20 0,0 0,-25 11,25-11,-29 9,0 3,-1 8,1 7,5 5,4 4,4-1,9-3,7-3,1-3,7 2,9-2,6 0,8-3,5-3,5-2,4-1,3-5,1-2,-5-1,-3-9,-2 20,-9-3,-2 15,-6 6,-7 11,-14 2,-1-5,1-6,-27-12,-1-6,-4-13,-6-8,-2-13,-2-17,2-15,5-21,8-15,11-13,4-5,9 3,1 10,0 17,1 15,-1 18,1 16,0 11,0 8,-13 0,-1 13</inkml:trace>
  <inkml:trace contextRef="#ctx0" brushRef="#br0" timeOffset="130227.0214">15637 13584,'0'0,"0"0,0 0,0 0,0 0,0 0,0 0,0 0,0 0,0 0,0 0,0 0,0 0,0 0,0 0,0 0,0 0,0 0,0 0,0 0,0 0,0 0,0 0,0 0,0 0,0 0,0 0,0 0,0 0,0 0,0 0,0 0,0 0,0 0,0 0,0 0,0 0,0 0,0 0,0 0,0 0,0 0,0 0,0 0,0 0,0 0,0 0,0 0,0 0,0 0,0 0,0 0,0 0,0 0,0 0,0 0,0 0,0 0,0 0,0 0,0 0,0 0,0 0,0 0,0 0,0 0,0 0,0 0,0 0,0 0,0 0,0 0,0 0,0 0,0 0,0 0,0 0,0 0,0 0,0 0,0 0,0 0,0 0,0 0,63 93,-63-93,0 0,21 46,-21-46,22 53,3 7,-1 2,6 3,-1 4,4 3,3 6,2 4,3 4,-3 1,-1 3,-1-1,0 3,-1-4,-1-3,-2-3,-3-11,0-4,-5-3,0-9,-2-5,-6-10,0-9,-6-7,-10-8,0-16</inkml:trace>
  <inkml:trace contextRef="#ctx0" brushRef="#br0" timeOffset="131215.1202">16806 15431,'0'0,"0"0,0 0,0 0,0 0,0 0,0 0,0 0,0 0,0 0,0 0,0 0,0 0,0 0,0 0,0 0,0 0,0 0,0 0,0 0,0 0,0 0,0 0,0 0,0 0,0 0,0 0,0 0,0 0,0 0,0 0,0 0,0 0,0 0,0 0,0 0,0 0,0 0,0 0,0 0,0 0,0 0,0 0,0 0,0 0,0 0,0 0,0 0,0 0,0 0,0 0,0 0,0 0,0 0,0 0,0 0,0 0,0 0,0 0,0 0,0 0,0 0,0 0,0 0,0 0,0 0,0 0,0 0,0 0,0 0,0 0,0 0,0 0,0 0,0 0,0 0,0 0,0 0,0 0,0 0,0 0,0 0,0 0,0 0,-122-73,122 73,0 0,-33 0,33 0,-35 0,-5 0,3 0,0 19,1 5,4 7,2 7,5 8,5 4,9 3,12 4,-9 0,9-4,11-9,3-6,2-11,7-9,1-5,6-13,2 0,2-15,1-8,-1-6,-1-4,-2-7,-7 0,0-4,-5-1,-1 0,-2-2,1 4,-3 2,-3 6,-1 5,-3 5,-9 8,10 8,-9 9,0 0,0 0,0 0,-9 12,9 2,-16 4,17 6,-14 9,14 8,0 8,-8 10,8 7,0 7,0 4,0 3,0-2,0 2,-11-3,12-1,-14 1,-1-4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1:01.161"/>
    </inkml:context>
    <inkml:brush xml:id="br0">
      <inkml:brushProperty name="width" value="0.05292" units="cm"/>
      <inkml:brushProperty name="height" value="0.05292" units="cm"/>
      <inkml:brushProperty name="color" value="#FF0000"/>
    </inkml:brush>
  </inkml:definitions>
  <inkml:trace contextRef="#ctx0" brushRef="#br0">20428 4232,'0'0,"0"0,0 0,0 0,0 0,0 0,0 0,0 0,0 0,0 0,0 0,0 0,0 0,0 0,0 0,0 0,0 0,0 0,0 0,0 0,0 0,0 0,0 0,0 0,0 0,0 0,0 0,0 0,0 0,0 0,0 0,0 0,0 0,0 0,0 0,0 0,0 0,0 0,0 0,0 0,0 0,0 0,0 0,0 0,0 0,0 0,0 0,0 0,0 0,0 0,0 0,0 0,0 0,0 0,0 0,0 0,0 0,0 0,0 0,0 0,0 0,0 0,0 0,0 0,0 0,0 0,0 0,0 0,0 0,0 0,0 0,0 0,0 0,0 0,0 0,0 0,0 0,0 0,0 0,0 0,0 0,0 0,0 0,0 0,0 0,0 0,0 0,0 0,0 0,0 0,0 0,0 0,0 0,47 2,-47-2,0 0,0 0,0 0,0 0,9 21,-9-21,0 0,0 0,0 0,6 32,-6-32,0 0,0 0,-1 42,1-42,0 0,12 48,-12-48,-2 54,3 2,-3-4,0-4,14-8,-12-14,11-6,-12-9,11-11,2-14,8-13,3-16</inkml:trace>
  <inkml:trace contextRef="#ctx0" brushRef="#br0" timeOffset="662.066">20789 4271,'0'0,"-2"19,2-19,0 0,0 0,0 0,0 0,1 16,-1-16,0 0,0 0,0 0,0 33,0-33,0 0,0 0,-2 41,2-41,0 0,8 45,-8-45,0 44,14-2,-4-4,7-10,3-7,5-7,3-14,7 0,0-10,4-13,3-8,-1-9,-7-2,-11 0,-12 2,-11 2,-6 1,-12 3,-8 5,-9 6,-11 5,-2 4,-5 14,-1 0,5 0,1-1,11 18,10-4,8 7,8 6,10 2,0 0,13-2,13-7,8-6,9-13</inkml:trace>
  <inkml:trace contextRef="#ctx0" brushRef="#br0" timeOffset="1230.1228">21337 4189,'0'0,"0"0,0 0,0 0,0 0,0 0,0 0,-36 43,36-43,0 0,0 0,0 0,-19 28,19-28,0 0,0 0,-23 34,23-34,0 0,-20 43,20-43,-18 49,10 1,7 1,0-6,20-4,8-12,12-9,4-8,5-11,3-10,4-8,0-11,-1-5,-4-4,-7-1,-9 1,-12 4,-12-2,-9 3,-24 1,-7-1,-14 5,-12 8,-2 6,1 13,3 0,5 17,2 7,4 6,5 1,5-4,10-6,9-4</inkml:trace>
  <inkml:trace contextRef="#ctx0" brushRef="#br0" timeOffset="2618.2617">20507 5135,'0'0,"0"0,0 0,0 0,0 0,0 0,0 0,0 0,0 0,0 0,0 0,0 0,0 0,0 0,0 0,0 0,0 0,0 0,0 0,0 0,0 0,0 0,0 0,0 0,0 0,0 0,0 0,0 0,0 0,0 0,0 0,0 0,0 0,0 0,0 0,0 0,0 0,0 0,0 0,0 0,0 0,0 0,0 0,0 0,0 0,0 0,0 0,0 0,0 0,0 0,0 0,0 0,0 0,0 0,0 0,0 0,0 0,0 0,0 0,0 0,0 0,45 113,-45-113,0 0,0 38,16 5,-6 5,1-1,-2 1,-9-3,13-3,-13-9,11-10,-11-11,13-12,4-9,6-11,13-11,3-4</inkml:trace>
  <inkml:trace contextRef="#ctx0" brushRef="#br0" timeOffset="3435.3435">21287 5037,'0'0,"0"0,0 0,0 0,0 0,0 0,0 0,0 0,0 0,0 0,0 0,0 0,19 6,-19-6,0 0,0 0,0 0,0 0,0 0,0 0,0 0,0 0,-10-9,10 9,0 0,0 0,0 0,0 0,0 0,0 0,0 0,-17-10,17 10,0 0,0 0,0 0,0 0,0 0,0 0,-21-10,21 10,0 0,0 0,0 0,0 0,0 0,-24-9,24 9,0 0,0 0,0 0,0 0,-28 1,28-1,0 0,0 0,0 0,-30-12,30 12,0 0,0 0,-31 0,31 0,0 0,-32 0,-2 0,-5 10,-3 6,-1 6,0 6,5-4,8 4,7-2,11-4,12-5,-1-1,2-3,19-3,3-2,5-8,3-2,3 2,1-7,-2-3,-1-3,-2-3,-2 0,-3 1,-5-1,-5 5,-3 3,-12 8,9 0,-9 0,0 0,0 0,0 0,0 15,0 12,1 11,0 11,0 4,-13 1,13 0,-11-6,11-7,-2-10,2-7,-1-8,0-8,0-8,0 0,0-11,-11 2</inkml:trace>
  <inkml:trace contextRef="#ctx0" brushRef="#br0" timeOffset="5077.5076">20483 6202,'0'0,"0"0,0 0,0 0,0 0,0 0,0 0,0 0,0 0,0 0,0 0,0 0,0 0,0 0,0 0,0 0,0 0,0 0,0 0,0 0,0 0,0 0,0 0,0 0,0 0,0 0,0 0,0 0,0 0,0 0,0 0,0 0,0 0,0 0,0 0,0 0,0 0,0 0,0 0,0 0,0 0,0 0,0 0,0 0,0 0,0 0,0 0,0 0,0 0,0 0,0 0,0 0,0 0,0 0,0 0,0 0,0 0,0 0,0 0,0 0,0 0,0 0,0 0,0 0,0 0,0 0,0 0,0 0,0 0,0 0,0 0,0 0,0 0,0 0,0 0,0 0,0 0,0 0,0 0,0 0,8-105,-8 105,0 0,0 0,22-20,-22 20,0 0,29-27,-29 27,45-27,10 7,11 2,-1 9,2 10,-7-1,-10 9,-7 1,-7 3,-8 1,-7 1,-7-3,-13 4,-1-1,-9 3,-14 5,-10 2,-10 1,-4 1,6-2,7-5,10-6,12-6,11 1,1 0,18 3,6 6,9-1,8 0,5 1,2-1,-3-1,-6-1,-6 0,-7 1,-10 3,-5 0,-12 4,-9 0,-9-1,-10-2,-13-2,-14-1,-4-6,-7 0,7-2,9-11,15 15,11-13,11 0,4 0,10-14,-2-7,3-8,30-6</inkml:trace>
  <inkml:trace contextRef="#ctx0" brushRef="#br0" timeOffset="5847.5846">21440 6043,'0'-8,"0"8,0 0,0 0,0 0,0 0,0 0,0 0,0 0,0 0,0 0,0 0,0 0,0 0,0 0,0 0,0-10,0 10,0 0,0 0,0 0,0 0,0 0,0 0,0 0,0 0,0 0,0 0,0 0,0 0,0-9,0 9,0 0,0 0,0 0,0 0,0 0,0 0,0 0,0 0,0 0,0 0,0 0,0 0,0 0,0 0,0 0,0 0,0 0,0 0,0 0,0 0,0 0,0 0,0 0,0 0,0 0,0 0,0 0,0 0,0 0,0 0,0 0,0 0,0 0,0 0,0-9,0 9,0 0,0 0,0 0,0 0,0 0,0 0,0 0,0 0,0 0,0 0,0 0,0 0,0 0,0 0,0 0,0 0,0 0,0 0,0 0,0 0,-8 15,8-15,0 0,0 0,0 0,0 0,0 0,-12 20,12-20,0 0,0 0,0 0,0 0,-18 25,18-25,0 0,0 0,0 0,-20 33,20-33,0 0,0 0,-22 34,22-34,0 0,-21 37,21-37,-19 40,4 1,3 1,12 0,-8 0,9 0,13-4,1-4,8-4,5-5,4-7,7-8,4-8,-2-4,1-7,-7-3,-1-1,-6-4,-2 0,-8 0,-7-1,-10 2,-1-1,-1 0,-15 2,-5 1,-7 4,-7 10,-6 0,-1 8,0 7,2 9,5 2,4 2,7 1,3-2,6-2,3-4,13-3,-1-4,0-3,12-11,3 0,2 0,-2 0</inkml:trace>
  <inkml:trace contextRef="#ctx0" brushRef="#br0" timeOffset="7130.713">20730 7056,'0'0,"0"0,0 0,0 0,0 0,0 0,0 0,0 0,0 0,0 0,0 0,0 0,0 0,0 0,0 0,0 0,0 0,0 0,0 0,0 0,0 0,0 0,0 0,0 0,0 0,0 0,0 0,0 0,0 0,0 0,0 0,0 0,0 0,0 0,0 0,0 0,0 0,0 0,0 0,0 0,0 0,0 0,0 0,0 0,0 0,0 0,0 0,0 0,0 0,0 0,0 0,0 0,0 0,0 0,0 0,0 0,0 0,0 0,0 0,0 0,0 0,0 0,0 0,0 0,0 0,0 0,0 0,0 0,0 0,0 0,0 0,0 0,0 0,0 0,0 0,0 0,0 0,0 0,0 0,0 0,0 0,0 0,0 0,0 0,22 107,-22-107,0 0,1 48,-1-48,-6 50,7 0,-12 3,14 0,-13 4,11 0,-8 0,7-1,1-4,2-6,-4-11,2-12,-1-13,0-10,0-24,0-9,14-13,0-7</inkml:trace>
  <inkml:trace contextRef="#ctx0" brushRef="#br0" timeOffset="7700.77">20936 7010,'0'0,"0"0,0 0,0 0,0 0,0 0,0 0,0 0,0 0,0 0,0 0,0 0,0 0,0 0,0 0,196 24,-143-15,0-1,4 1,-3-1,-1 3,0 0,-5 0,-4-1,-6-1,-7-2,-7-7,-8 13,-3-2,-3 4,-9 7,-1 10,1 4,-1 6,-13 3,-1 2,0 2,-1-3,3-6,2-3,2-8,8-4,-10-8,10 1,-9-6,10-1,-15-3,14-8,-11 0,11 0</inkml:trace>
  <inkml:trace contextRef="#ctx0" brushRef="#br0" timeOffset="22322.232">20914 8136,'0'0,"0"0,0 0,0 0,0 0,0 0,0 0,0 0,0 0,0 0,0 0,0 0,0 0,0 0,0 0,0 0,0 0,0 0,0 0,0 0,0 0,0 0,0 0,0 0,0 0,0 0,0 0,0 0,0 0,0 0,0 0,0 0,0 0,0 0,0 0,0 0,0 0,0 0,0 0,0 0,0 0,0 0,0 0,0 0,0 0,0 0,0 0,0 0,0 0,0 0,0 0,0 0,0 0,0 0,0 0,0 0,0 0,0 0,-15-64,15 64,0 0,0 0,0 0,0 0,0 0,0 0,0 0,-11-14,11 14,0 0,0 0,0 0,0 0,0 0,0 0,0 0,0 0,0 0,0 0,0 0,0 0,0 0,-1-15,1 15,0 0,0 0,0 0,0 0,0-11,0 11,0 0,0 0,0 0,16-14,-16 14,0 0,0 0,24-18,-24 18,0 0,33-19,-33 19,42-17,5 5,2 2,1 10,3-11,-1 11,0 0,1 8,-5 4,-1-1,-9 2,-7 1,-9-1,-10 3,-11 4,-1 2,-26 6,-5 1,-12 1,-6 4,-4-3,-2-1,4 0,8-5,9-3,12-9,11-3,11-10,-2 11,17-13,7 20,10-10,8 2,5 1,3 2,2 1,-4 1,-1 3,-9-1,-9 1,-9 2,-6 0,-13 1,-11 1,-11 5,-16 3,-12 6,-17 2,-5 1,-3 1,8-5,5-6,13-5,8-8,6-16,5 0,4-11,8-4,8 1,11 4</inkml:trace>
  <inkml:trace contextRef="#ctx0" brushRef="#br0" timeOffset="23678.3676">20840 9190,'0'0,"0"0,0 0,0 0,0 0,0 0,0 0,0 0,0 0,0 0,0 0,0 0,0 0,0 0,0 0,0 0,0 0,0 0,0 0,0 0,0 0,0 0,0 0,0 0,0 0,0 0,0 0,0 0,0 0,0 0,0 0,0 0,0 0,0 0,0 0,0 0,0 0,0 0,0 0,0 0,0 0,0 0,0 0,0 0,0 0,0 0,0 0,0 0,0 0,0 0,0 0,0 0,0 0,0 0,0 0,0 0,0 0,0 0,0 0,0 0,0 0,67-93,-67 93,0 0,30-25,12 0,5 4,3 3,3 7,-3 2,-3 9,-4 0,-7 9,-7 4,-7 3,-12 8,-9 8,-16 8,-10 6,-14 1,-4 2,-3-5,0 0,6-4,5-3,7-6,9-8,19-3,-1-2,1 1,21-1,7-6,6-1,11-11,5-1,0 10,4-10,-3 1,-4 0,-1-12,-7 12,-6 0,-3 0,-6 0,-4 0,-3 0,-8 9,-9-9,0 0,1-15</inkml:trace>
  <inkml:trace contextRef="#ctx0" brushRef="#br0" timeOffset="24500.4498">21965 9067,'0'0,"0"0,0 0,0 0,0 0,0 0,0 0,0 0,0 0,0 0,0 0,0 0,0 0,0 0,0 0,0 0,0 0,0 0,0 0,0 0,-50-12,50 12,0 0,0 0,0 0,-44 20,44-20,0 0,0 0,-44 18,44-18,0 0,-44 18,44-18,-37 18,3-2,7-1,3-1,8-5,5-9,3 12,8-12,-10 0,10 11,-8-11,8 13,0-13,1 13,-9-13,8 8,0-8,0 0,21 0,1 0,12 0,8-1,8-12,1 5,0 7,1-9,-4 10,-3 10,-3 4,-3 4,-5 5,-4 6,-5 3,-7 4,-2 5,-8-1,-8-1,-1 0,-9-4,-11 2,-11-2,-8 0,-11-5,-5-5,1-5,9-4,11-6,15-10,9 10,11-10,0-13,17 3,3-2</inkml:trace>
  <inkml:trace contextRef="#ctx0" brushRef="#br0" timeOffset="25459.5457">21370 9883,'0'0,"0"0,0 0,0 0,0 0,0 0,0 0,0 0,0 0,0 0,0 0,0 0,0 0,0 0,0 0,0 0,0 0,0 0,0 0,0 0,0 0,0 0,0 0,0 0,0 0,0 0,0 0,0 0,0 0,0 0,0 0,0 0,0 0,0 0,0 0,0 0,0 0,0 0,0 0,0 0,0 0,0 0,0 0,0 0,0 0,0 0,0 0,0 0,0 0,0 0,0 0,0 0,0 0,0 0,0 0,0 0,0 0,0 0,0 0,0 0,0 0,0 0,0 0,0 0,0 0,0 0,0 0,0 0,0 0,0 0,0 0,0 0,0 0,0 0,20 46,-20-46,0 0,0 0,0 0,0 0,0 0,0 14,0-14,0 0,0 0,0 0,0 0,8 21,-8-21,0 0,0 0,0 0,-1 24,1-24,0 0,0 0,-1 30,1-30,0 0,-1 37,1-37,-2 42,-8 3,9 2,-10 0,10 1,-11-3,11-5,0-4,-10-1,10-6,-1-4,1-3,1-6,-1-1,11-5,-10-10,11 0,-11 0</inkml:trace>
  <inkml:trace contextRef="#ctx0" brushRef="#br0" timeOffset="26550.6548">21116 11123,'0'0,"0"0,0 0,0 0,0 0,0 0,0 0,0 0,0 0,0 0,0 0,0 0,0 0,0 0,0 0,0 0,0 0,0 0,0 0,0 0,0 0,0 0,0 0,0 0,0 0,0 0,0 0,0 0,0 0,0 0,0 0,0 0,0 0,0 0,0 0,0 0,0 0,0 0,0 0,0 0,0 0,0 0,0 0,0 0,0 0,0 0,0 0,0 0,0 0,0 0,0 0,0 0,0 0,0 0,0 0,0 0,0 0,0 0,0 0,0 0,0 0,0 0,0 0,0 0,0 0,0 0,0 0,0 0,0 0,0 0,0 0,0 0,0 0,0 0,0 0,0 0,0 0,0 0,0 0,0 0,0 0,0 0,0 0,0 0,0 0,0 0,0 0,0 0,-3-27,3 27,0 0,0 0,0 0,0 0,0 0,0 0,0 0,0 0,0 0,0 0,0 0,0 0,0 0,0 0,0 0,0 0,0 0,0 0,0 0,16-20,-16 20,0 0,0 0,0 0,25-16,-25 16,0 0,0 0,34-18,-34 18,0 0,48-19,-48 19,49-15,2 15,-1-9,-8 9,-5 0,-7 12,-7-4,-6 2,-5 7,-13 5,0 8,-22 7,-7 4,-10 2,-1 0,0-6,5-3,3-5,5-3,8-5,4-5,6-7,10 0,0 1,-1 2,22 3,2-1,8 1,9-4,7-2,0 1,4-11,-3 16,-2-15,-6 14,-7-14,-5 15,-6-15,-7 14,-2-5,-2 1,-12 4,10 1,-10 1,1 0,-13 0,2-2,-3-2</inkml:trace>
  <inkml:trace contextRef="#ctx0" brushRef="#br0" timeOffset="27495.7493">21174 11976,'0'0,"0"0,0 0,0 0,0 0,0 0,0 0,0 0,0 0,0 0,0 0,0 0,0 0,0 0,0 0,0 0,0 0,0 0,0 0,0 0,0 0,0 0,0 0,0 0,0 0,0 0,0 0,0 0,0 0,0 0,0 0,0 0,0 0,0 0,0 0,0 0,0 0,0 0,0 0,0 0,0 0,0 0,0 0,0 0,0 0,0 0,0 0,0 0,0 0,0 0,0 0,0 0,0 0,0 0,0 0,0 0,129-11,-129 11,0 0,33 0,-33 0,42 11,6-2,9 0,3 2,2 4,1-3,-2 3,-7-2,-5-1,-12-1,-10-2,-9-10,-11 11,-7-10,0 0,0 10,0 3,-20 3,5 6,-5 1,-1 1,0 2,-5 3,-2 4,-2 3,-5 4,0 2,-1 1,0 2,1-4,3 2,3-3,1-2,3 0,1-6,3-2,4-4,3-3,3-5,10-6,-12-12,13 10,-10-10,10 0,-18 0</inkml:trace>
  <inkml:trace contextRef="#ctx0" brushRef="#br0" timeOffset="40343.0338">6097 9739,'0'0,"0"0,0 0,0 0,0 0,0 0,0 0,0 0,0 0,0 0,0 0,0 0,0 0,0 0,0 0,0 0,0 0,0 0,0 0,0 0,0 0,0 0,0 0,0 0,0 0,0 0,0 0,0 0,0 0,0 0,0 0,0 0,0 0,0 0,0 0,0 0,0 0,0 0,0 0,0 0,0 0,0 0,0 0,0 0,0 0,0 0,167-3,-167 3,0 0,23 0,-23 0,26-12,4 12,1-11,2 11,6-11,0 12,6-12,6 11,4-12,7 12,6-11,4 11,7 0,0 0,4 0,1 0,4-1,1 0,9 2,4-1,5-1,7 2,6-3,2 2,2 1,3-3,-4 12,1-10,0-1,1 1,2 0,2-2,-1 4,-4-4,-4 2,-10 0,-13 10,-14-10,-14 8,-12-8,-5 12,-8-13,-4 1</inkml:trace>
  <inkml:trace contextRef="#ctx0" brushRef="#br0" timeOffset="40934.0928">9669 9412,'0'0,"0"0,0 0,0 0,0 0,0 0,0 0,0 0,0 0,0 0,0 0,0 0,0 0,0 0,0 0,0 0,0 0,0 0,0 0,0 0,0 0,191 103,-162-92,-1 2,2-1,27 13,0 1,-2 2,-2-2,-7 3,-4-3,-12-1,-14 0,-16 0,-12 2,-22 3,-17 0,-17 1,-7 0,-3 3,-3 3,-4 6,0 0</inkml:trace>
  <inkml:trace contextRef="#ctx0" brushRef="#br0" timeOffset="44747.4743">3231 11817,'0'0,"0"0,0 0,0 0,0 0,0 0,200 32,-122-23,-1-3,124-9,-155 2,18 1,-8-9,55 1,9-2,-11-4,5 2,2-1,5 1,1 2,6 2,5-3,1 12,6-11,-1 10,1 0,2 0,4 10,10-9,4-2,15 1,6 0,12-1,7 1,8 0,7-9,6 9,4-1,2 1,3-1,-2 2,6-2,1 1,2-1,4 1,-2-9,1 9,-4-9,-4 8,-5 1,-8 0,-8 0,-4-1,-5 1,-10-1,-7 1,-10 1,-12 6,-14-7,-14 0,-11 0,-11-2,-12 2,-9 0,-10-3,-17 3,-12-1,-16-7,-16 8,-9 0,-12 0,0 0,0 0,-8 0,-8 0,-8 0,-11-12,-14 2,-8-6,-11 2,-3-5,4 1,12 3,7 2,18 5,14-1,8 0,8-2,0-5,23 1,3 3,13 0,8 4,10 8,5-1,-2 14,-1 3,-3 3,-6 2,-5 0,-5 0,1 2,-3-2,3 0,2 3,-3-1,-9-3,-7-2,-14-5,-10-5,-14-8,-9 0</inkml:trace>
  <inkml:trace contextRef="#ctx0" brushRef="#br0" timeOffset="49523.9519">1606 14205,'0'0,"0"0,0 0,0 0,0 0,0 0,0 0,0 0,0 0,0 0,0 0,0 0,0 0,0 0,0 0,0 0,0 0,0 0,0 0,0 0,0 0,0 0,0 0,0 0,0 0,0 0,0 0,0 0,0 0,0 0,0 0,0 0,0 0,0 0,0 0,0 0,0 0,0 0,0 0,0 0,0 0,0 0,0 0,0 0,0 0,0 0,0 0,0 0,0 0,0 0,0 0,0 0,0 0,0 0,0 0,0 0,0 0,0 0,0 0,0 0,0 0,0 0,0 0,0 0,171-22,-118 22,10-12,-63 12,73-1,8-16,1 17,3-16,-2 16,0-11,8 10,10 1,14-3,19-6,12 7,16-9,6 9,4-13,4 12,2-20,3 5,2-3,4-5,3 3,-2-1,4 6,2 5,5 1,11 1,15 0,12-5,9-1,-4 0,-13 5,-20 2,-12 10,-4-8,9 8,12-2,21 4,12-4,4-5,-8 7,-12-9,-16 9,-12-2,0 2,-4-7,10 7,4-1,0 2,-3 6,-6-7,-4 0,-10-12,-6 2,-3 10,-3-12,-5 12,-1 0,-4-1,-7 2,-7-2,-11 9,-11 0,-2-10,-10 15,-7-15,-5 1,-10 9,-9-9,-10-1,-9 2,-9 0,-11-1,-9 0,-15 0,-9 1,-9 9,-8-9,0 0,0 0,0 0,-11 0,1-14,-5-1,0-9,-1-2,1-6,-1 0,2 3,-5 3,-2 6,-8 1,-4-2,-3-1,0-1,3 1,10 3,8 6,15 2,14 11,17 0,15 0,10 33,5 7,-1 8,-4-1,-6-6,-6-4,-10-7,-7-9,-11-5,-16-7,0 2,-11 1,-13 4,-12 3,-4-2,-6 0,-2 2,1-3,-1 3,-2 4,-2 3,-3 4,-5 7,-3 3,-1-3,-1-4,0-3</inkml:trace>
  <inkml:trace contextRef="#ctx0" brushRef="#br0" timeOffset="51429.1423">340 16820,'0'0,"0"0,0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0,22-87,-22 87,0 0,0 0,0 0,0 0,0 0,0 0,0 0,0 0,0 0,0 0,0 0,0 0,0 0,0 0,0 0,0 0,0 0,0 0,0 0,0 0,0 0,0 0,12 0,-12 0,0 0,0 0,0 0,22 0,-22 0,0 0,0 0,35 0,-35 0,0 0,48 1,-48-1,54 1,4-1,5 0,12 0,5 16,13-16,12 19,14-19,21 20,28-9,17 1,15-1,3-10,-9 9,-10-10,3 1,4 0,3 0,8-1,1 3,-1 11,-7 5,-5 4,-12 0,-8 0,-4-8,-7-1,-6-6,0-7,-7 9,-7-10,-14-1,-16 1,-11 12,-10-12,-16 8,-8-9,-13 1,-17 10,-12-10,-10 0,-12-9,0-4,-11-9,-6-2,-6-4,-11 1,-8 4,-6 0,-9 3,-1-4,-1 3,-6-3,6 1,-5 1,6-1,4 4,3 4,15 2,11 12,12-9,13 10,8 0,13 0,10-2,12 4,7-3,2 13,7-2,-6 7,-1-2,-8 2,-3 5,-8-2,-4 0,-9-2,-6-2,-3 0,-11 4,11 6,-10 7,0 6,1 3,-1-4,-8-1,9-4,-1 0,-8-1,8-4,-13-4,3 1,-3-2,-3 1,-1-3,4-3,12-1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3:12.890"/>
    </inkml:context>
    <inkml:brush xml:id="br0">
      <inkml:brushProperty name="width" value="0.05292" units="cm"/>
      <inkml:brushProperty name="height" value="0.05292" units="cm"/>
      <inkml:brushProperty name="color" value="#FF0000"/>
    </inkml:brush>
  </inkml:definitions>
  <inkml:trace contextRef="#ctx0" brushRef="#br0">20289 13161,'0'0,"0"0,0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 12,59-12,0 0,0 0,0 0,0 0,0 0,0 0,0 0,0 0,0 0,0 0,0 0,0 0,0 0,0 0,0 0,0 0,0 0,0 0,0 0,0 0,0 0,0 0,0 0,0 0,0 0,0 0,0 0,0 0,0 0,1-8,-1 8,0 0,0 0,0 0,0 0,0 0,0 0,0 0,0 0,0 0,0 0,0 0,0 0,0 0,0 0,0 0,0 0,0 0,0 0,0 0,0 0,0 0,0 0,0 0,0 0,0 0,0 0,0 0,0 0,0 0,0 0,0 0,0 0,0 0,0 0,0 0,0 0,0 0,0 0,0 0,0 0,0 0,0 0,0 0,0 0,0 0,0 0,0 0,0 0,0 0,0 0,0 0,0 0,0 0,0 0,0 0,0 0,0 0,0 0,0 0,0 0,0 0,0 0,0 0,0 0,0 0,0 0,0 0,0 0,0 0,0 0,0 0,0 0,0 0,0 0,0 0,0 0,0-15,0 15,0 0,0 0,0 0,0 0,0 0,0 0,0 0,0 0,0 0,0 0,0 0,0 0,0 0,0 0,0 0,0 0,0 0,0 0,0 0,0 0,0 0,0 0,0 0,0 0,0 0,0 0,0 0,0 0,0 0,0 0,0 0,0 0,0 0,0 0,0 0,0 0,0 0,0 0,0 0,0 0,0 0,13-12,-13 12,0 0,0 0,0 0,0 0,0 0,0 0,0 0,0 0,0 0,0 0,0 0,0 0,0 0,0 0,0 0,0 0,0 0,0 0,0 0,0 0,0 0,0 0,0 0,0 0,0 0,0 0,0 0,0 0,0 0,0 0,0 0,0 0,0 0,0-11,0 11,0 0,0 0,0 0,0 0,0 0,0 0,0 0,0 0,0 0,0 0,0 0,0 0,0 0,0 0,0 0,0 0,0 0,0 0,0 0,0 0,0 0,0 0,0 0,0 0,0 0,0 0,0 0,0 0,0 0,0 0,0 0,0 0,0 0,0 0,0 0,0 0,0 0,0 0,0 0,13-11,-13 11,0 0,0 0,0 0,0 0,0 0,0 0,0 0,0 0,0 0,0 0,0 0,0 0,0 0,0 0,0 0,0 0,0 0,0 0,0 0,0 0,0 0,0 0,0 0,0 0,0 0,0 0,0 0,0 0,0 0,0 0,0 0,0 0,0 0,0 0,0 0,9-10,-9 10,0 0,0 0,0 0,0 0,0 0,0 0,0 0,0 0,0 0,0 0,0 0,0 0,0 0,0 0,0 0,0 0,0 0,0 0,0 0,0 0,0 0,0 0,0 0,0 0,0 0,0 0,0 0,0 0,0 0,0 0,0 0,0 0,0 0,0 0,0 0,0 0,0 0,0 0,0 0,0 0,0 0,0 0,0 0,0 0,0 0,0 0,0 0,0 0,0 0,0 0,0 0,0 0,0 0,0 0,0 0,0 0,0 0,0 0,0 0,0 0,0 0,0 0,0 0,0 0,0 0,0 0,0 0,0 0,0 0,0 0,0 0,0 0,0 0,0 0,0 0,13-14,-13 14,0 0,0 0,0 0,0 0,0 0,0 0,0 0,0 0,0 0,0 0,0 0,0 0,0 0,0 0,0 0,0 0,0 0,0 0,0 0,0 0,0 0,0 0,0 0,0 0,0 0,0 0,0 0,0 0,0 0,0 0,0 0,0 0,0 0,0 0,0 0,8 0,-8 0,0 0,0 0,0 0,0 0,0 0,0 0,0 0,0 0,0 0,0 0,0 0,0 0,0 0,0 0,0 0,0 0,0 0,0 0,0 0,0 0,0 0,0 0,0 0,0 0,0 0,0 0,0 0,0 0,0 0,0 0,0 0,0 0,0 0,0 0,0-9,0 9,0 0,0 0,15 0,-15 0,0 0,0 0,0 0,0 0,0 0,0 0,0 0,0 0,0 0,0 0,0 0,0 0,0 0,0 0,0 0,0 0,0 0,0 0,0 0,0 0,0 0,0 0,0 0,0 0,0 0,0 0,0 0,0 0,0 0,0 0,0 0,0 0,0 0,0 0,0 0,0 0,0 0,0 0,0 0,0 0,0 0,0 0,0 0,0 0,0 0,0 0,0 0,0 0,0 0,0 0,0 0,0 0,0 0,0 0,0 0,0 0,0 0,0 0,0 0,0 0,0 0,0 0,0 0,0 0,0 0,14-11,-14 11,0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0,1-9,-1 9,0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13,-8-13,0 0,0 0,0 0,0 0,0 0,0 0,0 0,0 0,0 16,0-16,0 0,0 0,0 0,0 0,0 0,0 0,0 0,10 24,-10-24,0 0,0 0,0 0,0 0,0 0,0 0,-1 26,1-26,0 0,0 0,0 0,0 0,0 0,13 33,-13-33,0 0,0 0,0 0,0 0,-1 37,1-37,0 0,0 0,0 0,7 43,-7-43,0 0,0 0,-2 47,2-47,0 0,-2 48,2-48,-1 45,-1-6,2-39,-1 33,-1-5,0-7,1-1,11-4,-11-6,1-10,0 0</inkml:trace>
  <inkml:trace contextRef="#ctx0" brushRef="#br0" timeOffset="958.0958">20881 13004,'0'0,"0"0,0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8,130-8,0 0,0 0,-27 0,27 0,0 0,-27 0,27 0,-27 18,1-1,0 4,4 4,1 4,4 3,1 3,4 5,11-1,-1 2,1-5,14-2,6-3,5-5,8-6,7-5,3-16,3 2,-1-1,4-15,-6-2,-2-4,-1-6,-9 2,-6-1,-7 1,-16 1,0-1,0-1,-23-2,-1-1,-3 2,-4 1,-5 2,3 4,-2 4,0 4,0 13,1-12,2 11,2 0,2 12,-2-12</inkml:trace>
  <inkml:trace contextRef="#ctx0" brushRef="#br0" timeOffset="3786.3786">21487 13963,'0'0,"0"0,0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 3,0 0,0 0,-17 0,17 0,0 0,-9 0,9 0</inkml:trace>
  <inkml:trace contextRef="#ctx0" brushRef="#br0" timeOffset="33821.3818">15788 13669,'0'0,"0"0,0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2,-28-2,0 0,0 0,0 0,0 0,0 0,0 0,0 0,0 0,0 0,0 0,-11 0,11 0,-10 9,10-9,0 0,0 0,0 0,0 0,0 0,0 0,0 0,0 0,-14 0,14 0,0 0,0 0,0 0,0 0,0 0,0 0,0 0,-20 17,20-17,0 0,0 0,0 0,0 0,0 0,0 0,-20 0,20 0,0 0,0 0,0 0,0 0,0 0,-26 0,26 0,0 0,0 0,0 0,0 0,-24 0,24 0,0 0,0 0,0 0,-27 0,27 0,0 0,0 0,-30-6,30 6,0 0,-31 0,31 0,-35 0,-2-8,-4 8,0 0,-6 1,-2-1,-5 1,-1 0,0 0,0-1,0 0,0 1,1 0,-1 0,-3-9,1 0,-1 9,3-15,3 6,4 8,1-13,6 6,1-4,3 0,1-3,-3 0,2-3,-1-3,-1-1,5 1,-2 0,4 0,-2 2,1-2,-3 2,-6 1,-5-3,-6 3,-4 1,-4-1,0 2,0 4,2-3,1 3,7 1,1 0,4 2,-1 8,3-11,-1 11,3-11,4 11,1 1,6-9,7 8,0 0,2 0,1 1,-3-1,-6 1,-10-1,-2 0,-7 0,-2 0,-5 3,0 7,-7-2,-5 2,-2 0,-10 5,-2-3,-2 2,-5 3,-2-2,-3 0,-3 1,-7 1,-4 1,0 2,1 3,3 2,6-1,5 0,8 0,12 4,16-2,24-7</inkml:trace>
  <inkml:trace contextRef="#ctx0" brushRef="#br0" timeOffset="34830.4827">7696 13409,'0'0,"0"0,0 0,0 0,0 0,0 0,0 0,0 0,0 0,0 0,0 0,0 0,0 0,0 0,0 0,0 0,0 0,0 0,0 0,0 0,0 0,0 0,0 0,0 0,0 0,0 0,0 0,0 0,0 0,0 0,0 0,0 0,0 0,0 0,0 0,0 0,0 0,0 0,0 0,0 0,0 0,0 0,0 0,0 0,0 0,0 0,0 0,0 0,0 0,0 0,0 0,0 0,0 0,0 0,0 0,-21 91,21-91,0 0,0 0,0 0,0 0,0 0,0 0,0 0,0 0,0 0,0 0,0 0,0 0,0 0,0 0,0 15,0-6,0-9,0 0,0 0,0 0,0 0,0 0,0 0,0 0,0 0,0 0,0 0,0 0,0 0,0 0,0 0,0 0,0 0,0 0,0 0,0 0,0 0,0 0,0 0,0 0,0 0,0 0,0 0,0 0,0 0,0 0,0 0,0 0,0 0,0 0,0 0,0 0,0 0,0 0,0 0,0 0,0 0,0 0,0 0,0 0,0 0,0 0,0 0,0 0,0 0,0 0,0 0,0 0,0 0,0 0,0 0,0 0,0 0,0 0,0 0,0 0,0 0,0 0,0 0,0 0,0 0,0 0,0 0,0 0,0 0,0 0,16 9,-16-9,0 0,0 0,0 0,0 0,0 0,12-1,-12 1,0 0,0 0,0 0,0 0,18 0,-18 0,0 0,0 0,0 0,25 1,-25-1,0 0,0 0,33 0,-33 0,0 0,42-1,-42 1,48 0,4-7,1 7,-3-1,-7 2,-7-2,-7 1,-7 0,-8 0,-5 0,-9 0,0 0,0 0,0 0,-10 0,1 0,-5 8,-2-8,2 0,2-24,13-6</inkml:trace>
  <inkml:trace contextRef="#ctx0" brushRef="#br0" timeOffset="39623.962">7992 13295,'0'0,"0"0,0 0,0 0,0 0,0 0,0 0,0 0,0 0,0 0,0 0,0 0,0 0,0 0,0 0,0 0,0 0,0 0,0 0,0 0,0 0,0 0,0 0,0 0,0 0,0 0,0 0,183-60,-138 43,3-1,5 3,1 15,-3 0,-7 16,-7 15,-21 20,-29 19,-37 22,-33 13,-20 0,4-10,20-21,36-21,29-16,36-21,24-3,29-4,26-1,12 7,-6-3,-26 3,-37-1,-34 0,-19 4,-10 0,-6 2,0-5,-4 2,4-8,5-9,2-8</inkml:trace>
  <inkml:trace contextRef="#ctx0" brushRef="#br0" timeOffset="41363.1357">9692 12779,'0'0,"0"0,0 0,0 0,0 0,-18 111,18-111,0 0,-18 60,18-60,-32 53,-1-8,-12 9,-8 10,-11 12,-7 7,-11 10,-11 10,-14 9,-10 8,-12 9,-4 10,-8 15,-12 10,-11 15,-18 21,-23 33,-14 31</inkml:trace>
  <inkml:trace contextRef="#ctx0" brushRef="#br0" timeOffset="44673.4669">9712 13565,'0'0,"0"0,0 0,0 0,0 0,0 0,0 0,0 0,0 0,0 0,0 0,0 0,0 0,0 0,0 0,192 45,-150-45,3 0,-4 0,1 1,-4-1,2-2,-1 2,1 2,2 9,-1-3,3 1,0 0,5 2,1 3,4 0,1 2,-1 3,-1 4,-4-2,-8 8,-9 1,-12 3,-19 1,-1 2,-27 2,-10 1,-10-1,-10-1,-8-2,-4 2,-8-3,-2-1,-3 0,1-1,5-1,9 2,7 0,11 1,10-3,13-3,14 0,12-2,19-2,16 0,23 0,18 2,16-2,13 4,8-1,7 1,12 2,14 12,14 18,1 11,-24-12</inkml:trace>
  <inkml:trace contextRef="#ctx0" brushRef="#br0" timeOffset="50789.0784">8147 13101,'0'0,"0"0,0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 99,89-99,0 0,0 0,0 0,12 23,-12-23,0 0,0 0,8 24,-8-24,0 0,8 28,-8-28,11 36,-3 7,5 13,-1 5,4 8,0 0,8 8,1 2,0-3,0-2,-6-15,-8-17,-10-11,8-17,-9-14,0 0,-12-17,12-8,-19-15,5-10,5-14,9-11,1-2,0-7,1-7,15 0,1 8,-2 3,5 12,-1 11,-8 9,-1 16,-10 18,10 14,-12 18,9 15,-8 8,-14 18,13 20,-21 26,20 29,-12 17,12 5,5-24,11-30,-1-41,-12-34,-1-27,-17-40,-5-30,-3-36,1-28,2-13,2 11,3 29,4 42,5 36,8 40,-1 33,10 37,11 50,5 28,5 4,2-23,-30-53,-1-46,-14-41</inkml:trace>
  <inkml:trace contextRef="#ctx0" brushRef="#br0" timeOffset="73294.3287">14302 8558,'0'0,"0"0,0 0,0 0,0 0,0 0,0 0,0 0,0 0,203 35,-146-35,5-1,6 1,4 0,10-16,11 16,14-1,10-2,8 3,4-2,3 10,4-9,2-1,12 14,14-15,4 16,-3-4,-13 5,-29-8,-28-7</inkml:trace>
  <inkml:trace contextRef="#ctx0" brushRef="#br0" timeOffset="80779.0771">20233 8476,'0'0,"0"0,0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20,-1-20,0 0,0 0,0 0,0 0,0 0,0 0,0 0,0 0,0 0,0 0,0 0,0 0,0 0,0 0,0 0,0 0,0 0,0 0,0 0,0 0,0 0,0 0,0 0,0 0,0 0,0 0,0 0,0 0,0 0,0 0,0 0,0 0,0 0,0 0,0 0,0 0,0 0,0 0,0 0,0 11,0-11,0 0,0 0,0 0,0 0,0 0,0 0,0 0,0 0,0 0,0 0,0 0,0 0,0 0,0 0,0 0,0 0,0 0,0 0,0 0,0 0,0 0,0 0,0 0,0 0,0 0,0 0,0 0,0 0,-9 0,9 0,0 0,0 0,0 0,0 0,0 0,0 0,0 0,0 0,0 0,0 0,0 0,0 0,0 0,0 0,0 10,0-10,0 0,0 0,0 0,0 0,0 0,0 0,0 0,0 0,0 0,0 0,0 0,0 0,0 0,0 0,0 0,0 0,0 0,0 0,0 0,0 0,0 0,0 0,0 0,0 0,0 0,0 0,0 0,0 0,0 0,0 0,0 0,0 0,0 0,0 0,0 0,0 0,0 0,0 0,0 0,0 0,0 0,0 0,0 0,0 0,0 0,0 0,0 0,0 0,0 0,0 0,0 0,0 0,0 0,1 10,-1-10,0 0,0 0,0 0,0 0,0 0,0 0,0 0,0 0,0 0,0 0,0 0,0 0,0 0,0 0,0 0,0 0,0 0,0 0,0 0,0 0,-12 0,12 0,0 0,0 0,0 0,0 0,0 0,0 0,0 0,0 0,0 0,0 0,0 0,0 0,0 0,0 0,0 0,0 0,0 0,0 0,0 0,0 0,0 0,0 0,0 0,0 9,0-9,0 0,0 0,0 0,0 0,0 0,0 0,0 0,0 0,0 0,0 0,0 0,0 0,0 0,0 0,0 0,0 0,0 0,0 0,0 0,0 0,0 0,0 0,-8 0,8 0,0 0,0 0,0 0,0 0,0 0,0 0,0 0,0 0,0 0,0 0,0 0,0 0,0 0,0 0,0 0,0 0,0 0,0 0,0 0,0 0,0 0,0 10,0-10,0 0,-9 0,9 0,0 0,0 0,0 0,0 0,0 0,0 0,0 0,0 0,0 0,0 0,0 0,0 0,0 0,0 0,0 0,0 0,0 0,0 0,0 0,0 8,0-8,0 0,0 0,0 0,0 0,0 0,0 0,0 0,0 0,0 0,0 0,0 0,0 0,0 0,0 0,0 0,0 0,0 0,0 0,0 0,0 0,0 0,0 0,0 0,0 0,0 0,0 0,0 0,0 0,0 0,0 0,0 0,0 0,0 0,0 0,0 0,0 0,0 0,-7 3,7-3,0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0,8 0,-8 0,0 0,0 0,0 0,0 0,0 0,0 0,0 0,12-18,-12 18,0 0,0 0,0 0,0 0,0 0,0 0,16-15,-16 15,0 0,0 0,0 0,0 0,0 0,20-18,-20 18,0 0,0 0,0 0,0 0,24-21,-24 21,0 0,0 0,0 0,28-21,-28 21,0 0,0 0,30-25,-30 25,0 0,36-26,-36 26,40-29,3-3,-43 32,45-35,-2 3,-1-1,0 2,-5 4,-6 4,-2 4,-11 4,-2 2,-5 3,-11 10,9 0,-9 0,0 0,0 16</inkml:trace>
  <inkml:trace contextRef="#ctx0" brushRef="#br0" timeOffset="81953.1945">20044 13615,'0'0,"0"0,0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0,-26-46,26 46,0 0,0 0,0 0,0 0,0 0,0 0,0 0,0 0,0 0,0 0,0 0,0 0,0 0,0 0,0 0,0 0,0 0,0 0,0 0,0-10,0 10,0 0,0 0,0 0,0 0,0 0,0 0,0 0,8 0,-8 0,0 0,0 0,0 0,0 0,0 0,0 0,12-16,-12 16,0 0,0 0,0 0,0 0,0 0,13-11,-13 11,0 0,0 0,0 0,0 0,18-10,-18 10,0 0,0 0,0 0,19-11,-19 11,0 0,0 0,28-20,-28 20,0 0,34-21,-34 21,39-26,7-8,4 4,2-2,7-4,3-1,6-5,4-6,-2 5,-3 1,-7 7,-9 3,-9 7,-9 6,-9 7,-5 2,-10 10,-9 0,0 0,0 0,0 0,-1 19,-14-2,15 1,-1-5,1-13,18 0,4 1</inkml:trace>
  <inkml:trace contextRef="#ctx0" brushRef="#br0" timeOffset="82962.2954">21849 12941,'0'0,"0"0,0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 89,84-89,0 0,0 0,0 0,0 0,0 0,0 0,0 0,0 0,0 0,0 0,0 0,0 0,0 0,0 0,0 0,0 0,0 0,0 0,0 0,0 0,0 0,-1 11,1-11,0 0,0 0,0 0,0 0,0 0,0 0,0 0,0 0,0 0,0 0,0 0,9-2,-9 2,0 0,0 0,0 0,0 0,0 0,0 0,0 0,0 0,0 0,0 0,22-12,-22 12,0 0,0 0,0 0,0 0,0 0,0 0,0 0,0 0,0 0,9 0,-9 0,0 0,0 0,0 0,0 0,0 0,0 0,0 0,0 0,11-11,-11 11,0 0,0 0,0 0,0 0,0 0,0 0,0 0,12 0,-12 0,0 0,0 0,0 0,0 0,0 0,0 0,26-13,-26 13,0 0,0 0,0 0,0 0,0 0,26-10,-26 10,0 0,0 0,0 0,0 0,32-9,-32 9,0 0,0 0,0 0,38-11,-38 11,0 0,0 0,40-11,-40 11,0 0,48-12,-48 12,47-10,2 10,-49 0,48-13,-4 13,-7 0,-8 0,-7 13,-6-3,-4 2,-12 6,0 2,-1 4,-26 3,-2 2,-5 2,-4-2,-1-1,4-6,8-7,6-5,9-10,12 0,0 0,0 0,27 0,2-15,6 15,2-11,-1 11,-1 18,-1-2,-3 6,-7 3,-7 1,-6 2,-12 1,0 2,-12 0,-9 5,-9-1,-7 0,-9-4,-1-7,-6-4,1-5,2-7,4-9,4 1,5-20,5-7</inkml:trace>
  <inkml:trace contextRef="#ctx0" brushRef="#br0" timeOffset="84029.4019">21627 8001,'0'0,"0"0,0 0,0 0,0 0,0 0,0 0,0 0,0 0,0 0,0 0,0 0,0 0,0 0,0 0,0 0,0 0,0 0,0 0,0 0,0 0,0 0,0 0,0 0,0 0,0 0,0 0,0 0,0 0,0 0,0 0,0 0,0 0,0 0,0 0,0 0,0 0,0 0,0 0,0 0,0 0,0 0,0 0,0 0,0 0,0 0,0 0,0 0,0 0,0 0,0 0,0 0,0 0,0 0,0 0,0 0,0 0,0 0,0 0,0 0,0 0,0 0,0 0,0 0,0 0,0 0,56 13,-56-13,0 0,0 0,0 0,0 0,0 0,0 12,0-12,0 0,0 0,0 0,0 0,1 19,-1-19,0 0,0 0,0 0,0 26,0-26,0 0,0 0,1 33,-1-33,0 0,1 39,-1-39,-7 46,7 3,1 3,-9-2,9 3,-1-1,-9-4,10-5,0-7,-10-6,10-5,-1-7,0-18,0 0,9-18</inkml:trace>
  <inkml:trace contextRef="#ctx0" brushRef="#br0" timeOffset="84912.4904">22091 8021,'0'0,"0"0,0 0,0 0,0 0,0 0,0 0,0 0,0 0,0 0,0 0,0 0,0 0,0 0,0 0,0 0,0 0,0 0,0 0,0 0,0 0,0 0,0 0,0 0,0 0,0 0,0 0,0 0,0 0,0 0,0 0,-9 62,9-62,0 0,0 0,0 0,0 0,0 0,0 0,-9 11,9-11,0 0,0 0,0 0,0 0,0 0,-10 13,10-13,0 0,0 0,0 0,0 0,-12 17,12-17,0 0,0 0,0 0,-12 15,12-15,0 0,0 0,-13 17,13-17,0 0,-12 21,-2 2,3 2,-4 4,4 1,4 1,0 1,7 0,0-4,1-2,-1-1,0-1,19-3,-1-3,3-4,4-4,-2-2,3-8,0 0,0 0,-1 0,-1-10,-4 10,0-16,-4 6,1-3,-4-4,2-1,-4-4,0 0,-11-1,13-1,-12-2,-2 1,9-1,-9-1,1 1,0 0,-2 1,2 2,-17 2,1 4,-3 3,-2 1,-6 13,-2-11,-4 12,-7 11,-4 5,-5 7,0 4</inkml:trace>
  <inkml:trace contextRef="#ctx0" brushRef="#br0" timeOffset="91871.1862">3727 10466,'0'0,"10"94,-10-94,0 0,-2 28,2-28,16 67,-17-18,9 8,-9 0,-1-4,1-5,0-9,1-3,-1-5,1-8,-12-4,2-19,-1-23,-4-25,-2-32,-7-24,-1-18</inkml:trace>
  <inkml:trace contextRef="#ctx0" brushRef="#br0" timeOffset="92036.2027">3566 10181,'0'0,"0"0,0 0,0 0,0 0,0 0,0 0,0 0,0 0,0 0,0 0,0 0,0 0,0 0,0 0,0 0,0 0,0 0,0 0,0 0,0 0,0 0,0 0,0 0,0 0,0 0,0 0,0 0,0 0,0 0,0 0,0 0,0 0,0 0,-19-98,19 98,0 0,0 0,0 0,0 0,0 0,0 0,0 0,0-8,0 8,0 0,0 0,0 0,0 0,0 0,0 0,0 0,0 0,0 0,0 0,0 0,0 0,0 0,0 0,0 0,0 0,0 0,0 0,0 0,0 0,0 0,0 0,0 0,0 24,0-24,0 0,0 0,9 29,-9-29,0 0,9 28,-9-28</inkml:trace>
  <inkml:trace contextRef="#ctx0" brushRef="#br0" timeOffset="92611.2601">3870 10451,'0'0,"0"0,0 0,0 0,0 0,0 0,0 0,0 0,24 98,-24-81,-1 3,1-1,-2 5,2 1,0 2,-1 6,-1 2,2 1,-1 1,9-6,-8-5,8-11,-8-15,0 0,8 0,1-9,5-11,2-10,7-14,2-16,6-5,6 6,0 19,2 19,1 21,-4 1,0-2,-5 20,-2 7,-1 8,-5 6,-6 3,-4 2,-3-2,0-4,6 2,8-2,9-2,8-11,3-16,1-17</inkml:trace>
  <inkml:trace contextRef="#ctx0" brushRef="#br0" timeOffset="97851.7842">5321 10839,'0'0,"0"0,0 0,0 0,0 0,0 0,0 0,0 0,0 0,0 0,0 0,0 0,0 0,0 0,0 0,0 0,0 0,0 0,0 0,0 0,0 0,0 0,0 0,0 0,0 0,0 0,0 0,0 0,0 0,0 0,0 0,0 0,0 0,0 0,-163-72,163 72,-21-20,0-1,2 0,-5 1,-3 3,-13 7,-15 10,-9 10,-13 15,10 11,12 5,10-3,15-3,8-2,8-5,12-4,2-6,0-7,26-11,12 0,13-24,12-13,10-22,3-11,3-9,-2-8,-2-4,-8 0,-6 0,-10 2,-10 2,-11 3,-10 11,-19 7,0 15,1 9,-20 12,0 13,-4 17,1 0,-1 22,5 10,-1 12,-3 14,1 18,-1 18,-1 11,-2 9,3 4,2-5,5-5,12-12,1-15,15-16,10-16,15-14,14-20,12-17,8-23,1-14,0-15,0-5,-8-6,-7 3,-13 6,-16 5,-12 10,-17 9,-9 11,-19 11,-11 10,-10 16,-7 14,-2 12,4 10,7 10,8 4,15-1,21-1,0-5,24-7,11-8,12-12,11-10,5-13,4-10,-2-17,-3-8,-3-10,-6-10,-7-2,-8-5,-9 0,-6 5,-11 2,-9 9,1 5,-2 10,0 5,1 9,-1 8,0 0,-1 11,1 3,14 6,-5 6,5 3,1 7,5 6,2 2,3 2,4-2,-1-5,4-9,-2-6,2-4,-2-9,3-11,1 1,-4-2,-4-12,-7-6,-5-7,-14 1,2-8,-2 0,1-1,-18-4,3 5,3 0,1 5,-2 2,2 6,-2 3,0 8,-2 9,-4 0,-6 24,-5 3,-2 9,-7 10,-5 11,-3 4,0 6,0 0,9-4,5-8,6-14,16-15,10-26</inkml:trace>
  <inkml:trace contextRef="#ctx0" brushRef="#br0" timeOffset="98236.8227">6794 10732,'0'0,"0"0,0 0,0 0,0 0,0 0,0 0,0 0,0 0,0 0,0 0,0 0,0 0,0 0,0 0,0 0,0 0,0 0,0 0,0 0,0 0,0 0,0 0,0 0,0 0,0 0,0 0,0 0,0 0,0 0,0 0,0 0,0 0,0 0,0 0,0 0,0 0,0 0,0 0,0 0,0 0,0 0,0 0,0 0,0 0,0 0,0 0,0 0,0 0,0 0,0 0,0 0,0 0,0 0,0 0,0 0,0 0,0 0,0 0,0 0,0 0,0 0,0 0,0 0,0 0,0 0,0 0,0 0,0 0,0 0,0 0,0 0,0 0,0 0,0 0,145 58,-145-58,58-14,-2 0,-3-5,-1-1,-12-1,-3 0</inkml:trace>
  <inkml:trace contextRef="#ctx0" brushRef="#br0" timeOffset="98660.8651">7385 10030,'0'0,"0"0,0 0,0 0,0 0,0 0,0 0,0 0,40 94,-40-94,11 49,-5 10,-7 7,15 12,-16 7,9 11,-9 4,1 1,-2 2,2-6,-2-4,12-10,-10-14,13-17,-3-21,8-20</inkml:trace>
  <inkml:trace contextRef="#ctx0" brushRef="#br0" timeOffset="99173.9162">7778 9560,'0'0,"0"0,0 0,0 0,0 0,0 0,0 0,0 0,0 0,0 0,0 0,0 0,0 0,0 0,0 0,0 0,0 0,0 0,0 0,0 0,0 0,0 0,0 0,0 0,0 0,0 0,0 0,0 0,0 0,0 0,0 0,0 0,0 0,0 0,0 0,0 0,0 0,0 0,0 0,0 0,0 0,0 0,0 0,0 0,0 0,0 0,0 0,0 0,0 0,0 0,0 0,0 0,0 0,126 101,-126-101,35 70,3 11,1 13,0 10,-4 10,-1 13,-10 7,-9 12,-17 5,-16 7,-25 2,-24 2,-28-1,-28 2,-28-3,-26-6,-21-5,-15-9,-7-17</inkml:trace>
  <inkml:trace contextRef="#ctx0" brushRef="#br0" timeOffset="99844.9834">3281 9643,'0'0,"0"0,0 0,0 0,0 0,0 0,0 0,0 0,0 0,0 0,0 0,0 0,0 0,0 0,0 0,0 0,0 0,0 0,0 0,0 0,0 0,0 0,0 0,0 0,0 0,0 0,0 0,0 0,0 0,0 0,0 0,0 0,0 0,0 0,-96 105,96-105,-39 76,-7 17,-1 21,-6 8,5 15,9 10,8 7,13 9,14 4,21 3,17-3,25 0,23-6,26-10,28-6,24-15,27-12,23-14,27-15,19-14,24-11,19-15</inkml:trace>
  <inkml:trace contextRef="#ctx0" brushRef="#br0" timeOffset="100531.0521">9693 9768,'0'0,"0"0,0 0,0 0,0 0,0 0,0 0,0 0,0 0,0 0,0 0,0 0,0 0,0 0,0 0,0 0,0 0,0 0,0 0,0 0,0 0,-207 125,131-39,-16 17,-14 11,-10 11,-1 1,-2 15,3 2,5 8,6-3,9-3,8-6,8-12,21-15,16-24,21-40</inkml:trace>
  <inkml:trace contextRef="#ctx0" brushRef="#br0" timeOffset="101072.1062">8963 10857,'0'0,"0"0,0 0,0 0,0 0,0 0,0 0,0 0,0 0,0 0,0 0,0 0,0 0,182 12,-182-12,46-26,5 0,-17-29,44 23,48 12,10 2,6 0,-54-43,-21 17,18 36,-18 15,5 43,-30 16,-96-31,-33 17,-35 13,-12 17,20 32,7 5,17-4,22-12,32-17,35-23,32-23,67 5,4-46,33-17,26-6,-12-29,30 25,-11 10,-16 17,-30 10,-39 20</inkml:trace>
  <inkml:trace contextRef="#ctx0" brushRef="#br0" timeOffset="187740.7722">20240 14042,'0'0,"0"0,0 0,0 0,0 0,0 0,0 0,0 0,0 0,0 0,0 0,0 0,0 0,0 0,0 0,0 0,0 0,0 0,0 0,0 0,0 0,0 0,0 0,0 0,0 0,0 0,0 0,0 0,0 0,0 0,0 0,0 0,0 0,0 0,0 0,0 0,0 0,0 0,0 0,0 0,0 0,0 0,0 0,0 0,0 0,0 0,0 0,0 0,0 0,0 0,0 0,0 0,0 0,0 0,0 0,0 0,0 0,0 0,0 0,0 0,0 0,0 0,0 0,0 0,0 0,0 0,0 0,0 0,0 0,0 0,0 0,0 0,0 0,0 0,0 0,0 0,0 0,0 0,0 0,0 0,0 0,0 0,0 0,0 0,0 0,0 0,0 0,0 0,21-3,-21 3,0 0,0 0,0 0,0 0,0 0,0 0,0 0,0 0,0 0,0 0,0 0,0 0,0 0,0 0,0 0,0 0,0 0,0 0,0 0,-8 0,8 0,0 0,0 0,0 0,0 0,0 0,0 0,0 0,0 0,0 0,0 0,0 0,0 0,0 0,0 0,0 0,0 0,0 0,0 0,0 0,0 0,0 0,-10 0,10 0,0 0,0 0,0 0,0 0,0 0,0 0,0 0,0 0,0 0,0 0,0 0,0 0,0 0,0 0,0 0,0 0,0 0,-9 0,9 0,0 0,0 0,0 0,0 0,0 0,0 0,0 16,0-16,0 0,0 0,0 0,0 0,0 0,0 16,0-16,0 0,0 0,0 0,0 0,1 24,-1-24,0 0,0 0,0 0,0 31,0-31,0 0,0 0,2 38,-2-38,0 0,-8 38,8-38,0 39,0 3,-10 1,10-1,1-1,-12-2,11-4,1-6,-1-7,0-8,0-14,0 0,0-21</inkml:trace>
  <inkml:trace contextRef="#ctx0" brushRef="#br0" timeOffset="188716.8696">20517 13945,'0'0,"0"0,0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35,24-35,0 0,0 0,0 0,0 0,0 0,0 0,0 0,0 0,0 0,0 0,0 0,0 0,0 0,0 0,0 0,0 0,0 0,-12 0,12 0,0 0,0 0,0 0,0 0,0 0,0 0,-8 9,8-9,0 0,0 0,0 0,0 0,0 0,-11 0,11 0,0 0,0 0,0 0,0 0,-12 19,12-19,0 0,0 0,0 0,-14 19,14-19,0 0,0 0,-13 21,13-21,0 0,-13 23,13-23,-10 24,0-1,2 0,8 4,-7 5,7 0,1-1,14 1,0-7,1 0,5-2,6-4,-2-6,7-13,-1 11,0-13,-1-12,-5 0,-2-3,-4 0,-3 2,-4 4,-4-3,-8 0,0-4,-1-5,-12-4,-1-1,1-1,-6-2,-1 3,2-1,-4 6,3 0,0 7,-5-1,3 4,-1 4,1 9,0-13,1 13,1 0,1 2,2 14,0-2,2-1,2-13,12 0</inkml:trace>
  <inkml:trace contextRef="#ctx0" brushRef="#br0" timeOffset="190099.008">21165 13852,'0'0,"0"0,0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9,-51-9,0 0,0 0,0 0,0 0,0 0,0 0,0 0,0 0,0 0,0 0,0 0,0 0,0 0,0 0,0 0,0 0,0 0,0 0,0 0,0 0,9 0,-9 0,0 0,0 0,0 0,0 0,0 0,0 0,0 0,0 0,0 0,0 0,0 0,0 0,0 0,0 0,0 0,0 0,0 0,0 0,0 0,0 0,0 0,0 0,0 0,0 0,0 0,0 0,0 0,0 0,0 0,0 0,0 0,0 0,0 0,0 0,0 0,0 0,0 0,0 0,0 0,0 0,0 0,0 0,0 0,0 0,0 0,0 0,0 0,0 0,0 0,0 0,0 0,0 0,0 0,0 0,0 0,0 0,0 0,0 0,0 0,0 0,0 0,0-2,0 2,0 0,0 0,0 0,0 0,0 0,0 0,0 0,0 0,0 0,0 0,0 0,0 0,0 0,0 0,0 0,-9 6,9-6,0 0,0 0,0 0,0 0,0 0,0 0,0 0,0 0,0 0,0 0,0 0,0 0,0 0,0 0,0 0,0 0,0 0,0 0,0 0,0 0,0 0,0 0,0 0,0 0,0 0,0 0,0 0,0 0,0 0,0 0,0 0,0 0,0 0,0 0,0 0,0 0,0 0,0 0,0 0,0 0,0 0,0 0,0 0,-9 0,9 0,0 0,0 0,0 0,0 0,0 0,0 0,0 0,0 0,0 0,0 0,0 0,0 0,0 0,0 0,0 0,0 0,0 0,0 0,0 0,0 0,0 0,0 0,0 0,-15 9,15-9,-10 0,10 0,0 0,0 0,0 0,0 0,0 0,0 0,0 0,0 0,-11 0,11 0,0 0,0 0,0 0,0 0,0 0,0 0,0 0,-15 12,15-12,0 0,0 0,0 0,0 0,0 0,0 0,-17 7,17-7,0 0,0 0,0 0,0 0,0 0,-20 8,20-8,0 0,0 0,0 0,0 0,-20 12,20-12,0 0,0 0,0 0,-24 9,24-9,0 0,0 0,-26 8,26-8,0 0,-30 9,30-9,-30 9,-3-2,5 2,28-9,-25 0,5 11,6-10,1-1,5 0,8 0,-12 10,12-10,0 9,0 4,-8 5,8 6,0-9,13 4,-4-5,0 1,-9-3,14-3,-14-9,15 10,-2-10,4 0,1 0,-1-10,6-4,0 5,5 11,-3-13,-4 10,-1 1,2 15,-3-6,2 4,-3-1,-3 3,-2 2,-13 6,1 6,-1 0,-12 2,3-6,-2-1,-4-1,-4 0,-3 3,-3-5,-1-7,-1-5,0-9,1 0,1 0,3-12,-2-2,-1 1,3-4</inkml:trace>
  <inkml:trace contextRef="#ctx0" brushRef="#br0" timeOffset="205062.5042">19984 14376,'0'0,"0"0,0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96,83-96,0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0,18-1,-18 1,0 0,0 0,0 0,0 0,0 0,0 0,22-14,-22 14,0 0,0 0,0 0,0 0,0 0,27-10,-27 10,0 0,0 0,0 0,0 0,30-13,-30 13,0 0,0 0,0 0,38-14,-38 14,0 0,0 0,41-18,-41 18,0 0,47-22,-47 22,54-27,4-1,-58 28,63-27,1 1,2 1,3 2,1-3,2 4,-3-1,-1-1,-5 0,-9 1,-6 5,-12 2,-11 16,-6-8,-6 7,-5-8,-8 9,11 0,-11 0,0 0,0 0,0 0,0 0,-14 0,5-11</inkml:trace>
  <inkml:trace contextRef="#ctx0" brushRef="#br0" timeOffset="207393.7373">21362 8766,'0'0,"0"0,0 0,0 0,0 0,0 0,0 0,0 0,0 0,0 0,0 0,0 0,0 0,0 0,0 0,0 0,0 0,0 0,0 0,0 0,0 0,0 0,0 0,0 0,0 0,0 0,0 0,0 0,0 0,0 0,0 0,0 0,0 0,0 0,0 0,0 0,0 0,0 0,0 0,0 0,0 0,0 0,0 0,0 0,0 0,0 0,0 0,0 0,0 0,0 0,0 0,0 0,0 0,0 0,0 0,0 0,0 0,0 0,0 0,0 0,0 0,0 0,0 0,0 0,0 0,63 26,-63-26,0 0,0 0,0 0,0 0,0 0,0 0,0 0,0 0,0 0,0 0,0 0,0 0,0 0,0 0,0 0,0 0,0 0,0 0,0 0,0 0,0 0,0 0,0 0,0 0,0 0,0 0,0 0,0 0,0 0,0 0,0 0,0 0,0 0,0 0,0 0,0 0,0 0,0 0,0 0,0 0,0-10,0 10,0 0,0 0,0 0,0 0,0 0,0 0,0 0,0 0,0 0,0 0,10 0,-10 0,0 0,0 0,0 0,0 0,0 0,0 0,0 0,0 0,0 0,0-10,0 10,0 0,0 0,0 0,0 0,0 0,0 0,0 0,0 0,0 0,0 0,0 0,0 0,0 0,0 0,9-8,-9 8,0 0,0 0,0 0,0 0,0 0,0 0,0 0,0 0,0 0,0 0,0 0,0 0,0 0,13-14,-13 14,0 0,0 0,0 0,0 0,10-10,-10 10,0 0,0 0,0 0,13-12,-13 12,0 0,0 0,16-13,-16 13,0 0,21-16,-21 16,23-17,0 0,4-1,0-3,6-3,3-2,5-2,3-2,7-3,-3-1,4 0,-2 0,-2 1,1 2,-4-1,0 1,-4 0,0 2,-6 5,-3 3,-5 5,-4 2,-7 2,-8 4,-8 8,10 0,-10-9,0 9,0 0,0 0,0 0,0 0,0 0,0 0,0 0,-13 12,0-12,-2 0</inkml:trace>
  <inkml:trace contextRef="#ctx0" brushRef="#br0" timeOffset="209419.9399">21707 14086,'0'0,"0"0,0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12,37-12,0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0,0-15,0 15,0 0,0 0,0 0,0 0,0 0,0 0,0 0,0 0,0 0,0 0,0 0,0 0,0 0,0 0,0 0,0 0,0 0,0 0,0 0,0 0,0 0,0 0,0 0,0 0,0 0,0 0,0 0,0 0,0 0,0 0,0 0,0 0,0 0,0 0,0 0,0 0,0 0,0 0,0 0,0 0,0 0,0 0,0 0,0 0,0 0,0 0,0 0,0 0,0 0,0 0,0 0,0 0,0 0,0 0,0 0,0 0,0 0,0 0,0 0,0 0,0 0,0 0,0 0,0 0,0 0,0 0,0 0,0 0,0 0,0 0,0 0,0 0,0 0,0 0,0-14,0 14,0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0,0-10,0 10,0 0,0 0,0 0,0 0,0 0,0 0,0 0,0 0,0 0,0 0,0 0,0 0,0 0,0 0,0 0,0 0,0 0,0 0,0 0,0 0,0 0,0 0,0 0,0 0,0 0,0 0,0 0,0 0,0 0,0 0,0 0,0 0,0 0,0 0,0 0,0 0,0 0,0 0,0 0,0 0,0 0,0 0,0 0,0 0,0 0,9 2,-9-2,0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0,0-10,0 10,0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0,9-8,-9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0,0-5,0 5,0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17,0-17,0 0,0 0,0 0,0 0,0 0,0 0,0 0,0 0,0 0,0 0,1 12,-1-12,0 0,0 0,0 0,0 0,0 0,0 0,0 0,0 0,0 0,0 0,0 15,0-15,0 0,0 0,0 0,0 0,0 0,0 0,0 0,0 0,0 0,1 17,-1-17,0 0,0 0,0 0,0 0,0 0,0 0,0 0,0 0,0 17,0-17,0 0,0 0,0 0,0 0,0 0,0 0,0 0,0 18,0-18,0 0,0 0,0 0,0 0,0 0,0 0,0 19,0-19,0 0,0 0,0 0,0 0,0 0,1 24,-1-24,0 0,0 0,0 0,0 0,0 26,0-26,0 0,0 0,0 0,1 29,-1-29,0 0,0 0,-9 32,9-32,0 0,0 31,0-31,1 31,-1-1,0-30,0 0,0 0,1 31,-1-31,0 0,1 29,-1-29,-10 27,11-1,-1-5,-1-4,1 0,1-5,-1 1,-8 1,8-4,0-10,0 9,0-9,0-16,0 0,-1-5,2-7,-1-4</inkml:trace>
  <inkml:trace contextRef="#ctx0" brushRef="#br0" timeOffset="210216.0195">21893 14072,'0'0,"0"0,0 0,0 0,0 0,0 0,0 0,0 0,59 17,-59-17,0 0,-11 0,11 0,0 0,0 0,0 0,0 0,0 0,0 0,0 0,0 0,0 11,0-11,0 0,0 0,0 0,0 0,0 0,0 0,0 0,-18 9,18-9,0 0,0 0,0 0,0 0,0 0,0 0,-10 16,10-16,0 0,0 0,0 0,0 0,0 0,-9 19,9-19,0 0,0 0,0 0,0 0,1 21,-1-21,0 0,0 0,0 0,-12 24,12-24,0 0,0 0,0 24,0-24,0 0,0 25,0-25,1 25,-1 3,1 2,7-1,2-2,2-6,6-3,1-3,6-3,2-4,2-8,-1-1,2 1,2-9,0-6,0 0,0-5,-2-2,-4 0,-3 0,-4-1,-6 3,-15-4,2 2,-1-1,-7-1,-5 0,-2 0,-2 4,-5 3,-4 2,-2 5,-8 10,2-8,-2 8,1 0,1 13,0-1,4 1,4 7,2-2,3 0,1 3,6-6,3-3,11-12</inkml:trace>
  <inkml:trace contextRef="#ctx0" brushRef="#br0" timeOffset="211312.1291">22892 8057,'0'0,"0"0,0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7,-32-7,0 0,0 0,0 0,0 0,0 0,0 0,0 0,0 0,0 0,0 0,0 0,0 0,0 0,0 0,0 0,0 0,0 0,0 0,0 0,0 0,0 0,0 0,0 0,0 0,0 0,0 0,0 0,0 0,0 0,0 0,0 0,0 0,0 0,0 0,0 0,0 0,0 0,0 0,0 0,0 0,0 0,0 0,0 0,0 0,0 0,0 0,0 0,0 0,0 0,0 0,0 0,0 0,0 0,0 0,0 0,0 0,0 0,0 0,-10 0,10 0,0 0,0 0,0 0,0 0,0 0,0 0,0 19,0-19,0 0,0 0,0 0,0 0,0 0,1 20,-1-20,0 0,0 0,0 0,0 0,0 28,0-28,0 0,0 0,0 0,0 31,0-31,0 0,0 0,0 37,0-37,0 0,1 36,-1-36,0 40,0 1,0 0,10 4,-10-5,1-2,-1-4,0-4,8-5,-8-5,0-8,0-12,0 0,-1-19</inkml:trace>
  <inkml:trace contextRef="#ctx0" brushRef="#br0" timeOffset="212032.2011">23252 8092,'0'0,"0"0,0 0,0 0,0 0,0 0,0 0,0 0,0 0,0 0,0 0,0 0,0 0,0 0,0 0,0 0,-66 67,66-67,0 0,0 0,0 0,0 0,-13 12,13-12,0 0,0 0,0 0,-17 15,17-15,0 0,0 0,-15 20,15-20,0 0,-16 21,16-21,-15 25,3 4,1 0,4 4,5 1,-7 1,10-2,-1-4,16-4,-3-3,5-6,2-6,6-10,5 0,-1 0,0-19,-3 2,-2-2,-2-5,-5-2,-2-5,-6 1,-11-2,0 2,1 1,-9 4,-8 5,-2 2,-6 6,-4 4,0 8,-1 0,-1 0,5 12,4-4,8-8,14 0,0 0</inkml:trace>
  <inkml:trace contextRef="#ctx0" brushRef="#br0" timeOffset="213009.2988">23759 8089,'0'0,"0"0,0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68,-40-68,0 0,0 0,0 0,0 0,0 0,0 0,0 0,0 0,0 0,0 0,0 0,0 0,0 0,0 0,0 0,0 0,0 0,0 0,0 0,0 0,0 0,0 0,0 0,0 0,0 0,0 0,0 0,0 0,0 0,0 0,0 0,0 0,0 0,0 0,0 0,0 0,0 0,0 0,0 0,-13 0,13 0,0 0,0 0,0 0,0 0,0 0,0 0,0 0,0 0,-9 0,9 0,0 0,0 0,0 0,0 0,0 0,0 0,0 0,-15 0,15 0,0 0,0 0,0 0,0 0,0 0,0 0,-20 0,20 0,0 0,0 0,0 0,0 0,0 0,-22 0,22 0,0 0,0 0,0 0,0 0,-28 0,28 0,0 0,0 0,0 0,-29 0,29 0,0 0,0 0,-26 13,26-13,0 0,-28 0,28 0,-23 10,2-10,4 6,0-4,5 6,2-8,10 16,-8-6,8 3,0-2,0 1,-1-1,2-1,9 3,-10-1,0 3,0-6,0 2,10-11,-10 13,16-13,-1 0,3 0,3 0,2 0,1 0,-1 0,3 9,2-10,0 15,-2-6,0 3,-5 3,-5 1,-2 3,-14 0,11 3,-10-1,-14 2,2-3,-8 2,-3-3,-5-2,-2-4,-6-4,2-8,-1 1,-3-1,-1 0,2-12</inkml:trace>
  <inkml:trace contextRef="#ctx0" brushRef="#br0" timeOffset="232747.2724">22699 8624,'0'0,"0"0,0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 12,-49-12,0 0,0 0,0 0,0 0,0 0,17 0,-17 0,0 0,0 0,0 0,0 0,17-17,-17 17,0 0,0 0,0 0,21-15,-21 15,0 0,0 0,25-16,-25 16,0 0,31-21,-31 21,39-24,3 0,8-5,1 1,7-5,9-6,7-2,2-5,0 3,-5 2,-7 5,-10 6,-12 6,-9 4,-4 6,-6 1,-2 0,-5 3,-4 10,-12-12,0 12,0 0,-17 0</inkml:trace>
  <inkml:trace contextRef="#ctx0" brushRef="#br0" timeOffset="233260.3237">24183 7984,'0'0,"0"0,0 0,0 0,0 0,0 0,0 0,0 0,0 0,0 0,30 52,-30-52,0 0,16 21,-16-21,10 26,1 5,-11-31,0 0,9 36,-9-36,11 40,-2 6,2 1,-11 2,8 0,-8-3,0-4,9-7,-9-1,0-10,0-1,9-8,-9-15,0 0,9-8,1-18,4-4</inkml:trace>
  <inkml:trace contextRef="#ctx0" brushRef="#br0" timeOffset="233921.3896">24586 8238,'0'0,"0"0,0 0,0 0,0 0,0 0,0 0,0 0,0 0,0 0,0 0,0 0,0 0,0 0,0 0,0 0,0 0,0 0,0 0,0 0,0 0,0 0,0 0,0 0,0 0,0 0,0 0,0 0,0 0,0 0,0 0,17 55,-17-55,0 0,0 0,0 0,0 0,0 0,0 0,-27 1,27-1,0 0,0 0,0 0,0 0,0 0,-32 0,32 0,0 0,0 0,0 0,0 0,-35 0,35 0,0 0,0 0,0 0,-36 0,36 0,0 0,0 0,-36 1,36-1,0 0,-36-20,1 3,4-2,5-5,3 2,7-2,7-2,10-2,-1-1,24 4,-3 3,8 3,5 7,0 11,0 1,-6 0,-2 0,-2 20,-4 0,-1 2,-3 2,-5 7,-12 3,1 3,0 4,0 1,-9-1,10-1,-13-4,12 0,-12-2,12-2,-8 0,8-5,0-2,-1-5,1-7,0-13,0 0,0-21</inkml:trace>
  <inkml:trace contextRef="#ctx0" brushRef="#br0" timeOffset="235028.5005">20134 5611,'0'0,"0"0,0 0,0 0,0 0,0 0,0 0,0 0,0 0,0 0,0 0,0 0,0 0,0 0,0 0,0 0,0 0,0 0,0 0,0 0,0 0,0 0,0 0,0 0,0 0,0 0,160-30,-160 30,0 0,17-16,-17 16,15-11,21-8,6-6,2-4,6-3,2-3,3-4,1 1,0-2,-3 0,-3 4,-3 0,-5 4,-3 3,-5 4,-5 5,-5 4,-9 6,-4 1,-11 0,11-1,-12-5,16-2</inkml:trace>
  <inkml:trace contextRef="#ctx0" brushRef="#br0" timeOffset="235466.5443">21336 5082,'0'0,"0"11,0-11,0 0,0 0,0 0,0 0,0 0,0 0,0 0,0 0,0 0,0 0,0 0,0 0,0 0,0 0,0 0,1 23,-1-23,0 0,0 0,0 0,0 0,0 0,0 16,0-16,0 0,0 0,0 0,0 0,0 22,0-22,0 0,0 0,0 0,1 25,-1-25,0 0,0 0,9 28,-9-28,0 0,0 33,0-33,1 37,-1 3,9 0,-9-2,2-2,-2-2,0-7,0 1,1-8,7-3,-8-4,0-13,0 0,0 0,9-23,-10-7,19-1</inkml:trace>
  <inkml:trace contextRef="#ctx0" brushRef="#br0" timeOffset="236020.5997">21596 5247,'0'0,"0"0,0 0,0 0,0 0,0 0,0 0,0 0,0 0,0 0,0 0,0 0,0 0,0 0,0 0,0 0,0 0,0 0,0 0,0 0,-11 0,11 0,0 0,0 0,0 0,0 0,0 0,0 0,-9 14,9-14,0 0,0 0,0 0,0 0,0 0,-12 14,12-14,0 0,0 0,0 0,0 0,-9 22,9-22,0 0,0 0,0 0,-9 26,9-26,0 0,0 0,-8 31,8-31,0 0,-9 37,9-37,-7 36,8-1,-2-2,2-5,7-6,5-7,4-7,3-8,3 0,-1 0,1-19,3 1,-2-4,-6-2,-1-2,-6-1,-11 0,0 2,-1-2,-7 1,-6 1,-3 4,-4 7,-3 6,0 8,-1 0,1 1,6-2,5 12,13-11,-8 0,9-10,19-5,3-3</inkml:trace>
  <inkml:trace contextRef="#ctx0" brushRef="#br0" timeOffset="236936.6913">22277 5164,'0'0,"0"0,0 0,0 0,0 0,0 0,0 0,0 0,0 0,0 0,0 0,0 0,0 0,0 0,0 0,0 0,0 0,0 0,0 0,0 0,0 0,0 0,0 0,0 0,0 0,0 0,0 0,0 0,0 0,0 0,0 0,-8-11,8 11,0 0,0 0,0 0,0 0,0 0,0 0,0 0,-14 0,14 0,0 0,-14-1,14 1,-18 0,-8 0,26 0,0 0,0 0,0 0,-31 0,31 0,0 0,0 0,-35 12,35-12,0 0,-34 0,34 0,-32 14,4-14,3 12,5-12,7 8,3-8,10 12,-9-1,9 2,0 3,0 2,0 0,0 3,1-2,0 0,-2-3,1 0,0-4,1-2,-1-1,10-9,-1 8,4-8,5-1,5 1,5-13,1 13,6-14,1 14,2-9,-1 9,-3 0,-2 10,-4-1,-2 0,-5 4,-7 1,-2 2,-11 4,-1-2,0 1,-14 1,-1 0,-6-1,-8-3,-7-1,-5-3,-6-1,2-11,5 8,1-8,6 0,2-12,0-4,2-5</inkml:trace>
  <inkml:trace contextRef="#ctx0" brushRef="#br0" timeOffset="245081.5057">20395 4491,'0'0,"0"0,0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 57,72-57,0 0,0 0,0 0,0 0,0 0,0 0,0 0,0 0,0 0,0 0,0 0,0 0,0 0,0 0,0 0,0 0,0 0,-13 9,13-9,0 0,0 0,0 0,0 0,0 0,0 0,0 0,0 0,0 0,0 0,0 0,0 0,0 0,0 0,0 0,0 0,0 0,0 0,0 0,0 0,0 0,0 0,0 0,0 0,0 0,0 0,0 0,0 0,0 0,0 0,-10 11,10-11,0 0,0 0,0 0,0 0,0 0,0 0,0 0,0 0,0 0,0 0,0 0,0 0,0 0,0 0,-4 6,4-6,0 0,0 0,0 0,0 0,0 0,0 0,0 0,0 0,0 0,0 0,0 0,0 0,0 0,0 0,0 0,0 0,0 0,0 0,0 0,0 0,0 0,0 0,0 0,0 0,0 0,0 0,0 0,0 0,0 0,0 0,0 0,0 0,0 0,0 0,0 0,0 0,0 0,0 0,0 0,0 0,0 0,0 0,0 0,0 0,0 0,0 0,0 0,0 0,0 0,0 0,0 0,1-10,-1 10,0 0,0 0,0 0,0 0,0 0,0 0,0 0,0 0,0 0,13 0,-13 0,0 0,0 0,0 0,0 0,0 0,0 0,0 0,0 0,10-12,-10 12,0 0,0 0,0 0,0 0,0 0,0 0,0 0,13 0,-13 0,0 0,0 0,0 0,0 0,0 0,0 0,19-16,-19 16,0 0,0 0,0 0,0 0,0 0,28-8,-28 8,0 0,0 0,0 0,0 0,36-14,-36 14,0 0,0 0,0 0,39-15,-39 15,0 0,0 0,50-15,-50 15,0 0,49-21,-49 21,53-20,12-5,-65 25,65-25,7-7,2 2,-4 2,2 4,-11 2,-12 2,-3 6,-11 0,-5 3,-6 0,-10 12,-4-11,-10 10,0 0,0 0,8 0,-8-15,0 5,11-4</inkml:trace>
  <inkml:trace contextRef="#ctx0" brushRef="#br0" timeOffset="245536.5512">21934 4187,'0'15,"0"0,0-15,0 0,0 0,0 0,0 0,-1 20,1-20,0 0,0 0,0 0,-1 39,1-39,0 0,0 0,-1 42,1-42,0 0,-1 46,1-46,-1 44,1-2,-16-5,16-6,-12-6,12-5,0-6,0-6,0-8,10-16,-10-10,15-11</inkml:trace>
  <inkml:trace contextRef="#ctx0" brushRef="#br0" timeOffset="246043.6019">22172 4216,'0'0,"0"0,0 0,0 0,0 0,0 0,0 0,0 0,0 0,0 0,0 0,0 0,0 0,0 0,0 0,0 0,0 0,0 0,0 0,0 0,0 0,0 0,0 0,0 0,0 0,39 15,-39-15,0 0,0 0,0 0,0 0,-10 30,10-30,0 0,0 0,0 0,-1 39,1-39,0 0,0 0,-17 46,17-46,0 0,-2 48,2-48,1 45,-2-10,18-9,-2-6,7-6,3-5,0-9,-3 0,0-13,-1-6,2-7,-3-7,0-5,-9-2,-9 0,-2 5,-18 3,-4 7,-7 4,2 6,-1 5,1 10,5-11,2 11,1 0,5 0,14-10,0-1</inkml:trace>
  <inkml:trace contextRef="#ctx0" brushRef="#br0" timeOffset="246880.6856">22944 4029,'0'0,"0"0,0 0,0 0,0 0,0 0,0 0,0 0,0 0,0 0,0 0,0 0,0 0,0 0,0 0,0 0,0 0,0 0,0 0,0 0,0 0,0 0,0 0,0 0,0 0,0 0,0 0,0 0,0 0,0 0,0 0,0 0,0 0,0 0,0 0,0 0,0 0,0 0,0 0,0 0,0 0,0 0,0 0,0 0,75 48,-75-48,0 0,0 0,0 0,0 0,0 0,0 0,0 0,0 0,0 0,0 0,0 0,0 0,0 0,0 0,0 0,0 0,0 0,0 0,0 0,0 0,0 0,0 0,0 0,0 0,0 0,0 0,0 0,0 0,0 0,0 0,0 0,0 0,0 0,0 0,0 0,0 0,0 0,0 0,0 0,0 0,0 0,0 0,0 0,0 0,0 0,0 0,0 0,0 0,0 0,0 0,0 0,0 0,0 0,0 0,0 0,0 0,0 0,0 0,0 0,0 0,0 0,0 0,0 0,-10 0,10 0,0 0,0 0,0 0,0 0,0 0,0 0,0 0,0 0,0 0,0 0,0 0,0 0,0 0,0 0,-9 0,9 0,0 0,0 0,0 0,0 0,0 0,0 0,0 0,0 0,0 0,0 0,0 0,0 0,0 0,-18 10,18-10,0 0,0 0,0 0,0 0,0 0,0 0,-22 0,22 0,0 0,0 0,0 0,0 0,0 0,0 0,0 0,0 0,0 0,0 0,0 0,-27 15,27-15,0 0,0 0,0 0,0 0,0 0,0 0,0 0,0 0,0 0,0 0,-27 0,27 0,0 0,0 0,0 0,0 0,0 0,0 0,0 0,0 0,0 0,-22 12,22-12,0 0,0 0,0 0,0 0,0 0,0 0,0 0,0 0,-18 0,18 0,0 0,0 0,0 0,0 0,0 0,0 0,0 0,-17 0,17 0,0 0,0 0,0 0,0 0,0 0,0 0,-13 10,13-10,0 0,0 0,0 0,0 0,0 0,-13 0,13 0,0 0,0 0,0 0,0 0,-10 0,10 0,0 0,0 0,0 0,0 10,0-10,0 0,0 0,-13 0,13 0,0 0,0 18,0-18,-10 15,9 5,-9 4,10 1,-1 1,0-1,1-3,0-2,-1-4,1-3,9-4,-9-9,25 0,1 0,6 1,6-9,2 8,-2-12,0 12,3 0,-5 14,0-3,-2 3,-4 4,-6 1,-4 2,-11 1,-10 0,-9 2,-12 1,-9 0,-3-2,-2-3,-2-2,-5 0,3-3,-4-3,-3-12,3 12,4-13</inkml:trace>
  <inkml:trace contextRef="#ctx0" brushRef="#br0" timeOffset="247659.7635">21251 5554,'0'0,"0"0,0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91,121-91,0 0,0 0,0 0,0 0,0 0,0 0,0 0,0 0,0 0,0 0,0 9,0-9,0 0,0 0,0 0,0 0,0 0,0 0,0 0,0 0,0 0,0 0,11 6,-11-6,0 0,0 0,0 0,0 0,0 0,0 0,0 0,0 0,0 0,25 4,-25-4,0 0,0 0,0 0,0 0,0 0,0 0,0 0,0 0,12 0,-12 0,0 0,0 0,0 0,0 0,0 0,0 0,0 0,12 0,-12 0,0 0,0 0,0 0,0 0,0 0,0 0,14 0,-14 0,0 0,0 0,0 0,0 0,0 0,30-14,-30 14,0 0,0 0,0 0,0 0,35-9,-35 9,0 0,0 0,0 0,38-9,-38 9,0 0,0 0,45-10,-45 10,0 0,50-11,-50 11,58-11,7-1,12-6,7-5,7-3,8-3,0 1,1-4,-4 4,-2 2,-7 3,-12 5,-4 4,-13 0,-6 3,-10 1,-9 10,-9-14,-5 14,-1-9,1 10,1-19,3 2,5-1,7-3</inkml:trace>
  <inkml:trace contextRef="#ctx0" brushRef="#br0" timeOffset="248084.806">23274 5082,'0'0,"0"0,0 0,0 0,0 0,0 0,0 0,0 0,0 0,0 0,0 0,0 0,0 0,0 0,0 0,0 0,0 0,0 0,128 50,-128-50,0 0,0 0,0 0,0 0,0 0,0 9,0-9,0 0,0 0,0 0,0 0,0 12,0-12,0 0,0 0,0 0,0 17,0-17,0 0,0 0,0 23,0-23,0 0,-11 30,11-30,2 36,-13 2,11 4,-9 4,9 0,-7 1,6-3,-7-5,8-3,-10-5,11-5,0-7,-1-6,0-13,10 0,5-19,4-16,3-8,7-7</inkml:trace>
  <inkml:trace contextRef="#ctx0" brushRef="#br0" timeOffset="248627.8603">23715 5241,'0'0,"0"0,0 0,0 0,0 0,0 0,0 0,0 0,0 0,0 0,0 0,-8 0,8 0,0 0,0 0,0 0,0 0,0 0,0 0,0 0,0 0,0 0,0 0,0 0,0 0,0 0,0 0,0 0,-19-2,19 2,0 0,0 0,0 0,0 0,0 0,-13 21,13-21,0 0,0 0,0 0,0 0,-16 20,16-20,0 0,0 0,0 0,-14 23,14-23,0 0,0 0,-16 27,16-27,0 0,-16 32,16-32,-14 38,1 4,3 5,9-2,1-8,1-5,-1-8,21-6,-2-5,6-13,5 0,2 0,2-13,-1-4,-3-6,-2-2,-4-5,-6-2,-4-2,-6-2,-7 6,-1 2,-16 5,-2 5,-1 3,-1 2,-1 5,1 8,2 0,1 0,2 0,4 12,11-12,0 10</inkml:trace>
  <inkml:trace contextRef="#ctx0" brushRef="#br0" timeOffset="249542.9518">24198 5328,'0'0,"0"0,0 0,0 0,0 0,0 0,0 0,0 0,0 0,0 0,0 0,0 0,0 0,0 0,0 0,-9 0,9 0,0 0,0 0,0 0,0 0,0 0,0 0,0 0,0 0,0 0,0 0,0 0,0 0,0 0,0 0,0 0,0 0,0 0,0 0,0 0,0 0,0 0,0 0,0 0,-14-8,14 8,0 0,0 0,0 0,0 0,0 0,0 0,0 0,0 0,0 0,-8 0,8 0,0 0,0 0,0 0,0 0,0 0,0 0,0 0,0 0,-9 0,9 0,0 0,0 0,0 0,0 0,0 0,0 0,0 0,-12 0,12 0,0 0,0 0,0 0,0 0,0 0,0 0,-13 8,13-8,0 0,0 0,0 0,0 0,0 0,-14 9,14-9,0 0,0 0,0 0,0 0,-15 11,15-11,0 0,0 0,0 0,-18 17,18-17,0 0,0 0,-17 20,17-20,0 0,-17 21,17-21,-15 25,1-1,4 2,1 2,9-1,-9-2,9 2,-1-2,15 0,-2-4,4-3,4-3,4-2,2-3,3-10,1 11,-1-11,0 0,0-11,-3 0,-1-1,0-4,-3-1,-2-2,-2 0,-5-3,-2 0,-11-2,8 2,-7-1,-1 1,-17 2,2 1,-6 0,-4 6,-4 0,-2 13,-1-9,-5 9,0 10,-2 2,0 3,0 2,2-3,-3 2</inkml:trace>
  <inkml:trace contextRef="#ctx0" brushRef="#br0" timeOffset="278667.864">20407 14950,'0'0,"0"0,0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0,38-43,-38 43,0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15,0-15,0 0,0 0,0 0,0 0,0 0,0 0,0 0,0 0,0 0,0 0,0 0,0 0,0 9,0-9,0 0,0 0,0 0,0 0,0 0,0 0,0 0,0 0,0 0,0 0,0 11,0-11,0 0,0 0,0 0,0 0,0 0,0 0,0 0,0 0,0 0,0 0,1 14,-1-14,0 0,0 0,0 0,0 0,0 0,0 0,0 0,0 0,0 0,0 15,0-15,0 0,0 0,0 0,0 0,0 0,0 0,0 0,0 0,0 15,0-15,0 0,0 0,0 0,0 0,0 0,0 0,0 0,10 17,-10-17,0 0,0 0,0 0,0 0,0 0,0 0,1 17,-1-17,0 0,0 0,0 0,0 0,0 0,0 18,0-18,0 0,0 0,0 0,0 0,0 18,0-18,0 0,0 0,0 0,1 18,-1-18,0 0,0 0,0 16,0-16,0 0,0 17,0-17,0 20,11 2,-11-22,0 25,1-1,-1 4,0 2,1 6,-1 3,1-4,-1 5,0-7,13-5,-13 0,0-9,1-2,-1-3,0-5,8-9,-8 13,0-13,0 0,0 0,0 0,0 0,-14-16</inkml:trace>
  <inkml:trace contextRef="#ctx0" brushRef="#br0" timeOffset="281876.1848">20872 15055,'0'0,"0"0,0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14,-18-14,0 0,0 0,0 0,0 0,0 0,0 0,0 0,0 0,0 0,0 0,0 0,0 0,0 0,0 0,0 0,0 0,0 0,0 0,0 0,0 0,0 0,0 0,-9 0,9 0,0 0,0 0,0 0,0 0,0 0,0 0,0 0,0 0,0 0,0 0,0 0,0 0,0 0,0 0,0 0,0 0,0 0,0 0,0 0,0 0,0 0,0 0,0 0,0 0,-11-1,11 1,0 0,0 0,0 0,0 0,0 0,0 0,0 0,0 0,0 0,0 0,0 0,0 0,0 0,0 0,0 0,0 0,0 0,0 0,0 0,0 9,0-9,0 0,0 0,0 0,0 0,0 0,0 0,0 0,0 0,0 0,0 0,0 0,0 0,0 0,0 0,0 0,0 0,0 0,0 0,-8 0,8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0,-9 0,9 0,0 0,0 0,0 0,0 0,0 0,0 0,0 0,0 0,0 0,0 0,0-13,0 13,0 0,0 0,0 0,0 0,0 0,0 0,0 0,0 0,0 0,-20 0,20 0,0 0,0 0,0 0,0 0,0 0,0 0,0 0,0 0,-13-16,13 16,0 0,0 0,0 0,0 0,0 0,0 0,0 0,-15-8,15 8,0 0,0 0,0 0,0 0,0 0,0 0,-15-10,15 10,0 0,0 0,0 0,0 0,0 0,-17-11,17 11,0 0,0 0,0 0,0 0,-15-12,15 12,0 0,0 0,0 0,-17-12,17 12,0 0,0 0,-13-11,13 11,0 0,-14-9,14 9,-16-10,2-1,-3 0,4 2,-1 8,-1-11,-2 12,0-11,4 11,0 1,0-1,2 0,-2 10,-2 5,2 0,1 5,4-2,8-3,-13-3,13-4,0-8,-8 15,8-4,0 0,1 4,18-2,-2 2,2 0,0 0,1 0,1-1,1 0,0 3,3-2,-3 3,1-1,-3 2,1 1,-1-3,-4 2,1-1,-1-1,1-1,-5-2,-1-1,1-2,-3-3,-9-8,13 17,-13-8,1 4,-1 2,-1 3,-14-1,5 1,-3 1,2-4,1 3,-2-5,2-2,2-3,-1 0,-1 0,-1 3,-4 0,-2 1,-1 3,0-3,-1 5,1-5,3-3,-1-9,5 1,0-1,-1-1,2 1,2 0,8 0,-12-11,12 2,0-7,-9-8,9-7,-1-5,0-2,0 4,1 2,9 2,-9 2,11 3,-3 1,5-2,4 2,2 1,1 0,-1 4,-2 1,0 3,-1 0,0 3,0 2,-1 0,-2 10,-2-14,2 14,-4-11,4 11,-4-9,0 9,1-9,-1 9,-1-1,-8 1,16-8,-16 8,15 0,-7 0,-8-13,0 3,0 0,0-5,-10-1</inkml:trace>
  <inkml:trace contextRef="#ctx0" brushRef="#br0" timeOffset="292479.245">20855 15956,'0'0,"0"0,0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 9,-50-9,0 0,0 0,0 0,0 0,0 0,0 0,0 0,0 0,0 0,0 0,0 0,0 0,0 0,0 0,0 0,0 0,0 0,0 0,0 0,0 0,0 0,0 0,0 0,0 0,0 0,0 0,0 0,0 0,0 0,0 0,0 0,-14 0,14 0,0 0,0 0,0 0,0 0,0 0,0 0,0 0,0 0,0 0,0 0,0 0,0 0,0 0,0-9,0 9,0 0,0 0,0 0,0 0,0 0,0 0,-13 0,13 0,0 0,0 0,0 0,0 0,0 0,0 0,0 0,0 0,0 0,0 0,0 0,-8-11,8 11,0 0,0 0,0 0,0 0,0 0,0 0,0 0,0 0,0 0,0 0,0-8,0 8,0 0,0 0,0 0,0 0,0 0,0 0,0 0,0 0,0 0,-18-9,18 9,0 0,0 0,0 0,0 0,0 0,0 0,0 0,0 0,-10-9,10 9,0 0,0 0,0 0,0 0,0 0,0 0,0 0,-10-10,10 10,0 0,0 0,0 0,0 0,0 0,0 0,-17-10,17 10,0 0,0 0,0 0,0 0,0 0,-14-15,14 15,0 0,0 0,0 0,0 0,-16-12,16 12,0 0,0 0,0 0,-18-15,18 15,0 0,0 0,-18-14,18 14,0 0,-21-15,21 15,-17-13,-1 2,-1 11,-2-9,-3 9,2 0,0 17,-2-3,2 2,0-1,4 4,1-3,4 1,1 3,12 0,-13 6,14 1,-1 5,-10 2,10-1,1 0,-1-5,0-4,1-4,-1-2,13-2,-1 1,-3-2,1-1,3 1,0-1,3-2,-1-1,1-1,2-2,3-8,-2 9,3-9,-4 0,-2 0,1-14,-2 3,0-2,-2-9,-2 1,-2-6,-2-1,-7 0,12-1,-13 1,14-3,-13 6,7 4,-8 1,1 7,0 1,0 12,0-11,8 11,-8 0,0 0,0 0,0 0,0 0,0 0,0 0,1 14,-1-5,0 4,0 2,-8 4,8 2,0 4,-7 2,7 3,1 6,-1 6,1 1,-1 3,1 0,1-3,-2-6,1-3,-1-2,1-3,-1 3,1-6,-1 0,0-5,0-5,1 0,-1-6,0 0,0-10,-1 9,1-9,0 0,0 0,0 0,0 0,0 0,0 0,0 0,0 0,0 0,0 0,0 0,0 0,14-9,-14 9,11 0,-11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09:14.804"/>
    </inkml:context>
    <inkml:brush xml:id="br0">
      <inkml:brushProperty name="width" value="0.05292" units="cm"/>
      <inkml:brushProperty name="height" value="0.05292" units="cm"/>
      <inkml:brushProperty name="color" value="#FF0000"/>
    </inkml:brush>
  </inkml:definitions>
  <inkml:trace contextRef="#ctx0" brushRef="#br0">9757 8557,'0'0,"0"0,0 0,0 0,0 0,0 0,0 0,0 0,0 0,0 0,-199 72,123-32,-7 4,1 5,3-1,10-6,16-6,19-13,16-12,18-11,38 0,16-16,29-5,20-6,20-5,10 1,2-1,-2 3,-15 3,-23 7,-28 7,-35 12,-32 0,-47 0,-30 20,-30 10,-12 10,-2 6,13 5,16 2,19-2,23-2,26-8,24-9,24-7,31-7,26-19,25 1,13 0,-5-1,-19-8,-26 9,-30-1,-23 11,-16 5,0 4,-13-3,13-16</inkml:trace>
  <inkml:trace contextRef="#ctx0" brushRef="#br0" timeOffset="553.0553">10861 8133,'0'0,"0"0,0 0,0 0,0 0,0 0,0 0,0 0,0 0,0 0,0 0,0 0,0 0,0 0,0 0,0 0,0 0,0 0,0 0,0 0,0 0,0 0,0 0,0 0,0 0,0 0,0 0,0 0,0 0,0 0,0 0,0 0,0 0,0 0,0 0,0 0,0 0,0 0,0 0,0 0,0 0,0 0,0 0,0 0,0 0,0 0,0 0,0 0,0 0,0 0,0 0,0 0,0 0,0 0,0 0,0 0,0 0,0 0,0 0,0 0,0 0,0 0,0 0,0 0,165 50,-111-40,8-10,6 0,6-11,4 10,-5-13,-4 14,-9-13,-13 13,-9-1,-17 17,-21 14,-19 17,-28 22,-25 23,-18 14,-3 15,8-1,17-2,21-11</inkml:trace>
  <inkml:trace contextRef="#ctx0" brushRef="#br0" timeOffset="2232.2232">5871 15481,'0'0,"0"0,0 0,0 0,0 0,0 0,0 0,0 0,0 0,0 0,0 0,0 0,0 0,0 0,0 0,0 0,0 0,0 0,0 0,0 0,0 0,0 0,0 0,0 0,0 0,0 0,0 0,0 0,0 0,0 0,0 0,0 0,0 0,0 0,0 0,-50 87,50-87,0 0,0 0,0 0,0 0,-13 11,13-11,0 0,0 0,0 0,-12 8,12-8,0 0,0 0,-17 17,17-17,0 0,-20 23,20-23,-42 52,-4 20,-3 15,4 2,12-4,7-18,12-24,15-21,-1-22,0 0,16-39,7-15,7-21,9-17,6-4,2-11,7-8,6-5,3-11,4 3,-1 6,-5 1,-3 18,-10 18,-12 22,-10 26,-13 18,-13 19,0 0,-15 33,-11 25,-18 35,-14 37,-9 29,-6 28,7 18,9 9,13-5,13-21,12-28,9-36,13-37,-1-34,10-32,15-35,12-35,15-31,10-41,7-24,-1-24,-1-14,2-4,0 3,-4 6,-1 20,-6 23,-10 24,-15 28,-9 28,-15 21,-12 23,10 21,-9 23,-17 26,-9 38,-11 36,-5 32,-1 28,0 17,6 6,7 2,8-13,11-21,16-28,-2-39,14-39,11-45,10-43,14-43,8-39,9-35,9-23,4-17,11-1,4 3,2 18,-7 24,-13 33,-18 38,-20 53,-25 33,-13 53,-33 48,-7 39,-7 41,5 38,8 29</inkml:trace>
  <inkml:trace contextRef="#ctx0" brushRef="#br0" timeOffset="18713.8711">13130 10593,'0'0,"0"0,0 0,0 0,0 0,0 0,0 0,0 0,0 0,0 0,0 0,0 0,0 0,0 0,0 0,0 0,0 0,0 0,0 0,0 0,0 0,0 0,0 0,0 0,0 0,0 0,0 0,0 0,0 0,0 0,0 0,0 0,0 0,0 0,0 0,0 0,0 0,0 0,0 0,0 0,0 0,0 0,0 0,0 0,-181 50,181-50,-73 26,-2 8,2 3,7 2,10-4,13-6,7-4,12-6,9-7,15-4,0-8,17 8,26-6,21-15,23-6,17-12,2 0,-1-1,-8-1,-13 6,-13 6,-14 4,-18 5,-16 12,-23 0,-10 0,-31 20,-30 12,-20 13,-10 5,5 2,14-8,21-8,25-15,16-6,20-15,15 0,19 0,22-13,22-8,11-2,0-1,-9 2,-16 5,-19 9,-18 8,-16-1,-11 28,-27 3,-7 10,-6 6,3-1,14-2,23-8,9-10,25-25</inkml:trace>
  <inkml:trace contextRef="#ctx0" brushRef="#br0" timeOffset="19404.9403">14258 10499,'0'0,"0"0,0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39,22-39,0 0,0 0,0 0,0 0,0 0,0 0,16 8,-16-8,0 0,0 0,0 0,0 0,0 0,24 0,-24 0,0 0,0 0,0 0,0 0,30 0,-30 0,0 0,0 0,0 0,37 0,-37 0,0 0,0 0,42 0,-42 0,0 0,45 0,-45 0,48-11,1 0,-3-2,-2 2,-8 1,-10 10,-6-10,-8 10,-12 0,0 16,0 8,-20 14,-11 12,-11 17,-11 13,-9 9,-4 9,8-16,13-14,16-27,17-26,12-15</inkml:trace>
  <inkml:trace contextRef="#ctx0" brushRef="#br0" timeOffset="23315.3311">11225 7911,'0'0,"0"0,0 0,0 0,0 0,0 0,0 0,0 0,0 0,0 0,0 0,0 0,0 0,0 0,0 0,0 0,0 0,0 0,0 0,0 0,0 0,0 0,0 0,0 0,0 0,0 0,0 0,-166 79,166-79,0 0,0 0,-7 0,7 0,0 0,0 0,0 0,-14 8,14-8,0 8,9-8,-1 18,-8-3,-11 9,-18 11,-18 9,-9 6,3-2,3 0,11-7,12-11,12-7,15-10,0-13,26 0,12-2,20-30,20-7,12-9,14-9,4 3,-3 0,-6 8,-19 14,-23 9,-20 13,-20 10,-18 27,-38 13,-19 14,-24 15,-13 7,5 3,1 0,11-2,11-6,13-15,22-17,21-17,26-22,24-15,32-20,25-18,11-4,0 6,-4 11,-20 17,-19 23,-20 0,-44 37,-19 13,-27 12,-15 2,0-4,5-7,8-4,6 2,4 4,9 7,7 4,6-4,15-12,1-19</inkml:trace>
  <inkml:trace contextRef="#ctx0" brushRef="#br0" timeOffset="24828.4826">12061 8251,'0'0,"0"0,0 0,0 0,0 0,0 0,0 0,0 0,0 0,0 0,0 0,0 0,0 0,0 0,0 0,0 0,0 0,0 0,0 0,0 0,0 0,0 0,0 0,0 0,0 0,0 0,0 0,0 0,0 0,0 0,0 0,0 0,0 0,0 0,0 0,0 0,0 0,0 0,0 0,0 0,0 0,0 0,0 0,0 0,0 0,0 0,94-98,-94 98,0 0,0 0,20-11,-20 11,0 0,22-12,-22 12,46-24,5 4,2 4,1 3,-2 13,-4-1,-7 1,-12 12,-14 9,-14 8,-17 9,-17 8,-14 6,-8 0,-1-4,5-7,11-12,15-10,14-19,19 0,19-16,17-9,12-3,9 2,5 8,-4 9,-6 9,-8 9,-14 10,-18 9,-20 12,-1 4,-36 6,-8-1</inkml:trace>
  <inkml:trace contextRef="#ctx0" brushRef="#br0" timeOffset="25753.5751">12948 8090,'0'0,"0"0,0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0,-24-13,24 13,0 0,0 0,0 0,0 0,0 0,0 0,0 0,0 0,0 0,0 0,0 0,0 0,0 0,0 0,11 0,-11 0,0 0,0 0,0 0,0 0,0 0,0 0,0 0,0 0,0 0,0 0,0 0,0 0,0 0,0 0,0 0,0 0,0 0,0 0,0 0,0 0,0 0,0 0,0 0,0 0,0 0,0 0,0 0,0 0,0 0,8 0,-8 0,0 0,0 0,0 0,0 0,0 0,0 0,0 0,0 0,0 0,0 0,0 0,0 0,0 0,0 0,0 0,0 0,0 0,0 0,0 0,0 0,0 0,0 0,0 0,0 0,0 0,0 0,0 0,0 0,0 0,0 0,0 0,0 0,0 0,0 0,0 0,0 0,0 0,0 0,0 0,0 0,0 9,0-9,0 10,0-10,0 0,0 0,0 0,0 0,0 0,0 16,0-16,0 0,0 0,0 0,0 0,0 24,0-24,0 0,0 0,0 0,-16 34,16-34,0 0,0 0,-20 44,20-44,0 0,-21 52,21-52,-18 61,7 5,10-3,0-5,25-5,6-7,10-6,3-6,10-7,5-9,4-19,4 1,-3-16,65-54,-113 54,-1 2,-14-2,13-19,-13-2,-12 2,-5 3,-5 6,-5 7,-10 8,-3 11,4 10,4 16,10 11,8 10,4 3,18 7,1 0,12-8,9-7,-4-15</inkml:trace>
  <inkml:trace contextRef="#ctx0" brushRef="#br0" timeOffset="40988.0983">14395 10582,'0'0,"0"0,0 0,0 0,0 0,0 0,0 0,0 0,0 0,0 0,0 0,0 0,0 0,0 0,0 0,0 0,0 0,0 0,0 0,0 0,0 0,0 0,0 0,0 0,0 0,0 0,162-93,-162 93,15-1,20-18,-6 18,-9-7,-20 8,-12 21,-35 4,-36 10,-27 5,-22 3,-1 4,15-6,27-7,34-15,27-8,30-11,8 0,32-9,27-12,31-10,27-9,12-2,13 2,-3 2,-15 11,-25 6,-33 11,-37 10,-37 0,-28 21,-47 7,-40 16,-31 13,-13 11,9 3,33-7,40-15,38-17,38-8,28-10,29-14,35-1,25-18,17-9,8-1,-15 6,-29 8,-32 14,-37 0,-45 33,-45 14,-52 26,-40 26,-16 21,14 13,35-8,54-24,50-43</inkml:trace>
  <inkml:trace contextRef="#ctx0" brushRef="#br0" timeOffset="42589.2585">15399 10608,'0'0,"0"0,0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36,21-36,0 0,0 0,0 0,0 0,0 0,0 0,0 0,0 0,0 0,0 0,0 0,0 0,0 0,-8 0,8 0,0 0,0 0,0 0,0 0,0 0,0 0,0 0,0 0,0 0,0 0,0 0,0 0,0 0,0 0,0 0,0 0,0 0,0 0,0 0,0 0,0 0,0 0,0 0,0 0,0 0,0 0,0 0,0 0,0 0,0 0,0 0,0 0,0 0,0 0,0 0,0 0,0 0,0 0,0 0,0 0,0 0,0 0,0 0,0 0,0 0,0 0,0 0,0 0,0 0,0 0,0 0,0 0,0 0,0 0,0 0,0 0,0 0,0 0,0 0,0 0,0 0,0 0,0 0,0 0,0 0,0 0,0 0,0 0,0 0,0 0,0 0,0 0,0 0,0 0,0-9,0 9,0 0,0 0,0 0,0 0,0 0,27 0,-27 0,0 0,0 0,0 0,0 0,29-16,-29 16,0 0,0 0,0 0,40-11,-40 11,0 0,0 0,45-9,-45 9,0 0,50 0,-50 0,54-2,-5 2,-3 14,-14 11,-14 14,-19 14,-31 12,-17 3,-21 6,-14 1,-1-5,3-2,13-8,21-15,22-17,26-10,14-9,19-9,17-9,127-39,-140 37,-1 1,1 1,28-7,-5 7,-13 9,-11 0,-13 0,-10 0,-13-15</inkml:trace>
  <inkml:trace contextRef="#ctx0" brushRef="#br0" timeOffset="43314.331">16262 10569,'0'0,"0"0,0 0,0 0,0 0,0 0,0 0,0 0,0 0,0 0,0 0,0 0,0 0,0 0,0 0,0 0,0 0,0 0,0 0,0 0,0 0,0 0,0 0,0 0,0 0,0 0,0 0,0 0,0 0,0 0,0 0,0 0,0 0,0 0,0 0,0 0,0 0,0 0,0 0,0 0,0 0,0 0,0 0,0 0,0 0,0 0,0 0,0 0,0 0,0 0,0 0,0 0,-30-36,30 36,0 0,0 0,0 0,-45 17,45-17,0 0,0 0,-54 21,54-21,0 0,-57 23,1 1,3 0,7-4,10-2,14-6,11-12,11 9,0-9,28 0,2 0,4-1,-2 11,-6 1,-9 5,-7 5,-11 7,0 3,-18 1,0 0,2-2,3-8,13-9,1-5,0-8,25 0,11 0,15-1,14 1,8-9,9 7,1 1,-9 9,-7 10,-16 4,-16 8,-22 6,-26 8,-32 6,-38 4,-27-1,-23 1,-6 0,6-6,20-9</inkml:trace>
  <inkml:trace contextRef="#ctx0" brushRef="#br0" timeOffset="44402.4398">11348 12714,'0'0,"0"0,0 0,0 0,0 0,0 0,0 0,0 0,0 0,0 0,0 0,0 0,0 0,0 0,0 0,0 0,0 0,0 0,0 0,0 0,0 0,0 0,0 0,0 0,0 0,0 0,0 0,0 0,0 0,0 0,0 0,0 0,0 0,0 0,0 0,0 0,0 0,0 0,0 0,0 0,0 0,0 0,0 0,0 0,0 0,0 0,0 0,170-39,-170 39,0 0,0 0,0 0,0 0,0 0,0 0,0 0,0 0,0 0,0 0,0 0,0 0,0 0,0 0,0 0,9 1,-9-1,0 0,0 0,0 0,0 9,0-9,0 0,0 0,0 0,0 0,0 16,0-16,0 0,0 0,0 0,0 29,0-29,0 0,0 0,-35 52,35-52,0 0,-57 74,57-74,-89 96,-14 11,4-5,18-23,31-25,23-27,15-19,12-8,0 0,22-17,13-7,21-11,23-18,13-10,13 1,4 1,-8 13,-17 14,-28 12,-27 21,-29 13,-35 25,-32 22,-25 22,-15 12,5-2,23-16,28-23,31-27,33-25,27-22,29-16,23-13,15-3,2 1,-11 6,-25 14,-26 18,-22 15,-25 22,-21 20,-26 25,-22 13,-4 6,15-12,20-15,36-22,16-20,33-17,25-27,12-19,5-16,-2-8</inkml:trace>
  <inkml:trace contextRef="#ctx0" brushRef="#br0" timeOffset="45100.5096">12283 12868,'0'0,"8"0,-8 0,0 0,0 0,0 0,0 0,0 0,0 0,0 0,0 0,0 0,0 0,0 0,0 0,0 0,0 0,0 0,21 1,-21-1,0 0,0 0,0 0,0 0,0 0,19-1,-19 1,0 0,0 0,0 0,0 0,22 0,-22 0,0 0,0 0,0 0,29-1,-29 1,0 0,0 0,32 0,-32 0,0 0,34 0,-34 0,34-7,4 7,-4-17,0 9,-5 8,-9-12,-4 12,-7 0,-9 12,0 10,-8 16,-15 17,-12 14,-5 12,-6 4,2 3,-1 1,8-6,9-7,12-6,15-5,1-6,0-9</inkml:trace>
  <inkml:trace contextRef="#ctx0" brushRef="#br0" timeOffset="98071.8061">12699 8136,'0'0,"0"0,0 0,0 0,0 0,0 0,0 0,0 0,0 0,0 0,0 0,0 0,0 0,0 0,0 0,0 0,0 0,0 0,-162 52,162-52,-65 15,-8-1,-10 5,-1 9,0 1,2 4,9-1,17-2,20-10,16-8,20-12,27 0,19-10,33-8,24-7,21-3,14-2,4 3,6 2,-3 4,-4 4,-11 5,-24 9,-25-5,-33 7,-24 1,-24 16,-28 2,-19 4,-31 3,-22 3,-27 1,-19 2,-14 8,-13 7,0 6,1 8,20-2,34-10,42-14,47-20,47-14,51-16,47-14,48-12,39-3,19 6,14 4,7 10,-4 13,-20 8,-27 11,-36 8,-48 0,-39 6,-45 0,-45-2,-42 3,-46-6,-36 3,-33 3,-26 3,-11 10,-5 6,16 6,33 4,49-7,60-10,62-12,70-22,62-1,65-25,54 4,31 18,17 9,-23 29,-35 14,-65 0</inkml:trace>
  <inkml:trace contextRef="#ctx0" brushRef="#br0" timeOffset="102778.2767">6992 8329,'0'0,"0"0,0 0,0 0,0 0,0 0,0 0,0 0,0 0,0 0,0 0,0 0,0 0,0 0,68-133,-68 133,0 0,0 0,0 0,1-11,-1 11,0 0,0 0,12-10,-12 10,0 0,1-8,-1 8,13-17,-13 9,16 8,-16-9,13 9,-2 0,3-11,6 11,9-19,13 5,17-4,21-1,15 6,6 12,1-1,-4 4,-13 9,-8 3,-13 4,-16 2,-12 6,-17 8,-19 1,-32 7,-28 1,-24 1,-13 1,-5 0,7 3,14-4,23-4,23-2,16-4,19-2,8 1,14-2,20-3,22-5,30-7,26-17,21 1,10-1,-16-8,-26 8,-37 12,-42 8</inkml:trace>
  <inkml:trace contextRef="#ctx0" brushRef="#br0" timeOffset="103650.364">2400 15334,'0'0,"0"0,0 0,0 0,0 0,0 0,0 0,0 0,0 0,0 0,0 0,0 0,0 0,0 0,0 0,0 0,0 0,0 0,0 0,0 0,0 0,0 0,0 0,0 0,0 0,0 0,0 0,0 0,0 0,0 0,0 0,0 0,0 0,0 0,0 0,0 0,0 0,0 0,0 0,0 0,0 0,0 0,0 0,0 0,0 0,0 0,0 0,0 0,0 0,0 0,0 0,0 0,0 0,78 149,-78-149,3 110,-18 16,8 6,2 3,-1-2</inkml:trace>
  <inkml:trace contextRef="#ctx0" brushRef="#br0" timeOffset="104772.4761">2501 16695,'0'0,"0"0,0 0,0 0,0 0,0 0,9-20,-9 20,0 0,0 0,12-37,-12 37,0 0,16-56,-16 56,22-90,-1-25,-5-24,2-18,3-14,1-8,10-8,2-6,8 7,2 9,6 20,-5 19,-2 21,-9 28,-11 29,-9 29,-14 21,0 22,-14 33,-12 39,-7 44,-4 43,0 37,7 18,9 16,13 8,15-8,-2-23,22-21,-7-43,0-38,-5-38,-3-39,0-28,6-20,0-17,2-27,-7-30,-5-34,-2-38,-9-22,18-19,-5-11,4-6,10 3,9 7,4 8,11 23,4 21,-4 24,-3 34,-6 30,-10 34,-10 37,-17 47,1 51,-11 58,-9 51,-4 43,7 24,11 12,11 1,18-27,5-33,1-46,-2-58,1-50,-4-40,2-42,7-11,1-36,-3-36,-8-33,-13-35,-7-28,-12-14,15-12,-3-7,7 4,3 6,2 13,5 15,2 23,4 19,-5 28,-1 33,-7 23,-3 27,-4 21,2 8,2 37,0 34,-9 43,1 43,-10 36,4 34,8 34,3 25,36 19,14 3,32-5,24-18,26-35,6-38</inkml:trace>
  <inkml:trace contextRef="#ctx0" brushRef="#br0" timeOffset="110575.0564">8626 8036,'0'0,"0"0,0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13,55-13,0 0,0 0,0 0,-40 18,40-18,0 0,0 0,-42 13,42-13,0 0,-37 13,37-13,-31 13,8-4,10-9,13 0,0 9,0-9,0 0,0 0,0 0,0 0,0 12,-1 5,1 7,0 10,-10 4,-3 5,-2-2,2-5,4-10,9-10,0-5,0-11,14 9,-6-9,-8 0,11 0,-2 0,2 0,9-12,6 12,6-17,4 17,5-14,2 14,-6 0,-3 8,-13 7,-13 5,-8 5,-11 2,-2 0,-4-2,-2 0,-1-6,2-5,2-14</inkml:trace>
  <inkml:trace contextRef="#ctx0" brushRef="#br0" timeOffset="112303.2292">16108 10665,'0'0,"0"0,0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0,-21-16,21 16,0 0,0 0,0 0,0 0,-27 16,27-16,0 0,0 0,0 0,-41 22,41-22,0 0,0 0,-46 21,46-21,0 0,-40 18,40-18,-31 15,12-7,19-8,-8 0,8 9,13-9,10 10,13-11,14 0,8 0,7-11,-8 12,-8-14,-16 14,-15 0,-18 0,-12 10,-21 8,-16 6,-9 0,0-2,9-5,14-3,11-4,24-10,-1 14,28-14,18 16,18-17,12 0,0 0,-9 0,-16 1,-18 8,-18 3,-14 4,-29 8,-10 0,-10-2,-3-1,7-7,9-2,12-2,14-9,9 18,35-10,14 1,19-2,10-8,-8 14,-10-14,-22 16,-17-15,-20 17,-26-6,-16 0,-16 0,-2-11,5 14,15-12,14 7,16-9,18 0,19 13,11-15,8 14,-2 0,-10-2,-13 1,-21-1,-10-1,-27 5,-15-3,-8 0,4-9,10 8,17-9,13-1,15 12,21-12,16 16,13-4,4-2,-13 0,-10-1,-17-10,-13 17,-28-6,-8 2,-3-1,8-2,15-9,16 11,8 3,16 9,15 10,10 8,0-4</inkml:trace>
  <inkml:trace contextRef="#ctx0" brushRef="#br0" timeOffset="116883.6872">10958 10655,'0'0,"0"0,0 0,0 0,0 0,0 0,0 0,0 0,0 0,0 0,0 0,0 0,0 0,0 0,0 0,0 0,192-18,-170 18,1 0,2-11,26 10,6-6,1 7,3 0,1 7,-3 2,-10 4,-8 7,-18 4,-23 6,-1 11,-22 5,-16 4,-10 0,-9-2,-6-4,5-5,5-5,15-6,17-9,13-2,21 0,18 3,23-1,22 2,13-7,3 0,-5-5,-10 4,-10 3,-10 1,-14 4</inkml:trace>
  <inkml:trace contextRef="#ctx0" brushRef="#br0" timeOffset="117870.7859">12314 12729,'0'0,"0"0,0 0,0 0,0 0,0 0,0 0,0 0,0 0,0 0,0 0,0 0,0 0,0 0,0 0,0 0,0 0,0 0,0 0,0 0,0 0,0 0,0 0,0 0,0 0,0 0,0 0,0 0,0 0,0 0,0 0,0 0,0 0,0 0,0 0,0 0,0 0,0 0,0 0,0 0,0 0,0 0,0 0,0 0,0 0,203 51,-194-51,-1 0,-8 0,18 0,-18 0,8 0,-8 0,0 0,0 0,0 0,0 0,0 0,0 0,0 0,0 0,0 0,0 0,0 0,-10 10,0-10,-6 15,-6-4,-6 2,-1-2,-2 1,2 0,4-4,4-8,5 12,5-12,3 8,8-8,0 0,0 0,0 0,0 0,0 0,0 0,0 0,0 0,0 0,0 0,0 0,0 0,0 0,0 0,0 0,0 0,0 0,0 0,0 0,0 0,0-9,11-6</inkml:trace>
  <inkml:trace contextRef="#ctx0" brushRef="#br0" timeOffset="119793.9782">11355 10749,'0'0,"0"0,0 0,0 0,0 0,0 0,0 0,0 0,0 0,0 0,0 0,0 0,0 0,0 0,0 0,0 0,0 0,0 0,0 0,0 0,0 0,0 0,0 0,-167 2,167-2,0 0,-20 0,20 0,-37 0,6-8,11 8,20 0,15 0,26-1,23-10,20 0,11 2,1 0,-8 8,-20 1,-26-9,-20 10,-31 9,-27 5,-30 8,-29 6,-16 4,-8 3,14 3,18-6,29-5,30-9,28-3,34-5,28-3,26-7,23-2,13 2,0-10,-11 9,-22 0,-26 11,-28 0,-37 7,-18 7,-39 8,-30 5,-15 5,-2-2,24-6,30-7,38-7,41-11,42-2,36-8,25 0,7 0,-16-22</inkml:trace>
  <inkml:trace contextRef="#ctx0" brushRef="#br0" timeOffset="120396.0384">10071 10499,'0'0,"0"0,0 0,0 0,0 0,0 0,0 0,0 0,0 0,0 0,0 0,0 0,0 0,181 59,-153-59,30 0,-1 9,-1-9,-1 0,-5 8,-9-9,-10 1,-10 10,-12-2,-9 6,-15 9,-9 10,-10 9,-2 9,-2 8,1 10,1 15,8 11,4 11,14 0,8-14</inkml:trace>
  <inkml:trace contextRef="#ctx0" brushRef="#br0" timeOffset="121621.1609">12322 12873,'0'0,"0"0,0 0,0 0,0 0,0 0,0 0,0 0,0 0,0 0,0 0,0 0,0 0,0 0,0 0,0 0,0 0,0 0,0 0,0 0,0 0,0 0,0 0,0 0,0 0,0 0,0 0,0 0,0 0,0 0,0 0,0 0,0 0,0 0,0 0,0 0,0 0,0 0,0 0,0 0,0 0,0 0,0 0,0 0,0 0,0 0,0 0,0 0,0 0,0 0,137-89,-137 89,0 0,20-18,-20 18,17-13,-6 4,-11 9,0 0,-22 20,-14-1,-19 5,-17-2,-6 0,1-4,18-4,23-3,24-3,25 1,35-1,30 8,27 2,13 0,-1 1,-15 1,-24-7,-28-4,-30 2,-29-2,-36 3,-30 3,-29 3,-15 5,2 1,17 4,31-3,32-4,37 4,34-2,31 2,30 2,17-5,8-2,-10-3,-23-1,-28-6,-29 3,-29 4,-48 2,-26 5,-34 2,-16 5,5 1,17 3,23 0,33-8,27-2,18-1,40 3,13 1,17 0,5-6,-6-5,-17-4,-17-14,-19 10,-16-9,-24 1,-12 6,-4-7,2-15</inkml:trace>
  <inkml:trace contextRef="#ctx0" brushRef="#br0" timeOffset="122193.2181">13094 12779,'0'0,"0"0,0 0,0 0,0 0,0 0,0 0,0 0,0 0,0 0,0 0,0 0,0 0,0 0,0 0,0 0,0 0,0 0,0 0,0 0,0 0,0 0,0 0,0 0,0 0,0 0,0 0,0 0,0 0,0 0,0 0,0 0,0 0,0 0,0 0,0 0,0 0,0 0,0 0,0 0,0 0,0 0,0 0,0 0,0 0,0 0,0 0,0 0,0 0,0 0,0 0,0 0,0 0,0 0,0 0,0 0,0 0,0 0,0 0,0 0,0 0,0 0,0 0,0 0,0 0,0 0,0 0,0 0,0 0,0 0,0 0,0 0,0 0,0 0,0 0,0 0,0 0,0 0,0 0,0 0,0 0,0 0,0 0,0 0,102-13,-102 13,0 0,63-1,-63 1,63 0,-7 20,-9 6,-16 8,-21 12,-19 8,-23 5,-19 3,-9 0,-5-3,4-3,10-9,13-9,16-10,22-6,10 0,21 3,16 1,13 0,9-3,9-11,1-14,2-10</inkml:trace>
  <inkml:trace contextRef="#ctx0" brushRef="#br0" timeOffset="123130.3118">15668 10630,'0'0,"0"0,0 0,0 0,0 0,0 0,0 0,0 0,0 0,0 0,0 0,0 0,0 0,-137 96,137-96,-35 11,-3-1,4-9,-24 20,16-12,19-9,23 0,0 0,38 8,22-8,23-1,20-11,6 10,-8 1,-14-1,-26 1,-28 1,-24 0,-24 0,-23-9,-26 11,-18 0,-9-12,7 12,17-2,27 13,26 4,29 9,34 8,29 13,15 6,5 2,-13-6,-25-7,-35-10,-41-10,-48-8,-46-12,-29-1,-3 2,22-2,42-1,46 2,46 24,44 10,37 22,32 16,8 8,-4 3,-24-5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1:37.561"/>
    </inkml:context>
    <inkml:brush xml:id="br0">
      <inkml:brushProperty name="width" value="0.05292" units="cm"/>
      <inkml:brushProperty name="height" value="0.05292" units="cm"/>
      <inkml:brushProperty name="color" value="#FF0000"/>
    </inkml:brush>
  </inkml:definitions>
  <inkml:trace contextRef="#ctx0" brushRef="#br0">20370 4154,'0'0,"0"0,0 0,0 0,0 0,0 0,0 0,0 0,0 0,0 0,0 0,0 0,0 0,0 0,0 0,0 0,0 0,0 0,0 0,0 0,0 0,0 0,0 0,0 0,0 0,0 0,0 0,0 0,0 0,0 0,0 0,0 0,0 0,0 0,0 0,0 0,0 0,0 0,0 0,0 0,0 0,0 0,0 0,0 0,0 0,0 0,0 0,0 0,0 0,0 0,0 0,0 0,0 0,0 0,0 0,0 0,0 0,0 0,0 0,0 0,0 0,0 0,0 0,0 0,0 0,0 0,0 0,0 0,0 0,0 0,0 0,0 0,0 0,0 0,0 0,179-50,-179 50,21-12,2 0,6 0,-3 6,-2 6,-5-9,-10 9,-9 0,0 15,-25 1,-10 11,-13 3,-12 6,-12 3,-3 5,-12 2,8 0,7-4,19-10,24-11,17-21,12 0,31-24,18-18,24-16,22-10,15-6,11 4,-9 7,-14 10,-20 15,-27 16,-15 14,-18 7,-18 10,-1 8,-36 10,-1 13,-20 14,-20 14,-9 12,-9 6,2 2,14-7,19-20,25-20,18-21,18-20,19 0,16-31,23-11,28-17,20-11,15-6,11 0,2 6,-7 8,-15 17,-25 13,-24 15,-25 17,-19 0,-19 9,-29 12,-26 13,-32 14,-23 11,-12 9,-3 5,17 0,20-8,22-10,33-18,33-17,10-20,31-16,24-17,24-21,24-15,11-3,8-1,3 8,-16 16,-21 11,-35 18,-32 20,-31 0,-28 19,-31 20,-25 17,-13 11,4 2,20-6,20-8,28-9,24-9,28-8,21-8,28-13,26-6,27-19,22-12,12-6,-2-9</inkml:trace>
  <inkml:trace contextRef="#ctx0" brushRef="#br0" timeOffset="7146.7146">22303 4107,'0'0,"0"0,0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16,-64-16,0 0,0 0,0 0,0 0,16 0,-16 0,0 0,0 0,0 0,22 0,-22 0,0 0,0 0,28 0,-28 0,0 0,34-9,-34 9,38 0,8 0,5-9,4 9,1 0,0-11,0 12,3-1,-2-8,-2 7,-5 1,-7 1,-11-1,-11 0,-12 0,-9 25,-14 5,-13 12,-18 15,-12 11,-14 12,-7 10,3 6,9-5,14-10,22-17,12-22</inkml:trace>
  <inkml:trace contextRef="#ctx0" brushRef="#br0" timeOffset="8780.8778">20555 11936,'0'0,"0"0,0 0,0 0,0 0,0 0,0 0,0 0,0 0,0 0,0 0,0 0,0 0,0 0,0 0,0 0,0 0,0 0,0 0,0 0,0 0,0 0,0 0,0 0,0 0,0 0,0 0,0 0,0 0,0 0,0 0,0 0,0 0,0 0,-161 13,161-13,-50 31,2 7,8 4,6 2,6 3,3 0,4-8,5-5,3-11,12-12,1-11,1-9,20-18,13-19,13-15,6-7,4 3,-5 10,-8 11,-12 17,-13 10,-11 17,-8 0,-13 18,-13 13,-16 10,-10 12,-3 3,5-6,7-5,11-9,13-11,7-9,12-16,19 0,7 0,12-18,9-7,5-6,4-4,0 2,-4 3,-4 5,-11 5,-13 10,-12 10,-12 0,0 18,-20 12,-17 13,-11 10,-11 9,4-1,4-4,9-13,13-13,16-14,13-17,11-2,14-17,15-12,12-9,9-4,1 1,-6 8,-10 6,-9 8,-14 11,-8 10,-15 0,-1 22,-31 7,-10 12,-8 10,-6 3,3 3,9-7,8-4,12-9,23-9,0-7,30-12,9-9,10 0,5 0,9 0,-6-11,0 11,-8 11,-9 11,-19 12,-21 10</inkml:trace>
  <inkml:trace contextRef="#ctx0" brushRef="#br0" timeOffset="19598.9597">4383 9944,'0'0,"0"0,0 0,0 0,0 0,0 0,0 0,-11 136,11-136,0 0,-1 37,1-37,7 38,-8 0,14 41,-8-2,-6-2,10-5,-11-14,1-13,1-19,-16-25,5-10,0-28</inkml:trace>
  <inkml:trace contextRef="#ctx0" brushRef="#br0" timeOffset="19858.9857">4430 9680,'0'0,"0"0,0 0,0 0,0 0,0 0,0 0,0 0,0 0,0 0,0 0,0 0,0 0,0 0,0 0,0-8,0 8,0 0,0 0,0 0,0 0,0 0,0 0,0 0,0 0,0 0,0 0,0 0,-8 0,8 0,0 0,0 0,0 0,0 0,0 0,0 0,0 0,0 0,0 0,0 0,0 0,0 0,0 0,0 0,0 0,0 0,0 0,0 0,0 0,0 0,0 0,0 0,0 0,0 0,0 0,0 0,0 0,0 0,0 0,0 0,0 0,9 0,-9 0,0 0,0 0,0 0,0 0,0 0,0 0,0 0,12 0,-12 0,0 0,0 0,0 0,0 0,0 0,0 0,18 16,-18-16,0 0,0 0,0 0,0 0,0 0,21 17,-21-17,0 0,0 0,0 0,0 0,22 23,-22-23,0 0,0 0,0 0,17 27,-17-27,0 0,0 0,8 32,-8-32,0 0,0 36,0-36</inkml:trace>
  <inkml:trace contextRef="#ctx0" brushRef="#br0" timeOffset="20339.0337">4604 10167,'-1'14,"1"2,0-16,0 0,0 0,0 13,0-13,0 0,-1 24,1-24,-1 16,1-6,0-10,0 0,0 0,0 0,0 0,0 0,0 0,0 0,0 0,0 0,8 0,-8 0,0 0,0 0,0 0,0 0,0 0,0 0,0 0,0 0,0 0,0 0,0 0,0 0,0 0,0 0,0 0,0 0,0 0,0 0,0 0,0 0,0 0,0 0,0 0,0 0,0 0,1-17,-1 17,0 0,0 0,0 0,0 0,0 0,1-23,-1 23,0 0,0 0,0 0,0 0,0-31,0 31,0 0,0 0,0 0,10-38,-10 38,0 0,0 0,13-48,-13 48,0 0,22-53,-22 53,29-57,8 4,7 13,-2 14,3 17,-5 9,1 17,-3 8,-7 7,-9 7,-4 6,-5 6,-4 7,-11 0,10 3,-10-7,1-10,1-17,0-11,0-16,9 0,5-28,11-1,10-9</inkml:trace>
  <inkml:trace contextRef="#ctx0" brushRef="#br0" timeOffset="20479.0477">5559 10165,'0'0,"0"0,0 0,0 0,0 0,8 0,-8 0,0 0,0 0,0 0</inkml:trace>
  <inkml:trace contextRef="#ctx0" brushRef="#br0" timeOffset="21324.1321">5543 10154,'0'0,"0"0,-12 0,12 0,-11-11,-3 11,-6-9,-4 10,-4-1,-7 23,1 2,2 9,4 1,9 2,19-6,-1-11,14-9,15-11,9-12,8-14,4-9,3-15,-2-9,1-12,-1-12,0-11,-6-9,-6 6,-9 12,-12 20,-15 19,-2 18,-26 14,-4 14,-5 10,-1 15,-1 14,3 12,2 10,5 13,4 11,7 3,14-3,0-4,21-9,3-8,10-8,5-12,9-7,7-16,10-22,6 1,4-20,-1-14,-9-7,-13-2,-12 2,-14 3,-9 5,-15 2,-18 6,-13 4,-9 10,-7 12,-2 14,9 13,10 10,13 10,15 9,19-3,12-4,15-13,7-9,4-11,1-8,-4-9,-5-11,-5-10,-9-11,-9-6,-9-6</inkml:trace>
  <inkml:trace contextRef="#ctx0" brushRef="#br0" timeOffset="21592.1589">6375 9988,'0'0,"0"0,0 0,0 0,0 0,0 0,0 0,0 0,114 105,-114-105,35 46,4 3,1-2,2-3,-2-9,-4-7,1-6,-4-8,-8-14,-6 8,-19-18,0-5</inkml:trace>
  <inkml:trace contextRef="#ctx0" brushRef="#br0" timeOffset="21795.1791">6653 10112,'-24'26,"-1"3,25-29,0 0,-26 30,26-30,-48 59,3-3,11-10,12-17,22-29,0 0</inkml:trace>
  <inkml:trace contextRef="#ctx0" brushRef="#br0" timeOffset="22842.284">6952 9985,'0'0,"0"0,0 0,0 0,0 0,0 0,0 0,0 0,0 0,0 0,0 0,0 0,0 0,0 0,0 0,0 0,0 0,0 0,0 0,0 0,0 0,0 0,0 0,0 0,0 0,0 0,0 0,0 0,0 0,0 0,0 0,0 0,0 0,0 0,0 0,0 0,0 0,0 0,0 0,0 0,0 0,0 0,0 0,0 0,0 0,0 0,0 0,0 0,0 0,0 0,0 0,0 0,0 0,0 0,0 0,0 0,0 0,0 0,0 0,0 0,0 0,0 0,0 0,0 0,0 0,0 0,0 0,0 0,0 0,0 0,0 0,0 0,0 0,0 0,15 100,-15-100,0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0,0-7,0 7,0 0,0 0,0 0,0 0,0 0,0 0,0 0,0 0,0 0,0 0,0 0,0 0,0 0,0 0,0 0,0 0,0 0,9-2,-9 2,0 0,0 0,0 0,0 0,0 0,0 0,0 0,0 0,0 0,0 0,0 0,0 0,0 0,0 0,0 0,0 0,0 0,0 0,0 0,0 0,0 0,0 0,0-13,0 13,0 0,0-16,0 16</inkml:trace>
  <inkml:trace contextRef="#ctx0" brushRef="#br0" timeOffset="23315.3311">7361 9718,'0'0,"0"0,0 0,0 0,0 0,0 0,0 0,0 0,0 0,0 0,0 0,0 0,0 0,0 0,0 0,0 0,0 0,0 0,0 0,0 0,0 0,0 0,0 0,0 0,0 0,0 0,0 0,0 0,0 0,0 0,0 0,0 0,0 0,0 0,175 4,-175-4,50 0,-6 9,-13 16,-14 9,-18 16,-12 13,-18 9,-10 3,-8 1,3-6,1-8,13-10,17-12,22-9,21-9,20-3,19-5,7-4,0-10,-6-2,-8 2</inkml:trace>
  <inkml:trace contextRef="#ctx0" brushRef="#br0" timeOffset="23753.3751">8788 10140,'0'0,"0"0,0 0,0 0,0 0,0 0,0 0,0 0,0 0,0 0,0 0,0 0,0 0,0 0,0 0,0 0,0 0,0 0,0 0,0 0,0 0,0 0,0 0,0 0,0 0,0 0,0 0,0 0,0 0,0 0,0 0,0 0,0 0,0 0,0 0,0 0,0 0,0 0,0 0,0 0,0 0,0 0,0 0,0 0,0 0,0 0,0 0,0 0,0 0,0 0,0 0,0 0,0 0,166 12,-166-12,57 1,-3-1,-7-2,-11-9,-14 3,-13-4,-9 0</inkml:trace>
  <inkml:trace contextRef="#ctx0" brushRef="#br0" timeOffset="23947.3945">8997 10017,'0'23,"-11"9,11-32,0 0,0 0,-1 34,1-34,0 0,-16 63,16-63,-2 62,2-15,-1-24</inkml:trace>
  <inkml:trace contextRef="#ctx0" brushRef="#br0" timeOffset="24253.4251">9494 9742,'55'93,"-55"-54,0-39,0 0,-1 45,1-45,10 93,-11 24,-12 11,-1 5,-4-8,-1-18</inkml:trace>
  <inkml:trace contextRef="#ctx0" brushRef="#br0" timeOffset="25989.5987">8581 11530,'0'0,"0"0,0 0,0 0,0 0,0 0,0 0,0 0,0 0,0 0,0 0,0 0,0 0,0 0,0 0,0 0,0 0,0 0,0 0,0 0,0 0,0 0,0 0,0 0,0 0,0 0,0 0,0 0,0 0,0 0,0 0,0 0,0 0,0 0,0 0,0 0,0 0,0 0,0 0,0 0,0 0,0 0,0 0,182 38,-182-38,89-1,4-7,-8 8,-15-1,-23-9,-19-2</inkml:trace>
  <inkml:trace contextRef="#ctx0" brushRef="#br0" timeOffset="26228.6226">8999 11372,'0'12,"0"7,0-19,0 0,0 0,0 0,-1 22,1-22,0 0,0 0,-1 47,1-47,0 0,-21 58,21-58,-23 63,1 4,5-10,6-12,11-18</inkml:trace>
  <inkml:trace contextRef="#ctx0" brushRef="#br0" timeOffset="26682.668">9366 11381,'0'0,"0"0,0 0,0 0,0 0,0 0,0 0,0 0,0 0,0 0,0 0,0 0,0 0,0 0,0 0,0 0,0 0,0 0,0 0,0 0,0 0,195 104,-152-82,-9 3,-15 3,-21 10,-15 12,-19 9,-14 5,-9 2,4-1,3-3,7-6,18-5,10-3,17-1,36-1,18 1,16-6,-3-8,-10-9</inkml:trace>
  <inkml:trace contextRef="#ctx0" brushRef="#br0" timeOffset="27245.7243">7699 10724,'0'0,"0"0,0 0,0 0,0 0,0 0,0 0,0 0,41 136,-41-136,13 55,0 54,-13-98,0-11,0 12,14-12,-14 0,11-25,-10-4</inkml:trace>
  <inkml:trace contextRef="#ctx0" brushRef="#br0" timeOffset="27404.7402">7757 10828,'0'0,"91"95,-91-95,0 0,9 21,-9-21,23 41,-11 0,-12-9</inkml:trace>
  <inkml:trace contextRef="#ctx0" brushRef="#br0" timeOffset="27934.7932">4504 10885,'0'0,"0"0,0 0,0 0,0 0,0 0,0 0,0 0,0 0,0 0,0 0,0 0,0 0,0 0,0 0,0 0,0 0,0 0,0 0,0 0,0 0,0 0,0 0,0 0,0 0,0 0,0 0,0 0,0 0,0 0,0 0,0 0,0 0,0 0,0 0,0 0,0 0,0 0,0 0,0 0,0 0,0 0,0 0,0 0,0 0,0 0,0 0,0 0,0 0,0 0,0 0,0 0,0 0,0 0,0 0,0 0,0 0,0 0,0 0,0 0,0 0,-28 109,28-109,0 0,-20 36,-15 12,-9 5,0 0,5-11,10-20,16-22,14-18</inkml:trace>
  <inkml:trace contextRef="#ctx0" brushRef="#br0" timeOffset="28106.8104">4650 11103,'-16'19,"-1"-2,17-17,0 0,0 0,-16 13,16-13,0 0,-32 22,32-22</inkml:trace>
  <inkml:trace contextRef="#ctx0" brushRef="#br0" timeOffset="35890.5887">20147 5711,'0'0,"0"0,0 0,0 0,0 0,0 0,0 0,0 0,0 0,0 0,0 0,0 0,0 0,0 0,0 0,0 0,0 0,0 0,0 0,0 0,0 0,0 0,0 0,0 0,0 0,0 0,0 0,0 0,0 0,0 0,0 0,0 0,0 0,0 0,0 0,0 0,0 0,0 0,0 0,0 0,0 0,0 0,0 0,0 0,0 0,0 0,0 0,0 0,0 0,0 0,0 0,0 0,0 0,0 0,0 0,0 0,0 0,0 0,0 0,0 0,0 0,0 0,0 0,0 0,0 0,0 0,0 0,0 0,0 0,0 0,0 0,0 0,0 0,0 0,0 0,0 0,0 0,0 0,0 0,0 0,0 0,0 0,0 0,0 0,96-38,-96 38,0 0,65-8,-65 8,77-2,8 4,5-2,2 12,1-12,-10 11,-8-11,-9 0,-9 0,-7-2,-11 4,-15-28</inkml:trace>
  <inkml:trace contextRef="#ctx0" brushRef="#br0" timeOffset="38507.8504">20177 6686,'0'0,"0"0,0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53,11-53,0 0,0 0,0 0,0 0,29 8,-29-8,0 0,0 0,0 0,37 0,-37 0,0 0,0 0,48 13,-48-13,0 0,53-1,-53 1,63 9,10-10,6 1,11-8,5 8,4-17,-3 17,-7-11,-10 11,-20-2,-23 2</inkml:trace>
  <inkml:trace contextRef="#ctx0" brushRef="#br0" timeOffset="48012.8008">22920 4057,'0'0,"0"0,0 0,0 0,0 0,0 0,0 0,0 0,0 0,0 0,0 0,0 0,0 0,0 0,-171 48,171-48,-67-23,50 23,-5 0,-2 0,-30 0,-13 18,-13 6,-10 4,-1 1,5 1,9-5,16-2,13-7,18-5,18-11,21 0,26-11,28-12,29-7,26-3,14 0,5 8,-5 4,-16 7,-22 7,-29 7,-30-2,-26 2,-28 2,-26 18,-27 6,-23 14,-12 12,-5 10,2 8,20-2,19-6,33-15,30-16,26-16,32-16,20-11,25-11,15-10,2-6,-12 6,-19 12,-24 12,-30 9,-27 35,-43 12,-19 12,-15 8,5-6,9-7,13-13,18-11,17-11,24-19,18 0,13-15,10-9,0-5,-12 4,-12 8,-14 17,-12 11,0 1,-1-2,1-10</inkml:trace>
  <inkml:trace contextRef="#ctx0" brushRef="#br0" timeOffset="48914.8909">23205 4063,'0'0,"0"0,0 0,0 0,0 0,0 0,0 0,0 0,0 0,0 0,0 0,0 0,0 0,0 0,0 0,0 0,0 0,0 0,0 0,0 0,0 0,0 0,0 0,0 0,0 0,0 0,0 0,0 0,0 0,0 0,0 0,0 0,0 0,0 0,0 0,0 0,0 0,0 0,0 0,0 0,0 0,0 0,0 0,0 0,0 0,0 0,0 0,0 0,0 0,0 0,0 0,0 0,0 0,0 0,0 0,0 0,0 0,0 0,0 0,0 0,0 0,0 0,0 0,0 0,0 0,0 0,0 0,0 0,0 0,0 0,0 0,0 0,0 0,0 0,0 0,-13 62,13-62,0 0,0 0,0 0,0 0,0 0,0 0,0 0,0 0,0 0,0 0,0 0,0 0,0 0,0 0,0 0,0 0,0 0,0 0,0 0,0 0,0 0,0 0,0 0,0 0,0 0,0 18,0-18,0 0,0 0,0 0,0 0,0 0,0 0,0 0,0 0,0 0,0 0,0 0,0 0,0 0,0 0,0 0,0 0,0 0,0 0,0 0,0 0,0 0,0 0,0 0,0 0,-13 18,13-18,0 0,0 0,0 0,0 0,0 0,0 0,0 0,0 0,0 0,0 0,0 0,0 0,0 0,0 0,0 0,0 0,0 0,0 0,0 0,0 0,0 0,0 0,0 13,0-13,0 0,0 0,0 0,0 0,0 0,0 0,0 0,0 0,0 0,0 0,0 0,0 0,0 0,0 0,0 0,0 0,0 0,0 0,0 0,0 0,0 0,0 0,0 10,0-10,0 0,0 0,0 0,0 0,0 0,0 0,0 0,0 0,0 0,0 0,0 0,0 0,0 0,0 0,0 0,0 0,0 0,0 0,0 0,0 0,0 0,0 8,0-8,0 0,0 0,0 0,0 0,0 0,0 0,0 0,0 0,0 0,0 0,0 0,0 0,0 0,0 0,0 0,0 0,0 0,0 0,0 0,0 0,0 0,0 0,0 0,0 0,0 0,0 0,-11 12,11-12,0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0,13-16,-13 16,0 0,0 0,0 0,0 0,0 0,0 0,18-16,-18 16,0 0,0 0,0 0,0 0,0 0,27-17,-27 17,0 0,0 0,0 0,0 0,35-20,-35 20,0 0,0 0,0 0,42-14,-42 14,0 0,0 0,40-10,-40 10,0 0,37 0,-37 0,29 0,-7 10,-13 9,-10 5,-13 6,-12 2,-4 0,-1-3,3-6,5-7,10-7,5-9,8 0,17 0,11 0,16 0,8-11,-3 11,-9 0,-12 9,-14 9,-15 4,-17 6,-17 6,-8 2,-3-2,1-2,10-8,9-6,11-7,15-11,0 0,25-11,0-12,6-10,5-10,5-2</inkml:trace>
  <inkml:trace contextRef="#ctx0" brushRef="#br0" timeOffset="49354.935">23764 4139,'0'0,"0"0,0 0,0 0,0 0,0 0,0 0,0 0,-1 10,1-10,0 0,0 0,0 0,0 0,-12 15,12-15,0 0,0 0,0 0,-16 31,16-31,0 0,0 0,-25 45,25-45,0 0,-32 55,32-55,-39 64,6-4,5-3,14-10,13-10,18-4,9-5,11-8,5-9,5-11,-4-13,-6-8,-5-8,-3-8,-9-2,-19 4,-1 9,-23 9,-8 17,-10 14,0 12,0 15,8 4,11 0,21-1,0-9,11-7,6-15</inkml:trace>
  <inkml:trace contextRef="#ctx0" brushRef="#br0" timeOffset="50550.0545">20734 6099,'0'0,"0"0,0 0,0 0,0 0,0 0,0 0,0 0,0 0,0 0,0 0,0 0,0 0,0 0,0 0,0 0,0 0,0 0,0 0,0 0,0 0,0 0,0 0,0 0,0 0,0 0,0 0,0 0,0 0,0 0,0 0,0 0,0 0,0 0,0 0,0 0,0 0,0 0,0 0,0 0,0 0,0 0,0 0,-114 94,114-94,-75 52,-4 5,1 4,10-3,16-12,19-14,20-16,13-16,24 0,15-22,22-10,17-13,14-10,0 0,-5 5,-10 4,-22 14,-18 13,-19 9,-18 10,-28 16,-11 8,-16 12,-14 12,-1 7,-4 5,8-2,13-5,18-12,25-15,24-15,28-11,21-29,22-5,6-9,-3-3,-12 10,-19 12,-21 13,-22 11,-21 27,-22 12,-18 14,-11 9,1-4,7-8,13-12,18-10,21-7,19-10,26-11,17-21</inkml:trace>
  <inkml:trace contextRef="#ctx0" brushRef="#br0" timeOffset="51349.1343">21293 6056,'0'0,"0"0,0 0,0 0,0 0,0 0,0 0,0 0,0 0,0 0,0 0,0 0,0 0,0 0,0 0,0 0,0 0,0 0,0 0,0 0,0 0,0 0,0 0,0 0,0 0,0 0,0 0,0 0,0 0,0 0,0 0,0 0,0 0,0 0,0 0,0 0,0 0,0 0,0 0,0 0,0 0,0 0,0 0,0 0,0 0,210 43,-147-51,6-1,-3 9,-7-14,-7 14,-10 0,-12 0,-9 0,-6 0,-5 0,-10 10,1 7,0 13,-2 17,-18 17,-7 22,-14 16,-10 12</inkml:trace>
  <inkml:trace contextRef="#ctx0" brushRef="#br0" timeOffset="61673.1667">20218 9604,'0'0,"0"0,0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 40,-82-40,0 0,0 0,0 0,23-11,-23 11,0 0,0 0,30 0,-30 0,0 0,36-1,-36 1,39-12,5 12,1 0,3 0,8-10,4 10,7-2,7-6,1 8,0-1,-3-8,-10 8,-11 1,-12-11,-9 11,-7-13</inkml:trace>
  <inkml:trace contextRef="#ctx0" brushRef="#br0" timeOffset="62265.2257">20089 10630,'0'0,"0"0,0 0,0 0,0 0,0 0,0 0,0 0,0 0,0 0,0 0,0 0,0 0,0 0,0 0,0 0,0 0,0 0,0 0,0 0,0 0,0 0,0 0,0 0,0 0,0 0,0 0,0 0,0 0,0 0,0 0,0 0,0 0,0 0,0 0,0 0,0 0,0 0,0 0,0 0,0 0,0 0,0 0,0 0,0 0,0 0,0 0,0 0,0 0,0 0,0 0,0 0,0 0,0 0,0 0,0 0,0 0,0 0,0 0,0 0,0 0,0 0,0 0,0 0,0 0,0 0,-36 90,36-90,0 0,0 0,0 0,16 6,-16-6,0 0,0 0,0 0,0 0,0 0,0 0,0 0,8 0,-8 0,0 0,0 0,0 0,0 0,0 0,0 0,0 0,0 0,0 0,0 0,0 0,0 0,0 0,15 0,-15 0,0 0,0 0,0 0,0 0,20-9,-20 9,0 0,0 0,0 0,27 0,-27 0,0 0,0 0,40-10,-40 10,0 0,53 0,-53 0,67-16,10 6,9 9,2-10,-1 10,-3 2,-12-2,-13 1</inkml:trace>
  <inkml:trace contextRef="#ctx0" brushRef="#br0" timeOffset="70618.0611">21650 9047,'0'0,"0"0,0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33,-24-33,0 0,0 0,0 0,0 0,0 0,0 0,0 0,0 0,0 0,0 0,0 0,0 0,0 0,0 0,0 0,0 0,0 0,0 0,0 0,0 0,0 0,0 0,0 0,0 0,0 0,0 0,0 0,0 0,0 0,0 0,0 0,0 0,0 0,0 0,8-1,-8 1,0 0,0 0,0 0,0 0,0 0,0 0,0 0,0 0,0 0,0 0,0 0,0 0,0 0,0 0,0 0,0 0,0 0,14 0,-14 0,11 0,-11 0,0 0,0 0,0 0,0 0,0 0,15 0,-15 0,0 0,0 0,0 0,0 0,21 0,-21 0,0 0,0 0,0 0,23-10,-23 10,0 0,0 0,30 0,-30 0,0 0,35 0,-35 0,37-9,2 9,1-9,-4 9,-7 0,-5-9,-6 9,-6 0,-12 8,0 6,0 7,1 8,-11 9,-5 10,-8 8,-7 9,-6 4,-3-2,1-7,11-13,7-11,20-17,0-19,23-13</inkml:trace>
  <inkml:trace contextRef="#ctx0" brushRef="#br0" timeOffset="71635.1627">21723 6002,'0'0,"0"0,0 0,0 0,0 0,0 0,0 0,0 0,-115 95,115-95,-49 35,-55 29,92-55,12-9,-10 13,2 1,8-14,0 8,25-8,3-9,12-5,10-4,5-3,2 1,-9 3,-11 4,-13 14,-24-1,-1 20,-29 8,-12 8,-8 4,-1-2,12-5,13-8,13-8,13-8,19-9,15 0,19-10,9-6,1 1,-10 2,-17 13,-19 0,-17 8,-18 13,-15 8,-9 7,0-1,5-2,10-6,9-5,20-5,-2-5,0-3,22-1,1 0,6-8,5 10,2-10,1-22</inkml:trace>
  <inkml:trace contextRef="#ctx0" brushRef="#br0" timeOffset="72218.2211">22302 6145,'0'0,"0"0,0 0,0 0,0 0,0 0,0 0,0 0,0 0,0 0,0 0,0 0,0 0,0 0,0 0,0 0,0 0,0 0,0 0,0 0,0 0,0 0,0 0,0 0,0 0,0 0,0 0,0 0,0 0,0 0,0 0,0 0,0 0,0 0,0 0,0 0,0 0,0 0,0 0,0 0,0 0,0 0,0 0,0 0,0 0,0 0,36-51,-36 51,0 0,0 0,0 0,0 0,36-13,-36 13,0 0,0 0,0 0,38-8,-38 8,0 0,0 0,35 0,-35 0,0 0,27 0,-9 12,-7 9,-11 9,-21 10,-6 4,-11 7,-1 0,-4 0,4-4,0-3,9-8,8-9,12-7,10-10,0-10,27 10,0-10,10 0,4 0,7-17,-4 5,-6-1,-5-3,-12 0</inkml:trace>
  <inkml:trace contextRef="#ctx0" brushRef="#br0" timeOffset="72889.2882">22803 6138,'0'0,"0"0,0 0,0 0,0 0,0 0,0 0,0 0,0 0,0 0,0 0,0 0,0 0,0 0,0 0,0 0,0 0,0 0,0 0,0 0,0 0,0 0,0 0,0 0,0 0,0 0,0 0,0 0,0 0,0 0,0 0,0 0,0 0,0 0,0 0,0 0,0 0,0 0,0 0,0 0,0 0,0 0,0 0,0 0,0 0,0 0,0 0,0 0,0 0,0 0,0 0,-61-32,61 32,0 0,0 0,0 0,0 0,0 0,-25 0,25 0,0 0,0 0,0 0,0 0,-29 0,29 0,0 0,0 0,-27 0,27 0,0 0,0 0,-23 9,23-9,0 0,-18 0,18 0,-16 0,8 0,8 7,-8-7,8 0,0 0,0 13,0-1,1 7,-11 3,11 0,-10-1,9-4,0-3,-8-3,8-2,0-9,0 12,0-12,0 0,14 0,7 1,10-10,9 9,4 0,4-1,-3 1,-7 21,-6 0,-12 5,-9 4,-11 4,-8 5,-12 2,-13 3,-15 0,-9-2,-5-6</inkml:trace>
  <inkml:trace contextRef="#ctx0" brushRef="#br0" timeOffset="73979.3971">20543 9275,'0'0,"0"0,0 0,0 0,0 0,0 0,0 0,0 0,0 0,0 0,0 0,0 0,0 0,0 0,0 0,0 0,0 0,0 0,0 0,0 0,0 0,0 0,0 0,0 0,0 0,0 0,0 0,0 0,0 0,0 0,0 0,0 0,0 0,0 0,0 0,0 0,0 0,0 0,0 0,0 0,0 0,0 0,0 0,0 0,0 0,0 0,19-93,-19 93,0 0,0 0,0 0,0 0,11-11,-11 11,0 0,0 0,0 0,24-22,-24 22,0 0,0 0,24-17,-24 17,0 0,18-14,-3 6,-15 8,0 0,0 17,-33 16,-16 12,-12 8,-8 4,2-2,14-12,16-11,19-14,18-18,15 0,17 0,17-29,19-1,11-6,11-10,2-2,-4 1,-9 7,-16 8,-18 11,-19 12,-17 9,-8 24,-31 10,-8 12,-15 11,-14 7,-5 5,0 0,10-10,16-12,18-19,28-13,8-15,27-17,28-8,19-10,10-7,6 0,-10 4,-13 7,-22 12,-23 11,-18 8,-13 19,-20 8,-6 10,-9 10,-3 4,2 3,6 2,9-5</inkml:trace>
  <inkml:trace contextRef="#ctx0" brushRef="#br0" timeOffset="90453.0444">13081 12312,'0'0,"0"0,0 0,0 0,0 0,0 0,0 0,0 0,0 0,0 0,0 0,0 0,0 0,0 0,0 0,0 0,0 0,0 0,0 0,0 0,0 0,0 0,0 0,0 0,0 0,0 0,0 0,0 0,0 0,0 0,0 0,0 0,0 0,0 0,0 0,0 0,0 0,0 0,0 0,0 0,0 0,0 0,0 0,0 0,0 0,0 0,0 0,0 0,0 0,0 0,0 0,0 0,0 0,0 0,0 0,0 0,0 0,0 0,0 0,0 0,0 0,0 0,0 0,0 0,0 0,0 0,0 0,0 0,0 0,0 0,0 0,0 0,0 0,0 0,0 0,149 17,-149-17,44-10,9-4,6-1,6-2,3 0,4 0,1 0,4-3,8 3,6-4,15 1,8 3,7 0,-4 4,-9 1,-13 1,-14 11,-13-12,-16 11,-8 1,-6-8,-7 6,-7 1,-4 1,-11-8,-9 8,0 0,0 0,-10 0,-2-12,-4 12,-1 2,0-11,-1 9,-2 0,-1 0,-2-9,1 9,-1 1,-2-11,-2 10,-3-11,-6 3,-6-5,-1-1,-1-2,7 5,5 0,10 11,11-11,11 11,0 0,0 0,15 0,16 0,21-11,12 10,9 1,4-1,-6 18,-8-6,-8 5,-15-2,-4 5,-10 3,-5-1,-5 2,-7-2,-10 4,1-1,-13 6,-10 5,-9 2,-8 5,-4 0,-5 5,1 3,-1 3</inkml:trace>
  <inkml:trace contextRef="#ctx0" brushRef="#br0" timeOffset="129005.8993">23238 4260,'0'0,"0"0,0 0,0 0,0 0,0 0,0 0,0 0,0 0,0 0,0 0,0 0,0 0,0 0,0 0,0 0,0 0,0 0,0 0,0 0,0 0,0 0,0 0,0 0,0 0,0 0,0 0,0 0,0 0,-126 117,126-117,-50 54,-10 15,60-69,-65 75,3-2,8-10,18-19,14-19,22-16,0-9,20-26,13-7,15-16,15-12,12-9,8-3,7 2,-6 7,-6 12,-17 12,-17 15,-16 11,-13 14,-15 0,0 0,0 24,-31 10,-12 17,-20 19,-10 15,-5 9,6-3,17-16,22-26,20-23,22-27,19-19,18-17,20-16,8-11,7-3,-4 5,-4 11,-12 14,-12 17,-15 9,-15 11,-11 15,-8 4,-1 7,-15 8,-5 9,-7 10,-7 1,0-1,6-15,13-13,16-14,0-11,18 1,14-29,17-6,13-13,8-4,-4 5,-9 9,-15 14,-16 23,-17 2,-10 30,-24 8,-2 10,0 1,1-7,4-1,11-5,11 1,-11-3,0-10</inkml:trace>
  <inkml:trace contextRef="#ctx0" brushRef="#br0" timeOffset="133745.3732">24042 4195,'0'0,"0"0,0 0,0 0,0 0,0 0,0 0,0 0,0 0,0 0,0 0,0 0,0 0,0 0,0 0,0 0,135-95,-135 95,0 0,14-15,-14 15,9-11,-9 11,17-22,-17 22,2-10,-2 10,0 0,9 0,-9 0,16 0,6 0,10 0,8 0,14 0,1 1,4-2,-9 1,-9 14,-12 6,-14 8,-16 11,1 8,-29 6,-7 4,-9-2,-6 1,0-8,5-7,8-7,12-9,9-10,17-5,0-10,9 0,19 10,18-10,11-1,8 3,1-4,-2-10,-5-1,-8-3</inkml:trace>
  <inkml:trace contextRef="#ctx0" brushRef="#br0" timeOffset="135340.5327">14791 11802,'0'0,"0"0,0 0,0 0,0 0,0 0,0 0,0 0,0 0,0 0,0 0,0 0,0 0,0 0,0 0,0 0,0 0,0 0,0 0,0 0,0 0,0 0,0 0,0 0,0 0,0 0,0 0,0 0,0 0,0 0,0 0,0 0,0 0,0 0,0 0,0 0,0 0,0 0,0 0,-145 92,145-92,0 0,0 0,0 0,0 0,0 0,0 0,0 0,0 0,0 0,0 0,0 0,-11 0,11 0,0 0,0 0,0 0,0 0,0 0,0 0,0 0,-1 15,1-15,0 0,0 0</inkml:trace>
  <inkml:trace contextRef="#ctx0" brushRef="#br0" timeOffset="136783.677">14668 11983,'-10'0,"-4"13,14-13,0 0,0 0,0 0,-19 0,19 0,0 0,0 0,-37 23,37-23,0 0,-48 16,48-16,-56 11,-6 0,-3-10,-5 13,-2-12,-1-2,-3 1,-1 0,-2 1,-5-13,-6 13,-8-13,-4 12,-3-11,1 2,-1 0,2-2,2-3,1-4,3-4,4-3,5-4,4-5,7-3,7-5,9-2,6-3,8-3,6-3,10-1,8-3,10-2,14-1,-1 1,21-2,10 3,8 0,7 2,3 2,10 1,6 2,7 2,6 1,9 4,8-1,6 4,8 7,3 1,-2 6,4-1,-1 6,-1 1,2 0,1 8,4-1,6 11,-4-10,-1 10,-9 0,-15 1,-9 12,-14-12,-12 14,-11-6,-13 2,-10-9,-12 16,-15-16,0 13,-14-12,-14 9,-11-10,-8 0,-9-10,1 12,-6-16,-3 6,3-1,-2-1,3-1,1 0,7 2,11 0,11 10,10-10,10 9,10-11,0 0,8-3,12-2,9 0,6 1,7 1,3 3,1 10,2-11,1 12,2-1,1 1,0-2,0 16,-3-6,-2 1,-4 2,-6-1,-3 2,-8 3,-4-1,-4 4,-5 4,-1 1,-13 4,1 0,0 1,-1-1,1-1,11 0,-12 0,10 1,-9-4,0-3,8-7,-8-13,0 11,-11-10,-5-1,-14 1,-16-19,-21 3,-24-5,-24 5,-14-4,1 2,12 5,20-3</inkml:trace>
  <inkml:trace contextRef="#ctx0" brushRef="#br0" timeOffset="138965.8952">20452 11208,'0'0,"0"0,0 0,0 0,0 0,0 0,0 0,0 0,0 0,0 0,0 0,0 0,0 0,0 0,0 0,0 0,0 0,0 0,0 0,71-141,-71 141,0 0,0 0,1-9,-1 9,0 0,12-9,-12 9,0 0,12-14,-12 14,-13 0,-21 11,-24 0,-20-1,-8-9,-3 1,6-2,13 1,20-1,23-9,18 9,20 0,25-1,29 1,33 7,23-8,9 10,-1 1,-13-2,-25 1,-31-9,-30 12,-30-12,-26 15,-31-14,-29 12,-21-11,-8-4,2 13,13-9,21 16,24-6,27-2,28-2,38 2,30 1,36 5,17-1,3 0,-18 1,-33-1,-26-7,-27-8,-32 12,-30-11,-37 8,-31-9,-15 0,4 13,19-12,32 13,33 5,37 10,48 14,41 14,43 13,23 9,5 7,-18 2,-38-17</inkml:trace>
  <inkml:trace contextRef="#ctx0" brushRef="#br0" timeOffset="154987.4972">25058 4080,'0'0,"0"0,0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0,12-82,-12 82,0 0,0 0,0 0,0 0,0 0,0 0,0 0,0 0,0 0,0 0,0 0,0 0,0 0,0 0,0 0,0 0,0 0,0 0,0 0,0 0,0 0,0 0,0 0,0 0,0 0,0 0,0 0,0 0,-8 0,8 0,0 0,0 0,0 0,0 0,0 0,0 0,-16 0,16 0,0 0,0 0,0 0,0 0,0 0,-25-2,25 2,0 0,0 0,0 0,0 0,-30 0,30 0,0 0,0 0,0 0,-35 13,35-13,0 0,0 0,-33 8,33-8,0 0,-31 9,31-9,-24 0,3 15,5-15,6 0,0 11,-2-11,-2 0,-4 11,2-11,0 14,5-14,10 8,-9-8,10 0,0 13,0 0,11 10,-11 3,9 3,-10 0,1-5,0-5,-1-4,2-2,-2 0,1-4,0-9,0 12,0-12,0 0,0 0,0 0,17 0,4 0,8 0,8 0,7-9,0 9,3 0,-7 0,-4 17,-7 2,-10 8,-11 4,-9 8,-21-1,-4 4,-14-2,-6 0,-6-5,-4-9,1-12</inkml:trace>
  <inkml:trace contextRef="#ctx0" brushRef="#br0" timeOffset="155425.541">22348 6243,'0'0,"0"0,0 0,0 0,0 0,0 0,0 0,0 0,0 0,0 0,0 0,0 0,0 0,110-121,-110 121,26-20,2 2,-4 5,20-11,-5 12,-13 11,-15 15</inkml:trace>
  <inkml:trace contextRef="#ctx0" brushRef="#br0" timeOffset="155945.593">22412 6334,'-31'26,"6"-5,25-21,0 0,0 0,0 0,0 0,0 0,0 0,0 0,0 0,-21 18,21-18,0 0,0 0,0 0,0 0,0 0,0 0,0 0,-34 32,34-32,0 0,0 0,0 0,0 0,0 0,0 0,-18 19,18-19,0 0,0 0,0 0,0 0,0 0,0 0,0 0,0 0,0 0,0 0,0 0,38 0,-38 0,0 0,0 0,0 0,59-32,-59 32,0 0,0 0,88-37,-88 37,0 0,107-50,-107 50,115-50,3 3,-18 6,-20 16,-26 14,-31 11,-33 29,-35 10,-27 19,-24 9,-4 4,4-3,19-7,21-18,26-14,29-12,24-17,37-10,26-13,23-12,12-3,-5 0,-16 9,-27 9,-27 21,-34-1,-29 34,-25 8,-14 6,-4-1,7-7,18-10,18-11,17-10,40-10,8-14,18-12,9-17,0-8</inkml:trace>
  <inkml:trace contextRef="#ctx0" brushRef="#br0" timeOffset="156450.6435">23617 6145,'0'0,"0"0,0 0,0 0,0 0,0 0,0 0,0 0,0 0,0 0,0 0,0 0,0 0,0 0,0 0,0 0,106-38,-106 38,0 0,32-12,-32 12,44-15,11 2,10 1,4 2,0 10,-10 0,-13 20,-22 7,-24 12,-24 11,-27 8,-15 2,-11 3,8-8,16-10,19-5,23-11,27-4,30-6,37-8,33-11,25-1,10 2</inkml:trace>
  <inkml:trace contextRef="#ctx0" brushRef="#br0" timeOffset="166143.6127">21626 9161,'0'0,"0"0,0 0,0 0,0 0,0 0,0 0,0 0,0 0,0 0,0 0,0 0,0 0,0 0,0 0,0 0,0 0,0 0,0 0,0 0,0 0,0 0,0 0,0 0,0 0,0 0,169-22,-169 22,25-8,0-2,1 2,30-8,-2 1,3 2,-9 4,-8 9,-17 0,-23 0,-9 0,-22 12,-17 4,-16 4,-6 0,-6 2,3-1,10 0,15-1,19-7,19 0,24-1,25 2,18-2,20-1,7-11,2-1,-12 1,-20-1,-20 1,-21 0,-23 0,-18 11,-22 10,-20 1,-6 4,9-2,17-5,22-1,17 0,11 1,12 6,5-3,1-4,-5-3,-4-5,-9-10,9 10,-9-10,0 0,11 0,0 0,8 0,6-9,1-2,5-4,4-5</inkml:trace>
  <inkml:trace contextRef="#ctx0" brushRef="#br0" timeOffset="166668.6652">22404 9120,'0'0,"0"0,0 0,0 0,0 0,0 0,0 0,0 0,0 0,0 0,0 0,0 0,0 0,0 0,0 0,0 0,0 0,0 0,0 0,0 0,0 0,0 0,0 0,0 0,0 0,0 0,0 0,0 0,0 0,0 0,0 0,0 0,0 0,0 0,0 0,0 0,54 0,-54 0,0 0,0 0,44-8,-44 8,0 0,48-11,-48 11,51 0,-6-9,-7 9,-12 15,-14 6,-11 9,-21 13,-13 9,-10 3,-7 1,5-4,9-11,12-4,12-9,21-5,20-5,26-9,20-9,11 0,6-21,-5-4,-8-6,-13-12</inkml:trace>
  <inkml:trace contextRef="#ctx0" brushRef="#br0" timeOffset="167754.7738">23996 6066,'0'0,"0"0,0 0,0 0,0 0,0 0,0 0,0 0,0 0,0 0,0 0,0 0,0 0,0 0,0 0,0 0,0 0,0 0,0 0,0 0,0 0,0 0,0 0,0 0,0 0,0 0,0 0,0 0,0 0,0 0,0 0,0 0,0 0,0 0,-127 101,127-101,-34 17,-3 2,-38 21,-5 5,3-1,14-8,20-7,21-15,22-14,11 0,20-18,18-9,16-6,16-10,10 0,2 3,-4 5,-14 8,-22 11,-21 16,-32 0,-12 28,-28 8,-16 13,-7 4,0 0,10-5,10-10,17-7,26-8,0-12,39-11,15 0,13-16,6 0,-4 1,-14 3,-18 13,-20 10,-17 18,-30 12,-10 9,-7 4,7-9,11-8,19-14,20-10,17-12,18-1,17-22,9-12,7-12,-4-8</inkml:trace>
  <inkml:trace contextRef="#ctx0" brushRef="#br0" timeOffset="168237.8221">24508 6165,'0'0,"0"0,0 0,0 0,0 0,0 0,0 0,0 0,0 0,0 0,0 0,0 0,0 0,0 0,0 0,0 0,0 0,0 0,37-91,-37 91,0 0,0 0,39-14,-39 14,0 0,45-13,-45 13,50-14,4-1,-1 0,-4 3,-5-1,-11 5,-10 8,-10 0,-13 0,0 13,-8 7,-10 8,-9 11,-2 5,-2 3,-6 15,-1 10,-3 11,-2 9,7 1,7-4</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5:00.630"/>
    </inkml:context>
    <inkml:brush xml:id="br0">
      <inkml:brushProperty name="width" value="0.05292" units="cm"/>
      <inkml:brushProperty name="height" value="0.05292" units="cm"/>
      <inkml:brushProperty name="color" value="#FF0000"/>
    </inkml:brush>
  </inkml:definitions>
  <inkml:trace contextRef="#ctx0" brushRef="#br0">536 16917,'0'0,"0"0,0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92,-48-92,0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0,7-4,-7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0,-10-1,10 1,0 0,0 0,0 0,0 0,0 0,0 0,0 0,0 0,0 0,0 0,0 0,0 0,0 0,0 0,0 0,0 0,0 0,0 0,0 0,-14 8,14-8,0 0,0 0,0 0,0 0,0 0,0 0,0 0,-8 0,8 0,-13 0,13 0,0 0,0 0,0 0,0 0,0 0,-13 11,13-11,0 0,0 0,0 0,0 0,-15 9,15-9,0 0,0 0,0 0,-19 15,19-15,0 0,0 0,-20 16,20-16,0 0,-17 23,17-23,-18 25,9 7,9-32,0 38,1-1,13-1,10-4,9-2,4-4,8-4,-4-7,-3-15,-2 0,-10-18,-6-11,-13-16,-8-7,-18 0,-10 2,-6 15,-7 14,-4 12,0 8,5 13,10-2,8-10,13 0,10 0,17-9,8-5,12-2,7 3,1 2,2 2,-3 9</inkml:trace>
  <inkml:trace contextRef="#ctx0" brushRef="#br0" timeOffset="592.059">2466 17043,'0'0,"0"0,0 0,0 0,0 0,0 0,0 0,0 0,0 0,0 0,0 0,0 0,0 0,0 0,0 0,0 0,0 0,0 0,0 0,0 0,0 0,0 0,0 0,0 0,0 0,0 0,0 0,0 0,0 0,0 0,0 0,0 0,0 0,0 0,-164 6,164-6,-110 38,95-27,1 7,4 4,-4 21,14 12,19-5,22-7,12-13,9-14,2-8,-7-6,-15-2,-16-13,-10 0,-16-8,-1-11,-34-8,-10-9,-11-4,-4-1,5-1,11 5</inkml:trace>
  <inkml:trace contextRef="#ctx0" brushRef="#br0" timeOffset="1124.1122">2056 15226,'0'0,"0"0,0 0,0 0,0 0,0 0,0 0,0 0,1 116,-1-116,12 131,-11-86,0-3,0-5,1 32,10-13,-12-24</inkml:trace>
  <inkml:trace contextRef="#ctx0" brushRef="#br0" timeOffset="1866.1866">2732 13524,'0'0,"0"0,0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 89,59-89,0 0,0 0,0 0,0 0,0 0,-17 14,17-14,0 0,0 0,0 0,0 0,0 0,0 0,0 0,0 0,0 0,0 8,0-8,0 0,0 0,-13 8,13-8,0 0,-11 20,11-20,-12 23,3 7,8 5,1-4,15-5,5-8,10-18,1 0,4-10,0-13,-6-8,-7-5,-12-2,-9-4,-8 0,-14 4,-11 2,-5 8,3 5</inkml:trace>
  <inkml:trace contextRef="#ctx0" brushRef="#br0" timeOffset="3347.3347">4079 13776,'0'0,"0"0,0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9,-17-9,0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0,16 0,0 0,0 0,0 0,0 0,0 0,0 0,0 0,0 0,0 0,0 0,0 0,-13 1,13-1,0 0,0 0,0 0,0 0,0 0,0 0,0 0,0 0,0 0,0 0,-15 0,15 0,0 0,0 0,0 0,0 0,0 0,0 0,0 0,0 0,0 0,-19 0,19 0,0 0,0 0,0 0,0 0,0 0,0 0,0 0,0 0,-22 14,22-14,0 0,0 0,0 0,0 0,0 0,0 0,0 0,-19 18,19-18,-15 22,15-22,0 0,0 0,0 0,0 0,0 0,1 26,-1-26,0 0,0 0,0 0,0 0,1 27,-1-27,0 0,0 0,0 0,18 26,-18-26,0 0,0 0,23 24,-23-24,0 0,28 16,-28-16,31 10,-3-10,1-1,-29 1,24-20,-5 2,-6-11,-14-9,-8-3,-16 5,-17 8,-7 11,-1 9,6-5,16 0</inkml:trace>
  <inkml:trace contextRef="#ctx0" brushRef="#br0" timeOffset="3840.384">3611 11715,'0'0,"0"0,0 0,0 0,0 0,0 0,0 0,0 0,0 0,0 0,0 0,0 0,0 0,0 0,0 0,0 0,0 0,0 0,0 0,0 0,0 0,0 0,0 0,0 0,0 0,0 0,0 0,0 0,0 0,0 0,0 0,0 0,0 0,0 0,0 0,0 0,0 0,0 0,0 0,0 0,0 0,0 0,0 0,0 0,0 0,0 0,0 0,0 0,0 0,0 0,0 127,0-127,0 0,-1 57,1-57,-1 63,0 1</inkml:trace>
  <inkml:trace contextRef="#ctx0" brushRef="#br0" timeOffset="5064.5064">5425 13794,'0'0,"0"0,0 0,0 0,0 0,0 0,0 0,0 0,0 0,0 0,0 0,0 0,0 0,0 0,0 0,0 0,0 0,0 0,0 0,0 0,0 0,0 0,0 0,0 0,0 0,0 0,0 0,0 0,0 0,0 0,0 0,0 0,0 0,0 0,0 0,0 0,0 0,0 0,0 0,0 0,0 0,0 0,0 0,0 0,0 0,0 0,0 0,0 0,0 0,0 0,0 0,0 0,0 0,0 0,0 0,0 0,0 0,0 0,0 0,0 0,0 0,0 0,0 0,0 0,0 0,0 0,0 0,0 0,0 0,0 0,0 0,0 0,-78 115,78-115,0 0,2 33,-2-33,16 35,16-4,10-6,2-11,2-14,-6 0,-6-15,-7-11,-15-14,-13-10,-13 2,-12 6,-6 13,7 12,7 6,18 11,0-12,35 13</inkml:trace>
  <inkml:trace contextRef="#ctx0" brushRef="#br0" timeOffset="5577.5576">7159 13805,'0'0,"0"0,0 0,0 0,0 0,0 0,0 0,0 0,0 0,0 0,0 0,0 0,0 0,0 0,0 0,0 0,0 0,0 0,0 0,0 0,0 0,0 0,0 0,0 0,0 0,0 0,0 0,0 0,0 0,0 0,0 0,-82 114,82-114,0 0,29 55,-29-55,29 52,11-5,8-13,1-11,1-12,-8-11,-7-28,-10-10,-18-10,-16-6,-19-3,-14 9,-3 6,2 7,10 8,10 6,13 1</inkml:trace>
  <inkml:trace contextRef="#ctx0" brushRef="#br0" timeOffset="6060.606">6595 11948,'0'0,"0"0,0 0,0 0,0 0,0 0,0 0,0 0,0 0,0 0,0 0,0 0,0 0,0 0,0 0,0 0,0 0,0 0,0 0,0 0,0 0,0 0,0 0,17 106,-17-106,0 0,-1 33,1-33,14 61,-5 6,3-4,1-15</inkml:trace>
  <inkml:trace contextRef="#ctx0" brushRef="#br0" timeOffset="6632.6632">7794 12286,'0'0,"0"0,0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16,7-16,0 0,0 0,0 0,0 0,0 0,0 19,0-19,0 0,0 0,0 0,0 0,15 23,-15-23,0 0,0 0,0 0,27 23,-27-23,0 0,0 0,35 22,-35-22,0 0,42 14,-42-14,40 0,-7 0,-6 1,-8-32,-10-2,-8-3,0-4,-12 4,-2 11,3 5,11 5,-1 2</inkml:trace>
  <inkml:trace contextRef="#ctx0" brushRef="#br0" timeOffset="7205.7205">9353 12220,'0'0,"0"0,0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0,78-27,-78 27,0 0,0 0,0 0,0 0,0 0,0 0,0 0,0 0,-12 0,12 0,0 0,0 0,0 0,0 0,0 0,0 0,0 0,-20 14,20-14,0 0,0 0,0 0,0 0,0 0,0 0,-21 15,21-15,0 0,0 0,0 0,0 0,0 0,-16 19,16-19,0 0,0 0,0 0,0 0,-1 29,1-29,0 0,0 0,0 0,8 33,-8-33,0 0,0 0,28 36,-28-36,0 0,43 33,-43-33,43 25,1-13,0-13,-11-7,-5-17,-11-9,-16-7,1-2,-20 4,-5 8,-2 8,10 3,15 4</inkml:trace>
  <inkml:trace contextRef="#ctx0" brushRef="#br0" timeOffset="7620.762">9079 10394,'0'0,"0"0,0 0,0 0,0 0,0 0,0 0,0 0,0 0,0 0,0 0,0 0,0 0,0 0,0 0,0 0,0 0,0 0,0 0,0 0,0 0,0 0,0 0,0 0,0 0,0 0,0 0,0 0,0 0,0 0,0 0,0 0,0 0,0 0,0 0,0 0,0 0,0 0,0 0,0 0,0 0,0 0,0 0,0 0,0 0,0 0,0 0,0 0,0 0,0 0,-1 109,1-109,0 0,-1 62,1-62,-2 66,2-10</inkml:trace>
  <inkml:trace contextRef="#ctx0" brushRef="#br0" timeOffset="8952.895">4584 10562,'0'0,"0"0,0 0,0 0,0 0,0 0,0 0,0 0,0 0,0 0,0 0,0 0,0 0,0 0,0 0,0 0,0 0,0 0,0 0,0 0,0 0,0 0,0 0,0 0,0 0,0 0,0 0,0 0,0 0,0 0,0 0,0 0,0 0,0 0,0 0,0 0,90 93,-90-93,0 0,0 0,18 0,-18 0,0 0,37 17,-37-17,41 11,2 2,3 3,-3 0,-2 5,-7-2,-12 4,-11-3,-22-1,-21-2,-19-4,-13-2,-6-10,3 15,12-16,12 12,18-1,25 4,-1 3,36 9,14 1,7 2,10 1,0-8,0-6</inkml:trace>
  <inkml:trace contextRef="#ctx0" brushRef="#br0" timeOffset="10522.052">6846 9185,'0'0,"0"0,0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0,49-17,-49 17,0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0,11 0,-11 0,14 0,-14 0,0 0,0 0,0 0,0 0,0 0,19 0,-19 0,0 0,0 0,0 0,0 0,22-1,-22 1,0 0,0 0,0 0,20 0,-20 0,0 0,0 0,21 0,-21 0,0 0,16 8,-16-8,17 8,-3 4,-14-12,0 0,11 17,-11-17,-1 18,1 3,-13-2,-10 2,-8 0,-7 1,-3 0,8-4,4-1,10-4,18 2,17-3,20 1,20-1,13-3,2-9,-4 10,-10-10,-11 12,-14-13</inkml:trace>
  <inkml:trace contextRef="#ctx0" brushRef="#br0" timeOffset="44984.498">3086 7786,'0'0,"0"0,0 0,0 0,0 0,0 0,0 0,0 0,0 0,0 0,-201-111,185 97,6 4,10 0,-22-9,13 5,9 4,0 10,0 0,0 0,0 0,14 10,7 15,6 14,4 10,5 11,-1-6,2-7,0-12,-4-10,-1-13,1-12,1-14,0-12,-1-11,1-9,-1-6,0-5,-2 4,-5 1,0 16,-12 12,-6 12,-8 12,0 0,0 27,-1 13,0 23,-17 20,1 19,-14 15,-10 9,-4 6,-2-4,6-15,9-22,12-30,19-28,1-22,30-11,5-27,11-11,3-20,6-19,3-6,4-7,1 0,4 8,-1 2,0 8,1 1,-4 3,3 6,-2-4,-5 3,-8 3,-11 6,-16 5,-24 10,1 11,-27 10,-13 18,-13 15,-7 24,-7 20,5 22,3 17,14 5,15-9,29-13,7-19,32-23,22-22,21-17,6-31,1-11,-11-9,-12-3,-10 4,-7-3,-6 0,0-3,-3-4</inkml:trace>
  <inkml:trace contextRef="#ctx0" brushRef="#br0" timeOffset="45385.5381">4708 7295,'0'0,"0"0,0 0,0 0,0 0,0 0,0 0,0 0,0 0,0 0,0 0,0 0,0 0,0 0,0 0,0 0,0 0,0 0,0 0,-148 20,148-20,-48 45,8 1,10-7,15-5,15-4,23-4,11-2,15-1,13-5,10 4,-1-4,-2 3,-7 2,-13 2,-14 6,-19 10,-16 11,-28 11,-19 11,-22 3,-11 2,-10-5,2-15</inkml:trace>
  <inkml:trace contextRef="#ctx0" brushRef="#br0" timeOffset="47974.7968">11237 15302,'0'0,"0"0,0 0,0 0,0 0,0 0,0 0,0 0,0 0,0 0,0 0,0 0,0 0,0 0,0 0,0 0,0 0,0 0,0 0,0 0,0 0,0 0,0 0,0 0,0 0,0 0,0 0,0 0,0 0,0 0,0 0,0 0,0 0,0 0,0 0,0 0,0 0,0 0,0 0,0 0,0 0,0 0,0 0,0 0,0 0,0 0,0 0,0 0,0 0,0 0,0 0,0 0,-90 97,90-97,0 0,0 0,0 0,-7 9,7-9,0 0,0 0,-9 14,9-14,0 0,0 12,-12 15,12 1,14 3,11-1,10-8,9-7,-2-15,-8 0,-8-1,-12 1,-15-29,0-5,1-14,-25-9,7-5,1 3,6 11,10 15,1 22,30 11</inkml:trace>
  <inkml:trace contextRef="#ctx0" brushRef="#br0" timeOffset="48553.8549">13065 15518,'0'0,"0"0,0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0,-24-6,24 6,0 0,0 0,0 0,0 0,0 0,0 0,-17 26,17-26,0 0,0 0,0 0,0 0,0 0,-11 34,11-34,0 0,0 0,0 0,0 0,1 38,-1-38,0 0,0 0,0 0,0 37,0-37,0 0,0 0,22 32,-22-32,0 0,26 23,-26-23,34 16,10-8,10-9,3-22,-1-6,-11-10,-19 0,-26-5,-18-3,-24-6,-17 1,-8 10,5 11,21 14,24 17</inkml:trace>
  <inkml:trace contextRef="#ctx0" brushRef="#br0" timeOffset="49559.9555">16301 17558,'0'0,"0"0,0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 45,112-45,0 0,0 0,0 0,0 0,0 0,0 24,0-24,0 0,0 0,0 0,0 0,0 31,0-31,0 0,0 0,0 0,32 34,-32-34,0 0,0 0,38 30,-38-30,0 0,46 21,-46-21,48 11,-7-12,-41 1,42-1,-10 1,-6 0,-6-18,-4-7,-18-14,1-11,-11-4,-13-1,-6 6,4 6,8 12,19 8</inkml:trace>
  <inkml:trace contextRef="#ctx0" brushRef="#br0" timeOffset="50202.0197">15339 15152,'0'0,"0"0,0 0,0 0,0 0,0 0,0 0,0 0,0 0,0 0,-121 103,102-32,20-49,11 0,3 0,15 19,11-4,7-6,4-7,1-9,-9-16,-12-8,-14-14,-18-9,-1-5,-27-4,-3 3,-8 4,0 9,3 7,8 2,13 5</inkml:trace>
  <inkml:trace contextRef="#ctx0" brushRef="#br0" timeOffset="50882.0876">16129 12995,'0'0,"0"0,0 0,0 0,0 0,0 0,0 0,0 0,0 0,0 0,0 0,0 0,0 0,0 0,0 0,0 0,0 0,0 0,0 0,0 0,0 0,0 0,0 0,0 0,0 0,0 0,0 0,0 0,0 0,0 0,0 0,-162 43,162-43,0 0,-3 37,3-37,0 43,22-4,7-5,7-3,4-10,4-9,-1-14,-3-10,-7-13,-11-7,-22-7,1 1,-34 3,-9 6,-14 12,-6 7,3-1</inkml:trace>
  <inkml:trace contextRef="#ctx0" brushRef="#br0" timeOffset="52738.2731">12275 12897,'0'0,"0"0,0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0,50-30,-50 30,0 0,0 0,0 0,0 0,0 0,0 0,0 0,0 0,0 0,0 0,0 0,0 0,0 0,0 0,0 0,0 0,0 0,0 0,0 0,0 0,0 0,0 0,0 0,0 0,0 0,0 0,0 0,0 0,0 0,0 0,0 0,0 0,0 0,0 0,0 0,0 0,0 0,0 0,0 0,0 0,0-12,0 12,0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9,-1-9,0 0,0 0,0 0,0 0,0 0,0 0,0 0,0 0,0 0,0 0,0 0,1 3,-1-3,0 0,0 0,0 0,0 0,0 0,0 0,0 0,0 0,0 0,0 0,0 0,0 0,0 0,0 0,0 0,0 0,0 0,0 0,0 0,0 0,0 0,0 0,0 0,0 0,0 0,0 0,0 0,0 0,0 0,0 0,0 0,0 0,0 0,0 0,0 0,0 0,0 0,0 0,0 0,0 0,0 16,0-16,0 12,0-12,0 0,0 0,0 0,0 0,0 0,0 19,0-19,0 0,0 0,0 0,0 0,0 27,0-27,0 0,0 0,0 0,-1 32,1-32,0 0,0 0,0 36,0-36,0 0,-1 39,1-39,0 36,1-6,-1-30</inkml:trace>
  <inkml:trace contextRef="#ctx0" brushRef="#br0" timeOffset="54465.446">14262 10440,'0'0,"0"0,0 0,0 0,0 0,0 0,0 0,0 0,0 0,0 0,0 0,0 0,0 0,0 0,0 0,0 0,0 0,0 0,0 0,0 0,0 0,0 0,0 0,0 0,0 0,0 0,0 0,0 0,0 0,0 0,0 0,0 0,0 0,0 0,0 0,0 0,0 0,0 0,0 0,0 0,0 0,0 0,0 0,0 0,0 0,0 0,0 0,0 0,0 0,0 0,0 0,0 0,0 0,0 0,0 0,0 0,0 0,0 0,0 0,0 0,0 0,61 4,-61-4,0 0,0 0,0 0,0 0,-1 16,1-16,0 0,0 0,0 0,0 29,0-29,0 0,0 0,-1 46,1-46,0 0,0 57,0-57,-1 63,-9-5,9-11,1-20</inkml:trace>
  <inkml:trace contextRef="#ctx0" brushRef="#br0" timeOffset="55957.5952">20188 17667,'0'0,"0"0,0 0,0 0,0 0,0 0,0 0,0 0,0 0,0 0,0 0,0 0,0 0,0 0,0 0,0 0,0 0,0 0,0 0,0 0,0 0,0 0,0 0,0 0,0 0,0 0,0 0,0 0,0 0,0 0,0 0,0 0,0 0,0 0,0 0,0 0,0 0,0 0,0 0,0 0,0 0,0 0,0 0,0 0,0 0,0 0,0 0,0 0,0 0,0 0,0 0,0 0,0 0,0 0,0 0,0 0,0 0,0 0,0 0,0 0,0 0,0 0,0 0,0 0,0 0,0 0,0 0,0 0,0 0,0 0,0 0,0 0,0 0,0 0,0 0,0 0,0 0,0 0,0 0,0 0,0 0,0 0,0 0,0 0,0 0,0 0,0 0,0 0,0 0,0 0,0 0,0 0,0 0,-7 19,7-19,0 0,0 0,0 0,0 0,0 0,0 0,0 0,0 0,0 0,-8 17,8-17,0 0,0 0,0 0,0 0,0 0,0 0,0 0,0 0,1 17,-1-17,0 0,0 0,0 0,0 0,0 0,0 0,0 0,-11 13,11-13,0 0,0 0,0 0,0 0,0 0,0 0,0 10,0-10,0 0,0 0,0 0,0 0,0 0,0 12,0-12,0 0,0 0,0 0,0 0,17 17,-17-17,0 0,0 0,0 0,25 16,-25-16,0 0,0 0,34 21,-34-21,0 0,44 17,-44-17,48 12,1 0,2-13,-6 1,-5 1,-10-24,-9-1,-11-10,-10-5,-9-5,-14-1,-11 3,-8 4,-5 11,-2 12,6 16,7 14,11 3,14 2,11-6,12-14,8 0</inkml:trace>
  <inkml:trace contextRef="#ctx0" brushRef="#br0" timeOffset="56588.6583">21219 15394,'0'0,"0"0,0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0,-164 10,164-10,0 0,0 0,0 0,0 0,-8 15,8-15,0 0,0 0,0 0,0 0,0 0,0 0,0 0,0 0,0 0,0 0,0 0,0 0,0 0,0 0,0 0,0 0,0 0,0 0,1 21,-1-21,0 0,0 0,0 0,0 0,0 0,0 0,0 0,0 0,0 0,0 0,0 0,0 0,0 0,0 0,0 0,0 0,0 0,0 26,0-26,0 0,0 0,0 0,0 0,0 0,0 0,0 0,0 0,0 0,0 0,0 0,0 0,0 0,0 0,0 0,0 0,13 28,-13-28,0 0,0 0,0 0,0 0,0 0,0 0,0 0,0 0,0 0,0 0,0 0,0 0,0 0,0 0,0 0,21 26,-21-26,0 0,0 0,0 0,0 0,0 0,0 0,0 0,0 0,0 0,0 0,0 0,0 0,0 0,0 0,27 23,-27-23,0 0,0 0,0 0,0 0,0 0,0 0,0 0,0 0,0 0,0 0,0 0,0 0,0 0,33 16,-33-16,0 0,0 0,0 0,0 0,0 0,0 0,0 0,0 0,0 0,0 0,0 0,0 0,33 9,-33-9,0 0,0 0,0 0,0 0,0 0,0 0,0 0,0 0,0 0,0 0,0 0,33 0,-33 0,0 0,0 0,0 0,0 0,0 0,0 0,0 0,0 0,0 0,0 0,27-18,-27 18,21-21,-21 21,0 0,0 0,0 0,0 0,0 0,0 0,0 0,0 0,16-29,-16 29,0 0,0 0,0 0,0 0,0 0,0 0,0 0,7-31,-7 31,0 0,0 0,0 0,0 0,0 0,0 0,0-41,0 41,0 0,0 0,0 0,0 0,0 0,-13-39,13 39,0 0,0 0,0 0,0 0,-24-38,24 38,0 0,0 0,0 0,-33-36,33 36,0 0,0 0,-43-31,43 31,0 0,-46-29,46 29,-54-25,-5 3,0 1</inkml:trace>
  <inkml:trace contextRef="#ctx0" brushRef="#br0" timeOffset="57131.7126">19002 15398,'0'0,"0"0,0 0,0 0,0 0,0 0,0 0,0 0,0 0,0 0,0 0,0 0,0 0,0 0,0 0,0 0,0 0,0 0,0 0,0 0,0 0,0 0,0 0,0 0,0 0,0 0,0 0,0 0,0 0,0 0,0 0,0 0,0 0,0 0,0 0,0 0,0 0,0 0,0 0,0 0,-125 93,125-93,0 0,-20 27,20-27,-16 31,16 1,-1-2,17-10,17-7,7-14,1 1,1-18,-5 0,-7-1,-10-3,-10-3,-10-5,-12-4,-7-4,-9-1,-1-3,-1 0,3 0</inkml:trace>
  <inkml:trace contextRef="#ctx0" brushRef="#br0" timeOffset="57604.7599">20100 12868,'0'0,"0"0,0 0,0 0,0 0,0 0,0 0,0 0,0 0,0 0,0 0,0 0,0 0,0 0,0 0,0 0,0 0,0 0,0 0,0 0,0 0,0 0,0 0,0 0,0 0,0 0,0 0,0 0,0 0,0 0,0 0,0 0,0 0,0 0,0 0,0 0,0 0,0 0,0 0,0 0,0 0,0 0,0 0,0 0,0 0,0 0,0 0,0 0,0 0,0 0,1 119,-1-119,0 0,-2 55,2-55,-18 61,15 1,-8-2,9-8</inkml:trace>
  <inkml:trace contextRef="#ctx0" brushRef="#br0" timeOffset="58462.8457">24205 17630,'0'0,"0"0,0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83,85-83,0 0,0 0,1 29,-1-29,0 0,0 30,0-30,1 30,25-9,2-1,3-8,6-12,-4-13,-4-7,-9-10,-9-6,-12-2,1-6,-9-2,-9 0,0 2,-3 3,4 13,5 10,12 8</inkml:trace>
  <inkml:trace contextRef="#ctx0" brushRef="#br0" timeOffset="59212.9207">23904 15119,'0'0,"0"0,0 0,0 0,0 0,0 0,0 0,0 0,0 0,0 0,0 0,0 0,0 0,0 0,0 0,0 0,0 0,0 0,0 0,0 0,0 0,0 0,0 0,0 0,0 0,-171 97,172-79,11 3,19 5,13-2,8-4,0-7,-9-14,-11 2,-11-12,-11-8,-11-14,-8-9,-12-7,-15-3,0 6,3 4,9 6</inkml:trace>
  <inkml:trace contextRef="#ctx0" brushRef="#br0" timeOffset="59992.9987">23364 13092,'0'0,"0"0,0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62,55-62,0 0,0 0,0 0,0 0,0 0,0 15,0-15,0 0,0 0,0 0,0 0,0 0,0 0,0 0,0 18,0-18,0 0,0 0,0 0,0 0,0 0,0 0,14 19,-14-19,0 0,0 0,0 0,0 0,0 0,24 17,-24-17,0 0,0 0,0 0,0 0,29 11,-29-11,0 0,0 0,0 0,32 0,-32 0,0 0,0 0,33 0,-33 0,0 0,29 0,-29 0,20 0,-9-22,-10-5,-10-1,-16-4,-9 0,-7 8,-2 9,1 15,4 0</inkml:trace>
  <inkml:trace contextRef="#ctx0" brushRef="#br0" timeOffset="62163.2156">22210 10305,'0'0,"0"0,0 0,0 0,0 0,0 0,0 0,0 0,0 0,0 0,0 0,0 0,0 0,0 0,0 0,0 0,0 0,0 0,0 0,0 0,0 0,0 0,0 0,0 0,0 0,0 0,0 0,0 0,0 0,0 0,0 0,0 0,0 0,0 0,0 0,0 0,0 0,0 0,0 0,0 0,0 0,0 0,0 0,0 0,0 0,0 0,0 0,0 0,0 0,0 0,0 0,0 0,0 0,0 0,0 0,0 0,40 67,-40-67,0 0,0 0,-1 40,1-40,0 0,-1 54,1-54,-15 65,14 0,-17-13,18-18</inkml:trace>
  <inkml:trace contextRef="#ctx0" brushRef="#br0" timeOffset="64241.4235">18238 8360,'0'0,"0"0,0 0,0 0,0 0,0 0,0 0,0 0,0 0,0 0,0 0,0 0,0 0,0 0,0 0,0 0,0 0,0 0,0 0,0 0,0 0,201-9,-179 9,-3 0,-1-8,20 7,-3 1,-4 0,-7 0,-9 15,-15 0,0 5,-30 4,-2 2,-4 0,2-2,6-3,11-5,16 0,1 0,17 2,17 0,10-2,10 1,4-1,1 1,-11-5</inkml:trace>
  <inkml:trace contextRef="#ctx0" brushRef="#br0" timeOffset="78838.8831">14570 15418,'0'0,"0"0,0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36,-64-36,0 0,0 0,0 0,0 0,0 0,0 0,0 0,0 0,0 0,0 0,0 0,0 0,0 0,0 0,0 0,0 0,0 0,0 0,0 0,0 0,0 0,0 0,0 0,0 0,0 0,0 0,0 0,0 0,0 0,0 0,0 0,0 0,-8 1,8-1,0 0,0 0,0 0,0 0,0 0,0 0,0 0,0 0,0 0,-14 11,14-11,0 0,0 0,-14 16,14-16,0 0,-11 20,11-20</inkml:trace>
  <inkml:trace contextRef="#ctx0" brushRef="#br0" timeOffset="79070.9061">14382 15758,'0'0,"0"0,0 0,0 0,0 0,0 0,0 0,0 0,0 0,0 0,0 0,15 0,-4 8</inkml:trace>
  <inkml:trace contextRef="#ctx0" brushRef="#br0" timeOffset="79242.9234">14381 15861,'0'0,"0"0,0 0,0 0,0 0,0 0,0 0,0 0,0 0,0 0,0 0,0 0,0 0,0 0,0 0,0 0,0 0,0 0,0 0,0 0,0 0,0 0,0 0,0 0,0 0,0 0,0 0,0 0,0 0,0 0,0 0,0 12,0-12,0 0,0 0,0 0,0 0,0 0,0 0,0 0,0 0,0 0,0 0,0 0,0 0,0 0,0 13,0-13,0 0,0 0,0 0,0 0,0 9,0-9,0 0,0 0,0 0,14 10,-14-10,0 0,0 0,11 9,-11-9,0 0,9 9</inkml:trace>
  <inkml:trace contextRef="#ctx0" brushRef="#br0" timeOffset="79384.9377">14290 16152,'0'0,"-11"9,11-9,-17 1,5 9,0-10</inkml:trace>
  <inkml:trace contextRef="#ctx0" brushRef="#br0" timeOffset="79537.953">14188 16284,'0'0,"0"0,0 0,0 0,0 0,0 0,0 0,0 0,0 0,0 0,0 0,0 0,0 0,0 0,0 12,0-12,0 0,0 0,0 0,-9 0,9 0,0 0,0 0,0 0,0 0,0 0,-10 10,10-10</inkml:trace>
  <inkml:trace contextRef="#ctx0" brushRef="#br0" timeOffset="79710.9703">14018 16498,'0'0,"-8"12,8-4,-8 7,8 0,0-1,0-3,0 0,-8-1</inkml:trace>
  <inkml:trace contextRef="#ctx0" brushRef="#br0" timeOffset="79862.9855">13928 16679,'0'0,"0"0,0 0,0 0,0 0,0 0,0 0,0 0,0 0,0 0,0 0,0 9,0-9,0 0,0 0,0 0,0 0,0 0,0 0,0 0,-12 0,12 0,0 0,0 0,0 0,0 0,0 0,0 0,0 17,0-17,0 0,0 0,0 0,0 0,0 0,-13 12,13-12,0 0,0 0,0 0,0 0,-8 13,8-13,0 0,0 0,0 0,-9 15,9-15,0 0,0 0,-8 16,8-16,0 0,-10 16,10-16</inkml:trace>
  <inkml:trace contextRef="#ctx0" brushRef="#br0" timeOffset="80017.0009">13798 16877,'0'0,"0"0,0 10,0-10,-11 9,11-9,0 0,-16 9,8-9,8 0,0 11,0-11</inkml:trace>
  <inkml:trace contextRef="#ctx0" brushRef="#br0" timeOffset="80188.018">13637 17123,'0'0,"0"0,0 0,0 0,0 0,0 0,0 0,0 0,0 0,0 0,0 0,0 0,-16 0,16 0,0 0,0 0,-15 0,15 0,0 0,-21-12,21 12</inkml:trace>
  <inkml:trace contextRef="#ctx0" brushRef="#br0" timeOffset="80847.0839">13236 17466,'0'0,"0"0,0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0,48-5,-48 5,0 0,0 0,0 0,0 0,0 0,0 0,0 0,0 0,0 0,0 0,0 0,0 0,0 0,0 0,0 0,0 0,0 0,0 0,0 0,0 0,0 0,0 0,0 0,0 0,0 0,0 0,0 0,0 0,0 0,0 0,0 0,0 0,17 11,-17-11,0 0,0 0,0 0,0 0,14 9,-14-9,0 0,0 0,0 0,24 10,-24-10,0 0,0 0,32 13,-32-13,0 0,33 12,-33-12,36 9,0 4,-3-3,-4 0,-2 1,-5-11,-1 16,-1-16,-7 0,-3 0,-2 0</inkml:trace>
  <inkml:trace contextRef="#ctx0" brushRef="#br0" timeOffset="81202.1194">13794 17493,'0'0,"0"0,0 0,0 0,0 0,0 0,0 0,0 0,0 0,0 0,0 0,0 0,0 0,0 0,0 0,0 0,0 0,0 0,0 0,0 0,0 0,0 0,0 0,0 0,0 0,0 0,0 0,0 0,0 0,0 0,0 0,0 0,0 0,0 0,0 0,0 0,0 0,0 0,0 0,1 12,-1-12,0 0,0 0,0 0,0 0,0 0,0 15,0-15,0 0,0 0,0 0,0 0,0 27,0-27,0 0,0 0,0 0,1 39,-1-39,0 0,0 0,0 45,0-45,0 0,1 43,-10-1,9-5,0-37,1 33,-1-3,1-2,-14-6,6-4</inkml:trace>
  <inkml:trace contextRef="#ctx0" brushRef="#br0" timeOffset="94088.4077">12817 17924,'0'0,"0"0,0 0,0 0,0 0,0 0,0 0,0 0,0 0,0 0,0 0,0 0,0 0,0 0,0 0,0 0,0 0,0 0,0 0,0 0,0 0,158 153,-147-140,3 2,5-1,20 17,14 4,11 1,12-1,6-3,2-6,2-7,-2-3,1 1,1 4,1-2,-1-2,8 0,3-2,4-3,7 1,5-2,5-1,7 0,1 0,3-5,-3-5,6 9,1-9,7-2,6-10,5 0,5 0,3-6,-4-5,-3-5,-3-3,-10-3,-6 2,-11-1,-11-4,-7-3,-6-8,-5-3,-3-6,-11-7,-9-1,-8-6,-9 3,-7-2,-5 2,-6 3,-5-4,-10 0,-7-2,-15-8,1-1,0-2,-25-4,-2-5,-6-4,1-1,-10-3,-2-4,-3-3,-4-3,-1 0,-2 2,-2 3,1 5,0 2,-5-2,1 4,-3-5,-3 1,2 1,-4 0,1 4,2 4,-3 3,-1 6,3 2,-3 3,0 5,-4 3,-1 7,1 4,-3 4,1 4,0 3,1 5,1 1,-4 8,0-2,-1 3,3 6,3 1,4 6,5 1,3 3,4 0,2 3,5-1,3 2,3-1,2 11,3-13,2 5,-1 8,2-12,-2 12,-3-9,0 9,-2-8,-1 8,0 0,2 1,-1 0,3 15,2 4,1 5,-1 9,6 1,1 3,0-1,2 1,-1 3,0 2,2 3,4 5,0 4,3 4,-1 4,0 0,7-1,-3-4,1 2,0 0,0 3,0-1,0 0,1-2,0-2,-1 2,1-1,-1 1,1 0,-7-2,1 1,-1 0,-4 2,-2-2,0 0,-3-3,3 1,1-4,-2 0,0-2,0-3,1 3,-3 5,-1 3,-3-4,1 0,3-4,-1-3,3 1,-1 1,1 1,-2 0,-1-1,-3 1,0-2,-1 1,2 1,-1-3,-1 1,2-3,-2 0,3-3,2-5,0 3,2-5,-2 2,1 1,0 1,3-3,4 0,2 0,4-2,5 0,4-2,9-3,-1-1,-1-1,2 3,12-2,2 2,5-2,7 6,4 0,6 0,-1-6,1-8,-1-4,1-5,2 1,-2-13,3 8,-3-8,-1-10,-5 1,-5-3,-8 0,-9 0</inkml:trace>
  <inkml:trace contextRef="#ctx0" brushRef="#br0" timeOffset="99815.9806">24703 17990,'0'0,"0"0,0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0,-15-54,15 54,0 0,0 0,0 0,0 0,0 0,0 0,0 0,13-19,-13 19,-1-14,1 14,0 0,0 0,0 0,0 0,0 0,15-18,-15 18,0 0,0 0,0 0,0 0,0-19,0 19,0 0,0 0,0 0,12-20,-12 20,0 0,0 0,0-17,0 17,0 0,8-14,-8 14,0-14,-1-1,1 15,0-14,-9-7,-1-6,-3-2,-2-3,-2-2,4-2,-1 3,3-7,-1 1,0-2,1-8,-1 1,4-7,7-3,-9-5,8-2,1 0,18 4,-5 5,2 2,2-1,1 1,3 1,0-4,5 0,-1-4,3-2,2-1,-2-2,3 0,2-3,2 1,3-6,1 2,2-6,2 1,-2 0,4 1,-4 2,0 3,2-3,-3-3,5-8,2-11,3-7,-1-12,0-4,-7-4,-7-1,-7 3,-8 5,-4 4,-5 8,-3 3,-9 3,13-3,-13-1,1-10,0 2,0-2,-15 2,5 5,-3 1,-2 6,-4 2,1 2,-6 1,-6-1,3 2,-4 0,-2 2,-4 5,-5 2,-2 4,-1 1,-2 3,-5 0,-3 1,-5 4,-1 3,-2 8,1 7,1 4,4 7,2 4,1 4,-1 4,1 3,-3 2,2 7,-4 4,2 2,-1 11,0-10,2 11,-2-1,-2 0,-2 13,-6-2,0 1,-4 5,-3 4,4 1,-2 4,0 2,4 6,-1 2,0 0,-3 5,-4 5,-2 7,-7 4,-3 7,1 4,5 3,7 3,7 4,8 3,1 4,0 3,1 6,0 2,2 4,5 0,7 4,4-2,6 5,4 4,1-2,1 7,1 2,0 5,4 4,10-1,6 3,11-3,0-1,0-6,13 0,-3-4,-10 2,11 10,-3 2,2 7,3 5,7 0,5 3,5 0,6-2,-1-2,4-3,-3 9,1-3,2 3,2-8,2-4,7-7,1-7,3-6,-2-9,-1-7,3-3,1-3,4-2,5-7,5-11,4-5,4-11,0-7,1-7,-2-10,-1-6,-3-4,-2-4,3-5,-2-13,1 0,0-1,-3-9,6 1,0-4,2 1,0-4,-2 1,-2 1,1 0,-2-4,-2 3,-2-5,-8 2,-9 0,-10-2,-10-5,-6-5,-8-8,-10-9,-10-6,1 2,-16 5,1 11</inkml:trace>
  <inkml:trace contextRef="#ctx0" brushRef="#br0" timeOffset="100391.0381">22923 12641,'0'0,"0"0,0 0,0 0,0 0,0 0,0 0,0 0,0 0,0 0,0 0,0 0,9 118,-9-118,0 0,0 0,12 35,-12-35,0 0,3 23,-3-23,2 17,-2-17,0 0,0 0,0 0,0 0,0 0,0 0,0 0,-13 9,1 3,-1 10,1 6,-2 7</inkml:trace>
  <inkml:trace contextRef="#ctx0" brushRef="#br0" timeOffset="100550.054">22750 13258,'0'10,"0"4,0-14,0 0,0 0,0 0,0 0,0 0,0 0,-15 13,15-13,0 0,0 0,0 0,0 0,0 0,-13 23,13-23,0 0,0 0,0 0,0 0,-20 24,20-24,0 0,0 0,0 0,-19 20,19-20,0 0,0 0,-20 18,20-18,0 0,-20 21,20-21,-14 22</inkml:trace>
  <inkml:trace contextRef="#ctx0" brushRef="#br0" timeOffset="100701.0691">22515 13640,'0'12,"-15"-3,15-9,0 0,0 0,0 0,0 0,0 0,0 0,0 0,0 0,0 0,0 0,0 0,0 0,0 0,0 0,0 0,-17 21,17-21,0 0,0 0,0 0,0 0,0 0,-10 14,10-14,0 0,0 0,0 0,0 0,-8 9,8-9,0 0,0 0,0 0,-12 10,12-10,0 0,0 0,-14 14,14-14,0 0,-18 17,18-17</inkml:trace>
  <inkml:trace contextRef="#ctx0" brushRef="#br0" timeOffset="100815.0805">22307 13922,'0'0,"-10"11,10-11,-22 14,4-14,-1 10,4-10</inkml:trace>
  <inkml:trace contextRef="#ctx0" brushRef="#br0" timeOffset="101259.1249">21817 14382,'0'0,"0"0,0 0,0 0,0 0,0 0,0 0,0 0,0 0,0 0,0 0,0 0,0 0,0 0,0 0,0 0,0 0,0 0,0 0,0 0,0 0,0 0,0 0,0 0,0 0,0 0,0 0,0 0,0 0,0 0,0 0,0 0,0 0,0 0,0 0,0 0,0 0,0 0,0 0,0 0,0 0,0 0,0 0,0 0,0 0,0 0,0 0,0 0,0 0,0 0,0 0,0 0,0 0,0 0,0 0,0 0,0 0,0 0,0 0,0 0,0 0,0 0,0 0,0 0,54 92,-54-92,0 0,0 0,18 0,-18 0,0 0,0 0,31 15,-31-15,0 0,34 0,-34 0,35 0,-5 0,-3-12,-1 11</inkml:trace>
  <inkml:trace contextRef="#ctx0" brushRef="#br0" timeOffset="101601.1591">22342 14378,'0'0,"0"0,0 0,0 0,0 0,0 0,0 0,0 0,0 0,0 0,0 0,0 0,0 0,0 0,0 0,41 79,-41-79,0 0,0 0,1 51,-1-51,0 0,-17 56,17-56,-13 57,-1 0,-4-4,-2-7,-2-2</inkml:trace>
  <inkml:trace contextRef="#ctx0" brushRef="#br0" timeOffset="107504.7494">16527 5920,'0'0,"0"0,0 0,0 0,0 0,0 0,0 0,0 0,0 0,0 0,0 0,0 0,0 0,64 123,-64-123,17 42,-1 5,27 99,-43-106,12 3,-12-1,14 44,-1 6,-5 0,4 3,1-9,1-13,-3-17,0-21,-3-14,-8-12,0-9,0 0,0 0,1-14,-3-13,2-19,-8-22,8-21,0-15,14-11,7 3,4 4,4 10,7 12,-1 9,5 7,10 7,9 10,11 11,10 13,1 20,-2 7,-9 34,-4 12,-15 12,-9 17,-12 11,-10 7,-4 8,-2 3,-1-1,2-1,-3-8,1-11,3-11,-3-18,1-19,-2-16,0-17,2-23,6-16,2-17</inkml:trace>
  <inkml:trace contextRef="#ctx0" brushRef="#br0" timeOffset="108027.8017">18515 5963,'0'0,"0"0,0 0,0 0,0 0,0 0,0 0,0 0,0 0,0 0,0 0,0 0,0 0,0 0,0 0,0 0,0 0,0 0,0 0,-104 103,104-103,-58 72,6 14,6 10,13 0,17 0,17-5,18-5,17-10,23-10,25-17,25-21,24-29,15-2,0-38,-10-9,-23-9,-25-16,-23-11,-24-11,-19-3,-26 4,-11 9,-33 10,-29 18,-31 23,-27 23,-16 24,-5 15,6 12,27 0</inkml:trace>
  <inkml:trace contextRef="#ctx0" brushRef="#br0" timeOffset="144456.4442">10640 15276,'0'0,"0"0,0 0,0 0,0 0,0 0,0 0,0 0,0 0,0 0,0 0,0 0,0 0,0 0,0 0,0 0,0 0,0 0,0 0,0 0,0 0,0 0,0 0,0 0,0 0,0 0,0 0,0 0,0 0,0 0,0 0,0 0,0 0,0 0,0 0,0 0,0 0,0 0,0 0,0 0,0 0,0 0,0 0,0 0,0 0,0 0,0 0,0 0,0 0,0 0,0 0,0 0,0 0,0 0,0 0,0 0,0 0,0 0,0 0,0 0,-22 73,22-73,0 0,0 0,0 0,0 0,0 0,0 17,0-17,0 0,0 0,0 0,0 0,-16 17,16-17,0 0,0 0,0 0,-22 16,22-16,0 0,0 0,-28 13,28-13,0 0,-27 10,27-10</inkml:trace>
  <inkml:trace contextRef="#ctx0" brushRef="#br0" timeOffset="144640.4626">10344 15556,'0'9,"-14"0,14-9,0 0,0 0,0 0,0 0,0 0,0 0,-8 10,8-10,0 0,0 0,0 0,0 0,0 0,-17 20,17-20,0 0,0 0,0 0,0 0,-19 18,19-18,0 0,0 0,0 0,-22 17,22-17,0 0,0 0,-21 17,21-17,0 0,-20 19,20-19,-20 24,5 3</inkml:trace>
  <inkml:trace contextRef="#ctx0" brushRef="#br0" timeOffset="144767.4753">10081 15870,'-11'9,"-2"3,13-12,0 0,0 0,0 0,0 0,-15 13,15-13,0 0,0 0,0 0,-29 22,29-22,0 0,0 0,-30 24,30-24,0 0,-27 22,27-22,-26 21,1 3,-1 0</inkml:trace>
  <inkml:trace contextRef="#ctx0" brushRef="#br0" timeOffset="144879.4863">9763 16191,'0'13,"-10"1,10-14,0 0,0 0,0 0,0 0,1 11,-1-11,0 0,0 0,0 0,-16 22,16-22,0 0,0 0,-12 21,12-21,0 0,-15 18,15-18</inkml:trace>
  <inkml:trace contextRef="#ctx0" brushRef="#br0" timeOffset="145034.502">9398 16554,'-17'9,"0"1,6 0,-10 11,9 0,13-1</inkml:trace>
  <inkml:trace contextRef="#ctx0" brushRef="#br0" timeOffset="145428.5413">8963 16749,'-34'86,"45"-77,-11-9,0 0,0 0,0 0,14 0,-14 0,0 0,0 0,32 24,-32-24,0 0,38 20,-38-20,45 20,9 2,5-6,-2-3,-3-2,-8-11,-3 14</inkml:trace>
  <inkml:trace contextRef="#ctx0" brushRef="#br0" timeOffset="145599.5583">9639 16949,'0'0,"0"0,0 0,0 0,0 0,0 0,0 0,0 0,0 0,0 0,0 0,0 0,0 0,0 0,0 0,0 0,0 0,0 0,0 0,0 0,0 0,0 0,0 0,0 0,0 0,0 0,0 0,0 0,0 0</inkml:trace>
  <inkml:trace contextRef="#ctx0" brushRef="#br0" timeOffset="146563.6549">11031 15518,'0'0,"0"0,0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 61,63-61,0 0,0 0,0 0,0 0,0 0,0 0,0 0,0 0,0 0,0 0,0 0,0 0,0 0,0 0,0 0,0 0,0 0,0 0,0 0,0 0,0 0,0 0,0 0,0 0,0 0,0 0,0 0,0 0,0 0,0 0,0 0,0 0,0 0,0 0,0 0,0 0,0 0,0 0,0 0,0 0,0 0,0 0,0 0,0 0,0 0,0 0,0 0,0 0,0 0,0 0,0 0,0 0,0 0,0 0,0 0,0 0,0 0,0 0,0 0,0 0,0 0,0 0,0 0,0 0,0 0,0 0,0 0,0 0,0 0,0 0,0 0,0 0,0 12,0-12,0 0,0 0,0 0,0 0,0 0,0 0,0 0,0 10,0-10,0 0,0 0,0 0,0 0,0 0,0 0,0 11,0-11,0 0,0 0,0 0,0 0,0 0,1 14,-1-14,0 0,0 0,0 0,0 0,10 14,-10-14,0 0,0 0,0 0,0 17,0-17,0 0,0 0,11 21,-11-21,0 0,0 24,0-24,24 31,-2 9,7 9,7 1,6 3,0-1,5-1,-1 0,-1-4,-4-1,-5-7,-6-5,-8-5,-10-9,-12-5,0-6</inkml:trace>
  <inkml:trace contextRef="#ctx0" brushRef="#br0" timeOffset="146772.6758">11473 16456,'9'12,"-1"-2,-8-10,0 0,0 0,0 0,0 0,0 0,8 9,-8-9,0 0,0 0,0 0,0 0,19 22,-19-22,0 0,0 0,0 0,23 19,-23-19,0 0,0 0,26 17,-26-17,0 0,28 17,-28-17,26 14,-2 5</inkml:trace>
  <inkml:trace contextRef="#ctx0" brushRef="#br0" timeOffset="146913.6899">11742 16798,'1'10,"15"1,-16-11,0 0,0 0,0 0,0 0,0 0,9 10,-9-10,0 0,0 0,0 0,0 0,20 19,-20-19,0 0,0 0,0 0,23 17,-23-17,0 0,0 0,22 10,-22-10,0 0,20 0,-20 0</inkml:trace>
  <inkml:trace contextRef="#ctx0" brushRef="#br0" timeOffset="147495.7481">11970 17499,'0'0,"-97"-6,97 6,0 0,0 0,0 0,10-1,-10 1,0 0,0 0,14 0,-14 0,0 0,23 0,-23 0,31 0,4 0,-35 0,0 0,0 0,0 0,0 0,39-1,-39 1,0 0,0 0,0 0,33 0,-33 0,0 0,0 0,28 0,-28 0,0 0,20-12,-20 12</inkml:trace>
  <inkml:trace contextRef="#ctx0" brushRef="#br0" timeOffset="147794.778">12246 17365,'0'0,"0"0,0 0,0 0,0 0,0 0,0 0,0 0,10 12,-10-12,0 17,1 12,-1-29,0 0,0 0,0 38,0-38,0 0,-17 47,17-47,-17 52,-2 3,7-5,13 0,-1-11,1-7,19-10</inkml:trace>
  <inkml:trace contextRef="#ctx0" brushRef="#br0" timeOffset="165697.5681">9581 16885,'0'0,"0"0,0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94,23-94,0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0,0-8,0 8,-1-10,1 10,0 0,0 0,0 0,0 0,0 0,0 0,0 0,0 0,0 0,0 0,0 0,0 0,0 0,0 0,0 0,0 0,0 0,0 0,0 0,0 0,0 0,0 0,0 0,0 0,0 0,0 0,0 0,0 0,0 0,0 0,0 0,0 0,0 0,-9-12,9 12,0 0,0 0,0 0,0 0,0 0,0 0,0 0,0 0,0 0,0 0,0 0,0 0,0 0,0 0,0 0,0 0,0 0,0 0,0 0,0 0,0 0,0 0,0 0,0 0,0 0,0 0,0 0,0 0,0 0,0 0,0 0,0 0,0-13,0 13,0 0,0 0,0 0,0 0,0 0,0 0,-1-14,1 14,0 0,0 0,0 0,0 0,0 0,0 0,0 0,0 0,0 0,0 0,0 0,0 0,0 0,0 0,0 0,0 0,0 0,0 0,0 0,0 0,0 0,0 0,0 0,0 0,0 0,0 0,0 0,0 0,0 0,0 0,0-12,0 12,0 0,0 0,0 0,0 0,0 0,0 0,0 0,0 0,0 0,0 0,0 0,0 0,0 0,0 0,0 0,0 0,0 0,0 0,0 0,0 0,0 0,0 0,0 0,0 0,0 0,0 0,0 0,0 0,0 0,0-15,0 15,0 0,0 0,0 0,0 0,0 0,0 0,0 0,0 0,0 0,0 0,0 0,0 0,-1-16,1 16,0 0,0 0,0 0,0 0,0 0,0 0,0 0,0 0,0 0,0 0,0 0,0 0,0 0,0 0,0 0,0 0,0 0,0 0,0 0,0 0,0 0,0 0,0 0,0 0,0 0,0 0,0 0,0-16,0 16,0 0,0 0,0 0,0 0,0 0,0 0,0 0,0 0,0 0,0 0,0 0,0 0,0 0,0 0,0 0,0 0,0 0,0 0,0 0,0 0,0 0,0 0,0 0,0 0,0 0,0 0,0-18,0 18,0 0,0 0,0 0,0 0,0 0,0 0,0 0,0 0,0 0,0 0,0 0,0 0,0 0,0 0,0 0,0 0,0 0,0 0,-1-21,1 21,0 0,0 0,0 0,0 0,0 0,0 0,0 0,0 0,0 0,0 0,0 0,0 0,0 0,0 0,0 0,0 0,0 0,0 0,0 0,0 0,0 0,0 0,0 0,0 0,-11-20,11 20,0 0,0 0,0 0,0 0,0 0,0 0,0 0,0 0,0 0,0 0,0 0,0 0,0 0,0 0,0 0,0 0,0 0,0 0,0 0,0 0,0 0,0 0,0 0,-1-19,1 19,0 0,0 0,0 0,0 0,0 0,0 0,0 0,0 0,0 0,0 0,0 0,0 0,0 0,0 0,0 0,0 0,0 0,0 0,0 0,0 0,0 0,0 0,0-20,0 20,0 0,0 0,0 0,0 0,0 0,0 0,0 0,0 0,0 0,0 0,0 0,0 0,0 0,0 0,0 0,0 0,0 0,0 0,0 0,0 0,0 0,0-15,0 15,0 0,0 0,0 0,0 0,0 0,0 0,0 0,0 0,0 0,0 0,0 0,0 0,0 0,0 0,0 0,0 0,0 0,0 0,0 0,0 0,-1-13,1 13,0 0,0 0,0 0,0 0,0 0,0 0,0 0,0 0,0 0,0 0,0 0,0 0,0 0,0 0,0 0,0 0,0 0,0 0,0 0,0-13,0 13,0 0,0 0,0 0,0 0,0 0,0 0,0 0,0-10,0 10,0 0,0 0,0 0,0 0,0 0,0 0,0 0,0 0,0 0,0 0,0 0,0 0,0 0,0 0,0 0,0 0,0 0,0-8,0 8,0 0,0 0,0 0,0 0,0 0,0 0,0 0,0 0,0 0,0 0,0 0,0 0,0 0,0 0,0 0,0 0,0 0,0 0,0 0,0 0,0 0,0 0,0 0,0 0,0 0,0 0,0 0,0 0,0 0,0 0,0 0,0 0,0 0,9 0,-9 0,0 0,0 0,0 0,0 0,0 0,0 0,0 0,0 0,0 0,0 0,0 0,0 0,0 0,0 0,0 0,0 0,0 0,0 0,0 0,0 0,0 0,0 0,0 0,0 0,0 0,0 0,0 0,0 0,0 0,0 0,0 0,0 0,12 0,-12 0,0 0,0 0,0 0,0 0,0 0,0 0,0 0,0 0,0 0,0 0,0 0,1 16,-1-16,0 0,0 0,0 0,0 0,0 0,0 0,0 0,0 0,0 0,0 0,11 18,-11-18,0 0,0 0,0 0,0 0,0 0,0 0,0 0,0 0,0 0,1 21,-1-21,0 0,0 0,0 0,0 0,0 0,0 0,0 0,0 0,10 25,-10-25,0 0,0 0,0 0,0 0,0 0,0 0,0 0,1 32,-1-32,1 34,-1-34,0 0,0 0,0 0,0 0,0 0,10 37,-10-37,0 0,0 0,0 0,0 0,1 39,-1-39,0 0,0 0,0 0,1 42,-1-42,0 0,0 0,1 41,-1-41,0 0,1 45,-1-45,1 46,-10 1,9-47,0 0,2 50,-2-50,-10 47,11 2,-13 1,13-3,-14 2,14-2,-11 1,11 1,0-5,-10-1,10-7,-13-6,13-7,-12-5,11-5,-11-13,11 10,0-10,0 0,0 0,0-13,0 2,-1-6,10-2,-9 1,11-1,-12 0,16 0,-16 1,18 0,-18 4,14 1,-13 3,15 10,-18-15,16 15,-13 0,0 0,8 0,-8 0,0 0,1 10,-1-2,0 1,-8 0,8 0,1 0,-9 4,8 0,0-2</inkml:trace>
  <inkml:trace contextRef="#ctx0" brushRef="#br0" timeOffset="193172.3153">9036 17026,'0'0,"0"0,0 0,0 0,0 0,0 0,0 0,0 0,0 0,0 0,0 0,0 0,0 0,0 0,0 0,0 0,0 0,0 0,0 0,0 0,0 0,0 0,0 0,0 0,0 0,0 0,0 0,0 0,0 0,0 0,0 0,0 0,0 0,0 0,0 0,0 0,0 0,0 0,0 0,0 0,0 0,0 0,0 0,-15 96,15-96,0 0,0 0,0 0,0 0,0 0,0 0,9 11,-9-11,0 0,0 0,0 0,0 0,0 0,10 9,-10-9,0 0,0 0,0 0,0 0,11 8,-11-8,0 0,0 0,16 11,-16-11,0 0,0 0,17 9,-17-9,0 0,27 17,-27-17,35 21</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8:18:36.949"/>
    </inkml:context>
    <inkml:brush xml:id="br0">
      <inkml:brushProperty name="width" value="0.05292" units="cm"/>
      <inkml:brushProperty name="height" value="0.05292" units="cm"/>
      <inkml:brushProperty name="color" value="#FF0000"/>
    </inkml:brush>
  </inkml:definitions>
  <inkml:trace contextRef="#ctx0" brushRef="#br0">4495 14220,'0'0,"0"0,0 0,0 0,0 0,0 0,0 0,0 0,0 0,0 0,0 0,0 0,0 0,0 0,0 0,0 0,0 0,0 0,0 0,0 0,0 0,0 0,0 0,0 0,0 0,0 0,0 0,0 0,0 0,0 0,0 0,0 0,0 0,0 0,0 0,0 0,0 0,0 0,0 0,0 0,0 0,-123 103,123-103,0 0,0 0,0 0,0 0,0 0,0 0,0 0,0 13,0-13,0 0,1 9,-1-9,0 24,20 7,6 0,6-1,3-12,0-10,-3-9,-7 1,-6-11,-8-1,-11-1,-1-7,0-8,0-3,-26-6,0 1,1 3,7 6,19 9,-1 6,29 12</inkml:trace>
  <inkml:trace contextRef="#ctx0" brushRef="#br0" timeOffset="641.064">6854 14656,'0'0,"0"0,0 0,0 0,0 0,0 0,0 0,0 0,0 0,0 0,0 0,0 0,0 0,0 0,0 0,0 0,0 0,0 0,0 0,0 0,0 0,0 0,0 0,0 0,0 0,0 0,0 0,0 0,0 0,0 0,0 0,0 0,0 0,0 0,0 0,0 0,0 0,0 0,0 0,0 0,0 0,0 0,0 0,0 0,0 0,0 0,0 0,0 0,0 0,0 0,0 0,0 0,0 0,0 0,0 0,0 0,0 0,-158 53,158-53,0 0,0 0,1 29,-1-29,0 0,14 41,20 9,16-3,5-7,8-11,-5-13,-4-15,-6-1,-17-15,-15-16,-17-8,-9-9,-20 2,-15 5,-11-1,-8 6,2 5,6 0,4 3,19-1</inkml:trace>
  <inkml:trace contextRef="#ctx0" brushRef="#br0" timeOffset="1381.138">5886 11865,'0'0,"0"0,0 0,0 0,0 0,0 0,0 0,0 0,0 0,0 0,21 100,-20-32,-1-68,-2 27,2 4,-11-1,9 27,-8-5,9-16</inkml:trace>
  <inkml:trace contextRef="#ctx0" brushRef="#br0" timeOffset="2164.2163">9053 14783,'0'0,"0"0,0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0,99-21,-99 21,0 0,0 0,0 0,0 0,0 0,0 0,0 0,0 0,0 0,0-8,0 8,0 0,0 0,0 0,0 0,0 0,0 0,0 0,0 0,-8 0,8 0,0 0,0 0,0 0,0 0,0 0,0 0,0 0,-12 11,12-11,0 0,0 0,0 0,0 0,0 0,0 0,-17 21,17-21,0 0,0 0,0 0,0 0,0 0,-16 25,16-25,0 0,0 0,0 0,0 0,-11 32,11-32,0 0,0 0,0 0,2 35,-2-35,0 0,0 0,11 31,-11-31,0 0,18 27,-18-27,26 20,2-11,3-9,-3-15,-1-6,0-6,-8-4,-5-1,-7-3,-6 2,-13 1,-8 1,-11 1,-4-2,-8 1,6 2,11 4,26 3,11 8</inkml:trace>
  <inkml:trace contextRef="#ctx0" brushRef="#br0" timeOffset="2805.2805">11571 14321,'0'0,"0"0,0 0,0 0,0 0,0 0,0 0,0 0,0 0,0 0,0 0,0 0,0 0,0 0,0 0,0 0,0 0,0 0,0 0,0 0,0 0,0 0,0 0,0 0,0 0,0 0,0 0,0 0,0 0,0 0,0 0,0 0,0 0,0 0,0 0,0 0,0 0,0 0,0 0,0 0,0 0,0 0,0 0,0 0,0 0,0 0,0 0,0 0,0 0,0 0,0 0,0 0,0 0,0 0,0 0,0 0,0 0,0 0,0 0,0 0,0 0,0 0,0 0,0 0,0 0,0 0,0 0,0 0,0 0,0 0,0 0,0 0,0 0,0 0,0 0,0 0,0 0,0 0,0 0,0 0,-105 88,105-88,0 0,0 0,0 28,0-28,0 0,1 37,-1-37,22 42,10-1,14-7,2-11,5-10,-3-13,-8-7,-9-13,-11-9,-13-6,-19-3,-14-2,-9 2,-7 4,5 3,12 5,8-1</inkml:trace>
  <inkml:trace contextRef="#ctx0" brushRef="#br0" timeOffset="3266.3266">10918 11898,'0'0,"0"0,0 0,0 0,0 0,0 0,0 0,0 0,0 0,0 0,0 0,-26 107,26-107,0 0,0 0,0 32,0-32,0 0,-1 37,1-37,0 73,-1 7,1-7,-2-18</inkml:trace>
  <inkml:trace contextRef="#ctx0" brushRef="#br0" timeOffset="5175.5175">8045 10084,'0'0,"0"0,0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62,56-62,0 0,0 0,0 0,0 0,0 0,0 0,0 0,13 0,-13 0,20-9,-20 9,0 0,0 0,0 0,0 0,0 0,29 0,-29 0,0 0,0 0,0 0,0 0,36 0,-36 0,0 0,0 0,0 0,39 18,-39-18,0 0,0 0,34 16,-34-16,0 0,23 21,-23-21,12 23,-12 4,-12 0,-6 1,-6-1,2-1,-1-3,4-2,8-1,11 0,8 4,23 5,16 5,12 2,0-2,-9-9</inkml:trace>
  <inkml:trace contextRef="#ctx0" brushRef="#br0" timeOffset="6068.6068">14643 14321,'0'0,"0"0,0 0,0 0,0 0,0 0,0 0,0 0,0 0,0 0,0 0,0 0,0 0,0 0,0 0,0 0,0 0,0 0,0 0,0 0,0 0,0 0,0 0,0 0,0 0,0 0,0 0,0 0,0 0,0 0,0 0,0 0,0 0,0 0,0 0,0 0,0 0,0 0,0 0,0 0,0 0,0 0,0 0,0 0,0 0,0 0,0 0,0 0,0 0,0 0,0 0,0 0,0 0,0 0,0 0</inkml:trace>
  <inkml:trace contextRef="#ctx0" brushRef="#br0" timeOffset="23829.3827">7965 10102,'0'0,"0"0,0 0,0 0,0 0,0 0,0 0,0 0,0 0,0 0,0 0,0 0,0 0,0 0,0 0,0 0,0 0,0 0,0 0,-169 9,169-9,-55 1,0-13,-7 2,-7-4</inkml:trace>
  <inkml:trace contextRef="#ctx0" brushRef="#br0" timeOffset="35061.5058">6899 6958,'0'0,"0"0,0 0,0 0,0 0,0 0,0 0,0 0,0 0,0 0,0 0,0 0,0 0,0 0,0 0,0 0,0 0,0 0,0 0,0 0,0 0,0 0,0 0,0 0,0 0,0 0,0 0,0 0,0 0,0 0,0 0,83 103,-83-103,0 0,27 42,-27-42,32 47,0 6,4 4,-1 1,-2 0,-2-6,-2-6,-2-12,-1-10,5-16,8-8,5-31,6-10,2-11,-5-8,-2 5,-10 7,-8 16,-8 12,-4 10,-7 10,-8 0,12 0,-12 23,-13 6,-20 23,-18 21,-15 25,-6 15,-3 9,4 4,4-5,11-6,11-14,7-22,14-21,7-22,17-19,0-17,0-8,14-14,4-14,7-10,7-4,6-3,7 0,4 0,6-4,3 0,2-1,1 1,8 0,2 1,1 1,-1 0,-4 1,-7 3,-5-3,-7-2,-5-3,-7-1,-12 6,-11 7,-13 13,-18 8,-15 11,-9 15,-8 1,-3 15,4 18,-2 22,3 20,10 20,8 2,13-6,15-15,26-19,21-14,18-16,16-14,9-14,-2-14,-7-11,-6-8,-14-9,-13-4</inkml:trace>
  <inkml:trace contextRef="#ctx0" brushRef="#br0" timeOffset="35515.5512">8863 7183,'0'0,"0"0,0 0,0 0,0 0,0 0,0 0,0 0,0 0,0 0,0 0,0 0,0 0,0 0,0 0,-184 52,143-24,5 3,12 0,23 2,8 4,29 3,24 3,12 1,12-1,-1 3,-12-5,-6 0,-16 1,-15 3,-13 4,-23 4,-19 3,-23 3,-23 2,-18-1,-14-3,-9-1,3-5</inkml:trace>
  <inkml:trace contextRef="#ctx0" brushRef="#br0" timeOffset="37056.7051">14528 14351,'0'0,"0"0,0 0,0 0,0 0,0 0,0 0,0 0,0 0,0 0,0 0,0 0,0 0,0 0,0 0,0 0,0 0,0 0,0 0,0 0,0 0,0 0,0 0,0 0,0 0,0 0,0 0,0 0,0 0,0 0,0 0,0 0,0 0,0 0,0 0,0 0,0 0,0 0,0 0,0 0,0 0,0 0,0 0,-176 67,176-67,0 7,0 5,-1 2,20 14,10 4,10-2,6-5,3-7,-4-18,3 0,-9-1,-7-28,-12 1,-19-4,-12-4,-21 1,-13 9,-3 5,9 6,21 4,18 1</inkml:trace>
  <inkml:trace contextRef="#ctx0" brushRef="#br0" timeOffset="37599.7596">16872 14629,'0'0,"0"0,0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0,-119-24,119 24,0 0,0 0,0 0,0 0,0 0,0 0,0 0,0 24,0-24,9 28,-9-28,0 0,0 0,0 0,0 0,0 0,26 29,-26-29,0 0,0 0,0 0,0 0,37 25,-37-25,0 0,0 0,0 0,46 21,-46-21,0 0,0 0,55 13,-55-13,0 0,54-2,-54 2,57-1,-10 1,-10-13,-14 0,-14-3,-10-5,1-10,-14 2,13 3,1 6,0 11</inkml:trace>
  <inkml:trace contextRef="#ctx0" brushRef="#br0" timeOffset="38152.8149">18792 14691,'0'0,"0"0,0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0,-14-97,14 97,0 0,0 0,0 0,0 0,0 0,0 0,0 0,0 0,0 0,0 0,0 0,0 0,0 0,0 0,0 0,0 0,0 0,-27 0,27 0,0 0,0 0,0 0,0 0,0 0,0 0,0 0,0 0,0 0,0 0,0 0,0 0,0 0,0 0,0 0,0 0,-24 0,24 0,0 0,0 0,0 0,0 0,0 0,0 0,0 0,0 0,0 0,0 0,0 0,0 0,0 0,0 0,0 0,-20 0,20 0,0 0,0 0,0 0,0 0,0 0,0 0,0 0,0 0,0 0,0 0,0 0,0 0,0 0,0 0,-14 18,14-18,0 0,0 0,0 0,0 0,0 0,0 0,0 0,0 0,0 0,0 0,0 0,0 0,0 0,1 19,-1-19,0 0,0 0,0 0,0 0,0 0,0 0,0 0,0 0,0 0,0 0,0 0,0 0,8 25,-8-25,0 0,0 0,0 0,0 0,0 0,0 0,0 0,0 0,0 0,0 0,0 0,22 23,-22-23,0 0,0 0,0 0,0 0,0 0,0 0,0 0,0 0,0 0,0 0,31 23,-31-23,32 18,-32-18,0 0,0 0,0 0,0 0,0 0,0 0,0 0,0 0,33 8,-33-8,0 0,0 0,0 0,0 0,0 0,0 0,0 0,32 0,-32 0,0 0,0 0,0 0,0 0,0 0,0 0,26-15,-26 15,0 0,0 0,0 0,0 0,0 0,22-29,-22 29,0 0,0 0,0 0,0 0,14-34,-14 34,0 0,0 0,0 0,-1-37,1 37,0 0,0 0,0-38,0 38,0 0,-12-30,12 30,-10-25,10 7,0 9,31 9</inkml:trace>
  <inkml:trace contextRef="#ctx0" brushRef="#br0" timeOffset="38803.88">21380 14639,'0'0,"0"0,0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0,-160-9,160 9,0 0,0 0,-16 30,16-30,0 0,0 38,0-38,15 44,19 3,15-5,9-10,2-12,0-21,-7 1,-13-28,-19-8,-22-11,-33 0,-24-4,-18 9,-3 7</inkml:trace>
  <inkml:trace contextRef="#ctx0" brushRef="#br0" timeOffset="39336.9332">20787 11933,'0'0,"0"0,0 0,0 0,0 0,0 0,0 0,0 0,0 0,0 0,0 0,0 0,0 0,0 0,37 102,-37-102,0 0,0 0,0 0,-1 18,1-18,0 0,0 0,14 25,-14-25,0 0,-1 26,1-26,6 52,-8 4,-18-2,1-10</inkml:trace>
  <inkml:trace contextRef="#ctx0" brushRef="#br0" timeOffset="39908.9905">15854 11990,'0'0,"0"0,0 0,0 0,0 0,0 0,0 0,0 0,0 0,0 0,0 0,0 0,27 127,-27-127,0 0,0 0,-1 26,1-26,0 0,8 28,-8-28,0 25,13 20,-14-10</inkml:trace>
  <inkml:trace contextRef="#ctx0" brushRef="#br0" timeOffset="40837.0833">18442 9656,'0'0,"0"0,0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 19,-92-19,0 0,0 0,41 0,-41 0,0 0,42-1,-42 1,41-2,-9 2,-9 15,-12-4,-12 2,-14 5,-13 3,-12 4,-5-1,2 0,6-1,13-2,21 2,15 2,27 5,26 3,17 2,7-2</inkml:trace>
  <inkml:trace contextRef="#ctx0" brushRef="#br0" timeOffset="55630.5625">17231 7438,'0'0,"0"0,0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0,86-30,-86 30,0 0,0 0,0 0,0 0,13 0,-13 0,0 0,0 0,0 0,15 21,-15-21,0 0,0 0,28 25,-28-25,0 0,28 32,-28-32,30 38,3 3,-8-2,3-2,-2-2,2-5,0-10,7-10,3-11,7-25,8-8,-4-14,-2-7,-3-3,-11 1,-4 4,-12 10,-4 15,-12 13,-1 15,0 0,-14 30,-6 13,-15 23,-10 22,-11 16,-8 11,-1 6,2-3,4-6,14-20,8-21,14-25,9-22,14-16,0-16,16-15,6-17,9-15,2-8,5-3,2 1,7 6,2 6,5 6,10 3,8 3,12 0,6-3,-1 2,-3-5,-10-1,-15 2,-12-1,-18 2,-12 1,-8 6,-10 2,-11 4,-9 6,-9 8,-9 11,-9 7,-1 27,2 14,1 16,6 9,3 4,7-1,16-11,12-15,30-12,24-15,21-16,22-1,7-18,-5-9,-16-8,-23-9</inkml:trace>
  <inkml:trace contextRef="#ctx0" brushRef="#br0" timeOffset="56084.6079">19037 7207,'0'0,"0"0,0 0,0 0,0 0,0 0,0 0,0 0,0 0,0 0,0 0,0 0,0 0,0 0,0 0,0 0,0 0,0 0,0 0,0 0,0 0,0 0,0 0,0 0,0 0,0 0,0 0,0 0,0 0,0 0,0 0,-107 20,107-20,0 0,-43 22,43-22,-40 30,5 4,9 0,11 0,16-4,18-2,21 0,13-4,17 5,11 0,5 1,-2 2,-13 1,-11 1,-20 2,-21 4,-27 8,-32 2,-33 7,-30 8,-25 4,-12 3,-3-5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33:52.354"/>
    </inkml:context>
    <inkml:brush xml:id="br0">
      <inkml:brushProperty name="width" value="0.05292" units="cm"/>
      <inkml:brushProperty name="height" value="0.05292" units="cm"/>
      <inkml:brushProperty name="color" value="#FF0000"/>
    </inkml:brush>
  </inkml:definitions>
  <inkml:trace contextRef="#ctx0" brushRef="#br0">8135 11176,'0'0,"0"0,0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46,-1-46,0 0,0 0,0 0,0 0,0 0,0 0,0 0,0 0,0 0,0 0,0 0,0 0,0 0,0 0,0 0,0 0,0 0,1-15,-1 15,13-14,-13 14,0 0,0 0,0 0,0 0,0 0,0-17,0 17,0 0,0 0,0 0,0 0,18-23,-18 23,0 0,0 0,0 0,20-30,-20 30,0 0,0 0,23-37,-23 37,0 0,26-45,-26 45,31-52,5-6,3-2,10-4,1-3,7-4,4-6,1-7,5 0,-2-2,6-3,-2 1,2 2,-2-1,-1 4,0 2,-2 0,0 5,-5 3,-1 4,-7 4,-2 6,-4 8,-7 7,-6 7,-7 8,-8 5,-5 7,-14 7,11 10,-11 0,0 0,-13 11,-2 10,-7 8,-8 8,-4 5,-3 4,-4 4,-3 5,2 5,-5 2,-1 4,-2 2,-5 6,0 1,1 2,-4 1,-1 1,0 0,-1-1,0 3,-1 0,1-1,2 0,-1-3,8-2,-1-2,6-4,2-4,2-5,5-9,4-5,4-7,7-5,1-6,8-6,13-6,-14-5,14-11,0 0,0 0,0 0,9-13,6-9,10-8,7-12,8-7,8-8,4-11,6-11,10-14,5-13,6-11,9-6,2-7,8-8,2-2,4-3,1 2,4 1,2 7,-2 3,-2 0,-7 0</inkml:trace>
  <inkml:trace contextRef="#ctx0" brushRef="#br0" timeOffset="4294.4294">17046 8918,'0'0,"0"0,0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36,0-36,0 0,0 0,0 0,0 0,0 0,0 0,0 0,0 0,0 0,0 0,0 0,0 0,0 0,0 0,0 0,0 0,0 0,0 0,0 0,0 0,0 0,0 0,0 0,0 0,0 0,-1-9,1 9,0 0,0 0,0 0,0 0,0 0,0 0,0 0,0 0,0 0,0 0,-10 0,10 0,1-12,-1 12,0 0,0 0,0 0,0 0,0 0,0 0,0 0,0 0,0-12,0 12,0 0,0 0,0 0,0 0,0 0,0 0,0 0,-10-14,10 14,0 0,0 0,0 0,0 0,0 0,0 0,0-19,0 19,0 0,0 0,0 0,0 0,0 0,-16-21,16 21,0 0,0 0,0 0,0 0,-10-25,10 25,0 0,0 0,0 0,-12-27,12 27,0 0,0 0,-16-28,16 28,0 0,-20-33,20 33,-25-32,-6 0,-4-2,-8-1,-4 0,-6 3,-5-1,-1 1,-6-1,-2 1,-2 2,-8 0,1 3,-10-3,2 8,-2 0,-3 1,2 3,-3 2,-4 1,3 3,0 1,-1-1,-1 7,-3 6,2-13,-5 13,3 1,0-1,-4 1,0 7,-1 0,2 4,-1 3,2 2,3 4,-4 1,-3 0,-1 2,1 5,7 3,5 2,-2 3,0-3,-2 1,-1 3,5-1,3 3,0 0,1 1,2 2,2-1,6-4,-1 3,6-5,-2 5,-5 2,8-6,-5 4,2-1,4 0,-4 0,4 0,4-3,-3 0,-1 2,1 1,1-2,-2-1,2 1,-2 2,0-2,0-2,-1 0,0-1,-3 0,4-1,-7 3,2-2,2-1,-5-3,1-1,0-5,-2 1,3-2,0-2,1-1,2-3,2-1,0 2,0-7,-3 0,1-1,3-2,-1 0,2-10,2 10,0-10,-1 1,4-18,0 5,2-2,0-4,-2 1,4-3,-2-3,4 1,2-2,-2-1,1 1,5 0,-2-1,7 4,-2-2,4 2,1 2,4-1,4 3,-1-1,3 1,3 3,3 1,5 1,3 3,4-1,-1 10,8-15,8 6</inkml:trace>
  <inkml:trace contextRef="#ctx0" brushRef="#br0" timeOffset="10554.0552">19108 9640,'0'0,"0"0,0 0,0 0,0 0,0 0,0 0,0 0,0 0,0 0,0 0,0 0,0 0,0 0,0 0,0 0,0 0,0 0,0 0,0 0,0 0,0 0,0 0,0 0,0 0,0 0,0 0,0 0,0 0,0 0,0 0,0 0,0 0,0 0,0 0,0 0,0 0,0 0,0 0,0 0,0 0,0 0,0 0,0 0,0 0,0 0,0 0,0 0,0 0,0 0,0 0,0 0,0 0,0 0,0 0,0 0,0 0,0 0,0 0,0 0,0 0,0 0,0 0,0 0,0 0,0 0,0 0,0 0,0 0,-1 95,1-95,0 0,0 0,0 0,0 0,0 11,0-11,0 0,0 0,0 0,-2 17,2-17,0 0,0 0,-11 26,11-26,0 0,-10 29,10-29,-16 37,-1 4,-8 8,-4 1,-6 4,-2 3,-4-1,-1 6,-4 1,-1 7,-4 1,-7 2,3 2,-2 0,0-1,5-5,6-5,3-8,8-5,5-8,6-7,7-10,5-8,11-8,-8-10,8 9,1-9,0 0,1-11,19-9,0-10,10-17,8-14,2-11,6-9,5-8,2-6,5-2,-1-3,0 1,5-3,-1 0,4 0,0 2,-1 2,2 0,-1 3,-3 5,-2 4,-1 9,-7 3,-5 9,-4 4,-4 7,-5 9,-6 6,-6 11,-7 9,-7 9,-8 10,0 0,0 0,-17 28,-8 8,-9 18,-8 12,-8 11,-6 12,-9 9,-7 11,-5 5,-4 4,-2 6,-1 1,-2 1,4 0,1-3,4-4,1-4,9-3,3-2,2-6,4-6,3-4,3-9,6-9,3-8,5-11,3-8,5-12</inkml:trace>
  <inkml:trace contextRef="#ctx0" brushRef="#br0" timeOffset="13686.3685">10801 11374,'0'0,"0"0,0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0,-18-7,18 7,0 0,0 0,0 0,0 0,0 0,0 0,0 0,0 0,0 0,0 0,0 0,-8 0,8 0,0 0,0 0,0 0,0 0,0 0,0 0,0 0,-11 1,11-1,0 0,0 0,0 0</inkml:trace>
  <inkml:trace contextRef="#ctx0" brushRef="#br0" timeOffset="14393.4392">10726 11360,'0'0,"0"0,0 0,0 0,0 0,0 0,0 0,0 0,0 0,0 0,0 0,0 0,0 0,0 0,0 0,0 0,0 0,13 0,-13 0,0 0,9 0,-9 0,0 0,0 0,0 0,8 0,-8 0,0 0,0 0,0 0,0 0,0 0,0 0,0 0,0 0,9-1,-9 1,0 0,0 0,0 0,8 0,-8 0,0-9,0 9,0 0,8 0,-8 0,0 0,0 0,0 0,0 0,0 0,0 0,0 0,9 0,-9 0,0 0,0 0,0 0,0 0,0 0,10 0,-10-11</inkml:trace>
  <inkml:trace contextRef="#ctx0" brushRef="#br0" timeOffset="16076.6075">10774 11310,'0'0,"0"0,0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28,-5-28,0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8,0-8,0 0,0 0,0 0,0 0,0 0,0 0,0 0,0 0,0 0,0 0,0 0,0 0,0 0,0 0,0 0,0 0,0 0,0 0,0 0,0 0,0 0,0 0,0 0,0 0,0 0,0 0,0 0,0 0,0 0,0 0,0 0,0 0,0 0,10 0,-10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8,0-8,0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0,1-10,-1 10</inkml:trace>
  <inkml:trace contextRef="#ctx0" brushRef="#br0" timeOffset="18634.8633">10794 11347,'0'0,"0"0,0 0,0 0,0 0,0 0,0 0,0 0,0 0,0 0,0 0,0 0,0 0,0 0,0 0,0 0,0 0,0 0,0 0,0 0,0 0,0 0,0 0,0 0,0 0,0 0,0 0,0 0,0 0,0 0,0 0,0 0,0 0,0 0,0 0,0 0,0 0,0 0,0 0,0 0,0 0,0 0,0 0,0 0,0 0,0 0,0 0,0 0,0 0,0 0,0 0,0 0,0 0,0 0,0 0,0 0,0 0,0 0,0 0,0 0,0 0,0 0,0 0,0 0,0 0,0 0,-4-14,4 14,0 0,0 0,0 0,0 0,0 0,0 0,0 0,0 0,0 0,0 0,0 0,0 0,0 0,0 0,0 0,0 0,0 0,0 0,0 0,0 0,0 0,0 0,0 0,0 0,0 0,0 0,0 0,0 0,0 0,0 0,0 0,0 0,0 0,0 0,0 0,0 0,0 0,0 0,0 0,0 0,0 0,0 21,0-21,0 0,0 0,0 0,0 0,0 0,0 0,0 0,0 19,0-19,0 0,0 0,0 0,0 0,0 0,0 0,10 25,-10-25,0 0,0 0,0 0,0 0,0 0,7 24,-7-24,0 0,0 0,0 0,0 0,8 22,-8-22,0 0,0 0,0 0,12 21,-12-21,0 0,0 0,10 22,-10-22,0 0,13 24,-13-24,15 26,-2 1,2 3,1 2,2 3,-1 1,-1-1,-3 2,2-1,-1 2,1 1,0-2,0 3,0-5,0 0,3-4,0-1,-1-1,2-2,-2-2,-1-5,2-1,-1-6,4-3,2-11,1 9,-1-8,3 0,1-11,0-1,0 0,-1-7,0-3,1-6,0-3,2-7,-2-3,5 4,-1-5,1 2,1-3,1-4,5 1,0-3,4-2,3-3,-2-2,2-1,2 1,4-1,2 1,1-4,2 1,5-2,-1 3,3-2,1-1,0-1,0-2,3 1,0-4,3 0,0-1,-3-4,2 2,-1-1,4-2,-1-1,3-1,0-1,-1-4,4-3,-1-3,2-3,4 2,4 0,-3 3,6-4,2 3,-1 4,3-1,2 2,1 1,0 3,3 0,2 1,3 1,2 5,1-1,0 2,3 2,-2 4,7 2,5 3,-1 1,2 3,3 6,-1 1,-2 6,4 1,-2 3,1 6,2 3,-1 2,-1 3,-2 3,-4 4,-6 4,-4 10,-4-9,-2 10,-2-1,0-2,-3 11,-8-9,0 16,-6-3,-5 4,-3 2,-7 5,-6 2,-5 4,-7 2,-1 2,-8 5,-6 2,-5 7,-8 3,-6 0,-4 5,-13 2,15 2,-15 4,2 2,10 0,-12-1,1 0,1-5,-2-1,-14-4,1 0,-3 0,-6-1,0 0,-1 3,-4-2,-1-2,-3 0,1-1,-5-4,1-1,-2-4,1-7,1-1,2-6,1-2,1-1,-1-3,0-1,-1 0,0-3,1-1,3 0,2-4,4-2,1-2,0-9,3 14,-2-14,1 11,2-11,1 8,4-8,0 0,3 2,0-2,-1 0,-1 0,-1 0,0 0,1 0,0 0,0 0,3 0,8 0,-17 2,6-2,3-11,-1-1,0-1</inkml:trace>
  <inkml:trace contextRef="#ctx0" brushRef="#br0" timeOffset="24844.4842">19305 11096,'0'0,"0"0,0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18,1-18,0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0,-8 1,8-1,-11 11,11-11,0 0,0 0,0 0,0 0,0 0,-14 0,14 0,0 0,0 0,0 0,0 0,-19 18,19-18,0 0,0 0,0 0,-22 9,22-9,0 0,0 0,-24 13,24-13,0 0,-29 14,29-14,-31 16,-3 0,34-16,-34 16,-2 4,-2 1,-1 4,-1 4,-3 3,1 5,-2 5,1 1,-1 6,-2 5,1 3,1 3,-1 2,4 2,-3 4,0 3,-2 6,2 1,0 4,1 0,4 0,-3 3,4-2,0 0,-1 3,2 2,0 1,2 3,2-2,1 0,2-3,0 4,-1-2,1 4,0 1,0 3,3-2,6-4,-3 0,-1 0,0-2,-5 0,-1-1,-4 0,-4-1,-1-3,-4 4,-3-5,-1 1,-3-1,-4-8,-1-7,-6-3,-2-4,-4-1,-1-5,-2-4,-5-4,0-4,-7 1,-3-5,-1-6,-4-5,-2-7,-6-6,0-2,-4-13,-2 0,0 3,-1-20,0 6,0 0,-2-5,0-5,3-5,-3-1,1-7,2 1,-2-5,3-3,4 1,-1-7,0 0,4-4,0-1,2 1,0-3,4 1,0-2,3 2,4-3,-1-1,5 2,-1 0,4 1,-2 2,4 5,1 3,5 4,1 6,2 0,-2 1,6 2,-2 0,5-2,3 3,2 1,6 5,6 3,3 2,2 2,3 2,6 0,0 3,7 4,0 0,5 8,2-13,3 13,0-9,1 9,1 0,0 9,-2 0,2 0</inkml:trace>
  <inkml:trace contextRef="#ctx0" brushRef="#br0" timeOffset="76938.6931">10444 14526,'0'0,"0"0,0 0,0 0,0 0,0 0,0 0,0 0,0 0,0 0,0 0,0 0,0 0,0 0,0 0,0 0,0 0,0 0,0 0,0 0,0 0,0 0,0 0,0 0,0 0,0 0,0 0,0 0,0 0,0 0,0 0,0 0,0 0,0 0,0 0,0 0,0 0,0 0,0 0,0 0,0 0,0 0,0 0,0 0,0 0,0 0,0 0,0 0,0 0,0 0,0 0,-55 90,55-90,0 0,0 0,0 0,0 0,0 0,0 11,0-11,0 0,0 0,0 0,0 0,0 11,0-11,0 0,0 0,2 17,-2-17,0 0,0 0,-11 22,11-22,0 0,1 25,-1-25,-18 30,2-1,16-29,-22 30,1-1,-5 3,-7 2,-2-1,-5 3,-5 2,-1 3,-3 5,0 8,3 6,-3 3,1 3,-1 1,2-3,1-5,5-2,2-5,8-2,7-4,1-6,5-4,4-10,3-5,3-6,8-15,-9 11,9-11,0 0,0 0,0 0,0 0,0-16,-1-5,12-9,2-5</inkml:trace>
  <inkml:trace contextRef="#ctx0" brushRef="#br0" timeOffset="77734.7727">8879 15963,'0'0,"0"0,0 0,0 0,0 0,0 0,0 0,0 0,0 0,0 0,0 0,0 0,0 0,0 0,0 0,0 0,0 0,0 0,0 0,0 0,0 0,0 0,0 0,0 0,0 0,0 0,0 0,0 0,0 0,0 0,0 0,0 0,0 0,0 0,0 0,0 0,0 0,0 0,0 0,0 0,0 0,0 0,0 0,0 0,0 0,0 0,0 0,0 0,0 0,0 0,0 0,0 0,0 0,164 43,-164-43,30 0,1 13,-1-14,1 12,-2-11,1 14,-2-14,-2 14,-2-4,1 0,-1-11,3 9,3-16,2-9,1-5</inkml:trace>
  <inkml:trace contextRef="#ctx0" brushRef="#br0" timeOffset="78183.8176">9756 15898,'0'0,"0"0,0 0,0 0,0 0,0 0,0 0,0 0,0 0,0 0,0 0,0 0,0 0,0 0,0 0,0 0,0 0,0 0,0 0,0 0,0 0,0 0,0 0,0 0,0 0,0 0,0 0,0 0,0 0,2 96,-2-96,0 0,0 0,0 0,1 19,-1-19,0 0,0 0,-12 28,12-28,0 0,-13 34,13-34,-14 40,-4 6,-1 7,-3 6,2 12,0 8,-2 4,3-3,8-14,11-17</inkml:trace>
  <inkml:trace contextRef="#ctx0" brushRef="#br0" timeOffset="80250.0242">11821 14258,'0'0,"0"0,0 0,0 0,0 0,0 0,0 0,0 0,0 0</inkml:trace>
  <inkml:trace contextRef="#ctx0" brushRef="#br0" timeOffset="87460.7451">19311 11331,'0'0,"0"0,0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0,14-9,-14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0,-1 9,1-9,0 0,0 0,0 0,0 0,0 0,0 0,0 0,0 0,0 0,0 0,0 0,0 0,0 0,0 0,0 0,0 0,0 0,0 0,0 0,0 0,0 0,0 0,0 0,0 0,0 0,0 0,0 0,0 0,0 0,0 0,0 0,0 0,0 0,0 0,0 0,0 0,0 0,0 0,0 0,0 0,0 0,0 0,0 0,0 10,0-10,0 0,0 0,0 0,0 0,0 0,0 0,0 0,0 0,0 0,0 0,0 0,0 0,0 0,0 0,0 0,0 0,0 0,0 0,0 0,0 0,0 0,0 0,0 0,0 0,0 0,0 0,0 0,0 0,0 0,0 0,0 0,0 0,0 0,-1 12,1-12,0 0,0 0,0 0,0 0,0 0,0 0,0 0,0 0,0 0,0 0,0 0,0 0,0 0,0 0,-12 0,12 0,0 0,0 0,0 0,0 0,0 0,0 0,0 0,0 0,0 0,0 0,0 0,0 0,0 0,-2 9,2-9,0 0,0 0,0 0,0 0,0 0,0 0,0 0,0 0,0 0,0 0,0 0,0 0,-9 0,9 0,0 0,0 0,0 0,0 0,0 0,0 0,0 0,0 0,0 0,0 0,0 0,0 0,0 0,0 0,0 0,0 0,0 0,0 0,0 0,0 0,0 0,0 0,0 0,-11 0,11 0,0 0,0 0,0 0,0 0,0 0,0 0,0 0,0 0,0 0,0 0,-13 0,13 0,0 0,0 0,0 0,0 0,0 0,0 0,0 0,0 0,0 0,0 0,0 0,0 0,0 0,0 0,0 0,-8-8,8 8,0 0,0 0,0 0,0 0,0 0,0 0,0 0,0 0,0 0,0 0,0 0,-9 0,9 0,0 0,0 0,0 0,0-16,0 16,0 0,0 0,-18-9,18 9,0 0,-13-12,13 12</inkml:trace>
  <inkml:trace contextRef="#ctx0" brushRef="#br0" timeOffset="88391.8383">10780 12905,'0'0,"0"0,0 0,0 0,0 0,0 0,0 0,0 0,0 0,0 0,0 0,0 0,0 0,0 0,0 0,0 0,0 0,0 0,0 0,0 0,0 0,0 0,0 0,0 0,0 0,0 0,0 0,0 0,0 0,0 0,0 0,0 0,0 0,0 0,0 0,0 0,0 0,0 0,0 0,0 0,0 0,0 0,0 0,0 0,0 0,0 0,0 0,0 0,0 0,0 0,0 0,0 0,0 0,0 0,0 0,0 0,0 0,0 0,0 0,0 0,0 0,0 0,0 0,0 0,0 0,0 0,0 0,0 0,0 0,158-77,-158 77,0 0,0 0,0 0,0 0,4-4,-4 4,0 0,0 0,0 0,2-10,-2 10,0 0,0 0,0 0,0 0,0 0,0 0,0 0,0-13,-10 5,2-1,-5 9,-4-12,0 12</inkml:trace>
  <inkml:trace contextRef="#ctx0" brushRef="#br0" timeOffset="90383.0374">10172 14346,'0'0,"0"0,0 0,0 0,0 0,0 0,0 0,0 0,0 0,0 0,0 0,0 0,0 0,0 0,0 0,0 0,0 0,0 0,0 0,0 0,0 0,0 0,0 0,0 0,0 0,0 0,0 0,0 0,0 0,0 0,0 0,0 0,0 0,0 0,0 0,0 0,0 0,0 0,0 0,0 0,0 0,0 0,0 0,0 0,0 0,0 0,0 0,0 0,0 0,0 0,156-12,-156 12,0 0,18-16,-18 16,17-11,-1 1,1 1,-2 1,2-2,1 1,2-1,1 10,-3-10,0 10,-3 0,-2 0,-4 0,-9 0,0 9,0 0,0 6,10 2,-10 5,1 2,-1 5,2 6,-1 7,-1 4,2 5,-1 5,9 2,-9 4,15 4,-3 0,3 2,1-3,6-6,-1-8,5-6,0-12,4-5,1-2,1-4,1-1,4-3,1-1,2 1,0 0,1-4,1 0,3-6,-1 0,2 0,0-9,4 14,3-14,11 13,2-13,0 0,2 2,-6-25,-3 2,0 0,-3 2,-2 3,1-2,0-2,1-2,4-4,5 2,-1-5,2-2,-3 4,-2 2,-6 2,-7 6,-3 0,-6 4,-6 4,-2 9,-1-11,6 12,8-1,4-1,-3 14,-3-3,-15-9,-8-1,-3 1,-5 0,-3 9,0-9,-9 0,14 0,-6 9,4-9,1 0,8 17,6 3,-3-4,-1 0,-8-16,-15 0,0 0,0-30,-10-11</inkml:trace>
  <inkml:trace contextRef="#ctx0" brushRef="#br0" timeOffset="91643.1634">12611 14437,'0'0,"0"0,0 0,0 0,0 0,0 0,0 0,0 0,0 0,0 0,0 0,0 0,0 0,0 0,0 0,0 0,0 0,0 0,0 0,0 0,0 0,0 0,0 0,0 0,0 0,0 0,0 0,0 0,0 0,0 0,0 0,0 0,0 0,0 0,-159-93,159 93,-15 0,0 1,-1 14,5-7,1 0,1-8,0 10,-4-10,-3 14,-4-6,-2 2,1-2,-1-8,-2 14,0-15,1 9,0-7,1 10,1 2,0 6,2 5,2 8,1 7,3 1,-3 3,1 2,0 1,0 8,-1 0,3 4,-1 3,2 2,-1-1,-2 0,-1 1,-1 4,-1 1,-2 5,-3 1,0-5,1-2,-4-6,-1-5,-4-6,0-4,-2-3,-2-6,-2-5,3-6,-4-5,0-6,-7-6,0-9,-5 9,-1-10,-4 3,-5-20,2 1,-3-3,3-4,3-4,5-3,3-2,1-5,1 5,-4 3,-7 6,-6 3,-15-1,1-3,0 1,7 2,11 7,5 6,-1-2,7 11,2-12,2 13,2-12,-1 12,-2-1,1 27,3 7,-4 16,2 7,0 2,1-6,0-3,-2-1,-2 2,-7-1,-1-7</inkml:trace>
  <inkml:trace contextRef="#ctx0" brushRef="#br0" timeOffset="108746.8736">8002 13887,'0'0,"0"0,0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0,19-23,-19 23,0 0,0 0,0 0,0 0,0 0,0 0,0 0,0 0,0 0,0 0,0 0,0 0,0 0,0 12,0-12,0 0,0 0,0 0,0 0,0 0,0 0,0 0,0 0,0 0,0 0,0 0,0 0,-10 6,10-6,0 0,0 0,0 0,0 0,0 0,0 0,0 0,0 0,0 0,0 0,-25 15,25-15,0 0,0 0,0 0,0 0,0 0,0 0,0 0,0 0,0 0,0 0,0 0,0 0,0 0,0 0,0 0,0 0,0 0,0 0,0 0,0 0,0 0,-11 10,11-10,0 0,0 0,0 0,0 0,0 0,0 0,0 0,0 0,0 0,0 0,0 0,0 0,0 0,0 0,0 0,0 0,0 0,-22 16,22-16,0 0,0 0,0 0,0 0,0 0,0 0,-13 10,13-10,0 0,0 0,0 0,0 0,0 0,-12 12,12-12,0 0,0 0,0 0,0 0,-15 14,15-14,0 0,0 0,0 0,-13 14,13-14,0 0,0 0,-14 17,14-17,0 0,-14 17,14-17,-12 22,2 7,11 6,-7 10,7 10,14 6,5 3,5-7,4-14,5-16,1-17,1-10,0-16,-2-5,-5-7,-6-4,-7-7,-9-4,-8-12,-20-5,-6-3,-4 4,-5 4,1 10,2 9,0 9,1 14,-1 13,-4 13,2 13,6 4,5-3,3-11,8-18</inkml:trace>
  <inkml:trace contextRef="#ctx0" brushRef="#br0" timeOffset="110011">9074 11155,'0'0,"0"0,0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37,-17-37,0 0,0 0,0 0,0 0,0 0,0 0,0 0,0 0,0 0,0 0,0 0,0 0,0 0,0 0,0 0,0 0,0 0,0 0,-8 0,8 0,0 0,0 0,0 0,0 0,0 0,0 0,0 0,0 0,0 0,0 0,0 0,0 0,0 0,0 0,0 0,0 0,0 0,0 0,0 0,0 0,0 0,0 0,0 0,0 0,0 0,0 0,0 0,0 0,0 0,0 0,0 0,0 0,0 0,0 0,0 0,0 0,0 0,0 0,0 0,0 0,0 0,0 0,0 0,0 0,0 0,0 0,0 0,0 0,0 0,0 0,0 0,0 0,0 0,0 0,0 0,0 0,0 0,0 0,-8 8,8-8,0 0,0 0,0 0,0 0,0 0,0 0,0 0,0 0,0 0,0 0,0 0,0 0,0 0,0 0,0 0,0 0,-2 12,2-12,0 0,0 0,0 0,0 0,0 11,0-11,0 0,0 0,0 0,0 19,0-19,0 0,0 0,0 27,0-27,0 0,-1 36,1-36,0 46,-1 11,0 5,1-62,16 63,-8-7,-9-17</inkml:trace>
  <inkml:trace contextRef="#ctx0" brushRef="#br0" timeOffset="112065.2054">11919 13824</inkml:trace>
  <inkml:trace contextRef="#ctx0" brushRef="#br0" timeOffset="112136.2124">11923 13827,'0'0,"0"0,0 0,0 0,0 0,0 0,0 0,0 0</inkml:trace>
  <inkml:trace contextRef="#ctx0" brushRef="#br0" timeOffset="112224.2213">11945 13813,'0'0</inkml:trace>
  <inkml:trace contextRef="#ctx0" brushRef="#br0" timeOffset="112329.2318">11954 13816,'0'0,"0"0,0 0,0 0,0 0,0 0,0 0,0 0,0 0,0 0,0 0,0 0,56 8,-56 4,14-12</inkml:trace>
  <inkml:trace contextRef="#ctx0" brushRef="#br0" timeOffset="114224.4213">10537 14294,'0'0,"0"0,0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0,19-58,-19 58,0 0,0 0,0 0,0 0,0 0,0 0,0 0,0 0,0 0,0 0,0 0,0 0,0 0,0 0,0 0,0 0,0 0,0 0,0 0,-13-4,13 4,0 0,0 0,0 0,0 0,0 0,0 0,0 0,-8 7,8-7,0 0,0 0,0 0,0 0,0 0,0 0,0 0,0 0,0 0,0 0,0 0,0 0,0 0,0 0,0 0,0 0,0 0,0 0,0 0,-10 0,10 0,0 0,0 0,0 0,0-13,0 13,0 0,0 0,-17-8,17 8,0 0,-11-11,11 11</inkml:trace>
  <inkml:trace contextRef="#ctx0" brushRef="#br0" timeOffset="114717.4706">10362 13956,'0'0,"-14"0,14 0,0 0,0 0,0 0,0 0,0 0,0 0,0 0,-8 0,8 0,0 0,0 0,0 0,0 0,0 0,0 0,-15-1,15 1,0 0,0 0,0 0,0 0,0 0,-14-9,14 9,0 0,0 0,0 0,0 0,-15 0,15 0,0 0,0 0,0 0,-13 0,13 0,0 0,0 0,-13 0,13 0,0 0,-13 0,13 0</inkml:trace>
  <inkml:trace contextRef="#ctx0" brushRef="#br0" timeOffset="115249.5238">10305 13618,'0'0,"-14"11,6 0,-9 15,-3 15,1 17,4 11,16 11,-8-4,8-14,21-18,1-21,8-15,5-8,-1-14,-2-3,0-10,-5-4,-5-9,-9-8,-17-7,3-6,-20-4,3 1,2 9,-1 12</inkml:trace>
  <inkml:trace contextRef="#ctx0" brushRef="#br0" timeOffset="133403.3389">13194 14148,'0'0,"0"0,0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0,11-23,-11 23,0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0,-9-9,9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0,-10-9,10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0,-10-8,10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0,0-8,0 8,0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0,0-13,0 13,0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0,8-9,-8 9,0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0,-10 0,10 0,0 0,0 0,0 0,0 0,0 0,0 0,0 0,-11 0,11 0,0 0,0 0,0 0,-9 0,9 0,0 0,0 0,0 0,-9 0,9 0,-8 0,8 10,0-10,-10 0,10 9,0-9,0 0,0 0,0 0,0 0,0 0,11-12,-11 12,0 0,0 0,0-8,0 8,0 0,0 0,0-7,0 7,0 0,0 0,0 0,-1-9,1 9</inkml:trace>
  <inkml:trace contextRef="#ctx0" brushRef="#br0" timeOffset="134154.4141">13096 13887,'0'0</inkml:trace>
  <inkml:trace contextRef="#ctx0" brushRef="#br0" timeOffset="135291.5278">13125 13880,'0'0,"0"0,0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16,0-16,0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 0,0 0,0 0,0 0,0 0,0 0,-10-11,10 11,0 0,0 0,0 0,0 0,0 0,0 0,0 0,0 0,0 0,0 0,0 0,0 0,0 0,0 0,0 0,0 0,0 0,0 0,0 0,0 0,0 0,0 0,0 0,0 0,0 0,0 0,0 0,0 0,0 0,0 0,0 0,0 0,0 0,0 0,0 0,0 0,0 0,0 0,0 0,0 0,0 0,0 0,0 0,0 0,0 0,0 0,0 0,-8 0,8 0,0 0,0 0,0 0,0 0,0 0,0 0,0 0,0 0,0 0,0 0,0 0,0 0,0 0,0 0,0 0,0 0,0 0,0 0,0 0,0 0,0 0,-1-11,1 11,0 0,-8 0,8 0,0 0,0 0,0 0,0 0,0 0,0 0,0 0,0 0,0 0,0 0,0 0,0 0,0 0,0 0,0 0,0 0,0 0,0 0,0 0,0 0,0 0,0 0,0 0,0 0,0 0,0 0,0 0,0 0,0 0,0 0,0 0,0 0,0 0,0 0,0 0,0 0,0 0,0 0,0 0,-14 0,14 0,0 0,0 0,0 0,0 0,0 0,0 0,0 0,0 0,0 0,0 0,0 0,0 0,0 0,0 0,0 0,0 0,0 0,0 0,0 0,0 0,0 0,0 0,0 0,0 0,0 0,0 0,0 0,0 0,0 0,0 0,0 0,0 0,-12 0,12 0,0 0,0 0,0 0,0 0,0 0,0 0,0 0,0 0,0 0,0 0,0 0,0 0,0 0,0 0,0 0,-9 0,9 0,0 0,0 0,0 0,0 0,0 0,0 0,0 0,0 0,0 0,0 0,0 0,0 0,0 0,0 0,-8 0,8 0,0 0,0 0,0 0,0 0,0 0,0 0,0 0,0 0,0 0,0 0,0 0,0 0,0 0,-7 0,7 0,0 0,0 0,0 0,0 0,0 0,0 0,0 0,0 0,0 0,0 0,0 0,0 0,-10 10,10-10,0 0,0 0,0 0,0 0,0 0,0 0,0 0,0 0,0 0,0 0,-9 0,9 0,0 0,0 0,0 0,0 0,0 0,0 0,0 0,0 0,0 0,0 0,-8 10,8-10,0 0,0 0,0 0,0 0,0 0,0 0,0 0,0 0,0 0,-8 9,8-9,0 0,0 0,0 0,0 0,0 0,0 0,0 0,0 0,0 8,0-8,0 0,0 0,0 0,0 0,0 0,0 0,0 0,-14 10,14-10,0 0,0 0,0 0,0 0,0 0,0 0,-1 8,1-8,0 0,0 0,0 0,0 0,0 0,-12 0,12 0,0 0,0 0,0 0,0 0,1 11,-1-11,0 0,0 0,0 0,-11 0,11 0,0 0,0 0,0 0,0 0,0 0,0 0,0 0,-9 0,9 0,0 0,0 0,0 0,0 0,0-8,-6 6,6 2,0 0,0 0,0-10,-10 10,10 0,0 0,-9 1</inkml:trace>
  <inkml:trace contextRef="#ctx0" brushRef="#br0" timeOffset="135809.5796">12915 13909,'0'0,"0"0,0 0,0 0,0 0,0 0,0 0,0 0,0 0,0 0,0 0,0 0,0 0,0 0,0 0,0 0,0 0,0 0,0 0,0 0,0 0,0 0,0 0,0 0,0 0,0 0,0 0,0 0,0 0,0 0,0 0,0 0,0 0,0 0,0 0,0 0,0 0,0 0,0 0,0 0,0 0,0 0,0 0,0 0,0 0,0 0,0 0,0 0,0 0,0 0,0 0,0 0,0 0,0 0,0 0,0 0,0 0,0 0,0 0,0 0,0 0,0 0,0 0,0 0,0 0,0 0,0 0,0 0,0 0,0 0,0 0,0 0,0 0,9-1,-9 1,0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0,9 0,-9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inkml:trace>
  <inkml:trace contextRef="#ctx0" brushRef="#br0" timeOffset="136450.6437">13057 13843,'0'0,"-8"0,8 0,0 0,0 0,0 0,0 0,0 0,0 0,0 0,0 0,0 0,0 0,0 0,0 0,0 0,0 0,0 0,0 0,0 0,0 0,0 0,-14 12,14-12,0 0,0 0,0 0,0 0,0 0,0 0,0 0,-9 0,9 0,0 0,0 0,0 0,0 0,0 0,0 0,-9 18,9-18,0 0,0 0,0 0,0 0,0 0,-8 16,8-16,0 0,0 0,0 0,0 0,0 20,0-20,0 0,0 0,0 0,-15 30,15-30,0 0,0 0,1 34,-1-34,0 0,0 42,1 2,7 0,6-2,2-10,4-11,3-10,6-11,4-12,0-8,-1-10,-4-5,-4-4,-7-1,-6 4,-11-3,-1-1,-13-2,-10 2,-2 6,-4 9,0 12,0 13,-5 0,-1 12,1 6,4 4,3-1,6-6,5-15</inkml:trace>
  <inkml:trace contextRef="#ctx0" brushRef="#br0" timeOffset="137952.7939">14258 11451,'0'0,"0"0,0 0,0 0,0 0,0 0,0 0,0 0,0 0,0 0,0 0,0 0,0 0,0 0,0 0,0 0,0 0,0 0,0 0,34 88,-34-88,0 0,0 0,0 23,0-23,0 0,14 21,-14-21,4 64,-5-39,9 5,-8 3,-1 32,0 6,0-1,1-5,-1-10,1-11,-1-13,1-12,8-10,-8-9</inkml:trace>
  <inkml:trace contextRef="#ctx0" brushRef="#br0" timeOffset="139867.9853">16350 9402,'0'0,"0"0,0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58,28-58,0 0,0 0,0 0,0 0,0 0,0 0,0 0,0 0,0 0,0 0,0 0,0 0,0 0,0 0,0 0,0 0,0 0,0 0,0 0,0 0,-3 0,3 0,0 0,0 0,0 0,0 0,0 0,0 0,0 0,0 0,0 0,0 0,0 0,0 0,0 0,0 0,0 0,0 0,0 0,0 0,0 0,0 0,0 0,0 0,0 0,-8-6,8 6,0 0,0 0,0 0,0 0,0 0,0 0,0 0,0 0,0 0,0 0,0 0,0 0,0 0,0 0,0 0,0 0,0 0,0 0,0 0,0 0,0 0,0 0,0 0,0 0,0 0,0 0,0 0,0 0,0 0,0 0,0 0,0 0,0 0,0 0,0 0,0 0,0 0,0 0,0 0,0 0,0 0,0 0,0 0,0 0,0 0,0 0,0 0,0 0,0 0,0 0,0 0,0 0,0 0,0 0,0 0,0 0,0 0,0 0,0 0,0 0,0 0,0 0,0 0,0 0,0 0,0 0,0 0,0 0,0 0,-12 1,12-1,0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0,15-1,-15 1,0 0,0 0,0 0,0 0,0 0,0 0,0 0,0 0,0 0,0 0,13 0,-13 0,0 0,0 0,0 0,0 0,0 0,0 0,0 0,0 0,0 0,16 9,-16-9,0 0,0 0,0 0,0 0,0 0,0 0,0 0,0 0,19 0,-19 0,0 0,0 0,0 0,0 0,0 0,0 0,0 0,22 0,-22 0,0 0,0 0,0 0,0 0,0 0,0 0,23 9,-23-9,0 0,0 0,0 0,0 0,0 0,24-1,-24 1,0 0,0 0,0 0,0 0,26 0,-26 0,0 0,0 0,0 0,26 8,-26-8,0 0,0 0,23 0,-23 0,0 0,17 9,-17-9,14-1,-14 17,0-16,0 0,7 12,-7-12,-1 16,-13 3,-2 5,-2-1,-2 1,-1-1,5-4,2 0,14-5,-10 0,10-3,11 1,4-3,9-9,4 9,8-10,-2 1,-2 0,-1 0,-4-16,-3 6,-4-3</inkml:trace>
  <inkml:trace contextRef="#ctx0" brushRef="#br0" timeOffset="155436.5421">3284 14240,'0'0,"0"0,0 0,0 0,0 0,0 0,0 0,0 0,0 0,0 0,0 0,0 0,0 0,0 0,0 0,0 0,0 0,0 0,0 0,0 0,0 0,0 0,0 0,0 0,0 0,0 0,0 0,0 0,0 0,0 0,0 0,0 0,0 0,0 0,0 0,0 0,0 0,0 0,0 0,0 0,0 0,0 0,0 0,0 0,0 0,0 0,0 0,0 0,0 0,0 0,0 0,0 0,0 0,0 0,0 0,0 0,0 0,0 0,0 0,0 0,0 0,-51 69,51-69,0 0,0 0,0 0,0 0,1 12,-1-12,0 0,0 0,0 0,-8 22,8-22,0 0,0 0,1 34,-1-34,0 0,16 45,-16-45,18 48,4 1,0-5,4-6,5-6,7-11,3-10,1-11,-1-10,-8-13,-12-9,-8-7,-13-2,-1-2,-1 0,-17 1,0 1,-6 2,-2 9,-4 5,2 12,2 14,7 19,5 5</inkml:trace>
  <inkml:trace contextRef="#ctx0" brushRef="#br0" timeOffset="156547.6532">4174 11765,'0'0,"0"0,0 0,0 0,0 0,0 0,0 0,0 0,0 0,0 0,0 0,0 0,0 0,0 0,0 0,0 0,0 0,0 0,0 0,0 0,0 0,0 0,0 0,0 0,0 0,0 0,0 0,51 101,-51-101,0 0,0 0,0 20,0-20,0 0,14 25,-14-25,13 51,1 9,-3 7,1-2,-4-14,-8-17,9-22</inkml:trace>
  <inkml:trace contextRef="#ctx0" brushRef="#br0" timeOffset="157873.7858">6400 9383,'0'0,"0"0,0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56,-40-56,0 0,0 0,0 0,0 0,0 0,0 0,0 0,0 0,0 0,0 0,0 0,0 0,0 0,0 0,10 0,-10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7,6-7,0 0,0 0,0 0,0 0,0 0,0 0,0 0,0 0,0 0,-1 0,1 0,0 0,0 0,0 0,0 0,0 0,0 0,0 0,0 0,0 0,0 0,0 0,0 0,0 0,0 0,0 0,0 0,0 0,0 0,0 0,0 0,0 0,0 0,0 0,0 0,0 0,0 0,0 0,0 0,0 0,0 0,0 0,0 0,0 0,0 0,0 0,0 0,0 0,0 0,0 0,0 0,0 0,0 0,0 0,0 0,0 0,0 0,0 0,0-11,0 11,0 0,0-8,0 8</inkml:trace>
  <inkml:trace contextRef="#ctx0" brushRef="#br0" timeOffset="159425.941">6522 9518,'0'0,"0"0,0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44,21-44,0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13,2-13,0 0,0 0,0 0,0 0,0 0,0 0,0 0,0 0,0 0,0 0,0 0,0 0,0 0,0 0,0 0,0 0,0 0,0 0,0 0,0 0,0 0,0 0,0 0,0 0,0 0,0 0,0 0,0 0,0 0,0 0,0 0,0 0,0 0,0 0,0 0,0 8,0-8,0 0,0 0,0 0,0 0,0 0,0 0,0 0,0 0,0 0,0 0,0 0,0 0,0 0,0 0,0 0,0 0,0 0,0 0,0 0,0 0,0 0,0 0,0 0,0 0,0 0,0 0,0 0,0 0,0 0,0 0,0 0,0 0,-8 0,8 0,0 0,0 0,0 0,0 0,0 0,0 0,0 8,0-8,0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8,0-8,0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1,11-1,0 0,0 0,0 0,0 0,0 0,0 0,0 0,0 0,0 0,0 0,0 0,0 0,0 0,0 0,0 0,0 0,0 0,0 0,0 0,0 0,0 0,0 0,0 0,0 0,0 0,0 0,0 0,0 0,0 0,0 0,0 0,0 0,0 0,0 0,0 0,0 0,0 0,0 0,0 0,0 0,0 0,0 0,0 0,0 0,0 0,0 0,0 0,0 0,0 0,0 0,-9 0,9 0,0 0,0 0,0 0,0 0,0 0,0 0,0 0,0 0,0 0,0 0,0 0,0 0,0 0,0 0,0 0,0 0,0 0,0 0,0 0,0 0,0 0,0 0,0 0,0 0,0 0,0 0,0 0,0 0,0 0,0 0,0 0,0 0,0 0,0 0,0 0,0-12,0 12,0 0,0 0,0 0,0 0,0 0,0 0,0 0,0 0,0 0,0 0,0 0,0 0,0 0,0 0,0 0,0 0,0 0,0 0,0 0,0 0,0 0,0 0,0 0,0 0,0 0,0 0,0 0,0 0,0 0,0 0,0 0,1-9,-1 9,0 0,0 0,0 0,0 0,0 0,0 0,0 0,0 0,0 0,0 0,0 0,0 0,0 0,0 0,0 0,0 0,0-8,0 8,0 0,0 0,0 0,0 0,0 0,0 0,0 0,0 0,0 0,0 0,0 0,10-1,-10 1,0 0,0 0,0 0,0 0,0 0,0 0,0 0,0 0,0 0,0 0,0-10,0 10,0 0,0 0,0 0,0 0,0 0,0 0,0 0,0 0,0 0,0 0,0 0,0 0,0 0,0 0,0 0,0 0,0 0,0 0,0 0,0-12,0 12,0 0,0 0,0 0,0 0,0 0,0 0,0 0,0 0,0 0,1-15,-1 15,0 0,0 0,0 0,0 0,0 0,0 0,0 0,0 0,0 0,0 0,0 0,0-14,0 14,0 0,0 0,0 0,0 0,0 0,0 0,0 0,1-16,-1 16,0 0,-10-9,10 9</inkml:trace>
  <inkml:trace contextRef="#ctx0" brushRef="#br0" timeOffset="160065.0049">6472 9372,'0'0,"0"0,0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47,18-47,0 0,0 0,0 0,0 0,0 0,0 0,0 0,0 0,0 0,0 0,0 0,0 0,0 0,0 0,0 0,0 0,0 0,13-1,-13 1,0 0,0 0,0 0,0 0,0 0,0 0,15 0,-15 0,0 0,0 0,0 0,0 0,0 0,23-8,-23 8,0 0,0 0,0 0,0 0,28 0,-28 0,0 0,0 0,0 0,32-16,-32 16,0 0,0 0,33 0,-33 0,0 0,33-15,-33 15,32-9,-4 9,-1-12,-3 12,-6 0,-8 11,-11 6,0 8,-17 10,-3 6,-3 2,0-2,4-6,3-7,4-6,13-3,0-2,-1-3,17-1,7-4,6-9,8 8,2-9,-3 1,-4 0,-7 0,-8 0,-9 0</inkml:trace>
  <inkml:trace contextRef="#ctx0" brushRef="#br0" timeOffset="170774.0757">5065 10923,'0'0,"-78"96,78-96,0 0,-35 47,35-47,-68 91,5-6,3-8,-5-10,-4-11,-4-11,3-10,5-10</inkml:trace>
  <inkml:trace contextRef="#ctx0" brushRef="#br0" timeOffset="177374.7357">9453 11138,'0'0,"0"0,0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 26,81-26,0 0,0 0,0 0,-12 0,12 0,0 0,0 0,-11 0,11 0,0 0,-13 0,13 0</inkml:trace>
  <inkml:trace contextRef="#ctx0" brushRef="#br0" timeOffset="178326.8309">16687 9104,'0'0,"0"0,0 0,0 0,0 0,0 0,0 0,0 0,0 0,0 0,0 0,0 0,0 0,0 0,0 0,0 0,0 0,0 0,0 0,0 0,0 0,0 0,0 0,0 0,0 0,0 0,0 0,0 0,0 0,0 0,0 0,0 0,0 0,0 0,0 0,0 0,0 0,0 0,0 0,0 0,0 0,0 0,0 0,0 0,0 0,0 0,0 0,0 0,0 0,0 0,0 0,0 0,0 0,0 0,0 0,0 0,0 0,0 0,0 0,0 0,0 0,0 0,0 0,0 0,0 0,0 0,0 0,0 0,0 0,0 0,0 0,0 0,0 0,0 0,0 0,-145-6,145 6,-52 1,-9 0,-12 19,-7-3,-10 4,-9 4,-4-1,-10 4</inkml:trace>
  <inkml:trace contextRef="#ctx0" brushRef="#br0" timeOffset="178843.8825">13797 9642,'-88'13,"4"-3,84-10,-91 10,-82 16,-2-1,0 4,1-3,-4-2,0 0,3 1,-2 1,2 2,1 1,-1-1,1 3,1 4,0 2,-1 2,2 4,3 5,1 1,4 4,-2-1,4-1,5 1,6-1,-3-2,3 1,-16 5,1 3,2 3,6 4,17-4,6 3,4-1,1 1,6-11,3-5,5-10,8-13</inkml:trace>
  <inkml:trace contextRef="#ctx0" brushRef="#br0" timeOffset="179296.9279">6121 10979,'0'0,"0"0,0 0,0 0,0 0,0 0,0 0,0 0,0 0,0 0,0 0,0 0,0 0,0 0,0 0,236-19,-200 3,7 0,3-2,45-16,8-2,9-2,9 0,10-3,12-3,11-7,12-6</inkml:trace>
  <inkml:trace contextRef="#ctx0" brushRef="#br0" timeOffset="179688.9671">8962 10054,'115'-33,"3"0,4 2,124-34,7 4,6-3,4 4,-3-3,6 1,-4-2,2-1,3-1,5 3,1 3,-2 6,-2 6,2 4,-8 11,2 5,-5 10,-8 15,2-2,-11 1,-7 2,-3 16,-9-2,-7 4,-10-1,-16 6,-15 4,-20 0,-19 0,-22-5,-21-10</inkml:trace>
  <inkml:trace contextRef="#ctx0" brushRef="#br0" timeOffset="187712.7694">8103 9823,'0'0,"0"0,0 0,0 0,0 0,0 0,0 0,0 0,0 0,0 0,0 0,0 0,0 0,0 0,0 0,0 0,0 0,0 0,0 0,0 0,0 0,0 0,0 0,0 0,0 0,0 0,0 0,0 0,0 0,0 0,0 0,0 0,0 0,0 0,0 0,0 0,0 0,0 0,0 0,0 0,0 0,0 0,0 0,0 0,0 0,0 0,0 0,0 0,0 0,0 0,0 0,0 0,45 92,-45-92,0 0,0 0,0 0,-1 14,1-14,0 0,0 0,9 26,-9-26,0 0,8 39,-1 10,-7 8,9 10,-10-1,0 2,-1-3,-12-5,14-3,-21-2,3-2,-13 0,-15 3,-17-2,-17-1,-15-2,-16 1,-11-9,-6-2,-4-9,-4-5,0-6,-3-6,8-1,1 1,6-3,4 4,1-4,6 3,5 4,12 0,13 1,16 2,12 3,13 6,1 9,4 13,1 11,2 9,12-4</inkml:trace>
  <inkml:trace contextRef="#ctx0" brushRef="#br0" timeOffset="188640.8622">6848 9800,'0'0,"0"0,0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6,-23-6,0 0,0 0,0 0,0 0,-1 23,1-23,0 0,0 0,0 0,0 38,0-38,0 0,0 0,7 51,-7-51,0 0,-2 62,2-62,12 63,1-2,10-2,13-4,10-5,12-3,10-5,10-3,8-2,7-3,9 0,7-4,12-3,10-6,12-7,8-15,8 1,2-1,1 1,3-16,2-1,2-2,0-2,2-4,-1-4,2 1,-1-3,2-1,3-3,-1-6,4-6,2-7,1-7,-4-7,1 0,3 0,-1-3,7-1,-1-5,4 3,-2 0,1 4,4-2</inkml:trace>
  <inkml:trace contextRef="#ctx0" brushRef="#br0" timeOffset="222773.2751">10423 13058,'0'0,"0"0,0 0,0 0,0 0,0 0,0 0,0 0,0 0,0 0,0 0,0 0,0 0,0 0,0 0,0 0,0 0,0 0,0 0,0 0,0 0,0 0,0 0,0 0,0 0,180-41,-180 41,57-37,10-2,10-6,6-1,3 3,4 2,-1 0,1 4,-2 1,0 2,-8 6,-15 0</inkml:trace>
  <inkml:trace contextRef="#ctx0" brushRef="#br0" timeOffset="223643.3621">10254 11982,'0'0,"0"0,0 0,0 0,0 0,0 0,0 0,0 0,0 0,0 0,0 0,0 0,0 0,0 0,0 0,0 0,0 0,0 0,22-100,-22 100,0 0,0 0,0 0,0 0,0 0,0 0,0 0,0 0,0-11,0 11,0 0,0 0,0 0,0 0,0 0,0 0,0 0,14 0,-14 0,0 0,0 0,0 0,0 0,0 0,0 0,14 0,-14 0,0 0,0 0,0 0,0 0,0 0,16 9,-16-9,0 0,0 0,0 0,0 0,22 18,-22-18,0 0,0 0,0 0,23 27,-23-27,0 0,0 0,28 35,-28-35,0 0,31 41,-31-41,33 43,3 0,5-5,8-3,4-9,7-4,5-3,1-5,2-2,1-3,-3-10,2 12,1-12,-2 1,0 0,-9 0,-4 0,-9 0,-6 1,-4 14,-5-5,-2 3,-1 2,0 7,1 8,-3 9,-3 9,-6 11,-7 9,-10 7,0 2,1-1,-11-2,-1-1,-2 2,0 7,-2 9,-1 17,-2-5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39:01.485"/>
    </inkml:context>
    <inkml:brush xml:id="br0">
      <inkml:brushProperty name="width" value="0.05292" units="cm"/>
      <inkml:brushProperty name="height" value="0.05292" units="cm"/>
      <inkml:brushProperty name="color" value="#FF0000"/>
    </inkml:brush>
  </inkml:definitions>
  <inkml:trace contextRef="#ctx0" brushRef="#br0">21833 4797,'0'0,"0"0,0 0,0 0,0 0,0 0,0 0,0 0,0 0,0 0,0 0,0 0,0 0,0 0,0 0,0 0,0 0,0 0,0 0,0 0,0 0,0 0,0 0,0 0,0 0,0 0,-158 34,158-34,-37 19,3 3,-4 5,0 6,0 5,-3 5,0 2,7 4,0 1,8 0,7 2,-1 4,5 1,6 0,10 3,0-2,-1-2,22-3,-7 1,7-5,3 0,3-7,5-2,5-3,5-7,4-2,3-4,2-5,0-5,5-6,-2-8,3 0,1 0,-2-12,2-4,0-3,-6-5,-2-2,-2-6,-3 0,-5-4,-3-2,-5-1,-5-2,-6-5,-3 0,-8-4,1-2,-14 2,2-4,0-1,-8 2,-4 1,-5 1,-8 2,-2 3,-5 0,-4 5,-5 5,-7 2,-5 5,-6 4,-2 4,-6 4,2 6,-4 12,1-13,-3 12,3 0</inkml:trace>
  <inkml:trace contextRef="#ctx0" brushRef="#br0" timeOffset="1037.1036">21583 5295,'0'0,"0"0,0 0,0 0,0 0,0 0,0 0,0 0,0 0,0 0,0 0,0 0,0 0,0 0,0 0,0 0,0 0,0 0,0 0,0 0,0 0,0 0,0 0,0 0,0 0,0 0,0 0,0 0,0 0,0 0,0 0,0 0,0 0,0 0,0 0,0 0,0 0,0 0,0 0,0 0,0 0,0 0,0 0,0 0,0 0,0 0,0 0,0 0,0 0,0 0,0 0,0 0,0 0,0 0,0 0,0 0,0 0,0 0,0 0,0 0,0 0,0 0,0 0,0 0,0 0,0 0,35 5,-35-5,0 0,0 0,0 0,0 0,0 0,18-11,-18 11,0 0,0 0,0 0,0 0,21 0,-21 0,0 0,0 0,0 0,28-11,-28 11,0 0,0 0,31 0,-31 0,0 0,33 0,-33 0,34 0,-3 1,1 15,-4-2,-4 6,-2 1,-8 4,-1-1,-13 1,0-4,0 2,-16 0,-3 0,-7-3,-2-2,2-4,6-5,7-9,13 9,-8-9,8 0,0 0,16 0,3 0,7-10,8 11,1-1,-1 13,0-3,-10 2,-8 1,-16 2,1 4,-1 1,-19 2,-4 1,-4-1,-5-1,-6-1,-2-3,-5-3,-2-2,3-12,-1 10,1-10,3-10,1-5,0-5,2-5</inkml:trace>
  <inkml:trace contextRef="#ctx0" brushRef="#br0" timeOffset="60940.0933">18267 7347,'0'0,"0"0,0 0,0 0,0 0,0 0,0 0,0 0,0 0,0 0,0 0,0 0,0 0,0 0,0 0,0 0,0 0,0 0,0 0,0 0,0 0,0 0,0 0,0 0,0 0,0 0,0 0,0 0,0 0,0 0,0 0,0 0,0 0,0 0,0 0,0 0,0 0,0 0,0 0,0 0,0 0,0 0,0 0,0 0,0 0,0 0,0 0,0 0,0 0,0 0,0 0,0 0,0 0,0 0,0 0,0 0,0 0,0 0,0 0,0 0,0 0,-9 105,9-105,0 0,-14 55,-3 13,-6 13,-3 14,-2 6,-6 7,-4 11,-2 2,-4 7,0 1,-3 2,0-6,1-2,5-11,3-11,5-17,0-17,0-24,-10-25</inkml:trace>
  <inkml:trace contextRef="#ctx0" brushRef="#br0" timeOffset="62552.2546">14725 7324,'0'0,"0"0,0 0,0 0,0 0,0 0,0 0,0 0,0 0,0 0,0 0,0 0,0 0,0 0,0 0,0 0,0 0,0 0,0 0,0 0,0 0,0 0,0 0,0 0,0 0,0 0,0 0,0 0,0 0,0 0,0 0,0 0,0 0,0 0,0 0,0 0,0 0,0 0,0 0,0 0,0 0,0 0,0 0,0 0,0 0,0 0,0 0,0 0,0 0,0 0,0 0,0 0,0 0,0 0,0 0,0 0,0 0,88 90,-88-90,0 0,0 0,26 11,-26-11,0 0,30 11,8-2,4 3,-2-3,4 0,3-1,5 1,0 0,6-12,-5 3,-4 0,5-1,-1-8,5 0,0-3,4 1,-2-4,-4 0,0-1,2-4,-1 0,4-5,-1-2,-1-2,-2-4,-1-1,-1-4,3-5,0-3,1-6,2-1,-2-3,0-3,-6-3,-1-1,0-4,-2 2,3 1,-2-1,-9-1,2-5,-3 2,11-3,2 3,0-3,3-3,-4 1,6-2,-2 2,0 1,-2-3,4 3,5-1,0 1,4 0,-2 4,-2 1,3 1,4 3,1 1,6 1,-2 4,5 3,0 0,1 7,3 0,-1 7,4 0,0 8,2 0,5 3,-4 6,-3 4,-1 6,-9 5,0 9,4-2,-7 2,8 18,-9-5,-2 1,7 5,-10 3,0 2,-1 2,-5-1,3 5,2 2,-1 2,0 4,-3 6,-5 10,-2 7,-3 7,-1 1,-4 2,-1-5,-4-6</inkml:trace>
  <inkml:trace contextRef="#ctx0" brushRef="#br0" timeOffset="97811.7801">21770 14702,'0'0,"0"0,0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21,-44-21,0 0,0 0,0 0,0 0,0 0,0 0,0 0,0 0,0 0,0 0,0 0,0 0,0 0,0 0,0 0,0 0,0 0,0 0,0 0,-9-1,9 1,0 0,0 0,0 0,0 0,0 0,0 0,0 0,0 0,0 0,-17 14,17-14,0 0,0 0,0 0,0 0,0 0,-13 0,13 0,0 0,0 0,0 0,0 0,-17 18,17-18,0 0,0 0,0 0,-23 18,23-18,0 0,0 0,-25 25,25-25,0 0,-28 30,28-30,-25 36,3 7,3-1,4 5,5-3,10-4,1 2,19-5,-3-2,9-7,5-10,1-3,9-15,-4 0,-1-10,-2-5,-7-5,-2-6,-6-1,-5-1,-5 0,-10 7,1 3,0 2,-25-1,0 1,-9 1,-5-2,4 5,-2-1,3-5,5 2,4-5,2 1,7-2,-3-2</inkml:trace>
  <inkml:trace contextRef="#ctx0" brushRef="#br0" timeOffset="99360.9351">23890 12080,'0'0,"0"0,0 0,0 0,0 0,0 0,0 0,0 0,0 0,0 0,0 0,0 0,0 0,0 0,0 0,0 0,0 0,0 0,0 0,0 0,0 0,0 0,0 0,0 0,0 0,0 0,0 0,0 0,0 0,0 0,0 0,0 0,0 0,0 0,0 0,0 0,0 0,0 0,0 0,0 0,0 0,0 0,0 0,0 0,0 0,0 0,0 0,0 0,0 0,0 0,0 0,0 0,0 0,0 0,0 0,0 0,-45 53,45-53,0 0,0 0,-21 31,21-31,0 0,-22 35,22-35,-22 40,6 3,3-2,13 2,-1 3,13-1,4-2,6-7,6-4,3-11,8-6,6-15,2 0,-1-10,-3-10,-3-6,-7-6,-2-2,-6-5,-5-6,-5 0,-15-4,0 4,-10 1,-14 6,-10 4,-6 3,-5 7,1 3,0 8,3 1,2-1,-3 2,1 1,4 1</inkml:trace>
  <inkml:trace contextRef="#ctx0" brushRef="#br0" timeOffset="100295.0285">19635 12559,'0'0,"0"0,0 0,0 0,0 0,0 0,0 0,0 0,0 0,0 0,0 0,0 0,0 0,0 0,0 0,0 0,0 0,0 0,0 0,0 0,0 0,0 0,0 0,0 0,0 0,0 0,0 0,-33 112,33-112,0 0,0 0,-17 26,17-26,0 0,-11 25,11-25,-27 57,27-44,-1 0,1 2,8 15,-10 0,20 5,-1 0,5-2,5-6,9-8,4-8,7-12,4-1,2-11,-1-8,-1-9,-10-3,-3-5,-7-2,-7 1,-8-2,-14 0,-2 2,-16 3,-8 2,-9 7,-4 4,-4 8,-2 5,-6 10,0 0,-3 2,-3 11,2 5,-4 3</inkml:trace>
  <inkml:trace contextRef="#ctx0" brushRef="#br0" timeOffset="101371.1361">22470 9379,'0'0,"0"0,0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7,-44-7,0 0,0 0,0 0,0 0,0 0,0 0,0 0,0 0,0 0,0 0,0 0,0 0,0 0,0 0,0 0,0 0,0 0,0 0,0 0,0 10,0-10,0 0,0 0,0 0,0 0,0 0,0 0,0 10,0-10,0 0,0 0,0 0,0 0,0 0,8 15,-8-15,0 0,0 0,0 0,0 0,0 23,0-23,0 0,0 0,0 0,9 28,-9-28,0 0,0 0,-2 34,2-34,0 0,8 37,-8-37,-1 39,11 3,-11-3,12 3,-13-2,2 0,-2-6,1-6</inkml:trace>
  <inkml:trace contextRef="#ctx0" brushRef="#br0" timeOffset="105130.5119">22875 5598,'0'0,"0"0,0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0,16-9,-16 9,0 0,0 0,0 0,0 0,0 0,0 0,0 0,0 0,0 0,0 0,0 0,0 0,0 0,0 0,0 0,0 0,0 0,0-10,0 10,0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0,-9 0,9 0,0 0,0 0,0 0,0 0,0 0,0 0,0 0,0 0,0 0,0 0,0 0,0 0,0 0,0 0,0 0,0 0,0 0,0 0,0 0,0 0,0 0,0 0,0 0,0 0,0 0,0 0,0 0,0 0,0 0,0 0,0 0,0 0,0 0,0 0,0 0,0 0,0 0,0 0,0 0,0 0,0 0,0 0,0 0,0 0,0 0,0 0,0 0,0 0,0 0,0 0,0 0,-8 10,8-10,0 0,0 0,0 0,0 0,0 0,0 0,0 0,0 0,0 0,0 0,0 0,0 0,0 0,0 0,0 0,0 0,0 0,0 0,0 0,0 0,0 0,0 0,0 0,0 0,0 0,0 0,0 0,0 0,0 0,0 0,0 0,0 0,0 0,0 0,0 0,0 0,0 0,0 0,0 0,0 0,0 0,0 0,0 0,0 0,0 0,0 0,0 0,0 0,0 0,0 0,0 0,0 0,0 0,0 0,0 0,0 0,0 0,0 0,0 0,0 0,0 0,0 0,0 0,0 0,0 0,0 0,0 0,0 0,0 0,0 0,0 0,0 0,0 0,0 0,-15 0,15 0,0 0,0 0,0 0,0 0,0 0,0 0,0 0,0 0,0 0,0 0,0 0,0 0,0 0,0 0,0 0,0 0,0 0,0 0,0 0,0 0,0 0,0 0,0 0,0 0,0 0,-9 0,9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0,-11-8,11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10,-1-10,0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0,9 0,-9 0,0 0,0 0,0 0,0 0,0 0,0 0,0 0,0 0,0 0,0 0,0 0,0 0,0 0,0 0,0 0,0 0,0 0,0 0,0 0,0 0,0 0,0 0,0 0,0 0,0 0,0 0,0 0,0 0,0 0,0 0,0 0,10 0,-10 0,0 0,0 0,0 0,0 0,0 0,0 0,0 0,0 0,11 0,-11 0,0 0,0 0,0 0,0 0,0 0,0 0,0 0,0 0,0 0,0 0,0 0,0 0,0 0,0 0,0 0,0 0,0 0,0 0,0 0,0 0,0 0,0 0,0 0,0 0,0 0,0 0,0 0,0 0,0 0,8 0,-8 0,0 0,0 0,0 0,0 0,0 0,0 0,0 0,0 0,0 0,0 0,0 0,0 0,0 0,0 0,0 0,0 0,0 0,0 0,0 0,0 0,0 0,0 0,0 0,0 0,0 0,0 0,0 0,0 0,8 0,-8 0,0 0,0 0,0 0,0 0,0 0,0 0,0 0,0 0,0 0,0 0,0 0,0 0,0 0,0 0,0-10,0 10,0 0,0 0,0 0,0 0,0 0,0 0,0 0,0 0,0 0,0 0,0 0,0 0,0 0,0 0,0 0,0 0,0 0,0 0,0 0,0 0,0 0,0 0,0 0,0 0,0 0,0 0,16 0,-16 0,0 0,0 0,0 0,0 0,0 0,0 0,0 0,0 0,0 0,0 0,0 0,0 0,0 0,0 0,0 0,0 0,0 0,0 0,0 0,0 0,0 0,0 0,0 0,0 0,0 0,0 0,0 0,0 0,0 0,0 0,0 0,0 0,0 0,0 0,0 0,0 0,0 0,0 0,0 0,0 0,0 0,0 0,0 0,0 0,0 0,0 0,0 0,9-8,-9 8,0 0,0 0,0 0,0 0,0 0,0 0,0 0,0 0,0 0,0 0,0 0,0 0,0 0,0 0,0 0,0 0,0 0,0 0,0 0,0 0,0 0,0 0,0 0,0-6,0 6,0 0,0 0,0 0,0 0,0 0,0 0,0 0,0 0,0 0,0 0,0 0,0 0,0 0,0 0,0 0,0 0,0 0,0 0,0 0,0 0,0 0,0 0,-16-15,16 15,0 0,0 0,0 0,0 0,0 0,0 0,0 0,0 0,0 0,0 0,0 0,0 0,0 0,0 0,0 0,0 0,0 0,0 0,0 0,0 0,0 0,0 0,0 0,0 0,-10 0,10 0,0 0,0 0,0 0,0 0,0 0,0 0,0 0,0 0,0 0,0 0,0 0,0 0,0 0,0 0,0 0,0 0,0 0,0 0,0 0,0-9,0 9,0 0,0 0,0 0,0 0,0 0,0 0,0 0,0 0,0 0,0 0,0 0,0 0,0 0,0 0,0 0,0 0,0 0,0 0,-14 0,14 0,0 0,0 0,0 0,0 0,0 0,0 0,0 0,0 0,0 0,0 0,0 0,0 0,0 0,0 0,0 0,0 0,0 0,-10-9,10 9,0 0,0 0,0 0,0 0,0 0,0 0,0 0,0 0,0 0,0 0,0 0,0 0,0 0,-10 0,10 0,0 0,0 0,0 0,0 0,0 0,0 0,0 0,0 0,0 0,0 0,0 0,0 0,0 0,0 0,0 0,0 0,0 0,0 0,0 0,0 0,0 0,0 0,0 0,0 0,0 0,0 0,0 0,0 0,0 0,0 0,0 0,-12 0,12 0,0 0,0 0,0 0,0 0,0 0,0 0,0 0,0 0,0 0,0 0,0 0,0 0,0 0,0 0,0 0,0 0,0 0,0 0,0 0,0 0,0 0,0 0,0 0,0 0,0 0,0 0,0 0,-11 0,11 0,0 0,0 0,0 0,0 0,0 0,0 0,0 0,0 0,0 0,0 0,-10 16,10-16,0 0,0 0,0 0,0 0,0 0,0 0,0 0,0 0,0 0,0 0,-10 20,10-20,0 0,0 0,0 0,0 0,0 0,0 0,0 0,0 0,0 0,-10 23,10-23,0 0,0 0,0 0,0 0,0 0,0 0,0 0,0 0,-9 25,9-25,0 0,0 0,0 0,0 0,0 0,0 0,0 0,0 25,0-25,0 0,0 0,0 0,0 0,0 0,0 0,-11 23,11-23,0 0,0 0,0 0,0 0,0 0,0 20,0-20,0 0,0 0,0 0,0 0,0 17,0-17,0 0,0 0,0 0,0 13,0-13,0 0,0 0,0 12,0-12,0 0,14 13,-14-13,0 11,10 3,-10-14,0 12,12-1,-11 0,13-2,-14-1,15 0,-15-8,12 11,-12-11,15 0,-15 8,8-8,-8 0,0 0,0 0,0 0,0 0,0 0,0 0,8 0,-8 0,0 0,0 0,0 0,7 0,-7 0,11 0,-11 0,11 0,-11 0,11 0,-11 0,17 0,-7 1,3-1,1-9,0 9,2 0,0-9,0 9,0-9,0 9,1-9,-1 9,-2-10,-1 10,-1-9,-1 9,-3-13,2 3,1-2,-1 2,0-1,-2-2,-8 7,11-4,-11 1,0-3,9 0,-10-3,1 0,1 0,-1 2,0-2,0 2,0 1,0-2,0 1,-10-2,11 1,-10 0,8 1,-13 0,5 1,9 0,-13-1,13 2,-15-1,6 2,1 2,-5 0,1 8,0-14,-3 14,0-10,0 10,1 0,-3-9,4 9,-3 0,1 0,-1 12,1-12,-2 13,-1-4,3 1,-3 2,2 2,0 3,-1 0,1 4,2-1,-1 4,3 2,1 1,-1 5,4 2,8 4,-10 3,9 4,2 2,-1 5</inkml:trace>
  <inkml:trace contextRef="#ctx0" brushRef="#br0" timeOffset="111831.182">21330 8790,'0'0,"0"0,0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4,85-4,0 0,0 0,0 0,0 0,-17 0,17 0,0 0,0 0,0 0,-19-9,19 9,0 0,0 0,-23 0,23 0,0 0,-25-18,25 18,-31-13,-3-3,-6-3,-3-7,-2-4,-3-7,2-6,1-4,1-9,7-9,0-6,4-12,4-10,4-6,5-5,6-3,2 0,10-6,0-1,-2-4,2-2,22 1,1 2,8 0,5 1,9 2,2 4,8 6,4 8,1 12,1 9,-4 12,-4 10,-3 12,-5 9,-9 5</inkml:trace>
  <inkml:trace contextRef="#ctx0" brushRef="#br0" timeOffset="138344.8331">14318 8038,'0'0,"0"0,0 0,0 0,0 0,0 0,0 0,0 0,0 0,0 0,0 0,0 0,0 0,0 0,0 0,0 0,0 0,0 0,0 0,0 0,0 0,0 0,0 0,0 0,0 0,0 0,0 0,0 0,0 0,0 0,0 0,0 0,0 0,0 0,0 0,0 0,0 0,0 0,0 0,0 0,0 0,0 0,0 0,0 0,0 0,0 0,0 0,0 0,0 0,0 0,0 0,0 0,0 0,0 0,0 0,0 0,0 0,0 0,0 0,0 0,0 0,0 0,0 0,0 0,0 0,0 0,0 0,0 0,0 0,0 0,0 0,0 0,0 0,0 0,0 0,0 0,0 0,0 0,0 0,0 0,0 0,0 0,0 0,-8-46,8 46,0 0,0 0,0 0,0 0,0 0,0 0,0 0,9 9,-9-9,0 0,0 0,0 0,0 0,0 0,0 0,10 13,-10-13,0 0,0 0,0 0,0 0,0 0,10 20,-10-20,0 0,0 0,0 0,0 0,10 26,-10-26,0 0,0 0,0 0,0 32,0-32,0 0,0 0,10 35,-10-35,0 0,1 45,-1-45,-1 52,1 3,-16 1,16 1,-15-4,14-1,1-4,0-6</inkml:trace>
  <inkml:trace contextRef="#ctx0" brushRef="#br0" timeOffset="153792.3777">7100 17856,'0'0,"0"0,0 0,0 0,0 0,0 0,0 0,0 0,0 0,0 0,0 0,0 0,0 0,0 0,0 0,0 0,0 0,0 0,0 0,0 0,0 0,0 0,0 0,0 0,0 0,0 0,0 0,0 0,0 0,0 0,0 0,0 0,0 0,0 0,0 0,0 0,0 0,0 0,0 0,0 0,0 0,0 0,0 0,0 0,0 0,0 0,0 0,0 0,0 0,0 0,0 0,0 0,0 0,0 0,0 0,0 0,0 0,0 0,0 0,0 0,0 0,0 0,0 0,0 0,-55 108,55-108,0 0,0 0,-16 16,16-16,0 0,0 0,-15 14,15-14,0 0,-10 15,10-15,-9 15,10 1,-1 9,1 1,0 9,12 0,6 7,9 10,5 7,10 6,-1-4,1-11,-5-19,-3-15,-6-17,0-8,0-7,-8-7,-1-7,-9-9,-12-10,0-12,-17-6,-5-6,-3 0,1 3,0 5,-3 9,2 12,-1 11,-6 14,1 19,-3 0,1 20,6 6,0 6,3-7,5-14,5-21,0-27</inkml:trace>
  <inkml:trace contextRef="#ctx0" brushRef="#br0" timeOffset="154064.4049">7322 16884,'0'0,"0"0,0 0,0 0,0 0,0 0,0 0,0 0,0 0,0 0,0 0,0 0,0 0,0 0,0 0,0 0,0 0,0 0,0 0,0 0,0 0,0 0,0 0,0 0,0 0,0 0,0 0,0 0,0 0,0 0,0 0,0 0,0 0,0 0,0 0,0 0,-88 21,88-21,0 0,0 0,-21 43,21-43,0 0,1 47,-1-47</inkml:trace>
  <inkml:trace contextRef="#ctx0" brushRef="#br0" timeOffset="154286.4271">7294 17181,'15'0,"2"0,-17 0,0 0,0 0,0 0,0 0,19 0,-19 0,0 0,0 0,0 0,31 0,-31 0,0 0,0 0,36-26,-36 26,0 0,32-25,-32 25,31-30,-5-11,-6-6,-4-2,-17 3,9 9,-9 13,-12 10,-7 15,-12-1,-9 24,-5 17,8 15</inkml:trace>
  <inkml:trace contextRef="#ctx0" brushRef="#br0" timeOffset="154772.4757">9002 16946,'0'0,"0"0,0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45,3-45,0 0,0 0,0 0,-9 33,9-33,0 0,0 0,1 44,-1-44,0 0,10 48,-10-48,19 49,9-2</inkml:trace>
  <inkml:trace contextRef="#ctx0" brushRef="#br0" timeOffset="155009.4993">9302 17270,'16'-8,"1"-7,-17 15,0 0,0 0,0 0,15-16,-15 16,0 0,0 0,28-36,-28 36,0 0,22-39,-22 39,17-37,-5 5,-13 9,10 11,-9 3,-19 9,-1 0,-11 0,-2 18,-1 3,6 3,9-5,3-7,8-12</inkml:trace>
  <inkml:trace contextRef="#ctx0" brushRef="#br0" timeOffset="155617.5602">8487 13882,'0'0,"0"0,0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12,-46-12,0 0,0 0,0 0,0 0,0 0,0 0,10 13,-10-13,0 0,0 0,0 0,0 0,0 0,0 19,0-19,0 0,0 0,0 0,0 0,1 25,-1-25,0 0,0 0,0 0,1 28,-1-28,0 0,0 0,1 36,-1-36,0 0,0 39,0-39,1 46,1 4,-1-2,0-2,0-10,0-9,-1-11,14-16</inkml:trace>
  <inkml:trace contextRef="#ctx0" brushRef="#br0" timeOffset="156489.6474">11217 14712,'0'0,"0"0,0 0,0 0,0 0,0 0,0 0,0 0,0 0,0 0,0 0,0 0,0 0,0 0,0 0,0 0,0 0,0 0,0 0,0 0,0 0,0 0,0 0,0 0,0 0,0 0,0 0,0 0,0 0,0 0,0 0,0 0,0 0,0 0,0 0,0 0,0 0,0 0,0 0,0 0,0 0,0 0,0 0,0 0,0 0,0 0,-76 119,76-119,0 0,0 0,-10 10,10-10,0 0,-12 14,12-14,-10 16,-9 21,7 6,12 3,1 5,11 0,9-3,7-6,8-6,7-14,2-11,2-11,-1-15,-2-7,-2-11,-7-7,-5-7,-7 0,-4-2,-5 7,-15 4,0 6,-13 7,-7 5,-8 8,-8 12,-4 0,-1 11,1 5,6 0,3-1,4-8,4-7,4-15,1-10</inkml:trace>
  <inkml:trace contextRef="#ctx0" brushRef="#br0" timeOffset="157236.7221">10405 11569,'0'0,"0"0,0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0,15-7,-15 7,0 0,0 0,0 0,0 0,0 0,0 0,0 0,0 11,0-11,-1 9,1-9,0 0,0 0,0 0,0 0,0 0,0 18,0-18,0 0,0 0,0 0,0 0,12 24,-12-24,0 0,0 0,0 0,0 29,0-29,0 0,0 0,8 30,-8-30,0 0,0 37,0-37,-2 38,2 4,0 2,-1 5,-12 1,2-2,11 0,-16-7,4-7,-2-5</inkml:trace>
  <inkml:trace contextRef="#ctx0" brushRef="#br0" timeOffset="158897.8881">4696 16993,'0'0,"0"0,0 0,0 0,0 0,0 0,0 0,0 0,0 0,0 0,0 0,0 0,0 0,0 0,0 0,0 0,0 0,0 0,0 0,0 0,0 0,0 0,0 0,-129 88,129-88,0 0,-21 25,21-25,-19 28,6 6,3 3,12 5,-1-3,1-2,-1-1,10-5,-3-2,22 29,-17-45,0 1,3 1,12 13,10-3,1-2,0-5,5-7,-5-9,-5-2,0-12,-6-12,-9-7,-8-13,-12-8,-1-5,0-1,-12 1,-3 4,-3 6,-3 4,1 3,-6 5,-8 4,-4 6,-1 6,-4 19,3 0,4 29,5 3,7 4</inkml:trace>
  <inkml:trace contextRef="#ctx0" brushRef="#br0" timeOffset="159584.9569">5960 14662,'0'0,"0"0,0 0,0 0,0 0,0 0,0 0,0 0,0 0,0 0,0 0,0 0,0 0,0 0,0 0,0 0,0 0,0 0,0 0,0 0,0 0,0 0,0 0,0 0,0 0,40-94,-40 94,0 0,0 0,0 0,0 0,4-44,-4 44,0 0,0 0,0 0,-1-13,1 13,0 0,0 0,0-13,0 13,0 0,0-8,0 8,-11-16,11 6,0 10,-9 0,9 0,-11 17,12 9,-16 14,8 11,-2 6,1 8,-4 1,-1-7,0 0,-6-16,-2-14,0-13,-5-16</inkml:trace>
  <inkml:trace contextRef="#ctx0" brushRef="#br0" timeOffset="160394.0378">2494 14698,'0'0,"0"0,0 0,0 0,0 0,0 0,0 0,0 0,0 0,0 0,0 0,0 0,0 0,0 0,0 0,0 0,0 0,0 0,0 0,0 0,0 0,0 0,0 0,-157 49,157-49,0 0,-13 0,13 0,-16 0,-11 12,0-11,3 11,2-2,4 1,5 7,4 7,10 9,0 7,0 5,9 8,10-1,6-5,4-8,2-16,-1-24,-1 0,-3-24,0-15,-2-5,-5-4,-2-3,-7 1,-4 0,-8 7,0 10,0 10,-13 11,-2 12,-14 11,-4 10,-9 4</inkml:trace>
  <inkml:trace contextRef="#ctx0" brushRef="#br0" timeOffset="161134.1118">3408 11955,'0'0,"0"0,0 0,0 0,0 0,0 0,0 0,0 0,0 0,0 0,0 0,0 0,0 0,0 0,0 0,0 0,2 149,-2-149,0 0,0 23,0-23,-1 29,0 4,8 33,-8 9,12 4,-13-11,18-6,-18-18,14-18</inkml:trace>
  <inkml:trace contextRef="#ctx0" brushRef="#br0" timeOffset="161904.1888">6691 10229,'0'0,"0"0,0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0,46-37,-46 37,0 0,0 0,0 0,0 0,0 0,0 19,0-19,0 0,0 0,0 0,0 0,0 28,0-28,0 0,0 0,0 0,-11 37,11-37,0 0,0 0,-2 45,2-45,0 0,-11 52,11-52,-1 52,-18 7,8-2,-1-5,0-9</inkml:trace>
  <inkml:trace contextRef="#ctx0" brushRef="#br0" timeOffset="164709.4693">5629 14468,'0'0,"0"0,0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42,30-42,0 0,0 0,0 0,0 0,0 0,-14 8,14-8,0 0,0 0,0 0,0 0,-13 11,13-11,0 0,0 0,0 0,-16 14,16-14,0 0,0 0,-23 13,23-13,0 0,-28 20,28-20,-26 20,6-2</inkml:trace>
  <inkml:trace contextRef="#ctx0" brushRef="#br0" timeOffset="165626.5609">6040 14436,'0'0,"0"0,0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32,83-32,0 0,0 0,0 0,-26 14,26-14,0 0,0 0,-27 19,27-19,0 0,-24 19,24-19,-25 23,3-2,-1 4,-1 4,2 3,1 5,2 1,5 5,4 2,11 0,1-1,-1-10,15-11,-2-4,6-20,8 1,5 0,8-26,2-2,2-6,-2-3,3-2,-8 1,-4 0,-6 5,-10 0,-8 5,-11 4,0-1,-19 2,-6-1,-9 0,1 2,-1 7,4 4,4 11,4 0,-1 1,2-1,-1 1,-1 8</inkml:trace>
  <inkml:trace contextRef="#ctx0" brushRef="#br0" timeOffset="169306.9289">6583 10360,'0'0,"0"0,0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16,-85-16,0 0,0 0,0 0,0 0,0 0,0 0,0 0,-27 4,27-4,0 0,0 0,0 0,0 0,0 0,0 0,0 0,0 0,0 0,0 0,0 0,0 0,0 0,0 0,0 0,0 0,0 0,0 0,0 0,0 0,0 0,0 0,0 0,0 0,0 0,0 0,0 0,0 0,0 0,0 0,0 0,0 0,0 0,0 0,0 0,-12 0,12 0,0 0,0 0,0 0,0 0,0 0,0 0,0 0,0 0,0 0,0 0,0 0,0 0,0 0,0 0,0 0,0 0,0 0,0 0,0 0,0 0,0 0,0 0,0 0,0 0,0 0,0 0,0 0,0 0,0 0,0 0,0 0,-17 0,17 0,0 0,0 0,-13 1,13-1,0 0,0 0,0 0,0 0,0 0,0 0,0 0,0 0,0 0,0 0,0 0,0 0,-11-1,11 1,0 0,0 0,0 0,0 0,0 0,0 0,0 0,0 0,0 0,0 0,0 0,-10 0,10 0,0 0,0 0,0 0,0 0,0 0,0 0,0 0,0 0,0 0,0 0,-9 0,9 0,0 0,0 0,0 0,0 0,0 0,0 0,0 0,0 0,0 0,0 0,0 0,0 0,0 0,0 0,0 0,0 0,0 0,0 0,0 0,-10 0,10 0,0 0,0 0,0 0,0 0,0 0,0 0,0 0,0-8,0 8,1-16,-1 16,0 0,0 0,0 0,0 0,0 0,14-25,-14 25,0 0,0 0,0 0,0 0,15-30,-15 30,0 0,0 0,0 0,23-32,-23 32,0 0,0 0,28-33,-28 33,0 0,34-33,-34 33,36-35,4-1,4 6,1 3,-2 7,-3 11,-5 9,-6 11,-10 15,-19 14,-1 15,-25 10,-7 4,-3 1,4-4,5-6,-3-6,4-4,4-4,2-2,6-3,3-8,10-8,1-7,0-9,16-9,9 0,10 0,16-20,9 1,12-7,5 4,3 6,0 16,-4 10,-5 23,-5 15,-9 10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43:05.459"/>
    </inkml:context>
    <inkml:brush xml:id="br0">
      <inkml:brushProperty name="width" value="0.05292" units="cm"/>
      <inkml:brushProperty name="height" value="0.05292" units="cm"/>
      <inkml:brushProperty name="color" value="#FF0000"/>
    </inkml:brush>
  </inkml:definitions>
  <inkml:trace contextRef="#ctx0" brushRef="#br0">6409 5148,'0'0,"0"0,0 0,0 0,0 0,0 0,0 0,0 0,0 0,0 0,0 0,0 0,0 0,0 0,0 0,0 0,0 0,0 0,0 0,0 0,0 0,0 0,0 0,0 0,0 0,0 0,0 0,0 0,0 0,0 0,0 0,75-98,-75 98,0 0,31-19,-31 19,36-21,4 1,3 0,0-1,3 1,4 3,0 5,-1 12,0 0,-7 13,-11 10,-7 5,-18 10,-7 1,-13 5,-8 2,-7-3,-6 1,-1-2,3-4,8-5,13-4,11-5,1-2,-1-4,19-7,7-11,14 10,9-10,-3-2,9-10,3 12,10-15,3 15,4-3,-2 3,-11 0</inkml:trace>
  <inkml:trace contextRef="#ctx0" brushRef="#br0" timeOffset="10426.0425">18272 7054,'0'0,"0"0,0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48,-19-48,0 0,0 0,0 0,0 0,-12 20,12-20,0 0,0 0,0 0,-8 24,8-24,0 0,0 0,-13 29,13-29,0 0,-12 34,12-34,-19 39,-4 2,2 5,-3 2,2 2,0-1,4 2,-2 2,3 5,-3 6,1 5,0 2,-4 5,5 4,-5 2,0 3,2 2,0 2,1 0,1-1,1 1,-1-3,0-2,6-3,-4-5,4-5,1-6,0-6,1-6,1-7,-1-5,3-6,0-6,6-5,-11-4,4-4,-4-5,-2-11</inkml:trace>
  <inkml:trace contextRef="#ctx0" brushRef="#br0" timeOffset="14199.4198">20046 4977,'0'0,"0"0,0 0,0 0,0 0,0 0,0 0,0 0,0 0,0 0,0 0,0 0,0 0,0 0,0 0,0 0,-3-101,3 101,0 0,0 0,0 0,0-9,0 9,0 0,0 0,0 0,0 0,0 0,0 0,0 0,0 0,0 0,0 0,0 0,0 0,0 0,0 0,0 0,0 0,0 0,0 0,0 0,0 0,0 0,0 0,0 0,0 0,0 0,0 0,0 0,0 0,0 0,0 0,0 0,0 0,0 0,0 0,0 0,0 0,0 0,-12 0,12 0,0 0,0 0,0 0,0 0,0 0,-8 18,8-18,0 0,0 0,0 0,0 0,-10 36,10-36,0 0,0 0,0 0,-19 52,19-52,0 0,0 0,-21 59,21-59,0 0,-21 63,21-63,-23 58,7-9,5-5,2-3,9 2,-7 2,8 1,12-2,5-6,10-6,8-8,5-10,10-6,1-8,4 0,5-2,4-16,-3 4,0-5,-5 1,-6 3,-6-2,-7 7,-12 10,-10-9,-16 9,0 0,-30 11,-6-11</inkml:trace>
  <inkml:trace contextRef="#ctx0" brushRef="#br0" timeOffset="14643.4642">20295 4816,'0'0,"0"0,0 0,0 0,0 0,0 0,0 0,0 0,0 0,0 0,6 107,-6-107,0 0,10 64,-10-64,2 80,-2 8,1 9,-11 3,14 5,-12-1,1-4,9-6,-15-8,15-11,-1-11,-12-11,12-14,-1-12,0-10,0-17,-10 0,1-17</inkml:trace>
  <inkml:trace contextRef="#ctx0" brushRef="#br0" timeOffset="15553.5552">20709 5012,'0'0,"0"0,0 0,0 0,0 0,0 0,0 0,0 0,0 0,0 0,0 0,0 0,0 0,0 0,0 0,0 0,0 0,0 0,0 0,0 0,0 0,0 0,0 0,0 0,0 0,0 0,0 0,0 0,0 0,0 0,0 0,0 0,0 0,0 0,0 0,0 0,0 0,0 0,0 0,0 0,0 0,0 0,0 0,0 0,0 0,0 0,0 0,0 0,0 0,0 0,0 0,0 0,0 0,0 0,0 0,0 0,0 0,0 0,0 0,0 0,0 0,0 0,0 0,0 0,0 0,0 0,0 0,0 0,0 0,0 0,0 0,0 0,0 0,0 0,0 0,154-107,-154 107,62-18,5 6,6 11,2 2,-1-2,-3 25,-1 13,-8 19,-15 15,-7 14,-12 7,-12 3,-15 1,1-2,-19-1,-12-6,-13 0,-17-10,-7-3,-8-14,-2-14,4-16,5-13,6-16,11-1,8-25,13-5,13-11,14-9,2-11,31-2,10 3,13 5,5 17,5 18,-3 20,-5 0,-7 24,-9 4,-8 5,-8 5,-7 3,-2 1,-7-1,-7 1,7-6,-7-4,-1-8,-13-10,3-14</inkml:trace>
  <inkml:trace contextRef="#ctx0" brushRef="#br0" timeOffset="16759.6758">21749 4419,'0'0,"0"0,0 0,0 0,0 0,0 0,0 0,0 0,-73-87,73 87,-127-105,90 88,-1-2,4 5,-46-18,-8 6,-6 10,-12 4,1 13,-14-2,-5 13,-1 4,-6 11,4 7,6 7,1 5,3 10,7 3,7 14,6 7,7 9,12 5,10 9,12 6,13 7,6 5,6 5,7 1,14 0,11-3,0-3,19-4,7-6,14-6,12-5,11-7,9-5,5-8,8-3,7-10,5-8,8-9,4-10,5-9,3-5,5-6,1-12,3-7,0-1,1-24,1 0,-2-15,0-9,-5-12,-5-10,-7-5,-3-8,-10-5,-5-5,-9-3,-13-2,-9 1,-10-3,-11-4,-9 0,-10-3,-5-3,-16 4,-1 2,0 5,-27 8,-2 9,-5 3,-10 5,-3 3,-5 3,-4 4,0 1,-5 5,-2 4,-2 8,3 5,2 7,3 3,3 8,-6 8,-3 3</inkml:trace>
  <inkml:trace contextRef="#ctx0" brushRef="#br0" timeOffset="21519.1517">14889 6852,'0'0,"0"0,0 0,0 0,0 0,0 0,0 0,0 0,0 0,0 0</inkml:trace>
  <inkml:trace contextRef="#ctx0" brushRef="#br0" timeOffset="55481.5476">17635 7336,'0'0,"0"0,0 0,0 0,16 88,-16-88,0 0,0 0,0 0,0 0,0 0,20 15,-20-15,0 0,0 0,0 0,0 0,24 8,-24-8,0 0,0 0,0 0,14 10,-14-10,0 0,0 0,8 15,-8-15,0 0,0 26,0-26,1 41,-1 11,1 11,1 4,-1-2,0 2,-2-5,-12-6,2-2,-2-4,3 0,-4 2,3 1,-3 4,-4-2,-6 3,2 0,-5 4,-4 0,3 1,-2 3,0-2,4 3,-1-6,1-1,1-6,1-3,3-6,5-3,-3-4,2-5,2-4,-1-3,5-6,1 0,1-5,8-2,-12-2,13-3,-8-8,8 14,0-14,-1 8,1-8,0 0,0 0,0 0,0 0,0 0,0 0,1-8,-1 8,0-19,25-4</inkml:trace>
  <inkml:trace contextRef="#ctx0" brushRef="#br0" timeOffset="57932.7926">14644 7082,'0'0,"0"0,0 0,0 0,0 0,0 0,0 0,0 0,0 0,0 0,163-17,-113-9,8-2,7 2,9-2,4-1,6 1,7-1,5-1,6 3,7 1,4 0,3 2,12 1,0 1,7 2,18 7,4 12,15-1,12 1,0 13,6 9,3 3,2 9,-5-1,-4 7,-4 2,-6 7,-5 6,-6 4,-8 10,-10 7,-11 3,-10 8,-8 1,-7 4,-7 2,-8 0,-4-1,-13 1,-4-6,-11-5,-7 0,-4-6,-4 0,-1-1,2-1,4 4,10 1,5-8</inkml:trace>
  <inkml:trace contextRef="#ctx0" brushRef="#br0" timeOffset="64330.4324">22892 9664,'0'0,"0"0,0 0,0 0,0 0,0 0,0 0,0 0,0 0,0 0,0 0,0 0,0 0,0 0,0 0,0 0,0 0,0 0,0 0,0 0,0 0,0 0,0 0,0 0,0 0,0 0,0 0,-55 102,55-102,0 0,0 0,-15 21,15-21,0 0,-17 23,17-23,-20 30,-23 33,-6 15,-9 14,-1 8,-3 6,0 2,2-6,2-2,9-13,5-9,7-11,9-13,5-13,3-11,-5-12</inkml:trace>
  <inkml:trace contextRef="#ctx0" brushRef="#br0" timeOffset="70687.068">23093 10986,'0'0,"0"0,0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46,-52-46,0 0,0 0,0 0,0 0,0 0,0 0,0 0,0 0,0 0,0 0,0 0,0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0,8-13,-8 13,0-11,0 11,0 0,0 0,0 0,0 0,0 0,0 0,0 0,0 0,11-12,-11 12,0 0,0 0,0 0,0 0,0 0,0 0,0 0,0-13,0 13,0 0,0 0,0 0,0 0,0 0,0 0,15-14,-15 14,0 0,0 0,0 0,0 0,0 0,9-16,-9 16,0 0,0 0,0 0,0 0,9-18,-9 18,0 0,0 0,0 0,13-22,-13 22,0 0,0 0,12-19,-12 19,0 0,13-23,-13 23,14-22,-1 0,-1 0,-1 2,-1 2,0 0,-2 2,-8-2,12-2,-11-1,7 0,-8-1,0 1,9 0,-9-2,0 1,1 0,-2 0,1-2,1-7,-8 1,7-2,1 1,-10 2,10-2,-12 1,12-2,-9 3,9 0,-11-1,11 1,-13 1,1-1,5 0,-1 0,-5 0,3 0,-4-2,-2 3,1-1,-1 0,1 2,-4 1,2 1,-3 0,3 3,-5-3,0 5,0-1,-2 0,1 1,1-1,1 1,-3 0,2 3,0-1,-3 2,0 1,1 0,-2-1,4 3,-5-2,1 2,1 0,-3 0,3 2,0-1,-1 2,0-1,-2 0,3 2,-1-1,-3 1,5 2,-3 7,4-14,-2 14,1-12,1 12,0-12,-1 12,4 0,0-8,1 8,4 0,0 0,2 0,1 0,2 0,-1 0,0 0,10 0,-12 0,12-8,-14 8,14-13</inkml:trace>
  <inkml:trace contextRef="#ctx0" brushRef="#br0" timeOffset="74490.4482">21988 5909,'0'0,"0"0,0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0,7-9,-7 9,0 0,0 0,0 0,0 0,0 0,0 0,0 0,0 0,0 0,0 0,0 0,0 0,0 0,21 2,-21-2,0 0,0 0,0 0,0 0,21 11,-21-11,0 0,0 0,0 0,28 9,-28-9,0 0,0 0,36 10,-36-10,0 0,40 14,-40-14,45 19,5 4,3 3,7 4,3 4,5 4,5 1,6 5,4 5,5 3,2 6,6 2,3 10,2 7,0 5,2 10,-1 7,-6 6,-1 6,-5 7,-4 5,1 6,-7 3,0 2,0 4,-4 4,-2 2,-3 7,-7 4,-1 2,-6 8,-6 3,-1 5,-4 2,-4 7,-5-3,-7-3,-5-4,-8-6,-1-2,-4-1,-1 0,-11 1,9 5,-9-2,1-5,-13-4,-3-9,-5-9,-1-8,-6-11,-2-8,-6-10,-2-7,-6-6,1-5,-2-6,-4-5,-3-10,2-5,-5-7,2-9,-3-3,1-7,0-4,1-8,3-8,-1-13,2 0,5-1,0-23,3-9,5-6,2-15,4-5,4-10,0-9,5-1,3-4,3-1,3 4,3 5,1 7,10 9,-14 17,12 13,0 13,-8 7,8 9,2-19,-18 2,5-1,-5 2</inkml:trace>
  <inkml:trace contextRef="#ctx0" brushRef="#br0" timeOffset="87462.7454">21993 4186,'0'0,"0"0,0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5,43-5,0 0,0 0,0 0,-14 36,14-36,0 0,0 0,-13 46,13-46,0 0,-2 51,2-51,0 51,-2-5,16-7,3-13,6-10,11-16,6-10,4-13,7-10,-1-7,-3-3,-5 1,-9 4,-12 7,-12 6,-8 2,-18 4,-16 7,-11 12,-12 0,-6 17,6 2,3 3,10-1,8-4,7-8</inkml:trace>
  <inkml:trace contextRef="#ctx0" brushRef="#br0" timeOffset="89278.927">22901 13178,'0'0,"0"0,0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0,-136-14,136 14,0 0,0 0,-19 14,19-14,0 0,-19 22,19-22,-16 30,2 4,4-2,9-1,1-8,0-3,-1-4,18-2,4-2,2-12,5 0,5 0,-2-14,1-2,0-4,-1-5,-2 0,-6 2,-1 2,-9 6,-13 3,1-2,-1-1,-23-2,3-1,-4 2,2-1,-2 2,0 4,5-2,0-4,3 0,5-7,-1-1,1 1</inkml:trace>
  <inkml:trace contextRef="#ctx0" brushRef="#br0" timeOffset="90384.0374">23575 10663,'0'0,"0"0,0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58,-39-58,0 0,0 0,0 0,-10 33,10-33,0 0,0 0,-1 40,1-40,0 0,-15 46,15-46,-9 49,-2-8,3-6,7-11,-9-9,10-15,0 0,0-12,1-8</inkml:trace>
  <inkml:trace contextRef="#ctx0" brushRef="#br0" timeOffset="91639.163">20124 10593,'0'0,"0"0,0 0,0 0,0 0,0 0,0 0,0 0,0 0,0 0,0 0,0 0,0 0,0 0,0 0,0 0,0 0,0 0,0 0,0 0,0 0,0 0,0 0,0 0,0 0,0 0,0 0,0 0,0 0,0 0,0 0,0 0,0 0,0 0,0 0,0 0,0 0,0 0,0 0,0 0,0 0,0 0,0 0,0 0,0 0,0 0,0 0,0 0,0 0,0 0,0 0,0 0,0 0,0 0,0 0,0 0,0 0,0 0,0 0,0 0,0 0,0 0,0 0,0 0,0 0,0 0,0 0,0 0,0 0,0 0,0 0,0 0,0 0,0 0,0 0,-152 103,152-103,-17 28,3 6,0 2,14-5,-9-9,9-5,11-7,2-11,1 9,6-8,4-17,2-1,2-5,0-3,-2-2,-2 0,-2 2,-5 3,-6 6,-10 3,-1 5,0 9,2-15,-18 15,4-9,-2 9,-1 0,-2 0,2-9,-2 9</inkml:trace>
  <inkml:trace contextRef="#ctx0" brushRef="#br0" timeOffset="95310.5301">21960 8419,'0'0,"0"0,0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59,-28-59,0 0,0 0,0 0,0 0,0 0,0 0,0 0,0 0,0 0,0 0,0 0,0 0,0 0,0 0,0 0,0 0,0 0,0 0,0 0,0 0,0 0,0 0,0 0,0 0,0 0,0 0,0 0,0 0,0 0,0 0,0 0,0 0,0 0,0 0,0 0,0 0,0 0,0 0,0 0,0 0,0 0,0 0,0 0,0 0,0 0,0 0,0 0,0 0,-8 0,8 0,0 0,0 0,0 0,0 0,0 0,0 15,0-15,0 0,0 0,0 0,0 0,0 15,0-15,0 0,0 0,0 0,-12 23,12-23,0 0,0 0,0 29,0-29,0 0,-11 32,11-32,1 35,-13-2,14-6,-10-6,8-8,0-13,0 0,0 0,0-8,-2-9</inkml:trace>
  <inkml:trace contextRef="#ctx0" brushRef="#br0" timeOffset="119412.9401">22448 11304,'0'0,"0"0,0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13,-19-13,0 0,0 0,0 0,0 0,0 0,0 0,0 0,0 0,0 0,0 0,0 0,0 0,0 0,0 0,0 0,0 0,0 0,0 0,0 0,0 0,0 0,0 0,0 0,0 0,0 0,0 0,0 0,0 0,0 0,0 0,0 0,0 0,0 0,0 0,0 0,-10 0,10 0,0 0,0 0,0 0,0 0,0 0,0 0,0 0,0 0,0 0,0 0,0 0,0 0,0 0,0 0,0 0,0 11,0-11,0 0,0 0,0 0,0 0,0 0,0 0,0 0,0 0,0 0,0 0,0 0,0 0,0 0,0 0,-16 12,16-12,0 0,0 0,-10 11,10-11,0 0,0 0,0 0,0 0,0 0,0 0,0 0,0 0,0 0,0 0,0 0,0 0,-8 11,8-11,0 0,0 0,0 0,0 0,0 0,0 0,0 0,0 0,0 0,0 0,0 0,0 0,0 0,0 0,0 0,0 0,0 0,0 0,0 0,0 0,0 0,0 0,0 0,-1 8,1-8,0 0,0 0,0 0,0 0,0 0,0 0,0 0,0 0,0 0,0 0,0 0,0 0,0 0,0 0,0 0,0 0,0 0,0 0,0 0,16 0,-16 0,0 0,0 0,0 0,0 0,0 0,0 0,0 0,14 0,-14 0,16 0,-16 0,0 0,0 0,0 0,0 0,0 0,14 0,-14 0,0 0,0 0,0 0,0 0,12 0,-12 0,0 0,0 0,0 0,8 0,-8 0,0 0,0 0,8-16,-8 16,0 0,1-12,-1 12</inkml:trace>
  <inkml:trace contextRef="#ctx0" brushRef="#br0" timeOffset="120507.0495">19617 9700,'0'0,"0"0,0 0,0 0,0 0,0 0,0 0,0 0,173-58,-173 58,65-29,-7 1,-10-1,-7 2,-14 1,-5 4,-5 3,-6 2,-11 1,9-3,-8-2,-17-2,-2-1</inkml:trace>
  <inkml:trace contextRef="#ctx0" brushRef="#br0" timeOffset="121755.1743">22534 10012,'0'0,"0"0,0 0,0 0,0 0,0 0,0 0,0 0,0 0,0 0,0 0,0 0,0 0,0 0,0 0,0 0,0 0,0 0,0 0,0 0,0 0,0 0,0 0,0 0,0 0,0 0,0 0,0 0,0 0,0 0,0 0,0 0,0 0,0 0,0 0,0 0,0 0,0 0,0 0,0 0,0 0,0 0,0 0,0 0,0 0,0 0,0 0,0 0,0 0,0 0,0 0,0 0,0 0,0 0,0 0,2-104,-2 104,0 0,0 0,0 0,0 0,0 0,0 0,0 0,0 0,0 0,1-15,-1 15,0 0,0 0,0 0,-12-14,12 14,0 0,0 0,0 0,0 0,0 0,0 0,0 0,1-11,-1 11,0 0,0 0,0 0,0 0,0 0,0 0,-12 0,12 0,0 0,0 0,0 0,0 0,0 0,0-13,0 13,0 0,0 0,0 0,0 0,0 0,0 0,0 0,0 0,0 0,1-12,-1 12,0 0,0 0,0-9,0 9,0 0,17-9,-17 9,12-8,3-2,-3 9,-2 1,-1 0,-9 0,9 12,-9-2,11-1,-2-1,-9 3,0-3,9-8,-10 15,1-15,0 0,0 0,0 0,0 0,0 0,0 0,0-10,0 10,1-9,-14 9,13-10,-15 10,16-10,-14 10,13-10,-15 10,8-9,-3 9,1-13,9 13</inkml:trace>
  <inkml:trace contextRef="#ctx0" brushRef="#br0" timeOffset="131587.1574">20247 11353,'0'0,"0"0,0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19,15-19,0 0,0 0,0 0,0 0,0 0,0 0,0 0,0 0,0 0,0 0,0 0,0 0,0 0,0 0,0 0,0 0,0 0,0 0,0 0,0 0,0 0,0 0,0 0,0 0,0 0,0 0,0 0,0 0,1-17,-1 17,0 0,0 0,0 0,0 0,0 0,0 0,11-9,-11 9,0 0,0 0,0 0,0 0,0 0,11-18,-11 18,0 0,0 0,0 0,0 0,12-21,-12 21,0 0,0 0,0 0,17-26,-17 26,0 0,0 0,22-28,-22 28,0 0,28-30,-28 30,31-30,7 1,-38 29,43-33,7 5,4 1,7 1,6 1,5 1,6 1,0 1,6 2,5 2,3 3,4 2,4 3,3 1,2 9,1-1,0 1,0-1,0 12,-2 5,-1 4,-4 7,-5 4,-5 2,-9 4,-11 3,-8 0,-9-3,-7-5,-5-4,-6-6,-5-5,-10-6,-2-12,-6 1</inkml:trace>
  <inkml:trace contextRef="#ctx0" brushRef="#br0" timeOffset="132524.2511">22957 11935,'0'0,"0"0,0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54,46-54,0 0,0 0,0 0,-18 16,18-16,0 0,0 0,-21 16,21-16,0 0,-28 19,28-19,-32 25,-5 7,37-32,-40 35,-6 6,-5 1,-5-1,-7 3,-1-4,-4 0,-1-3,-7 1,-1-3,-4-2,-3-3,0-4,-3-4,-1-2,0-4,0-6,-1-11,2 14,-2-13,4-1,-1-14,5 6,3-5,4-3,3-4,4-4,1-4,7-6,0 0,4-4,6 5,4-1,2 0,5 4,2 2,6 2,1 5,4-2,0 3,1-1,4 0,1 2,-2 3</inkml:trace>
  <inkml:trace contextRef="#ctx0" brushRef="#br0" timeOffset="147842.7828">21821 8465,'0'0,"0"0,0 0,0 0,0 0,0 0,0 0,0 0,0 0,0 0,0 0,0 0,0 0,0 0,0 0,0 0,0 0,0 0,0 0,0 0,0 0,0 0,0 0,0 0,0 0,0 0,0 0,0 0,0 0,0 0,0 0,0 0,0 0,0 0,0 0,0 0,0 0,0 0,0 0,0 0,0 0,0 0,0 0,0 0,0 0,0 0,0 0,0 0,0 0,0 0,0 0,0 0,0 0,0 0,0 0,0 0,0 0,0 0,0 0,0 0,0 0,0 0,0 0,0 0,0 0,0 0,0 0,0 0,0 0,0 0,0 0,0 0,0 0,0 0,0 0,0 0,0 0,0 0,0 0,0 0,0 0,0 0,0 0,0 0,0 0,0 0,0 0,0 0,0 0,0 0,0 0,0 0,67 3,-67-3,0 0,0 0,0 0,0 0,0 0,0 0,0 0,0 0,0 0,0 0,-3-4,3 4,0 0,0 0,0 0,0 0,0 0,0 0,0 0,0 0,0 0,0 0,0 0,0 0,0 0,0 0,0 0,0 0,0 0,0 0,0 0,0 0,0 0,0 0,0 0,0 0,0 0,0 0,0 0,0 0,0 0,0 0,0 0,0 0,0 0,0 0,0 0,0 0,0 0,0 0,0 0,0 0,0 0,0 0,0 0,0 0,0 0,0 0,0 0,0 0,0 0,0 0,0 0,0 0,0 0,0 0,0 0,0 0,0 0,0 0,0 0,0 0,0 0,0 0,0 0,0 0,-11 0,11 0,0 0,0 0,0 0,0 0,0 0,0 0,0-11,0 11,0 0,0 0,0 0,0 0,0 0,0 0,0 0,0 0,0 0,0 0,0 0,-9 0,9 0,0 0,0 0,0 0,0 0,0 0,0 0,0 0,0 0,0 0,0 0,0 0,0 0,0 0,0 0,0 0,0 0,0 0,0 0,0 0,0 0,0 0,0 0,0 0,0 0,0 0,0 0,0 0,0 0,0 0,0 0,0 0,0 0,0 0,0 0,0 0,0 0,0 0,0 0,0 0,0 0,1-9,-1 9,0 0,0 0,0 0,0 0,0 0,0 0,0 0,0 0,0 0,0 0,0 0,0 0,0 0,19-1,-19 1,0 0,0 0,0 0,0 0,19-10,-19 10,0 0,0 0,0 0,28 0,-28 0,0 0,0 0,32 0,-32 0,0 0,36 0,-36 0,39 0,-3 0,-2 17,-2-3,-4 5,-5 2,-10 2,-4 4,-8 2,-12 3,-10 1,-11 0,-6-3,-7-1,0-8,7-1,6-6,9-5,7-9,7 12,9-12,0 0,0 0,12 0,7-1,8 1,7-1,4 1,-2 0,-4 0,-3 0,-8 8,-4-8,-5 10,-12-10,0 8</inkml:trace>
  <inkml:trace contextRef="#ctx0" brushRef="#br0" timeOffset="154547.4532">22362 8483</inkml:trace>
  <inkml:trace contextRef="#ctx0" brushRef="#br0" timeOffset="154941.4926">22385 8437,'0'0,"0"0,0 0,0 0,0 0,0 0,57-88,-45 77,-12 11,13-9,-3 9,-10-8,11 7,-10 1,-1 0,0 0,0 0,0 9,-8 12,-1 18,-2 18,1 11,2 7,-4-1,3-6,-2-6,-1-10,13-16,-12-9,12-13,-1-14,0 11,0-11,0 0,0 0,0-13,-1-4,1-8,0 0</inkml:trace>
  <inkml:trace contextRef="#ctx0" brushRef="#br0" timeOffset="156503.6488">22145 8188,'0'0,"0"0,0 0,0 0,0 0,0 0,0 0,0 0,0 0,0 0,0 0,0 0,0 0,0 0,0 0,0 0,0 0,0 0,0 0,0 0,0 0,0 0,0 0,0 0,0 0,0 0,0 0,0 0,-200 42,177-32,-1 4,-2 3,-20 16,3 1,8 3,10-4,12-2,14-3,7-5,17-6,13-17,13-1,12 1,4-21,6 3,-4 0,-2 4,-6 5,-10 8,-13 1,-12 10,-14 6,-11 14,-25 4,-8 12,-9 7,-2-2,-1-1,4-5,5-6,9-8,10-7,16-6,0-7,29-11,2 0,6-9,5-8,4-1,-3-1,-5 5,-7 3,-11 11,-9 0,-12 17,2 4,-14 10,-5 3,-4 3,-1-4,-2-9,-1-10,4-14</inkml:trace>
  <inkml:trace contextRef="#ctx0" brushRef="#br0" timeOffset="157174.7159">21281 8097,'0'0,"0"0,0 0,0 0,0 0,0 0,0 0,0 0,0 0,0 0,0 0,0 0,0 0,0 0,0 0,0 0,0 0,0 0,0 0,0 0,0 0,0 0,0 0,0 0,0 0,0 0,0 0,0 0,0 0,0 0,0 0,0 0,0 0,0 0,0 0,0 0,0 0,0 0,0 0,0 0,0 0,0 0,0 0,0 0,0 0,0 0,0 0,0 0,0 0,0 0,0 0,0 0,0 0,0 0,0 0,0 0,0 0,0 0,0 0,0 0,0 0,0 0,0 0,0 0,21 122,-36-53,9 9,6-78,-8 87,2-2,-3-11,9-19,-8-19,9-18,-1-18,0 0,7-10,-7-9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2:38.955"/>
    </inkml:context>
    <inkml:brush xml:id="br0">
      <inkml:brushProperty name="width" value="0.05292" units="cm"/>
      <inkml:brushProperty name="height" value="0.05292" units="cm"/>
      <inkml:brushProperty name="color" value="#FF0000"/>
    </inkml:brush>
  </inkml:definitions>
  <inkml:trace contextRef="#ctx0" brushRef="#br0">861 5450,'0'0,"0"0,0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 95,-78-95,0 0,0 0,8 25,-8-25,0 0,8 23,-8-23,12 27,5 6,8 9,0 3,-3-1,-2-7,-6-8,-1-8,-3-7,0-3,-10-4,10-7,-10 0,0 0,0 0,0 0,1-17,19-8,-6-13,7-3,0-3,0-2,4 4,2-10,15-8,19-19,25-19,20-11,17-11,9 5,2 3,-2 10,-4 5,1 9,-6 9,-10 9,-11 12,-21 10,-31 4,-37 5</inkml:trace>
  <inkml:trace contextRef="#ctx0" brushRef="#br0" timeOffset="7858.7858">702 6983,'0'0,"0"0,0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27,-35-27,0 0,0 0,0 0,0 0,0 0,0 0,0 0,0 0,0 0,0 0,0 0,0 0,0 0,0 0,0 0,0 0,0 0,0 0,0 0,0 0,0 0,0 0,0 0,0 0,0 0,0 0,0 0,0 0,0 0,0 0,0 0,0 0,0 0,0 0,0 0,0 0,0 0,0 0,0 0,0 0,0 0,0 0,0 0,0 0,0 0,0 0,0 0,0 0,0 0,0 0,0 0,0 0,0 0,0 0,0 0,0 0,0 0,0 0,9 0,-9 0,0 0,0 0,0 0,0 0,0 0,0 0,0 0,0 0,0 0,0 0,0 0,0 0,0 0,13 14,-13-14,0 0,0 0,0 0,0 0,13 12,-13-12,0 0,0 0,0 0,19 20,-19-20,0 0,0 0,24 21,-24-21,0 0,30 27,-30-27,28 25,1 2,3 0,2 1,-4-3,1 2,-2-4,-3-5,-3-1,-7-5,-5-12,-11 10,10-10,-10 0,0 0,0 0,12 0,1-14,9-4,10-7,9-10,13-10,9-12,20-13,19-14,20-21,26-7,19-14,19-6,13 7,3 9,-4 15,-10 22,-18 18,-27 15</inkml:trace>
  <inkml:trace contextRef="#ctx0" brushRef="#br0" timeOffset="35389.5386">4546 10186,'0'0,"0"0,0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21,43-21,0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0,0 0,0 0,0 0,0 0,0 0,0 0,0 0,0 0,0 0,0 0,0 0,0 0,0 0,0 10,0-10,0 0,0 0,0 0,0 0,-1 12,1-12,0 0,0 0,0 0,-9 20,9-20,0 0,0 0,-13 30,13-30,0 0,-23 41,23-41,-38 48,-4 7,-10 4,5-2,2-5,15-16,14-14,15-11,1-11,1-15,23-6,-1-9,6-9,-1-3,5-5,4-8,5 1,4-3,-2 4,-3 9,-4 7,-8 14,-5 8,1 15,0 0,1 20,1 10,2 13,-5 6,-4 5,-4 1,-5-5,-1-6,-3-4,0-7,-8-9,13-5,-12-8,0-11,0 0,-12-28,-9-5</inkml:trace>
  <inkml:trace contextRef="#ctx0" brushRef="#br0" timeOffset="35654.5649">4426 10373,'0'0,"0"0,0 0,0 0,0 0,0 0,0 0,0 0,0 0,0 0,0 0,0 0,0 0,192 62,-137-62,-3-10,-7 2,-7-2,-10-3,0 0</inkml:trace>
  <inkml:trace contextRef="#ctx0" brushRef="#br0" timeOffset="36401.6398">5166 10307,'0'0,"0"0,0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16,1-16,0 0,0 0,0 0,0 0,0 0,0 0,0 0,0 0,0 0,0 0,-12 8,12-8,0 0,0 0,0 0,0 0,0 0,0 0,0 0,0 0,0 0,0 0,0 0,0 0,0 0,0 0,0 0,0 0,0 9,0-9,0 0,0 0,0 0,0 0,0 0,0 0,0 0,0 0,0 0,0 0,0 0,0 0,0 0,0 0,0 0,-8 10,8-10,0 0,0 0,0 0,0 0,0 0,0 0,0 0,0 0,0 0,0 0,0 0,0 0,0 0,0 0,0 8,0-8,0 0,0 0,0 0,0 0,0 0,0 0,0 0,0 0,0 0,0 0,0 0,0 0,0 0,-8 0,8 0,0 0,0 0,0 0,0 0,0 0,0 0,0 15,0-15,0 0,0 0,0 0,0 0,0 0,0 0,0 0,0 0,0 0,0 0,0 0,-1 8,1-8,0 0,0 0,0 0,0 0,0 0,0 0,0 0,0 0,0 0,0 0,-9 0,9 0,0 0,0 0,0 0,0 0,0 0,0 0,0 0,0 0,0 0,0 15,0-15,0 0,0 0,0 0,0 0,0 0,0 0,0 0,0 0,0 0,0 0,0 0,0 0,0 0,0 0,0 0,0 0,0 0,-9 14,9-14,0 0,0 0,0 0,0 0,0 0,0 0,0 9,0-9,0 0,0 0,0 0,0 0,0 0,-1 12,1-12,0 0,0 0,0 0,0 0,0 13,0-13,0 0,0 0,0 0,-11 14,11-14,0 0,0 0,0 13,0-13,0 0,-1 15,1-15,8 16,10 0,11-1,11-6,6-9,5-1,0 1,-2-21,-4 0,-1-3,-10-9,-8-6,-9-4,-15-2,-1 1,-20-1,-13 9,-11 8,-6 5,1 12,2 11,7 0,2 7,7 9,6 6,12 1,12-7,-1 0</inkml:trace>
  <inkml:trace contextRef="#ctx0" brushRef="#br0" timeOffset="37023.702">5710 10274,'0'0,"0"0,0 0,0 0,0 0,0 0,0 0,0 0,0 0,0 0,0 0,0 0,0 0,0 0,0 0,0 0,0 0,0 0,0 0,0 0,0 0,0 0,0 0,0 0,0 0,0 0,0 0,0 0,102-17,-102 17,0 0,0 0,0 0,0 0,0 0,0 0,0 0,0 0,0 0,0 0,-10 0,10 0,0 0,0 0,0 0,0 0,0 0,0 0,0 0,0 0,0 0,-10 0,10 0,0 0,0 0,0 0,0 0,0 0,0 0,0 0,0 0,-13 0,13 0,0 0,0 0,0 0,0 0,0 0,0 0,0 0,-19 1,19-1,0 0,0 0,0 0,0 0,0 0,0 0,-25 23,25-23,0 0,0 0,0 0,0 0,0 0,-23 22,23-22,0 0,0 0,0 0,0 0,-23 27,23-27,0 0,0 0,0 0,-20 32,20-32,0 0,0 0,-11 37,11-37,0 0,-2 34,2-34,0 34,14-4,9-5,9-8,6-9,5-8,0-1,-2-17,-2 0,-5-5,-8-4,-5-5,-11-7,-9-1,-18-2,-10 8,-9 9,-6 9,0 15,8-7,8 8,9 0,17 0,0 0,13 0</inkml:trace>
  <inkml:trace contextRef="#ctx0" brushRef="#br0" timeOffset="42420.2414">6248 10253,'0'0,"0"0,0 0,0 0,0 0,0 0,0 0,0 0,0 0,0 0,0 0,0 0,0 0,0 0,0 0,0 0,0 0,0 0,0 0,0 0,0 0,0 0,0 0,0 0,-76 94,76-94,0 0,0 0,0 0,-9 15,9-15,0 0,0 0,0 19,0-19,0 0,-1 36,1-36,-1 41,23 7,0-3,1-2,4-8,0-12,1-24,5 1,3-20,0-12,-1-12,-7-5,-11-2,-16 6,0 2,-28 9,-6 7,-7 8,-3 10,0 9,8 0,7 0,8 0</inkml:trace>
  <inkml:trace contextRef="#ctx0" brushRef="#br0" timeOffset="43160.3156">6769 10243,'0'0,"0"0,0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7,52-7,0 0,0 0,0 0,0 0,0 0,-14 0,14 0,0 0,0 0,0 0,0 0,0 0,0 0,0 0,0 0,0 0,0 0,0 0,0 0,0 0,0 0,0 0,-19 14,19-14,0 0,0 0,0 0,0 0,0 0,-11 15,11-15,0 0,0 0,0 0,0 0,-8 20,8-20,0 0,0 0,0 0,0 24,0-24,0 0,0 0,-12 28,12-28,0 0,0 30,0-30,-2 30,2 1,9-6,17-3,16-4,18-7,7-11,1-1,-4-23,-10-4,-8-5,-6-5,-13 0,-13-2,-14 0,-36 2,-21 5,-19 10,-9 22,7 2,17 24,20-8,19-6</inkml:trace>
  <inkml:trace contextRef="#ctx0" brushRef="#br0" timeOffset="44069.4065">7494 10208,'0'0,"0"0,0 0,0 0,0 0,0 0,0 0,0 0,0 0,0 0,0 0,0 0,0 0,0 0,0 0,0 0,0 0,0 0,0 0,0 0,0 0,0 0,0 0,0 0,0 0,0 0,0 0,0 0,0 0,0 0,0 0,0 0,0 0,0 0,0 0,0 0,0 0,0 0,0 0,0 0,0 0,0 0,0 0,0 0,0 0,0 0,0 0,0 0,0 0,0 0,0 0,0 0,0 0,-164 48,164-48,-25 22,7 6,3 6,14 9,-7-1,7-3,24-7,6-10,9-9,11-13,4 0,0-1,-6-24,-7-1,-12-6,-12-5,-16-6,-13-6,-16 3,-18 7,-9 17,2 22,4 1,17 11,15-5</inkml:trace>
  <inkml:trace contextRef="#ctx0" brushRef="#br0" timeOffset="45502.5498">7970 10306,'0'0,"0"0,0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 41,65-41,0 0,0 0,0 0,0 0,0 0,0 0,0 0,0 0,0 0,0 0,0 0,0 0,0 0,0 0,0 0,0 0,0 0,0 0,0 0,0 0,0 0,8-11,-8 11,0 0,0 0,0 0,0 0,0 0,0 0,0 0,0 0,12-8,-12 8,0 0,0 0,0 0,0 0,0 0,0 0,0 0,22-10,-22 10,0 0,0 0,0 0,0 0,0 0,0 0,31-12,-31 12,0 0,0 0,0 0,0 0,0 0,36 0,-36 0,0 0,0 0,0 0,0 0,40-8,-40 8,0 0,0 0,0 0,38-1,-38 1,0 0,0 0,34 2,-34-2,0 0,30 15,-30-15,23 11,-8 0,-3 2,-11 0,7 3,-8 0,-10 1,-3 1,-2-4,-4 0,0 0,3-5,6-9,10 10,0-10,10 0,16 0,8 11,12-11,-2 15,-6-6,-6 4,-10-1,-11-1,-12 1,0 0,-19-1,-9 1,-13-4,-2-7,2-1,9 0,16 0,17-12,12-6,17-5,4-4</inkml:trace>
  <inkml:trace contextRef="#ctx0" brushRef="#br0" timeOffset="45798.5793">8590 10338,'0'0,"0"0,0 0,0 0,0 0,0 0,0 0,0 0,0 0,0 0,0 0,0 0,0 0,0 0,0 0,0 0,0 0,0 0,0 0,0 0,0 0,0 0,0 0,0 0,0 0,30 9,-30-9,0 0,0 0,0 0,0 0,-1 33,1-33,0 0,0 0,0 0,11 39,-11-39,0 0,0 0,-2 45,2-45,0 0,9 47,-9-47,-1 49,1-1,-19-4,5-7,3-8,11-12</inkml:trace>
  <inkml:trace contextRef="#ctx0" brushRef="#br0" timeOffset="47824.782">4564 10781,'0'0,"0"0,0 0,0 0,0 0,0 0,0 0,0 0,0 0,0 0,0 0,0 0,0 0,0 0,0 0,0 0,0 0,0 0,0 0,0 0,0 0,0 0,0 0,0 0,0 0,0 0,0 0,0 0,0 0,0 0,0 0,0 0,0 0,0 0,0 0,0 0,0 0,0 0,0 0,0 0,0 0,0 0,0 0,0 0,0 0,0 0,0 0,0 0,0 0,0 0,0 0,0 0,0 0,0 0,0 0,0 0,0 0,0 0,0 0,0 0,0 0,0 0,0 0,0 0,0 0,0 0,0 0,0 0,0 0,0 0,0 0,0 0,0 0,0 0,0 0,-63 123,63-123,-44 51,-1 2,5-7,5-4,7-12,4-7,8-7,7-16,8 11,1-11,12-12,11-10,11-15,12-13,7-7,3-2,-1 1,0 7,-5 11,-6 11,-11 10,-8 19,-6 0,-7 9,-13 16,10 10,-11 12,-12 7,3 2,-1 1,10-6,-9-4,10-8,1-10,8-10,-8-19,0 0,1-18,-10-10</inkml:trace>
  <inkml:trace contextRef="#ctx0" brushRef="#br0" timeOffset="48041.8036">4425 11005,'0'0,"10"0,-10 0,0 0,0 0,0 0,0 0,16 0,-16 0,0 0,0 0,0 0,34-9,-34 9,0 0,0 0,46 0,-46 0,0 0,58-10,-58 10,58 1,-1-1,-2 0,-2 0,4-15,3 5</inkml:trace>
  <inkml:trace contextRef="#ctx0" brushRef="#br0" timeOffset="48467.8463">5442 10914,'0'0,"0"0,0 0,0 0,0 0,0 0,0 0,0 0,0 0,0 0,0 0,0 0,0 0,0 0,0 0,0 0,-21 0,21 0,0 0,0 0,0 0,0 0,-23 0,23 0,0 0,0 0,0 0,-32 1,32-1,0 0,0 0,-37 15,37-15,0 0,-38 21,38-21,-38 29,4 5,8-1,8-2,17-2,0-6,17-2,10-8,10-12,6-1,-1 0,-2-25,-4 1,-12-5,-5 2,-10-7,-7-1,-11 0,-13 4,-7 8,1 10,10 14,19-12,8 11</inkml:trace>
  <inkml:trace contextRef="#ctx0" brushRef="#br0" timeOffset="48868.8864">5889 10942,'0'0,"0"0,0 0,0 0,0 0,0 0,0 0,0 0,0 0,0 0,0 0,0 0,0 0,0 0,0 0,0 0,0 0,0 0,-17-9,17 9,0 0,0 0,0 0,0 0,0 0,-20 0,20 0,0 0,0 0,0 0,0 0,-30-9,30 9,0 0,0 0,0 0,-35 0,35 0,0 0,0 0,-37 16,37-16,0 0,-36 20,36-20,-35 26,8 5,9 0,17-1,0-5,29-7,6-10,10-8,5-12,0-5,-5-4,-5-2,-9 2,-8 1,-14-2,-7-4,-19 0,-3-3,4 3,19 5</inkml:trace>
  <inkml:trace contextRef="#ctx0" brushRef="#br0" timeOffset="49312.9308">6349 10853,'0'0,"0"0,0 0,0 0,0 0,0 0,0 0,0 0,0 0,0 0,0 0,0 0,0 0,0 0,0 0,0 0,0 0,0 0,0 0,0 0,0 0,0 0,-15 88,15-88,0 0,0 0,0 0,-25 15,25-15,0 0,0 0,-17 22,17-22,0 0,-12 26,12-26,-1 28,0-2,0-3,20-5,13-5,10-13,17 0,5-1,1-19,-9-4,-11-3,-20-5,-15-1,-10-1,-24 0,-8 3,-8 8,1 6,7 6,10 1,22-1</inkml:trace>
  <inkml:trace contextRef="#ctx0" brushRef="#br0" timeOffset="49845.9841">7132 10824,'0'0,"0"0,0 0,0 0,0 0,0 0,0 0,0 0,0 0,0 0,0 0,0 0,-105 22,105-22,0 0,0 0,-33 0,33 0,0 0,-37 18,37-18,-38 24,8 5,5 0,14-1,10-3,9-2,12-8,5-4,8-10,0-1,1-1,-3-14,-1-7,-7-4,-8-5,-14 0,-1 4,-7 1,-11 4,-3 2</inkml:trace>
  <inkml:trace contextRef="#ctx0" brushRef="#br0" timeOffset="50340.0335">7603 10801,'0'0,"0"0,0 0,0 0,0 0,0 0,0 0,0 0,0 0,0 0,0 0,0 0,0 0,-166 75,166-75,-23 25,6 5,17 1,-1-1,24-1,16-7,16-5,11-10,-3-7,-1 0,-11-15,-12-6,-12-9,-17-7,-17-3,-18 3,-14 8,-3 13,5 16,12-9,25 9,11 0</inkml:trace>
  <inkml:trace contextRef="#ctx0" brushRef="#br0" timeOffset="50757.0752">8193 10856,'0'0,"0"0,0 0,0 0,0 0,0 0,0 0,0 0,0 0,0 0,0 0,0 0,0 0,0 0,0 0,0 0,0 0,0 0,0 0,0 0,0 0,0 0,0 0,0 0,0 0,0 0,0 0,0 0,0 0,0 0,0 0,0 0,0 0,0 0,0 0,0 0,0 0,0 0,0 0,0 0,0 0,0 0,0 0,0 0,0 0,0 0,0 0,0 0,0 0,0 0,0 0,0 0,0 0,0 0,0 0,0 0,0 0,0 0,0 0,0 0,0 0,0 0,0 0,0 0,0 0,0 0,0 0,0 0,-16 101,16-101,0 0,0 0,-1 42,1-42,0 0,0 45,0-45,-1 42,0-6,-10-12,11-13,0-11,21-16</inkml:trace>
  <inkml:trace contextRef="#ctx0" brushRef="#br0" timeOffset="51377.1372">8567 10949,'0'0,"0"0,0 0,0 0,0 0,0 0,0 0,0 0,0 0,0 0,0 0,0 0,0 0,0 0,0 0,0 0,0 0,0 0,0 0,0 0,0 0,0 0,0 0,0 0,0 0,0 0,0 0,0 0,0 0,0 0,0 0,0 0,0 0,0 0,0 0,0 0,0 0,0 0,0 0,9 42,-9-42,0 0,0 0,0 0,0 0,0 0,21 0,-21 0,0 0,0 0,0 0,0 0,25-15,-25 15,0 0,0 0,0 0,35 0,-35 0,0 0,0 0,45-9,-45 9,0 0,45 0,-1 0,-4 9,-8 0,-8 2,-7 3,-6 2,-11 2,0 2,-21-4,-6 0,-8-4,-1-2,4-2,12-8,11 9,9-9,17 12,9-1,9 4,6 3,2 1,-4 0,-10 0,-9 2,-20 0,0 0,-29-2,-12-3,-14-4,-9-3,-7-9,1 0,8 0,6-10</inkml:trace>
  <inkml:trace contextRef="#ctx0" brushRef="#br0" timeOffset="57106.7101">7869 10704,'0'0,"0"0,0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64,-25-64,0 0,0 0,0 0,0 0,0 0,0 0,0 0,0 0,0 0,0 0,0 0,0 0,0 0,0 0,0 0,0 0,0 0,0 0,0 0,0 0,0 0,0 0,0 0,0 0,0 10,0-10,0 0,0 0,0 0,0 0,0 0,0 0,0 0,0 0,0 0,0 0,0 0,0 0,0 0,0 0,0 0,0 0,0 0,0 0,0 0,0 0,0 0,0 0,0 0,0 0,0 0,0 0,0 0,0 0,0 0,0 0,0 0,0 0,0 0,0 0,0 0,0 0,0 0,0 0,0 0,0 0,0 0,0 0,0 0,0 0,0 0,0 0,0-14,0 14,0 0,0 0,0 0,0 0,0 0,0 0,0 0,0 0,0 0,0 0,0 0,0 0,0 0,0 0,0 0,0 0,0 0,0 0,0 0,0 0,0 0,1-15,-1 15,0 0,0 0,0 0,0 0,0 0,0 0,0 0,0 0,0 0,0 0,0 0,0 0,0 0,0 0,0 0,0 0,0 0,0 0,0 0,0 0,0-16,0 16,0 0,0 0,0 0,0 0,14-12,-14 12,0 0,0 0,0 0,0 0,0 0,0 0,0 0,0 0,0 0,0 0,0 0,0 0,0 0,0 0,0 0,0 0,0 0,0 0,0 0,0 0,0 0,0 0,0 0,0 0,0 0,0 0,0 0,0 0,0 0,0 0,0 0,0 0,0 0,0 0,0 0,0 0,0 0,14-10,-14 10,0 0,0 0,0 0,0 0,0 0,0 0,0 0,0 0,0 0,0 0,0 0,0 0,0 0,0 0,0 0,0 0,0 0,0 0,0 0,0 0,0 0,0 0,0 0,0 0,0 0,0 0,0 0,0 0,0 0,0 0,0 0,0 0,0 0,16 0,-16 0,0 0,0 0,0 0,0 0,0 0,0 0,0 0,0 0,0 0,0 0,0 0,0 0,0 0,0 0,10 0,-10 0,0 0,0 0,0 0,0 0,0 0,0 0,0 0,0 0,0 0,0 0,0 0,0 0,0 0,9 0,-9 0,0 0,0 0,0 0,0 0,0 0,0 0,0 0,0 0,0 0,0 0,0 0,0 0,11 1,-11-1,0 0,0 0,0 0,0 0,0 0,0 0,0 0,0 0,0 0,0 0,0 0,0 0,0 0,0 0,0 0,0 0,0 0,0 0,0 0,0 0,0 0,0 0,0 0,16-15,-16 15,10-11,-10 11,0 0,0 0,0 0,0 0,0 0,0 0,0 0,0 0,0-12,0 12,0 0,0 0,0 0,0 0,0 0,0 0,0 0,13-8,-13 8,0 0,0 0,0 0,0 0,0 0,0 0,0 0,0 0,0 0,0 0,0 0,0 0,0 0,8 0,-8 0,0 0,0 0,0 0,0 0,0 0,0 0,0 0,0 0,0 0,0 0,0 0,0 0,0 0,0 10,0-10,0 0,0 15,0-15</inkml:trace>
  <inkml:trace contextRef="#ctx0" brushRef="#br0" timeOffset="57434.7429">7968 10933,'0'0,"0"0,0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0,-22 0,0 0,0 0,0 0,0 0,0 0,0-9,0 9,0 0,0 0,0 0,0 0,0-13,0 13,0 0,0 0,0 0,0-18,0 18,0 0,0 0,1-23,-1 23,0 0,-10-26,10 26</inkml:trace>
  <inkml:trace contextRef="#ctx0" brushRef="#br0" timeOffset="58665.866">7947 10760,'0'0,"0"0,0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0,-1-9,1 9,0 0,0 0,0 0,0 0,0 0,0 0,0 0,0 0,0 0,0 0,0 0,0 0,0 0,0 0,0 0,0 0,0 0,0 0,0 0,0 0,0 0,0 0,12 0,-12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0,0-9,0 9,0 0,0 0,0 0,0 0,0 0,0 0,0 0,0 0,0 0,0 0,0 0,0 0,0 0,0 0,0 0,0 0,0 0,0 0,0 0,0 0,0 0,0 0,8 0,-8 0,0 0,0 0,0 0,0 0,0 0,0 0,0 0,0 0,0 0,0-8,0 8,0 0,0 0,0 0,0 0,0 0,0 0,0 0,0 0,0 0,0 0,0 0,0 0,0 0,0 0,0 0,0 0,0 0,0 0,0 0,0 0,0 0,0 0,0 0,0 0,0 0,0 0,0 0,0 0,0 0,0 0,0 0,0 0,0 0,0 0,0 0,0 0,0 0,0 0,10 0,-10 0,0 0,0 0,0 0,0 0,0 0,0 0,0 0,0 0,0 0,0 0,0-10,0 10</inkml:trace>
  <inkml:trace contextRef="#ctx0" brushRef="#br0" timeOffset="71522.1515">1985 9336,'0'0,"0"0,0 0,0 0,0 0,0 0,0 0,0 0,0 0,0 0,0 0,0 0,0 0,0 0,0 0,0 0,0 0,0 0,0 0,0 0,0 0,0 0,0 0,0 0,0 0,0 0,0 0,0 0,0 0,0 0,0 0,0 0,0 0,0 0,0 0,0 0,0 0,0 0,0 0,0 0,0 0,0 0,0 0,0 0,0 0,0 0,0 0,0 0,0 0,0 0,0 0,0 0,0 0,0 0,0 0,0 0,0 0,0 0,0 0,0 0,0 0,0 0,0 0,0 0,0 0,0 0,0 0,0 0,0 0,0 0,0 0,0 0,95 93,-95-93,0 0,39 36,-39-36,44 42,6 11,4 3,6 4,0 2,4-3,-3 0,0-2,-1-1,-5 1,5 1,1 0,10 1,3-2,4-3,-7-15,-14-15,-18-25,-22 1</inkml:trace>
  <inkml:trace contextRef="#ctx0" brushRef="#br0" timeOffset="71947.194">3221 9283,'0'0,"0"0,0 0,0 0,0 0,0 0,0 0,0 0,0 0,0 0,0 0,0 0,0 0,0 0,0 0,0 0,0 0,0 0,0 0,-70 107,70-107,-89 62,-23 10,-15 7,-17 5,-11 3,-10 1,-5 6,1 3,-1 8,2 2,4 10,6-6</inkml:trace>
  <inkml:trace contextRef="#ctx0" brushRef="#br0" timeOffset="110043.0032">11677 13360,'0'0,"0"0,0 0,0 0,0 0,0 0,0 0,0 0,0 0,0 0,0 0,0 0,0 0,0 0,0 0,0 0,0 0,0 0,0 0,0 0,0 0,0 0,0 0,0 0,0 0,0 0,0 0,0 0,0 0,0 0,0 0,0 0,0 0,0 0,0 0,0 0,0 0,0 0,0 0,0 0,0 0,0 0,0 0,0 0,0 0,0 0,0 0,0 0,0 0,0 0,0 0,0 0,0 0,0 0,0 0,0 0,0 0,0 0,0 0,0 0,0 0,0 0,0 0,0 0,0 0,0 0,0 0,0 0,0 0,0 0,0 0,0 0,0 0,0 0,0 0,0 0,0 0,0 0,0 0,0 0,5 92,-5-92,0 0,0 0,0 27,0-27,0 0,0 47,0-47,-1 59,1 6,-11-14,10-15,1-12,0-11,0-13,0 8,0-8,0 0,0-18,10-9,7-9,8-15,7-6,7-3,8 4,-3 9,-4 18,-9 12,-12 17,-11 10,-8 24,-9 18,-3 8,1-10,1-19,10-19,0-12,0 0,10 1,7-11,6-7,8-6,1-3,-1 1,-5 6,-3 11,-7 8,-5 24,-3 8,-8 2,-1-4,9-8,-8-6,19-5,2-1,6-11,0 11,3-10,3-12,-1-1,1-6,-1-4,-4-1,-6 6,-7 4,-15 14,8-8,-8 8,-8 0,-4-10,-3 10,-4 0,-3 0,-4 12,2 12,2 7,9-4,13-6,0-7,0-6,14-8,9 10,6-10,0-13,-1-1,-5 0,-7 1,-5 4,-11 9,0 0,0 0,10 0,-10 0,17 22,-3 3,0 0,0-1,1-6,2-10,-1-8,1-18,-3-12,-3-4,-11-7</inkml:trace>
  <inkml:trace contextRef="#ctx0" brushRef="#br0" timeOffset="110309.0298">12699 13432,'0'0,"15"20,-15-20,0 0,0 0,0 0,16 17,-16-17,0 0,0 0,34 36,-34-36,0 0,45 47,-45-47,55 50,4 6,-6-6,-7-4,-13-11,-8-8,-4-10,-5-17,-4 0,-12-22,0-12,-14-11,-9-7,-2-3</inkml:trace>
  <inkml:trace contextRef="#ctx0" brushRef="#br0" timeOffset="110483.0471">12861 13583,'-14'22,"1"3,13-25,0 0,0 0,-13 28,13-28,0 0,-26 49,26-49,-27 46,2-10,3-15,8-21</inkml:trace>
  <inkml:trace contextRef="#ctx0" brushRef="#br0" timeOffset="111247.1236">13564 13216,'0'0,"0"0,0 0,0 0,0 0,0 0,0 0,0 0,0 0,0 0,0 0,0 0,0 0,0 0,0 0,0 0,0 0,0 0,0 0,0 0,0 0,0 0,0 0,0 0,0 0,0 0,0 0,0 0,0 0,0 0,0 0,0 0,0 0,0 0,0 0,0 0,0 0,0 0,0 0,0 0,0 0,0 0,0 0,0 0,0 0,0 0,0 0,0 0,0 0,0 0,0 0,0 0,0 0,0 0,0 0,0 0,0 0,0 0,0 0,0 0,0 0,0 0,0 0,0 0,0 0,0 0,0 0,0 0,0 0,0 0,0 0,0 0,0 0,0 0,0 0,0 0,0 0,0 0,0 0,0 0,0 0,0 0,0 0,0 0,104 25,-104-25,0 0,46-12,-46 12,52-1,-3-9,-2 10,-6 0,-11-9,-10 8,-11 1,-9 10,0 6,-11 12,-12 13,-10 8,-8 8,-6 6,0 2,1 4,4 0,4-4,5-3,5-6,6-3,3-7,6-10,5-11,8-14,0-11,15-10,8-17,6-11</inkml:trace>
  <inkml:trace contextRef="#ctx0" brushRef="#br0" timeOffset="111706.1695">13819 13519,'0'0,"0"0,0 0,0 0,0 0,0 0,0 0,0 0,155-105,-155 105,44-19,7 6,5 13,0-2,-7 2,-10 23,-15 1,-14 11,-22 11,-17 8,-16 7,-13 3,-3-3,1 0,7-6,13-12,11-10,19-5,18 2,21 9,22 7,16 4,15-6,8-3,-5-6,-12-4,-22-11,-24-9</inkml:trace>
  <inkml:trace contextRef="#ctx0" brushRef="#br0" timeOffset="118664.8653">2225 11008,'0'0,"0"0,0 0,0 0,0 0,0 0,0 0,0 0,0 0,0 0,0 0,0 0,0 0,0 0,0 0,0 0,80 103,-80-103,0 0,31 40,-31-40,40 50,10 7,5 7,4 1,-2 1,-2-2,-5-1,1 6,0 7,4 11,4 9,6 10,5 3,8 1,-3-10,-4-15,-9-18,-16-18,-13-19,-12-21,-12-17,-7-22,-1-23,-9-18</inkml:trace>
  <inkml:trace contextRef="#ctx0" brushRef="#br0" timeOffset="119059.9048">3427 11064,'0'0,"0"0,0 0,0 0,0 0,0 0,0 0,0 0,0 0,0 0,0 0,0 0,0 0,0 0,0 0,0 0,0 0,0 0,0 0,0 0,0 0,0 0,0 0,0 0,0 0,0 0,-103 129,103-129,-59 67,-19 11,-16 10,-14 7,-13 7,-13 3,-14 4,-12 5,-10 7,-11 9,-7 6,-9 11,-10 14,-4 9,1 12</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47:10.705"/>
    </inkml:context>
    <inkml:brush xml:id="br0">
      <inkml:brushProperty name="width" value="0.05292" units="cm"/>
      <inkml:brushProperty name="height" value="0.05292" units="cm"/>
      <inkml:brushProperty name="color" value="#FF0000"/>
    </inkml:brush>
  </inkml:definitions>
  <inkml:trace contextRef="#ctx0" brushRef="#br0">13157 6566,'0'0,"0"0,0 0,0 0,0 0,0 0,0 0,0 0,0 0,0 0,0 0,0 0,0 0,0 0,0 0,161 113,-106-72,6 3,9 2,2 1,4 2,6-1,-2 7,3 0,1 5,0 2,0 1,0-1,4-3,-3-1,0-6,2-1,-5-5,-2-6,-7-3,-8-8,-6-10,-6-10,-10-9,-8-13</inkml:trace>
  <inkml:trace contextRef="#ctx0" brushRef="#br0" timeOffset="454.0454">15112 6529,'0'0,"0"0,0 0,0 0,0 0,0 0,-170 112,133-85,0 8,1 6,-41 40,3 10,-5 6,2 2,-2 5,2 2,2 7,2 1,0 2,3 2,0 3,2 2,-6-1,-1-3</inkml:trace>
  <inkml:trace contextRef="#ctx0" brushRef="#br0" timeOffset="9533.9532">7810 10989,'0'0,"0"0,0 0,0 0,0 0,0 0,0 0,0 0,0 0,0 0,158-106,-139 87,2-3,2-1,24-24,10-3,6-8,8-7,5-13,7-7,-2-3,-2-2,-10 13,-12 15,-9 12,-14 16,-8 10,-7 7,-3 5,-4 3,2-1,-5 0,-8-3,-1 1</inkml:trace>
  <inkml:trace contextRef="#ctx0" brushRef="#br0" timeOffset="11871.187">7607 9511,'0'0,"0"0,0 0,0 0,0 0,0 0,0 0,0 0,0 0,0 0,0 0,0 0,0 0,0 0,0 0,0 0,0 0,0 0,0 0,0 0,0 0,0 0,0 0,0 0,0 0,0 0,0 0,0 0,0 0,0 0,0 0,0 0,0 0,0 0,0 0,0 0,0 0,0 0,0 0,0 0,0 0,0 0,0 0,0 0,0 0,0 0,0 0,0 0,0 0,0 0,0 0,0 0,0 0,0 0,0 0,0 0,0 0,0 0,0 0,0 0,0 0,0 0,0 0,0 0,0 0,0 0,0 0,0 0,0 0,0 0,0 0,0 0,-161 42,161-42,0 0,0 0,0 0,0 0,0 0,0 0,0 0,0 0,0 0,0 0,0 0,0 0,0 0,0 0,0 0,0 0,0 0,0 0,0 0,0 0,0 0,0 0,0 0,0 0,0 0,0 0,0 0,0 0,0 0,0 0,0 0,0 0,0 0,0 0,0 0,0 0,0 0,0 0,0 0,0 0,0 0,0 0,0 0,0 0,0 0,0 0,0 0,0 0,0 0,0 0,0 0,0 0,0 0,0-8,0 8,0 0,0 0,0 0,0 0,0 0,0 0,9-12,-9 12,0 0,0 0,0 0,0 0,0 0,16-21,-16 21,0 0,0 0,0 0,0 0,28-30,-28 30,0 0,0 0,0 0,36-37,-36 37,0 0,0 0,45-39,-45 39,0 0,58-34,-58 34,64-33,9 4,5 1,3 7,0 2,5 7,-2 12,1 0,4 0,1 19,4-3,2 0,-2 7,-1 4,-1 7,-4 6,-8 8,-3 5,-6 2,-3 5,-4 0,-2 3,-11 0,-1 3,-9 1,-6 5,-2-2,-3 2,-1-5,-3 0,-4-8,-4-5,0 2,-2-3,-6-3,2 2,-4-2,-8-8,10 3,-12-6,2-4,0-4,-1-2,1-1,0-1,-1 3,0 2,1 4</inkml:trace>
  <inkml:trace contextRef="#ctx0" brushRef="#br0" timeOffset="13229.3228">9719 13491,'0'0,"0"0,0 0,0 0,0 0,0 0,0 0,0 0,0 0,0 0,0 0,0 0,0 0,0 0,0 0,0 0,0 0,0 0,0 0,0 0,0 0,0 0,0 0,105-99,-105 99,0 0,20-15,-20 15,44-32,-30 22,4-2,3-4,24-15,5-6,9-8,4-8,4-11,4-12,4-6,1-3,7-2,5 6,2 5,5 5,-4 9,-7 6,-8 8,-12 12,-11 5</inkml:trace>
  <inkml:trace contextRef="#ctx0" brushRef="#br0" timeOffset="14913.4912">10234 11486,'0'0,"0"0,0 0,0 0,0 0,0 0,0 0,0 0,0 0,0 0,0 0,0 0,0 0,0 0,0 0,0 0,0 0,0 0,0 0,0 0,0 0,0 0,0 0,0 0,0 0,0 0,0 0,0 0,0 0,0 0,0 0,0 0,0 0,0 0,0 0,0 0,0 0,0 0,0 0,0 0,0 0,0 0,0 0,0 0,0 0,0 0,0 0,0 0,0 0,0 0,0 0,0 0,0 0,159 11,-159-11,40 1,6-1,10-1,5 1,11 0,5 0,7-1,2-8,8 8,4 1,5 0,5-11,0 11,6-10,5 2,2-2,3-2,3-4,1-3,3-5,3 1,-3-7,8-1,4-7,3-2,7-8,1 0,1-6,4-2,0-2,1 0,-2-4,2-3,-1-1,2-7,2 1,-5-4,3-2,-3-3,0 0,0 0,-2-2,2 2,-5-1,0-1,-1-2,0 0,-1-1,1-1,-2 0,0 2,-6 1,-2 4,-7 2,-4 3,-4 4,1 2,-1 0,-1 4,3 1,-4 4,-1 1,-1 2,-4 3,0 4,-1 4,0 4,0 6,2 4,-2 4,-5 5,-4 4,-5 3,-6 5,-1 10,-3-1,-8 1,-1 0,-4 16,-3-1,-4 1,-3 4,-2 4,-4 3,-1 1,-3 4,-4 1,-4-1,-6 0,0-1,-5-2,-4 2,-3-2,-3 0,-4-2,-1 0,0-3,-3-2,-1-2,-3 1,0-2,-3 0,1 0,1-3,-2-4</inkml:trace>
  <inkml:trace contextRef="#ctx0" brushRef="#br0" timeOffset="22153.2151">21934 10926,'0'0,"0"0,0 0,0 0,0 0,0 0,0 0,0 0,0 0,0 0,168-168,-148 143,4-3,0-1,26-26,1-1,8-1,9-2,11-3,13-7,12-5,5 0,-1 0,-15 2,-17 3,-28 4</inkml:trace>
  <inkml:trace contextRef="#ctx0" brushRef="#br0" timeOffset="22719.2717">22102 9301,'0'0,"0"0,0 0,0 0,113-91,-113 91,72-40,18 3,11 9,6 17,1 11,-3 28,-2 6,-8 12,-8 12,-11 11,-9 8,-8 9,-8 4,-7 6,-9 7,-5 6,-6 1,-7 3,-5 0,-6-2,-6 1,-3-4,2-4,0-9,-8-10,8-10,-18-15,5-10,-10-18,-7-9</inkml:trace>
  <inkml:trace contextRef="#ctx0" brushRef="#br0" timeOffset="26286.6284">23269 12024,'0'0,"0"0,0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 0,-69 0,0 0,0 0,0 0,0 0,0 0,0 0,0 0,15-1,-15 1,0 0,12 0,-12 0</inkml:trace>
  <inkml:trace contextRef="#ctx0" brushRef="#br0" timeOffset="28687.8685">23593 11983,'0'0,"0"0,0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 68,-88-68,0 0,0 0,26 21,-26-21,0 0,32 25,-32-25,31 32,2 6,-33-38,33 47,-4 10,0 11,-4 5,-5 8,-1 6,-2 3,-6 5,-11 2,10 2,-11 4,1 2,-10 5,-1-1,-1 1,-3-2,-2-1,-1-4,-4-3,-5 2,-4-4,-5-1,-7-4,-6-7,-11 1,-10-7,-10-3,-8-6,-9-2,-11-3,-4-6,-7-3,-3-11,-5-3,-2-10,-9-10,-4-6,-5-17,-5 0,-6 1,0-25,-9 5,-2-6,-5-8,-4-6,0-9,-3-5,-4-9,-1 0,2-4,-2 0,1-7,1-2,-2-4,3-5,-4-4,-1-9,0 0,-4-10,4-2,1 1,3-2,-1-1,-4 3,2-1,-2 1,2 3,3 1,1 1,5 3,-1 1,5 5,3-1,1 2,7 2,-3 0,3 8,0 3,6 7,0 8,2 4,7 7,-2 5,5 5,3 3,4 7,4 2,3 9,4 11,0 13,7 1,3-1,4 10,9 6,1 1,11 6,1 2,7 6,3 5,6 5,4 4,5-2,7 4,5-3,3 3,4-1,3 4,2 2,0 5,7-1,2 2,6-2,-2-1,4 5,2 2,0 2,3 3,4-3,-1-9,3 0,-1-3,0-3,0-3,4-4,-3-6,5-9,9-7,-9-10,9-11,0 0,-12 0,2-10,-10-5</inkml:trace>
  <inkml:trace contextRef="#ctx0" brushRef="#br0" timeOffset="33931.3928">11693 14415,'0'0,"0"0,0 0,0 0,0 0,0 0,0 0,0 0,0 0,0 0,0 0,0 0,0 0,0 0,0 0,0 0,0 0,0 0,0 0,0 0,-118 99,118-99,0 0,0 20,0-20,-8 24,8 5,0 25,11 6,9-1,9-3,7-4,3-11,-3-11,3-11,-7-9,2-10,1 0,-2-9,-2-5,-6-4,-2-4,-6-10,-7-4,-11-8,0-9,1-3,-17-7,6 6,10 16,1 21</inkml:trace>
  <inkml:trace contextRef="#ctx0" brushRef="#br0" timeOffset="35170.5167">21547 14180,'0'0,"0"0,0 0,0 0,0 0,0 0,0 0,0 0,0 0,0 0,0 0,0 0,0 0,0 0,0 0,0 0,0 0,0 0,0 0,0 0,0 0,-177 118,157-80,10 5,10-4,0-9,28-3,-2-5,6-3,3-2,2-2,5-3,69 12,-87-24,-1 0,-5 0,17-18,-6 5,-10 0,-8 0,-11 4,0-5,0-3,-21-11,4-9,1-6,0-4,4 1,11 1,-12 1,13-1</inkml:trace>
  <inkml:trace contextRef="#ctx0" brushRef="#br0" timeOffset="35665.5662">24282 11803,'0'0,"0"0,0 0,0 0,0 0,11 116,-11-116,0 0,9 66,-9-66,-9 139,8-102,-12-2,2-1,-13 27,-5-10</inkml:trace>
  <inkml:trace contextRef="#ctx0" brushRef="#br0" timeOffset="36912.6908">19452 12433,'0'0,"0"0,0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0,80-37,-80 37,0 0,0 0,0 0,0 0,0 0,0 0,0 0,0 0,0 0,0 0,0 0,0 0,0 0,0 0,0 0,0 0,0 0,-8-11,8 11,0 0,0 0,0 0,0 0,0 0,0 0,0 0,0 0,0 0,0 0,0 0,0 0,0 0,0 0,0 0,0 0,-12 0,12 0,0 0,0 0,0 0,0 0,0 0,0 0,0 0,0 0,0 0,0 0,0 0,0 0,0 0,0 0,0 0,-14-14,14 14,0 0,0 0,0 0,0 0,0 0,0 0,0 0,0 0,0 0,0 0,0 0,0 0,0 0,0 0,-15-9,15 9,0 0,0 0,-19 0,19 0,0 0,0 0,0 0,0 0,0 0,0 0,0 0,0 0,0 0,0 0,0 0,0 0,-16-11,16 11,0 0,0 0,0 0,0 0,0 0,0 0,0 0,0 0,0 0,0 0,0 0,-16 0,16 0,0 0,0 0,0 0,0 0,0 0,0 0,0 0,0 0,0 0,0 0,-15 11,15-11,0 0,0 0,0 0,0 0,0 0,0 0,0 0,0 0,0 0,0 20,0-20,0 0,0 0,0 0,0 0,0 0,0 0,0 0,0 0,-1 27,1-27,0 0,0 0,0 0,0 0,0 0,0 0,0 0,-1 33,1-33,8 30,-8-30,0 0,0 0,0 0,0 0,0 0,19 28,-19-28,0 0,0 0,0 0,0 0,25 20,-25-20,0 0,0 0,0 0,33 15,-33-15,0 0,0 0,38 11,-38-11,0 0,41 0,-41 0,39 0,1-3,-1-21,-6-7,-6-11,-4-10,-4-4,-5-2,-11 0,-1 5,0 6,0 4,-13 6</inkml:trace>
  <inkml:trace contextRef="#ctx0" brushRef="#br0" timeOffset="37930.7926">22092 8070,'0'0,"0"0,0 0,0 0,0 0,0 0,0 0,0 0,0 0,0 0,3 97,-3-97,0 0,-16 75,16-75,2 37,-2 3,1 2,-9 43,10 2,0 0,-2-3,1-4,1-3</inkml:trace>
  <inkml:trace contextRef="#ctx0" brushRef="#br0" timeOffset="40373.0369">22380 11426,'0'0,"0"0,0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0,9-26,-9 26,0 0,0 0,0 0,0 0,0 0,0 0,0 0,0 0,0 0,0 0,0 0,0 0,0 0,0 0,0 0,0 0,0 0,0 0,0 0,0 0,0 0,0 0,0 0,0 0,0 0,0 0,0 0,0 0,0 0,0 0,0 0,0 0,0 0,0 0,0 0,0-15,0 15,0 0,0 0,0 0,0 0,0 0,0 0,0 0,0 0,0 0,0 0,0 0,0 0,0 0,0 0,0 0,11-12,-11 12,0 0,0 0,0 0,0 0,0 0,0 0,0 0,0 0,0 0,0 0,0 0,0 0,0 0,0 0,9-11,-9 11,0 0,0 0,8-11,-8 11,0 0,0 0,0 0,0 0,0 0,0 0,0 0,0 0,0 0,0 0,0 0,0 0,9-8,-9 8,0 0,0 0,0 0,0 0,0 0,0 0,0 0,0 0,0 0,0 0,0 0,11 0,-11 0,0 0,0 0,0 0,0 0,0 0,0 0,0 0,0 0,0 0,0 0,10 0,-10 0,0 0,0 0,0 0,0 0,0 0,0 0,0 0,0 0,0 0,10 0,-10 0,0 0,0 0,0 0,0 0,0 0,0 0,0 0,0 0,9 0,-9 0,0 0,0 0,0 0,0 0,0 0,0 0,0 0,8 0,-8 0,0 0,0 0,0 0,0 0,0 0,0 0,0 0,14-8,-14 8,0 0,0 0,0 0,0 0,9 0,-9 0,0 0,0 0,0 0,9-11,-9 11,0 0,0 0,11 0,-11 0,0 0,14-9,-14 9,14 0,0 0,-3 0,-3 7,-8-7,10 0,-10 0,1-8,10 8,-11-13,11 13,-11-8,0 8,9 0,-9 0,0-10,0 10,0-13,1 4,-1 9,0-13,0 13,8 0,-8 0,0-8,0 8,8 0,-8-12,0 12,0 0,11 0,-11-10,0 10,9-10,-9 10,1-9,-1 1,0 0,0-6,1-1,-11-1</inkml:trace>
  <inkml:trace contextRef="#ctx0" brushRef="#br0" timeOffset="41672.1668">21203 9962,'0'0,"0"0,0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64,66-64,0 0,0 0,0 0,0 0,0 0,0 0,0 0,0 0,0 0,0 4,0-4,0 0,0 0,0 0,0 0,0 0,0 0,0 0,0 0,0 0,0 0,0 0,0 0,0 0,0 0,0 0,0 0,0 0,0 0,0 0,0 0,0 0,0 0,0 0,0 0,0 0,0 0,0 0,0 0,0 0,0 0,0 0,0 0,0 0,0 0,0 0,0 0,0 0,0 0,0 12,0-12,0 0,0 0,0 0,-1 15,1-15,0 0,0 0,0 24,0-24,0 0,-2 30,2-30,-10 35,9 2,0 4,8-2,7-2,5-2,7-6,7-3,5-3,5-1,3-4,7 0,-2-3,3 1,3-1,0-3,5-2,-1 1,-2 1,0 4,-3 2,-2 3,-5 2,0 0,-2 5,-1-2,-2-1,3-1,-4 0,-3 1,-4 1,-5 2,-5 3,-2 0,-2 3,-5 0,-3 3,-6-1,-9-2,0-7,1-8</inkml:trace>
  <inkml:trace contextRef="#ctx0" brushRef="#br0" timeOffset="42824.282">22072 10079,'0'0,"0"0,0 0,0 0,0 0,0 0,0 0,0 0,0 0,0 0,0 0,0 0,0 0,0 0,0 0,0 0,-67-109,67 109,0 0,-20-26,20 26,-20-23,4 3,3 2,3 2,1 2,9 3,-13 1,13 2,0 8,0 0,0-8,9 7,-9 1,0 0,0 0,0 0,11 10,-8-3,8 22,-11-29,0 17,0-8,-1 12,0 5,-12 1,1 1,0-2,-1 5,-4-2,2 4,-3 1,-1-1,-5 0,-3 2,-2 0,-2-3,0 0,-3-2,0 0,-1-2,-3-3,1-5,-3-1,0-5,-2 1,3-2,1-2,-1 0,-1 1,3 0,0 0,-1-2,3 2,0-2,1 1,0 2,1 1,2 2,-1 3,2-2,-1 3,1 0,-2 0,1 0,2 1,1 0,1 2,3 0,-1 7,1 2,0 1,1 0,3-5,-3 0,2-2,3-2,0-2,4-2,0-2,4-5,10-1</inkml:trace>
  <inkml:trace contextRef="#ctx0" brushRef="#br0" timeOffset="56762.6756">9865 11894,'0'0,"0"0,0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28,-21-28,0 0,0 0,0 0,0 0,0 0,0 0,0 0,0 0,0 0,0 0,0 0,0 0,0 0,0 0,0 0,0 0,0 0,0 0,0 0,0 0,0 0,0 0,0 0,0 11,0-11,0 0,0 0,0 0,0 0,0 0,0 0,0 0,0 0,0 0,0 0,0 0,0 0,0 0,0 0,0 0,0 0,0 0,0 0,0 0,12 11,-12-11,0 0,0 0,0 0,0 0,0 0,0 0,0 0,0 10,0-10,10 11,-10-11,0 0,0 0,0 0,0 0,0 0,0 15,0-15,0 0,0 0,0 0,0 0,14 19,-14-19,0 0,0 0,0 0,0 20,0-20,0 0,0 0,17 22,-17-22,0 0,8 23,-8-23,9 18,1-2,-2 0,1-1,2 2,-1 2,3 2,2 0,-3-1,2-1,-1 0,1-6,-2-1,-1-2,-11-10,16 7,-8-7,2 0,3 12,-1-12,2 10,0-10,1 11,1-11,4 12,3-12,1 12,2-12,6 0,0 9,2-10,4 1,-5-11,1 2,-2-3,-1-2,0-2,-1-3,2 0,0-6,1-1,2-1,-2-1,0 2,-3 1,0 0,0 0,2-1,3-3,-1-5,3 5,-2-3,-3 1,0 2,3-4,3 0,7-3,7-3,1 1,1 1,-2 3,-5 2,-4 3,0 1,-5 1,-1-1,4 0,4-6,6-1,7-3,5-5,8-2,13-6,12-6,4 0,-3 5,-2 6,-10 12,-7 9,-3 3,-5 1,-5 0,-3-7,-3-3,-2-9,6-6,16-11,12-10,6-1,3 5,-3 5,-8 14,-1-2,-4 2,-7 4,0-1,-4 5,6-6,16-5,10-8,19-7,17-1,9 4,15 4,15 10,14 12,8 11,7 19,-8 1,-12-2</inkml:trace>
  <inkml:trace contextRef="#ctx0" brushRef="#br0" timeOffset="62734.2728">7328 18204,'0'0,"0"0,0 0,0 0,0 0,0 0,0 0,0 0,0 0,0 0,0 0,0 0,0 0,0 0,0 0,0 0,0 0,0 0,0 0,0 0,0 0,0 0,0 0,0 0,0 0,0 0,0 0,-106 115,106-115,0 0,0 0,-9 8,9-8,0 0,-13 11,13-11,-16 13,-13 8,-3 1,-3-3,6-2,1 3,4 0,10 4,5 3,9 0,23 1,0-10,9-6,2-12,5 0,0-12,2-13,-2-10,-2-9,-8-8,-6-4,-6-8,-6 6,-2-3,-11 7,0 7,1 3</inkml:trace>
  <inkml:trace contextRef="#ctx0" brushRef="#br0" timeOffset="64386.438">7472 16712,'0'0,"0"0,0 0,0 0,0 0,0 0,0 0,0 0,0 0,0 0,0 0,0 0,0 0,0 0,0 0,0 0,0 0,0 0,0 0,0 0,0 0,0 0,0 0,0 0,0 0,0 0,0 0,0 0,0 0,0 0,0 0,0 0,0 0,0 0,0 0,0 0,0 0,0 0,0 0,0 0,0 0,0 0,0 0,0 0,0 0,0 0,-77 99,77-99,0 0,0 0,-12 22,12-22,0 0,2 44,-2-44,1 42,0-3,19-6,-5-6,5-2,0-7,3-9,5-9,-3 0,2-9,-2-7,-7-3,-4-7,-4-4,-11-5,10-2,-10-3,1 1,-1 3,15 7,3 15,12 12,8 25</inkml:trace>
  <inkml:trace contextRef="#ctx0" brushRef="#br0" timeOffset="65034.5028">9549 16750,'0'0,"0"0,0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20,30-20,0 0,0 0,0 0,0 0,0 0,-31 10,31-10,0 0,0 0,0 0,0 0,-21 14,21-14,0 0,0 0,0 0,-16 20,16-20,0 0,0 0,2 28,-2-28,0 0,19 30,-19-30</inkml:trace>
  <inkml:trace contextRef="#ctx0" brushRef="#br0" timeOffset="65174.5168">9679 16988,'24'9,"0"-10,-24 1,0 0,0 0,0 0,0 0,23 0,-23 0,0 0,0 0,0 0,41-11,-41 11,0 0,0 0,37-22,-37 22,0 0,25-28,-25 28,10-49,-19-12,-16-9,-15-4,-10 10</inkml:trace>
  <inkml:trace contextRef="#ctx0" brushRef="#br0" timeOffset="65779.5773">8105 12780,'0'0,"0"0,0 0,0 0,0 0,0 0,0 0,0 0,0 0,0 0,0 0,0 0,0 0,0 0,0 0,0 0,0 0,0 0,0 0,0 0,0 0,0 0,0 0,0 0,0 0,0 0,0 0,0 0,0 0,0 0,0 0,0 0,0 0,0 0,0 0,0 0,0 0,0 0,0 0,0 0,0 0,0 0,0 0,0 0,0 0,0 0,0 0,0 0,0 0,0 0,0 0,0 0,0 0,0 0,0 0,0 0,0 0,0 0,0 0,0 0,0 0,0 0,0 0,0 0,-40 131,39-60,15 1,-2 0,-2-7,-11-6</inkml:trace>
  <inkml:trace contextRef="#ctx0" brushRef="#br0" timeOffset="71323.1316">10296 10453,'0'0,"0"0,0 0,0 0,0 0,0 0,0 0,0 0,0 0,0 0,-7-93,7 75,0 18,0 0,0 0,0 0,0 0,0 0,0 0,0 0,0 0,0 0,0 0,0 0,0 0,0 0,0-12,0 12,0 0,0 0,0 0,0 0,0 0,0 0,0 0,0 0,0 0,0 0,0 0,0 0,0 0,0 0,0 0,0 0,0 0,0 0,0 0,0 0,0 0,0 0,0 0,0 0,0 0,0 0,0 0,0 0,0 0,0 0,0 0,0 0,0 0,0 0,0 0,0 0,0 0,10 0,-10 0,0 0,0 0,0 0,0 0,0 0,0 0,0 0,0 0,0 0,0 1,0-1,0 0,0 0,0 0,0 0,0 0,-3 3,3-3,0 0,0 0,0 0,0 0,0 0,0 0,0 0,0 8,0-8,0 0,0 0,0 0,0 0,0 0,0 0,0 16,0-16,0 0,0 0,0 0,0 0,0 0,0 21,0-21,0 0,0 0,0 0,0 0,-10 46,10-46,0 0,0 0,0 0,-2 55,2-55,0 0,0 0,-11 63,11-63,0 0,-1 65,1-65,-13 70,5-1,-2 1,-5-6,-9-10,0-9</inkml:trace>
  <inkml:trace contextRef="#ctx0" brushRef="#br0" timeOffset="73122.3115">5165 16608,'0'0,"0"0,0 0,0 0,0 0,0 0,0 0,0 0,0 0,0 0,0 0,0 0,0 0,0 0,0 0,0 0,0 0,0 0,0 0,0 0,0 0,0 0,0 0,0 0,0 0,0 0,0 0,0 0,0 0,0 0,0 0,0 0,0 0,0 0,0 0,0 0,0 0,0 0,0 0,0 0,0 0,0 0,0 0,0 0,0 0,0 0,0 0,0 0,0 0,0 0,0 0,0 0,0 0,0 0,0 0,0 0,0 0,0 0,0 0,0 0,0 0,0 0,0 0,0 0,-60 93,60-93,0 0,0 0,-13 21,13-21,0 0,0 0,-10 22,10-22,0 0,-9 21,9-21,-10 18,2-2,8-16,0 13,0-13,0 0,16 0,5 0,3 0,1-19,1 5,0-8,5-5,-4-2,3-4,-1-4,-9-4,1-9,-7-2,-8-7,-8-5,0-4,0 1,-1 2</inkml:trace>
  <inkml:trace contextRef="#ctx0" brushRef="#br0" timeOffset="73616.3609">6030 14373,'-9'0,"-1"0,10 0,0 0,0 0,0 0,0 0,0 0,0 0,0 0,0 0,-11 0,11 0,0 0,0 0,0 0,0 0,0 0,0 0,0 0,-19 0,19 0,0 0,0 0,0 0,0 0,0 0,0 0,-18 0,18 0,0 0,0 0,0 0,0 0,0 0,-18-1,18 1,0 0,0 0,0 0,0 0,-18 25,18-25,0 0,0 0,0 0,-15 22,15-22,0 0,0 0,-11 31,11-31,0 0,-8 31,8-31,2 28,-10-6,8-9,0-13,0 0,0 0,-10 1,-7-1,-15-11,-20-12,-20-6,-11-6,-9 1,-7 4</inkml:trace>
  <inkml:trace contextRef="#ctx0" brushRef="#br0" timeOffset="74079.4071">3137 14453,'-18'34,"2"-2,16-32,0 0,-11 25,11-25,-23 48,10-14,13-17,0-6,0-11,24 0,3 0,4-23,-1-6,-2-5,-1-9,-8-5,-3-9,-7-4,-11-7,11-4,-11 0</inkml:trace>
  <inkml:trace contextRef="#ctx0" brushRef="#br0" timeOffset="74487.4479">4251 9932,'0'0,"0"0,0 0,0 0,0 0,0 0,0 0,0 0,0 0,0 0,0 0,0 0,0 0,0 0,0 0,0 0,0 0,0 0,0 0,29 100,-29-100,0 0,0 0,7 32,-7-32,0 0,8 37,-8-37,-1 41,17 36,-18 3</inkml:trace>
  <inkml:trace contextRef="#ctx0" brushRef="#br0" timeOffset="91246.1237">10112 10337,'0'0,"0"0,0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0,-24-30,24 30,0 0,0 0,0 0,45-17,-45 17,0 0,0 0,54-12,-54 12,0 0,59-2,-59 2,54 0,-6 14,-15 19,-20 6,-13 10,0-3,-23-4,6 2,-1-2,-3 1,0 0,3 0,0-4,6-7,1-9,10 0,-10-5,11 2,0 3,12-5,-3 1,-9-7,8-2,-8-10,14 0,-14 0</inkml:trace>
  <inkml:trace contextRef="#ctx0" brushRef="#br0" timeOffset="92618.2608">6780 9907,'0'0,"0"0,0 0,0 0,0 0,0 0,0 0,0 0,0 0,0 0,0 0,0 0,0 0,0 0,0 0,0 0,0 0,0 0,0 0,0 0,0 0,0 0,0 0,0 0,0 0,0 0,0 0,0 0,0 0,0 0,0 0,0 0,0 0,0 0,0 0,0 0,0 0,0 0,0 0,0 0,0 0,0 0,0 0,0 0,0 0,0 0,0 0,0 0,0 0,0 0,0 0,0 0,0 0,0 0,0 0,0 0,0 0,0 0,0 0,0 0,0 0,0 0,0 0,0 0,-16 91,16-91,0 0,0 0,0 27,0-27,0 0,0 0,10 32,-10-32,0 0,10 36,-10-36,16 38,7 1,7 1,4-2,3 1,5-2,3-4,5-2,4-4,5-6,4-2,3-3,0 1,0 2,1 0,0 4,1 1,4 2,-1-4,1 3,4-1,0-1,2 1,1 3,2 2,-6 4,-3 4,-2 6,2 4,-2 3,-2 2,0-2,-13-2,-2-1,-10-5,-10-6,-5-1,-10-5,-10-6,-8-3,-14-8,-10-13</inkml:trace>
  <inkml:trace contextRef="#ctx0" brushRef="#br0" timeOffset="94248.4239">7308 9829,'0'0,"0"0,0 0,0 0,0 0,0 0,0 0,0 0,0 0,0 0,0 0,0 0,0 0,0 0,0 0,0 0,0 0,0 0,0 0,0 0,0 0,0 0,0 0,0 0,0 0,0 0,0 0,0 0,0 0,0 0,0 0,0 0,0 0,0 0,0 0,0 0,0 0,0 0,0 0,0 0,0 0,0 0,0 0,0 0,0 0,0 0,0 0,0 0,0 0,0 0,0 0,0 0,0 0,0 0,0 0,0 0,0 0,0 0,0 0,0 0,0 0,12-35,-12 35,0 0,0 0,0 0,0 0,0 0,0 0,0 0,0 0,0 0,0 0,0 0,0 0,9 10,-9-10,0 0,0 0,0 0,0 0,0 0,0 0,0 0,0 0,0 0,0 0,0 0,-2 3,2-3,0 0,0 0,0 0,0 0,0 0,0 0,0 0,0 0,0 0,0 0,0 0,0 0,0 0,0 0,0 0,0 0,0 0,0 0,0 0,0 0,0 0,0 0,0 0,0 0,0 0,0 0,0 0,0 0,0 0,0 0,0 0,0 0,0 0,0 0,0 0,0 0,0 0,0 11,0-11,0 0,0 0,0 0,0 0,0 0,0 0,-10 14,10-14,0 0,0 0,0 0,0 0,0 0,-10 20,10-20,0 0,0 0,0 0,0 0,-10 26,10-26,0 0,0 0,0 0,-16 29,16-29,0 0,0 0,-22 33,22-33,0 0,-24 38,24-38,-29 38,-4-1,33-37,-40 37,-3 3,-6-3,-3 0,-6 2,-3-1,-6 1,-4-2,-4 0,-4-2,-1-3,-4-1,1-3,-1-2,-3-1,0 0,2-5,-4 1,3 0,-2 1,0 0,3 0,0 4,2 0,2 6,0 1,6 0,5 1,2 0,6-3,3 4,3 1,1 1,3 5,4 4,1 5,8 5,-4 3</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0:03.972"/>
    </inkml:context>
    <inkml:brush xml:id="br0">
      <inkml:brushProperty name="width" value="0.05292" units="cm"/>
      <inkml:brushProperty name="height" value="0.05292" units="cm"/>
      <inkml:brushProperty name="color" value="#FF0000"/>
    </inkml:brush>
  </inkml:definitions>
  <inkml:trace contextRef="#ctx0" brushRef="#br0">9339 9996,'0'0,"0"0,0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55,17-55,0 0,0 0,0 0,0 0,0 0,0 0,0 0,0 0,0 0,0 0,0 0,-9 0,9 0,0 0,0 0,0 0,0 0,0 0,0 0,0 0,0 0,0 0,0 0,-2 10,2-10,0 0,0 0,0 0,0 0,0 0,0 0,0 0,0 0,0 0,-7 0,7 0,0 0,0 0,0 0,0 0,0 0,0 0,0 0,0 0,-1 13,1-13,0 0,0 0,0 0,0 0,0 0,0 0,0 0,-16 9,16-9,0 7,0-7,0 0,0 0,0 0,0 0,0 0,-17 11,17-11,0 0,0 0,0 0,0 0,-8 11,8-11,0 0,0 0,0 0,-8 12,8-12,0 0,0 0,-10 13,10-13,0 0,-9 14,9-14,-12 18,-1 2,2 3,-4 1,2 1,-3 2,-1 3,-1 4,-3 1,1 4,-1-3,5 1,1-4,2-4,1-3,2-2,-1 0,-2-1,1-1,0-1,1-4,11-6,-10-11,9 9,1-9,0 0,0 0,0 0,0 0,0 0,-13 16,13-2,-14 4,2 4,-3 4,0 2,-1 1,1-1,4-5,11-9,-12-14,12 11,0-11,0-14,-18-3,3-5</inkml:trace>
  <inkml:trace contextRef="#ctx0" brushRef="#br0" timeOffset="2310.231">8337 9304,'0'0,"0"0,0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45,-6-45,0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0,0-11,0 11,0 0,0 0,0 0,0 0,0 0,0 0,0 0,0 0,0 0,0 0,0 0,0 0,0 0,0 0,0 0,0 0,0 0,1-16,-1 16,0 0,0 0,0 0,0 0,0 0,0 0,0-12,0 12,0 0,0 0,0 0,0 0,0 0,15-20,-15 20,0 0,0 0,0 0,0 0,15-22,-15 22,0 0,0 0,0 0,17-24,-17 24,0 0,0 0,22-26,-22 26,0 0,27-29,-27 29,29-32,5 0,-34 32,0 0,36-35,-36 35,39-35,4-3,-1-1,8 0,0 0,6-3,-2-1,4-1,4 2,5 0,3-2,4 2,5-2,0 2,5-3,2 1,2-1,5-5,0 2,7 0,-2 2,2 2,2 0,2 4,-2 3,3-4,7 4,1-2,5-1,2 2,-1-1,7 3,-1-1,1 4,-1 2,-1 3,0 4,1 0,4 3,2 1,1 1,2 1,-1 5,0-2,1 2,2 2,1 0,-3 10,0-13,-1 14,-1-3,-4 3,-4 10,-4 0,-4 1,2 1,-2 2,-2 0,5 3,-6-1,0 3,-1-1,-9 4,1 0,-8 0,-2 4,-2 0,-4 1,1 1,-8-1,-3 2,-8-3,-2 0,-5 1,-3 1,0 1,-3 0,2 1,-5 2,1 3,-4 3,-2 0,-3 5,-6-5,-5-1,0-3,-5-1,-3-4,2 1,-3-1,1-1,-1 4,2 1,-3 1,-1 2,-2-1,-2-1,0-4,-5-1,2-4,-5-3,0-5,0 0,-1-4,3-3,-2 0,3-3,-3-7,-2 15,-10-15,0 0</inkml:trace>
  <inkml:trace contextRef="#ctx0" brushRef="#br0" timeOffset="4938.4937">19230 9580,'0'0,"0"0,0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52,5-52,0 0,0 0,0 0,0 0,0 0,0 0,0 0,0 0,0 0,0 0,0 0,0 0,0 0,0 0,0 0,0 0,0 0,0 0,0 0,0 0,0 0,0 0,0 0,0 0,0 0,0 0,0 0,0 0,0 0,0 0,0 0,0 0,0 0,0 0,0 0,0 0,0 0,0 0,0 0,0 0,0 8,0-8,0 0,0 0,0 0,0 0,0 0,0 0,0 9,0-9,0 0,0 0,0 0,0 0,0 0,-1 12,1-12,0 0,0 0,0 0,0 0,-8 17,8-17,0 0,0 0,0 0,-1 19,1-19,0 0,0 0,-9 23,9-23,0 0,-1 27,1-27,-18 31,5 3,-4 5,-5 5,0 3,-5 3,-3 6,-2 3,-3 3,-1 5,-4 1,1 2,0 0,-2 4,1 0,1-3,2-5,5-10,6-8,5-9,5-8,3-5,1-3,2-3,1-5,9-1,-15-3,15-11,0 11,-10-11,11-19,0-9,0-18</inkml:trace>
  <inkml:trace contextRef="#ctx0" brushRef="#br0" timeOffset="8254.8254">10464 11180,'0'0,"0"0,0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0,-11-32,11 32,0 0,0 0,0 0,0 0,0 0,0 0,0 0,0 0,0-13,0 13,0 0,0 0,0 0,0 0,0 0,0 0,0 0,0-10,0 10,0 0,0 0,0 0,0 0,0 0,0 0,0-13,0 13,0 0,0 0,0 0,0 0,0 0,0-15,0 15,0 0,0 0,0 0,0 0,1-21,-1 21,0 0,0 0,0 0,1-19,-1 19,0 0,0 0,10-24,-10 24,0 0,0-25,0 25,13-23,-2-2,4 1,3-5,0-3,5-4,1-2,3-2,2-2,4 3,2-5,3 0,3 1,6-3,1 0,2 0,4 2,3-2,1 3,2-4,1 5,7-1,-2 4,3-3,1 5,4-4,2 2,5 1,0-1,2 6,1-4,2 1,-1 2,0 2,5 1,0 5,0 2,1 0,-2 5,1-3,3 7,3 2,4 3,2 8,2-13,-3 14,1-16,-1 16,-3 0,-2-2,-3 22,-4-6,-2 5,0 2,-1 5,2 1,-2 2,0 4,-5 1,0 2,2-1,-5 2,2 0,-1 1,0-1,1 1,0 2,0 0,-2-1,1 0,-4 1,1 1,-1-1,-2 2,-2-2,-5-1,-2 5,2-3,-3 4,-1 0,-1-2,1 0,-2-1,0-2,2 0,-1-4,2 0,3-4,-1-1,1-5,1-1,-2-5,-1-3,-1-2,-2 0,-2-3,1-1,-3-12,-3 2,-1 0,0-1,1-10,-2-1,-1-5,-2-3,-4-2,-3-4,-4-2,-1-4,-2-3,-1-3,-1-6,0 0,-4-3,1-3,-3 0,-1-3,1 2,-6 2,-3 5,-4 5,-5 10,-8 5,0 3,-2 0,-6 0,-6-2,0-4,-4-2,2 1,-2 0,-1 0,2 1,0 1,-3 3,3 1,0 6,4 5,1 11,1 0,10 0,-15 11</inkml:trace>
  <inkml:trace contextRef="#ctx0" brushRef="#br0" timeOffset="17838.7837">10976 12097,'0'0,"0"0,0 0,0 0,0 0,0 0,0 0,0 0,0 0,0 0,0 0,0 0,0 0,0 0,0 0,0 0,0 0,0 0,0 0,0 0,0 0,0 0,0 0,0 0,0 0,0 0,0 0,0 0,0 0,0 0,0 0,0 0,0 0,0 0,0 0,0 0,0 0,0 0,0 0,0 0,0 0,0 0,0 0,0 0,0 0,0 0,0 0,0 0,0 0,0 0,0 0,0 0,0 0,0 0,0 0,0 0,0 0,0 0,0 0,0 0,0 0,0 0,0 0,0 0,0 0,-16 73,16-73,0 0,0 0,0 0,0 0,0 0,0 0,0 0,0 0,0 0,0 0,0 0,-25 13,25-13,0 0,0 0,0 0,0 0,0 0,0 0,0 0,0 0,0 0,0 0,0 0,0 0,0 0,0 0,0 0,0 0,0 0,0 0,0 0,0 0,0 0,0 0,0 0,0 0,0 0,0 0,0 0,0 0,0 0,0 0,0 0,-8 0,8 0,0 0,0 0,0 0,0 0,0 0,0 0,0 0,0 0,0 0,0 0,0 0,0 0,0 0,0 0,0 0,-9 8,9-8,0 0,0 0,0 0,0 0,0 0,0 0,0 0,0 0,0 0,0 0,0 0,-13 0,13 0,0 0,0 0,0 0,-10 12,10-12,0 0,0 0,-13 9,13-9,0 0,-17 13,17-13,-21 19,1 9,-5 8,0 4,-3 4,-1 7,-1 3,-2 5,-2 2,2 2,0-2,4 1,-1-3,1 0,2-1,-3-3,5-1,1-6,3-9,9-9,3-12,8-8,0-10,-10 1,10-17,-9-9,9-11</inkml:trace>
  <inkml:trace contextRef="#ctx0" brushRef="#br0" timeOffset="19857.9856">10555 11549,'0'0,"0"0,0 0,0 0,0 0,0 0,0 0,0 0,0 0,0 0,0 0,0 0,0 0,0 0,0 0,0 0,0 0,0 0,0 0,0 0,0 0,0 0,0 0,0 0,0 0,0 0,0 0,0 0,0 0,0 0,0 0,0 0,0 0,0 0,0 0,0 0,0 0,0 0,0 0,0 0,0 0,0 0,0 0,0 0,0 0,0 0,0 0,0 0,0 0,0 0,0 0,0 0,0 0,0 0,0 0,0 0,0 0,0 0,0 0,0 0,0 0,0 0,0 0,0 0,0 0,0 0,0 0,0 0,0 0,0 0,0 0,0 0,0 0,0 0,0 0,0 0,0 0,0 0,0 0,0 0,0 0,0 0,0 0,0 0,162-91,-162 91,0 0,0 0,0 0,23-11,-8 11,4-10,4 10,-1-9,5 9,2 0,2-2,5 2,3 17,0-1,3 5,4 4,2 8,1 4,-2 5,0 6,-4 4,-1 7,-6 9,-8 4,-4 13,-7 1,-4 3,-3 4,-3-3,-8 2,16-4,-6-4,-1-6,-8-7,11-6,-11-7,-2-8,1-7,1-11,0-10,0-7,-8-17,8 16,16-14,-2 9,5-9,-1 0,-2 0</inkml:trace>
  <inkml:trace contextRef="#ctx0" brushRef="#br0" timeOffset="22670.2668">11589 13808,'0'0,"0"0,0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72,-25-72,0 0,0 0,0 0,0 0,0 0,0 0,0 0,0 0,0 0,0 0,0 0,0 0,0 0,0 0,0 0,0 0,0 0,0 0,0 0,0 0,0 0,0 0,0 0,0 0,0 0,0 0,0 0,0 0,0 0,0 0,0 0,0 0,0 0,0 0,0 0,-10 0,10 0,0 0,0 0,0 0,0 0,0 0,0 0,0 0,0 0,0 0,0 0,0 0,0 0,0 0,0 0,0 0,0 0,0 0,0 0,0 0,0 0,0 0,0 0,0 0,0 0,0 0,0 0,0 0,0 0,0 0,0 0,0 0,-8 0,8 0,0 0,0 0,0 0,0 0,0 0,0 0,0 0,0 0,0 0,0 0,0 0,0 0,0 0,0 0,0 0,0 0,0 0,0 0,0 0,0 0,0 0,0 0,0 0,0 0,0 0,0 0,0 0,0 0,0 0,0 9,0-9,0 0,0 0,0 0,0 0,0 0,0 0,0 0,0 0,0 0,0 0,0 0,0 0,0 0,0 0,0 0,0 0,0 0,0 0,0 0,0 0,0 0,0 0,0 0,0 0,0 0,0 0,0 0,0 0,0 0,0 0,0 0,1 8,-1-8,0 0,0 0,0 0,0 0,0 0,0 0,0 0,-10 0,10 0,-1 12,1-12,0 0,0 0,0 0,0 0,0 0,0 12,0-12,0 0,0 0,0 0,0 0,0 15,0-15,0 0,0 0,0 0,2 17,-2-17,0 0,0 0,0 20,0-20,0 0,12 24,-12-24,1 27,13 3,-14-30,0 0,1 35,-1-35,17 38,-5 4,2 3,1 4,4-1,1 3,5 1,2 2,5 1,4-2,5 2,3-2,4 1,5 0,4 0,2-2,6 0,1 0,3 1,1-1,5 1,7-2,2-1,3-4,-1-1,4-2,2-4,3-3,4-2,-1-2,4-7,-1-3,2-5,0-3,0 0,0 1,1-2,2-3,1-11,-1 11,3-12,2 1,-1-15,0 1,-5 1,-3-1,0 0,-4-2,4-2,-7-2,0-3,-2-3,-3-5,4-6,-1-5,-1-4,0-6,-3 1,0-2,-7 5,-4 2,-2-1,-4 4,-1-1,-4-4,-3 2,-1-5,1-4,-5-1,1-8,-11-1,0-5,-3-3,0-1,0-2,0 4,-4 1,-1-2,-1 0,-4 2,-1-4,1 1,-3-3,3-4,-4-7,-1-3,0-4,2-7,-2 6,3-2,0-1,0 5,5-2,-4 2,0 3,0 3,-1 4,5-3,9 1,0-2,8-2,1 4,2 4,2 7,2 5,0 4,1 6,-1 3,0 6,0 2,0 5,-1 5,2 7,0 5,1 6,1 9,-6 13,0-1,-4 25,-2 1,-1 10,-8 3,0-2,-7-3,-5-6,-6-5,-6-9,-8-13,-12-15</inkml:trace>
  <inkml:trace contextRef="#ctx0" brushRef="#br0" timeOffset="43775.3771">11318 14888,'0'0,"0"0,0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12,44-12,0 0,0 0,0 0,0 0,0 0,0 0,0 0,0 0,0 0,0 0,0 0,0 0,0 0,0 0,0 0,0 0,0 0,0 0,0 0,0 0,0 0,-13 7,13-7,0 0,0 0,0 0,0 0,0 0,0 0,0 0,0 0,-9 0,9 0,0 0,0 0,0 0,0 0,0 0,0 0,0 0,-10 0,10 0,0 0,0 0,0 0,0 0,0 0,0 0,-12 0,12 0,0 0,0 0,0 0,0 0,0 0,-16 0,16 0,0 0,0 0,0 0,0 0,-17-9,17 9,0 0,0 0,0 0,-19 0,19 0,0 0,0 0,-20 0,20 0,0 0,-21-7,21 7,-24 0,-2 1,-2-9,-1 8,-5-11,-1 12,-4-12,-4 11,0-11,-4 13,2-12,0 10,-4 0,0 1,1-1,-3-1,5 2,-1-1,6 0,6 9,4-9,3 0,3 8,2-8,6 1,7-1,10 0,0 8,0-8,12 0,4 8,5-8,2 8,2-8,1 11,4-9,3 13,-1-7,8 3,-2-3,1 0,1-8,1 15,0-7,3-8,-1 14,-1-14,3 13,-3-5,1 0,0-8,-1 15,1-15,-2 10,1-9,-1 8,-1-9,-3 10,-2-10,2 12,-2-13,4 12,-3-11,1 8,2-10,-3 2,1 11,-3-11,3 0,0 10,-1-11,0 1,-3 7,-2-7,-1 0,-2 0,-2 11,-3-10,-3-2,-2 10,-5-9,-3 0,-10 9,9-9,-9 0,0 0,0-8,-14 8,4 0,-3-10,-2 10,-4 1,-3-2,-7 1,-11-8,1-4,-8 4,-5-4,-5 4,-4 7,-6-9,-3 11,0-2,-2 2,0-11,-4 12,1-3,1-7,2 8,6-1,5-11,5 3,10 9,7-11,5 11,6-1,7 1,5 0,6 0,10 0,-8 1,8-1,0-10,0 10,0 0,12-1,-12 1,11-8,-11 8,13 0,-13 0,11 0,-11 0,9 0,-9 0,0 0,10 1,-10-1,0 0,0 0,0 0,0 0,10 0,-10 0,0 0,0 0,0 0,0 0,0 0,0 0,0 8,0-8,0 0,8 0,-8 0,0 0,0 0,0 0,0 0,0 0,0 0,0 0,0-15,-1-3,1-8</inkml:trace>
  <inkml:trace contextRef="#ctx0" brushRef="#br0" timeOffset="45843.5839">10764 13255,'0'0,"0"0,0 0,0 0,0 0,0 0,0 0,0 0,0 0,0 0,0 0,0 0,0 0,0 0,0 0,0 0,0 0,0 0,0 0,0 0,0 0,0 0,0 0,0 0,0 0,0 0,0 0,0 0,0 0,0 0,0 0,0 0,0 0,0 0,0 0,0 0,0 0,0 0,0 0,0 0,0 0,0 0,0 0,0 0,0 0,0 0,0 0,0 0,0 0,0 0,0 0,0 0,0 0,0 0,0 0,0 0,0 0,0 0,0 0,0 0,0 0,0 0,0 0,0 0,0 0</inkml:trace>
  <inkml:trace contextRef="#ctx0" brushRef="#br0" timeOffset="48784.878">10232 11923,'0'0,"0"0,0 0,0 0,0 0,0 0,0 0,0 0,0 0,0 0,0 0,0 0,0 0,0 0,0 0,0 0,0 0,0 0,0 0,0 0,0 0</inkml:trace>
  <inkml:trace contextRef="#ctx0" brushRef="#br0" timeOffset="49984.998">10208 11896,'0'0,"0"0,0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26,-40-26,0 0,0 0,0 0,0 0,0 0,0 0,0 0,0 0,0 0,0 0,0 0,0 0,0 0,0 0,0 0,0 11,0-11,0 0,0 0,0 0,0 0,0 0,0 0,0 0,0 0,0 0,0 0,0 0,0 0,0 0,0 0,9 0,-9 0,0 0,0 0,0 0,0 0,0 0,0 0,0 0,0 0,0 0,0 0,0 0,0 0,0 0,0 0,0 0,0 0,0 0,0 0,0 0,0 0,0 0,0 0,0 0,0 0,0 0,0 0,0 0,0 0,0 0,0 0,0 0,0 0,0 0,0 0,0 0,0 0,0 0,0 0,0 0,0 0,0 0,0 0,0 0,0 0,0 0,0 0,0 0,0 0,0 0,0 0,0 0,0 0,0 0,0 0,0 8,0-8,0 0,0 0,0 0,0 0,0 0,0 0,0 0,0 0,0 0,0 0,0 0,0 0,0 0,0 0,0 0,0 0,0 0,0 0,0 0,0 0,0 0,0 0,0 0,0 0,0 0,0 11,0-11,0 0,0 0,0 0,0 0,0 0,-1 12,1-12,0 0,0 0,0 0,0 0,0 18,0-18,0 0,0 0,0 0,10 23,-10-23,0 0,0 0,0 25,0-25,0 0,14 26,-14-26,-1 26,1-2,0 2,-8 1,-7 5,-3 3,-3 1,1 2,-3-3,2-1,-5 1,3-2,-3-4,1-2,-4-4,-7-1,1 0,-6 0,-1 1,-3 0,-2 1,2-2,2 2,3-3,-1 1,1-1,-2-1,-1 2,0 1,-4 1,5 4,3 2,-1 6,10 3,2 7,7 7,4 7,7-1,9-3,1-13,-2-19,2-24,2-11,9-30</inkml:trace>
  <inkml:trace contextRef="#ctx0" brushRef="#br0" timeOffset="50369.0364">9958 11829,'0'0,"0"0,0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97,43-97,0 0,0 0,0 0,0 0,0 0,0 0,0 0,0 0,0 0,-8 13,8-13,0 0,0 0,0 8,0-8,0 0,0 14,0-14</inkml:trace>
  <inkml:trace contextRef="#ctx0" brushRef="#br0" timeOffset="50874.0869">9885 12014,'0'0,"0"0,0 0,0 0,0 0,0 0,0 0,0 0,0 0,0 0,0 0,0 0,0 0,0 0,0 0,0 0,0 0,0 0,0 0,0 0,0 0,0 0,0 0,0 0,0 0,0 0,0 0,0 0,0 0,0 0,0 0,0 0,-13 11,13-11,0 0,0 0,0 0,0 0,0 0,0 0,0 0,0 0,0 0,0 0,0 0,0 0,0 0,0 0,0 0,0 0,0 0,0 0,0 0,0 0,0 0,0 0,0 0,0 0,0 0,-13 16,13-16,0 0,0 0,0 0,0 0,0 0,0 0,0 0,0 0,0 0,0 0,0 11,0-11,0 0,0 0,0 0,0 0,0 0,0 0,0 0,0 0,0 0,0 15,0-15,0 0,0 0,0 0,0 0,0 0,0 0,0 0,0 0,-8 18,8-18,0 0,0 0,0 0,0 0,0 0,0 0,0 0,0 20,0-20,0 0,0 0,0 0,0 0,0 0,0 0,8 18,-8-18,0 0,0 0,0 0,0 0,0 0,7 17,-7-17,0 0,0 0,0 0,0 0,15 16,-15-16,0 0,0 0,0 0,17 12,-17-12,0 0,0 0,18 14,-18-14,0 0,21 14,-21-14,25 16,0 4,3 2,5 4,0 1,3-1,1 2,4-3,8 0,3-1,5 0,0 0,2 0,-4 4,-1 2,-3 7,-5 5,-8 2,-1 5,-3-1,-2-3,0 5,0 2,-2-2,0 1,1-1,0-3,0 0,-1-8,2-8,-6-16,-3-15</inkml:trace>
  <inkml:trace contextRef="#ctx0" brushRef="#br0" timeOffset="57368.7363">10992 14356,'0'0,"0"0,0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1,22-1,0 0,0 0,0 0,0 0,0 0,0 0,0 0,0 0,0 0,0 0,0 0,0 0,0 0,0 0,-9 0,9 0,0 0,0 0,0 0,0 0,0 0,0 0,0 0,0 0,0 0,0 0,0 0,0 0,0 0,0 0,0 0,0 0,-11 0,11 0,0 0,0 0,0 0,0 0,0 0,0 0,0 0,0 0,0 0,0 0,0 0,0 0,0 0,0 0,0 0,0 0,0 0,0 0,0 0,0 0,0 0,0 0,0 0,-9 0,9 0,0 0,0 0,0 0,0 0,0 0,0 0,0 0,0 0,0 0,0 0,0 0,0 0,0 0,0 0,0 0,0 0,0 0,0 0,0 0,0 0,0 0,0 0,0 0,0 0,0 0,0 0,0 0,0 0,0 0,0 0,-8 1,8-1,0 0,0 0,0 0,0 0,0 0,0 0,0 0,0 0,0 0,0 0,0 0,0 0,0 0,0 0,0 0,0 0,-14-10,14 10,0 0,0 0,-16-20,16 20,0 0,-24-26,24 26</inkml:trace>
  <inkml:trace contextRef="#ctx0" brushRef="#br0" timeOffset="58296.8291">11500 14200,'0'0,"0"0,0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 45,-71-45,0 0,0 0,0 0,0 0,1 12,-1-12,0 0,0 0,0 0,-1 22,1-22,0 0,0 0,0 30,0-30,0 0,-8 36,8-36,1 41,0 1,-11 1,11 0,0-3,-1-1,1-3,-2-4,2-3,-1-3,-19 3,-1-1,-4 1,-2-2,-1-4,-1-2,-2-2,0-3,-1-6,-5-9,-2-2,-3 1,-3 0,-1-9,0 11,3-15,0 13,-1 0,-2 0,0 0,-3 28,5 0,1 5,0 5,4-1,-1 5,3 3,1 5,1 9,5 6,5 9,5 9,7 3,13-4,-9-12,9-16,0-22,-1-18,-9-13,-4-20</inkml:trace>
  <inkml:trace contextRef="#ctx0" brushRef="#br0" timeOffset="59184.9179">10948 14102,'0'0,"0"0,0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76,14-76,0 0,0 0,0 0,0 0,0 0,-10 8,10-8,0 0,0 0,0 0,0 0,-11 9,11-9,0 0,0 0,0 0,-9 13,9-13,0 0,0 0,-11 21,11-21,0 0,-8 28,8-28,-9 36,0 3,11 1,-14 0,12-2,14 2,4-4,6-1,4-5,5-2,4-4,3-3,4-2,8-2,4-1,7-3,3-2,6-1,4-12,-1 18,3-7,-2 4,-3 5,-1 5,-5 9,-1 11,-6 5,-2 9,-4 1,-5 2,-4 4,-5 4,-2 7,-7 5,-3 7,-5 8,-1 4,-1 1,0-6,1-6,3-12,3-14,4-12,5-19,2-18,3-13,-3-21</inkml:trace>
  <inkml:trace contextRef="#ctx0" brushRef="#br0" timeOffset="70713.0706">9688 11565,'0'0,"0"0,0 0,0 0,0 0,0 0,0 0,0 0,0 0,0 0,0 0,0 0,0 0,0 0,0 0,0 0,0 0,0 0,0 0,0 0,0 0,0 0,0 0,0 0,0 0,0 0,0 0,0 0,0 0,0 0,0 0,0 0,0 0,0 0,0 0,0 0,0 0,0 0,0 0,0 0,0 0,0 0,0 0,0 0,0 0,0 0,0 0,0 0,0 0,0 0,0 0,0 0,0 0,0 0,0 0,0 0,0 0,0 0,28-103,-28 103,0 0,0 0,0 0,0 0,10-20,-10 20,0 0,0 0,12-16,-12 16,0 0,0 0,11-16,-11 16,0 0,12-16,-12 16,10-14,-10-1,12 1,-12-2,0-1,0 1,12-5</inkml:trace>
  <inkml:trace contextRef="#ctx0" brushRef="#br0" timeOffset="71082.1075">10000 10657,'0'0,"0"0,0 0,0 0,0 0,0 0,0 0,0 0,0 0,0 0,0 0,0 0,0 0,0 0,0 0</inkml:trace>
  <inkml:trace contextRef="#ctx0" brushRef="#br0" timeOffset="76579.6572">17851 9717,'0'0,"0"0,0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0,83 29,-83-29,0 0,0 0,0 0,0 0,0 0,0 0,0 0,0 0,0 0,0 0,0 0,0 0,0 0,0 0,0 0,0 0,0 0,0 0,0 0,0 0,0 0,0 0,0 0,0 0,0 0,0 0,0 0,0 0,0 0,0 0,0 0,0 0,0 0,0 0,0 0,0 0,0 0,0 0,0 0,0 0,0 0,0 0,0 0,0 0,0 0,0 0,0 0,0 0,0 0,0 0,0 0,0 0,0 0,0 0,0 0,13 12,-13-12,0 0,0 0,0 0,0 0,0 0,9 8,-9-8,0 0,0 0,0 0,0 0,13 12,-13-12,0 0,0 0,0 0,12 10,-12-10,0 0,0 0,14 13,-14-13,0 0,14 15,-14-15,10 19,0 3,-12 6,13 0,-12-1,8-2,-8-5,2-4,-2-3,1 2,-1 2,-21 4,1 2,-4-1,-4-1,-1-2,-2-2,0-2,-1 0,-2-1,-5 1,-1-3,-7 3,-4-4,-3 1,-2-4,0-7,2 15,2-16,3 14,1-14,4 15,1-5,-1 3,1 6,5 4,1 9,7 10,3 8,3 14,4 8,5 13,4 8,0 2,10-5,-13-12,12-18,-14-22,17-18,0-20,0-12</inkml:trace>
  <inkml:trace contextRef="#ctx0" brushRef="#br0" timeOffset="77523.7516">17182 9810,'0'0,"0"0,0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41,-19-41,0 0,0 0,0 0,0 0,0 0,0 0,0 0,0 0,0 0,0 0,0 0,0 0,0 0,0 0,0 0,0 0,0 0,0 0,0 0,0 0,0 0,-10 9,10-9,0 0,0 0,0 0,0 0,0 0,0 0,0 0,0 0,0 9,0-9,0 0,0 0,0 0,0 0,0 0,0 0,0 0,0 13,0-13,0 0,0 0,0 0,0 0,0 0,0 0,-1 15,1-15,0 0,0 0,0 0,0 0,0 0,0 19,0-19,0 0,0 0,0 0,0 0,9 19,-9-19,0 0,0 0,0 0,-1 20,1-20,0 0,0 0,13 19,-13-19,0 0,6 21,-6-21,11 22,1 1,2 2,0 2,3 1,1 1,2 0,2-2,5-2,7-6,7-10,6-9,3 0,0-9,2-3,2 0,-1 0,2 11,-4 1,0 0,-4 8,-2 8,-5 3,2 4,-2 5,-3 5,2 7,-4 10,-5 8,-5 10,-4 8,-8 4,-6 5,-9-2,10-2,-12-13,2-15,1-15,0-13,15-11</inkml:trace>
  <inkml:trace contextRef="#ctx0" brushRef="#br0" timeOffset="82448.2439">8028 9771,'0'0,"0"0,0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 36,-73-36,0 0,0 0,0 0,0 0,-10-1,10 1,0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13,0-13,0 0,0 0,0 0,0 0,0 0,0 0,0 0,0 0,0 0,0 0,0 0,0 0,0 0,0 0,0 0,0 0,0 0,0 0,0 0,0 0,0 0,0 0,0 0,-1 11,1-11,0 0,0 0,0 0,0 0,0 0,0 0,0 0,0 0,0 0,0 0,0 8,0-8,0 0,0 0,0 0,0 0,0 0,0 0,0 0,0 0,0 0,0 0,0 0,0 0,0 0,0 0,0 0,0 10,0-10,0 0,0 0,0 0,0 0,0 0,0 8,0-8,0 0,0 0,0 0,0 0,0 13,0-13,0 0,0 0,0 0,0 16,0-16,0 0,0 0,7 20,-7-20,0 0,0 21,0-21,9 23,-10 1,14-1,-13-3,11-3,-12-2,12-5,-11 1,9-1,-9 2,7 1,-7 3,0 1,8 2,-9 5,-18 0,0 2,-6-1,-5-4,-2-1,-6-1,-5 1,-1-4,-5 2,3 0,-3 0,1 4,-3 5,1 0,-1 7,2 3,0 4,-4 4,0 1,-5 3,0 0,3 4,0 5,7 8,5 8,4 9,10 3,4 3,14-3,8-3,13-12,9-14,9-21,0-17,-5-18</inkml:trace>
  <inkml:trace contextRef="#ctx0" brushRef="#br0" timeOffset="83297.3289">7415 9787,'0'0,"0"0,0 0,0 0,0 0,0 0,0 0,0 0,0 0,0 0,0 0,0 0,0 0,0 0,0 0,0 0,0 0,0 0,0 0,-59 95,59-95,0 0,0 0,-12 24,12-24,0 0,-14 19,14-19,-53 28,53-28,-10 0,10 9,0-9,-10 8,9 0,10 6,2 4,4 2,6 0,3-3,2-1,4-2,-4-4,0 1,1-1,0-1,-1 1,4 3,-3-2,3 1,0 5,-4 8,1 8,-3 14,-8 8,1 4,-1 5,6 2,3 1,4 0,4 0,4-3,3 1,4-2,0 3,-1 2,-3 5,1 7,-4 10,-7 8,-4 3,-3 1,-4-6,1-12,0-14,0-23,0-15,-2-19</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2:24.726"/>
    </inkml:context>
    <inkml:brush xml:id="br0">
      <inkml:brushProperty name="width" value="0.05292" units="cm"/>
      <inkml:brushProperty name="height" value="0.05292" units="cm"/>
      <inkml:brushProperty name="color" value="#FF0000"/>
    </inkml:brush>
  </inkml:definitions>
  <inkml:trace contextRef="#ctx0" brushRef="#br0">18211 5094,'0'0,"0"0,0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0,-1 8,1-8,0 0,0 0,0 0,0 0,0 0,0 0,0 0,0 0,0 0,0 0,0 0,0 0,0 0,0 0,0 0,0 0,0 0,0 20,0-20,0 0,0 0,0 0,0 0,0 0,0 0,10 14,-10-14,0 0,0 0,0 0,0 0,0 0,1 18,-1-18,0 0,0 0,0 0,0 0,-1 23,1-23,0 0,0 0,0 0,1 29,-1-29,0 0,0 0,9 32,-9-32,0 0,1 36,-1-36,-1 37,2 0,0 1,-1 0,0-3,0-1,0-3,0-4,1 1,-2-4,13-3,-12-4,0-5,-2-4,2-8,0 0,0 10,12-10,-12 0,18 8,-2-8,4 0,3 0,3 0,5 0,2-15,2 15,4-13,0 11,-1-11,4 13,0-12,-2 12,1-12,-1 12,-4-10,-1 10,-5-11,-2 11,-4-1,-5 1,-8 0,-11 0,10 0,-10 0,1-8,-1 8,-22 0,4 0,-6 1,-1-15</inkml:trace>
  <inkml:trace contextRef="#ctx0" brushRef="#br0" timeOffset="492.8521">18527 5125,'0'0,"22"91,-22-91,0 0,0 0,9 18,-9-18,0 0,1 34,-1-34,13 43,-4 9,1 6,-1 9,-8 4,-1 5,2 4,-2 1,1-2,-1-5,0-6,1-8,0-10,0-10,-1-9,0-11,0-5,0-15,1 12,-1-12,-8 0,7-25,-12-9</inkml:trace>
  <inkml:trace contextRef="#ctx0" brushRef="#br0" timeOffset="1735.4792">18869 4698,'0'0,"0"0,0 0,0 0,0 0,0 0,0 0,0 0,0 0,0 0,0 0,0 0,0 0,0 0,0 0,-208-101,183 91,3 2,-3 8,-27-19,-2 19,-8 1,-3 0,-2 7,-3 6,-2 4,3 1,0 7,7 0,0 8,-2 7,-1 10,-1 11,1 9,4 6,7 5,7 1,4 1,11 0,3 5,7 1,3 4,9 1,11 1,-1 0,1-3,17 0,5-6,0-6,9-5,0-6,7-4,7-3,5-8,3-2,6-8,2-9,7-7,4-5,-4-8,9-3,1-5,-1-9,3 1,-1-1,0-21,0 0,1-8,1-7,-6-6,2-4,-5-4,0-3,-3-2,-4-1,-7-2,-7-3,-2-8,-8-1,0-2,-5 0,-7 2,-3 0,-8-1,-4 2,-5 1,-11 0,0 2,0 2,-10-2,2 0,-7 2,-5 3,-2 3,-4 4,-11 0,1 3,-3 2,-2 4,1 4,-2 1,-4 2,-1 4,-5 3,-3 4,-5 6,-3 2,0 4,0 5,-1 1,1 10,-2-8,-5 10</inkml:trace>
  <inkml:trace contextRef="#ctx0" brushRef="#br0" timeOffset="4251.7241">17757 7411,'0'0,"0"0,0 0,0 0,0 0,0 0,0 0,0 0,0 0,0 0,0 0,0 0,0 0,0 0,0 0,0 0,0 0,0 0,0 0,0 0,0 0,0 0,0 0,0 0,0 0,0 0,0 0,0 0,0 0,0 0,0 0,0 0,0 0,0 0,0 0,0 0,0 0,0 0,0 0,0 0,0 0,0 0,0 0,0 0,0 0,0 0,0 0,0 0,0 0,0 0,0 0,0 0,0 0,0 0,0 0,0 0,0 0,0 0,0 0,0 0,0 0,0 0,0 0,0 0,0 0,0 0,0 0,0 0,-40 18,40-18,0 0,0 0,0 0,0 0,-8 14,8-14,0 0,0 0,0 0,-8 20,8-20,0 0,0 0,-9 31,9-31,0 0,-9 42,9-42,-10 53,1 3,-5 3,1 2,0 4,-2 5,-5 4,1 9,-8 4,-1 4,-2 7,0 2,-3-1,2-5,3-10,1-11,4-12,5-12,1-10,6-11,12-12,-13-7,12-9,0 0,0 0,0 0,-9-13</inkml:trace>
  <inkml:trace contextRef="#ctx0" brushRef="#br0" timeOffset="9539.1374">14744 7238,'0'0,"0"0,0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7,-3-7,0 0,0 0,0 0,0 0,0 0,0 0,0 0,0 0,0 0,0 0,0 0,0 0,0 0,0 0,0 0,0 0,0 0,0 0,0 0,0 0,0 0,0 0,0 0,0 0,0 0,0 0,0 0,0 0,0 0,0 0,0 0,0 0,0 0,0 0,0 0,0 0,0 0,0 0,0 0,0 0,0 0,0 0,0 0,0 0,0 0,-8 1,8-1,0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15,0-15,0 0,0 0,0 0,0 0,0 0,0 0,0 0,0 0,0 0,10 11,-10-11,0 0,0 0,0 0,0 0,0 0,0 0,0 0,0 0,10 13,-10-13,0 0,0 0,0 0,0 0,0 0,0 0,0 0,12 10,-12-10,0 0,0 0,0 0,0 0,0 0,0 0,9 13,-9-13,0 0,0 0,0 0,0 0,0 0,10 13,-10-13,0 0,0 0,0 0,0 0,15 15,-15-15,0 0,0 0,0 0,18 17,-18-17,0 0,0 0,23 18,-23-18,0 0,25 18,-25-18,24 17,6 1,-30-18,32 20,-2 0,0-3,2-1,5-3,4 0,3-3,-4-10,-1 7,3-7,3 0,1-14,1 5,1-6,-2-4,4-3,-3-6,2-6,-4-7,-1-3,-3-5,-1-2,4-2,-3 0,-2-6,1-8,2-4,-4-11,2-5,-2-4,-9-6,1 3,1 4,-3 1,1 0,1 1,-2-2,-1 0,2-2,-1 0,-2 1,-2-5,1-1,2-4,1-3,4-2,0 1,-1 4,-4 5,2 3,3 1,2-5,6-1,1-6,2 1,2 1,1 4,-2 9,-3 13,-8 10,-2 8,1 1,3 3,4 2,4 0,0 10,-3 7,-4 9,-3 7,-3 9,0 9,-1 1,0 0,-1 20,2-5,1 3,-2 2,1 2,-5 0,-3 3,-1 0,-3 5,-4 0,2 3,-2 2,-3 4,5-1,-2 1,-3-2,6 3,-4 2,-2-2,4 1,-1-1,-2 1,2 0,-6-3,3-3,-4 3,1-5,-9 1,11 1,-10-5,-2-4,12-5,-11-4,1-2,-1 1,10 1,-9 1,0-1,-1-1,1-2,7-4,-7 0,0-2,0-8,-1 10,1-10,0 0,0 0,0 0,0 0,0 0,0 0,0 0,0 0,0 0,0 0,0 0,0 0,0 0,0 0,0 0,0 0,0 0,0 0,0 0,0 0,0 0,0 0,-24 1,0-10,-10 9</inkml:trace>
  <inkml:trace contextRef="#ctx0" brushRef="#br0" timeOffset="12701.1885">18641 6668,'0'0,"0"0,0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 11,57-11,0 0,0 0,0 0,0 0,0 0,0 0,0 0,0 0,0 0,0 0,0 0,0 0,0 0,0 0,0 0,0 0,-14-2,14 2,0 0,0 0,0 0,0 0,0 0,0 0,0 0,0 0,0 0,0 0,0 0,0 0,0 0,0 0,0 0,0 0,0 0,0 0,0 0,0 0,0 0,0 0,0 0,0 0,0 0,0 0,0 0,0 0,0 0,0 0,0 0,0 0,0 0,0 0,0 0,0 0,0 0,0 0,0 0,0 0,0 0,0 0,0 0,0 0,0 0,0 0,0 0,0 0,0 0,0 0,0 0,0 0,0 0,0 0,-11 1,11-1,0 0,0 0,0 0,0 0,0 0,0 0,0 0,0 0,0 0,0 0,0 0,0 0,0 0,0 0,0 0,0 0,0 0,0 0,0 0,0 0,0 0,0 0,0 0,0 0,0 0,0 0,0 0,0 0,0 0,0 0,0 0,0 0,0 0,0 0,0 0,0 0,0 0,0 0,0 0,0 0,0 0,0 0,0 0,0 0,0 0,0 0,0 0,0 0,0 0,0 0,0 0,0 0,0 0,0 0,0 0,0 0,0 0,0 0,0 0,0 0,0 0,1 10,-1-10,0 0,0 0,0 0,0 0,0 0,-10 15,10-15,0 0,0 0,0 0,0 0,2 19,-2-19,0 0,0 0,0 0,0 27,0-27,0 0,0 0,1 30,-1-30,0 0,0 31,0-31,0 33,10-2,-2-2,0 0,4-2,1 0,1 4,-1 2,5 3,2 2,0-2,2-1,-2-1,4-4,-1 2,1-1,1-2,3 2,1 1,3 1,1 0,0 0,6-1,-5 0,3-2,-4 2,1-3,1 0,-1-1,2 0,0-1,0 1,-1 0,2-1,-2 0,3-2,-2 0,1-2,-3 0,2 0,2-2,-2 3,0-2,1 1,-2 0,0-1,-3-1,3 0,-3 0,-2-2,-2 0,2-1,-3 1,1-2,2 3,1 1,-3 3,3-3,-5 0,0-1,3 0,-5-1,0 1,2-1,-1 2,0-1,1 0,-3 0,2-1,-1 3,-1-5,0 3,-3-1,1-1,-1 1,2 0,0 1,0 3,-1-1,2 0,-3-2,-2-2,0 0,0 0,-1-2,1 3,-1 0,2-1,0 1,0-2,-3 0,0-3,-3-2,0-1,-3-1,-1 0,2 1,-1-1,2 1,1 2,0 1,3 1,-4-5,-12-10,13 12,-13-12,0 0,0 0,0 0,0 0,0 0,0 0,0 0,0 0,0 0,0-8</inkml:trace>
  <inkml:trace contextRef="#ctx0" brushRef="#br0" timeOffset="21847.4438">17716 6672,'0'0,"0"0,0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45,130-45,0 0,0 0,0 0,0 0,0 0,0 0,0 0,0 0,0 0,0 0,0 0,0 0,-9 1,9-1,0 0,0 0,0 0,0 0,0 0,0 0,0 0,0 0,0 0,0 0,0 0,0 0,0 0,0 0,0 0,0 0,0 0,0 0,0 0,0 0,0 0,0 0,0 0,-8 0,8 0,0 0,0 0,0 0,0 0,0 0,0 0,0 0,0 0,0 0,0 0,-11 9,11-9,0 0,0 0,0 0,0 0,0 0,0 0,0 0,0 11,0-11,0 0,0 0,0 0,0 0,0 0,0 0,-1 9,1-9,0 0,0 0,0 0,0 0,0 0,1 7,-1-7,0 0,0 0,0 0,0 0,2 3,-2-3,0 0,0 0,0 0,0 0,0 0,0 0,0 0,0 0,0 0,0 0,0 0,0 0,-11 8,-1 3,-4 3,16-14,-20 20,5 8,-1 5,1 10,-2 8,-3 6,0 7,-1 3,3 0,-4-1,2 1,-3 4,2 2,-3 9,-5 8,-5 4,0 4,-1-2,3-2,2-3,-3-4,3 3,-6-6,-3 1,-1 1,-3-2,-1 1,7-4,3-10,4-12,6-11,5-7,3-5,-1 0,-2 3,0 0,2 0,0-6,5-4,3-9,10-6,-11-14,11 7,-1-7,0 0,0 0,0 0,0 0,-11 0,0 12,-9-3,-5 3</inkml:trace>
  <inkml:trace contextRef="#ctx0" brushRef="#br0" timeOffset="22518.2425">15339 10044,'0'0,"0"0,0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0,-129 93,129-93,0 0,0 0,0 0,0 0,0 0,0 0,0 0,0 0,0 0,0 0,0 0,0 0,-9 0,9 0,0 0,0 0,0 0,0 0,0 0,0 0,0 0,0 0,0 0,0 0,0 0,0 0,0 0,0 0,0 0,0 0,0 0,0 0,0 0,0 0,0 0,0 0,0 0,0 0,0 0,0 0,0 0,0 0,0 0,0 0,0 0,0 0,0 0,0 0,0 0,13 0,-13 0,0 0,0 0,0 0,0 0,0 0,0 0,0 0,17 14,-17-14,0 0,0 0,0 0,0 0,0 0,0 0,27 7,-27-7,0 0,0 0,0 0,0 0,0 0,33 10,-33-10,0 0,0 0,0 0,0 0,36-1,-36 1,0 0,0 0,0 0,37 12,-37-12,0 0,0 0,40 0,-40 0,0 0,43 6,-43-6,46 0,1-2,-47 2,48 0,-4 0,-9-1,-8-7,-12 8,-5 0,-10 0,0 0,0 0,0 0,0 0,0 0,0 0,-25 0,2 0,0 0</inkml:trace>
  <inkml:trace contextRef="#ctx0" brushRef="#br0" timeOffset="23060.0798">15989 9785,'0'0,"0"0,0 0,0 0,0 0,0 0,0 0,0 0,0 0,0 0,0 0,0 0,0 0,0 0,0 0,0 0,0 0,0 0,0 0,0 0,0 0,0 0,0 0,0 0,0 0,0 0,0 0,0 0,0 0,0 0,0 0,0 0,0 0,0 0,0 0,0 0,0 0,0 0,0 0,0 0,28 127,-28-127,0 0,-10 49,10-49,-1 50,-15 8,15 6,-12 4,12 5,-10-1,10-1,-1-5,-10-5,10-6,-8-7,9-13,1-9,-12-8,12-9,0-9,0 0,0 0,0 0,0 0,0 0,0 0,-10 0,3-24,-4-2</inkml:trace>
  <inkml:trace contextRef="#ctx0" brushRef="#br0" timeOffset="24520.6416">17514 6675,'0'0,"0"0,0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20,-37-20,0 0,0 0,0 0,0 0,0 0,0 0,0 0,0 0,0 0,0 0,0 0,0 0,0 0,0 0,0 0,0 0,0 0,0 0,0 0,-8 0,8 0,0 0,0 0,0 0,0 0,0 0,0 0,0 0,0 0,0 0,0 0,0 0,0 0,0 0,0 0,0 0,-17 0,17 0,0 0,0 0,0 0,0 0,0 0,-14 8,14-8,0 0,0 0,0 0,0 0,-17 15,17-15,0 0,0 0,0 0,-19 20,19-20,0 0,0 0,-19 27,19-27,0 0,-24 34,24-34,-24 36,1 6,-4 6,3 5,0 5,1 4,5 2,5 5,13 4,3 4,-3 0,10-3,7-3,12-5,4-4,11 0,7-5,10-4,8-6,11-11,9-6,7-11,6-5,4-7,7-9,4 11,7-11,1 0,3-10,-2 11,1-9,1 7,2 2,2 0,3 13,-6-4,-3-1,-5 3,-2 3,-1 4,-3 7,-5 8,-6 9,-8 2,-10 4,-9 6,-6 2,-5 5,-8 1,-5-1,-6 1,-5-4,-6-2,-3-2,-3-3,-5-4,-5-9,-7-9,-5-8,-8-11,0-9,0-8,-13-21,-13-21</inkml:trace>
  <inkml:trace contextRef="#ctx0" brushRef="#br0" timeOffset="25921.2213">18437 6750,'0'0,"0"0,0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0,-19-83,19 83,0 0,0 0,0 0,0 0,0 0,0 0,0 0,0 0,0 0,0 0,0 0,0 0,0 0,0 0,0 0,0 0,0 0,0 0,0 0,0 0,0 0,0 0,0 0,0 0,0 0,0 0,0 0,0 0,0 0,0 0,0 0,0 0,0 0,0 0,0 0,0 0,0 0,0 0,0 0,0 0,-1 17,1-17,0 0,0 0,0 0,0 0,0 0,0 0,0 22,0-22,0 0,0 0,0 0,0 0,0 0,1 32,-1-32,0 0,0 0,0 0,0 0,12 40,-12-40,0 0,0 0,0 0,0 44,0-44,0 0,0 0,15 49,-15-49,0 0,0 51,0-51,11 50,-11-2,2-5,-2-5,0-4,0 1,-10 5,-5 6,-7 1,-3 2,-4-4,-3 0,0-4,-2-5,-1-1,-6 0,-6-3,-3 1,-3 1,-3-3,2 1,0-4,2-3,0 0,0-1,-5 0,1 0,-2 2,0 1,1 3,3-1,3 1,2 2,1-1,1 5,-2 3,3 2,-2 2,8 2,0 2,6 0,0 3,3 0,-2 8,1-1,1 1,0 1,2-3,1-4,4-3,0-2,1-2,5-4,-3 1,2 1,0-3,2 1,4-7,2-5,1-5,1-3,0-2,1 1,0 1,8-2,-16-3,16-1,-11-4,11-11,0 11,0-11,0 0,-8 0,8 0,0 0,0 0,0 0,0 0,0 0,0 0,0 0,0 0,0 0,0 0,0 0,0 0,0 0,0 0,-16 11</inkml:trace>
  <inkml:trace contextRef="#ctx0" brushRef="#br0" timeOffset="29141.255">19616 4163,'0'0,"0"0,0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45,-23-45,0 0,0 0,0 0,0 0,0 0,0 0,0 0,0 0,0 0,0 0,0 0,0 0,0 0,9 14,-9-14,0 0,0 0,0 0,0 0,8 13,-8-13,0 0,0 0,0 0,11 19,-11-19,0 0,0 0,13 25,-13-25,0 0,15 31,-15-31,17 36,0 5,4 4,-1-2,-5-4,-5-8,-12-4,17 1,-5 3,5 4,-6 1,3-4,-3-6,-10-7,10-6,-9-13,0 11,0-11,0 0,0 0,0 0,0 0,0 0,0 0,0 0,0 0,0 0,0 0,0 0,0 0,0 0,0 0,0 0,0 0,0 0,0 0,0 10,0 1,0 1</inkml:trace>
  <inkml:trace contextRef="#ctx0" brushRef="#br0" timeOffset="34500.6467">7831 3654,'0'0,"0"0,0 0,0 0,0 0,0 0,0 0,0 0,189-16,-189 16,74-8,1-9,0-3,7-4,4 3,2-1,8 1,6 7,1 0,14 1,8 13,7-16,12 14,6-14,2 5,8-3,7-1,0-1,5 1,7 2,1 2,7 10,2-13,-4 13,6-10,-9 9,2-10,-1 11,0-2,0-9,1 12,-6-3,-5 3,-2-2,-9 2,1 0,-1-2,-4 1,2-10,0 9,2 2,5 0,-1-2,-1-9,-4 10,-3 1,-3-2,1 1,-3 0,-4 15,-10-1,-6-2,-12 1,-8-5,-11-7,-9-1,-7-19,-4 1,-5 3,-6 3,-2 13</inkml:trace>
  <inkml:trace contextRef="#ctx0" brushRef="#br0" timeOffset="39723.0795">14612 7356,'0'0,"0"0,0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48,-5-48,0 0,0 0,0 0,0 0,0 0,0 0,0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0,-10 0,10 0,0 0,0 0,0 0,0 0,0 0,0 0,0 0,0 0,0 0,0 0,0 0,0 0,0 0,0 0,0 0,0 0,0 0,0 0,0 0,0 0,0 0,0 0,0 0,0 12,0-12,0 0,0 0,0 0,0 0,0 0,0 0,0 0,0 0,0 0,0 0,0 0,0 0,0 0,0 0,0 0,0 0,0 0,0 0,0 0,0 0,0 0,0 0,-10 0,10 0,0 0,0 0,0 0,0 0,0 0,0 0,0 0,0 0,0 0,0 0,0 0,0 0,0 0,0 0,0 0,0 0,0 0,0 0,0 0,0 0,0 0,0 16,0-16,0 0,0 0,0 0,0 0,0 0,0 0,0 0,0 0,0 0,0 0,0 0,0 0,0 0,0 0,0 0,0 0,0 0,0 0,0 0,0 0,-13 8,13-8,0 0,0 0,0 0,0 0,0 0,0 0,0 0,0 0,0 0,0 0,0 0,0 0,0 0,0 0,0 0,0 0,0 0,0 0,0 0,0 0,0 0,0 0,0 0,0 0,0 0,0 0,0 0,0 0,-12 13,12-13,0 0,0 0,0 0,0 0,0 0,0 0,0 0,0 0,0 0,0 0,0 0,0 0,0 0,0 0,0 0,0 0,0 0,0 0,0 0,0 0,0 0,0 0,0 0,0 0,0 0,0 0,0 0,0 0,0 0,0 0,0 0,0 0,0 0,0 0,0 0,-13 0,13 0,0 0,0 0,0 0,0 0,0 0,0 0,0 0,0 0,0 0,0 0,0 0,0 0,0 0,0 0,0 0,0 0,0 0,0 0,0 0,0 0,0 0,0 0,0 0,0 0,0 0,0 0,0 0,0 0,0 0,0 0,0 0,-14 0,14 0,0 0,0 0,0 0,0 0,0 0,0 0,0 0,0 0,0 0,0 0,0 0,0 0,0 0,0 0,0 0,0 0,-8 0,8 0,0 0,0 0,0 0,0 0,0 0,0 0,0 0,0 0,0 0,0 0,0 0,0 0,0 0,0 0,0 0,0 0,0 0,0 0,0 0,0 0,0 0,0 0,0 0,1-12,-1 12,0 0,0 0,0 0,0 0,0 0,0 0,0 0,0 0,0 0,0 0,0 0,0 0,0 0,0 0,0 0,0 0,0 0,0 0,0 0,0-9,0 9,0 0,0 0,0 0,0 0,0 0,0 0,0 0,-9 0,9 0,0 0,0 0,0 0,0 0,0 0,0 0,0 0,0 0,0 0,0 0,0 0,0 0,0 0,-10 0,10 0,0 0,0 0,0 0,0 0,0 0,0 0,0 0,0 0,0 0,0 0,0 0,0 0</inkml:trace>
  <inkml:trace contextRef="#ctx0" brushRef="#br0" timeOffset="41902.4255">14445 7336,'0'0,"0"0,0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 27,-62-27,0 0,0 0,0 0,0 0,0 0,0 0,0 0,0 0,0 0,16-11,-16 11,0 0,0 0,10-1,-10 1,0 0,13-16,-13 16</inkml:trace>
  <inkml:trace contextRef="#ctx0" brushRef="#br0" timeOffset="43272.0145">14612 7194,'0'0,"0"0,0 0,0 0,0 0,10 13,0 2,5 3,4 7,2 1,0 1,-3-2,0 2,-1 0,-2 1,-2 0,0 0,-4 0,0 4,-9 4,-1 6,1 5,0 6,-16 3,2 0,-3-4,0 5,-3-4,-3-1,-1-4,-8-2,0-2,-10 4,-6 2,-7 2,0 0,2-4,2-9,3-3,-1-7,-7-4,-6 2,-6-2,-2 1,-1-1,0-1,-2-7,1-1,1-5,-5-9,-1 10,2-10,-2-2,3 2,-3-1,0-16,-9-4,1-4,1-3,0-7,-3-4,-2-4,-2-4,-3-4,-1 3,-4 2,0 0,-7 2,-5 1,-1 1,-5 1,-5 4,-3-3,-8-1,-2-2,-4 3,-4 0,2 3,-6 1,-1 2,-3 2,-5 7,2 1,-1 6,2 0,5 9,1-4,4 12,5-11,-2 12,7-2,0 1,9 16,5-1,1 6,10 0,1 3,6 2,6 2,1 2,4 2,4 1,0 7,5 6,1 8,5 8,7 7,4 6,6 5,5-5,7-4,3-6,10-8,-1-6,5 3,3-5,7-3,10 3,8-12</inkml:trace>
  <inkml:trace contextRef="#ctx0" brushRef="#br0" timeOffset="44653.5998">13634 7161,'0'0,"0"0,0 0,0 0,0 0,0 0,0 0,0 0,0 0,0 0,0 0,0 0,0 0,0 0,0 0,0 0,0 0,0 0,0 0,0 0,0 0,0 0,0 0,0 0,0 0,0 0,0 0,0 0,0 0,0 0,0 0,0 0,0 0,0 0,0 0,0 0,0 0,0 0,0 0,0 0,0 0,0 0,0 0,0 0,0 0,0 0,0 0,0 0,0 0,0 0,0 0,0 0,0 0,0 0,0 0,0 0,0 0,0 0,0 0,0 0,0 0,0 0,0 0,0 0,0 0,0 0,0 0,0 0,0 0,0 0,0 0,0 0,0 0,0 0,0 0,0 0,0 0,0 0,0 0,0 0,0 0,0 0,0 0,0 0,0 0,0 0,0 0,0 0,0 0,0 0,0 0,28-93,-28 93,0 0,0 0,0 0,-52-16,52 16,0 0,0 0,-55 1,55-1,0 0,-59 1,59-1,-63 27,1 13,0 11,0 11,5 8,3 5,1 3,7 5,2 11,5 12,6 16,10 12,21 5,1-4,25-6,17-13,19-13,9-8,15-8,8-7,9-7,19-8,11-16,14-15,6-22,3-14,0-22,-1-12,2-10,-3-15,-3-20,-6-22,-2-20,-8-16,-12-10,-3 1,-11 0,-12 1,-8 2,-11-1,-1-4,-3-12,-5-21,-5-23,-14-12,-9 1,-8 17,-5 19,4 19,5 4,6-5,10-11,6-12,9 2,0 8,4 13,-4 18,-2 19,-2 14,8 15,9 11,2 12,9 23,-7 13,-3 15,-4 11,-3 12,-7 11,-1 15,-2 11,-7 10,-1 6,-6 7,-4 5,-3 9,-11 2,-4-2,-11-6,-5-13,-1-16,-11-15,10-10,-8-3,16 0,-4-2,-2-9</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5:52.003"/>
    </inkml:context>
    <inkml:brush xml:id="br0">
      <inkml:brushProperty name="width" value="0.05292" units="cm"/>
      <inkml:brushProperty name="height" value="0.05292" units="cm"/>
      <inkml:brushProperty name="color" value="#FF0000"/>
    </inkml:brush>
  </inkml:definitions>
  <inkml:trace contextRef="#ctx0" brushRef="#br0">14864 6218,'-53'93,"26"-39,27-54,-32 55,0 4,-32 55,-2 6,0 3,1 4,-4 0,6-1,-3-2,2-5,6-7,3-9,11-10,4-12,1-15,2-19,-4-18,-1-20</inkml:trace>
  <inkml:trace contextRef="#ctx0" brushRef="#br0" timeOffset="483.8548">13240 6282,'0'0,"0"0,0 0,0 0,0 0,0 0,0 0,0 0,0 0,0 0,0 0,0 0,0 0,0 0,0 0,200 111,-131-54,4 16,7 14,3 14,3 10,3 8,0 7,5 0,1 6,3-1,2-1,-1 1,-4-5,-6-5,-12-8,-4-5,-10-9,-21-8,-9 1</inkml:trace>
  <inkml:trace contextRef="#ctx0" brushRef="#br0" timeOffset="13663.8996">6719 6982,'0'0,"0"0,0 0,0 0,0 0,0 0,0 0,0 0,0 0,0 0,0 0,0 0,0 0,0 0,0 0,0 0,0 0,0 0,0 0,0 0,0 0,0 0,0 0,0 0,0 0,0 0,0 0,0 0,0 0,0 0,0 0,0 0,0 0,0 0,0 0,0 0,0 0,0 0,0 0,0 0,0 0,0 0,0 0,0 0,0 0,0 0,0 0,0 0,0 0,0 0,0 0,0 0,0 0,176-7,-176 7,41 66,0 18,-3 15,-10 11,-8 8,-11 2,-11-2,0-4,-18-1,1 6,-2 2,-12 5,-11 2,-16 3,-16-9,-1-25</inkml:trace>
  <inkml:trace contextRef="#ctx0" brushRef="#br0" timeOffset="14218.7331">5720 8310,'0'0,"0"0,0 0,0 0,0 0,0 0,0 0,0 0,0 0,0 0,0 0,0 0,0 0,170 28,-170-28,27 0,6 15,6 6,3 5,1 12,8 6,4 7,6 5,6 1,6-4,10-3,8-5,4-13,4-6,4-9,14-17,20-1,16-24,13-17</inkml:trace>
  <inkml:trace contextRef="#ctx0" brushRef="#br0" timeOffset="27547.7332">8763 9794,'0'0,"0"0,0 0,0 0,0 0,0 0,0 0,0 0,0 0,0 0,0 0,0 0,0 0,0 0,0 0,0 0,0 0,0 0,0 0,0 0,0 0,0 0,0 0,0 0,0 0,0 0,0 0,0 0,0 0,0 0,0 0,0 0,0 0,0 0,0 0,0 0,0 0,0 0,0 0,0 0,0 0,0 0,0 0,0 0,0 0,0 0,0 0,0 0,0 0,0 0,0 0,0 0,0 0,0 0,0 0,0 0,0 0,0 0,0 0,0 0,0 0,-22 102,22-102,0 0,-28 47,-8 15,-8 9,-5 10,-4 5,-5 10,-4 1,0 6,-4 4,2 1,-2-1,3 1,2-3,8-10,7-6,8-14,8-11,4-9,5-11,-2-11</inkml:trace>
  <inkml:trace contextRef="#ctx0" brushRef="#br0" timeOffset="31423.5701">9318 11215,'0'0,"0"0,0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43,-52-43,0 0,0 0,0 0,0 0,0 0,0 0,0 0,0 0,0 0,-9 0,9 0,0 0,0 0,0 0,0 0,0 0,0 0,0 0,0 0,-9-12,9 12,0 0,0 0,0 0,0 0,0 0,0 0,0 0,-12-9,12 9,0 0,0 0,0 0,0 0,0 0,0 0,-13-15,13 15,0 0,0 0,0 0,0 0,0 0,-13-21,13 21,0 0,0 0,0 0,0 0,-21-29,21 29,0 0,0 0,0 0,-18-33,18 33,0 0,0 0,-18-35,18 35,0 0,-22-40,22 40,-18-43,-9-9,0 0,-1-1,-9-4,4 3,-6 0,-5-4,-2 0,-2-1,-3 0,-3-1,-5-2,-3 0,-2 4,-1-2,-3 4,1 2,-3 2,0 1,0 1,-2 3,1 4,0 1,1 7,2 3,-1 3,5 2,3 4,1 4,3 2,4 3,3 2,4 1,4 11,2-16,1 9</inkml:trace>
  <inkml:trace contextRef="#ctx0" brushRef="#br0" timeOffset="32382.2824">11046 11560,'0'0,"0"0,0 0,0 0,0 0,0 0,0 0,0 0,0 0,0 0,0 0,0 0,0 0,0 0,0 0,0 0,0 0,0 0,0 0,0 0,0 0,0 0,0 0,0 0,0 0,0 0,0 0,0 0,0 0,0 0,0 0,0 0,0 0,0 0,0 0,0 0,0 0,0 0,0 0,0 0,0 0,0 0,0 0,0 0,0 0,0 0,0 0,0 0,0 0,0 0,-48 92,48-92,0 0,-34 44,34-44,-52 66,-14 23,-6 21,-7 14,0 10,2 6,5 2,2 1,6-3,7-6,7-6,9-13,8-8,5-14,5-11,2-7,3-16</inkml:trace>
  <inkml:trace contextRef="#ctx0" brushRef="#br0" timeOffset="35652.301">20938 9249,'0'0,"0"0,0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0,-89-56,89 56,0 0,0 0,0 0,0 0,0 0,0 0,0 0,0 0,0 0,0 0,0 0,0 0,0 0,0-9,0 9,0 0,0 0,0 0,0 0,0 0,0 0,0 0,0 0,0 0,0 0,0 0,0 0,0-8,0 8,0 0,0 0,0 0,0 0,0 0,0 0,0 0,0 0,0 0,0 0,0-11,0 11,0 0,0 0,0 0,0 0,0 0,0 0,0 0,0 0,0 0,0 0,-1-12,1 12,0 0,0 0,0 0,0 0,0 0,0 0,0 0,0 0,0 0,8-15,-8 15,0 0,0 0,0 0,0 0,0 0,0 0,0 0,0 0,11-16,-11 16,0 0,0 0,0 0,0 0,0 0,0 0,0 0,14-15,-14 15,0 0,0 0,0 0,0 0,0 0,0 0,16-14,-16 14,0 0,0 0,0 0,0 0,0 0,13-13,-13 13,0 0,0 0,0 0,0 0,11-9,-11 9,0 0,0 0,0 0,0 0,0 0,0 0,0 0,9-8,-9 8,0 0,0 0,0 0,-17-19,-3 2,-16-3,-11-1,-12 5,-12 7,-16 9,-15 2,-12 20,-11 5,-8 9,-4 8,-7 9,-1 6,-6 4,-9 8,-4 4,-3 5,-4 6,3 6,-7 5,0 2,-2 7,-6 2,2 0,-3 4,2-2,-3 3,-1 0,1-3,-1 0,0 0,4-7,-1-2,4-4,1-3,3-3,0-5,-1-1,5-6,-3 0,2-5,3-4,2 0,-2-4,2-3,3-2,-1-6,10-4,0-9,3-3,3-4,-2-3,3-1,5-1,-3-4,2-2,6-4,1-4,4-2,5-4,1-11,5 2,2-1,9-18,4 2,4-7,3-4,6 0,6-6,4 0,4-5,6-2,1-6,7-3,6 0,3 1,5-1,1 1,1 0,5 5,5 3,-1 5,5 4,1 2,7 5,0 5,5 4,1 2</inkml:trace>
  <inkml:trace contextRef="#ctx0" brushRef="#br0" timeOffset="45708.2833">23064 9540,'0'0,"0"0,0 0,0 0,0 0,0 0,0 0,0 0,0 0,0 0,0 0,0 0,0 0,0 0,0 0,0 0,0 0,0 0,0 0,0 0,0 0,0 0,0 0,0 0,0 0,0 0,-75 94,75-94,0 0,-43 51,43-51,-50 64,-10 13,-6 13,-7 6,-10 7,-2 1,-4-3,2-5,3-5,7-2,5-11,12-8,10-8,6-10,9-5,2-5,3-1,0 0,-1-5,2-5,-1-8</inkml:trace>
  <inkml:trace contextRef="#ctx0" brushRef="#br0" timeOffset="47597.7164">23121 11187,'0'0,"0"0,0 0,0 0,0 0,0 0,0 0,0 0,0 0,0 0,0 0,0 0,0 0,0 0,0 0,0 0,0 0,0 0,0 0,0 0,0 0,0 0,0 0,0 0,0 0,0 0,0 0,0 0,0 0,0 0,0 0,0 0,0 0,0 0,0 0,0 0,0 0,0 0,0 0,0 0,0 0,0 0,0 0,0 0,0 0,0 0,0 0,0 0,0 0,0 0,0 0,0 0,0 0,0 0,0 0,0 0,0 0,0 0,0 0,0 0,0 0,0 0,0 0,0 0,0 0,0 0,0 0,0 0,0 0,0 0,0 0,0 0,-96-107,96 107,0 0,-9-29,9 29,-16-58,-3-10,19 68,-17-72,0-11,2-7,-3-6,-4-3,-4 1,-7-1,-8 3,-5 3,-8 2,-10 9,-10 7,-4 7,-9 10,-2 11,-2 9,1 13,4 6,5 10,5 9,7 0,11 0,11 0,14 0</inkml:trace>
  <inkml:trace contextRef="#ctx0" brushRef="#br0" timeOffset="49120.2595">11655 13753,'0'0,"0"0,0 0,0 0,0 0,0 0,0 0,0 0,0 0,0 0,0 0,0 0,0 0,-8 113,8-113,-28 82,28-61,0 3,11 2,4 26,11 7,7 4,9 5,9 3,12-3,10 7,11-2,11 5,10 3,13 3,12 1,10 0,13-1,10-4,12-6,15-4,10-5,14-4,9 2,11-2,10-4,8 1,6-4,10-1,9-1,5-3,12-4,5-3,6-3,11-8,4-5,6-5,2-9,3-2,-1-13,1-1,-2-8,-3-7,-8-6,-7-5,-6-7</inkml:trace>
  <inkml:trace contextRef="#ctx0" brushRef="#br0" timeOffset="49502.1449">23827 14046,'25'-62,"-1"-4,-24 66,21-65,22-69,-5 0,-6 4,-5 5,-5 9,-4 7,-8 7,-10 6,1 6,-26 7,-1 4,-7 8,-3 4,-2 4,2 3,5 6,8 1,12 3</inkml:trace>
  <inkml:trace contextRef="#ctx0" brushRef="#br0" timeOffset="50580.8212">23423 11755,'0'0,"0"0,0 0,0 0,0 0,0 0,0 0,0 0,0 0,0 0,0 0,0 0,0 0,0 0,0 0,0 0,0 0,0 0,0 0,102 88,-102-88,0 0,0 0,24 10,-24-10,0 0,20 11,-20-11,23 11,24 18,0 5,2 13,1 8,-2 13,-6 4,1 9,-4 9,-3 7,-1 12,-3 7,-5 5,-4 7,-9 0,-15 2,1 4,-13-1,-14 0,-8 2,-11-9,-7-2,-11-2,-8 0,-8 0,-5-3,-9-3,-8 1,-6-6,-8 0,-7-4,-5-7,-6-7,-4-8,-2-5,-2-3,-5-8,-1-6,-3-13,-3-4,1-10,-5-3,1-3,0-8,4-7,5-6,0-9,7 2,4-12,10 2,12-3,7 2,13 2,12 9,8-13,15 11,11-11,6 11,11-7,7 7</inkml:trace>
  <inkml:trace contextRef="#ctx0" brushRef="#br0" timeOffset="95939.5376">22569 13553,'0'0,"0"0,0 0,0 0,0 0,0 0,0 0,0 0,0 0,0 0,0 0,0 0,0 0,0 0,0 0,0 0,0 0,0 0,0 0,0 0,0 0,0 0,0 0,0 0,0 0,0 0,0 0,0 0,0 0,0 0,0 0,0 0,0 0,0 0,0 0,0 0,0 0,0 0,0 0,0 0,0 0,0 0,0 0,0 0,0 0,0 0,0 0,0 0,0 0,0 0,0 0,0 0,0 0,0 0,0 0,0 0,0 0,0 0,0 0,0 0,0 0,0 0,0 0,0 0,0 0,0 0,0 0,0 0,0 0,0 0,0 0,0 0,0 0,0 0,0 0,0 0,0 0,0 0,0 0,0 0,0 0,0 0,0 0,0 0,0 0,0 0,0 0,0 0,0 0,0 0,40-34,-40 34,0 0,0 0,0 0,0 0,0 0,0 0,0 0,0 0,0 0,0 0,0 0,0 0,-1 11,1-11,0 0,0 0,0 0,0 0,0 0,0 0,0 0,0 0,0 0,0 0,0 0,-9 0,9 0,0 0,0 0,0 0,0 0,0 0,0 0,0 0,0 0,0 0,0 0,0 15,0-15,0 0,0 0,0 0,0 0,0 0,0 0,0 0,0 0,0 0,-9 8,9-8,0 0,0 0,0 0,0 0,0 0,0 0,0 0,0 0,0 0,0 0,0 0,0 0,0 0,0 0,0 0,0 0,0 0,0 0,0 0,0 0,0 0,0 0,0 0,0 0,0 0,0 0,10 0,-10 0,0 0,0 0,0 0,0 0,16-12,-16 12,0 0,0 0,0 0,23-16,-23 16,0 0,0 0,30-25,-30 25,0 0,36-29,-36 29,41-34,6-2,3-3,7 3,6 0,3 8,8 3,2 8,1 8,3 9,-3 0,-3 12,-5 5,-7 4,-5 5,-9 2,-9-1,-5 1,-7-5,-3-4,-4 1,-3-7,-6-5,-11-8,8 0,-15-18,-6-2</inkml:trace>
  <inkml:trace contextRef="#ctx0" brushRef="#br0" timeOffset="96645.4669">22615 13948,'0'0,"0"0,0 0,0 0,0 0,0 0,0 0,0 0,0 0,0 0,0 0,0 0,0 0,86 116,-86-116,63 101,-42-79,9 2,-4-5,22 22,10-4,-1-6,5-2,6-7,3-5,3-9,4-8,1-13,1-6,0-13,-1-5,0-12,-3-9,-8-6,-2-1,-10 1,-8-2,-9 4,-10-6,-3-3,-6 4,-5 2,-6 9,-9 9,1 10,-1 12,-19 5,-2 6,-3 1</inkml:trace>
  <inkml:trace contextRef="#ctx0" brushRef="#br0" timeOffset="97799.3516">23636 13014,'0'0,"0"0,0 0,0 0,0 0,0 0,0 0,0 0,0 0,0 0,0 0,0 0,0 0,0 0,0 0,0 0,0 0,0 0,0 0,0 0,0 0,0 0,0 0,0 0,0 0,0 0,0 0,0 0,0 0,0 0,0 0,0 0,0 0,0 0,0 0,0 0,0 0,0 0,0 0,0 0,0 0,0 0,0 0,0 0,0 0,0 0,71 94,-71-94,0 0,0 0,16 28,-16-28,0 0,22 32,-22-32,23 36,0 0,0 7,3 2,0 3,-2-3,-5-2,-3-5,-3-8,1-5,-5-6,1-6,-1-1,1-3,-1-1,-9-8,13 0,-13 0,0 0,0 0,0 0,-8 0,-7 0,-7 0,-2 0,-8-8,-3 8,-4-1,-3 1,0 0,-2 0,7 0,-5 1,6-1,1 0,3 0,5 9,3-10,6 1,3 0,-1-17,0 7</inkml:trace>
  <inkml:trace contextRef="#ctx0" brushRef="#br0" timeOffset="98653.2661">22824 13661,'0'0,"0"0,0 0,0 0,0 0,0 0,0 0,0 0,0 0,0 0,0 0,0 0,0 0,0 0,0 0,0 0,0 0,0 0,0 0,0 0,0 0,0 0,0 0,0 0,0 0,0 0,0 0,0 0,0 0,0 0,0 0,0 0,0 0,0 0,0 0,0 0,0 0,0 0,0 0,16 91,-16-91,0 0,0 0,0 0,0 0,0 0,-33 39,33-39,0 0,0 0,0 0,0 0,0 0,0 0,0 0,0 0,0 0,-18 11,18-11,0 0,0 0,-12 0,12 0,0 0,-26 16,-3-7,0 2,-3-2,-1 2,-3 4,-7-4,2 2,1 1,-2 0,3 0,2-1,-2 0,4-1,4 6,1-5,7 0,1-1,4-4,4-8,5 11,9-11,0 19,12-6,3 4,6 2,5-2,5 2,7 0,3-1,1 1,2-1,1 0,-3 0,-6 0,-5-2,-4 0,-5-5,-3-1,-7-10,-3 0,-9 0,14 0,-14-11,10 1</inkml:trace>
  <inkml:trace contextRef="#ctx0" brushRef="#br0" timeOffset="101110.0205">23413 12092,'0'0,"0"0,0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0,148 77,-148-77,0 0,0 0,0 15,0-15,0 0,0 18,0-18,-1 24,1 7,-15 3,5 8,-5 7,-2-1,-2 5,-3 0,-3-1,-5 2,-3-2,-1 4,-2-3,-2-2,0 6,0-2,-1 3,1-4,-3-4,3-10,-2-7,-2-5,0-6,-2-2,1-5,-1 2,-1-2,0-3,2 5,-1 8,4 6,0 8,5 1,6-14,16-14</inkml:trace>
  <inkml:trace contextRef="#ctx0" brushRef="#br0" timeOffset="101803.9511">22866 12087,'0'0,"0"0,0 0,0 0,0 0,0 0,0 0,0 0,0 0,0 0,0 0,0 0,0 0,0 0,0 0,0 0,0 0,0 0,0 0,0 0,0 0,0 0,0 0,0 0,0 0,0 0,0 0,0 0,0 0,0 0,0 0,0 0,0 0,0 0,0 0,0 0,0 0,0 0,0 0,0 0,0 0,72 104,-72-104,0 0,18 30,-18-30,19 33,5 3,1 3,1-1,4 2,3 0,4 1,6 1,5 2,3 1,2 0,4 5,2 1,1-1,-1-3,-9-9,-2-6,-6-9,-3-1,-7-7,-3 0,-3-5,-3 3,0 1,1 2,-1 4,0 9,1 9,-1 11,0 11,6 13,7 12,0 6,-6 4,-17-4,-12-18</inkml:trace>
  <inkml:trace contextRef="#ctx0" brushRef="#br0" timeOffset="111173.0141">21488 9210,'0'0,"0"0,0 0,0 0,0 0,0 0,0 0,0 0,0 0,0 0</inkml:trace>
  <inkml:trace contextRef="#ctx0" brushRef="#br0" timeOffset="114314.6999">21356 9747,'0'0,"0"0,0 0,0 0,0 0,0 0,0 0,0 0,0 0,0 0,0 0,0 0,0 0,0 0,0 0,0 0,0 0,67 106,-67-106,0 0,0 0,0 0,-1 32,1-32,0 0,0 0,-23 29,23-29,0 0,-20 22,20-22,-21 17,1-8,-2-9,3 0,-1 0,3-20,5 0,5-7,7-2,-11-2,14-1,-2 2,0 1,-1 4,1 7,0 5,-10 6,-7 2,16 5,0 0,0 0,0 0,17 9,2 7,9 11,10 7,8 9,3 6,8 9,1 4,7 10,1 3,6 7,1 4,-2 0,-4 4,-3-1,-8-1,-7 2,-6-3,-6-4,-7-9,-8-13,-6-17,-8-20,-8-15,-8-19,-4-13</inkml:trace>
  <inkml:trace contextRef="#ctx0" brushRef="#br0" timeOffset="114772.6541">21889 9847,'-22'8,"0"7,22-15,0 0,0 0,-21 13,21-13,0 0,-47 28,47-28,-50 36,-7 2,-7 5,-5 7,-5 7,0 2,-9 7,-2 9,-5 4,-4 12,3 5,-1 7,6-2,9-7,8-14,2-17,6-18,1-18</inkml:trace>
  <inkml:trace contextRef="#ctx0" brushRef="#br0" timeOffset="127676.3636">9576 11896,'0'0,"0"0,0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0,-111-18,111 18,0 0,0 0,0 0,0 0,0 0,0 0,0 0,0 0,0 0,0 0,0 0,0 0,0 0,0 0,0 0,0 0,0 0,0 0,0 0,0 0,0 0,0 0,0 0,0 0,0 0,0 0,0 0,0 0,0 0,0 0,0 0,0 0,0 0,0 0,0 0,0 0,0 0,0 0,0 0,0 0,0 0,0 0,0 0,0 0,16 0,-16 0,0 0,0 0,0 0,0 0,0 0,0 0,0 0,0 13,0-13,14 12,-14-12,0 0,0 0,0 0,0 0,0 0,0 12,0-12,0 0,0 0,0 0,0 0,0 14,0-14,0 0,0 0,0 0,0 13,0-13,0 0,0 0,-1 16,1-16,0 0,-18 18,18-18</inkml:trace>
  <inkml:trace contextRef="#ctx0" brushRef="#br0" timeOffset="128157.3155">9410 12093,'0'0,"0"0,0 0,0 0,0 0,0 0,0 0,0 0,0 0,0 0,0 0,83-56,-95 56,12 0,-22 14,6-14,-1 11,0-11,1 15,-1-15,-2 17,-4-6,-2 6,-4 12,-9 10,-7 18,-14 17,-8 19,-11 26,-5 20,1 14,-2 4,7-12,15-22,15-27,13-37,11-29,2-30,3-14,4-12,1-11</inkml:trace>
  <inkml:trace contextRef="#ctx0" brushRef="#br0" timeOffset="128731.2581">9349 11926,'0'0,"0"0,0 0,0 0,0 0,0 0,0 0,0 0,0 0,0 0,0 0,0 0,0 0,0 0,0 0,0 0,0 0,26 128,-26-128,0 0,0 0,0 0,0 12,0-12,0 0,0 0,-11 12,11-12,0 0,0 16,0-16,0 31,0 5,7 8,18 5,9 1,17 2,16 0,12-2,15 1,15 4,9 2,9 5,5 7,-1 2,-4 9,-7 1,-9 3,-11-5,-16-4,-17-13,-18-9</inkml:trace>
  <inkml:trace contextRef="#ctx0" brushRef="#br0" timeOffset="129608.1704">10168 12037,'0'0,"0"0,0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0,-80-50,80 50,0 0,0 0,0 0,0 0,-10 11,10-11,0 0,0 0,0 0,-14 0,14 0,0 0,0 0,-18 10,18-10,0 0,-60 21,60-21,-10 0,-4 14,-2-2,-16 10,-4 9,-7 8,-1 7,-5 8,-3 2,-5 2,-1 2,-2-2,-4-3,-1-2,1-1,2 1,5-4,3-3,5-1,5-6,2-7,3-7,-1-11,7-14,2 0</inkml:trace>
  <inkml:trace contextRef="#ctx0" brushRef="#br0" timeOffset="136545.4766">6400 9770,'0'0,"0"0,0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 47,29-47,0 0,0 0,0 0,0 0,0 0,0 0,0 0,0 0,0 0,0 0,0 0,0 0,0 0,0 0,0 0,0 0,0 0,8 13,-8-13,0 0,0 0,0 0,0 0,0 0,0 0,9 8,-9-8,0 0,0 0,0 0,0 0,0 0,12 12,-12-12,0 0,0 0,0 0,0 0,16 13,-16-13,0 0,0 0,0 0,23 18,-23-18,0 0,0 0,27 18,-27-18,0 0,33 21,-33-21,37 20,5 6,4 3,6 4,2 5,1 4,4 5,1 8,-1 2,-3 4,-3-3,-6 0,0-5,-7-7,-3-1,-4-7,-3-3,-6-5,-3-7,-4-3,-4-5,-3-4,-2-3,-8-8,0 0,0-27</inkml:trace>
  <inkml:trace contextRef="#ctx0" brushRef="#br0" timeOffset="137216.4094">7389 9554,'0'0,"0"0,0 0,0 0,0 0,0 0,0 0,0 0,0 0,0 0,0 0,0 0,0 0,0 0,0 0,0 0,0 0,0 0,0 0,0 0,0 0,0 0,0 0,0 0,0 0,0 0,0 0,0 0,0 0,0 0,0 0,0 0,0 0,0 0,0 0,0 0,0 0,0 0,0 0,7 89,-7-89,0 0,0 0,0 0,0 0,0 0,-30 18,30-18,0 0,0 0,0 0,0 0,-8 0,8 0,0 0,0 0,0 0,-8 10,8-10,0 0,0 0,-11 10,11-10,0 0,-21 20,-5 10,-6 4,-3 4,-5 3,-6 5,-7 2,-6 6,-10 1,-6-2,-9-2,-5-3,-2-5,1-2,-2-5,2-5,2-2,4-7,8-1,9-4,4-2,12-3,6-3,6-9</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7:59:41.129"/>
    </inkml:context>
    <inkml:brush xml:id="br0">
      <inkml:brushProperty name="width" value="0.05292" units="cm"/>
      <inkml:brushProperty name="height" value="0.05292" units="cm"/>
      <inkml:brushProperty name="color" value="#FF0000"/>
    </inkml:brush>
  </inkml:definitions>
  <inkml:trace contextRef="#ctx0" brushRef="#br0">2841 7356,'0'0,"0"0,0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0,-1 15,1-15,0 0,0 0,0 0,0 0,0 0,0 0,0 0,0 0,0 11,0-11,0 0,0 0,0 0,0 0,0 0,0 0,0 0,0 14,0-14,0 0,0 0,0 0,0 0,0 0,0 0,9 16,-9-16,0 0,0 0,0 0,0 0,0 0,0 18,0-18,0 0,0 0,0 0,0 0,-1 21,1-21,0 0,0 0,0 0,0 25,0-25,0 0,0 0,0 30,0-30,0 0,-1 33,1-33,0 38,0 4,-3 4,3 2,0 8,-2 3,2 5,-1 2,0 7,0-1,0 1,0 2,1 0,-1-1,-1 3,11 3,-10-1,0 2,0 2,0 2,0 0,0-2,1-2,-1-3,0 2,0-4,0-2,0 0,-1-2,0 0,1 1,-1 1,0 0,-8 3,8 1,1 2,0 7,-2-1,2 3,0-5,-1-3,0 8,1-2,-1 6,0 0,0-1,-1 5,2 0,0-3,-2 0,1-5,1 2,-2-4,2-1,-8 1,8-8,-1-1,1-5,-2-2,-5-2,5 0,2 3,-1 0,1 3,0-1,-1-1,1-3,-9 3,9-6,-9-4,8-4,-8-4,9-4,1-1,-1-1,0-2,1 0,-1 1,-1 1,1 2,1-2,-1-1,0-2,1 0,-1-2,-8-3,7-2,1-2,-7-4,8-5,-1-3,2-3,-1 1,1 1,-1 1,0 1,1-3,-1-2,1-1,-1-3,1 0,-1-2,0-1,1-3,-1-1,0-2,0-8,0 11,0-11,0 0,0-10,-8-10,-5-8</inkml:trace>
  <inkml:trace contextRef="#ctx0" brushRef="#br0" timeOffset="5400.4599">4069 8418,'0'0,"0"0,0 0,0 0,0 0,0 0,0 0,0 0,0 0,0 0,0 0,0 0,0 0,0 0,0 0,0 0,0 0,0 0,0 0,0 0,0 0,0 0,0 0,0 0,0 0,0 0,0 0,0 0,0 0,0 0,0 0,0 0,0 0,0 0,0 0,0 0,0 0,0 0,0 0,0 0,0 0,0 0,0 0,0 0,0 0,0 0,0 0,0 0,0 0,0 0,0 0,0 0,0 0,0 0,0 0,0 0,0 0,0 0,0 0,0 0,0 0,0 0,0 0,0 0,0 0,0 0,0 0,0 0,0 0,0 0,0 0,0 0,0 0,0 0,0 0,0 0,0 0,0 0,0 0,0 0,0 0,0 0,0 0,0 0,0 0,0 0,0 0,0 0,0 0,0 0,0 0,41 100,-41-100,0 0,0 0,0 0,-15 25,15-25,0 0,0 0,-10 31,10-31,0 0,-9 32,9-32,-9 33,9 2,-1 1,1-6,22 2,2-7,4-10,2-6,1-9,-4-11,2 0,-2-4,-2-4,-2-1,-3-3,-1-4,2-1,-2-4,1 0,-4-2,-4 0,-4 7,-7 7,10 8,-11 12,0 0,0 0,-1 9,-1 14,2 16,-2 16,18 11,-7 6,1 5,-2 2,-8-3,7-6,-8-5,1-12,-2-10,2-12,0-7,-8-8,-10-18,-4 2</inkml:trace>
  <inkml:trace contextRef="#ctx0" brushRef="#br0" timeOffset="6120.3879">3667 8765,'-12'-18,"2"3,10 15,0 0,0 0,0 0,0 0,0-16,0 16,0 0,0 0,0 0,-17-31,17 31,0 0,0 0,0-35,0 35,0 0,1-39,-1 39,19-46,6-5,14 0,8-1,10 3,10 4,9 5,6 11,7 13,3 15,1 1,-3 15,-6 13,-8 9,-3 9,-9 8,-7 9,-12 12,-17 11,-12 11,-19 9,-12 6,-10 1,-4-9,-2-15,1-17,-4-18,-3-12,-14-9,-10-9,-8-10,-5-6,3-7,5-2,8 9,7-8,9 0,9 0,8 0,8 1,7-16,11 1,-11-3,10-4</inkml:trace>
  <inkml:trace contextRef="#ctx0" brushRef="#br0" timeOffset="6615.3384">4288 9449,'0'0,"0"0,0 0,0 0,0 0,0 0,0 0,0 0,0 0,0 0,0 0,0 0,0 0,0 0,0 0,0 0,0 0,0 0,0 0,63 101,-63-101,0 0,0 0,11 30,-11-30,0 0,10 35,-10-35,7 37,-8 4,15 10,-15 0,-1 12,1 11,-1-2,-1 0,11-10,-8-14,-1-15,0-10,1-12,0-11,0 9,0-9,-16 0,4-7</inkml:trace>
  <inkml:trace contextRef="#ctx0" brushRef="#br0" timeOffset="7454.2545">3945 10517,'0'0,"0"0,0 0,0 0,0 0,0 0,0 0,0 0,0 0,0 0,0 0,0 0,0 0,0 0,0 0,0 0,0 0,0 0,0 0,0 0,0 0,0 0,0 0,0 0,0 0,0 0,0 0,0 0,0 0,0 0,0 0,0 0,0 0,0 0,0 0,0 0,0 0,0 0,0 0,0 0,0 0,0 0,0 0,0 0,0 0,0 0,0 0,0 0,0 0,0 0,0 0,0 0,0 0,0 0,0 0,0 0,0 0,0 0,0 0,0 0,0 0,50 104,-50-104,0 0,13 37,-5 4,0 1,-9 1,16-1,-16-3,9-3,-9-8,1-9,-1-11,-6-7,-5-24</inkml:trace>
  <inkml:trace contextRef="#ctx0" brushRef="#br0" timeOffset="8109.189">4125 10506,'0'0,"0"0,0 0,0 0,0 0,0 0,0 0,0 0,0 0,0 0,0 0,0 0,0 0,0 0,0 0,0 0,0 0,0 0,0 0,166 14,-166-14,29 0,-3 0,-1 0,-6 0,-6 10,-2 0,-11 1,9 4,-10 3,-10 3,0 4,-2-4,1-1,4-10,8-10,0 0,0 0,0 0,0 0,0 10,8-10,12 0,10 0,8-1,1-9,3 9,-6 1,-5 1,-9 17,-8 4,-7 9,-8 11,-9 2,-5 5,-3-1,-5-7,4-4,0-8,3-10,0-4,-5-15,-7 0,-3-14,-1-16</inkml:trace>
  <inkml:trace contextRef="#ctx0" brushRef="#br0" timeOffset="9079.092">4325 10296,'0'0,"0"0,0 0,0 0,0 0,0 0,0 0,0 0,0 0,0 0,0 0,0 0,0 0,0 0,0 0,0 0,0 0,0 0,0 0,0 0,0 0,0 0,0 0,0 0,0 0,0 0,0 0,0 0,0 0,0 0,0 0,0 0,0 0,0 0,0 0,0 0,0 0,0 0,0 0,0 0,0 0,0 0,0 0,0 0,0 0,0 0,0 0,0 0,0 0,0 0,0 0,-45-28,45 28,0 0,0 0,0 0,0 0,0 0,-15-11,15 11,0 0,0 0,0 0,0 0,-19 0,19 0,0 0,0 0,-24-10,24 10,0 0,0 0,-29 0,29 0,0 0,-30 1,30-1,-36 10,0-1,-1 4,-4 4,0 7,-2 7,-2 9,5 5,2 8,6 8,3 5,7 9,2 4,4 1,7 4,5-5,3-7,0-2,24-6,4-4,11-3,9-7,9-6,5-3,6-10,5-4,1-9,4-9,-3-9,-2 0,-1-22,-4-4,-3-7,-1-8,-5-7,-5-6,-7-7,-4-5,-6-9,-4-2,-7-1,-6 2,-3 2,-14 2,0 2,-1 2,-9 5,-7 3,-5 4,-10 9,-8 8,-7 8,-7 9,-7 7,-3 7,1 8,0 0,1 1,6-1,1 17,5-5,6 1,0 2,4-2</inkml:trace>
  <inkml:trace contextRef="#ctx0" brushRef="#br0" timeOffset="30458.9538">4678 9339,'0'0,"0"0,0 0,0 0,0 0,0 0,0 0,0 0,0 0,0 0,0 0,0 0,0 0,0 0,0 0,0 0,0 0,0 0,0 0,0 0,0 0,0 0,0 0,0 0,0 0,0 0,0 0,0 0,0 0,0 0,0 0,0 0,0 0,0 0,0 0,0 0,0 0,0 0,0 0,0 0,0 0,0 0,0 0,0 0,0 0,0 0,0 0,0 0,0 0,0 0,0 0,0 0,0 0,0 0,0 0,0 0,0 0,0 0,0 0,0 0,0 0,0 0,0 0,0 0,0 0,0 0,0 0,0 0,0 0,0 0,0 0,0 0,0 0,0 0,0 0,0 0,0 0,0 0,0 0,0 0,0 0,0 0,0 0,0 0,3-2,-3 2,0 0,0-11,0 11</inkml:trace>
  <inkml:trace contextRef="#ctx0" brushRef="#br0" timeOffset="33979.6016">4690 9338,'0'0,"0"0,0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 44,38-44,0 0,0 0,0 0,0 0,0 0,-1 12,1-12,0 0,0 0,0 0,0 0,12 16,-12-16,0 0,0 0,0 0,10 25,-10-25,0 0,0 0,14 30,-14-30,0 0,17 33,-17-33,15 33,4 7,0 5,2 8,6 13,-1 6,4 9,0 5,-2 1,2 6,1 0,-4 4,0 6,-2 4,3 7,1 6,-1 2,-1 4,4 2,-5 2,1 1,-1 0,0-5,3 2,0 0,1 0,2 3,-6-3,2 0,2 2,-4-4,3 3,-3-10,-6-7,-1-4,-6-12,1 0,-4-4,3-1,-1-2,3-4,0-3,5 0,4 0,-2-1,7 7,-4 1,-1 2,2-5,-3-10,-4-12,-6-18,-12-18,8-16,-9-12,0-15,-10-10,0-13</inkml:trace>
  <inkml:trace contextRef="#ctx0" brushRef="#br0" timeOffset="65095.4898">10167 14650,'0'0,"0"0,0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0,-100-14,100 14,0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10,11-10,0 0,0 0,0 0,0 0,0 0,0 0,0 0,0 0,0 0,0 0,0 0,0 0,0 0,0 0,0 0,0 0,0 0,0 0,0 0,0 0,0 0,0 0,0 0,0 0,0 0,0 0,0 0,0 0,0 0,0 0,0 0,0 0,0 0,0 0,0 0,0 0,0 0,0 0,0 0,0 0,0 0,0 0,0 0,-11 11,11-11,0 0,0 0,0 0,0 0,0 0,0 0,0 0,0 0,0 0,0 0,0 0,0 0,0 0,0 0,0 0,0 0,0 0,0 0,0 0,0 0,0 0,0 0,0 0,0 0,0 0,0 0,0 0,-24 24,24-24,0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8,9-8,0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0,-8 11,8-11,0 0,1 10,-1-10,-15 15,6 1,9-16,-8 20,-5 1,4 1,-1 0,-2 2,0 3,1-2,-3 2,3-3,-1-5,2-4,11-4,-15-2,14-9,-15 14,3-14,-4 13,-6-13,-4 11,-5-11,-5 10,1-10,0-1,0 1,-3 0,-3-16,-1 1,1-2,-6-5,4-2,-7-4,1-3,-4-5,-2-7,-1-2,1-6,-2-4,-2-1,0-5,0-2,-4-6,0-2,-2-3,0-3,-3 0,2-4,-1 1,-4-6,4-2,-1 0,0-4,0-1,-1-6,-1 1,3-4,-2-3,4-1,-2-5,2 0,2 0,-3-2,2 1,1 1,-4-3,2 1,-1-5,-1 5,2 0,-2-1,2 2,2-1,-2 0,2-3,1 3,-1-2,3 4,3-2,-2-3,5 0,0 1,1-4,1 2,2-2,-2-2,3 4,-2-3,2 2,2 1,-1 0,3 0,-1 4,3 2,-4 2,0 0,-2 6,2 1,-2 2,4 5,-6-2,6 5,-1 4,2 1,-1 6,-3 1,-2 6,-1 5,-1 3,1 7,-1 5,2 2,2 5,3 8,4 3,0 4,5 8,2 4,0 6,-1 14,2 1,-1 16,-1 10,3 11,-2 8,5 7,1 9,1 4,7 8,0 0,4 5,6-2,0-2,10-3,-2-7,1-12</inkml:trace>
  <inkml:trace contextRef="#ctx0" brushRef="#br0" timeOffset="83466.6525">10107 14757,'0'0,"0"0,0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98,-21-98,0 0,0 0,0 0,0 0,0 0,0 0,0 0,1 15,-1-15,0 0,0 0,0 0,0 0,0 0,0 0,0 0,0 0,0 0,0 0,0 0,0 0,0 0,0 0,0 0,0 0,0 0,9 10,-9-10,0 0,0 0,0 0,0 0,0 0,0 0,0 0,0 0,0 0,0 0,0 0,0 0,0 0,0 0,0 0,0 0,0 0,0 0,0 0,0 0,0 0,0 0,0 0,0 0,0 0,0 0,0 0,0 0,0 0,0 0,0 0,0 0,0 0,9 0,-9 0,0 0,0 0,0 0,0 0,0 0,0 0,0 0,0 0,0 0,0 0,0 0,0 0,0 0,0 0,0 0,0 0,0 0,0 0,0 0,0 0,0 0,0 0,0 0,0 0,0 0,0 0,0 0,0 0,0 0,0 0,0 0,0 0,0 0,0 0,0 0,0 0,0 0,0 0,0 0,0 0,0 0,0 0,0 0,0 0,0 0,3 7,-3-7,0 0,0 0,0 0,0 0,0 0,0 0,0 0,0 0,0 0,0 0,-1 6,1-6,0 0,0 0,0 0,0 0,0 0,0 0,0 0,0 0,0 0,0 0,0 0,0 0,0 0,0 0,0 0,0 0,0 0,0 0,0 0,0 0,0 0,0 0,0 0,0 0,0 0,0 0,0 0,0 0,0 0,0 0,0 0,0 0,0 0,0 0,0 0,0 0,0 0,0-7,0 7,0 0,0 0,0 0,0 0,-11-15,11 15,0 0,0 0,0 0,-1-20,1 20,0 0,0 0,-14-25,14 25,0 0,-1-19,1 19</inkml:trace>
  <inkml:trace contextRef="#ctx0" brushRef="#br0" timeOffset="83574.6417">10280 14852,'0'0,"-1"-8,9 8,-8 0</inkml:trace>
  <inkml:trace contextRef="#ctx0" brushRef="#br0" timeOffset="83674.6317">10264 14826,'0'-10,"-10"-5,10 15,0 0,0 0,0 0,0-12,0 12,0 0,0 0,-11-19,11 19,0 0,-1-15,1 15</inkml:trace>
  <inkml:trace contextRef="#ctx0" brushRef="#br0" timeOffset="85535.4455">10275 14751,'0'0,"0"0,0 0,0 0,0 0,0 0,-7 15,7-3,-14 2,5 1,1 3,-1 2,0 1,0 1,1 1,0-1,9-1,-16 0,6-1,1 4,0 1,-2 4,-6 4,1 2,-3 4,-1 0,0-3,-1-2,-3-2,3-3,-3-1,-2-4,-1-4,-6-6,-3-14,-8 8,-6-18,-3-2,0-5,2-4,3 3,-2-1,0-4,-1-4,-1-7,-2-6,-1-12,-1-10,-3-7,4-8,0 1,6 1,6-4,0 4,8-6,4-3,1-8,5-6,5 0,4-7,13 0,-10-4,13-1,22 0,2-3,10-3,7 1,9-3,5 3,10 5,5 3,6 8,9 11,5 8,5 14,4 10,3 9,4 7,2 6,3 9,-2 0,0 2,1 2,-1 1,2-1,0 3,3-6,-2-2,2-5,0-7,-2-9,-5-9,-6-7,-3-2,-9 0,-8 4,-5-5,-8-3,-9-5,-6-7,-8-7,-6-9,-4-6,-4-11,-4-2,-5-5,-2-3,-9 1,2-1,-13 1,-1-1,0 0,1-6,-19 0,3-1,-2 0,-4 7,-4-5,-7 6,-3 1,-4 2,-1 8,0-1,-1 4,-5 8,-1-3,-3 7,-2 1,-1-1,1 3,-1 1,-1-2,3 4,-2-1,3 2,5 2,1-2,10-2,7-4,10-5,3-3,16 0,0 5,1-4,15 5,5-4,10 4,6-1,11 3,7 2,6 6,5 6,6 7,2 5,2 9,2 8,-2 8,1 13,2 11,-6 8,3 11,-4 2,-5 12,2 7,-5 8,-4 10,-5 8,-8 9,-3 5,-13 9,-7 5,-6 4,-11 3,2 0,0 2,-4-9,2-5,-10-9,0-9,-18-14</inkml:trace>
  <inkml:trace contextRef="#ctx0" brushRef="#br0" timeOffset="129862.0124">3141 6289,'0'0,"0"0,0 0,0 0,0 0,0 0,0 0,0 0,0 0,0 0,0 0,0 0,0 0,0 0,0 0,0 0,0 0,0 0,0 0,0 0,0 0,0 0,0 0,0 0,0 0,0 0,0 0,0 0,0 0,0 0,0 0,0 0,0 0,0 0,0 0,0 0,0 0,0 0,0 0,0 0,0 0,0 0,0 0,0 0,0 0,0 0,0 0,0 0,0 0,0 0,0 0,0 0,0 0,0 0,0 0,0 0,0 0,0 0,0 0,0 0,0 0,0 0,0 0,0 0,0 0,0 0,0 0,0 0,0 0,0 0,0 0,0 0,0 0,0 0,0 0,-76 82,76-82,-108 35,-20 9,-11 6,0 10,11 2,18 1,30-5,28-11,24-10,28-11,0-9,46-4,29-13,43 0,39-15,30 0,19 0,10 4,-1 10,-11-2,-31 10,-39 5,-42 2,-45 1,-36 8,-31 10,-33 8,-33 8,-31 10,-25 7,-9 6,-11 8,-5 7,-5 6,6 8,11 10,20 5,26 3,26-5,28-5,33-7,31-11,35-11,31-12,30-7,25-6,14-2,0 7,-12 5,-24 13,-35 7,-43 11,-40 10,-40 8,-30 7,-26 2,-13 3,2 4,9 2,16 2,20-5,17-3,23-11,19-9,23-7,25-12,27-1,21-4,12 0,3 7,-10 5,-17 9,-25 7,-26 9,-22 2,-55 22,-17 4,-22 0,-10-1,14-16,22-3,22-3,36-6,30-6,26-5,26-3,18-4,6 0,-3 0,-9-2,-16-3,-22-2,-23-6,-22-4,-28 0,-18-2,-13 2,-16 3,-6-2,-4-4,10 1,12-6,21-2,20 2,25-4,20 4,22-4,22-4,25 7,11-12,6-6,-4 0,-25-12,-24 1,-29-8,-26-4,-28-6,-18 0,-23 2,-24 7,-24 8,-18 15,-4 13,11 13,29 12,41 12,45 6,48 4,45 10,40 16,33 27</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8:02:54.519"/>
    </inkml:context>
    <inkml:brush xml:id="br0">
      <inkml:brushProperty name="width" value="0.05292" units="cm"/>
      <inkml:brushProperty name="height" value="0.05292" units="cm"/>
      <inkml:brushProperty name="color" value="#FF0000"/>
    </inkml:brush>
  </inkml:definitions>
  <inkml:trace contextRef="#ctx0" brushRef="#br0">1325 12092,'0'0,"0"0,0 0,0 0,0 0,0 0,0 0,0 0,0 0,0 0,0 0,0 0,0 0,0 0,0 0,0 0,0 0,0 0,0 0,0 0,0 0,0 0,0 0,0 0,0 0,0 0,0 0,0 0,0 0,0 0,0 0,0 0,0 0,0 0,0 0,0 0,0 0,0 0,0 0,0 0,0 0,0 0,0 0,0 0,0 0,0 0,0 0,0 0,0 0,0 0,0 0,0 0,0 0,0 0,0 0,0 0,0 0,0 0,0 0,0 0,0 0,0 0,0 0,0 0,0 0,0 0,0 0,0 0,0 0,0 0,0 0,0 0,0 0,0 0,0 0,0 0,-26 68,26-68,0 0,0 0,0 0,0 0,0 0,0 0,0 0,0 12,0-12,0 12,0-12,0 0,0 0,0 0,0 0,0 0,0 13,0-13,0 0,0 0,0 0,0 0,9 15,-9-15,0 0,0 0,0 0,-2 17,2-17,0 0,0 0,8 18,-8-18,0 0,0 22,0-22,7 22,-7 6,0 3,10 2,-10 3,0 3,-1 1,1 2,-1 2,1-1,9-1,-9-4,-3-2,3-6,0-5,0-6,8-7,-8-4,0-8,0 0,0 0,0 0,0 0,0 0,0 0,1-18,-13 8,-1-8</inkml:trace>
  <inkml:trace contextRef="#ctx0" brushRef="#br0" timeOffset="966">1639 12112,'0'0,"0"0,0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0,46-47,-46 47,0 0,0 0,0 0,0 0,0 0,0 0,0 0,0 0,9-3,-9 3,0 0,0 0,0 0,0 0,0 0,0 0,0 0,0 0,0 0,0 0,0 0,0 0,0 0,0 0,0 0,12 0,-12 0,0 0,0 0,0 0,0 0,0 0,8 0,-8 0,0 0,0 0,0 0,0 0,16 0,-16 0,0 0,0 0,0 0,21 0,-21 0,0 0,0 0,21 0,-21 0,0 0,24 0,-24 0,27 0,0 13,0 1,-1 2,-3 7,-1 6,-2 1,-7 5,-3 4,-10-2,-1 4,1 0,-14-2,-2 1,-4-1,-3-2,-2-5,-4-5,1-5,2-6,0-5,7-11,3 8,3-8,13 0,-10 0,10 0,9 0,6-11,7 11,8-1,5 1,6 0,2 7,-1 4,-2-1,-6 2,-2-2,-6-2,-4-8,-10 12,-12-12,0 12,-17-12,3 0</inkml:trace>
  <inkml:trace contextRef="#ctx0" brushRef="#br0" timeOffset="2200">2021 11817,'0'0,"0"0,0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31,6-31,0 0,0 0,0 0,0 0,0 0,0 0,0 0,-11 0,11 0,-22 0,22 0,0 0,0 0,0 0,0 0,0 0,-23-9,23 9,0 0,0 0,0 0,0 0,-26 0,26 0,0 0,0 0,0 0,-31-9,31 9,0 0,0 0,-30 2,30-2,0 0,-34-14,34 14,-35 0,-2-11,-2 11,1-13,-2 13,-3-8,2 8,-4 0,-1 0,3 0,-2 19,5-3,-6 4,9 5,1 6,4 6,3 5,4 8,2 0,5 4,2 7,6-1,9 1,1 3,-2 0,2-1,20 0,-1-4,4-1,7-2,4-6,4-4,6-3,2-5,3-1,2-3,4-3,1-2,1-4,1-4,1-3,0-4,-3-5,3-9,-4-1,0 1,2 0,-5-21,1 0,-7-8,-3-5,-5-7,-1-7,-8-2,-3-10,-7 0,-6-4,-12-4,0-2,0-3,-11-2,-2 2,-8 0,-6 1,-6 3,-5 1,-6 7,-5 6,-4 6,-4 7,-3 4,-3 9,-7 6,-4 4</inkml:trace>
  <inkml:trace contextRef="#ctx0" brushRef="#br0" timeOffset="5611">1450 8374,'0'0,"0"0,0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0,-130-67,130 67,0 0,0 0,-19-11,19 11,0 0,-19 0,19 0,-19-14,2 14,3-11</inkml:trace>
  <inkml:trace contextRef="#ctx0" brushRef="#br0" timeOffset="21144">1947 12830,'0'0,"0"0,0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50,-9-50,0 0,0 0,0 0,0 0,0 0,0 0,0 0,0 0,0 0,0 0,0 0,0 0,0 0,0 0,0 0,0 0,0 9,0-9,0 0,0 0,0 0,0 0,0 0,0 0,0 0,0 9,0-9,0 0,0 0,0 0,0 0,0 0,0 0,-10 10,10-10,0 0,0 0,0 0,0 0,0 0,0 13,0-13,0 0,0 0,0 0,0 0,0 16,0-16,0 0,0 0,0 0,0 22,0-22,0 0,0 0,-1 28,1-28,0 0,15 30,-15-30,-1 31,16 1,-7 3,1 4,0 3,-2 0,-9 0,12 1,-11-2,1 1,-2-1,2-4,-1 1,-16-5,2-1,-3-5,-3-3,-6-3,2-6,-7-5,-3-10,0 0,-6 1,0-15,0 2,0-7,-1-2,0-3,-8-12,0-4,0-3,0-6,7 4,-1-2,1-3,2-1,-3-3,4-3,2-4,-1-1,2 2,1-4,2-1,3-2,0 0,3 1,2-1,-1 0,2-1,1 0,1 0,3 2,1 0,-1 4,4 3,-1 0,4 3,1 0,-2 0,3 5,-2-1,0 2,4 6,-3-1,1-1,1 5,-1-5,-1 1,2 0,0-4,2-4,-2 0,2 1,-1-4,1 2,-1-4,2-4,8 0,-16-7,8 0,-2-3,1-6,0-5,-2-2,2-4,0-1,-2-3,0-2,2-1,-2-4,-2 0,2-5,1-5,-2 0,1 0,1-1,-1-3,1 0,1-3,-1-1,9 4,-8-2,8 1,1-1,-2 0,15 0,-13 1,15 2,-2 0,0 2,2 2,1 5,3 7,2 7,0 2,3 10,-1 4,4 10,0 9,-2 7,5 9,-3 7,3 6,-1 7,-2 7,-1 9,-1-4,0 6,-1 20,-3 2,-2 4,-1 7,-4 5,-2 3,0 5,-2-1,2 5,-4-6,1 3,-10-1,13-6,-14 1,1-10,9-3,-9-7,0-10,0-10,0 12,0-12,0 0,0 0,0 0,0 0,0 0,0 0,0 0,0 0,0 0,0 0,0 0,0 0,0 0,0 0,0 0</inkml:trace>
  <inkml:trace contextRef="#ctx0" brushRef="#br0" timeOffset="31900">4156 11890,'0'0,"0"0,0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35,-31-35,0 0,0 0,0 0,0 0,0 0,0 0,0 0,0 0,0 0,-8 11,8-11,0 0,0 0,0 0,0 0,0 0,0 0,0 0,0 0,0 0,0 0,0 0,0 0,0 0,0 0,0 0,0 0,0 0,-1 11,1-11,0 0,0 0,0 0,0 0,0 0,0 0,0 10,0-10,0 0,0 0,0 0,0 0,0 0,0 13,0-13,0 0,0 0,0 0,0 0,-1 18,1-18,0 0,0 0,0 0,-1 24,1-24,0 0,0 0,0 30,0-30,0 0,8 31,-8-31,-1 32,9 0,-9 0,-1 4,15 6,-6 7,2 5,-1 5,1 6,-1 2,-11 1,15-2,-13 0,8-3,-8-5,10-1,-11-11,9-8,-8-12,1-9,0-17,0-9,-11-16,4-13</inkml:trace>
  <inkml:trace contextRef="#ctx0" brushRef="#br0" timeOffset="32457">4625 11891,'0'0,"0"0,0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21,-30-21,0 0,0 0,0 0,-1 41,1-41,0 0,0 0,-1 51,1-51,0 0,-3 66,3-66,-1 81,10 7,-11 6,14 1,-13-7,11-11,-12-9,11-17,-11-10,2-12,-1-10,1-9,0-10,0-13,1-13,0-12,-9-17,9-7</inkml:trace>
  <inkml:trace contextRef="#ctx0" brushRef="#br0" timeOffset="33502">4778 11582,'0'0,"0"0,0 0,0 0,0 0,0 0,0 0,0 0,0 0,0 0,0 0,0 0,0 0,0 0,0 0,0 0,0 0,0 0,0 0,0 0,0 0,0 0,0 0,0 0,16-72,-16 72,0 0,0 0,0 0,0 0,0 0,0 0,0 0,0 0,-13 0,13 0,0 0,0 0,0 0,0 0,0 0,0 0,0 0,-15 10,15-10,0 0,0 0,0 0,0 0,0 0,0 0,-18 0,18 0,0 0,0 0,0 0,0 0,0 0,-18 0,18 0,0 0,0 0,0 0,0 0,-24 0,24 0,0 0,0 0,-27 0,27 0,0 0,0 0,-33 1,33-1,0 0,-34-10,34 10,-39 0,-2-14,-1 5,-4 10,0-14,-5 15,1-2,-4 23,2 1,-4 6,5 8,1 5,3 12,6 5,6 8,5 2,6 5,5 2,3 4,7 1,7-3,0-2,0-1,21-2,-1-4,5 0,4-4,5-5,3-4,3-7,6-4,3-8,4-3,-2-9,4-7,-2-6,0-13,3 0,-1-1,-2 0,1-12,-5-5,1-6,-2-7,-1-6,-4-8,0-6,-9-3,-4-5,-1-6,-6 0,-5-5,-3-2,-11-1,0-3,-1 3,1-1,-11 2,-3-3,-4 4,-4 5,-2 3,-5 8,-3 2,-2 10,-6 3,-3 9,-2 6,-6 9,0 9,-2 7,3 0,-6 15,0-1</inkml:trace>
  <inkml:trace contextRef="#ctx0" brushRef="#br0" timeOffset="44339">5836 12279,'0'0,"0"0,0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0,50-44,-50 44,0 0,0 0,0 0,0 0,0 0,15 0,-15 0,0 0,0 0,0 0,0 0,17 0,-17 0,0 0,0 0,0 0,21 0,-21 0,0 0,0 0,23-10,-23 10,0 0,27 0,-27 0,33 0,-2 2,4-12,1 10,62 6,-80-7,-4 2,3 12,15 0,1 5,-2 7,-7 2,-4 5,-7 3,-4 4,-10 8,11 0,-11-1,-13 0,-1-3,-3 3,-3-5,-6 0,-2-6,-2-2,-4-4,1-2,-3-5,3 0,1-6,4-2,5-2,7-4,6-7,11-1,0 0,0 0,18-17,2-1,10-1,6-3,6 1,4-1,1 2,0 4,1 3,-3 13,-2-9,-5 8,-5 1,-9-1,-6 1,-7 0,-11-10,0-1,-15-8</inkml:trace>
  <inkml:trace contextRef="#ctx0" brushRef="#br0" timeOffset="45266">7014 12172,'0'0,"0"0,0 0,0 0,0 0,0 0,0 0,0 0,0 0,0 0,0 0,0 0,0 0,0 0,0 0,0 0,0 0,0 0,0 0,0 0,0 0,0 0,0 0,0 0,0 0,0 0,0 0,0 0,0 0,0 0,0 0,0 0,0 0,0 0,0 0,0 0,0 0,0 0,0 0,0 0,0 0,0 0,0 0,0 0,0 0,0 0,0 0,0 0,0 0,0 0,0 0,0 0,0 0,0 0,0 0,0 0,13-89,-13 89,0 0,0 0,0 0,0 0,0 0,0 0,-10-8,10 8,0 0,0 0,0 0,-12-10,12 10,0 0,0 0,0 0,0 0,-13 0,13 0,0 0,0 0,0 0,-25-22,25 22,0 0,0 0,-29-8,29 8,0 0,-32 0,32 0,-35 11,-1 10,2 11,2 9,7 4,10 3,14 2,0-3,7-6,13-3,6-7,6-5,8-3,2-7,6-3,-3-4,2-9,-4 8,-6-8,-3 12,-7-4,-6 9,-7 7,-14 5,0 7,-20 1,-2-3,-7 0,-4 0,-3-6,-3-6,-4-1,4-10,0-4,3-6,4-1,1-13,5-7,8-5,3-7,17-7,0-6,-1-6,24-3,1-1,4 0,5-4,5 5,4 1,2 3,-1 6,-5 1,-10 2,-6 1,-8 2,-14 3,0 5</inkml:trace>
  <inkml:trace contextRef="#ctx0" brushRef="#br0" timeOffset="46382">7006 11583,'0'0,"0"0,0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89,10-89,0 0,0 0,0 0,0 0,0 0,0 0,-13 6,13-6,0 0,0 0,0 0,0 0,0 0,-59 4,59-4,0 0,0 0,0 0,0 0,-13 0,13 0,0 0,0 0,0 0,-15 0,15 0,0 0,0 0,-16 0,16 0,0 0,-33-11,33 11,-37 0,-4-11,-5 11,-3 0,-3 1,-4-1,-1 11,-2 5,-2 5,2 6,0 6,-3 7,4 6,0 6,2 5,7 4,1 4,4 0,4 8,6-1,5 1,9 2,3 0,16-1,0 0,-1-3,28-1,-2-2,10-5,4-4,6-6,6-5,6-5,5-2,6-9,3-5,1-4,5-12,-1-1,4-9,-4-1,2-13,1-7,-4-8,0-5,0-4,-2-7,-3-3,-4-3,-2-4,-6-4,-4-6,-8-6,-3-3,-13-5,-6-1,-9-5,-13-2,0 3,-18 1,-5 1,-12 0,-9 1,-4 5,-8 5,-1 11,-7 9,-6 8,-2 11,-8 9,-3 10,-7 14</inkml:trace>
  <inkml:trace contextRef="#ctx0" brushRef="#br0" timeOffset="57534">4577 12952,'0'0,"0"0,0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0,-18 0,0 0,0 0,0 0,0 0,0 0,0 0,0 0,0 0,0 0,0 0,0 0,0 0,0 0,0 0,0 0,0 0,-10 0,10 0,0 0,0 0,0 0,0 0,0 0,0 0,0 0,0 0,0 0,0 0,0 0,0 0,0 0,0 0,0 0,0 0,0 0,0 0,0 0,0 0,0 0,0 0,0 0,0 0,0 0,0 0,0 0,0 0,0 0,0 0,0 0,-12 0,12 0,0 0,0 0,0 0,0 0,0 0,0 0,0 0,0 0,0 0,0 0,0 0,0 0,0 0,0 10,0-10,0 0,0 0,0 0,0 0,0 0,0 0,0 0,0 0,0 0,0 0,0 0,0 0,-9 11,9-11,0 0,0 0,0 0,0 0,0 0,0 0,0 0,0 0,0 0,0 0,0 0,0 12,0-12,0 0,0 0,0 0,0 0,0 0,0 0,0 0,0 0,0 0,0 0,-1 12,1-12,0 10,0-10,0 0,0 0,0 0,0 0,0 0,0 0,0 0,0 0,0 9,0-9,0 0,0 0,0 0,0 0,0 0,0 0,0 0,0 8,0-8,0 0,0 0,0 0,0 0,0 0,0 0,0 9,0-9,0 0,0 0,0 0,0 0,0 0,-1 12,1-12,0 0,0 0,0 0,0 0,0 16,0-16,0 0,0 0,0 0,0 19,0-19,0 0,0 0,11 27,-11-27,0 0,-1 27,1-27,15 30,-4-2,-1-1,1 1,3 0,0 0,4 3,0-3,2 0,5 0,0-5,5 1,0-7,0-6,0-11,-2 0,5 1,1-1,-2-6,53-34,-69 26,-2 0,1-2,13-14,-2-3,2 1,4 1,-4-4,-3-3,-1-5,-2-1,-1-2,-2 2,0-2,-4 0,-3-5,-1-1,-1-3,-9 0,14 4,-14-4,10 0,-9-1,-1 0,12 2,-12-1,13 0,-12-1,15-2,-8 2,3-1,3-3,-1 4,2 2,2-2,2 5,0 2,1-1,4 6,3-1,-1 3,2 2,2 1,0 2,2 5,0-1,1 5,-3-1,4 4,-1-2,-2 6,2 3,-1 1,-2 5,-2 12,-1-10,-1 11,-1-1,1 16,0-3,-3 2,-2 2,-1-1,-2 2,0 3,-1 2,-2 0,-2 2,-3-1,0-4,-3 4,-8-3,12 3,-12 1,9-3,-11 3,2 0,-1-3,1 3,-1-1,1-1,-1 0,0-2,1-2,10 0,-11-2,1 0,0-4,0-2,0-11,0 0,0-15,-15-6</inkml:trace>
  <inkml:trace contextRef="#ctx0" brushRef="#br0" timeOffset="63896">4166 12861,'0'0,"0"0,0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41,-47-41,0 0,0 0,0 0,0 0,0 0,0 0,0 0,0 0,0 0,0 0,0 0,0 0,0 0,0 0,0 0,0 0,0 0,0 0,0 0,0 0,0 0,0 0,0 0,0 0,0 0,0 0,0 0,0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10,2-10,0 0,0 0,0 0,0 0,0 0,0 0,0 0,0 0,0 0,0 0,0 0,0 0,0 0,0 0,0 0,0 0,0 0,0 0,0 0,0 0,0 0,0 0,0 0,0 0,0 0,0 0,0 0,0 0,0 0,0 0,0 0,0 0,0 0,0 0,0 0,0 0,0 0,0 11,0-11,0 0,0 0,0 0,0 0,0 0,0 0,0 0,0 0,0 0,0 0,0 0,0 0,0 0,0 0,0 0,0 0,0 0,0 0,0 0,0 0,0 0,0 0,0 0,0 0,0 0,0 0,0 0,0 0,0 0,0 0,0 0,0 0,0 0,0 0,0 0,0 0,0 0,0 0,0 0,0 0,0 0,0 0,0 0,0 0,0 0,0 0,0 8,0-8,0 0,0 0,0 0,0 0,0 0,0 0,0 0,0 0,0 0,0 0,0 0,0 0,0 0,0 0,0 0,0 0,0 0,0 0,0 0,0 0,0 0,0 0,0 0,0 0,0 0,0 0,0 0,0 0,0 0,0 0,0 0,0 0,0 0,0 0,0 0,0 0,0 0,0 0,0 0,0 14,0-14,0 0,0 0,0 0,0 0,0 0,0 0,0 0,0 0,0 0,0 0,0 0,0 0,0 0,0 0,0 0,0 0,0 0,0 0,0 0,0 0,0 0,-8 11,8-11,0 0,0 0,0 0,0 0,0 0,0 0,0 0,0 0,0 0,0 0,0 0,0 0,0 0,0 0,0 0,0 0,0 0,-10 10,10-10,0 0,0 0,0 0,0 0,0 0,0 0,0 0,0 0,0 0,0 0,0 0,0 0,0 0,-9 3,9-3,0 0,0 0,0 0,0 0,-11-3,11 3,0 0,0 0,0 0,0 0,0 0,0 0,0 0,0 0,0 0,0 0,0 0,0 0</inkml:trace>
  <inkml:trace contextRef="#ctx0" brushRef="#br0" timeOffset="82541">4106 12812,'0'0,"0"0,0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88,-33-88,0 0,0 0,0 0,0 0,0 0,0 0,0 0,0 0,0 0,0 0,0 0,0 0,0 0,0 0,0 0,0 0,0 0,0 0,0 0,0 0,0 0,0 0,0 0,0 0,0 0,0 0,0 0,0 0,0 0,0 0,0 0,0 0,0 0,0 0,0 0,0 0,0 0,0 0,0 0,0 0,0 0,0 0,0 0,0 0,0 0,10-2,-10 2,0 0,0 0,0 0,0 0,0 0,0 0,0 0,0 0,0 0,0 0,0 0,0 0,0 0,0 0,0 0,0 0,0 0,0 0,0 0,0 0,0 9,0-9,0 0,0 0,0 0,0 0,0 0,0 0,0 0,0 0,0 0,0 0,0 0,0 0,0 0,0 0,0 0,0 0,0 0,0 0,0 0,0 0,0 0,0 0,0 0,0 0,0 0,0 0,0 0,0 0,8 0,-8 0,0 0,0 0,0 0,0 0,0 0,0 0,0 0,0 0,0 0,0 0,0 0,0 0,0 0,0 0,0 0,0 0,0 0,0 9,0-9,0 0,0 0,0 0,0 0,0 0,0 0,0 0,0 0,0 0,0 0,0 0,0 0,0 0,0 0,0 0,0 0,0 0,0 0,0 0,0 0,0 0,0 0,0 0,0 0,0 0,0 0,0 0,0 0,0 0,0 0,0 0,0 0,0 0,0 0,0 0,0 0,0 0,0 0,0 0,0 0,0 0,0 0,0 0,0 0,0 0,0 0,0 0,0 0,0 0,0 8,0-8,0 0,0 0,0 0,0 0,0 0,0 0,0 0,0 0,0 0,0 0,0 0,0 0,0 0,0 0,0 0,0 0,-1 3,1-3,0 0,0 0,0 0,0 0,0 0,0 0,0 0,0 0,0 0,0 0,0 0,-2 1,2-1,0 0,0 0,0 0,0 0,0 0,0 0,0 0,0 0,0 0,0 0,0 0,0 0,0 0,0 0,0 0,0 0,0 0,0 0,0 0,0 0,0 0,0 0,0 0,0 0,0 0,0 0,0 0,0 0,0 0,0 0,0 0,0 0,0 0,0 0,0 0,0 0,0 0,0 0,0 0,0 0,0 0,0 0,0 9,0-9,0 0,0 0,0 0,0 0,0 0,-11 2,11-2,0 0,0 0,0 0,0 0,0 11,0-11,0 0,0 0,0 0,-10 8,10-8,0 0,0 0,-1 13,1-13,0 0,0 14,0-14,0 18,-9 2,9 2,0 2,-1 4,-12 1,11 3,-16-1,3-1,-2 3,-2-3,-2 0,-3-2,-2 0,-2-7,-3-3,0-7,-1-10,-6 8,1-9,-3-7,0-6,1-7,-5-6,2-6,-3-2,3-7,1-2,0-7,0-5,-2-5,1-2,0-4,-1 1,4-4,2-1,1-3,4 0,1-7,-2-2,2-4,0-3,-1 1,0-1,4 1,-2 1,-2 1,-3 4,-2 2,0 4,0 10,1 6,-1 11,-3 8,1 8,-1 8,1 11,0 14,2 0,2 15,1 10,5 5,0 8,8 8,5 5,3 2,11-3,-9-9,9-7,2-7,0-8,-1-5,1-3,0-11,12 0,-12 0,0-11,-18-6</inkml:trace>
  <inkml:trace contextRef="#ctx0" brushRef="#br0" timeOffset="99201">4419 12982,'0'0,"0"0,0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0,-30-56,30 56,0 0,0 0,0 0,0 0,0 0,0 0,0 0,0 0,0 0,0 0,0 0,0 0,0 0,0 0,0 0,0 0,0 0,0 0,0 0,0 0,0 0,0 0,0 0,0 0,1-14,-1 14,0 0,0 0,0 0,0 0,0 0,0 0,0 0,0 0,0 0,0 0,0 0,0 0,0 0,0 0,0 0,0 0,0 0,0 0,0 0,0 0,0 0,0 0,0 0,0 0,0 0,0 0,0 0,0 0,0 0,0 0,0 0,0 0,0 0,0 0,0 0,0 0,0 0,0 0,0 0,0 0,0 0,0 0,0 0,0 0,0 0,0 0,0 0,0 0,-12 0,12 0,0 0,0 0,0 0,0 0,0 0,0 0,0 0,0 0,0 0,0 0,0 0,0 0,0 0,0 0,0 0,0 0,0 0,0 0,0 0,0 0,0 0,0 0,0 0,0 0,0 0,0 0,0-8,0 8,0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11,0-11,0 0,0 0,0 0,0 0,0 0,0 0,0 0,0 0,0 0,0 0,0 0,0 0,8 0,-8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0,-9 0,9 0,0 0,0 0,0 0,0 0,0 0,0 0,0 0,0 0,0 0,0 0,0 0,0 0,0 0,0 0,0 0,0 0,0 0,0 0,0 0,0 0,0 0,0 0,0 0,0 0,0 0,0 0,0 0,0 0,-10 0,10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0,1-9,-1 9,0 0,0 0,0 0,0 0,0 0,0 0,0 0,0 0,0 0,-12-13,12 13,0 0,0 0,0-8,0 8,0 0,-9-10,9 10</inkml:trace>
  <inkml:trace contextRef="#ctx0" brushRef="#br0" timeOffset="104835">4401 12859,'0'0,"0"0,0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25,-8-25,0 0,0 0,0 0,0 0,0 0,0 0,0 0,0 0,0 0,0 0,0 0,0 0,0 0,0 0,0 0,0 0,0 0,0 0,0 0,0 0,0 0,0 0,0 0,0 0,0 0,0 0,0 0,0 0,0 0,0 0,0 0,0 0,0 0,0 0,0 9,0-9,0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0,-7 11,7-11,0 0,0 0,0 0,0 0,0 0,0 0,0 0,0 0,0 0,0 0,0 0,0 0,0 0,0 0,0 0,0 0,0 0,0 0,0 0,0 0,0 0,0 0,0 0,0 0,0 0,0 0,0 0,0 0,-5 9,5-9,0 0,0 0,0 0,0 0,0 0,0 0,0 0,0 0,0 0,0 0,0 0,0 0,0 0,0 0,0 0,0 0,0 0,0 0,0 0,0 0,0 0,0 0,0 0,0 0,0 0,0 0,0 0,0 0,0 0,0 0,0 0,0 0,0 0,0 0,0 0,0 0,0 0,0 0,0 0,0 0,0 0,0 0,0 0,0 0,0 0,0 0,0 0,0 0,0 0,0 0,0 0,0 0,0 0,0 0,0 0,0 0,0 0,0 0,0 0,0 0,0 0,0 0,0 0,0 0,0 0,0 0,0 0,0 0,0 0,0 0,0 0,0 0,0 0,0 0,0 0,0 0,0 0,0 0,0 0,0 0,0 0,0 0,0 0,0 0,0 0,0 0,0 0,0 0,0 0,0 0,0 0,0 14,0-14,0 0,0 0,0 0,0 0,0 0,0 0,0 0,0 0,0 0,0 0,0 0,0 0,0 0,0 0,0 0,0 0,0 0,0 0,0 0,0 0,0 0,0 0,0 0,0 0,0 0,0 0,0 0,0 0,0 0,0 0,0 0,0 0,0 0,0 0,0 0,0 0,0 0,0 0,0 0,0 0,0 0,0 0,0 0,0 0,0 0,0 0,0 0,-9 12,9-12,0 0,0 0,0 0,0 0,0 0,0 0,0 0,0 0,0 0,0 0,0 0,0 0,0 0,0 0,0 0,0 0,0 0,0 0,0 0,0 0,0 0,0 0,0 0,0 0,0 13,0-13,0 0,0 0,0 0,0 0,0 0,0 0,0 0,0 0,0 0,0 0,0 0,0 0,0 0,0 0,0 0,0 0,0 0,0 0,0 0,0 0,0 0,0 0,0 0,0 0,0 0,0 0,0 0,0 0,0 0,0 0,0 0,0 0,0 0,0 0,0 0,0 0,0 0,0 0,0 0,-9 8,9-8,0 0,0 0,0 0,0 0,0 0,0 0,0 0,0 0,0 0,0 0,0 0,0 0,0 0,0 0,0 0,0 0,0 0,0 0,0 0,0 0,0 0,0 0,0 0,0 0,0 0,0 0,0 0,0 0,0 0,0 0,0 0,0 0,0 0,0 0,0 0,0 0,0 0,0 0,0 0,0 0,0 0,0 0,0 0,0 0,0 0,0 0,0 0,0 0,0 0,0 0,0 0,0 0,0 0,0 0,0 0,0 0,0 0,0 0,0 0,0 0,0 0,0 0,0 0,0 0,0 0,-1 11,1-11,0 0,0 0,0 0,0 0,0 0,0 0,0 0,0 0,0 0,0 0,0 0,0 0,0 0,0 0,0 0,0 0,0 0,0 0,0 0,0 0,0 0,0 0,0 0,0 0,0 0,0 0,0 0,0 0,0 0,0 0,0 0,0 0,0 0,0 0,0 0,0 0,0 0,0 0,0 0,0 0,0 0,0 0,0 0,0 0,0 0,0 0,0 0,0 0,0 0,0 0,0 0,0 10,0-10,0 0,0 0,0 0,0 0,0 0,0 0,0 0,0 0,0 0,0 0,0 0,0 0,0 0,0 0,0 0,0 0,0 0,0 0,0 0,0 0,0 0,0 0,0 0,0 0,0 0,0 0,0 0,0 0,0 12,0-12,0 0,0 0,0 0,0 0,0 0,0 0,0 0,0 0,0 0,0 0,0 0,0 0,0 0,0 11,0-11,0 0,0 0,0 0,0 0,0 9,0-9,0 0,0 0,0 0,-1 8,1-8,0 0,0 0,0 0,0 0,0 0,0 16,0-16,0 10,-1 1,1-11,-1 13,1 3,0-1,0-1,-1-1,9 1,-8-1,-1-2,1 1,0 1,0-1,-1 1,11-1,-10 1,-1-2,1 0,0-1,0-10,8 13,-8-13,-1 14,1-14,8 15,-8-7,0-8,-1 16,1-16,8 13,-8-13,0 8,0-8,0 8,0-8,-1 10,1-10,0 8,0-8,0 0,0 0,0 9,9-9,-9 8,0-8,0 9,0-9,9 8,-9-8,10 9,-10-9,10 8,-10-8,11 0,-11 9,13-9,-13 0,10 13,-10-13,11 7,-11-7,11 10,-11-10,12 9,-12-9,15 9,-15-9,15 12,-6-12,1 14,5-6,0 2,1 0,0 3,2 0,-2-2,-1-1,0-11,3 17,3-8,0 3,1 3,-1-3,-1-2,2-10,0 13,-1-12,0 17,1-5,5 0,-4-2,0 0,4 0,-1 2,1-1,2 2,1-1,1 0,1-1,3 0,-3-1,3-3,3 6,1-3,3-2,0 1,-1-9,3 9,2-9,0 0,2 0,0-1,2 2,5-1,-1-13,4 4,-3 0,2-3,3-1,2 0,3-2,-1-2,0-2,-1-4,2-3,-2-4,1 2,3-2,1-1,-1 0,-1 0,-1-2,1-1,1 2,-3-2,0-2,-2-1,-1-4,-2-2,-3-3,-1-2,-1-4,-1 0,-3 2,1-5,-7 1,0 0,-7-5,-1 1,-1 1,-5-5,-1 2,-4-4,-3-2,-4 0,-6-2,-10-1,-1 2,0-2,-1 5,-10-1,-2 7,-3 0,-6 4,-4 8,-5-1,-7 4,-2 4,-7-1,1 4,-2 0,-2 4,-6 1,0 0,-3 1,0 3,0 1,-1-1,-1 0,-2 1,0 1,-1 3,-1 1,0 3,-2 0,-1-1,-2 3,-3 2,1 0,-7 0,-5 1,2 6,-1-2,7 9,1-10,-3 8,-1-8,0 10,-2-7,-1 6,2-9,2 11,-4-14,1 12,-2-15,1 6,0-2,-2-1,4-1,-3-1,2-3,1-2,-3-6,1-9,7-2,0-6,0-4,2-4,3-5,0-6,6-4,0-1,2-5,1-2,5-1,4-3,2-5,4 0,1-4,1-5,3 1,3-4,2-2,4 1,1-2,6 2,3-2,2-2,4-1,5-1,-2-1,15 1,-11 0,10-1,-1 4,17 1,-2 4,5 0,2 3,0 2,4 2,3 4,6 7,0 4,0 4,4 9,-1 3,2 5,0 5,1 9,2 6,-1 6,1 4,-3 6,-1 4,-3 11,-1 0,-1 0,-1 12,-3 5,-3 3,-3 2,0 5,-1 2,-2 2,-1 2,-4-2,-2-3,3 3,-3-2,-1-1,0 0,-3-4,-5-2,3-3,-9-3,15-4,-15-1,11-2,-11-9,-1 12,11-12,-10 0,0 8,0-8,0 0,0 0,0 9,0-9,0 0,9 10,-9-10,0 0,0 0,0 0,0-14</inkml:trace>
  <inkml:trace contextRef="#ctx0" brushRef="#br0" timeOffset="138922">4247 12985,'0'0,"0"0,0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0,-17-60,17 60,0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7,-11-7,0 0,0 0,0 0,0 0,0 0,0 0,0 0,0 0,0 0,0 0,0 0,0 0,0 0,0 0,0 0,0 0,0 0,0 0,0 0,0 0,0 0,0 0,0 0,0 0,0 0,0 0,4 9,-4-9,0 0,0 0,0 0,0 0,0 0,0 0,0 0,0 0,0 0,0 0,0 0,0 0,0 0,0 0,0 0,0 0,0 0,0 0,-2 19,2-19,0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0,-8 9,8-9,0 0,0 0,0 0,0 0,0 0,0 0,0 0,0 0,0 0,0 0,0 0,0 0,0 0,0 0,0 13,0-13,0 0,0 0,0 20,0-20,0 0,0 0,0 0,0 0,0 0,0 0,0 0,0 0,0 0,0 0,0 0,0 0,-11 19,11-19,0 0,0 0,0 0,0 0,0 0,0 0,0 0,0 0,0 0,0 0,0 0,0 17,0-17,0 0,0 0,0 0,0 0,0 0,0 0,0 0,0 0,0 0,0 0,0 17,0-17,0 0,0 0,0 0,0 0,0 0,0 0,0 0,0 0,0 0,-1 13,1-13,0 0,0 0,0 0,0 0,0 0,0 0,0 0,0 0,0 10,0-10,0 0,0 0,0 0,0 0,0 0,0 0,0 0,0 10,0-10,0 10,0-10,0 0,0 0,0 0,0 0,0 0,0 8,0-8,0 0,0 0,0 0,0 0,-1 12,1-12,0 0,0 0,0 0,0 12,0-12,0 0,0 0,11 14,-11-14,0 0,-1 17,1-17,8 18,-8-1,8 0,-8 0,7-1,-7 1,8 2,-8 1,0-1,8 2,-8 1,7 2,-8 1,12 0,-12 1,12 1,-11-1,11-2,-11-1,7 2,-7 1,12 0,-4 2,2 0,1-1,-1-3,-3-1,2-3,-1-1,3-1,0 2,1 1,-1-4,2-3,-2 0,2 0,2 0,-1 3,2-2,-1-1,4-2,-2-2,1 1,0-1,-1 3,2-1,0 0,2 3,0 0,2-1,2-2,-2 0,0-2,2 3,3-2,2 2,-3-3,1 1,1-11,-1 14,4-2,1-3,3 1,-5-10,4 10,0-10,2 8,4-1,0-6,1 17,-2-10,6 3,-2 0,7-2,-1 0,6 2,0-3,5 2,1-10,-1 10,3-9,4-1,2 10,4-10,5 9,0-9,2-1,3 1,1 1,3-2,4 1,0 8,5-6,3-5,0 4,3-2,3 2,3-2,5 1,-3-13,4 4,2-2,3-2,1-1,-1 1,2-3,4-1,2-2,4-3,-3-5,4-6,-4-1,2-3,3-4,0-2,-3-8,-2 0,0-7,0-1,-2 0,-1-1,-3-4,-7-1,-3-3,-3-4,-7 1,-3-2,-7 1,-4 0,-9-2,-9 1,-6-3,-8 2,-6-2,-10 1,-3-1,-4-1,-8-3,-5 1,-3 0,-7 4,-11-2,1 7,-1-3,-19 6,7 3,-7-1,-1 1,-7-4,-1 1,-2-2,-3 5,-2 0,-4 1,-5-2,1 1,-3-3,2 2,1 3,-4-4,7 3,-7-3,2-1,0 1,1-4,-1 2,4 1,-7-4,7 3,3-1,-2-1,4-4,-1-2,-1-4,7 0,0 0,7-3,0 2,-1-5,8 1,0-3,4-3,3 3,-1-5,5 4,8-1,-13 0,13 3,-9 0,8-1,1 2,-1 2,-1-1,2 2,10 1,1 0,0 0,2 4,-2-1,7 2,-4 1,3 1,8 3,-2 2,5 2,0-1,1 4,1 0,6 3,3 5,3 3,3 2,-2 0,-1 4,1 4,4 4,3 5,-2 3,0 3,-1 3,-4 2,-1 2,1 4,-1 3,-1 1,-2 3,-3 1,0 2,0 8,-3 0,5 0,-4-2,-1 2,-4 13,-6-13,-2 13,0-4,-1 4,5-1,0 4,-1 0,0 0,-1 1,-4-1,0 3,-2 2,-4 1,1 0,0 2,-2-2,-2 2,2 1,-2 0,-1 1,-4 1,3-1,-10 0,10-1,-10 2,11-5,-11 2,11-2,-12-3,13-1,-12-3,8-1,-8-1,-1-1,11-1,-10-2,0-9,7 13,-7-13,0 0,0 10,0-10,0 0,0 0,0 0,0 0,0 0,0 9,0-9,0 0,0 0,0 0,0 0,0 0,0 0,0 0,0 0,0 0,0 0,0 0,0 0,0 0,0 0,0 0,0 0,0 0,0-15,1-1,-1-5</inkml:trace>
  <inkml:trace contextRef="#ctx0" brushRef="#br0" timeOffset="148979">12510 13303,'0'0,"0"0,0 0,0 0,0 0,0 0,0 0,0 0,0 0,0 0,0 0,0 0,0 0,0 0,0 0,0 0,0 0,0 0,0 0,0 0,0 0,0 0,0 0,0 0,0 0,0 0,0 0,0 0,0 0,0 0,0 0,0 0,0 0,0 0,0 0,0 0,0 0,0 0,0 0,0 0,0 0,0 0,0 0,0 0,0 0,0 0,0 0,0 0,0 0,0 0,0 0,0 0,0 0,0 0,0 0,0 0,0 0,0 0,0 0,0 0,0 0,0 0,0 0,0 0,0 0,0 0,0 0,0 0,0 0,0 0,0 0,0 0,0 0,0 0,0 0,0 0,87-48,-87 48,0 0,0 0,0 0,0 0,0 0,0 0,0 0,15-5,-15 5,0 0,0 0,0 0,0 0,0 0,0 0,0 0,12 0,-12 0,0 0,0 0,0 0,0 0,0 0,0 0,0 0,0 0,0 0,19-8,-19 8,0 0,0 0,19 0,-19 0,0 0,24 0,-24 0,30-10,11 7,5 3,4 0,3 9,0-10,-9 18,0-5,-11 1,-7 2,-11 2,-15 2,0 7,-13 4,-12 4,-8 3,-7-1,-1-4,4-3,4-6,7-4,9-7,7-12,10 10,0-10,14 0,6 0,10 8,3-8,3 11,-2-2,-2 3,-3 6,-5 4,-8 7,-6 8,-10 4,-12 5,-6 0,-12 0,-8 0,-3-7,-8-2,1-8,1-5,-1-6,5-6,6-2,4-9,8-1,4 0,7-15,14-4,-1-5,1-3,9-3</inkml:trace>
  <inkml:trace contextRef="#ctx0" brushRef="#br0" timeOffset="149916">13302 13221,'0'0,"0"0,0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0,24-9,-24 9,0 0,0 0,0 0,0 0,0 0,0 0,0 0,0 0,0 0,0 10,0-10,0 0,0 0,0 0,0 0,0 0,0 0,0 0,0 0,6 6,-6-6,0 0,0 0,0 0,0 0,0 0,0 0,0 0,18 11,-18-11,0 0,0 0,0 0,0 0,0 0,0 0,8 0,-8 0,0 0,0 0,0 0,0 0,0 0,10 0,-10 0,0 0,0 0,0 0,0 0,14 11,-14-11,0 0,0 0,0 0,25 0,-25 0,0 0,0 0,31 11,-31-11,0 0,37 0,-37 0,38 12,6-3,1 1,-1 1,-1 4,-3 2,-9 6,-7 3,-6 5,-18 0,-2 3,-11 1,-12-2,-10-1,-4-4,-3-4,4-6,3-3,7-4,7-3,10-8,11 0,0 11,12-11,14 13,12-3,5 4,4 2,2 1,-2 4,-4 4,-6 2,-7 3,-9-1,-21 7,1 1,-17 1,-14 5,-6-4,-5 0,-5-5,0-4,0-4,4-5,1-2,5-7,4-11,6 0,5-1,3-22,4-4,2-8</inkml:trace>
  <inkml:trace contextRef="#ctx0" brushRef="#br0" timeOffset="151071">13728 12848,'0'0,"0"0,0 0,0 0,0 0,0 0,0 0,0 0,0 0,0 0,0 0,0 0,0 0,0 0,0 0,0 0,0 0,0 0,0 0,0 0,0 0,0 0,0 0,0 0,0 0,0 0,0 0,0 0,0 0,0 0,0 0,0 0,0 0,0 0,0 0,0 0,0 0,0 0,0 0,0 0,0 0,0 0,0 0,0 0,0 0,0 0,0 0,0 0,0 0,0 0,0 0,0 0,0 0,0 0,0 0,0 0,0 0,0 0,0 0,0 0,0 0,0 0,0 0,0 0,0 0,-280-61,251 61,-4-15,-2 15,-36-14,-5 15,-6 1,-3-2,-3 18,-2 6,-2 10,3 4,1 9,5 0,4 5,3 4,9 0,3 3,9 2,5 7,6 0,11 0,11 1,8-1,13-2,1-1,14-1,8 0,8-1,10-3,8-2,8-3,7-4,5-5,3-6,10-1,4-6,0-5,4-8,2-3,3-5,4-3,3-11,-4 1,-1 1,-3-2,-2-16,-3 1,-4-4,-6-5,-6-2,-4-5,-12-8,-5 1,-7-8,-9-2,-7-6,-8-4,-8-6,-13-4,1-5,2-3,-12-1,-7-1,-6 1,-5 3,-10 2,-4 5,-8 0,-2 4,-8 4,-7 6,-5 12,-8 7,-7 10,-8 5,-7 7,-7 3</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6:43.544"/>
    </inkml:context>
    <inkml:brush xml:id="br0">
      <inkml:brushProperty name="width" value="0.05292" units="cm"/>
      <inkml:brushProperty name="height" value="0.05292" units="cm"/>
      <inkml:brushProperty name="color" value="#FF0000"/>
    </inkml:brush>
  </inkml:definitions>
  <inkml:trace contextRef="#ctx0" brushRef="#br0">8486 9761,'0'0,"0"0,0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0,86-8,-86 8,0 0,0 0,0 0,0 0,0 0,0 0,16-11,-16 11,0 0,0 0,0 0,0 0,0 0,10 0,-10 0,0 0,0 0,0 0,0 0,12-11,-12 11,0 0,0 0,0 0,12 0,-12 0,0 0,0 0,14-15,-14 15,0 0,14-8,-14 8,15-10,1-1,0 0,-1-2,3 1,2 0,2-3,3-1,0 1,1-2,4-2,1 1,0-2,3 1,1-1,1 0,3-2,0 2,1 0,0 0,-3-1,0 2,-1 0,-1 1,0-1,2-1,1 0,0-1,1 0,2 0,2 0,5-4,-3 0,2-1,3 0,-3 1,5-1,0-2,1-2,4 2,0-1,-4 3,-1 1,0 1,-4 4,-2 2,-1 1,-3 5,-7 2,-4 10,-9-16,-12 16</inkml:trace>
  <inkml:trace contextRef="#ctx0" brushRef="#br0" timeOffset="555">8876 8596,'0'0,"0"0,0 0,0 0,0 0,0 0,0 0,0 0,0 0,0 0,0 0,0 0,0 0,0 0,0 0,0 0,0 0,0 0,0 0,0 0,0 0,0 0,0 0,0 0,0 0,0 0,0 0,0 0,0 0,0 0,0 0,0 0,0 0,0 0,0 0,0 0,0 0,0 0,0 0,0 0,0 0,0 0,0 0,0 0,0 0,0 0,0 0,0 0,0 0,0 0,0 0,0 0,0 0,84 91,-84-91,53 46,9 11,5 7,2 7,3 7,0 6,-5-2,0 0,0 0,-1-5,3-1,-3-6,-4-4,-3-3,-2-4,-3-3,2-2,-5-3,2-2,-6-3,-3-4,-5-3,-7-9</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7:07.418"/>
    </inkml:context>
    <inkml:brush xml:id="br0">
      <inkml:brushProperty name="width" value="0.05292" units="cm"/>
      <inkml:brushProperty name="height" value="0.05292" units="cm"/>
      <inkml:brushProperty name="color" value="#FF0000"/>
    </inkml:brush>
  </inkml:definitions>
  <inkml:trace contextRef="#ctx0" brushRef="#br0">14306 11179,'0'0,"0"0,0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 12,-58-12,0 0,0 0,0 0,0 0,1-8,-1 8,0 0,0 0,0 0,0 0,0 0,0 0,0 0,0 0,0 0,0 0,0 0,0 0,0 0,0 0,0 0,0 0,0 0,0 0,8-2,-8 2,0 0,0 0,0 0,0 0,0 0,0 0,0 0,0 0,0 0,0 0,0 0,0 0,0 0,0 0,0 0,0 0,0 0,1-8,-1 8,0 0,0 0,0 0,0 0,0 0,0 0,0 0,0 0,0 0,0 0,0 0,0 0,0 0,0 0,0 0,0 0,0 0,0 0,0 0,0 0,0 0,0 0,0 0,0 0,0 0,0 0,0 0,0 0,0 0,0 0,0 0,0 0,0 0,8 0,-8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0,-1 10,1-10,0 0,0 0,0 0,0 0,0 0,0 16,0-16,0 0,0 0,0 0,0 0,0 23,0-23,0 0,0 0,0 0,0 30,0-30,0 0,0 0,0 39,0-39,0 0,7 41,-7-41,0 48,9 5,-1 9,4 4,0 3,3 2,2 3,-1 10,1 6,-4 8,-1 6,-2 2,-12 7,11 2,-11 4,1 4,-17 4,0 2,-2 0,-3-4,-4-2,-3-5,-6-8,-8-3,-5-7,-5-8,-5-3,-5-7,-5-11,-6-8,-6-7,-3-12,-5-6,-4-7,-3-8,-7-5,1-3,-5-15,1 10,3-8,-3-14,1-3,-4-13,-2-9,0-12,2-3,2-8,1-5,1-2,3-6,0-6,3-2,4-2,-1-5,4-3,0 0,0-5,5-1,-1-2,-2-2,1-1,-3 1,1 1,-1-3,-2 0,2-1,-1 2,-2-2,4 1,-3 0,3 6,0 0,-3-2,4 4,-3-2,1 0,0 1,1 2,0 2,-2-6,0 3,-2-2,-1 2,3 3,2-2,-4 1,0 1,1-2,-3 4,0-3,1 0,-2-2,-1-1,0 0,-1 1,1 0,-1 5,-4-2,-1 1,1 5,-4 1,2 1,2 8,0 0,4 5,-2 6,0-2,2 6,-5 1,4 3,-3 6,2 2,4 6,2 3,4 6,3 4,1 6,3 5,0 1,5 4,2 6,2 8,8 0,-1 11,2 8,5 4,0 4,5 1,2 7,3-1,3 3,2 5,2 4,1 5,7 2,2-2,4-1,2-2,1 2,2 3,1 2,1-2,1 1,3-5,4 0,2-5,2 2,-2-2,3 2,3 1,6 1,-8 0,9-5,0-5,1-8,-2-5,-8-7,10-6,-1-3,1 1,0 0,0 0,0 5,-1 0,1 3,13 2,-3-4,0-1,-10-5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8:30.426"/>
    </inkml:context>
    <inkml:brush xml:id="br0">
      <inkml:brushProperty name="width" value="0.05292" units="cm"/>
      <inkml:brushProperty name="height" value="0.05292" units="cm"/>
      <inkml:brushProperty name="color" value="#FF0000"/>
    </inkml:brush>
  </inkml:definitions>
  <inkml:trace contextRef="#ctx0" brushRef="#br0">10489 7352,'0'0,"0"0,0 0,0 0,0 0,0 0,0 0,0 0,0 0,0 0,0 0,0 0,0 0,0 0,0 0,0 0,0 0,0 0,0 0,0 0,0 0,0 0,0 0,0 0,0 0,0 0,0 0,0 0,0 0,0 0,0 0,0 0,0 0,0 0,0 0,0 0,0 0,0 0,0 0,0 0,0 0,0 0,0 0,0 0,0 0,0 0,0 0,0 0,0 0,0 0,0 0,0 0,0 0,0 0,0 0,0 0,0 0,0 0,0 0,0 0,0 0,0 0,0 0,0 0,0 0,0 0,0 0,0 0,0 0,0 0,0 0,0 0,0 0,0 0,7-35,-7 35,0 0,0 0,0 0,0 0,0 0,-2 22,2-22,0 0,0 0,0 0,0 0,-9 33,9-33,0 0,0 0,0 0,-15 42,15-42,0 0,0 0,-23 49,23-49,0 0,-28 55,28-55,-37 61,0 5,-4 4,0-2,7 1,-2-7,3-2,0-1,2 0,4 2,-4 0,2 6,0 3,-3 4,-1 5,1-2,1-4,7-6,0-11,9-11,3-6,-1-8,4-8,9-9,-11-4,11-10,0 0,0 0,0 0,0 0,0 0,0-8,10-8,1-9,5-9,1-9,6-10,3-5,1-5,4 0,5-1,-3 1,4-1,-2 0,0-4,3-3,1-2,5 0,-2-2,2-3,-4 2,1-1,-5 5,2 4,-4 9,-4 8,-5 7,-6 9,-8 9,-11 3,-7 0</inkml:trace>
  <inkml:trace contextRef="#ctx0" brushRef="#br0" timeOffset="6499">8424 7462,'0'0,"0"0,0 0,0 0,0 0,0 0,0 0,0 0,0 0,0 0,0 0,0 0,0 0,0 0,0 0,0 0,0 0,0 0,0 0,0 0,0 0,0 0,0 0,0 0,0 0,0 0,0 0,0 0,0 0,0 0,0 0,0 0,0 0,0 0,0 0,0 0,0 0,0 0,0 0,0 0,0 0,0 0,0 0,0 0,0 0,0 0,43 96,-43-96,0 0,0 0,16 19,-16-19,0 0,19 25,-19-25,23 27,4 5,2 4,11 3,1-1,3-1,6 0,1-5,5 5,6 0,1 2,6 3,6 0,1-3,0-2,2-4,1-3,0-1,-2-3,-2-2,0-2,97 28,-135-51,-4 16,0-15,35 12,-3-12,-2-1,3 1,-5 0,5-13,-6-1,4-4,2-3,-3-1,4-1,-1-2,0 2,2 1,-1-3,2-2,0 1,2-3,3-3,-3-1,5-2,-2-2,0 2,-1-4,3 0,-2-1,4-3,-1-1,0-2,4-2,-3 0,4-2,-2-2,1 0,-1-1,2 3,-2 0,2-1,1 2,-1-2,2 0,3 0,0 1,5-2,3 0,1-2,6-1,2 0,1 1,4-2,0 4,5 1,3 0,2 2,1 4,2 2,3 2,-1 2,2 5,1 2,-1 5,3 3,3 1,-1 2,3 1,3 3,-4 6,3 1,0 8,-2 2,0-1,2-1,0 0,-1 17,2-6,-7 3,3 4,-11 3,-10 3,-1 6,-12 1,-6 5,0 3,-6 3,-1 5,-5 2,-2 2,-6 3,-3 6,-7 3,-7 1,-1 5,0-1,4 0,4 3,5 2,-5-7</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8:48.737"/>
    </inkml:context>
    <inkml:brush xml:id="br0">
      <inkml:brushProperty name="width" value="0.05292" units="cm"/>
      <inkml:brushProperty name="height" value="0.05292" units="cm"/>
      <inkml:brushProperty name="color" value="#FF0000"/>
    </inkml:brush>
  </inkml:definitions>
  <inkml:trace contextRef="#ctx0" brushRef="#br0">17800 10671,'0'0,"0"0,0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 22,-38-22,0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0,-1 12,1-12,0 0,0 0,0 0,0 0,0 0,0 0,0 0,15-1,-15 1,0 0,0 0,0 0,0 0,0 0,0 0,12 13,-12-13,0 0,0 0,0 0,0 0,0 0,12 8,-12-8,0 0,0 0,0 0,0 0,15 11,-15-11,0 0,0 0,0 0,17 11,-17-11,0 0,0 0,19 14,-19-14,0 0,20 14,-20-14,23 15,0-2,-1 3,4 0,-1-1,3 3,-2-2,4 0,-3 1,1-1,2 0,-1 1,0-2,0 2,0 0,2-1,-1 1,0-1,1 0,1 0,-3 2,2-3,0 0,-2-1,1 1,-1-1,0 1,1 1,-2-3,3 0,-3 1,-1-2,1 1,-1 0,3-2,-1 2,0 0,2 1,0 0,-1 0,1-1,-1 2,0-1,-1-1,-1 1,0-3,1 2,0 0,-1 0,1 1,-2 0,0-2,-2 1,0 1,1-1,-1 0,-3 0,-3-2,1 0,-3-1,1-3,-2 2,-1 1,-1-1,1 0,-1 1,-2-2,-1 1,-1-9,-1 14,1-14,-3 12,3-12,-2 10,-8-10,9 8,-9-8,0 0,11 8,-11-8,0 0,10 0,-10 10,0-10,9 0,-9 0,0 0,-1 8,11-8,-10 0,0 0,0 0,10 0,-10 9,0-9,9 0,-9 0,-1 9,13-11,-12 2,0 0,0 9,10-9,-10 0,0 0,0 0,8 0,-8 0,-1 8,1-8,0 0,8 0,-8 0,0 0,0 0,0 0,0 0,0 0,0 0,0 0,0 0,0 0,0 0,0 0,7 0,-7 8,0-8,0 0,0 0,0 0,0 0,0 0,0 0,0 0,0 0,0 0,0 0,0 0,0 0,0 0,0 0</inkml:trace>
  <inkml:trace contextRef="#ctx0" brushRef="#br0" timeOffset="161409">20082 14403,'0'0,"0"0,0 0,0 0,0 0,0 0,0 0,0 0,0 0,0 0,0 0,0 0,0 0,0 0,0 0,0 0,0 0,0 0,0 0,0 0,0 0,0 0,0 0,0 0,0 0,0 0,0 0,0 0,0 0,0 0,0 0,0 0,0 0,0 0,0 0,0 0,184-51,-129 13,7-3,6-8,9-4,2-7,8-6,6-6,5-4,10-6,11-7,12-8,14-7,9-7,11-7,15-6,9-7,14-1,8 0,17 1,8 6,33 5,6 15,-10 13,-15 12,-57 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4:53.531"/>
    </inkml:context>
    <inkml:brush xml:id="br0">
      <inkml:brushProperty name="width" value="0.05292" units="cm"/>
      <inkml:brushProperty name="height" value="0.05292" units="cm"/>
      <inkml:brushProperty name="color" value="#FF0000"/>
    </inkml:brush>
  </inkml:definitions>
  <inkml:trace contextRef="#ctx0" brushRef="#br0">1692 4584,'0'0,"0"0,0 0,0 0,0 0,0 0,0 0,0 0,0 0,0 0,0 0,0 0,0 0,0 0,0 0,0 0,0 0,0 0,0 0,0 0,0 0,0 0,0 0,0 0,0 0,0 0,0 0,0 0,0 0,0 0,0 0,0 0,0 0,0 0,0 0,0 0,0 0,0 0,0 0,0 0,0 0,0 0,0 0,164 62,-164-62,60 21,5 9,8 16,8 17,3 9,7 8,10 5,5 0,7 3,3-4,8-2,10 2,5-3,7-1,-1-7,-9-10,-24-14,-28-15,-28-15,-29-19,-27-10</inkml:trace>
  <inkml:trace contextRef="#ctx0" brushRef="#br0" timeOffset="454.0454">3388 4091,'0'0,"0"0,0 0,0 0,0 0,0 0,0 0,0 0,0 0,0 0,-14 120,14-120,0 0,-21 20,21-20,-20 32,-5 8,-29 43,-21 33,-22 32,-27 44,-30 44,-9 39,1 14,21-13,17-37,20-48,9-49,-2-57</inkml:trace>
  <inkml:trace contextRef="#ctx0" brushRef="#br0" timeOffset="5842.5842">1632 7468,'0'0,"0"0,0 0,0 0,0 0,0 0,0 0,0 0,0 0,0 0,0 0,0 0,0 0,0 0,0 0,0 0,0 0,0 0,0 0,0 0,0 0,0 0,0 0,0 0,0 0,0 0,0 0,0 0,0 0,0 0,0 0,0 0,0 0,0 0,0 0,0 0,0 0,0 0,0 0,0 0,0 0,0 0,0 0,0 0,0 0,0 0,0 0,0 0,0 0,0 0,0 0,0 0,0 0,0 0,0 0,0 0,0 0,0 0,0 0,0 0,0 0,0 0,0 0,0 0,0 0,0 0,0 0,0 0,0 0,0 0,0 0,0 0,0 0,0 0,0 0,118 120,-118-120,26 39,0 1,-4-1,-1-2,0 1,-2-6,5 2,0-6,-1-5,-1-3,-3-8,-4-3,-5-9,-10 0,9 0,-9-22,1-7,10-10,-11-6,2-1,-2-3,0-1,0-2,2-4,24-12,15-11,26-12,26-11,20-3,14-4,2 5,-1 2,-5 7,-6 6,-12 7,-11 10,-19 12,-24 8</inkml:trace>
  <inkml:trace contextRef="#ctx0" brushRef="#br0" timeOffset="81439.1431">1706 9806,'0'0,"0"0,0 0,0 0,0 0,0 0,0 0,0 0,0 0,0 0,0 0,0 0,0 0,0 0,0 0,0 0,0 0,0 0,0 0,0 0,0 0,0 0,0 0,32 92,-32-92,0 0,0 0,0 0,10 12,-10-12,0 0,0 0,20 16,-20-16,0 0,24 22,-24-22,24 21,-3-4,-5-3,-4-4,-12-10,9 0,-9 0,-1 9,10-9,-9 0,18 0,-6-9,3 0,0-2,5-3,8-7,6-9,10-12,9-13,11-11,10-11,12-15,15-11,15-13,18-6,22-6,17 2,13 11,1 20,-5 20,-17 16,-27 15</inkml:trace>
  <inkml:trace contextRef="#ctx0" brushRef="#br0" timeOffset="89128.9118">1319 11638,'0'0,"0"0,0 0,0 0,0 0,0 0,0 0,0 0,0 0,0 0,0 0,0 0,0 0,0 0,0 0,0 0,0 0,0 0,0 0,0 0,0 0,0 0,0 0,0 0,0 0,0 0,0 0,0 0,0 0,0 0,0 0,0 0,0 0,0 0,0 0,0 0,165 116,-138-80,1 0,0-1,0-3,-1-1,-1-2,-6-3,0-1,-4-1,0-8,-3 0,2-7,-3-9,-1 11,-2-11,-1 0,-8 0,17 0,-6 0,5 0,2-19,4-1,3-2,7-8,13-8,9-15,17-16,15-18,17-14,16-14,21-9,22-13,30-9,32-6,26 0,14 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8:54.197"/>
    </inkml:context>
    <inkml:brush xml:id="br0">
      <inkml:brushProperty name="width" value="0.05292" units="cm"/>
      <inkml:brushProperty name="height" value="0.05292" units="cm"/>
      <inkml:brushProperty name="color" value="#FF0000"/>
    </inkml:brush>
  </inkml:definitions>
  <inkml:trace contextRef="#ctx0" brushRef="#br0">19729 13273,'0'0,"0"0,0 0,0 0,0 0,0 0,0 0,0 0,0 0,0 0,49 148,-49-148,0 0,9 24,-9-24,14 23,5-1,13 24,8 1,9 0,6 1,7-5,3-2,-3-14,0-14,0-22,1-18,5-18,1-13,-2-9,-2-9,-8-9,-14-11,-17-13,-20-14,-1-15,-33-8,-11-10,-11-7,-15-3,-7-8,-10-4,-6-4,1-3,-1 2,3-2,4 4,4 7,3-3,-1 4,1-2,4-3,3-1,8-2,6-2,8 3,5 4,3 9,5 5,10-2,19-4,-1-9,25-3,12 1,11 7,13 10,11 14,13 10,8 12,12 4,6 13,3 15,0 18,-2 15,2 18,-8 14,1 14,-9 15,-10 26,-7 14,-8 20,3 18,0 12,-2 17,-6 10,-19-2</inkml:trace>
  <inkml:trace contextRef="#ctx0" brushRef="#br0" timeOffset="174006">21529 9890,'0'0,"0"0,0 0,0 0,0 0,0 0,0 0,0 0,0 0,0 0,0 0,0 0,0 0,0 0,0 0,0 0,0 0,0 0,0 0,0 0,0 0,0 0,0 0,0 0,0 0,0 0,0 0,0 0,0 0,0 0,0 0,0 0,0 0,0 0,0 0,0 0,0 0,0 0,0 0,0 0,0 0,0 0,0 0,90-121,-90 121,24-43,7-4,5-4,6-5,11-6,12-12,18-13,11-12,13-9,12-8,7-10,12-5,6-12,10-4,17-12,14-5,19-8,14-1,11 3,13 1,12 3,8 12,5 12,6 14,-6 14,-9 10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8:57.551"/>
    </inkml:context>
    <inkml:brush xml:id="br0">
      <inkml:brushProperty name="width" value="0.05292" units="cm"/>
      <inkml:brushProperty name="height" value="0.05292" units="cm"/>
      <inkml:brushProperty name="color" value="#FF0000"/>
    </inkml:brush>
  </inkml:definitions>
  <inkml:trace contextRef="#ctx0" brushRef="#br0">22877 12455,'0'0,"0"0,0 0,0 0,0 0,0 0,0 0,0 0,0 0,0 0,0 0,0 0,0 0,0 0,0 0,0 0,0 0,0 0,0 0,0 0,0 0,0 0,0 0,0 0,0 0,0 0,0 0,0 0,0 0,0 0,0 0,0 0,0 0,0 0,0 0,0 0,0 0,0 0,0 0,0 0,0 0,0 0,0 0,0 0,0 0,0 0,0 0,0 0,0 0,0 0,0 0,0 0,0 0,0 0,0 0,0 0,0 0,0 0,0 0,0 0,0 0,0 0,0 0,0 0,0 0,0 0,0 0,0 0,0 0,0 0,0 0,0 0,0 0,0 0,0 0,86 115,-86-115,44 37,8 9,3 4,3 5,-1 4,0 1,-6 3,2 4,1 3,-1 6,-4 1,0 7,-6 5,-6 9,-8 12,-5 12,-9 13,-3 3,-8 1,-2 5,1-1,-18 1,4-4,-6-5,-3-9,-9-7,-4-7,-3-11,-3-9,-1-12,-2-4,-7-9,-8-2,-7-5,-4-5,0-8,5-5,3-8,-2-14,-9-20,-5-9,-4-17,1-11,8 0,6 1,8 0</inkml:trace>
  <inkml:trace contextRef="#ctx0" brushRef="#br0" timeOffset="192147">22531 15720,'0'0,"0"0,0 0,0 0,0 0,0 0,0 0,0 0,0 0,0 0,0 0,0 0,0 0,0 0,0 0,0 0,0 0,0 0,0 0,177 52,-177-52,46 7,-3-7,0 0,-7 0,-5 0,-9-9,-5 9,-4 0,-5-11,-8 11,15 0,-15 0,16-10,-6 10,2-20,2 2,3-6,-2-6,1-8,-3-2,-7-3,3-9,-11-8,10-10,-9-14,-11-3,-2-3,-6-6,3 0,-3 0,3 2,-1 4,3 1,-4-2,-7-7,-8-11,-12-10,-16-10,-10 1,-6 0,2 11,12 11,8 11,15 7,4 1,-1-2,1-4,-2-2,-3-3,-2-2,1 0,-1 3,1 4,8 3,1 5,2 3,5-1,-2 5,1 0,3 5,2 6,5 4,5 4,2 5,13 1,-2 5,2 0,8 4,4 0,7-1,12-3,9-6,14-4,11 0,7 2,6 3,-2 9,-2 13,-7 11,-6 10,-2 10,-5 16,-2 9,-6 13,-3 5,-9 10,-6 2,-5 6,-11 6,-2-5,-15-19</inkml:trace>
  <inkml:trace contextRef="#ctx0" brushRef="#br0" timeOffset="196026">23355 12579,'0'0,"0"0,0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0,-73-33,73 33,0 0,0 0,0 0,0 0,0 0,0 0,0 0,0 0,0 0,0 0,0 0,0 0,0 0,0 0,0 0,0 0,0 0,0 0,0 0,0 0,0 0,0 0,0 0,0 0,0 0,0 0,0 0,0 0,0 0,0 0,0 0,13 14,-13-14,0 0,0 0,0 0,0 0,0 0,0 0,0 0,12 0,-12 0,0 0,0 0,0 0,0 0,0 0,0 0,16 15,-16-15,0 0,0 0,0 0,0 0,0 0,21 14,-21-14,0 0,0 0,0 0,0 0,27 18,-27-18,0 0,0 0,0 0,29 26,-29-26,0 0,0 0,32 32,-32-32,0 0,35 38,-35-38,37 41,4 4,2 1,0 1,8-2,6-7,10-3,11-7,5-9,5-9,-4-10,-4-25,-12-6,-5-13,-14-12,-5-13,-9-21,-12-20,-14-21,-8-12,-23-10,-6 1,-12-2,-13-5,-12-1,-11-1,-13 6,-5 14,-5 16,-9 9,-10 14,-16 7,-16 1,-13 6,-5 6,-3 7,-2 5,2 5,3 0,10-1,11 3,8-3,8 5,4-6,1-6,5-3,1-6,5-9,4-4,6-9,-2-6,8-8,8-5,11-6,6-1,13-10,12-9,13-23,23-17,20-8,18 3,16 22,14 21,9 18,23 6,21 13,20 17,4 26,-7 31,-14 29,-10 24,-5 16,-7 14,-6 16,-7 12,-5 10,-2 10,-4 11,-5 7,-7 10,-3 5,-10 2,-1-6,-3-7,-3-17,10-16,-4-24</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9:05.482"/>
    </inkml:context>
    <inkml:brush xml:id="br0">
      <inkml:brushProperty name="width" value="0.05292" units="cm"/>
      <inkml:brushProperty name="height" value="0.05292" units="cm"/>
      <inkml:brushProperty name="color" value="#FF0000"/>
    </inkml:brush>
  </inkml:definitions>
  <inkml:trace contextRef="#ctx0" brushRef="#br0">24427 16707,'0'0,"0"0,0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47,15-47,0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9,0-9,0 0,0 0,0 0,0 0,0 0,0 0,0 0,0 0,0 0,0 0,0 0,0 0,0 0,0 0,0 0,0 0,0 0,0 0,0 0,0 0,0 0,-12 0,12 0,0 0,0 0,0 0,0 0,0 0,0 0,0 0,0 0,0 0,0 0,0 0,0 0,0 0,0 0,0 0,0 0,0 0,0 0,0 0,0 0,0 0,0 0,-9 7,9-7,0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13,13-13,0 0,0 0,0 0,0 16,0-16,0 0,0 0,-16 24,16-24,0 0,-8 29,8-29,-8 33,8-7,0-26,-8 29,8-4,0-3,1 2,0-2,10-3,0 1,0-2,2-2,1-2,1-1,2-3,1 1,2-2,2 1,-5-10,-1 11,-2-11,2 0,-3 0,0-11,-2 11,-1-17,1 2,-1-7,-11 1,14-4,-13-3,0 6,-1-3,0 0,1 2,-1-2,1-1,-10 1,10 2,-10-1,1-1,-1 5,-3 0,-2 1,-1 5,-5 2,2 0,-1 0,0 1,-2 2,6 9,1-14,1 14,-2-13,-1 13,-1-12,3 2,2-1,0-3,-3-5,0 0</inkml:trace>
  <inkml:trace contextRef="#ctx0" brushRef="#br0" timeOffset="1589">22641 14922,'0'0,"0"0,0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0,-11-88,11 88,0 0,0 0,0 0,0 0,0 0,0 0,0 0,0 0,0 0,0 0,0 0,0 0,0 0,0 0,0 0,0 0,0 0,0 0,0 0,0 0,0 0,0 0,0 0,0 0,0 0,0 0,0 0,0 0,0 0,0 0,0 0,0 0,0 0,0 0,0 0,0 0,0 0,0 0,0-3,0 3,0 0,0 0,0 0,0 0,0 0,0 0,0 0,0 0,0 0,0 0,0 0,0 0,0 0,0 0,0 0,0 0,0 0,0 0,0 0,0 0,0 0,0 0,0 0,0 0,0 0,0 0,0 0,0 0,0 0,0 0,0 0,0 0,-2-4,2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0,0-11,0 11,0 0,0 0,0 0,0 0,0 0,0 0,0 0,0 0,0 0,0 0,0 0,0 0,0 0,0 0,0 0,0 0,0 0,0 0,0 0,0 0,0 0,0 0,0 0,0 0,0 0,0 0,-14 0,14 0,0 0,0 0,0 0,0 0,0 0,0 0,0 0,0 0,0 0,0 0,0 0,0 0,0 0,0 0,0 0,0 0,0 0,0 0,0 0,0 0,0 0,0 0,0 0,0 0,0 0,-8 2,8-2,0 0,0 0,0 0,0 0,0 0,0 0,0 0,0 0,0 0,0 0,0 0,0 0,0 0,0 0,0 0,0 0,0 0,0 0,0 0,0 0,0-9,0 9,0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18,0-18,0 0,0 0,0 0,0 0,0 0,0 0,0 0,0 0,0 0,0 0,0 0,0 0,0 0,0 0,0 0,1 18,-1-18,0 0,0 0,0 0,0 0,0 0,0 0,0 0,0 0,0 0,0 0,0 0,0 0,0 0,0 0,0 21,0-21,0 0,0 0,0 0,0 0,0 0,0 0,0 0,0 0,0 0,0 0,0 0,0 0,0 0,0 24,0-24,0 0,0 0,0 0,0 0,0 0,0 0,0 0,0 0,0 0,0 0,0 0,0 0,1 26,-1-26,0 0,0 0,0 0,0 0,0 0,0 0,0 0,0 0,0 0,0 0,0 23,0-23,0 0,0 0,0 0,0 0,0 0,0 0,0 0,0 0,0 0,0 0,0 24,0-24,0 0,0 0,0 0,0 0,0 0,0 0,0 0,0 0,0 0,14 19,-14-19,0 0,0 0,0 0,0 0,0 0,0 0,0 0,0 0,12 18,-12-18,0 0,0 0,0 0,0 0,0 0,0 0,0 0,14 18,-14-18,0 0,0 0,0 0,0 0,0 0,0 0,14 15,-14-15,0 0,0 0,0 0,0 0,0 0,17 14,-17-14,0 0,0 0,0 0,0 0,18 9,-18-9,0 0,0 0,0 0,22 8,-22-8,0 0,0 0,22 0,-22 0,0 0,23 9,-23-9,20 0,1 0,-21 0,22-18,-1 9,-1-3,-3 2,-4-1,-3-1,-10 3,13-1,-13 10,-1-16,0 4,1-5,-13-4,12-1,-10 1,11 4,-15 2,5 3,-2-2,-2-1,2 1,-1 0,3 4,1-1,-4-1,0-1,-2 1,3 2,1 10,-1-15,1 15,-4-13,2 13,-2-10,1 10,2 0,-1 0,4 0,-1 0,-1 15,-2 0,0 4,1 3,2-2,0-6,0-1,0-13,0 0</inkml:trace>
  <inkml:trace contextRef="#ctx0" brushRef="#br0" timeOffset="3763">19019 14011,'0'0,"0"0,0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37,-34-37,0 0,0 0,0 0,0 0,0 0,0 0,0 0,0 0,-10 0,10 0,0 0,0 0,0 0,0 0,0 0,0 0,0 0,0 0,0 0,0 0,0 0,0 0,0 0,0 0,0 0,-10 10,10-10,0 0,0 0,0 0,0 0,0 0,-9 0,9 0,0 0,0 0,0 0,0 0,-13 18,13-18,0 0,0 0,0 0,-13 21,13-21,0 0,0 0,-14 31,14-31,0 0,-15 38,15-38,-12 43,4-5,9-1,-1-3,1-1,-1-3,12-9,-12-5,19-8,-2-9,2 1,3 0,0-10,0-3,-2-3,0-4,-3 1,-6-4,-1-1,-11-1,14-3,-14-3,1 2,-1-1,1 9,0 4,-21 3,0 1,-5 0,-1 2,2 1,3 11,4-1,4-8,3 8,11 0,-12-10,12-2,0-8,-1-13</inkml:trace>
  <inkml:trace contextRef="#ctx0" brushRef="#br0" timeOffset="4598">20945 11778,'0'0,"0"0,0 0,0 0,0 0,0 0,0 0,0 0,0 0,0 0,0 0,0 0,0 0,0 0,0 0,0 0,0 0,0 0,0 0,0 0,0 0,0 0,0 0,0 0,0 0,0 0,0 0,0 0,0 0,0 0,0 0,0 0,0 0,0 0,0 0,0 0,0 0,0 0,0 0,0 0,22 92,-22-92,0 0,0 0,0 0,0 0,0 0,0 0,0 0,0 0,0 0,2 4,-2-4,0 0,0 0,0 0,0 0,0 0,0 0,0 0,0 0,0 0,0 0,0 0,0 0,0 0,0 0,0 0,0 0,0 0,0 0,0 0,0 0,0 0,0 0,0 0,0 0,0 0,0 0,0 0,0 0,0 0,0 0,0 0,0 0,-1 9,1-9,0 0,0 0,0 0,0 0,9 10,-9-10,0 0,0 0,0 0,0 13,0-13,0 0,0 0,13 19,-13-19,0 0,-1 23,1-23,11 24,-12 2,1-26,8 28,-9-4,1 3,8-3,-9 3,0-1,12-1,-12 1,10-4,-9-5,-1-2,1-15,-25 1</inkml:trace>
  <inkml:trace contextRef="#ctx0" brushRef="#br0" timeOffset="6442">17435 11551,'0'0,"0"0,0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27,33-27,0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0,16-1,-16 1,0 0,0 0,0 0,0 0,0 0,0 0,0 0,0 0,0 0,0 0,0 0,0 0,0 0,8 0,-8 0,0 0,0 0,0 0,0 0,0 0,0 0,0 0,0 0,0 0,0 0,0 0,0 0,0-10,0 10,0 0,0 0,0 0,0 0,0 0,0 0,0 0,0 0,0 0,0 0,4-1,-4 1,0 0,0 0,0 0,0 0,0 0,0 0,0 0,0 0,0 0,0 0,-16-6,16 6,0 0,0 0,0 0,0 0,0 0,0 0,0 0,0 0,0 0,0 0,0 0,0 0,0 0,0 0,0 0,0 0,0 0,0 0,0 0,0 0,0 0,0 0,0 0,0 0,0 0,0 0,0 0,0 0,-11 0,11 0,0 0,0 0,0 0,0 0,0 0,0 0,0 0,0 0,0 0,0 0,0 0,0 0,0 0,-15 1,15-1,0 0,0 0,0 0,0 0,-12 0,12 0,0 0,0 0,0 0,-16 13,16-13,0 0,0 0,-20 21,20-21,0 0,-23 33,23-33,-23 43,4-1,3 2,14-7,-8-4,9-4,10-5,0-6,5-4,3-6,2-8,2 0,7-15,-2-6,1-3,-4-4,-6 6,-6-1,-10 3,-1-2,1 1,-17 0,2 2,2 2,-2 1,-1 2,0 0,2 5,-3 9,1-11,0 13,-2-2,0 0</inkml:trace>
  <inkml:trace contextRef="#ctx0" brushRef="#br0" timeOffset="8595">19727 9502,'0'0,"0"0,0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32,19-32,0 0,0 0,0 0,0 0,0 0,0 0,0 0,0 0,0 0,0 0,0 0,0 0,0 0,0 0,0 0,0 0,0 0,0 0,0 0,0 0,0 0,0 0,0 0,0 0,0 0,0 0,0 0,0 0,0 0,0 0,0 0,0 0,0 0,0 0,0 0,0 0,0 0,0 0,0 0,0 0,0 0,0 0,0 0,0 0,0 0,0 0,0 0,0 0,0 10,0-10,0 0,0 0,0 0,0 0,0 0,-1 13,1-13,0 0,0 0,0 0,0 0,10 19,-10-19,0 0,0 0,0 0,-1 27,1-27,0 0,0 0,12 31,-12-31,0 0,-2 34,2-34,7 32,-8-3,0-3,0-7,1-4,-1-6,1-9,0 10,0-10,0 0,0 11,0-11,0 0</inkml:trace>
  <inkml:trace contextRef="#ctx0" brushRef="#br0" timeOffset="18174">21037 17592,'0'0,"0"0,0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0,68-5,-68 5,0 0,0 0,0 0,0 0,0 0,0 0,0 0,0 0,0 0,0 0,0 0,0 0,0 0,0 0,0 0,0 0,0 0,0 0,0 0,0 0,0 0,0 0,0 0,0 0,0 0,0 0,0 0,0 0,0 0,0 0,0 0,0 0,0 0,0 0,0 0,0 0,0 0,0 0,0 0,0 0,0 0,0 0,0 0,0 0,0 0,0 0,0 0,0 0,0 0,0 0,0 0,0 0,0 0,0 0,0 0,11 0,-11 0,0 0,0 0,0 0,0 0,18 0,-18 0,0 0,0 0,0 0,27-1,-27 1,0 0,0 0,30 0,-30 0,0 0,32 0,-32 0,30 0,0 0,1-1,0 1,0 1,-1-1,-1-10,-1 10,-3 0,-2-10,-1 10,1-15,3 4,-1-2,-7-2,-4-5,-14 0,-1 1,-14 2</inkml:trace>
  <inkml:trace contextRef="#ctx0" brushRef="#br0" timeOffset="18648">21512 17048,'0'0,"0"0,0 0,0 0,0 0,0 0,0 0,0 0,0 0,0 0,0 0,0 0,0 0,0 0,0 0,0 0,0 0,0 0,0 0,0 0,0 0,0 0,0 0,0 0,0 0,0 0,0 0,0 0,0 0,0 0,0 0,93-26,-93 26,0 0,0 0,0 0,0 0,0 0,0 0,-9 15,9-15,0 0,0 0,0 0,0 0,0 0,0 15,0-15,0 0,0 0,0 0,0 0,-16 27,16-27,0 0,0 0,0 0,-11 41,11-41,0 0,0 0,-12 52,12-52,0 0,-9 61,10 3,0-5,-7-2,5-11,2-9,-1-8,-10-12,11-8,-1-9,0 11,0-11,0 16,0-3,-8 4,8-2,-9-5,1-10</inkml:trace>
  <inkml:trace contextRef="#ctx0" brushRef="#br0" timeOffset="206187">22561 16477,'0'0,"0"0,0 0,0 0,0 0,0 0,0 0,0 0,0 0,0 0,0 0,0 0,0 0,-157 82,157-82,-44 19,6-6,-2-2,-1-2,3-1,0-7,-6-2,6 1,-5 1,-2-1,-2 0,-8-10,-10 10,-7-14,1 14,-7-22,1 10,6-1,3-2,12 1,9-2,13 2,7 3,12 2,15 9,0 0,0 0,17 0,6 0,2 0,2 0,7-9,4-8,3 0,6 3,-2 2,0 12,5 10,7 1,9 3,11-5,5 1,3-10,1 17,-3-17,4 12,-6 1,2-1,3-3,-9 0,-8-9,-13 13,-14-6,-4 3,-6-8,-4 8,-7-10,-11 0,-10 0,0 0,0-17,0 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9:34.341"/>
    </inkml:context>
    <inkml:brush xml:id="br0">
      <inkml:brushProperty name="width" value="0.05292" units="cm"/>
      <inkml:brushProperty name="height" value="0.05292" units="cm"/>
      <inkml:brushProperty name="color" value="#FF0000"/>
    </inkml:brush>
  </inkml:definitions>
  <inkml:trace contextRef="#ctx0" brushRef="#br0">19713 13905,'0'0,"0"0,0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19,-19-19,0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0,-8 0,8 0,0 0,0 0,0 0,0 0,0 0,0 0,0 0,0 0,0 0,0 0,-13-9,13 9,0 0,0 0,0 0,0 0,0 0,0 0,0 0,0 0,0 0,-18 0,18 0,0 0,0 0,0 0,0 0,0 0,0 0,0 0,0 0,-21 1,21-1,0 0,0 0,0 0,0 0,0 0,0 0,0 0,-21 0,21 0,0 0,0 0,0 0,0 0,0 0,0 0,-15 0,15 0,0 0,0 0,0 0,0 0,0 0,-14 0,14 0,0 0,0 0,0 0,0 0,-11 1,11-1,0 0,0 0,0 0,-15 17,15-17,0 0,0 0,-19 23,19-23,0 0,-21 30,21-30,-19 36,2-4,17-32,-10 29,10-3,-9 1,9 2,14 0,1-3,7-4,2-6,-1-5,4-11,-2 8,-1-8,-1-12,-4 1,-3-2,-4-2,2-3,-4-5,2-2,-1-2,-1-2,0-1,-11-4,11 2,-11 1,1 2,-15 1,-4 5,-11-1,-14 4,-1 7,-8 15,9-2,13 1,10 9,21-10,0 0,0-20,10-7</inkml:trace>
  <inkml:trace contextRef="#ctx0" brushRef="#br0" timeOffset="559">21480 11433,'0'0,"0"0,0 0,0 0,0 0,0 0,0 0,0 0,0 0,0 0,0 0,0 0,0 0,0 0,0 0,0 0,0 0,0 0,0 0,0 0,0 0,0 0,0 0,0 0,0 0,0 0,0 0,0 0,0 0,0 0,0 0,0 0,0 0,0 0,0 0,0 0,0 0,0 0,0 0,0 0,0 0,0 0,0 0,0 0,0 0,0 0,0 0,0 0,0 0,0 0,0 0,0 0,0 0,0 0,0 0,0 0,0 0,0 0,0 0,0 0,0 0,0 0,0 0,0 0,0 0,0 0,0 0,0 0,0 0,0 0,0 0,0 0,0 0,0 0,0 0,0 0,0 0,0 0,0 0,0 0,0 0,0 0,0 0,0 0,99 78,-99-78,0 0,-2 65,2-65,-2 70,-2 5,-8-11,2-6,9-4,-14-9,14-9,1-7,0-4,-1-9,1-4,9-12</inkml:trace>
  <inkml:trace contextRef="#ctx0" brushRef="#br0" timeOffset="1891">23538 14609,'0'0,"0"0,0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0,-50-12,50 12,0 0,0 0,0 0,0 0,0 0,0 0,0 0,0 0,0 0,0 0,0 0,0 0,0 0,0 0,0 0,0 0,-15 0,15 0,0 0,0 0,0 0,0 0,-16 0,16 0,0 0,0 0,0 0,-24 13,24-13,0 0,0 0,-31 26,31-26,0 0,-34 32,34-32,-31 39,5 8,11 1,16 9,-1 2,37-6,11-5,14-17,7-10,-5-9,-10-12,-12 0,-16 0,-10-1,-16-8,9-10,-10-23,-8-23,-11-13,-8-12,-15 2,-4 8,-4 8,-2 11,6 8</inkml:trace>
  <inkml:trace contextRef="#ctx0" brushRef="#br0" timeOffset="4372">18121 11431,'0'0,"0"0,0 0,0 0,0 0,0 0,0 0,0 0,0 0,0 0,0 0,0 0,0 0,0 0,0 0,0 0,0 0,0 0,0 0,0 0,0 0,0 0,0 0,0 0,0 0,0 0,0 0,0 0,0 0,0 0,0 0,0 0,0 0,0 0,0 0,0 0,0 0,0 0,0 0,0 0,0 0,0 0,0 0,0 0,0 0,0 0,0 0,0 0,0 0,0 0,0 0,0 0,0 0,0 0,0 0,0 0,0 0,0 0,0 0,0 0,0 0,0 0,0 0,0 0,0 0,0 0,0 0,0 0,0 0,0 0,0 0,0 0,0 0,0 0,0 0,0 0,0 0,0 0,0 0,0 0,0 0,0 0,0 0,0 0,-3 25,3-25,0 0,0 0,0 0,0 0,0 0,0 0,0 0,0 0,0 0,0 0,0 0,0 0,0 0,0 0,0 0,0 0,0 0,0 0,0 0,0 0,0 0,0 0,-10-9,10 9,0 0,0 0,0 0,0 0,0 0,0 0,0 0,0 0,0 0,0 0,0 0,0 0,0 0,0 0,0 0,0 0,0 0,0 0,0 0,-14 0,14 0,0 0,0 0,0 0,0 0,0 0,0 0,0 0,-11-10,11 10,0 0,0 0,0 0,0 0,0 0,0 0,-12 0,12 0,0 0,0 0,0 0,0 0,0 0,-15 0,15 0,0 0,0 0,0 0,0 0,-14 0,14 0,0 0,0 0,0 0,-19 25,19-25,0 0,0 0,-17 32,17-32,0 0,-19 40,19-40,-13 48,2 3,10-2,0-1,10-9,11-11,10-9,8-20,7 0,2-16,-3-8,-4-5,-6-3,-8 2,-7-1,-7 3,-11 1,1 0,-1-1,-14 4,-11 1,-5 6,-2 7,-2 1,5 10,11 0,4-10,13 10,1-22,1-10</inkml:trace>
  <inkml:trace contextRef="#ctx0" brushRef="#br0" timeOffset="6890">20327 11485,'0'0,"0"0,0 0,0 0,0 0,0 0,0 0,0 0,0 0,0 0,0 0,0 0,0 0,0 0,0 0,0 0,0 0,0 0,0 0,0 0,0 0,0 0,0 0,0 0,0 0,-162-70,162 70,-17-12,2 5,2 7,4-15,9 15,-10-14,10 14,-18-10,5 10,-6 0,0 1,-5 19,5-4,5 4,4-4</inkml:trace>
  <inkml:trace contextRef="#ctx0" brushRef="#br0" timeOffset="238660">19545 10451,'0'0,"0"0,0 0,0 0,0 0,0 0,0 0,0 0,0 0,0 0,0 0,0 0,0 0,0 0,0 0,0 0,0 0,0 0,0 0,0 0,0 0,0 0,0 0,0 0,0 0,0 0,0 0,0 0,0 0,0 0,0 0,0 0,0 0,0 0,0 0,0 0,0 0,0 0,0 0,0 0,0 0,0 0,0 0,0 0,0 0,0 0,0 0,0 0,0 0,0 0,0 0,0 0,0 0,0 0,0 0,0 0,0 0,0 0,-97 91,97-91,0 0,0 0,0 0,0 0,-11 9,11-9,0 0,0 0,0 10,0-10,0 0,0 0,-12 13,12-13,0 0,-8 14,8-14,-13 18,-3 4,-3 2,0 2,-1 3,2 0,5 2,11-2,1-1,1 1,-1-1,0 3,15 1,0 0,2 2,2-2,1 2,5-2,3 1,2-1,2 0,6-1,-1 0,7-4,0-3,2 0,4-4,2-3,5-2,4-2,6-1,3-2,0 1,-2 0,-3 2,0-1,-5 3,-5-2,-3 0,-4-1,0 2,-4-1,1 0,-2 3,-3 2,2-2,-5 1,-3 1,-3 0,-5-1,-5 2,-5 1,-4-2,-3 2,5 4,3 1,6 4,7 3,6 4,3 0,1-1,-13-15,-26-20</inkml:trace>
  <inkml:trace contextRef="#ctx0" brushRef="#br0" timeOffset="239510">20073 10810,'0'0,"0"0,0 0,0 0,0 0,0 0,0 0,0 0,0 0,0 0,0 0,0 0,0 0,0 0,0 0,0 0,0 0,0 0,0 0,0 0,0 0,0 0,0 0,0 0,0 0,0 0,0 0,0 0,0 0,0 0,0 0,0 0,0 0,0 0,0 0,0 0,0 0,0 0,0 0,0 0,0 0,0 0,0 0,0 0,0 0,0 0,0 0,0 0,0 0,0 0,0 0,0 0,0 0,0 0,0 0,0 0,0 0,0 0,0 0,0 0,0 0,0 0,0 0,0 0,0 0,0 0,0 0,0 0,0 0,0 0,0 0,0 0,0 0,0 0,0 0,0 0,0 0,0 0,0 0,0 0,0 0,0 0,0 0,0 0,0 0,0 0,0 0,0 0,0 0,-75-32,75 32,0 0,0 0,0 0,0 0,0 0,0 0,0 0,-1 16,1-16,0 0,0 0,0 0,0 0,0 0,0 0,0 14,0-14,0 0,0 0,0 0,0 0,0 0,-1 22,1-22,0 0,0 0,0 0,0 0,-1 26,1-26,0 0,0 0,0 0,-2 31,2-31,0 0,0 0,-9 38,9-38,0 0,-1 39,1-39,-10 41,9 1,1-42,-2 44,-10 1,10-2,-16 1,2-3,-2-1,-4-2,-1-4,-2 0,-3-2,-2-3,-5-2,-3 0,-3-6,-4-5,-2 0,-2-7,-1-8,1 11,-1-11,1 1,-2-2,0 0,-4 1,-1-1,-2 1,0 1,4-12,0 10,6 1,-3 0,3-1,-3 15,-1-7,-7 3,-1-1,-5 1,9-10,14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39:46.651"/>
    </inkml:context>
    <inkml:brush xml:id="br0">
      <inkml:brushProperty name="width" value="0.05292" units="cm"/>
      <inkml:brushProperty name="height" value="0.05292" units="cm"/>
      <inkml:brushProperty name="color" value="#FF0000"/>
    </inkml:brush>
  </inkml:definitions>
  <inkml:trace contextRef="#ctx0" brushRef="#br0">22330 10996,'0'0,"0"0,0 0,0 0,0 0,0 0,0 0,0 0,0 0,0 0,0 0,0 0,0 0,0 0,0 0,0 0,0 0,0 0,0 0,0 0,0 0,0 0,0 0,0 0,0 0,0 0,0 0,0 0,0 0,0 0,0 0,0 0,0 0,0 0,0 0,0 0,0 0,0 0,0 0,0 0,0 0,0 0,0 0,0 0,0 0,0 0,0 0,0 0,0 0,0 0,0 0,0 0,0 0,0 0,0 0,0 0,0 0,0 0,0 0,0 0,0 0,0 0,0 0,0 0,0 0,101 14,-101-14,0 0,0 0,0 0,0 0,0 0,0 0,0 0,0 0,0 0,0 0,0 0,0 0,0 0,0 0,0 0,0 0,0 0,0 0,0 0,0 0,0 0,0 0,0 0,0 0,0 0,0 0,0 0,0-11,0 11,0 0,0 0,0 0,0 0,0 0,0 0,0 0,0 0,0 0,0 0,0 0,0-9,0 9,0 0,0 0,0 0,0 0,0 0,0 0,0 0,0 0,0 0,0 0,2-9,-2 9,0 0,0 0,0 0,0 0,0 0,0 0,0 0,0 0,0 0,0 0,0 0,0 0,0 0,0 0,0 0,0 0,-9-11,9 11,0 0,0 0,0 0,0 0,0 0,0 0,0 0,-9 0,9 0,0 0,0 0,0 0,0 0,0 0,0 0,-19 0,19 0,0 0,0 0,0 0,0 0,0 0,-30 19,30-19,0 0,0 0,0 0,0 0,-39 19,39-19,0 0,0 0,0 0,-42 26,42-26,0 0,0 0,-42 30,42-30,0 0,-39 35,39-35,-36 38,7-2,11-1,17-3,-1-4,23 0,5-5,5-1,7-8,5-5,0-9,0 0,-3-18,-3 0,1-3,-5-7,-2-3,-6-2,-9-3,-16 1,1-2,-13 1,-11 1,0 2,-6 5,-3 6,-7 3,-6 8,-4 11,9-1,7 1,13 0,9-10,12-3</inkml:trace>
  <inkml:trace contextRef="#ctx0" brushRef="#br0" timeOffset="1561">18885 10648,'0'0,"0"0,0 0,0 0,0 0,0 0,0 0,0 0,0 0,0 0,0 0,0 0,0 0,0 0,0 0,0 0,0 0,0 0,0 0,0 0,0 0,0 0,0 0,0 0,0 0,0 0,0 0,0 0,0 0,0 0,0 0,0 0,0 0,0 0,0 0,0 0,0 0,0 0,0 0,0 0,0 0,0 0,0 0,0 0,0 0,0 0,0 0,0 0,0 0,0 0,0 0,0 0,0 0,0 0,0 0,0 0,0 0,0 0,0 0,0 0,0 0,0 0,0 0,0 0,0 0,0 0,0 0,0 0,0 0,0 0,0 0,0 0,0 0,0 0,24 65,-24-65,0 0,0 0,0 0,0 0,0 0,8 12,-8-12,0 0,0 0,0 0,0 0,0 14,0-14,0 0,0 0,0 0,15 21,-15-21,0 0,0 0,9 26,-9-26,0 0,7 30,-7-30,9 37,-11 6,14 5,-14 9,0-2,-1-3,2-3,-1-10,1-9,1-9,-1-8,12-13,-11 0,14-31,-3-9,-9-15</inkml:trace>
  <inkml:trace contextRef="#ctx0" brushRef="#br0" timeOffset="3975">20624 8729,'0'0,"0"0,0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0,15-48,-15 48,0 0,0 0,0 0,0 0,0 0,0 0,0 0,0 0,0-12,0 12,0 0,0 0,0 0,0 0,0 0,0 0,0 0,0 0,0 0,0 0,0 0,0 0,0 0,0 0,0 0,-9-9,9 9,0 0,0 0,0 0,0 0,0 0,0 0,0 0,0 0,0 0,0 0,0 0,0-10,0 10,0 0,0 0,0 0,0 0,0 0,0 0,0 0,0 0,0 0,0 0,0 0,0 0</inkml:trace>
  <inkml:trace contextRef="#ctx0" brushRef="#br0" timeOffset="4166">20630 8650,'0'0,"0"0,0 0,0 0,0 0,0 0,0 0,0 0,0 0,0 0,0 0,0 0,30 0,-20 0,-10 0,0 0,0 0,0 0</inkml:trace>
  <inkml:trace contextRef="#ctx0" brushRef="#br0" timeOffset="4988">20572 8498,'0'0,"0"0,0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79,-32-79,0 0,0 0,0 0,14 25,-14-25,0 0,0 0,8 34,-8-34,0 0,11 39,-11-39,12 38,-3-1,-8-2,6 1,-6 3,0 4,0 1,1-6,11-13,5-25</inkml:trace>
  <inkml:trace contextRef="#ctx0" brushRef="#br0" timeOffset="6745">15550 8522,'0'0,"0"0,0 0,0 0,0 0,0 0,0 0,0 0,0 0,0 0,0 0,0 0,0 0,0 0,0 0,0 0,0 0,0 0,0 0,0 0,0 0,0 0,0 0,0 0,0 0,0 0,0 0,0 0,0 0,0 0,0 0,0 0,0 0,0 0,0 0,0 0,0 0,0 0,0 0,0 0,0 0,0 0,0 0,0 0,0 0,0 0,0 0,0 0,0 0,0 0,-155-75,155 75,0 0,-17 2,17-2,-15 0,3 1,-1-1,-2 13,-2 0,-4 1</inkml:trace>
  <inkml:trace contextRef="#ctx0" brushRef="#br0" timeOffset="7711">13631 10871,'0'0,"0"0,0 0,0 0,0 0,0 0,0 0,0 0,0 0,0 0,0 0,0 0,0 0,0 0,0 0,0 0,0 0,0 0,0 0,0 0,0 0,0 0,0 0,0 0,0 0,-145 109,145-109,-15 34,2 10,4 6,9 6,0-6,0-10,12-9,7-12,8-19,6-1,5-16,1-12,1-9,-5-6,-8-2,-6-2,-6 3,-13 8,-2 8,0 6,-17 6,-2 4,-6 3,-2 11,1-13,3 12,6 0,2 0,7-16,7-4</inkml:trace>
  <inkml:trace contextRef="#ctx0" brushRef="#br0" timeOffset="8453">15303 8674,'0'0,"0"0,0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0,-59-29,59 29,0 0,0 0,0 0,-30 37,30-37,0 0,0 0,-28 49,28-49,0 0,-23 53,23-53,-16 49,15-6,2-9,15-10,12-8,5-8,6-8,-1-1,0-20,-5-1,-5-4,-6-5,-9-4,-13 2,0 2,-15 6,-7 4,-6 5,-5 7,-2 9,0-11,0 12,6-14</inkml:trace>
  <inkml:trace contextRef="#ctx0" brushRef="#br0" timeOffset="242528">15290 10573,'0'0,"0"0,0 0,0 0,0 0,0 0,0 0,0 0,0 0,0 0,0 0,0 0,0 0,0 0,0 0,0 0,0 0,0 0,0 0,0 0,0 0,0 0,0 0,0 0,0 0,0 0,0 0,0 0,0 0,0 0,0 0,45 93,-45-93,0 0,0 0,0 0,-1 24,1-24,0 0,0 0,14 21,-14-21,0 0,9 24,-9-24,11 22,6-1,-1-3,0-2,2 1,1 4,3 5,7 12,4 5,7 5,4 3,0-1,-9 1,-2-3,-5 8,1 2,1 5,1 7,1 4,-8 8,5-6,-6-1,3-8,3 0,1 2,1-1,-4-1,-1 0,-4-8,-6 0,1-5,-1-5,-1-4,-2-4,6-9,-1-5</inkml:trace>
  <inkml:trace contextRef="#ctx0" brushRef="#br0" timeOffset="251194">17919 7774,'0'0,"0"0,0 0,0 0,0 0,0 0,0 0,0 0,0 0,0 0,0 0,0 0,0 0,0 0,0 0,0 0,0 0,0 0,0 0,0 0,0 0,0 0,0 0,0 0,0 0,0 0,0 0,40 92,-40-92,0 0,0 0,0 24,0-24,0 0,-10 38,10-38,-12 47,-8 11,-5 5,-5 1,-8-3,-4-5,-4-3,-3-6,0 2,-1-4,-6 4,-4 0,-10 2,-7 0,-12-1,-6-4,-10 0,-3-5,-7-1,-4-3,-2-6,-9-3,-2-4,-3 1,-4-1,1 0,2 2,9-1,16 1,23-5,29 1,24-2,19 1,16 2,23-6</inkml:trace>
  <inkml:trace contextRef="#ctx0" brushRef="#br0" timeOffset="252003">17068 7928,'0'0,"0"0,0 0,0 0,0 0,0 0,0 0,0 0,0 0,0 0,0 0,0 0,0 0,0 0,0 0,0 0,0 0,0 0,0 0,0 0,0 0,0 0,0 0,0 0,0 0,0 0,0 0,0 0,0 0,0 0,0 0,0 0,0 0,0 0,0 0,0 0,0 0,0 0,0 0,0 0,0 0,0 0,0 0,0 0,0 0,0 0,0 0,0 0,0 0,0 0,0 0,0 0,0 0,0 0,0 0,0 0,-66 91,66-91,0 0,0 0,0 41,0-41,0 0,16 47,-16-47,22 52,9 3,10 2,10 0,9 4,12-3,6-3,9-3,5 1,8-4,6-5,5 1,8-2,3-4,8-2,5-2,1-6,5-3,-1-4,-1-5,-3-4,-3-5,-3-1,0-9,2 15,0-3,1 3,4 3,-2 1,-14-11</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0:03.031"/>
    </inkml:context>
    <inkml:brush xml:id="br0">
      <inkml:brushProperty name="width" value="0.05292" units="cm"/>
      <inkml:brushProperty name="height" value="0.05292" units="cm"/>
      <inkml:brushProperty name="color" value="#FF0000"/>
    </inkml:brush>
  </inkml:definitions>
  <inkml:trace contextRef="#ctx0" brushRef="#br0">22165 9903,'0'0,"0"0,0 0,0 0,0 0,0 0,0 0,0 0,0 0,0 0,0 0,0 0,0 0,0 0,0 0,0 0,0 0,0 0,0 0,0 0,0 0,0 0,0 0,0 0,0 0,0 0,0 0,0 0,0 0,0 0,0 0,0 0,0 0,0 0,0 0,0 0,0 0,0 0,0 0,0 0,0 0,0 0,0 0,0 0,0 0,0 0,0 0,0 0,0 0,0 0,0 0,0 0,0 0,0 0,0 0,0 0,0 0,0 0,0 0,0 0,0 0,0 0,0 0,0 0,0 0,0 0,0 0,0 0,0 0,0 0,0 0,0 0,0 0,0 0,0 0,0 0,0 0,0 0,0 0,0 0,0 0,0 0,0 0,0 0,0 0,0 0,0 0,0 0,0 0,0 0,-9-106,9 106,0 0,0 0,0 0,0 0,0 0,0 0,0 0,0 0,0 0,0 0,0 0,0 0,0 0,0-11,0 11,0 0,0 0,0 0,0 0,0 0,0 0,0 0,0 0,0 0,0 0,0 0,0 0,0-8,0 8,0 0,0 0,0 0,0 0,0 0,0 0,0 0,0 0,0 0,0 0,0 0,0 0,0 0,0 0,0 0,0 0,0 0,0 0,0 0,0 0,0 0,0 0,0 0,1-21,-1 21,0-9,0 9,0 0,0 0,0 0,0 0,0 0,0 0,0 0,0 0,-12 0,12 0,0 0,0 0,0 0,0 0,0 0,0 0,0 0,-8-11,8 11,0 0,0 0,0 0,0 0,0 0,0 0,-17 0,17 0,0 0,0 0,0 0,0 0,0 0,-22 8,22-8,0 0,0 0,0 0,0 0,-27 15,27-15,0 0,0 0,0 0,-28 19,28-19,0 0,0 0,-27 23,27-23,0 0,-22 26,22-26,-13 22,12-1,1-4,16-2,5-3,7-12,4 0,1 0,0-18,-1-4,-6-3,-3-4,-8 0,-4-1,-10-3,-11-2,-7 1,-7 2,-3 5,-3 7,1 4,1 5,6 11,5-14,8 5</inkml:trace>
  <inkml:trace contextRef="#ctx0" brushRef="#br0" timeOffset="1561">18782 6307,'0'0,"0"0,0 0,0 0,0 0,0 0,0 0,0 0,0 0,0 0,0 0,0 0,0 0,0 0,0 0,0 0,0 0,0 0,0 0,0 0,0 0,0 0,0 0,0 0,0 0,0 0,0 0,0 0,0 0,0 0,0 0,0 0,0 0,0 0,0 0,0 0,0 0,0 0,0 0,0 0,0 0,0 0,0 0,0 0,0 0,0 0,0 0,0 0,0 0,0 0,0 0,0 0,0 0,0 0,0 0,0 0,51 72,-51-72,0 0,0 0,0 0,1 23,-1-23,0 0,0 0,1 32,-1-32,0 0,-1 38,1-38,2 45,-15 3,13-1,-14 1,14-5,1-8,-1-9,0-13,8-13</inkml:trace>
  <inkml:trace contextRef="#ctx0" brushRef="#br0" timeOffset="3100">11550 4364,'0'0,"0"0,0 0,0 0,0 0,0 0,0 0,0 0,0 0,0 0,0 0,0 0,0 0,0 0,0 0,0 0,0 0,0 0,0 0,0 0,0 0,0 0,0 0,0 0,0 0,0 0,0 0,0 0,0 0,0 0,0 0,0 0,0 0,0 0,0 0,0 0,0 0,0 0,0 0,0 0,0 0,0 0,0 0,0 0,0 0,0 0,0 0,0 0,0 0,0 0,0 0,0 0,0 0,0 0,0 0,0 0,0 0,0 0,0 0,0 0,0 0,0 0,0 0,0 0,113-112,-63 80,-1 7,-8 9,-12 14,-14 2,-17 33,-11 7,-8 12,-5 6,-3 2,-1-5,2 0,-2-8,7-7,10-9,12-9,0-7,14-3,9-12,7-1,5 1,6-21,5-2,-2-5,-1 0,-3-1,-5 1,-7 2,-1 2</inkml:trace>
  <inkml:trace contextRef="#ctx0" brushRef="#br0" timeOffset="5834">12598 11014,'0'0,"0"0,0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0,-41-8,41 8,0 0,0 0,0 0,0 0,0 0,0 0,0 0,0 0,0 0,0 0,0 0,0 0,0 0,0 0,0 0,0 0,0 0,0 0,0 0,0 0,0 0,0 0,0 0,0 0,0 0,0 0,0 0,0 0,0 0,0 0,0 0,0 0,0 0,0 0,0 0,0 0,0 0,0 0,0 0,0 0,0 0,0 0,0 0,0 0,-7-9,7 9,0 0,0 0,0 0,0 0,0 0,0 0,0 0,0 0,0 0,-11 0,11 0,0 0,0 0,0 0,0 0,0 0,0 0,0 0,0 0,0 0,0 0,0 0,-18 25,18-25,0 0,0 0,0 0,-14 27,14-27,0 0,0 0,-14 37,14-37,0 0,-11 42,11-42,-9 40,9-3,0-3,9 0,7-2,5-3,3-5,5-12,3-11,-3-1,-1-12,0-10,-5-3,-6 0,-3 3,-14-3,0-5,0-6,-8-2,-7 1,-4 5,-7 5,-5 5,-3 3,3 5,-1 2,-4-4,-4-4,-9-3</inkml:trace>
  <inkml:trace contextRef="#ctx0" brushRef="#br0" timeOffset="6535">9791 10918,'0'0,"0"0,0 0,0 0,0 0,0 0,0 0,-157-43,157 43,-47-17,3 5,-61-13,85 25,1-9,2 9,-17 0,2 0,8 23,1 15,4 13,9 7,9-5,0-13,22-17,0-13,12-10,4-17,4-12,-2-9,-6-8,-7-6,-6-3,-5 5,-14 3,10 10,-11 8,-21 10,-4 19,-5 1,0 12,7 2,7-7,16-8,0-23,18-19</inkml:trace>
  <inkml:trace contextRef="#ctx0" brushRef="#br0" timeOffset="7058">11377 8504,'0'0,"0"0,0 0,0 0,0 0,0 0,0 0,0 0,0 0,0 0,0 0,0 0,0 0,0 0,0 0,0 0,0 0,0 0,0 0,0 0,0 0,0 0,0 0,0 0,0 0,0 0,0 0,0 0,0 0,0 0,0 0,0 0,0 0,0 0,0 0,0 0,0 0,0 0,0 0,0 0,0 0,0 0,0 0,0 0,0 0,0 0,0 0,0 0,0 0,0 0,0 0,0 0,0 0,0 0,0 0,52 104,-53-70,1-34,0 0,13 40,-13-40,0 45,-1 2,0-4,1-9,0-11,0-10,0-13</inkml:trace>
  <inkml:trace contextRef="#ctx0" brushRef="#br0" timeOffset="8065">7140 10862,'0'0,"0"0,0 0,0 0,0 0,0 0,0 0,0 0,0 0,0 0,0 0,0 0,0 0,0 0,0 0,0 0,0 0,0 0,0 0,0 0,0 0,0 0,0 0,0 0,0 0,0 0,0 0,0 0,0 0,0 0,0 0,0 0,0 0,0 0,0 0,0 0,0 0,0 0,0 0,0 0,0 0,0 0,0 0,0 0,0 0,0 0,0 0,0 0,0 0,0 0,0 0,0 0,0 0,0 0,0 0,0 0,-36 104,36-104,0 0,0 0,-8 31,8-31,0 0,-10 46,10-46,-2 56,-8-8,10-12,8-16,8-20,3 0,6 0,-1-13,-2-4,-3-9,-3-9,-6-7,-9-5,-1 0,-17 11,-5 12,-7 14,-8 11,-3 21,-3-2,-3-5,0-15</inkml:trace>
  <inkml:trace contextRef="#ctx0" brushRef="#br0" timeOffset="8647">4940 10852,'0'0,"0"0,0 0,0 0,0 0,0 0,0 0,0 0,0 0,0 0,0 0,0 0,-18 92,18-92,0 0,0 0,-49 67,49-67,0 0,-1 15,1-15,0 17,0-2,-1 19,10-2,-1-6,4-7,2-8,1-11,2 0,-1-16,4-4,-5-9,-1-10,-3-5,-10-4,0 3,0 10,-18 10,0 11,-5 14,-1 0,5 0,7 0,12-23,0-26</inkml:trace>
  <inkml:trace contextRef="#ctx0" brushRef="#br0" timeOffset="9120">6052 8259,'0'0,"0"0,0 0,0 0,0 0,0 0,0 0,0 0,0 0,0 0,0 0,0 0,0 0,0 0,0 0,0 0,0 0,0 0,0 0,0 0,0 0,0 0,-69-88,69 88,0 0,0 0,0 0,-13-18,13 18,0 0,0 0,-14-18,14 18,0 0,-13-15,13 15,-33-28,33 28,0 0,0 0,0 0,-10 22,10 7,-12 14,11 13,-14 6,3 0,11-2,-12-12,13-12,-1-14,17-14,-6-8</inkml:trace>
  <inkml:trace contextRef="#ctx0" brushRef="#br0" timeOffset="11253">7799 6599,'0'0,"0"0,0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0,79-54,-79 54,0 0,0 0,27-16,-27 16,0 0,32-15,-32 15,33-16,-3 3,-3 3,-6 10,-4 0,-5-2,-12 2,13 13,-13 1,0 4,-1 0,0 2,1 0,-14 3,0 0,-3 0,0 0,2-2,3-4,2 1,-2-6,3-1,1-11,8 12,0-12,0 0,0 0,0 0,0 0,0 0,0 0,0 0,0 0,0 0,0 0,0 0,0 0,0 0,0 0,0 0,0 0,0 0,0 0,0 0,0 0,0 0,0 0,0 0,0 0,0 0,0 0,0 0,0 0,0 0,0 0,0 0,0 0,0 0,8 0,2-11,1 11,5-13,3 4,3 1,1 0,0-3,-3 11,-2-14,-2 14,-2-9,-3 9,-1 0,-2-9,-8 9,13 0,-13 0,13 0,-13-8,8 8,-8 0,0 0,0 0,0 0,1-9,-14-1,4-3,0-5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5:11.072"/>
    </inkml:context>
    <inkml:brush xml:id="br0">
      <inkml:brushProperty name="width" value="0.05292" units="cm"/>
      <inkml:brushProperty name="height" value="0.05292" units="cm"/>
      <inkml:brushProperty name="color" value="#FF0000"/>
    </inkml:brush>
  </inkml:definitions>
  <inkml:trace contextRef="#ctx0" brushRef="#br0">10449 7513,'0'0,"0"0,0 0,0 0,0 0,0 0,0 0,0 0,0 0,0 0,0 0,0 0,0 0,0 0,0 0,0 0,0 0,0 0,0 0,0 0,0 0,0 0,0 0,0 0,0 0,0 0,0 0,0 0,0 0,0 0,0 0,0 0,0 0,0 0,0 0,0 0,0 0,0 0,0 0,0 0,-163-20,163 20,0 0,-25 0,25 0,-22 0,1 0,1 0,1 9,-2-9,-4 20,1 10,-1 14,-3 16,-6 13,-3 10,1 9,-1 5,3 2,-1-2,1-1,2-1,2-5,1 2,-2-1,0 0,6-5,0-8,3-11,6-15,2-15,14-16,-12-11,12-10,0-24,11-9,3-13,-1-12,5-8,3-4,6-8,3-5,10-8,1-6,8-11,3-11</inkml:trace>
  <inkml:trace contextRef="#ctx0" brushRef="#br0" timeOffset="5929.1856">8453 7591,'0'0,"0"0,0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0,-45-26,45 26,0 0,0 0,0 0,0 0,0 0,0 0,0 0,0 0,0 0,0 0,0 0,0 0,0 0,0 0,0 0,0 0,0 0,0 0,0 0,0 0,0 0,0 0,0 0,0 0,0 0,0 0,0 0,0 0,0 0,0 0,0-9,0 9,0 0,0 0,0 0,0 0,0 0,0 0,0 0,0 0,0 0,0 0,0 0,0 0,0 0,0 0,0 0,0 0,0 0,0 0,0 0,0 0,0 0,0 0,0 0,0 0,0 0,0 0,0 0,0 0,0 0,-9-9,9 9,0 0,0 0,0 0,0 0,0 0,0 0,0 0,0 0,0 0,0 0,0 0,0 0,0 0,0 0,0 0,0 0,0 0,0 0,0 0,0 0,0 0,0 0,0 0,0 0,0 0,0 0,0 0,0 0,0 0,0 0,0 0,0 0,0 0,0 0,0 0,0 0,0 0,0 0,0 0,0 0,0 0,0 0,0 0,0 0,0 0,0 0,0 0,9 0,-9 0,0 0,0 0,0 0,0 0,0 0,0 0,0 0,0 0,14 11,-14-11,0 0,0 0,0 0,0 0,0 0,0 0,0 0,16 8,-16-8,0 0,0 0,0 0,0 0,0 0,0 0,21 11,-21-11,0 0,0 0,0 0,0 0,0 0,24 13,-24-13,0 0,0 0,0 0,0 0,26 14,-26-14,0 0,0 0,0 0,30 18,-30-18,0 0,0 0,37 19,-37-19,0 0,35 18,-35-18,39 19,3-6,2-2,4-11,1 0,2 0,4-16,5 1,4-3,10-6,-1-6,9-7,-2-10,-1-10,-3-5,1-4,-6 3,5 0,1 2,-3 4,3-1,3-3,-4 5,0 4,2-1,2 6,1 5,5 4,-3 2,6 5,-3 2,0-1,3 6,4 4,-1-1,3 6,3 1,-1 1,4 0,3 5,4 6,-5-12,4 13,2-9,1 10,5-1,0 0,3 1,3-1,1-1,3 1,-1 8,3-8,2-1,-1 12,-2-12,1 1,1 13,5-15,1 15,3-14,2 14,-1-15,4 11,-4-11,0 3,-1-1,1-1,-1 1,3-10,0-4,-3-3,-2 2,1 3,-1 1,2 1,-2 0,-2-1,-2 1,-6-3,-10 1,3-1,0 2,-2-3,6-3,-1-5,-3-3,1 1,-6-1,-8 2,-5 2,-8 5,3 2,-2 0,-3 4,0 1,-6-2,-5 3,-4 7,1-7,-4 9,-7-3,-1 3,-9 0,-3-1,-4 13,-7-1,-6 6,0 2,-7 5,-3 2,-4 7,-6 4,-2 4,0 0,-2-1,1-7,0-2,0-3,-1-3,-3-3,-7-7,11-4,-12-11,10-10,-11-13</inkml:trace>
  <inkml:trace contextRef="#ctx0" brushRef="#br0" timeOffset="9652.9302">21443 7486,'0'0,"0"0,0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88,34-88,0 0,0 0,-15 28,15-28,0 0,-20 39,20-39,-23 51,-2 10,-7 12,-3 10,-7 10,-8 9,-5 13,-3 8,3 1,0 2,7-5,3-12,8-15,12-21,7-23,7-21,12-15,-1-14,0 11,0-11,10 0,-2 0,-8 0,-1-27</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5:26.592"/>
    </inkml:context>
    <inkml:brush xml:id="br0">
      <inkml:brushProperty name="width" value="0.05292" units="cm"/>
      <inkml:brushProperty name="height" value="0.05292" units="cm"/>
      <inkml:brushProperty name="color" value="#FF0000"/>
    </inkml:brush>
  </inkml:definitions>
  <inkml:trace contextRef="#ctx0" brushRef="#br0">17805 10612,'0'0,"0"0,0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58,8-58,0 0,0 0,0 0,0 0,0 0,0 0,0 0,0 0,0 0,0 0,0 0,0 0,0 0,0 0,0 0,0 0,0 0,0 0,0 0,0 0,0 0,0 0,0 0,0 0,0 0,0 0,0 0,0 0,0 0,0 0,0 0,0 0,0 0,0 0,0 0,0 0,0 0,0 0,0 0,0 0,0 0,0 0,0 0,0 0,0 0,0 0,0 0,0 0,0 0,0 0,0 0,0 0,0 0,0 0,0 0,0 0,0 0,11-1,-11 1,0 0,0 0,0 0,0 0,0 0,0 0,0 0,0 0,0 0,9 0,-9 0,0 0,0 0,0 0,0 0,0 0,0 0,0 0,0 0,11 0,-11 0,0 0,0 0,0 0,0 0,0 0,0 0,0 0,10 0,-10 0,14-1,-14 1,0 0,0 0,0 0,0 0,0 0,17 0,-17 0,0 0,0 0,0 0,0 0,20 0,-20 0,0 0,0 0,0 0,23 8,-23-8,0 0,0 0,26 0,-26 0,0 0,30 17,-30-17,34 12,4 7,3 3,5 0,2 4,3 5,4 1,2 4,4 3,1 0,2 1,0-2,0 2,2 0,0 2,3 2,3 1,1-2,-2 1,0-3,-1 0,-3 0,0-1,-2-2,-1 2,-2-2,-3-2,-4-1,-4-7,-3 0,-1-2,-6-4,0-1,-6-2,1 0,-3-1,-4-3,-5-1,-5-4,-5-11,-5 14,-9-13,0 0,0 0,0 0,-1 10,1 2</inkml:trace>
  <inkml:trace contextRef="#ctx0" brushRef="#br0" timeOffset="3022.6044">21975 12895,'0'0,"0"0,0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0,-35 0,0 0,0 0,0 0,0 0,0 0,0 0,0 0,0 0,0 0,0 0,0 0,0 0,0 0,0 0,0 0,0 0,0 0,0 0,-17 0,17 0,0 0,0 0,0 0,0 0,0 0,0 0,0 0,0 0,0 0,0 0,0 0,0 0,0 0,0 0,0 0,0 0,0 0,0 0,0 0,0 0,0 0,0 0,0 0,0 0,0 0,-14 8,14-8,0 0,0 0,0 0,0 0,0 0,0 0,0 0,0 0,0 0,0 0,0 0,0 0,0 0,0 0,0 0,0 0,0 0,0 0,0 0,0 0,0 0,-8 0,8 0,0 0,0 0,0 0,0 0,0 0,0 0,0 0,0 0,-2 9,2-9,0 0,0 0,0 0,0 0,0 0,0 0,0 0,-9 0,9 0,1 10,-1-10,0 0,0 0,0 0,0 0,0 0,-16 13,16-13,0 0,0 0,0 0,0 0,-13 16,13-16,0 0,0 0,0 0,-16 24,16-24,0 0,0 0,-19 30,19-30,0 0,-22 40,22-40,-23 45,-4 6,-1 5,-1 2,-2 2,-1-1,-3 3,-8 4,-8 12,-11 13,-8 14,1 11,5-1,4-2,6-10,6-10,9-9,4-19,3-7,3-15,5-5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5:34.420"/>
    </inkml:context>
    <inkml:brush xml:id="br0">
      <inkml:brushProperty name="width" value="0.05292" units="cm"/>
      <inkml:brushProperty name="height" value="0.05292" units="cm"/>
      <inkml:brushProperty name="color" value="#FF0000"/>
    </inkml:brush>
  </inkml:definitions>
  <inkml:trace contextRef="#ctx0" brushRef="#br0">20406 14216,'0'0,"0"0,0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8,11-8,0 0,0 0,0 0,0 0,0 0,0 0,0 0,0 0,0 0,0 0,0 0,0 0,0 0,0 0,0 0,0 0,0 0,0 0,0 0,0 0,0 0,0 0,0 0,0 0,0 0,0 0,0 0,0 0,0 0,0 0,0 0,0 0,0 0,0 0,0 0,0 0,0 0,0 0,0 0,0 0,0 0,0 0,0 0,0 0,0 0,0 0,0 0,0 0,0 0,0 0,0 0,0 0,0 0,0 0,0 0,0 0,0 0,0 0,0 0,0 0,0 0,0 0,0 0,0 0,0 0,0 0,0 0,0 0,0 0,0 0,0 0,0 0,0 0,11 0,-11 0,-1-9,1 9,0 0,0 0,0 0,0 0,0 0,0 0,0 0,0 0,0 0,0 0,0 0,0 0,0 0,0 0,0 0,0 0,0 0,0 0,0 0,0 0,0 0,0 0,0 0,0 0,0 0,0 0,0 0,0 0,0 0,0 0,0 0,0 0,0 0,11 0,-11 0,0 0,0 0,0 0,0 0,0 0,0 0,0 0,0 0,0 0,0 0,0 0,0 0,0 0,0 0,0 0,0 0,0 0,0 0,0 0,0 0,0 0,0 0,0 0,0 0,0 0,0 0,0 0,0 0,0 0,0 0,0 0,0 0,-2-13,2 13,0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0,0-4,0 4,0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0,-15 0,8 9,-8-9,0 0,0 0,0 0,0 0,0 0,15 9,-15-9,0 0,0 0,0 0,0 0,20 12,-20-12,0 0,0 0,0 0,25 16,-25-16,0 0,0 0,28 16,-28-16,0 0,27 16,-27-16,31 14,-2-2,-29-12,28 0,3 0,-2 1,-3-1,0-14,1-6,-5-8,0-6,-1-9,-1-10,-3-10,0-5,-4-3,-5-2,-7-5,2-3,0-6,0 3,-14-3,-1 1,2-2,-3-3,0-4,-1 3,-4 3,1 5,-1 6,-4 5,-2 2,-6 6,0 2,-4 4,-2 4,-2-2,0 0,-6 3,0 0,-2 1,-3 0,0 4,1-2,-3 1,1 0,-3-1,-1 1,2 0,-1 1,1-2,-1 1,0-4,-1-2,2-1,0-4,0-2,5-6,-3-7,3-2,3-4,3-3,5-4,0 0,3-4,7-1,4-4,6-7,3-1,4-6,3 1,11-1,-1 0,0-2,0-3,24-6,-7 2,5-4,-2 2,7-1,-1 0,7 2,3-2,6 2,4 0,5 0,1 3,4 1,1 4,3 1,2 3,3 2,1 4,3 4,0 6,2 3,6 4,1 2,5 4,0 9,1 5,-2 9,-5 9,-1 10,-1 8,-2 8,-1 8,-3 4,-8 12,-2-1,-4 18,-6-2,-3 8,-1 4,-7 5,-6 6,-2 2,-8 3,1 1,-4 0,-1 0,-1 1,-5-3,-3-2,-2-6,-3-9,2-6,1-10,1-10,1-23,0-7</inkml:trace>
  <inkml:trace contextRef="#ctx0" brushRef="#br0" timeOffset="1275.255">23129 8296,'0'0,"0"0,0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0,-11 16,11-16,0 0,0 0,0 0,0 0,-17 18,17-18,0 0,0 0,0 0,-25 29,25-29,0 0,0 0,-34 42,34-42,0 0,-45 59,45-59,-52 73,-7 14,-5 9,64-96,-70 105,-1 4,-1 2,-1 0,7-8,8-9,7-16,10-17,12-16,7-12,0-13,-1-8</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5:38.950"/>
    </inkml:context>
    <inkml:brush xml:id="br0">
      <inkml:brushProperty name="width" value="0.05292" units="cm"/>
      <inkml:brushProperty name="height" value="0.05292" units="cm"/>
      <inkml:brushProperty name="color" value="#FF0000"/>
    </inkml:brush>
  </inkml:definitions>
  <inkml:trace contextRef="#ctx0" brushRef="#br0">22729 15609,'0'0,"0"0,0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19,53-19,0 0,0 0,0 0,0 0,0 10,0-10,0 0,0 0,0 0,-17 0,17 0,0 0,0 0,-10 10,10-10,0 0,0 0,0 0</inkml:trace>
  <inkml:trace contextRef="#ctx0" brushRef="#br0" timeOffset="1628.3256">22623 15638,'0'0,"0"0,0 0,0 11,0-11,0 0,0 0,0 0,0 0,0 0,0 0,0 0,0 0,0 0,0 0,0 0,0 0,0 0,0 0,0 0,0 0,0 0,0 0,0 0,0 0,0 0,0 0,0 0,8-10,-8 10,0 0,0 0,0 0,0 0,0 0,8-8,-8 8,0 0,0 0,0 0,0 0,0 0,0 0,0 0,0 0,0 0,0 0,0 0,0 0,0 0,0 0,0 0,0 0,0 0,0 0,9 0,-9 0,21 9,1 7,8 7,3 2,0 0,2 1,1 2,8 0,5 3,3 1,8-5,-1-6,2-21,-4-2,-7-24,-3-12,-12-11,-8-11,-3-19,-11-5,-14-20,6-10,-6-1,-14-9,1 4,-6-5,1 6,-9 3,-4 6,-1 9,-4 6,-5 2,-1 7,-6 4,0 5,-3 10,3 6,-3 1,-1 3,-3 1,2 5,1 1,-2 5,1-1,1 4,-3-3,1 1,-2-8,0-7,4-8,-4-6,3-2,1-1,2-6,-2-5,5-6,1-7,5-4,4-6,7-2,1 0,5-5,4 3,3-3,5-2,6 2,11-3,0 6,11-1,5 6,7 7,6 4,5 9,5 8,5 6,1 11,2 13,3 9,1 17,2 11,3 14,-3 0,0 31,-3 2,-1 10,-9 16,-7 6,-5 12,-10 9,-3 5,-4 3,-2-7,-3-11,-2-13,-2-11,4-10,-2-9,1-5,1-6,-2-9,-8-13</inkml:trace>
  <inkml:trace contextRef="#ctx0" brushRef="#br0" timeOffset="3566.7132">22965 12660,'0'0,"0"0,0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84,-56-84,0 0,0 0,0 0,14 15,-14-15,0 0,0 0,19 19,-19-19,0 0,26 20,-26-20,33 23,5 2,8 0,3-1,6-7,7-17,-2-1,8-9,1-16,-1-11,4-12,-4-10,-2-9,0-14,-5-11,-3-7,-2-10,-9-3,-6 0,-10-2,-11 4,-7-2,-11 4,-2 0,-15 4,-5-1,-7 2,-6 4,-11 4,-5 7,-3 9,-6 7,-3 8,-2 6,-3 3,0 3,-5 5,0 5,-11 1,-6 7,3 8,-1 4,10 6,0 1,-1 1,-3 1,0-1,-3 2,0 1,-2 2,2 0,0-1,1 1,5-1,-3-2,5-5,0-2,3-5,5-4,2-3,3-5,5-4,1-2,4-6,8-8,4-8,11-10,6-8,11-3,5-8,8-1,-2-7,15 0,-2-2,6 2,-1 5,5 0,5 4,6-3,2 2,8 0,3 2,-1 8,4 7,3 5,3 7,0 5,3 5,0 6,-2 6,-3 12,-4 11,-3 11,-5 9,-4 15,-5-1,-1 7,-2 6,-2 6,-3 7,-3 9,-4 6,-4 5,-1 0,-2-1,-1-6,-8-8,12-6,-12-6,8-7,-10-6,11-9,-10-11,11-22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47:57.572"/>
    </inkml:context>
    <inkml:brush xml:id="br0">
      <inkml:brushProperty name="width" value="0.05292" units="cm"/>
      <inkml:brushProperty name="height" value="0.05292" units="cm"/>
      <inkml:brushProperty name="color" value="#FF0000"/>
    </inkml:brush>
  </inkml:definitions>
  <inkml:trace contextRef="#ctx0" brushRef="#br0">1813 14238,'0'0,"0"0,0 0,0 0,0 0,0 0,0 0,0 0,0 0,0 0,0 0,0 0,0 0,0 0,0 0,0 0,0 0,0 0,0 0,0 0,0 0,0 0,0 0,0 0,0 0,0 0,0 0,0 0,0 0,0 0,0 0,10 101,-10-101,0 0,1 66,-1-66,17 79,-5 12,-11 5,14 1,-14-6,1-14,-2-21,-10-22,10-19,-14-23,13-21,0-17</inkml:trace>
  <inkml:trace contextRef="#ctx0" brushRef="#br0" timeOffset="612.061">2114 14247,'0'0,"0"0,0 0,0 0,0 0,0 0,0 0,0 0,0 0,0 0,0 0,0 0,0 0,0 0,0 0,0 0,0 0,0 0,0 0,0 0,0 0,0 0,0 0,0 0,0 0,0 0,0 0,0 0,0 0,0 0,0 0,0 0,0 0,0 0,0 0,0 0,0 0,0 0,0 0,0 0,0 0,0 0,0 0,0 0,0 0,0 0,50 25,-50-25,0 0,0 0,45-17,-45 17,0 0,54-16,-54 16,48-2,-3 2,-9 0,-7 23,-10 8,-19 8,2 10,-23 5,-9 6,-13 2,-4-6,5-1,5-13,18-13,9-10,10-5,22 2,8 2,13 0,8-1,5-2,-3-1,-1-1,-10-4,-6-9,-13 0,-11 0,-12-20,-1 0</inkml:trace>
  <inkml:trace contextRef="#ctx0" brushRef="#br0" timeOffset="1373.1371">3032 14352,'0'0,"0"0,0 0,0 0,0 0,0 0,0 0,0 0,0 0,0 0,-54-88,18 74,36 14,0 0,-39-7,39 7,-43 0,-2 0,0 21,6-2,10-1,12 0,18 0,18-1,15 0,11 6,10-1,5 3,4 4,-1 6,-7 4,-6 6,-15 0,-14-2,-12 1,-8-4,-20-1,-1-6,-10-5,-5-8,-5-10,-3-10,-3 0,0-9,4-7,4-6,10-9,10-17,16-12,1-7,28-5,7 7,6 8,1 7,-3 8,-5 10,-7 7,-8 1,-7-4,-12-2</inkml:trace>
  <inkml:trace contextRef="#ctx0" brushRef="#br0" timeOffset="3050.305">3444 13568,'0'0,"0"0,0 0,0 0,0 0,0 0,0 0,0 0,0 0,0 0,0 0,0 0,0 0,0 0,0 0,0 0,0 0,0 0,0 0,0 0,0 0,0 0,0 0,0 0,0 0,0 0,0 0,0 0,0 0,0 0,0 0,0 0,0 0,0 0,0 0,0 0,0 0,0 0,0 0,0 0,0 0,0 0,0 0,0 0,0 0,0 0,0 0,0 0,0 0,0 0,0 0,0 0,0 0,0 0,0 0,0 0,0 0,0 0,0 0,0 0,0 0,0 0,0 0,0 0,0 0,0 0,0 0,0 0,0 0,0 0,0 0,0 0,0 0,0 0,0 0,-178-63,178 63,-33 1,0-1,4 14,0 2,12 1,6 1,10 1,8 0,14 2,7 1,4 1,5 0,3 3,-3 0,-3-2,-6-1,-9-2,-7-6,-12-1,1 0,-15 0,-7 0,-6-3,-2-10,2 8,1-9,5-14,8 2,4-9,8-8,16-12,13-8,11-2,8 6,6 6,-1 6,0 4,1 4,-6 5</inkml:trace>
  <inkml:trace contextRef="#ctx0" brushRef="#br0" timeOffset="4231.4231">3713 14258,'0'0,"0"0,0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6,-17-6,0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0,13 0,-13 0,0 0,0 0,0 0,0 0,0 0,0 0,0 0,0 0,17 0,-17 0,0 0,0 0,0 0,0 0,0 0,0 0,0 0,0 0,0 0,0 0,0 0,0 0,0 0,0 0,0 0,0 0,0 0,0 0,0 0,0 0,0 0,0 0,0 0,0 0,0 0,0 0,0 0,0 0,0 0,18-1,-18 1,0 0,0 0,0 0,0 0,0 0,0 0,0 0,0 0,0 0,0 0,0 0,0 0,0 0,0 0,0 0,0 0,0 0,0 0,0 0,0 0,0 0,0 0,0 0,0 0,0 0,0 0,0 0,0 0,17 0,-17 0,0 0,0 0,0 0,0 0,0 0,0 0,0 0,0 0,0 0,0 0,0 0,0 0,0 0,0 0,11 10,-11-10,0 0,0 0,0 0,0 0,0 0,0 0,0 0,0 0,0 0,0 0,0 0,0 0,0 0,0 0,0 0,0 0,0 0,0 0,0 0,0 0,0 0,0 0,0 0,0 0,0 0,0 0,0 10,0-10,0 0,0 0,0 0,0 0,0 0,0 0,0 0,0 0,0 0,0 0,0 0,0 0,0 0,0 0,0 0,0 0,0 0,0 0,0 0,0 0,0 0,0 0,0 0,0 0,0 0,0 12,0-12,0 0,0 0,0 0,0 0,0 0,0 0,0 0,0 0,0 0,0 0,0 0,0 0,0 0,0 0,0 0,0 0,0 0,0 0,0 0,0 0,1 13,-1-13,0 0,0 0,0 0,0 0,0 0,0 0,0 0,0 0,0 0,0 0,0 0,0 0,0 0,0 0,0 0,0 0,0 0,0 0,0 0,0 0,0 0,0 0,0 0,-13 12,13-12,0 0,0 0,0 0,0 0,0 0,0 0,0 0,0 0,0 0,0 0,0 0,0 0,0 0,0 0,0 0,0 0,0 0,0 0,0 0,0 0,0 0,0 0,-10 9,10-9,0 0,0 0,0 0,0 0,0 0,0 0,0 0,0 0,0 0,0 0,0 0,0 0,0 0,0 0,0 0,0 0,0 0,0 0,0 0,0 0,0 0,-8 0,8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0,9 0,-9 0,0 0,0 0,0 0,0 0,0 0,0 0,0 0,0 0,0 0,0 0,0 0,0 0,12 0,-12 0,0 0,0 0,0 0,0 0,0 0,0 0,0 0,0 0,0 0,0 0,9 8,-9-8,0 0,0 0,0 0,0 0,0 0,0 0,0 0,0 0,0 0,0 0,0 0,0 0,0 0,0 0,0 0,0 0,0 0,0 0,0 0,0 0,0 0,10 16,-10-16,0 0,0 0,0 0,0 0,0 0,0 0,0 0,0 0,0 11,0-11,0 0,0 0,0 0,0 0,0 0,0 0,0 0,1 11,-1-11,0 0,0 0,0 0,0 0,0 0,0 0,-9 8,9-8,0 0,0 0,0 0,0 0,0 0,-12 0,12 0,0 0,0 0,0 0,0 0,-16 0,16 0,0 0,0 0,0 0,-14-10,14 10,0 0,0 0,-13-14,13 14,0 0,0-12,0 12</inkml:trace>
  <inkml:trace contextRef="#ctx0" brushRef="#br0" timeOffset="6358.6358">4102 13823,'0'0,"0"0,0 0,0 0,0 0,0 0,0 0,0 0,0 0,0 0,0 0,0 0,0 0,0 0,0 0,0 0,0 0,0 0,0 0,0 0,0 0,0 0,0 0,0 0,0 0,0 0,0 0,0 0,0 0,0 0,0 0,0 0,0 0,0 0,0 0,0 0,0 0,0 0,0 0,0 0,0 0,0 0,0 0,0 0,0 0,0 0,0 0,0 0,0 0,7 145,-7-145,-35 108,-11 14,4-1,0-13,10-17,9-25,11-25,13-19,-9-12,8-10,0 0,0 0,0 0,14-23,2-9,4-22,7-12,7-9,1-6,-1 10,-2 7,-3 9,-6 2,3-1,-1-2,1-4,0-6,0 4,-6 10,-4 13,-8 18,-8 21,0 0,14 16,0 23,4 20,6 18,5 12,4 13,6 9,1 13,-1 1,0-8,-1-6,1-10,-5-15,-3-11,-7-21,-10-22,-14-16,0-16,-8-21,-21-17,-12-15,-16-14,-2 5,-5-4</inkml:trace>
  <inkml:trace contextRef="#ctx0" brushRef="#br0" timeOffset="6605.6605">3904 14205,'0'0,"0"0,0 0,0 0,0 0,0 0,0 0,0 0,0 0,0 0,0 0,0 0,0 0,0 0,0 0,187 45,-115-45,2-2,2-7,0-12,-5-7</inkml:trace>
  <inkml:trace contextRef="#ctx0" brushRef="#br0" timeOffset="7419.7419">5257 13714,'0'0,"0"0,0 0,0 0,0 0,0 0,0 0,0 0,0 0,0 0,0 0,0 0,0 0,0 0,0 0,0 0,0 0,0 0,0 0,0 0,0 0,0 0,0 0,0 0,0 0,0 0,0 0,0 0,0 0,0 0,0 0,0 0,0 0,0 0,0 0,0 0,-21-35,21 35,0 0,0 0,-46-13,46 13,0 0,-53-14,53 14,-56-13,-1 3,4 9,3-9,11 10,9 0,8 0,7 0,15 0,-11 0,11 0,0 17,-1 9,0 18,8 15,-1 11,6 14,-10 3,13 10,-11 1,0-2,-1-2,-1 0,2 0,-11-2,10 1,-1-6,1-10,8-7,-9-13,1-17,-2-14,7-10,-8-16,1 8,-1-8,0 0,0 0,8 0,5-8,8-2,16 0,14 10,17-10,12 20,2 10,-6 15,-7 7,-8 6,-9 0,-10-10,-12-9,-11-17</inkml:trace>
  <inkml:trace contextRef="#ctx0" brushRef="#br0" timeOffset="7807.7807">5407 14195,'1'28,"-1"2,0-30,0 0,0 0,1 29,-1-29,0 0,2 57,-2-57,2 48,-1-8,0-12,0-7,0-6,9-15,4 0,2-11,2-14</inkml:trace>
  <inkml:trace contextRef="#ctx0" brushRef="#br0" timeOffset="8574.8572">5696 13739,'0'0,"0"0,0 0,0 0,0 0,0 0,0 0,0 0,0 0,0 0,0 0,0 0,0 0,0 0,0 0,0 0,0 0,0 0,0 0,0 0,0 0,0 0,0 0,0 0,0 0,0 0,0 0,0 0,0 0,0 0,0 0,10-73,-10 73,0 0,0 0,0 0,39 0,-39 0,0 0,0 0,53-10,-53 10,0 0,67 0,-67 0,70-11,-2 11,-3 1,-6-1,-3-1,-3 9,-3-8,-3 16,-9-16,-5 9,-12-8,-11-1,-10 0,0 0,0 8,-1 3,0 9,0 9,11 21,-10 10,20 19,-2 14,1 7,4 8,1 1,3 3,1-4,-2-8,1-2,-1-12,-5-10,-2-9,-5-10,-13-18,12-16,-13-10,0-13,-17 11,-14-11,-18 9,-10-7,-8-3,-3 2,-2-1,3 1,5-12,5-1,10-8,6-6,12-2</inkml:trace>
  <inkml:trace contextRef="#ctx0" brushRef="#br0" timeOffset="9083.9082">6960 14523,'0'0,"0"0,0 0,0 0,0 0,0 0,0 0,0 0,0 0,0 0,0 0,0 0,0 0,0 0,0 0,0 0,0 0,0 0,0 0,0 0,0 0,0 0,0 0,0 0,0 0,0 0,0 0,0 0,0 0,0 0,0 0,0 0,0 0,0 0,0 0,0 0,226 41,-127-42,5 2,1-2,-6-11,-20 4,-18 8,-21-18,-16 4,-11-7,-14-5,1-5</inkml:trace>
  <inkml:trace contextRef="#ctx0" brushRef="#br0" timeOffset="9378.9378">7488 14014,'0'0,"0"0,0 0,0 0,0 0,0 0,0 14,0-14,0 0,0 0,1 36,-1-36,0 0,2 65,-2-65,13 90,3 17,1 5,-2-7,-1-8,-12-18,8-18,-9-22,9-17,-1-22,4-14,4-18,0-16</inkml:trace>
  <inkml:trace contextRef="#ctx0" brushRef="#br0" timeOffset="9997.9997">8256 14027,'0'0,"0"0,0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0,1 14,-1-14,0 0,0 0,0 0,0 0,0 0,0 0,1 9,-1-9,0 0,0 0,0 0,0 0,0 0,0 0,0 0,0 0,0 0,0 0,0 0,0 12,0-12,0 0,0 0,0 0,0 0,0 0,0 0,0 0,0 0,0 0,0 0,0 9,0-9,0 0,0 0,0 0,0 0,0 0,0 0,0 0,0 0,0 0,1 10,-1-10,0 0,0 0,0 0,0 0,0 0,0 0,0 0,0 0,0 0,0 0,0 0,0 0,0 0,0 0,0 0,0 0,0 0,0 15,0-15,0 0,0 0,0 0,0 0,0 0,0 0,10 10,-10-10,0 0,0 0,0 0,0 0,0 0,1 11,-1-11,0 0,0 0,0 0,0 0,0 11,0-11,0 0,0 0,0 0,9 15,-9-15,0 0,0 0,1 18,-1-18,0 0,0 25,0-25,13 33,-13 10,12 11,-10 12,0 11,10 10,-10 6,1 5,13-2,-13-5,11-13,-12-15,9-16,-11-19,1-18,-2-26,-16-25,17-22,-3-22</inkml:trace>
  <inkml:trace contextRef="#ctx0" brushRef="#br0" timeOffset="10480.0479">8436 14270,'0'0,"172"-27,-172 27,19 0,22 0,2 0,2 0,1 14,-2 8,-8 14,-13 17,-12 13,-8 8,-28 1,-4-4,0-4,3-6,3-7,7-12,6-11,10-8,1 0,22 2,16 1,14 2,15-7,6-8,-3-5,-7-8,-11 10,-14-10,-9-2,-13-17,-18-10,0-10,-16-6</inkml:trace>
  <inkml:trace contextRef="#ctx0" brushRef="#br0" timeOffset="11184.1183">9578 14351,'0'0,"-13"0,13 0,0 0,0 0,0 0,0 0,0 0,-13-8,13 8,0 0,0 0,0 0,0 0,-25-9,25 9,0 0,0 0,0 0,-36-9,36 9,0 0,0 0,-43-10,43 10,0 0,-51 0,51 0,-58 0,-2 11,5 10,5 9,19 5,19 4,13 5,28 2,10 1,14 2,8-4,3 1,1 2,-4-1,-7 0,-12 3,-13 3,-28 2,0 1,-37-7,-14-7,-11-13,-11-12,-1-17,8 0,10 0,15-26,10 1,14-7,16-16,-1-10,28-11,8-12,10-1,9-2,2 4,2 9,-4 12,-3 6,-8 11,-11 7,-8 3,-11-3,-14 0,-19-5,-4 3,-4 3</inkml:trace>
  <inkml:trace contextRef="#ctx0" brushRef="#br0" timeOffset="11740.1739">9586 13651,'0'0,"0"0,0 0,0 0,0 0,0 0,0 0,0 0,0 0,0 0,0 0,0 0,0 0,0 0,0 0,0 0,0 0,0 0,0 0,0 0,0 0,0 0,0 0,0 0,0 0,0 0,0 0,0 0,0 0,0 0,0 0,0 0,0 0,0 0,0 0,17-7,-17 7,0 0,0 0,0 0,0 0,19-1,-19 1,0 0,0 0,0 0,31 0,-31 0,0 0,0 0,39 0,-39 0,0 0,46 0,-46 0,49 1,-1-1,-4-1,-5 2,-2-1,-9-1,-7 10,-9-9,-12 0,10 13,-10 2,-13 8,-3 10,-8 7,-4 2,-4 5,2 2,4-1,3-2,5-7,2-9,6-11</inkml:trace>
  <inkml:trace contextRef="#ctx0" brushRef="#br0" timeOffset="13744.3743">10662 14195,'0'0,"0"0,0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81,44-81,0 0,0 0,0 0,0 0,0 0,0 0,0 0,0 0,0 0,0 0,0 0,0 0,0 0,0 0,0 0,0 0,0 0,0 0,0 0,0 0,0 0,0 0,0 0,0 0,0 0,0 0,0 0,0 0,0 0,0 0,0 0,0 0,0 0,0 0,0 0,0 0,0 0,0 0,0 0,0 0,0 0,0 0,0 0,0 0,0 0,0 0,0 0,0 0,0 0,0 0,0 0,0 0,0 0,0 0,0 0,0 0,0 0,0 0,0 0,0 0,0 0,0 0,0 0,0 0,0 0,0 0,0 0,0 0,0 0,0 0,0 0,0 0,-8 1,8-1,0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0,-11 14,11-14,0 0,0 0,0 17,0-17,0 0,-17 25,17-25,-17 38,-1 9,-4 5,0 1,3 3,-3-4,1 0,0-1,4-2,-2 0,5-4,1-6,3-7,10-5,-10-4,10-6,0-5,-11-12,11 10,0-10,0-8,0-10,17-14,-5-16,5-14,4-7,-1-10,2-3,2-4,2-1,3 0,3 2,2 7,1 10,-2 14,-4 12,-3 15,-4 9,-1 18,0 0,2 14,6 18,0 17,-1 18,1 12,-3 14,-2 6,-2 2,-2 2,-1-6,-3-2,-1-11,-5-10,-9-12,14-17,-15-15,1-15,-1-15,0-10,-1-21,0-19,0-14,-25-8</inkml:trace>
  <inkml:trace contextRef="#ctx0" brushRef="#br0" timeOffset="14014.4013">10554 14446,'0'0,"0"0,0 0,0 0,0 0,0 0,0 0,0 0,0 0,0 0,0 0,0 0,0 0,0 0,0 0,0 0,0 0,0 0,0 0,168 35,-168-35,58-16,2-4,0-4,-4-4,-4-5</inkml:trace>
  <inkml:trace contextRef="#ctx0" brushRef="#br0" timeOffset="14880.4878">11780 13888,'0'0,"0"0,0 0,0 0,0 0,0 0,0 0,0 0,0 0,0 0,0 0,0 0,0 0,0 0,0 0,0 0,0 0,0 0,0 0,0 0,0 0,0 0,0 0,0 0,0 0,0 0,0 0,0 0,0 0,0 0,0 0,0 0,0 0,0 0,0 0,0 0,-55 48,55-48,0 0,0 0,-47-11,47 11,0 0,-46 0,46 0,-49-12,1 12,-2-15,8 15,4 0,3-8,8 8,6-1,7 2,14-1,-8 0,9 15,-1 6,1 11,-1 12,1 8,0 9,1 4,-2 7,1 5,1 7,-11 1,11 3,-13 1,13-6,-1-5,-11-10,11-12,-1-5,2-8,-11-11,9-8,1-7,0-7,-1-2,0-8,0 0,0 9,0-9,0 8,15-8,-2 19,6-6,3 5,6 3,4 3,3 5,3 0,-1 2,2-1,-3-2,2 1,-7-6,-4-7,-7-15,-6-1,-4-15</inkml:trace>
  <inkml:trace contextRef="#ctx0" brushRef="#br0" timeOffset="15488.5487">11624 14429,'0'0,"0"0,0 0,0 0,0 0,0 0,0 0,0 0,0 0,0 0,0 0,0 0,0 0,0 0,0 0,114-87,-66 88,-48-1,47 11,-1 6,-4 10,-12 11,-12 9,-17 7,-17 3,-12 1,-9-5,-1-4,7-8,8-10,8-9,15-5,1-1,26 0,9 5,11-3,9-3,3-4,-1-11,-6 14,-6-14,-12 0,-8 0,-8 0,-18-22,10-3,-11-11</inkml:trace>
  <inkml:trace contextRef="#ctx0" brushRef="#br0" timeOffset="16248.6247">12296 13836,'0'0,"0"0,0 0,0 0,0 0,0 0,0 0,0 0,0 0,0 0,0 0,0 0,0 0,0 0,0 0,0 0,0 0,0 0,0 0,0 0,0 0,62-59,-9 59,-53 0,0 0,59 18,-59-18,65 12,3 1,0 3,-2-2,-3 0,-7-2,-5 1,-7-4,-6 2,-10 4,-11 4,-5 9,-11 10,0 10,-12 8,1 7,0 5,0 6,12 6,-11 6,10 1,0 4,0-3,0 0,11-8,-10-4,-1-8,-2-12,2-12,-8-8,-3-11,-2-9,-8-1,-3-6,-9-9,-6 0,-5 0,-7 1,-2 0,-12-11,0 10,-5-12,3 2,11-3,24-6,30-7</inkml:trace>
  <inkml:trace contextRef="#ctx0" brushRef="#br0" timeOffset="16669.6668">13757 14994,'0'0,"0"0,0 0,0 0,0 0,0 0,0 0,0 0,0 0,0 0,0 0,0 0,0 0,0 0,0 0,0 0,0 0,0 0,0 0,0 0,0 0,0 0,0 0,0 0,0 0,19 88,-19-88,0 0,0 0,0 0,0 0,20 0,-20 0,0 0,0 0,0 0,24 11,-24-11,0 0,0 0,25 0,-25 0,0 0,53-2,-53 2,61 0,8-1,3 1,5-1</inkml:trace>
  <inkml:trace contextRef="#ctx0" brushRef="#br0" timeOffset="16832.6831">14682 15350,'30'16,"9"-4,-39-12,0 0,44 0,-44 0,86 20,11-22,5-12,-5 5,-6 8</inkml:trace>
  <inkml:trace contextRef="#ctx0" brushRef="#br0" timeOffset="16909.6908">15679 15593,'59'21,"23"-6,-82-15,94 11</inkml:trace>
  <inkml:trace contextRef="#ctx0" brushRef="#br0" timeOffset="57153.7148">1450 5432,'0'0,"0"0,0 0,0 0,0 0,0 0,0 0,0 0,0 0,0 0,0 0,0 0,0 0,0 0,0 0,0 0,0 0,0 0,0 0,0 0,0 0,0 0,0 0,0 0,0 0,161 7,-161-7,0 0,19 9,-19-9,25 15,2 8,3 8,-3 2,-5 2,2 0,-4-5,-2-2,4-2,-1-1,-1-5,0-3,-4-7,-7-11,-9 1,10 0,-10 0,0-16,0-11,14-5,-14-11,13-4,-3-3,3-5,4-5,12-8,14-5,8-8,18-8,2-8,5-6,0-6,0-2,4 2,3 2,-2 3,3 12,-2 1,-9 10,-7 7,-5 5,-18 5,-6 5,-4 9,-9 11,-6 7,-8 5</inkml:trace>
  <inkml:trace contextRef="#ctx0" brushRef="#br0" timeOffset="68931.8924">1061 7336,'0'0,"0"0,0 0,0 0,0 0,0 0,0 0,0 0,0 0,0 0,0 0,0 0,0 0,0 0,0 0,0 0,0 0,0 0,0 0,0 0,0 0,0 0,0 0,0 0,0 0,0 0,0 0,0 0,0 0,0 0,0 0,0 0,0 0,0 0,0 0,0 0,0 0,0 0,0 0,0 0,0 0,0 0,0 0,0 0,0 0,0 0,0 0,0 0,0 0,0 0,0 0,0 0,0 0,0 0,0 0,0 0,0 0,0 0,0 0,0 0,0 0,0 0,0 0,104 78,-104-78,0 0,0 0,23 19,-23-19,0 0,19 19,-19-19,18 20,-2-1,-1 0,2-2,2 1,3 0,6-4,-2-6,-2-8,0 0,0 0,2-8,2-11,6-11,6-13,6-15,5-13,6-10,7-9,10-4,6-5,13-3,18 1,20-4,18-5,30 4,23-1,13 3,18 13,-7 8</inkml:trace>
  <inkml:trace contextRef="#ctx0" brushRef="#br0" timeOffset="76070.6063">862 9655,'0'0,"0"0,0 0,0 0,0 0,0 0,0 0,0 0,0 0,0 0,0 0,0 0,0 0,0 0,0 0,0 0,0 0,0 0,0 0,0 0,0 0,0 0,0 0,0 0,0 0,0 0,0 0,0 0,0 0,0 0,0 0,0 0,0 0,0 0,0 0,0 0,0 0,41 93,-41-93,0 0,0 0,0 0,0 0,0 0,0 0,0 0,0 0,15 19,-15-19,0 0,0 0,0 0,0 0,0 0,0 0,0 0,0 0,0 0,0 0,0 0,0 0,0 0,0 0,0 0,0 0,0 0,0 0,0 0,0 0,0 8,0-8,0 0,0 0,0 0,0 0,9 0,-9 0,0 0,0 0,0 0,0 15,0-15,0 0,0 0,13 15,-13-15,0 0,7 16,-7-16,10 21,3 4,0 0,4 2,-1 0,3-2,-2-4,0-2,1-4,-1-4,2-2,-2-9,4 0,-1 0,2-11,2-13,5-14,-1-7,4-11,4-4,-1-3,8-12,8-11,16-13,17-18,16-6,13-9,9-3,7 3,8 3,6 7,11 2,13 5,14 5,2 9,-11 11</inkml:trace>
  <inkml:trace contextRef="#ctx0" brushRef="#br0" timeOffset="114053.4042">942 11864,'0'0,"0"0,0 0,0 0,0 0,0 0,0 0,0 0,0 0,0 0,0 0,0 0,0 0,0 0,0 0,0 0,0 0,0 0,0 0,0 0,0 0,0 0,0 0,0 0,0 0,0 0,0 0,0 0,0 0,0 0,0 0,0 0,0 0,0 0,0 0,0 0,0 0,0 0,0 0,0 0,0 0,0 0,0 0,0 0,0 0,0 0,0 0,0 0,0 0,0 0,0 0,0 0,0 0,0 0,0 0,0 0,0 0,0 0,0 0,0 0,0 0,0 0,0 0,0 0,0 0,0 0,0 0,0 0,0 0,0 0,0 0,0 0,0 0,0 0,0 0,0 0,0 0,0 0,35 59,-35-59,0 0,0 0,0 0,0 0,0 0,8 12,-8-12,0 0,0 0,0 0,0 0,11 14,-11-14,0 0,0 0,0 0,16 16,-16-16,0 0,0 0,13 21,-13-21,0 0,17 24,-17-24,15 22,2 3,-1 1,1 2,1 5,1 2,1 1,-4-3,0-2,-4-6,0-4,-3-4,-2-2,-7-6,11-10,-11 13,0-12,0 0,0 0,0 0,0 0,0 0,0 0,0 0,0 0,0 0,0-9,0 9,8-13,-8-1,17-8,-3-10,6-7,3-11,5-9,3-9,3-9,6-3,2-12,11-7,10-12,11-16,22-19,22-21,32-18,43-11,43-4</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6:02.216"/>
    </inkml:context>
    <inkml:brush xml:id="br0">
      <inkml:brushProperty name="width" value="0.05292" units="cm"/>
      <inkml:brushProperty name="height" value="0.05292" units="cm"/>
      <inkml:brushProperty name="color" value="#FF0000"/>
    </inkml:brush>
  </inkml:definitions>
  <inkml:trace contextRef="#ctx0" brushRef="#br0">22240 16091,'0'0,"0"0,0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53,35-53,0 0,0 0,0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0,0 0,0 0,0 0,0 0,0 0,0 0,0 0,0 0,0 0,0 0,0 0,0 0,0 0,0 0,0 0,0 0,0 0,0 0,0 0,0 0,0 0,0 0,0 0,0 0,0 0,0 0,0 0,0 0,0 0,0 0,0 0,0 0,0 0,0 0,0 0,0 0,0 0,0 0,0 0,0 0,0 0,0 0,0 0,-9 11,9-11,0 0,0 0,0 0,0 0,0 0,0 0,0 0,0 0,0 0,0 0,0 0,0 0,0 0,0 0,0 0,0 0,0 0,0 0,0 0,0 0,0 0,0 0,0 0,0 0,0 0,0 0,0 0,0 0,0 0,0 0,0 0,0 0,0 0,0 0,0 0,0 0,0 0,0 0,0 0,0 0,0 0,0 0,0 0,0 0,0 0,0 0,0 0,0 0,0 0,0 0,0 0,0 0,0 0,0 0,0 0,0 0,0 0,0 0,0 0,0 0,0 0,0 0,0 0,0 0,0 0,0 0,0 0,0 0,0 0,0 0,0 0,0 0,0 0,0 0,0 0,0 0,-12 10,12-10,0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0,-9-1,9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0,-1-11,1 11,0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8,0-8,0 0,0 0,-14 0,14 0,0 0,-9 11,9-11,-12 0,2 0,10 0</inkml:trace>
  <inkml:trace contextRef="#ctx0" brushRef="#br0" timeOffset="1802.3604">21976 16106,'0'0,"0"0,0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0,-18 1,18-1,0 0,0 0,-19 8,19-8,0 0,-21 0,21 0</inkml:trace>
  <inkml:trace contextRef="#ctx0" brushRef="#br0" timeOffset="2852.5704">21429 15975,'0'0,"0"0,0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82,-56-82,0 0,0 0,0 0,0 23,0-23,0 0,0 0,0 30,0-30,0 0,0 33,0-33,14 37,-13 5,15 4,-15 4,16 9,-1 4,-5-1,9 6,1-7,1-2,8-4,0-5,7-1,4-2,4-6,5-5,0-6,4-8,1-7,-1-4,2-11,0 1,2-12,-1-7,1-3,-2-8,4 5,0-4,-3-2,3-5,-7-1,7-5,-6 7,-3 1,1 6,-3 2,-2 3,3 11,-8 0,6 12,-3-9,-3 8,3 0,-2 21,-1 2,2 6,-1 8,1 4,1 6,-2 2,-3 4,-2-1,-5-3,-1 2,-7-5,-7-8,-5-6,-4-7,1-7,-2-4,-8-5,9 1,-9-10</inkml:trace>
  <inkml:trace contextRef="#ctx0" brushRef="#br0" timeOffset="4108.8216">22478 15892,'0'0,"0"0,0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0,15-11,-15 11,0 0,0 0,0 0,0 0,0 0,0 0,0 0,0 0,0 0,0 0,0 0,0 0,0 0,0 0,0 0,0 0,0 0,0 0,0 0,0 0,0 0,0 0,0 0,0 0,0 0,0 0,0 0,0 0,0 0,0 0,0 0,0 0,0 0,0 0,0 0,0 0,0 0,0 0,0 0,0 0,0 0,0 0,0 0,0 0,0 0,0 0,0 0,0 0,0 0,0 0,0 0,0 0,0 0,0 0,0 0,0 0,0 0,0 0,0 0,0 0,0 0,0 0,0 0,0 0,0 0,0 0,0 0,0 0,0 0,0 0,0 0,0 0,0 0,0 0,0 0,0 0,0-15,0 15,0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0,-1-8,1 8,0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0,-11-12,11 12,0 0,0 0,0 0,0 0,0 0,0 0,0 0,0 0,0 0,0 0,0 0,0 0,0 0,0 0,0 0,0 0,0 0,0 0,0 0,0 0,0 0,0 0,0 0,0 0,0 0,0 0,0 0,0 0,0 0,0 0,0 0,0 0,0 0,0 0,0 0,0 0,-11-11,11 11,0 0,0 0,0 0,0 0,0 0,0 0,0 0,0 0,0 0,0 0,0 0,0 0,0 0,0 0,0 0,0 0,0 0,0 0,0 0,0 0,0 0,0 0,0 0,0 0,0 0,0 0,0 0,0 0,0 0,0 0,0 0,0 0,0 0,0 0,0 0,0 0,0 0,0 0,0 0,0 0,0 0,-8-7,8 7,0 0,0 0,0 0,0 0,0 0,0 0,0 0,0 0,0 0,0 0,0 0,0 0,0 0,0 0,0 0,0 0,0 0,0 0,0 0,0 0,0 0,0 0,0 0,0 0,0 0,0 0,0 0,0 0,0 0,-12-6,12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0,-9 0,9 0,0 0,0 0,0 0,0 0,0 0,0 0,0 0,0 0,0 0,0 0,2 14,-2-14,0 0,0 0,0 0,0 0,0 0,0 0,0 0,0 0,0 0,0 9,0-9,0 0,0 0,0 0,0 0,0 0,0 0,0 0,0 0,0 0,0 0,0 0,0 0,0 0,0 0,0 0,0 0,0 0,0 12,0-12,0 0,0 0,0 0,0 0,0 0,0 0,0 0,0 0,0 0,0 0,0 0,0 0,0 0,0 19,0-19,0 0,0 0,0 0,0 0,15 13,-15-13,0 0,0 0,0 0,10 17,-10-17,0 0,0 0,0 21,0-21,0 0,11 20,-11-20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6:12.630"/>
    </inkml:context>
    <inkml:brush xml:id="br0">
      <inkml:brushProperty name="width" value="0.05292" units="cm"/>
      <inkml:brushProperty name="height" value="0.05292" units="cm"/>
      <inkml:brushProperty name="color" value="#FF0000"/>
    </inkml:brush>
  </inkml:definitions>
  <inkml:trace contextRef="#ctx0" brushRef="#br0">20465 13576,'0'0,"0"0,0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21,-36-21,0 0,0 0,0 0,0 0,0 0,0 0,0 0,0 0,0 0,0 0,0 0,0 0,0 0,8 0,-8 0,0 0,0 0,0 0,0 0,0 0,0 0,0 0,0 0,0 0,0 0,0 0,0 0,0 0,0 0,0 0,0-11,0 11,0 0,0 0,0 0,0 0,0 0,0 0,0 0,0 0,0 0,0 0,0 0,0 0,0 0,0 0,0 0,0 0,0 0,0 0,0 0,0 0,0 0,0 0,0 0,0 0,0 0,0 0,0 0,0 0,0 0,0 0,0 0,0 0,0 0,0 0,0 0,0 0,0 0,0 0,0 0,0 0,0 0,0 0,0 0,1-6,-1 6,0 0,0 0,0 0,0 0,0 0,0 0,0 0,0 0,0 0,0 0,-1 0,1 0,0 0,0 0,0 0,0 0,0 0,0 0,0 0,0 0,0 0,0 0,0 0,0 0,0 0,0 0,0 0,0 0,0 0,0 0,0 0,0 0,0 0,0 0,0 0,0 0,0 0,0 0,0 0,0 0,0 0,0 0,0 0,0 0,0 0,0 0,0 0,0 0,0 0,0 0,0 0,0 0,0 0,0 0,0 0,0 0,0 0,0 0,0 0,0 0,17 0,-17 0,0 0,0 0,0 0,0 0,0 0,11 0,-11 0,0 0,0 0,0 0,0 0,15 0,-15 0,0 0,0 0,0 0,19 10,-19-10,0 0,0 0,24 0,-24 0,0 0,28 1,-28-1,31 11,8-11,3 13,5-3,8-10,2 14,5-13,3 12,5-3,3-11,1 13,1-11,1 7,0-8,1 0,-4 0,1-15,-1-3,-3-3,1-3,-2-8,-6 1,-1-2,-8 0,1 2,-6 4,-8-1,-6 7,-10 5,-7 4,-8 12,-10-8,0 8,0 0,-12 12,-8 1,-8 2,-10 7,-7 2,-7 2,-1 5,-5 0,-1 1,-6 0,-2-3,-6-6,-4-5,-1-6,0-13,-1 10,4-10,0 2,0 0,1-2,-3 1,1-1,-1 2,-3-1,-1 0,3 0,4 0,0 1,4-2,4 1,7 0,8-1,4-8,3 9,-2 1,-7-1</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6:23.243"/>
    </inkml:context>
    <inkml:brush xml:id="br0">
      <inkml:brushProperty name="width" value="0.05292" units="cm"/>
      <inkml:brushProperty name="height" value="0.05292" units="cm"/>
      <inkml:brushProperty name="color" value="#FF0000"/>
    </inkml:brush>
  </inkml:definitions>
  <inkml:trace contextRef="#ctx0" brushRef="#br0">16625 8663,'0'0,"0"0,0 0,0 0,0 0,0 0,0 0,0 0,0 0,0 0,0 0,0 0,0 0,0 0,0 0,0 0,0 0,0 0,0 0,0 0,0 0,0 0,0 0,0 0,0 0,0 0,0 0,0 0,0 0,0 0,0 0,0 0,0 0,0 0,0 0,0 0,0 0,0 0,0 0,0 0,0 0,0 0,0 0,0 0,0 0,0 0,0 0,0 0,0 0,0 0,0 0,0 0,0 0,0 0,0 0,0 0,0 0,0 0,0 0,0 0,0 0,0 0,0 0,0 0,0 0,0 0,0 0,0 0,0 0,0 0,0 0,0 0,0 0,0 0,0 0,0 0,-28 38,28-38,0 0,0 0,0 0,0 0,0 0,0 0,0 0,0 0,0 0,0 0,0 0,0 0,0 0,0 0,0 0,0 0,0 0,0 0,0 0,0 0,0 0,0 0,0 19,0-19,0 0,0 0,0 0,18 19,-18-19,0 0,0 0,18 31,-18-31,0 0,22 37,-22-37,28 43,6 2,2-1,12 1,3-3,10-2,13 0,4-4,14-4,1-9,9-7,0-9,-1-9,0 1,1-1,-5-14,-1 5,-4-3,-5-4,-8-10,-7-8,-15-7,-11-1,-10-4,-11-3,-7-1,-8 4,-11 7,9 14,-8 11,0 16,-9 0,-1 0,-3 21,0 1,-5-2</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6:27.676"/>
    </inkml:context>
    <inkml:brush xml:id="br0">
      <inkml:brushProperty name="width" value="0.05292" units="cm"/>
      <inkml:brushProperty name="height" value="0.05292" units="cm"/>
      <inkml:brushProperty name="color" value="#FF0000"/>
    </inkml:brush>
  </inkml:definitions>
  <inkml:trace contextRef="#ctx0" brushRef="#br0">9248 7018,'0'0,"0"0,0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0,-10-33,10 33,0 0,0 0,0 0,0 0,0 0,14 18,-14-18,0 0,0 0,0 0,0 0,20 25,-20-25,0 0,0 0,0 0,23 32,-23-32,0 0,0 0,29 41,-29-41,0 0,32 51,-32-51,36 63,2 8,6 7,6 6,12 4,15 6,11 3,7-11,8-16,2-28,0-23,5-19,3-20,4-8,2-5,0-5,-2-9,-3-4,-2-6,-4-7,-6-3,-8 0,-7 1,-7 3,-7 9,-15 5,-7 6,-12 4,-9-1,-9 4,-4-3,-9 0,-7 7,0 9,-2 9,-8 6,9 8,-15-12,6 12,1-12,-2 12,2-8,0 8,8 0,-20 0,4 22,-13 8,-8 15,-6 15,-8 6,-3 8,-6 4,-3-1,-7-2,-5-7,-12-11,-15-14,-10-13,-11-11,-5-19,3 1,3-22,1-8,2-12,3-12,6-12,5-21,14-14,13-9,12 9,23 16,13 23,10 30,-5 31</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48:32.709"/>
    </inkml:context>
    <inkml:brush xml:id="br0">
      <inkml:brushProperty name="width" value="0.05292" units="cm"/>
      <inkml:brushProperty name="height" value="0.05292" units="cm"/>
      <inkml:brushProperty name="color" value="#FF0000"/>
    </inkml:brush>
  </inkml:definitions>
  <inkml:trace contextRef="#ctx0" brushRef="#br0">2696 8921,'0'0,"0"0,0 0,0 0,0 0,0 0,0 0,0 0,0 0,0 0,0 0,0 0,0 0,0 0,0 0,0 0,3 115,-3-115,0 0,-12 56,12-56,0 65,-18 10,7 9,1-1,9 0,-10-8,10-10,0-12,-9-15,10-14,-16-24</inkml:trace>
  <inkml:trace contextRef="#ctx0" brushRef="#br0" timeOffset="316.0632">2763 8511,'0'0,"0"0,0 0,0 0,0 0,0 0,0 0,0 0,0 0,0 0,0 0,0 0,57 100,-57-100,0 0,0 0,14 26,-14-26,0 0,14 25,-14-25,9 24,-9 0</inkml:trace>
  <inkml:trace contextRef="#ctx0" brushRef="#br0" timeOffset="2179.4358">3021 9179,'0'11,"0"5,0-16,0 0,0 0,0 0,0 0,0 0,0 16,0-16,0 0,0 0,0 0,0 0,0 33,0-33,0 0,0 0,0 0,0 35,0-35,0 0,0 0,-8 35,8-35,0 0,-2 35,2-35,0 32,0-3,-2-8,12-9,-10-12,17-1,-5-23,4-6,2-16,2-10,5-5,-1-5,4 3,4 9,3 11,4 12,3 17,2 15,2 7,-5 14,-6 11,-10 12,-8 14,-17 8,-2 2,1-1,0-12,0-7,0-13,14-11,11-9,8-16,5 0,9-14,6-8,7-6,0-3,2 5,-9 6,-7 3,-10 6,-9 1,-8 10,-8-12,-10 2,0-2,1-4,-25 1,-3 5,-11 12,-9 7,-9 12,-1 10,1 4,12 7,11 2,14-5,18-1,15-8,15-11,16-10,11-10,10-21,6-11,3-16,1-13,-2-10,-4-9,-4-11,-6 0,-8-3,-10 5,-13 6,-9 13,-19 12,0 13,-1 11,-18 10,-9 13,-11 12,-11 18,-9 18,-4 15,-3 16,4 15,9 5,12 9,12 1,11-4,16-3,9-10,15-9,14-10,10-14,11-14,7-11,8-23,1 1,-1-21,-3-11,-6-12,-9-4,-9-5,-11 1,-12 6,-8 5,-14 5,-1 6,-10 7,-8 5,-3 11,-3 5,-1 18,-2 10,1 13,0 7,-1 8,6 1,3 6,17-4,0-4,8-5,18-5,12-11,7-9,7-10,3-13,-2-12,-2-3,-1-6,-4-3,-3-4,-3-2,-5-3,-9 0,-9-5,-5 5,-10 4,12 4,-13 3,0 2,0 2,0 3,0 5,0 10,0 0,13 0,-1 0,7 17,8 0,12 9,1-1,6 0,3 2,-3-4,3-2,-3 1,-5-7,-1 0,-5-15,-4-1,-8 1,-5-29,-8-7,-9-10,0-4,0-2</inkml:trace>
  <inkml:trace contextRef="#ctx0" brushRef="#br0" timeOffset="2374.4748">5734 9204,'0'0,"0"0,0 0,0 0,0 0,0 0,0 0,0 0,0 0,-10-10,10 10,0 0,0 0,0 0,0 0,0 0,-11 0,11 0,0 0,0 0,0 0,0 0,-17 0,17 0,0 0,0 0,0 0,-22 20,22-20,0 0,0 0,-30 30,30-30,0 0,-39 44,39-44,-48 49,-8 8,-3 2,-3 1,5 2,2-5,6-6,3-6,6-11</inkml:trace>
  <inkml:trace contextRef="#ctx0" brushRef="#br0" timeOffset="6776.355">6026 9256,'0'0,"0"0,0 0,0 0,0 0,0 0,0 0,0 0,0 0,0 0,0 0,0 0,0 0,0 0,0 0,0 0,0 0,0 0,0 0,0 0,0 0,0 0,0 0,0 0,0 0,0 0,0 0,0 0,0 0,0 0,0 0,0 0,0 0,0 0,0 0,0 0,0 0,0 0,0 0,0 0,0 0,0 0,0 0,148 101,-148-101,45 11,0-1,1-2,3-9,-1 10,-2-10,-6-7,-10-6</inkml:trace>
  <inkml:trace contextRef="#ctx0" brushRef="#br0" timeOffset="7043.4084">6237 9238,'27'101,"-19"-82,-8-19,0 0,0 27,0-27,-1 53,-11 14,-1 7,-3 3,5-12</inkml:trace>
  <inkml:trace contextRef="#ctx0" brushRef="#br0" timeOffset="7477.4952">6729 8565,'0'0,"0"0,0 0,0 0,0 0,0 0,0 0,0 0,0 0,0 0,0 0,0 0,0 0,43 174,-43-174,-2 40,2 0,0 10,-2 53,-1 19,-11 19,12 12,-17 4,16-2,-11-10,11-17</inkml:trace>
  <inkml:trace contextRef="#ctx0" brushRef="#br0" timeOffset="8443.6884">2579 8042,'0'0,"0"0,0 0,0 0,0 0,0 0,0 0,0 0,0 0,0 0,0 0,0 0,0 0,0 0,0 0,0 0,0 0,0 0,0 0,0 0,0 0,0 0,0 0,0 0,0 0,0 0,-89 94,89-94,-53 67,-10 20,-8 19,-7 20,4 13,6 10,14 4,13-2,17 1,22-2,0 5,28 0,22-1,26-6,21-7,21-2,16-7,9-1,5-10</inkml:trace>
  <inkml:trace contextRef="#ctx0" brushRef="#br0" timeOffset="13138.6272">886 8716,'0'0,"0"0,0 0,0 0,0 0,0 0,0 0,0 0,97-164,-97 164,32-21,-1 5,-1 2,30-12,1 9,2 17,2 1,-2 12,-7 14,-12 11,-14 8,-19 13,-22 7,-23 14,-28 11,-22 18,-19 11,-10 12,-1 3,13-2,24-19,31-25,32-26,33-26,33-19,30-18,27 0,16-14,4 6,-6 8</inkml:trace>
  <inkml:trace contextRef="#ctx0" brushRef="#br0" timeOffset="13866.7728">5723 8254,'0'0,"0"0,0 0,0 0,0 0,0 0,0 0,0 0,0 0,0 0,-37-103,37 103,0 0,0 0,0 0,0 0,0 0,0 0,0 0,0 8,0-8,0 0,0 0,0 0,0 0,0 0,-1 15,1-15,0 0,0 0,0 0,0 0,12 30,-12-30,0 0,0 0,0 0,14 50,-14-50,0 0,0 0,19 71,-19-71,0 0,26 88,-26-88,31 109,-3 12,2 12,-6 11,-13 7,-13 16,-2 9,-36 6,-13 7,-23 1,-24 2,-28 2,-22-6</inkml:trace>
  <inkml:trace contextRef="#ctx0" brushRef="#br0" timeOffset="23133.6258">2212 11655,'0'0,"0"0,0 0,0 0,0 0,0 0,0 0,0 0,0 0,0 0,0 0,0 0,0 0,0 0,0 0,0 0,0 0,0 0,0 0,0 0,0 0,0 0,0 0,0 0,0 0,0 0,0 0,0 0,0 0,0 0,0 0,164-20,-164 20,0 0,24-1,-24 1,51-12,1 11,5-8,2 8,3 1,-3 21,-6 0,-8 9,-13 10,-15 9,-18 11,-8 8,-20 11,-12 6,-11 8,-15 6,-8 5,-10 5,-8 4,4-2,5-8,8-16,17-16,15-20,19-21,16-10,9-6,29-3,8 5,17-5,11-3,3-8,3-1,0-12,-5-3,-4-9</inkml:trace>
  <inkml:trace contextRef="#ctx0" brushRef="#br0" timeOffset="23435.6862">2938 12488,'0'0,"0"0,0 0,0 0,0 0,0 0,0 0,0 0,0 0,0 0,0 0,0 0,0 0,0 0,0 0,0 0,31 90,-31-90,0 0,11 55,-11-55,8 64,-1 0,-7-11,-1-26,1-27,0-16</inkml:trace>
  <inkml:trace contextRef="#ctx0" brushRef="#br0" timeOffset="23671.7334">3002 12065,'0'0,"0"0,0 0,0 0,0 0,0 0,0 0,0 0,0 0,0 0,0 0,0 0,0 0,0 0,0 0,0 0,0 0,0 0,0 0,0 0,0 0,0 0,0 0,0 0,0 0,0 0,0 0,0 0,0 0,0 0,0 0,0 0,0 0,0 0,91 104,-91-104</inkml:trace>
  <inkml:trace contextRef="#ctx0" brushRef="#br0" timeOffset="25116.0222">3161 12491,'-2'24,"2"1,0-25,0 0,0 0,0 0,0 26,0-26,0 0,0 0,-1 46,1-46,0 0,-1 43,1-43,0 33,-1-12,1-11,0-10,0 0,15-12,-3-8,6-10,3-16,0-6,5-4,4 4,1 16,6 15,1 21,-3 9,-1 15,-4 8,-6 9,-6 3,-4 1,-3 1,0-4,4-11,7-6,7-12,4-13,6 0,1-13,2-5,5-6,-3-3,-2-2,-6 0,-4 5,-11 4,-7 8,-14 12,0-13,0 13,-11-18,-12 20,-9-2,-8 0,-4 30,6 3,7 8,9-2,11-5,10-7,1-11,23-5,2-11,9-1,7-21,6-9,-1-12,5-11,-4-13,-1-6,-3-9,-5-4,-1-3,-9-1,-3 4,-4 6,-7 5,-2 13,-10 9,-1 9,0 9,-1 13,-14 7,-2 15,-8 8,-8 24,-7 22,-6 24,-1 16,5 10,6 3,13-2,6-1,15-4,-1-3,19-6,7-9,15-13,7-12,10-12,4-14,5-16,2-16,3-12,1-11,-4-10,-7-9,-6-6,-12-2,-14-1,-11 4,-16 4,-9 6,-8 8,-5 6,-4 8,-3 5,-1 11,3 0,1 16,6 8,4 10,3 8,11 2,-1 6,1-1,24 1,-1-5,10-4,8-6,10-2,2-8,4-5,-2-6,-6-6,-1-6,-7-3,-3-10,-5-12,-8-8,-3-7</inkml:trace>
  <inkml:trace contextRef="#ctx0" brushRef="#br0" timeOffset="25598.1186">5074 12298,'0'0,"0"0,0 0,0 0,0 0,0 0,0 0,0 0,44 120,-44-120,66 89,-39-62,4 6,6 1,31 29,4 2,-7-9,-8-8,-8-11,-7-14,-5-23,-8 0,-7-36</inkml:trace>
  <inkml:trace contextRef="#ctx0" brushRef="#br0" timeOffset="25826.1642">5665 12328,'0'0,"-8"14,8-14,0 0,0 0,0 0,-12 19,12-19,0 0,0 0,-26 40,26-40,0 0,-40 56,40-56,-52 69,-11 12,-6 8,2-3,6-2,14-12,10-19,19-23</inkml:trace>
  <inkml:trace contextRef="#ctx0" brushRef="#br0" timeOffset="26196.2382">6195 12717,'0'0,"0"0,0 0,0 0,0 0,0 0,206 4,-121-3,9 7,-1-8,-7 17,-18-18,-22 11,-16-10</inkml:trace>
  <inkml:trace contextRef="#ctx0" brushRef="#br0" timeOffset="26432.2854">6570 12480,'0'0,"0"0,0 0,0 0,0 0,0 0,8 90,-8-90,0 0,0 0,-1 41,1-41,0 0,11 56,-11-56,-1 58,10-6,1-14,1-19</inkml:trace>
  <inkml:trace contextRef="#ctx0" brushRef="#br0" timeOffset="27014.3954">7293 12355,'14'0,"6"-9,-20 9,0 0,0 0,0 0,23 0,-23 0,0 0,0 0,45-14,-45 14,0 0,58 0,-58 0,62-10,3 8,3 14,-9 8,-4 14,-15 15,-16 16,-25 15,-22 18,-31 11,-25 11,-18-5,2 0,10-13,25-13,30-10,29-9,52 3,36 3,38 6,30-1,11-5</inkml:trace>
  <inkml:trace contextRef="#ctx0" brushRef="#br0" timeOffset="132766.9696">21536 9125,'0'0,"0"0,0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60,-19-60,0 0,0 0,0 0,0 0,0 0,0 0,0 0,-8 0,8 0,0 8,0-8,0 0,0 0,0 0,0 0,0 0,-9 0,9 0,0 0,0 0,0 0,0 0,-8 0,8 0,0 0,0 0,0 0,-10 8,10-8,0 0,0 0,-9 0,9 0,0 0,-9 0,9 0</inkml:trace>
  <inkml:trace contextRef="#ctx0" brushRef="#br0" timeOffset="158310.5237">21261 5217,'0'0,"0"0,0 0,0 0,0 0,0 0,0 0,0 0,0 0,0 0,0 0,0 0,0 0,0 0,0 0,0 0,0 0,0 0,0 0,0 0,0 0,0 0,0 0,0 0,0 0,0 0,0 0,0 0,72 87,-72-87,0 0,0 0,0 0,0 0,0 0,8 0,-8 0,0 0,0 0,0 0,0 0,0 0,0 0,0 0,0 0,0 0,0 21,0-21,0 0,0 0,-8 25,8-25,0 0,-8 39,8-39,-13 53,6 15,9 15,-1 12,0 10,1 10,-1 6,-18 12,-3-2,-12-21</inkml:trace>
  <inkml:trace contextRef="#ctx0" brushRef="#br0" timeOffset="161569.8496">21330 7206,'0'0,"0"0,0 0,0 0,0 0,0 0,0 0,0 0,0 0,0 0,0 0,0 0,0 0,0 0,0 0,0 0,0 0,0 0,0 0,0 0,0 0,0 0,0 0,0 0,0 0,0 0,0 0,0 0,0 0,0 0,0 0,0 0,0 0,0 0,0 0,0 0,0 0,0 0,0 0,0 0,0 0,0 0,0 0,0 0,0 0,0 0,0 0,0 0,0 0,0 0,0 0,0 0,0 0,0 0,0 0,0 0,0 0,0 0,0 0,0 0,0 0,0 0,0 0,0 0,0 0,0 0,0 0,0 0,0 0,0 0,0 0,0 0,-30 115,30-115,0 0,-9 68,9-68,0 83,-11 12,12 12,-9 9,10 8,-19 4,7 7,0-5,1-22</inkml:trace>
  <inkml:trace contextRef="#ctx0" brushRef="#br0" timeOffset="163696.0622">21250 8988,'0'0,"0"0,0 0,0 0,0 0,0 0,0 0,0 0,0 0,0 0,0 0,0 0,0 0,0 0,0 0,0 0,0 0,0 0,0 0,0 0,0 0,0 0,0 0,0 0,0 0,0 0,0 0,0 0,0 0,0 0,0 0,0 0,0 0,0 0,0 0,0 0,0 0,0 0,0 0,0 0,0 0,0 0,0 0,0 0,0 0,0 0,0 0,0 0,0 0,0 0,0 0,0 0,0 0,0 0,0 0,0 0,0 0,0 0,0 0,0 0,0 0,0 0,0 0,0 0,0 0,0 0,0 0,0 0,49 99,-49-99,0 0,0 0,0 29,0-29,0 0,10 40,-10-40,1 47,15 10,-8 8,-2 8,-9 7,11 5,-12 9,1 9,-11 10,-5 19,-6 20,-8 21,-3-2</inkml:trace>
  <inkml:trace contextRef="#ctx0" brushRef="#br0" timeOffset="168976.5902">20982 11255,'0'0,"0"0,0 0,0 0,0 0,0 0,0 0,0 0,14 120,-14-120,-1 37,1-13,0-24,-1 8,1 1,-1 4,1 6,-1 6,0 9,-1 11,-12 8,1 9,-1 8,-1 9,-2 4,3 7,1 3,-1 6,-7-6,1-15,-1-26,2-29</inkml:trace>
  <inkml:trace contextRef="#ctx0" brushRef="#br0" timeOffset="195137.206">18618 10196,'0'0,"0"0,0 0,0 0,0 0,0 0,0 0,0 0,0 0,0 0,0 0,0 0,0 0,0 0,156 58,-156-58,58 0,6-1,9 1,11-15,7 1,5 0,5-2,2 2,6 5,0 7,2 1,6-2,2 2,3 0,-2 7,-4-7,-8 15,-20-15,-23 10,-25-9,-22 0,-18 0,0 0,0 0,-15 0,-6 0,-15 0,-9 0,-11 0,-7 2,-7-1,-5-12,0 12,-4 1,4-12,8 11,6-10,1 10,0-13,-5 13,-3-15,-9 6,-8-1,-2-3,-4 4,-2-2,3 2,6 0,2 10,7-13,5 11,1 2,3-2,1 2,1-1,1-1,1 2,1-2,3 1,2-1,5 2,-3-2,-5 0,-13 1,-2-8</inkml:trace>
  <inkml:trace contextRef="#ctx0" brushRef="#br0" timeOffset="216932.3853">22341 12720,'0'0,"0"0,0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0,17 102,-17-102,0 0,0 0,0 0,0 0,0 0,0 0,0 0,0 0,0 0,0 0,0 0,0 0,0 0,0 0,0 0,0 11,0-11,0 0,0 0,0 0,0 0,0 0,0 0,0 0,0 0,0 0,0 0,0 0,0 0,0 0,0 0,0 0,0 0,0 0,0 0,-10 10,10-10,0 0,0 0,0 0,0 0,0 0,0 0,0 0,0 0,0 0,0 0,0 0,0 0,-10 0,10 0,0 0,0 0,0 0,0 0,0 0,0 0,0 0,0 0,0 0,0 0,0 0,0 0,0 0,0 0,0 0,0 0,0 0,0 0,0 0,0 0,0 0,0 0,0 0,-10 0,10 0,0 0,0 0,0 0,0 0,0 0,0 0,0 0,0 0,0 0,0 0,0 0,0 0,0 0,0 0,0 0,0 0,0 0,0 0,0 0,0 0,0 0,0 0,0 0,0 0,0 0,0 0,0 0,0 0,0 0,0 0,1-13,-1 13,0 0,0 0,0 0,0 0,0 0,0-23,0 23,0 0,0 0,0 0,0 0,14-38,-14 38,0 0,0 0,0 0,1-52,-1 52,0 0,0 0,20-63,-20 63,0 0,18-70,-18 70,22-70,2-1,7 5,1 3,6 3,1 7,5 7,4 8,4 6,1 7,1 8,3 9,-2 8,-1 0,-3 0,0 22,-1-2,1 6,-2 8,57 90,-90-89,0 6,-1-1,11 33,-5-4,-5-9,-4-12,-3-14,-9-8,11-11,-11-1,0-6,0-8,-23-28</inkml:trace>
  <inkml:trace contextRef="#ctx0" brushRef="#br0" timeOffset="217483.4404">22776 11258,'0'0,"0"0,0 0,0 0,0 0,0 0,0 0,0 0,0 0,0 0,0 0,0 0,36 92,-36-92,0 0,0 0,9 36,-9-36,0 0,-1 33,1-33,-2 29,2-4,0-2,0 3,-1 3,-7 4,7 2,0 3,0-1,1 1,7-3,-8-5,10-9,-9-11,0-10,0-19,1-8,11-5</inkml:trace>
  <inkml:trace contextRef="#ctx0" brushRef="#br0" timeOffset="217942.4863">23134 11272,'0'0,"0"0,0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 0,-103 0,0 0,0 0,0 0,0 0,0 0,0 0,0 0,0 12,0-12,0 0,0 0,0 0,0 0,0 0,0 0,0 0,-1 17,1-17,0 0,0 0,0 0,0 0,0 15,0-15,0 0,0 0,0 0,10 22,-10-22,0 0,0 0,-1 29,1-29,0 0,0 34,0-34,0 38,-1-1,1-3,-1-2,1-5,-1-2,1-1,-1 0,0 1,-11-2,-1-4,-2-19</inkml:trace>
  <inkml:trace contextRef="#ctx0" brushRef="#br0" timeOffset="252510.9428">1237 11258,'0'0,"0"0,0 0,0 0,0 0,0 0,0 0,0 0,0 0,0 0,0 0,0 0,0 0,0 0,0 0,0 0,0 0,0 0,0 0,0 0,0 0,0 0,0 0,0 0,0 0,0 0,0 0,0 0,0 0,0 0,0 0,0 0,0 0,0 0,0 0,0 0,0 0,0 0,0 0,0 0,0 0,0 0,0 0,164-56,-164 56,52-18,14-2,16-6,6-2,9-2,8 3,6-3,12 1,14-5,13 0,16-6,15 0,10-1,13-1,11 5,9 7,12 1,9 11,3 10,6 7,-3 12,-3 8,-3 5,-6 6,-4 1,6 1,4-5,12 2,18 8,12 11,-1 18,-11 18,-31 9,-31 7</inkml:trace>
  <inkml:trace contextRef="#ctx0" brushRef="#br0" timeOffset="253155.0072">1562 14541,'0'0,"0"0,0 0,0 0,0 0,0 0,207-67,-129 38,19 3,10 1,8 2,13 2,10 3,11 2,18-2,15 3,22 12,15 2,22-1,17 19,20-20,25 15,28-15,39 1,44 1,59 18</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50:24.771"/>
    </inkml:context>
    <inkml:brush xml:id="br0">
      <inkml:brushProperty name="width" value="0.05292" units="cm"/>
      <inkml:brushProperty name="height" value="0.05292" units="cm"/>
      <inkml:brushProperty name="color" value="#FF0000"/>
    </inkml:brush>
  </inkml:definitions>
  <inkml:trace contextRef="#ctx0" brushRef="#br0">19737 15129,'0'0,"0"0,0 0,0 0,0 0,0 0,0 0,0 0,0 0,0 0,0 0,0 0,0 0,0 0,0 0,0 0,0 0,0 0,0 0,0 0,0 0,0 0,0 0,0 0,0 0,0 0,158 95,-158-95,39 18,3-8,-3-10,1 9,-5-9,1 0,3-2,-5 1,4 2,50-2,-73 1,-2 0,4 0,17 0,6-9,4 9,-3-11,-3 10,0-7,-4 8,4-11,-4 12,-3-15,-1 5,-7 0,2-6,6-6,3-5,3-5,0-1,-8-4,-4-2,-3-6,-3-3,-4-2,-5-2,-11 5,17-7,-7 0,3 1,0-2,-2 5,-11 2,14 1,-14 4,12-3,-11-5,14-4,-15-2,8-4,-7 2,0-2,-2-3,1 5,1-1,1 4,1 2,0 2,-17 5,17 2,-14 7,2 4,-1 3,-1 1,-10 2,1 2,-10 2,-6 5,-4 5,-3 3,-3 10,2-10,2 10,0 0,3 12,0-5,1 7,-5-1,-3 4,-2 0,-6 2,3-1,-3-1,6 0,4 1,1-2,1 0,-3-4,-5 5,-5-6,-5 3,3 0,7-5,5 1,15-10,5 14,4-13,3 13,1-14,-2 11,0-11,1 8,-4-7,3 11,1-1,0 2,0 1,5 0,-1 0,2 3,-1 1,0 6,2-1,1 6,2-1,10 1,-16 0,16 0,-14-2,14 1,-1 2,1 1,0 3,0 2,8 5,1-1,-1-2,4 2,5-3,-1-4,-1 6,2-3,-3 0,3 4,1-2,0 4,0 2,3 0,0-2,2-1,-4-3,0-2,-2 0,-3-4,3 5,-1-3,-2-1,2 0,-4-3,-1 1,-2-6,-2 1,2-1,-1-4,-9 3,15-2,-7 3,2 3,1 1,-1 1,-1-1,-8-8,0-7</inkml:trace>
  <inkml:trace contextRef="#ctx0" brushRef="#br0" timeOffset="18292.8291">5195 13900,'0'0,"0"0,0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 68,93-68,0 0,0 0,-21 16,21-16,0 0,-20 30,20-30,-16 45,-1 7,9 3,9-3,1-12,15-3,10-2,8-5,7-6,3-6,3-19,1 1,2-12,-5-12,-8-15,-9-5,-12-2,-19 0,1 4,-17 7,-15-2,-8 1,-13-2,-11 0,-2 6,4 7,15 5,21 1</inkml:trace>
  <inkml:trace contextRef="#ctx0" brushRef="#br0" timeOffset="18643.8642">5829 14084,'1'39,"2"1,-3-40,0 0,0 0,9 37,-9-37,0 0,2 68,-2-68,14 61,0-10,2-8,6-3,-4-16</inkml:trace>
  <inkml:trace contextRef="#ctx0" brushRef="#br0" timeOffset="19239.9238">6688 13829,'0'0,"0"0,0 0,0 0,0 0,0 0,0 0,0 0,0 0,0 0,0 0,0 0,0 0,0 0,0 0,0 0,0 0,0 0,0 0,0 0,0 0,0 0,0 0,0 0,0 0,0 0,0 0,0 0,0 0,0 0,0 0,54-29,-54 29,0 0,0 0,0 0,0 0,0 0,0 0,-25 14,25-14,0 0,0 0,0 0,0 0,0 0,-24 23,24-23,0 0,0 0,0 0,0 0,-20 29,20-29,0 0,0 0,0 0,-20 35,20-35,0 0,0 0,-13 40,13-40,0 0,-11 37,12 6,1 0,-2-43,20 50,14-5,15-4,12-15,1-10,2-17,-6 0,-9-16,-6-4,-11-10,-11-10,-4-13,-19-4,0-5,-25 1,-11 10,-12 19,-10 21,0 21,9 11,13-4,22-16,16 0</inkml:trace>
  <inkml:trace contextRef="#ctx0" brushRef="#br0" timeOffset="19737.9736">7599 13836,'-16'0,"1"0,15 0,0 0,0 0,0 0,0 0,-18 9,18-9,0 0,0 0,0 0,-30 10,30-10,0 0,0 0,-36 23,36-23,0 0,-35 38,35-38,-30 52,8 9,14 7,10-6,22-9,13-12,14-12,7-17,4-11,-4-16,-9-14,-5-13,-14-16,-12-11,-20-10,1 4,-28 17,-13 24,-10 24,-9 18,0 6,12-3</inkml:trace>
  <inkml:trace contextRef="#ctx0" brushRef="#br0" timeOffset="20326.0324">8407 13739,'0'0,"0"0,0 0,0 0,0 0,0 0,0 0,0 0,0 0,0 0,0 0,0 0,0 0,0 0,0 0,0 0,0 0,0 0,0 0,0 0,0 0,0 0,0 0,0 0,0 0,0 0,0 0,0 0,0 0,0 0,0 0,0 0,0 0,0 0,0 0,0 0,0 0,0 0,0 0,0 0,0 0,0 0,0 0,0 0,0 0,0 0,0 0,0 0,0 0,0 0,0 0,0 0,0 0,0 0,0 0,0 0,0 0,0 0,0 0,0 0,0 0,0 0,0 0,0 0,0 0,0 0,0 0,0 0,0 0,0 0,0 0,0 0,0 0,0 0,0 0,0 0,0 0,0 0,0 0,0 0,0 0,0 0,0 0,0 0,-122 54,122-54,0 0,-50 10,50-10,-59 24,-4 17,8 9,17 4,16-3,23-5,17-6,22-2,19-14,10-12,-6-11,-6-2,-14-19,-10-5,-7-12,-10-16,-17-12,-15-4,-20 10,-8 18,4 20,9 19,17 2</inkml:trace>
  <inkml:trace contextRef="#ctx0" brushRef="#br0" timeOffset="20626.0624">8707 13732,'0'0,"160"95,-160-95,9 21,7 27,1 17,2 13,0 7,-2-5,3-14,-1-21,4-23,-2-22</inkml:trace>
  <inkml:trace contextRef="#ctx0" brushRef="#br0" timeOffset="21524.1521">9357 13818,'0'0,"0"0,0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13,0-13,0 0,0 0,0 0,0 0,1 24,-1-24,0 0,0 0,0 0,0 33,0-33,0 0,0 0,-9 41,9-41,0 0,-8 49,8-49,-7 51,7 4,1 4,21-1,24-3,23-5,11-15,8-15,-7-19,-10-10,-9-21,-16-20,-13-19,-19-12,-16-3,-24 2,-14 7,-15 8,-9 12,-10 12,-6 12,0 14,8 7,12 10,22 0,23 0,29 0,24 14,24-14</inkml:trace>
  <inkml:trace contextRef="#ctx0" brushRef="#br0" timeOffset="22083.2081">10430 13875,'0'0,"0"0,0 0,0 0,0 0,0 0,0 0,0 0,0 0,0 0,0 0,0 0,0 0,0 0,0 0,0 0,-25 61,25-61,0 0,0 0,0 0,0 0,-22 0,22 0,0 0,0 0,0 0,-28 0,28 0,0 0,0 0,-33 0,33 0,0 0,-36 22,36-22,-33 25,8 7,12 1,14 8,16-1,19 1,14-9,9-11,3-8,-4-13,-9-11,-8-6,-12-5,-13-8,-17-8,-11-17,-25-14,-15 2,-4 11,13 19,21 15</inkml:trace>
  <inkml:trace contextRef="#ctx0" brushRef="#br0" timeOffset="22428.2426">10854 13785,'0'0,"0"0,0 0,0 0,0 0,0 0,0 0,0 0,0 0,0 0,10 99,-10-99,0 0,27 44,-27-44,29 65,-5 21,-9 15,-13 12,-9 3,-8-1,-1-15</inkml:trace>
  <inkml:trace contextRef="#ctx0" brushRef="#br0" timeOffset="58091.8086">11198 13859,'0'0,"0"0,0 0,0 0,0 0,0 0,0 0,0 0,0 0,0 0,0 0,0 0,0 0,0 0,0 0,0 0,0 0,0 0,0 0,0 0,0 0,0 0,0 0,0 0,0 0,0 0,0 0,0 0,0 0,0 0,0 0,0 0,0 0,0 0,0 0,0 0,-129 121,129-109,0-12,1 13,-1 1,-14 15,15 5,-8 5,8 5,-12 4,12-1,0-1,15 0,11-6,10-2,10-9,5-5,4-5,-4-11,-6-8,-9 0,-7 0,-3-26,2-15,-2-25,-5-15,-6-6,-20 10,-5 10,-9 10,-6 10,-5 6,-1 9,-4 6,-2 7,0 5,0 14,2-1,9 1,10 0,14 16,11-16</inkml:trace>
  <inkml:trace contextRef="#ctx0" brushRef="#br0" timeOffset="59034.9029">12125 13942,'0'0,"0"0,0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29,31-29,0 0,0 0,0 0,0 0,-17 0,17 0,0 0,0 0,0 0,-23 12,23-12,0 0,0 0,-29 23,29-23,0 0,-35 31,35-31,-32 41,5 2,10 2,10 0,7-1,0-4,22-4,1-6,9-5,3-9,8-6,0-10,3 0,-5-16,-3-1,-6-3,-7-3,-8-5,-3-7,-15-8,0-7,1-5,-25 1,-7 4,-11 13,-11 12,-7 11,0 5,5 9,11-15,16 3</inkml:trace>
  <inkml:trace contextRef="#ctx0" brushRef="#br0" timeOffset="70949.0941">12678 13990,'0'0,"0"0,0 0,0 0,0 0,0 0,0 0,0 0,0 0,0 0,0 0,0 0,0 0,0 0,0 0,0 0,0 0,0 0,0 0,0 0,0 0,0 0,0 0,0 0,0 0,0 0,0 0,0 0,0 0,0 0,0 0,0 0,0 0,0 0,0 0,0 0,0 0,0 0,0 0,0 0,0 0,0 0,0 0,0 0,0 0,0 0,0 0,0 0,0 0,0 0,0 0,0 0,0 0,0 0,0 0,0 0,0 0,0 0,0 0,0 0,0 0,0 0,0 0,0 0,0 0,0 0,0 0,0 0,0 0,0 0,-65 55,65-55,0 0,0 0,0 0,-16 18,16-18,0 0,0 0,-19 21,19-21,0 0,-19 23,19-23,-18 20,4-1,-2 5,5 2,12 3,-1 3,1 2,23-1,6 0,6-3,8-4,2-9,-1-4,-2-13,-5-2,-7 2,0 0,-1-23,1-9,-2-15,-5-10,-13-4,-12-2,-19 6,-10 7,-13 6,-8 7,-2 5,-5 7,1 6,-3 2,7 18,15-9,14 8,24 19,9-10,16 1,16-11</inkml:trace>
  <inkml:trace contextRef="#ctx0" brushRef="#br0" timeOffset="71662.1655">13156 13991,'-13'0,"-3"10,16-10,0 0,0 0,0 0,0 0,-15 12,15-12,0 0,0 0,0 0,-26 25,26-25,0 0,0 0,-23 38,23-38,0 0,-9 45,9-45,0 52,24 1,5-4,3-9,2-8,2-9,-2-6,-2-6,1-11,4 0,2-10,2-10,-3-7,-5-7,-6 0,-5 0,-6 1,-5 4,-11 4,8 3,-8 1,0 1,-10 0,0 2,-1 1,-6 1,-5 0,-6 0,-6-2,-9 1,3 2,0-1,7-2,8 0,9 2,16-4</inkml:trace>
  <inkml:trace contextRef="#ctx0" brushRef="#br0" timeOffset="73391.3384">13681 13878,'0'0,"0"0,0 0,0 0,0 0,0 0,0 0,0 0,0 0,0 0,0 0,0 0,0 0,0 0,0 0,0 0,0 0,0 0,0 0,0 0,0 0,0 0,0 0,0 0,0 0,0 0,0 0,0 0,0 0,0 0,0 0,0 0,0 0,0 0,0 0,0 0,0 0,0 0,0 0,0 0,0 0,0 0,0 0,0 0,0 0,0 0,0 0,0 0,0 0,0 0,0 0,0 0,0 0,0 0,0 0,0 0,0 0,0 0,0 0,0 0,0 0,0 0,0 0,0 0,0 0,0 0,0 0,0 0,0 0,0 0,0 0,0 0,0 0,0 0,0 0,0 0,0 0,0 0,0 0,0 0,0 0,0 0,0 0,-20-54,20 54,0 0,0 0,0 0,0 0,0 0,0 0,0 0,0 0,0 0,0 0,0 0,0 0,0 0,0 0,0 0,0 0,0 0,0 0,0 0,0 0,0 0,0 0,0 0,0 0,0 0,-17 0,17 0,0 0,0 0,0 0,0 0,0 0,-18 13,18-13,0 0,0 0,0 0,0 0,-28 16,28-16,0 0,0 0,0 0,-30 22,30-22,0 0,0 0,-31 30,31-30,0 0,-27 41,27-41,-20 46,11 8,9-54,1 55,12-1,9-2,2-9,8-3,10-10,9-6,12-11,6-13,2-21,-1-12,-7-10,-12-4,-6 0,-12 0,-12-1,-22-4,0-3,-22-2,-12-2,-12 6,-8 5,-6 9,-4 11,5 14,8 16,12-2,18 0,22 16,0-4</inkml:trace>
  <inkml:trace contextRef="#ctx0" brushRef="#br0" timeOffset="74042.4034">14280 13951,'-26'0,"0"11,26-11,0 0,0 0,0 0,-27 0,27 0,0 0,0 0,-48 25,48-25,0 0,-45 22,45-22,-39 34,10 14,9 13,21 9,11-2,17-6,13-11,10-13,2-11,2-16,1-14,-2-15,-3-13,-3-12,-9-9,-9-12,-14-9,-18-4,0-5,-14 3,-9 9,-6 5,-4 14,-6 10,1 14,2 11,6 17,9-1,12 13,10 8</inkml:trace>
  <inkml:trace contextRef="#ctx0" brushRef="#br0" timeOffset="74693.4684">14997 13969,'0'0,"0"0,0 0,0 0,0 0,0 0,0 0,0 0,0 0,0 0,0 0,0 0,0 0,0 0,0 0,0 0,-64-3,64 3,0 0,-21 0,21 0,-32 0,-10 0,42 0,-50 34,2 7,-1 13,10 3,7 4,12-4,11-6,8-4,19-6,8-7,12-4,7-6,7-7,5-8,0-9,2-9,-5-11,0-9,-7-9,0-7,-9 2,-8 1,-9 4,-21 5,-1-3,-26-6,-15 1,-12 2,-15 7,-8 5,-3 8,3 5</inkml:trace>
  <inkml:trace contextRef="#ctx0" brushRef="#br0" timeOffset="94106.4097">5057 15390,'0'0,"0"0,0 0,0 0,0 0,0 0,0 0,0 0,0 0,0 0,0 0,0 0,0 0,0 0,0 0,0 0,0 0,0 0,0 0,0 0,0 0,0 0,0 0,0 0,0 0,0 0,0 0,101-104,-101 104,0 0,0 0,14-11,-14 11,0 0,12-12,-12 12,16-11,14-13,7-3,4-4,5 3,7 2,5 5,-2 9,5 12,-6 0,-9 0,-9 16,-11-2,-10 6,-15 10,0 14,-29 18,-11 14,-15 12,-5 7,-2 2,6-6,7-2,8-11,7-6,11-14,8-13,15-9,0-11,11 0,16-1,16 2,12-6,6-4,5-16,3-1,-4 2,-5-2,-12 1,-10-9,-15 9,-12-15,-12-3</inkml:trace>
  <inkml:trace contextRef="#ctx0" brushRef="#br0" timeOffset="94367.4357">5921 15541,'0'0,"0"0,0 0,0 0,0 0,0 0,0 0,0 0,0 0,0 0,0 0,0 0,0 0,0 0,0 0,0 0,0 0,0 0,0 0,0 0,0 0,0 0,0 0,0 0,0 0,0 0,0 0,0 0,0 0,0 0,0 0,0 0,0 0,0 0,0 0,0 0,0 0,0 0,0 0,0 0,55 28,-55-28,0 0,-10 0,10 0</inkml:trace>
  <inkml:trace contextRef="#ctx0" brushRef="#br0" timeOffset="95606.5597">6253 15108,'0'0,"0"0,0 0,0 0,0 0,0 0,0 0,0 0,0 0,0 0,0 0,0 0,0 0,0 0,0 0,0 0,0 0,0 0,0 0,0 0,0 0,0 0,0 0,0 0,0 0,0 0,0 0,0 0,0 0,0 0,0 0,0 0,0 0,0 0,0 0,0 0,0 0,0 0,0 0,0 0,0 0,0 0,0 0,0 0,0 0,0 0,0 0,0 0,0 0,0 0,0 0,0 0,0 0,0 0,0 0,0 0,0 0,0 0,0 0,0 0,0 0,0 0,0 0,0 0,0 0,0 0,29 57,-29-57,0 0,0 0,0 0,0 0,0 0,15 0,-15 0,0 0,0 0,0 0,0 0,18-11,-18 11,0 0,0 0,0 0,33-11,-33 11,0 0,0 0,42-10,-42 10,0 0,49 0,-49 0,55-10,3 10,1 16,-5 4,-7 4,-11 8,-12 8,-11 10,-10 8,-25 9,-8 7,-15 6,-7 8,-7 0,-1 1,6-7,8-9,11-18,16-17,19-11,25-6,26 1,29-1,17-3,11-9,7-9,2-2,-2 2,-10 1,-12-13,-10 12,-13 0,-14-9</inkml:trace>
  <inkml:trace contextRef="#ctx0" brushRef="#br0" timeOffset="96108.6099">7446 15584,'0'0,"0"0,0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23,-7-23,0 0,0 0,0 0,9-19,-9 19,0 0,0 0,14-22,-14 22,0 0,15-19,-15 19</inkml:trace>
  <inkml:trace contextRef="#ctx0" brushRef="#br0" timeOffset="96962.6953">7725 15394,'0'0,"0"0,0 0,0 0,0 0,0 0,0 0,0 0,0 0,0 0,0 0,0 0,0 0,0 0,0 0,0 0,0 0,0 0,0 0,0 0,0 0,0 0,0 0,0 0,0 0,0 0,0 0,0 0,0 0,0 0,0 0,0 0,0 0,0 0,0 0,0 0,0 0,0 0,0 0,0 0,134-96,-134 96,0 0,21 0,-21 0,22-10,3 10,23 1,6-1,3-1,2 14,-6 7,0 11,-9 6,-3 11,-11 4,-13 6,-16-4,2-1,-27-2,-3-7,-8 1,0-6,-3-2,5-3,4-4,9-2,8-3,13 7,0 11,18 14,11 8,12 3,11-11,6-5,4-11,1-13,-4-7,-2-11,-4-10,-9 0,-7-18,-5-1,-8-7,-6-5</inkml:trace>
  <inkml:trace contextRef="#ctx0" brushRef="#br0" timeOffset="97318.7309">8936 15873,'0'0,"0"0,0 0,0 0,0 0,0 0,0 0,0 0,0 0,0 0,0 0,0 0,0 0,0 0,0 0,0 0,0 0,0 0,0 0,0 0,0 0,0 0,0 0,0 0,0 0,0 0,0 0,0 0,0 0,0 0,0 0,0 0,0 0,0 0,0 0,-17 72,17-72,0 0,0 0,0 0,0 0,11-12,-11 12,0 0,0 0,0 0,14-11,-14 11,0 0,0 0,10-15,-10 15,0 0,10-13,-10 13</inkml:trace>
  <inkml:trace contextRef="#ctx0" brushRef="#br0" timeOffset="98185.8176">9242 15619,'0'0,"0"0,0 0,0 0,0 0,0 0,0 0,0 0,0 0,0 0,0 0,-66 0,55 6,10-5,1-1,0 0,12 0,4-16,7 3,9-4,4-4,-1 6,2 2,0 4,-1 9,4-2,-7 2,1 0,-6 16,-1 2,-3 5,0 7,-3 6,-8 5,-12 6,10 1,-10 4,-13 4,1 4,-10 2,-5-1,-2-2,-2-4,4-5,1-2,3-7,3-6,7-3,4-5,9-4,-1 1,1 2,24-3,10 0,9-3,12-2,8-2,3-5,5-1,-5-11,-2 8,-6-7,-4-12,-7-5,-4-6,-6-5</inkml:trace>
  <inkml:trace contextRef="#ctx0" brushRef="#br0" timeOffset="98492.8483">10368 16093,'0'0,"0"0,0 0,0 0,0 0,0 0,0 0,0 0,0 0,0 0,0 0,0 0,0 0,0 0,0 0,0 0,0 0,0 0,0 0,0 0,86 87,-86-87,0 0,0 0,0 0,0 0,0 0,0 0,0 0,0 0,0 0,0 0,0 0,0 0,0 0,15 0,-15 0,0 0,0 0,0 0,0 0,0 0,0 0,0 0,0 0,0 0,12-19,-12 19,0 0,0 0,0-15,0 15,0 0,11-17,-11 17</inkml:trace>
  <inkml:trace contextRef="#ctx0" brushRef="#br0" timeOffset="99199.919">10761 15626,'0'0,"0"0,0 0,0 0,0 0,0 0,0 0,0 0,0 0,0 0,0 0,0 0,0 0,0 0,0 0,0 0,0 0,0 0,0 0,0 0,0 0,0 0,0 0,0 0,0 0,0 0,0 0,0 0,0 0,0 0,0 0,0 0,0 0,0 0,0 0,0 0,0 0,0 0,0 0,0 0,0 0,0 0,0 0,0 0,0 0,0 0,0 0,0 0,0 0,0 0,0 0,0 0,0 0,0 0,0 0,0 0,0 0,0 0,0 0,0 0,0 0,0 0,0 0,0 0,0 0,0 0,0 0,0 0,0 0,0 0,0 0,0 0,0 0,0 0,0 0,0 0,0 0,0 0,0 0,0 0,0 0,0 0,0 0,0 0,145-37,-145 37,0 0,32 0,-32 0,39 0,1 0,4 11,1 14,-4 7,-6 10,-7 4,-9 3,-19 2,1 2,-23 3,-8 1,-10 4,-6-3,0-1,3-6,7-7,12-6,9-4,6-2,10 2,15 3,9 3,19 1,11-3,13-3,13-1,5 1,1-4,0-1,-8 4,-9 3,-10-1</inkml:trace>
  <inkml:trace contextRef="#ctx0" brushRef="#br0" timeOffset="104864.4854">864 15309,'0'0,"0"0,0 0,0 0,0 0,0 0,0 0,0 0,0 0,0 0,0 0,0 0,0 0,0 0,0 0,0 0,0 0,0 0,0 0,0 0,0 0,0 0,0 0,0 0,0 0,0 0,0 0,0 0,0 0,0 0,0 0,0 0,0 0,0 0,0 0,0 0,0 0,0 0,0 0,0 0,0 0,0 0,0 0,0 0,0 0,0 0,0 0,0 0,0 0,0 0,0 0,0 0,0 0,0 0,0 0,0 0,0 0,0 0,0 0,0 0,0 0,0 0,0 0,0 0,0 0,0 0,0 0,0 0,0 0,0 0,0 0,0 0,0 0,0 0,0 0,0 0,0 0,0 0,0 0,0 0,95-94,-95 94,0 0,0 0,12 0,-12 0,0 0,17-16,-17 16,21-20,4-10,5-7,-3-5,4 3,4-2,10 8,12 1,10 8,5 12,-1 11,-4 11,-8 7,-11 4,-11 0,-10-3,-14 4,-12 6,-11 12,-19 16,-15 13,-16 7,-8 9,-6 4,0 2,7-3,6-9,14-9,10-10,14-14,6-8,8-13,9-11,-1-6,12 2,11-1,11 5,12 0,5-1,4-1,6-13,0 15,4-13,2 14,0-2,-4-2,-5-1,-6 3,-7-1,-6-1,-12 2,-12-12</inkml:trace>
  <inkml:trace contextRef="#ctx0" brushRef="#br0" timeOffset="105605.5595">1938 14419,'0'0,"0"0,0 0,0 0,0 0,0 0,0 0,0 0,0 0,0 0,0 0,0 0,-20-88,20 88,0 0,0 0,-1-24,1 24,0 0,0-18,0 18,-7-7,7 9,0-2,0 0,0 0,0 0,0 0,0 0,0 0,0 0,0 0,0 0,0 0,0 0,0 0,0 0,0 0,0 0,0 0,0 0,0 0,0 0,0 0,0 0,0 0,0 0,0 0,0 0,0 0,0 0,0 0,0 0,0 0,0 0,0 0,0 0,0 0,0 0,0 0,0 0,0 0,0 0,0 0,0 0,0 0,0 0,0 0,0 0,0 0,0 0,0 0,0 0,0 0,0 0,0 0,0 0,0 0,0 0,0 0,0 0,0 0,0 0,0 0,0 0,0 0,0 0,0 0,0 0,0 0,0 0,0 0,0 0,0 0,0 0,0 0,0 0,0 0,0 0,0 0,0 0,0 0,0 0,0 0,0 0,0 0,0 0,0 0,0 0,0 0,0 0,16-1,-16 1,0 0,0 0,0 0,0 0,0 0,15 0,-15 0,0 0,0 0,0 0,0 0,23 0,-23 0,0 0,0 0,0 0,27 8,-27-8,0 0,0 0,31 0,-31 0,0 0,34-1,-34 1,33 12,-2-12,1 0,-4-1,-3 10,-5-9,-6 0,-4 10,-10-10,9 0,-9 10,0-10,0 9,0-1,1 7,-10 6,10 7,-16 2,4 8,0 3,-1 1,-1 1,0 3,0 1,6 2,-3-7,10-7,-12-11,12-24</inkml:trace>
  <inkml:trace contextRef="#ctx0" brushRef="#br0" timeOffset="125483.5471">18999 12934,'0'0,"0"0,0 0,0 0,0 0,0 0,0 0,0 0,0 0,0 0,0 0,0 0,0 0,0 0,0 0,0 0,0 0,0 0,0 0,0 0,0 0,0 0,0 0,0 0,0 0,0 0,0 0,0 0,0 0,0 0,0 0,0 0,0 0,0 0,0 0,0 0,0 0,0 0,0 0,0 0,0 0,0 0,0 0,0 0,0 0,0 0,0 0,0 0,0 0,0 0,0 0,0 0,0 0,0 0,0 0,0 0,0 0,0 0,0 0,0 0,0 0,0 0,0 0,0 0,0 0,0 0,0 0,0 0,0 0,0 0,0 0,0 0,0 0,0 0,0 0,0 0,0 0,0 0,0 0,0 0,0 0,0 0,0 0,0 0,123 6,-123-6,0 0,44 17,-44-17,53 26,4 3,-8-2,-8-7,-9-2,-4-2,-6-3,-5-4,-2 1,-4-10,-11 9,11-9,-11 0,0-8,-12-11,5-8,8-3,0-3,0 9</inkml:trace>
  <inkml:trace contextRef="#ctx0" brushRef="#br0" timeOffset="125706.5694">19423 12927,'0'0,"-8"0,8 0,0 0,0 0,0 0,0 0,0 0,0 0,0 0,0 0,0 0,0 0,0 0,0 0,0 0,0 0,0 0,0 0,0 0,0 0,0 0,0 0,0 0,0 0,0 0,0 0,0 0,-10 0,10 0,0 0,0 0,0 0,0 0,0 0,0 0,0 0,0 0,0 0,0 0,0 0,-16 27,16-27,0 0,0 0,0 0,-17 29,17-29,0 0,0 0,-24 45,24-45,0 0,-28 50,28-50,-28 47,-2-2,2-10,-3-6,4-12,4-17,6 2,19-32</inkml:trace>
  <inkml:trace contextRef="#ctx0" brushRef="#br0" timeOffset="126202.619">19720 12782,'0'0,"0"0,0 0,0 0,0 0,0 0,0 0,0 0,0 0,0 0,0 0,0 0,0 0,0 0,0 0,0 0,0 0,0 0,0 0,0 0,0 0,0 0,0 0,0 0,0 0,0 0,0 0,0 0,0 0,0 0,0 0,0 0,0 0,0 0,0 0,0 0,0 0,0 0,0 0,0 0,0 0,0 0,0 0,0 0,0 0,0 0,0 0,0 0,0 0,0 0,0 0,0 0,0 0,0 0,0 0,0 0,0 0,0 0,0 0,0 0,0 0,0 0,0 0,0 0,0 0,0 0,0 0,0 0,0 0,0 0,0 0,0 0,8 108,-8-108,0 0,-11 28,11-28,-11 57,-3 7,-2 1,5-7,9-10,-10-12,11-18,1-18,13 0,-12-14</inkml:trace>
  <inkml:trace contextRef="#ctx0" brushRef="#br0" timeOffset="126785.6773">19777 13048,'9'-9,"1"-1,-10 10,0 0,0 0,0 0,0 0,0 0,0 0,10-9,-10 9,0 0,0 0,0 0,0 0,0 0,23-17,-23 17,0 0,0 0,0 0,0 0,25-16,-25 16,0 0,0 0,0 0,27-13,-27 13,0 0,0 0,29-14,-29 14,0 0,30-10,-30 10,33-9,-9 9,-1 0,-9 10,-14 6,-1 13,-13 5,-11 5,-8 3,2-7,6-6,7-9,18-7,-1-3,1-1,25 1,-3-2,5-8,1 12,0-12,0 0,1 0,-3 0,-5-10,-2 0,-3-2,1-7,3-3,-1-2</inkml:trace>
  <inkml:trace contextRef="#ctx0" brushRef="#br0" timeOffset="127344.7331">20529 12923,'0'0,"1"-11,-1 11,0 0,0 0,0 0,0 0,0 0,0 0,8 0,-8 0,0 0,0 0,0 0,0 0,0 0,0-14,0 14,0 0,0 0,0 0,0 0,-8 0,8 0,0 0,0 0,0 0,-15-15,15 15,0 0,0 0,-20-1,20 1,0 0,-28-13,28 13,-31 0,1 2,30-2,0 0,-35 0,35 0,-31 11,3-3,4 4,7 0,7-1,9 4,2 1,19 0,0 1,4-1,5 1,0 0,-1-1,-1 2,-7-1,-3 2,-9 1,-9 1,0 1,-25-4,-7 2,-10-4,-1-7,4-9,3 2,13-15,8-10,18-7,-1-11,17-3,11-2,7 2,7 4,-3 5,-1 1,-8 2</inkml:trace>
  <inkml:trace contextRef="#ctx0" brushRef="#br0" timeOffset="156340.6325">19630 15494,'0'0,"0"0,0 0,0 0,0 0,0 0,0 0,0 0,0 0,0 0,0 0,0 0,0 0,0 0,0 0,0 0,0 0,0 0,0 0,0 0,0 0,0 0,0 0,0 0,0 0,0 0,0 0,0 0,0 0,0 0,0 0,0 0,0 0,0 0,0 0,0 0,0 0,0 0,0 0,0 0,0 0,0 0,0 0,0 0,0 0,0 0,0 0,0 0,0 0,0 0,93 89,-93-89,0 0,39 21,-39-21,44 23,-1 2,2 2,0 0,-2 0,3-1,-2 1,0 2,-4-3,-8 1,-9-6,-6-1,-8-4,-8-2,-1 2,-8-1,-5-1,-7-2,-1-1,-5 2,-3-2,-6 0,-9 4,-9 1,0 9,-6 7,6 8,5 7,10 0,10-4,10-9,5-10,0-13,1-11,1-11,11-12</inkml:trace>
  <inkml:trace contextRef="#ctx0" brushRef="#br0" timeOffset="156913.6898">20325 15554,'0'0,"0"0,0 0,0 0,0 0,0 0,0 0,0 0,0 0,0 0,0 0,0 0,0 0,0 0,0 0,0 0,0 0,0 0,0 0,0 0,0 0,0 0,0 0,0 0,0 0,0 0,0 0,39 89,-39-89,0 0,0 0,33 29,-33-29,0 0,44 28,-44-28,47 29,0-2,-2 0,-4-1,-1-1,-4 0,-6-3,-2-2,-10-2,-7-1,-10 2,-1 2,-25 0,-5 1,-10-2,-7-4,-2 4,-2 3,2 3,4 6,9 2,6-1,2 6,2 0,-3-6,-4-8</inkml:trace>
  <inkml:trace contextRef="#ctx0" brushRef="#br0" timeOffset="172871.2854">20644 14901,'0'0,"0"0,0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82,10-82,0 0,0 0,0 0,0 0,0 0,0 0,0 0,0 0,-11 11,11-11,0 0,0 0,0 0,0 0,0 0,0 0,0 0,-13 0,13 0,0 0,0 0,0 0,0 0,0 0,0 0,-14 0,14 0,0 0,0 0,0 0,0 0,0 0,-16 12,16-12,0 0,0 0,0 0,0 0,-16 0,16 0,0 0,0 0,0 0,-22 0,22 0,0 0,0 0,-23 8,23-8,0 0,-24 1,24-1,-27 0,1 0,-4-11,-5 11,-1-13,-3 4,-3 9,1-16,-5 18,-3-13,-1 11,-5 1,-1-1,-4 16,-1-3,-1 0,8 3,3-1,7-4,4-1,6-10,4 0,3 0,5 0,1 0,5 0,3 0,2-8,1 8,2 0,8-10,-11 10,11 0,0 0,0 0,0 0,0 0,0-11,0 11,0 0,0 0,0 0,9 0,-9 0,0 0,0 0,10 0,-10 0,10 0,-10 0,10 0,-1 9,-1-9,2 0,1 0,1 7,2-7,4 0,3 0,0 0,2 0,0 0,4-1,1 1,5 0,3-8,3 6,5-6,1 8,-2-1,3-10,-2 11,2 0,0-1,1 1,-3-1,2 0,-2 1,1 10,2-10,2 0,4 0,-1 9,-2-10,3 11,-9-10,-3 17,-6-17,-6 9,-1-9,-4 0,-4-1,0 1,-5 0,-1 0,-5 1,-9-1,12 0,-12 0,0 0,1 10,-1-10,0 0,0 0,-10 8,10-8,0 0,-11-1,11 1,0 0,-11 0,11-13,-1-6,0 2</inkml:trace>
  <inkml:trace contextRef="#ctx0" brushRef="#br0" timeOffset="175732.5715">20647 16804,'0'0,"0"0,0 0,0 0,0 0,0 0,0 0,0 0,0 0,0 0,0 0,0 0,0 0,0 0,0 0,0 0,0 0,0 0,0 0,0 0,0 0,0 0,0 0,0 0,0 0,0 0,0 0,0 0,0 0,0 0,-196 9,147-18,-2 9,-4-13,-2 14,-5-1,-4 1,-5 1,2 9,-7-11,-2 9,-3-8,-2 1,0 7,0-9,7 0,4 2,8-13,7 2,5-5,9-1,1 2,7-2,-2 0,9 4,5 0,-2 0,5 11,3-12,3 12,14 0,0 0,0 0,13 0,2 8,6-8,1 12,-5-2,3-12,0 15,2-13,-1 11,3-11,2 0,6 0,5 0,0 0,4 0,4 0,-2-1,5 9,-1 0,4 6,1-1,-1 0,2-1,-1-3,-3-10,4 14,-3-14,2 1,0 0,-2 0,0 0,-2-1,1 0,-1 1,1-1,-1 1,2 0,-1-1,5 0,1-8,-1 9,4-12,-4 12,3-12,-5 12,1-14,-5 14,-3-7,-1 5,-7 2,0 0,-4 0,-3 0,-3 0,-6-1,-2 1,-5 0,-3 8,2-8,-2 13,-1-13,-10 7,11-7,-11 0,0 0,0 0,0 0,0 0,0 0,0 0,0 0,0 0,0 0,0 0,0 0,0 0,0 0,0 0,0 0,0 0,0-9,18 9,5-12</inkml:trace>
  <inkml:trace contextRef="#ctx0" brushRef="#br0" timeOffset="242688.2664">1717 5423,'0'0,"0"0,0 0,0 0,0 0,0 0,0 0,0 0,0 0,0 0,0 0,0 0,0 0,0 0,0 0,0 0,0 0,0 0,0 0,161 84,-161-84,42 25,-3-2,-6-5,-7-9,-1-9,3-1,6-16,14-11,17-17,22-23,25-26,30-22,40-16,36-9,18-1</inkml:trace>
  <inkml:trace contextRef="#ctx0" brushRef="#br0" timeOffset="243271.3245">1726 7216,'0'0,"0"0,0 0,0 0,0 0,0 0,0 0,0 0,0 0,0 0,0 0,0 0,0 0,0 0,0 0,0 0,0 0,0 0,0 0,0 0,0 0,0 0,0 0,0 0,0 0,0 0,0 0,0 0,0 0,115 109,-115-109,43 34,-1-4,-3 2,-4-4,-8-5,-7-6,-7-7,0-10,8 0,14-18,20-27,28-37,34-33,40-34,34-12,25 13,3 21</inkml:trace>
  <inkml:trace contextRef="#ctx0" brushRef="#br0" timeOffset="244051.4027">1594 9988,'0'0,"0"0,0 0,0 0,0 0,0 0,0 0,0 0,0 0,0 0,0 0,0 0,0 0,0 0,0 0,0 0,0 0,0 0,0 0,0 0,0 0,0 0,0 0,0 0,0 0,0 0,0 0,0 0,0 0,0 0,0 0,0 0,0 0,0 0,0 0,0 0,0 0,0 0,0 0,0 0,0 0,0 0,0 0,0 0,0 0,0 0,0 0,0 0,0 0,0 0,0 0,0 0,0 0,0 0,0 0,0 0,57 108,-57-108,0 0,0 0,20 19,-20-19,0 0,26 14,-26-14,26 14,2-2,3 1,2 4,-1 4,3 4,-3 5,-3 2,-1 1,-3-4,0-4,-4-8,1-4,1-13,3 0,8-14,7-21,9-19,10-18,14-21,16-16,35-16,39-10,40-5</inkml:trace>
  <inkml:trace contextRef="#ctx0" brushRef="#br0" timeOffset="245009.4985">1214 11651,'0'0,"0"0,0 0,0 0,0 0,0 0,0 0,0 0,0 0,0 0,0 0,0 0,0 0,0 0,0 0,0 0,0 0,0 0,0 0,0 0,0 0,0 0,0 0,0 0,0 0,0 0,0 0,0 0,0 0,0 0,0 0,0 0,0 0,0 0,0 0,0 0,83 98,-83-98,0 0,0 0,12 13,-12-13,0 0,22 23,-22-23,24 29,1 0,-2 1,4 1,-6-2,-1-1,-2 0,-3-6,-1-3,0-5,3-4,10-10,11 0,10 0,12-30,9-5,9-15,14-19,12-14,20-19,20-16,31-17,42-18,42-9,48 7,21 17</inkml:trace>
  <inkml:trace contextRef="#ctx0" brushRef="#br0" timeOffset="271376.1349">5686 14562,'0'0,"0"0,0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8,-26-8,0 0,0 0,0 0,0 0,0 0,0 0,0 0,0 0,0 0,0 0,0 0,0 0,0 0,0 0,0 0,0 0,0 0,0 0,0 0,-1-9,1 9,0 0,0 0,0 0,0 0,0 0,0 0,0 0,0 0,0 0,0 0,0 0,0 0,0 0,0 0,0 0,0 0,0 0,0 0,0-19,0 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16,15-16,0 0,0 0,0 0,0 0,0 0,0 0,-13 18,13-18,0 0,0 0,0 0,0 0,0 0,-20 25,20-25,0 0,0 0,0 0,0 0,-21 25,21-25,0 0,0 0,0 0,-23 24,23-24,0 0,0 0,-25 20,25-20,0 0,-27 20,27-20,-33 14,-3-3,-2-12,-2 1,2 1,-2-21,-4-2,4-3,2 0,4-8,8 4,5 0,12-5,8 7</inkml:trace>
  <inkml:trace contextRef="#ctx0" brushRef="#br0" timeOffset="272117.209">6828 14358,'0'0,"0"0,0 0,0 0,0 0,0 0,0 0,0 0,0 0,0 0,0 0,0 0,0 0,0 0,0 0,0 0,-49 106,49-106,0 0,-30 61,30-61,1 9,-16 3,4 1,-6 12,-1-1,-2 0,0-1,-3 4,-6 0,-10-2,-6-1,-5-3,-6-5,-2-4,-1-12,-3 0,2-21,4-7,2-10,8-12,7-10,14 5,13 5</inkml:trace>
  <inkml:trace contextRef="#ctx0" brushRef="#br0" timeOffset="272945.2918">7647 14386,'0'0,"0"0,0 0,0 0,0 0,0 0,0 0,0 0,0 0,0 0,0 0,0 0,0 0,0 0,0 0,0 0,0 0,0 0,0 0,0 0,0 0,0 0,0 0,0 0,0 0,0 0,0 0,0 0,0 0,0 0,0 0,0 0,0 0,0 0,0 0,0 0,0 0,-64 90,64-90,0 0,0 0,0 0,13 18,-13-18,0 0,0 0,1 22,-1-22,0 0,19 41,-19-41,0 41,11 1,-10-3,-21-3,1 0,-8-6,-6-7,-6-7,-9-4,-10-12,-9 0,-9 0,3-23,6 0,15-1,22-5,29-6</inkml:trace>
  <inkml:trace contextRef="#ctx0" brushRef="#br0" timeOffset="273558.3531">8322 14175,'0'0,"0"0,0 0,0 0,0 0,0 0,0 0,0 0,0 0,0 0,0 0,0 0,0 0,0 0,0 0,0 0,0 0,0 0,0 0,2 95,-2-95,0 0,0 0,1 43,-1-43,0 0,1 38,-1-38,-10 39,-2 54,12-76,-9-3,9 0,-14 15,6 0,-6 3,-3 4,-9 2,-10 3,-9-4,-8-6,-5-13,2-10,3-8,8-21,11-6,12-7,22 2</inkml:trace>
  <inkml:trace contextRef="#ctx0" brushRef="#br0" timeOffset="274139.4112">9065 14425,'0'0,"0"0,0 0,0 0,0 0,0 0,0 0,0 0,0 0,0 0,0 0,0 0,0 0,0 0,0 0,0 0,0 0,0 0,0 0,0 0,0 0,0 0,0 0,0 0,0 0,0 0,0 0,0 0,0 0,0 0,0 0,0 0,0 0,0 0,0 0,70 100,-70-100,0 0,0 0,0 0,0 0,0 12,0-12,0 0,0 0,0 0,9 14,-9-14,0 0,0 0,1 14,-1-14,0 0,0 32,0-32,-11 34,-13 3,-17 1,-16-1,-18-7,-14-8,-14-9,-10-13,-9-1,1-23,8-2,18-11</inkml:trace>
  <inkml:trace contextRef="#ctx0" brushRef="#br0" timeOffset="298424.8395">5149 13179,'0'0,"0"0,0 0,0 0,0 0,0 0,0 0,0 0,0 0,0 0,0 0,0 0,0 0,0 0,0 0,0 0,0 0,0 0,0 0,0 0,0 0,0 0,34 93,-34-93,0 0,0 0,0 0,-1 22,1-22,0 0,0 0,-8 28,8-28,0 0,-1 33,1-33,-21 65,7 10,-6 9,2-4,3-4</inkml:trace>
  <inkml:trace contextRef="#ctx0" brushRef="#br0" timeOffset="299687.9658">5756 13078,'0'0,"0"0,0 0,0 0,0 0,0 0,0 0,0 0,0 0,0 0,0 0,0 0,0 0,0 0,0 0,0 0,0 0,0 0,0 0,0 0,0 0,0 0,0 0,0 0,0 0,0 0,0 0,0 0,0 0,0 0,0 0,-111 98,111-98,0 0,-12 14,12-14,-24 31,4 10,2 12,7 6,9 1,12-9,15-12,9-17,10-14,4-7,-4-23,0-2,-5-11,-11-10,-13-9,-13-3,-13 3,-20 8,-10 14,-4 15</inkml:trace>
  <inkml:trace contextRef="#ctx0" brushRef="#br0" timeOffset="300194.0164">6336 13104,'0'0,"0"0,0 0,0 0,0 0,0 0</inkml:trace>
  <inkml:trace contextRef="#ctx0" brushRef="#br0" timeOffset="300595.0565">6499 13116,'0'0,"0"0,0 0,0 0,0 0,-195 85,170-76,4 7,4-1,-14 18,16 11,15-1,28-1,9-4,11-18,3-21,0 1,-3-17,-8-4,-4-7,-15-9,-21-9,-12-4,-26 7,-18 12,-10 17,0 16</inkml:trace>
  <inkml:trace contextRef="#ctx0" brushRef="#br0" timeOffset="301652.162">6796 13103,'0'0,"0"0,0 0,0 0,0 0,0 0,0 0,0 0,0 0,0 0,0 0,0 0,0 0,0 0,0 0,0 0,0 0,0 0,0 0,0 0,0 0,0 0,0 0,0 0,0 0,0 0,0 0,0 0,0 0,0 0,0 0,0 0,0 0,0 0,0 0,0 0,0 0,0 0,0 0,0 0,0 0,0 0,0 0,0 0,0 0,0 0,-65 103,65-103,0 0,0 0,-9 22,9-22,0 0,-2 48,2-48,11 54,5-1,6-6,6-11,5-17,5-19,8-1,3-25,4-4,-9-4,-14-10,-17-3,-26-3,-23 2,-15 14,-14 13,4 21,17 0,24 9,20 2,33-2</inkml:trace>
  <inkml:trace contextRef="#ctx0" brushRef="#br0" timeOffset="311062.1031">13511 15005,'0'0,"0"0,0 0,0 0,0 0,0 0,0 0,0 0,0 0,0 0,0 0,0 0,0 0,0 0,0 0,0 0,0 0,0 0,0 0,0 0,0 0,40 94,-40-94,0 0,0 0,0 17,0-17,0 0,1 43,-1-43,9 57,-6 16,-1 13,-1 7,-1 2,-13-3,2-10,2-18,10-24,-1-25,18-24,4-22,2-21,-7-13</inkml:trace>
  <inkml:trace contextRef="#ctx0" brushRef="#br0" timeOffset="311343.1312">13771 15011,'0'0,"0"0,0 0,0 0,0 0,0 0,0 0,16 18,-16-18,0 0,0 0,0 0,16 27,-16-27,0 0,0 0,22 45,-22-45,0 0,20 68,-20-68,12 85,-10 15,-11 3,-5-3,0-13,2-9,4-14,9-13,9-15,5-25,2-11</inkml:trace>
  <inkml:trace contextRef="#ctx0" brushRef="#br0" timeOffset="311876.1845">14266 15765,'0'0,"0"0,0 0,0 0,0 0,0 0,11 87,-11-87,0 0,0 0,18 47,-18-47,0 0,14 37,-14-37,16 62,-16-42,-13 0,-2 1,-15 16,-11-14,-5-23,20-18</inkml:trace>
  <inkml:trace contextRef="#ctx0" brushRef="#br0" timeOffset="312468.2437">14693 15166,'0'0,"0"0,0 0,0 0,0 0,0 0,0 0,0 0,0 0,0 0,0 0,0 0,0 0,0 0,0 0,0 0,0 0,0 0,0 0,0 0,0 0,0 0,0 0,0 0,0 0,0 0,0 0,220-4,-151 3,-7 26,-12 4,-20 13,-22 12,-23 13,-30 4,-22 0,-8-2,7-11,11-12,21-13,17-15,19-6,9 5,29 10,23 4,22 6,11-8,1-13,-5-7,-14-9,-14-21,-19-7,-14-14</inkml:trace>
  <inkml:trace contextRef="#ctx0" brushRef="#br0" timeOffset="313070.3039">15923 15351,'0'0,"0"0,0 0,0 0,0 0,0 0,0 0,0-19,0 19,0 0,0 0,0 0,-21-27,21 27,0 0,0 0,-28-37,28 37,0 0,-45-38,45 38,-55-32,-10 9,-7 14,-8 11,4 25,10 0,20 2,27-1,19 1,38 1,17 9,22 4,11-1,3 2,-7 0,-12 1,-18 1,-21 1,-20-3,-28 0,-24-6,-22-7,-19-7,-4-13,6-10,15-13,16-10,17-6,15-11,15-10,22-12,21-10,21-4,13 5,5 7,-6 17,-12 15,-16 13,-14 8,-14-2</inkml:trace>
  <inkml:trace contextRef="#ctx0" brushRef="#br0" timeOffset="313487.3456">16023 15150,'0'0,"0"0,0 0,0 0,0 0,0 0,0 0,0 0,0 0,0 0,0 0,0 0,0 0,184-3,-184 3,77-11,-2 9,-3-8,-10 9,-8 11,-10-10,-11 18,-9-3,-12 2,-12 4,1 8,-24 7,-3 8,-11 9,-4 13,0 9,6 13,14 13,15 5,7-3,17-9,-3-21</inkml:trace>
  <inkml:trace contextRef="#ctx0" brushRef="#br0" timeOffset="314010.3979">14793 16562,'0'0,"0"0,0 0,0 0,0 0,0 0,0 0,0 0,0 0,0 0,0 0,0 0,0 0,0 0,0 0,0 0,0 0,0 0,0 0,0 0,0 0,0 0,0 0,86 99,-86-99,0 0,10 30,-10-30,1 39,9 36,-9 11,-14 1,1-14,12-23,1-27,14-23,9-23</inkml:trace>
  <inkml:trace contextRef="#ctx0" brushRef="#br0" timeOffset="314641.461">15722 16530,'-18'-16,"0"1,18 15,0 0,0 0,0 0,-21-13,21 13,0 0,0 0,-45-24,45 24,0 0,-49-16,49 16,-62-10,-2 11,1-1,6 22,15-1,18 1,15 3,23 6,13 9,17 7,14 6,6 4,5 0,-6-2,-9-5,-15-8,-15-3,-25-4,-10-4,-22-5,-17-8,-6-18,-1 1,-1-9,6-7,8-9,12 0,16-8,15-10,23-12,22-10,18-4,16 5,5 7,-3 12,-10 12,-16 11,-12 9,-14 3,-8-1,-7-2,-2 1</inkml:trace>
  <inkml:trace contextRef="#ctx0" brushRef="#br0" timeOffset="315509.5476">14962 16583,'0'0,"0"0,0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0,9-20,-9 20,0 0,0 0,0 0,0 0,0 0,16-11,-16 11,0 0,0 0,0 0,0 0,28-11,-28 11,0 0,0 0,0 0,37-8,-37 8,0 0,0 0,45 0,-45 0,0 0,43 0,-43 0,38 0,-8 0,-11 21,-19 3,0 6,-21 6,-9 0,-4 1,-4-5,6-2,8-11,8-4,16-3,10 5,12 4,15 7,7 1,3-2,0-1,-3-1,-2-5,-10-9</inkml:trace>
  <inkml:trace contextRef="#ctx0" brushRef="#br0" timeOffset="316131.61">13434 17373,'0'0,"0"0,0 0,0 0,0 0,0 0,0 0,0 0,0 0,0 0,0 0,0 0,0 0,0 0,0 0,0 0,0 0,0 0,0 0,0 0,0 0,0 0,0 0,0 0,0 0,0 0,0 0,0 0,0 0,0 0,0 0,0 0,0 0,0 0,0 0,0 0,0 0,0 0,0 0,0 0,0 0,0 0,0 0,0 0,0 0,0 0,0 0,0 0,0 0,0 0,0 0,0 0,0 0,0 0,0 0,0 0,0 0,0 0,0 0,0 0,0 0,0 0,0 0,0 0,0 0,0 0,0 0,0 0,0 0,0 0,0 0,0 0,0 0,0 0,0 0,125 7,-125-7,134-29,30 0,25 2,26 7,30 6,24 11,28 18,24 14,26 21,22 17,12 19,1 13,-18 3</inkml:trace>
  <inkml:trace contextRef="#ctx0" brushRef="#br0" timeOffset="326297.6265">13846 17895,'0'0,"0"0,0 0,0 0,0 0,0 0,0 0,0 0,175 69,-175-69,79 29,5 1,-6-5,-1-1,-2-8,0-3,-2-4,-4-9,5-2,1 2,-1 0,8-2,-1 1,-3-11,7 4,-3-11,6-6,0-2,3-4,7-4,-3-5,7-1,-1-7,-1-1,8-4,-1-5,5 0,-1-10,0 2,-6 0,-11-2,-3-2,-13-5,-3-4,-11-10,-5-6,-10-5,-5 1,-7-2,-10 3,-9 5,-9 4,-10 3,-12 5,-9 2,-14 0,-14 0,-15-7,-15 0,-11-6,-4 5,-4 9,-3 15,2 18,0 18,-3 12,-6 7,-4 11,-8-3,-7 2,-4 8,-4 2,0 1,3 1,-6 4,6 0,0 4,1 6,4 1,1 4,0 2,0 7,1-1,0 9,0 7,3 6,4 4,5-1,8 2,8-2,6-4,6 5,5-2,5 7,0 8,6 6,4 11,3 5,2 7,9 3</inkml:trace>
  <inkml:trace contextRef="#ctx0" brushRef="#br0" timeOffset="327748.7716">4646 13670,'0'0,"0"0,0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75,-37-75,0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0,12 0,-12 0,9 0,-9 0,0 0,0 0,0 0,0 0,0 0,14 0,-14 0,0 0,0 0,0 0,0 0,18 0,-18 0,0 0,0 0,0 0,19 0,-19 0,0 0,0 0,24 0,-24 0,0 0,24 0,-24 0,29-1,0 0,-29 1,0 0,31 0,-31 0,33 0,1 0,4 11,1-12,3 15,7-5,3-9,3 16,0-16,3 0,-2 11,1-11,-4 0,-1 10,0-10,-4-1,0 10,-4-9,2 0,10 1,12 9,8-10,-2 0,-7 0,-11 0,-6-13,2 12,-7-6,10-3,4-1,4-2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55:00.407"/>
    </inkml:context>
    <inkml:brush xml:id="br0">
      <inkml:brushProperty name="width" value="0.05292" units="cm"/>
      <inkml:brushProperty name="height" value="0.05292" units="cm"/>
      <inkml:brushProperty name="color" value="#FF0000"/>
    </inkml:brush>
  </inkml:definitions>
  <inkml:trace contextRef="#ctx0" brushRef="#br0">19168 4689,'0'0,"0"0,0 0,0 0,0 0,0 0,0 0,0 0,0 0,0 0,0 0,0 0,0 0,0 0,0 0,0 0,0 0,0 0,0 0,0 0,0 0,0 0,0 0,0 0,0 0,0 0,0 0,0 0,0 0,0 0,0 0,0 0,0 0,0 0,0 0,0 0,0 0,0 0,0 0,0 0,0 0,0 0,0 0,0 0,0 0,0 0,0 0,0 0,0 0,0 0,0 0,0 0,0 0,0 0,0 0,0 0,0 0,0 0,0 0,0 0,0 0,0 0,0 0,0 0,0 0,0 0,0 0,0 0,0 0,0 0,0 0,0 0,0 0,0 0,0 0,0 0,0 0,0 0,0 0,0 0,0 0,0 0,0 0,0 0,0 0,0 0,0 0,0 0,0 0,0 0,39 63,-39-63,0 0,0 0,0 0,0 0,0 0,0 0,0 0,0 0,0 0,0 0,0 0,0 0,0 0,0 0,0 0,0 0,0 0,0 0,0 0,0 0,0 0,0 0,0 0,0 0,0 0,0 0,0 0,0 0,0 0,0 0,0 0,0 0,0 0,0 0,0 0,0 0,0 0,0 0,0 0,0 0,0 0,0 0,0 0,0 0,0 0,0 0,0 0,0 0,0 0,0 0,0 0,0 0,0 0,0 0,0 0,0 0,0 0,0 0,0 0,0 0,0 0,0 0,0 0,0 0,0 0,0 0,0 0,0 0,0 0,0 0,0 0,0 0,0 0,0 0,-1 18,1-18,0 0,0 0,0 0,-13 22,13-22,0 0,0 0,0 33,0-33,0 0,-13 39,13-39,-16 46,6 3,-2 1,2-3,4 0,-9-3,-3-2,-1 1,4 0,3-2,-2-2,1-2,1-1,1-3,1-1,1-5,0-6,2-6,7-4,0-11,0 0,0 0,0-17,-1-9,2-9,10-5,4 2</inkml:trace>
  <inkml:trace contextRef="#ctx0" brushRef="#br0" timeOffset="833.0833">19531 4864,'0'0,"0"0,0 0,0 0,0 0,0 0,0 0,0 0,0 0,0 0,0 0,0 0,0 0,0 0,0 0,0 0,0 0,0 0,0 0,0 0,0 0,0 0,0 0,0 0,0 0,0 0,0 0,0 0,0 0,0 0,0 0,0 0,0 0,0 0,0 0,0 0,0 0,0 0,0 0,0 0,0 0,0 0,0 0,0 0,0 0,0 0,0 0,-11 0,11 0,0 0,0 0,0 0,0 0,0 0,0 0,0 0,0-9,0 9,0 0,0 0,0 0,0 0,0 0,0 0,-20 0,20 0,0 0,0 0,0 0,-14 2,14-2,0 0,0 0,0 0,0 0,-18 20,18-20,0 0,0 0,0 0,-20 23,20-23,0 0,0 0,-27 32,27-32,0 0,-24 35,24-35,-25 37,4 2,9 2,0 2,3 0,10 2,-12-1,11-1,8-1,10-5,6-4,6-8,2-9,4-6,1-10,5-2,-1-6,-2-4,-4-4,-2-1,-6 0,-4-3,-2-1,-9-3,-4-2,-9-4,1-1,-1 1,1 6,-14 4,-3 7,-4 4,-1 9,-6 0,0 0,-3 0,0 19,-2-4,0 1,1 1,2 0,1-3,4 1,2-2,2 0,0 1,3 0,1 5,2 2,-2 2,1-1,-1-13</inkml:trace>
  <inkml:trace contextRef="#ctx0" brushRef="#br0" timeOffset="4522.4522">18894 10999,'0'0,"0"0,0 0,0 0,0 0,0 0,0 0,0 0,0 0,0 0,0 0,0 0,0 0,0 0,0 0,0 0,0 0,0 0,0 0,0 0,0 0,0 0,0 0,0 0,0 0,0 0,0 0,0 0,0 0,0 0,0 0,0 0,0 0,0 0,0 0,0 0,0 0,0 0,0 0,0 0,0 0,0 0,0 0,0 0,0 0,0 0,0 0,0 0,0 0,0 0,0 0,0 0,0 0,0 0,0 0,0 0,0 0,0 0,0 0,0 0,0 0,0 0,0 0,0 0,0 0,0 0,0 0,0 0,0 0,0 0,0 0,0 0,0 0,0 0,0 0,0 0,0 0,0 0,-26-98,26 98,0 0,0 0,0 0,0 0,0 0,-11-9,11 9,0 0,0 0,0 0,0 0,0-9,0 9,0 0,0 0,0 0,1-9,-1 9,0 0,0 0,-9 0,9 0,0 0,1-13,-1 13</inkml:trace>
  <inkml:trace contextRef="#ctx0" brushRef="#br0" timeOffset="5976.5976">15192 4737,'0'0,"0"0,0 0,0 0,0 0,0 0,0 0,0 0,0 0,0 0,0 0,0 0,0 0,0 0,0 0,0 0,0 0,0 0,0 0,0 0,0 0,0 0,0 0,0 0,0 0,0 0,0 0,0 0,8 93,-8-93,0 0,0 0,0 0,0 0,0 0,-2 19,2-19,0 0,0 0,0 0,0 0,0 14,0-14,0 0,0 0,0 0,0 12,0-12,0 0,0 0,1 16,-1-16,0 0,-1 19,1-19,0 27,14 8,-3 7,-1 10,-11-1,1 0,1-2,-2-1,0-3,0-3,1-3,10-5,-10-4,-1-3,11-5,-10-3,9-10,-9-9,0 0,0 0,0 0,0-17,0-3,0-10,0-6,1-7,0-2,-1-5,0 0,1 2,0 2,0-3,-2 1,1 0,1 2,0 6,0 3,-1 5,-7 6,-3 7,10 6,-15 13,5-15,1 15</inkml:trace>
  <inkml:trace contextRef="#ctx0" brushRef="#br0" timeOffset="9350.935">18747 10894,'0'0,"0"0,0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0,0-10,0 10,0 0,0 0,0 0,0 0,0 0,0 0,0 0,0 0,0 0,0 0,0 0,0 0,0 0,0 0,0 0,0 0,0 0,0 0,0 0,0 0,-13 0,13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0,9 0,-9 0,0 0,0 0,0 0,0 0,0 0,0 0,0 0,17 0,-17 0,0 0,0 0,0 0,0 0,0 0,0 0,22 0,-22 0,0 0,0 0,0 0,0 0,0 0,25 13,-25-13,0 0,0 0,0 0,0 0,27-1,-27 1,0 0,0 0,0 0,31 8,-31-8,0 0,0 0,35 0,-35 0,0 0,34 7,-34-7,37-1,5 1,0 0,3-1,-2 1,2 0,-2-1,-1 0,-2-11,-4 11,-2 1,-3-11,-4 11,-6 0,-6-1,-3 1,-12 0,9 0,-9 0,0 0,0 0,0 0,0 0,0 0,0 0,0 0,0 0,-11 0,11 0,-16 0,5 14,-4-14,-3 19,-6 1,-2 5,-6 11,0 4,-1 6,-3 4,0 1,-1 3,2-3,2-2,3-4,2-6,5-5,5-7,2-5,7-8,8-4,-9-10,10 9,0-9,0 0,0 0,0 0,0 0,0 0,8 0,-8-8,0 8,1-15</inkml:trace>
  <inkml:trace contextRef="#ctx0" brushRef="#br0" timeOffset="12022.2021">15624 10774,'0'0,"0"0,0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46,-43-46,0 0,0 0,0 0,0 0,0 0,0 0,0 0,0 0,0 0,0 0,0 0,0 0,0 0,0 0,0 0,0 0,0 0,0 0,0 0,0 0,0 0,0 0,0 0,0 0,0 0,0 0,0 0,0 0,0 0,0 0,0 0,0 0,0 0,0 0,0 0,0 0,0 0,0 0,0 0,0 0,0 0,0 0,0 0,0 0,0 0,0 0,0 0,0 0,0 0,0 0,0 0,0 0,0 0,0 0,0 0,-1 17,1-17,0 0,0 0,0 0,0 0,0 17,0-17,0 0,0 0,0 0,0 27,0-27,0 0,0 0,-2 33,2-33,0 0,0 33,0-33,-1 36,8 3,-7 4,-1 2,-13 2,13-2,-7-5,7-3,1-7,-9-4,9-3,0-2,-9-3,7-1,1-1,1-2,-8 1,7 1,1-1,0-2,-9-4,9-9,0 0,0 9,0-9,0 0,0 0,0 0,0 0,0 0,0 0,0 0,0-7,0-3,0-5,1-6,-9-1</inkml:trace>
  <inkml:trace contextRef="#ctx0" brushRef="#br0" timeOffset="22121.2119">18479 17006,'0'0,"0"0,0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9,-33-9,0 0,0 0,0 0,0 0,0 0,0 0,0 0,0 0,0 0,0 0,0 0,0 0,0 0,0 0,0 0,0 0,0 0,0 0,-9 10,9-10,0 0,0 0,0 0,0 0,0 0,0 0,0 0,0 0,0 0,0 0,0 0,0 0,0 0,0 0,0 0,0 0,0 0,0 0,0 0,0 0,0 0,0 0,0 0,0 0,0 0,0 0,0 0,0 0,0 0,0 0,0 0,0 0,0 0,0 0,0 0,0 0,0 0,0 0,0 0,0 0,0 0,0 0,0 0,0 0,0 0,0 0,0 0,0 0,-1-10,1 10,0 0,0 0,0 0,0 0,0 0,0 0,0 0,0 0,11-13,-11 13,0 0,0 0,0 0,0 0,0 0,0 0,0 0,11-14,-11 14,12-19,-12 19,0 0,0 0,0 0,0 0,0 0,11-18,-11 18,0 0,0 0,0 0,0 0,13-18,-13 18,0 0,0 0,0 0,13-21,-13 21,0 0,0 0,15-18,-15 18,0 0,19-19,-19 19,25-17,3 17,1-10,4 9,1 22,-4-3,-2 7,-6 1,-6-2,-2 5,-14 1,12 8,-11 2,0 6,-12 0,3 1,-4 0,1-2,-2-1,-1-2,-3-4,2-5,-1-8,1-8,2-7,0-10,2 0,-1 0,1 0,2-11,-1-6,2-7,7-3,-9-3,10 0,-1 4,10-2,-10 3,12 5,-11 6,17 13,-7-9,4 9,2 13,1 0,-2 4,1 1,-3-4,1 1,-2-2,2 1,0 0,-4-1,0-4,-2-9,1 17,1-16,3 12,0-12,2 0,-3 0,-2 0,-11-21,12 8</inkml:trace>
  <inkml:trace contextRef="#ctx0" brushRef="#br0" timeOffset="23200.3198">19333 17017,'0'0,"0"0,0 0,0 0,0 0,0 0,0 0,0 0,0 0,0 0,0 0,0 0,0 0,0 0,0 0,0 0,36-93,-36 93,0 0,-19-9,19 9,-22-10,-2 10,24 0,0 0,0 0,0 0,0 0,0 0,0 0,0 0,0 0,0 0,0 0,0 0,0 0,0 0,0 0,0 0,0 0,0 0,-25-11,25 11,0 0,0 0,0 0,0 0,0 0,0 0,0 0,0 0,0 0,0 0,0 0,0 0,0 0,0 0,0 0,0 0,-25 0,25 0,0 0,0 0,0 0,0 0,0 0,0 0,0 0,0 0,0 0,0 0,0 0,0 0,0 0,0 0,0 0,-20 0,20 0,0 0,0 0,0 0,0 0,0 0,0 0,0 0,0 0,0 0,0 0,0 0,0 0,0 0,0 0,-18 0,18 0,0 0,0 0,-13 10,13-10,0 0,0 0,0 0,0 0,0 0,0 0,0 0,0 0,0 0,0 0,0 0,0 0,-11 16,11-16,0 0,0 0,0 0,0 0,0 0,0 0,0 0,0 0,0 0,0 0,0 0,1 21,-1-21,0 0,0 0,0 0,0 0,0 0,0 0,0 0,0 0,0 0,0 0,-11 26,11-26,0 0,0 0,0 0,0 0,0 0,0 0,0 0,0 0,0 0,1 24,-1-24,0 0,0 0,0 0,0 0,0 0,0 0,0 0,0 0,0 20,0-20,0 0,0 0,0 0,0 0,0 0,0 0,0 0,0 16,0-16,0 14,0-14,0 0,0 0,0 0,0 0,0 0,16 18,-16-18,0 0,0 0,0 0,0 0,15 20,-15-20,0 0,0 0,0 0,22 26,-22-26,0 0,0 0,25 33,-25-33,0 0,22 32,-22-32,24 36,-1 0,-7-2,2 1,-5 0,-2-1,-11 2,10 0,-9-3,-1-2,-14-5,-1-2,-5-3,-1-5,-4-5,-1-10,4 10,2-11,0 0,5 11,1-10,4-1,-1 0,0-24,0 0,0-6,10-6,-11 2,12-4,-1 1,8-1,3 1,3-2,-1 1,1 2,0 1,2 1,-3 3,-1 6,0 2,-4 2,2 1,1-4,-2 1,-1-1,-7 2,12 3,-13 3,11 5,-10 11,0-11,0 11,0 0,0 0,-11-7,11 7,0 0,0-12</inkml:trace>
  <inkml:trace contextRef="#ctx0" brushRef="#br0" timeOffset="26719.6717">15550 16797,'0'0,"0"0,0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43,9-43,0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0,15 8,-15-8,0 0,0 0,0 0,0 0,0 0,0 0,0 0,0 0,0 0,0 0,0 0,0 0,0 0,0 0,0 0,0 0,0 0,0 0,0 0,0 0,0 0,0 0,0 0,0 0,0 0,0 0,0 0,0 0,0 0,0 0,0 0,0 0,0 0,0 0,0 0,0 0,0 0,0 0,0 0,10 0,-10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0,-15 13,15-13,0 0,0 0,0 0,0 0,0 0,0 0,0 0,0 0,0 0,0 0,0 0,0 0,0 0,0 0,0 0,0 0,0 0,0 0,0 0,0 0,0 0,0 0,0 0,0 0,-11 0,11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11,-9-11,0 0,0 0,0 0,0 0,0 12,0-12,0 0,0 0,0 0,10 18,-10-18,0 0,0 0,1 24,-1-24,0 0,0 31,0-31,8 34,-7 6,-1-40,1 43,-2-2,2 0,-1-4,1 1,-1-5,1-4,-1-2,1-4,0-1,-1 1,0-3,1 3,-1-4,0-1,0-4,1 1,-1-1,0 2,0-4,0-2,-8-10,9 9,-1-9,0 0,0 0,0 0,0 0,0 0,0 0,0 0,0-8,7 8,-7-11,0 11</inkml:trace>
  <inkml:trace contextRef="#ctx0" brushRef="#br0" timeOffset="35577.5574">18926 5858,'0'0,"0"0,0 0,0 0,0 0,0 0,0 0,0 0,0 0,0 0,0 0,0 0,0 0,0 0,0 0,0 0,0 0,0 0,0 0,0 0,0 0,0 0,0 0,0 0,0 0,0 0,0 0,0 0,0 0,0 0,0 0,0 0,0 0,0 0,0 0,0 0,0 0,0 0,0 0,0 0,0 0,0 0,0 0,0 0,0 0,0 0,0 0,0 0,0 0,0 0,0 0,0 0,0 0,0 0,0 0,0 0,0 0,0 0,0 0,0 0,0 0,0 0,0 0,0 0,0 0,0 0,0 0,0 0,0 0,0 0,0 0,0 0,0 0,0 0,0 0,0 0,0 0,0 0,0 0,0 0,0 0,0 0,0 0,-63 17,63-17,0 0,0 0,0 0,0 0,0 0,0 0,0 0,0 0,0-13,0 13,0 0,0 0,0 0,0 0,0 0,0 0,0 0,14-13,-14 13,0 0,0 0,0 0,0 0,0 0,0 0,15-18,-15 18,0 0,0 0,0 0,0 0,0 0,25-22,-25 22,0 0,0 0,0 0,0 0,34-21,-34 21,0 0,0 0,0 0,39-20,-39 20,0 0,0 0,42-14,-42 14,0 0,40 0,-40 0,38 0,-6-1,-4 16,-7 5,-8-1,-13 3,1 4,-1 3,-10 3,-8 2,-6 5,-7 0,1-4,7-6,6-10,8-7,9-12,0 0,0 0,0 10,15-10,4 0,7 12,4-12,6 9,-3-9,-4 11,-5-11,-2 13,-6 0,-4 1,-12 8,0 1,1 5,-1 1,0 3,-12-3,1-1,-1-4,-3-3,-4-2,-4-2,-6-5,-4-2,-8-10,-1 12,-2-10,1-2,10 10,6-10,6 0,7 2,6-2,8 0,0 0,0-23,-1 2,15-6</inkml:trace>
  <inkml:trace contextRef="#ctx0" brushRef="#br0" timeOffset="36082.6079">19517 5834,'0'0,"0"0,0 0,0 0,0 0,0 0,0 0,0 0,0 0,0 0,0 0,0 0,0 0,0 0,0 0,0 0,0 0,0 0,0 0,0 0,0 0,0 0,0 0,0 0,0 0,111-40,-111 40,0 0,0 0,0 0,0 0,2 27,-2-27,0 0,0 0,0 0,0 40,0-40,0 0,0 0,1 52,-1-52,0 0,0 62,0-62,2 68,-11 6,10 2,-9 1,10-4,-10-8,10-11,-2-10,0-12,2-9,-2-6,0-6,0-11,0 9,-12-9,3-8,1-3,7 0,1-1</inkml:trace>
  <inkml:trace contextRef="#ctx0" brushRef="#br0" timeOffset="40025.0021">15060 6007,'0'0,"0"0,0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 40,74-40,0 0,0 0,0 0,0 0,0 0,0 0,0 0,0 0,0 0,0 0,0 0,0 0,0 0,0 0,0 0,0 0,0 0,0 0,0 0,0 0,0 0,0 0,0 0,0 0,0 0,0 0,0 0,-11 0,11 0,0 0,0 0,0 0,0 0,0 0,0 0,0 0,0 0,0 0,0 0,0 0,0 0,0 0,0 0,0 0,0 0,0 0,0 0,0 0,0 0,0 0,0 0,0 0,0 0,0 0,0 0,0 0,0 0,0 0,0 0,0 0,0 0,0 0,0-8,0 8,0 0,0 0,0 0,0 0,0 0,0 0,0 0,0 0,0 0,0 0,0 0,0 0,0 0,0 0,0 0,0 0,0 0,0-19,0 19,0 0,0 0,0 0,0 0,0 0,0 0,10-21,-10 21,0 0,0 0,0 0,0 0,0 0,12-25,-12 25,0 0,0 0,0 0,0 0,22-29,-22 29,0 0,0 0,0 0,29-31,-29 31,0 0,0 0,29-30,-29 30,0 0,32-29,-32 29,29-26,-2 10,-27 16,23-10,0 10,-2 0,-5 22,1 2,-6 7,-10 7,6 5,-7 3,-9 6,-2 1,-2 2,-2-1,-1-3,0-3,-2-1,0-3,0-2,-1-6,7-5,2-9,-1-7,2-7,-1-8,-4 1,7-1,-1-14,8-3,-11-5,11-2,1-2,9-1,0 1,3 4,0 5,2 3,3 3,1 1,0 1,2 7,1-7,1 8,2 1,1 10,-1 1,0 2,-1 3,1-2,-1 1,-3 0,0-1,-1-1,-1-3,-4-2,-1-8,-3 13,0-13,-2 0,-9 0,10 0,-10-20</inkml:trace>
  <inkml:trace contextRef="#ctx0" brushRef="#br0" timeOffset="48049.8045">18931 11896,'0'0,"0"0,0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 5,-42-5,0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0,-9 0,9 0,0 0,0 0,0 0,0 0,0 0,0 0,0 0,0 0,0 0,0 0,0 0,0 0,0 0,0 0,0 0,0 0,0 0,0 0,0 0,-11 8,11-8,0 0,0 0,0 0,0 0,0 0,0 0,0 0,0 0,0 0,-18 8,18-8,0 0,0 0,0 0,0 0,0 0,-16 9,16-9,0 0,0 0,0 0,0 0,-17 15,17-15,0 0,0 0,0 0,-22 19,22-19,0 0,0 0,-24 25,24-25,0 0,-26 29,26-29,-26 30,2 2,1-2,1 1,4-1,0 4,1 5,6 3,9-2,1-1,-1-7,20-5,6-7,9-6,6-14,6 0,2 0,-2-11,-1-3,-3-3,-4 1,-3-2,-6-1,-2 0,-7 0,-4 3,-6 2,-9 6,0 8,1-11,-12 11,-5-10,-6 10,-3-9,-4 9,-3 0,-2 0,0 1,-2 7,1-8,3 16,2-4,4 1,5-1,3 0,6-3,3-9,9 12,-11-12,11 0,0 0,0 0,13 0,-4-18,7 6,-1-3</inkml:trace>
  <inkml:trace contextRef="#ctx0" brushRef="#br0" timeOffset="48895.8891">19330 11906,'0'0,"-18"8,18-8,0 0,0 0,0 0,0 0,0 0,0 0,0 0,0 0,0 0,0 0,0 0,0 0,0 0,0 0,0 0,0 0,0 0,0 0,0 0,0 0,0 0,0 0,0 0,0 0,0 0,0 0,0 0,0 0,0 0,0 0,0 0,0 0,0 0,0 0,0 0,0 0,0 0,0 0,0 0,0 0,0 0,0 0,0 0,0 0,0 0,0 0,0 0,0 0,0 0,0 0,0 0,0 0,0 0,0 0,0 0,0 0,0 0,0 0,0 0,0 0,0 0,0 0,0 0,0 0,0 0,0 0,0 0,0 0,0 0,0 0,0 0,0 0,0 0,0 0,0 0,0 0,0 0,0 0,0 0,0 0,0 0,0 0,0 0,0 0,0 0,14 8,-14-8,0 0,0 0,0 0,0 0,0 0,20 0,-20 0,0 0,0 0,0 0,0 0,30 12,-30-12,0 0,0 0,0 0,36 0,-36 0,0 0,0 0,41 0,-41 0,0 0,43-2,-43 2,49 0,-2 0,3-2,-4-9,0 11,-7 0,-2-11,-1 10,-7 1,-4-9,-6 9,-9-1,-10 1,12 0,-12 13,-1 0,-11 5,-3 5,-5 5,-4 2,-2 7,-2-2,-1-1,-2 3,-1-1,-1 2,-1 1,1-1,3-1,4-4,4-4,3-5,6-6,2-5,11-13,0 8,0-8,0 0,0 0,0-11,13 4,-13-3,11 0</inkml:trace>
  <inkml:trace contextRef="#ctx0" brushRef="#br0" timeOffset="57676.7671">15423 12043,'0'0,"0"0,0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0,-28-18,28 18,0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0,-16 13,16-13,0 0,0 0,0 0,0 0,0 0,0 0,0 0,0 0,0 0,0 0,0 0,0 0,0 0,0 0,0 0,0 0,0 0,0 0,0 0,0 0,0 0,0 0,0 0,0 0,0 0,0 0,-10 6,10-6,0 0,0 0,0 0,0 0,0 0,0 0,0 0,0 0,0 0,0 0,0 0,0 0,0 0,0 0,0 0,0 0,0 0,0 0,-32 16,32-16,0 0,0 0,0 0,0 0,0 0,0 0,0 0,0 0,0 0,0 0,0 0,0 0,0 0,0 0,0 0,0 0,0 0,0 0,0 0,0 0,0 0,0 0,0 0,0 0,0 0,0 0,0 0,0 0,0 0,0 0,0 0,0 0,0 0,0 0,0 0,0 0,0 0,0 0,0 0,0 0,0 0,0 0,0 0,0 0,0 0,0 0,0 0,0 0,0 0,-15 0,15 0,0 0,0 0,0 0,0 0,0 0,0 0,0 0,0 0,0 0,0 0,0 0,0 0,0 0,0 0,0 0,0 0,0 0,0 0,0 0,0 0,0 0,0 0,0 9,0-9,0 0,0 0,0 0,0 0,0 0,0 0,0 0,0 0,0 0,0 0,0 0,0 0,0 0,0 0,0 0,0 0,0 0,0 0,0 0,0 0,0 0,-14 0,14 0,0 0,0 0,0 0,0 0,0 0,0 0,0 0,0 0,0 0,0 0,0 0,0 0,0 0,0 0,0 0,0 0,0 0,0 0,0 0,0 0,-9 10,9-10,0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0,15-13,-15 13,0 0,0 0,0 0,0 0,0 0,0 0,0 0,0 0,0 0,0 0,21-11,-21 11,0 0,0 0,0 0,0 0,0 0,0 0,0 0,0 0,0 0,25-12,-25 12,0 0,0 0,0 0,0 0,0 0,0 0,0 0,0 0,25-11,-25 11,0 0,0 0,0 0,0 0,0 0,0 0,0 0,28-13,-28 13,30-12,-30 12,0 0,0 0,0 0,0 0,0 0,33-10,-33 10,0 0,0 0,0 0,0 0,32-10,-32 10,0 0,0 0,0 0,34-9,-34 9,0 0,0 0,34-2,-34 2,0 0,30 0,-30 0,27 0,-1 13,-26-13,22 25,-4 7,-8 11,-11 8,10 2,-10 0,0-5,1-1,-17-1,3-1,-5-5,0-1,-4-7,-1-3,0-5,-1-3,-1-6,2-5,1-10,4 0,0-10,4-4,1-3,3-2,2-4,10-4,-1-2,0-2,1 3,-1 5,19 0,-3 7,0 0,4 4,2-1,3 4,3-4,0 5,-2 8,1-14,-1 14,1-1,1 1,-2 13,0-1,-3 2,-2 2,0-1,-2 4,0 1,-3 0,0-2,-2-2,-1-2,-2-2,-4-3,-7-9,15 13,-15-13,10 8,-10-8,12 0,-13 8,11-9,-10 1,0 0,0 0,0-8,-8-1</inkml:trace>
  <inkml:trace contextRef="#ctx0" brushRef="#br0" timeOffset="80504.0496">4279 8464,'0'0,"0"0,0 0,0 0,0 0,0 0,0 0,0 0,0 0,0 0,0 0,0 0,0 0,0 0,0 0,0 0,0 0,0 0,0 0,0 0,0 0,0 0,0 0,0 0,0 0,0 0,0 0,0 0,0 0,0 0,0 0,0 0,0 0,0 0,-166 50,166-50,-15 10,0-10,-3 9,1-9,-5 1,-1 7,-3-8,0 0,0 0,1 0,-3 9,0-9,-3 0,0 0,0 9,-2-9,0 0,2 0,-1 0,-1 0,2 0,0 8,0-8,3 0,0 8,1-8,-1 10,1-10,0 7,-2-7,-3 0,-4-13,-2-6</inkml:trace>
  <inkml:trace contextRef="#ctx0" brushRef="#br0" timeOffset="110176.0165">14142 16860,'0'0,"0"0,0 0,0 0,0 0,27 91,-27-91,0 0,14 62,-14-62,11 64,-10 6,9-9,-10-7,1-8,1-6,-2 8,2 4,7-2,-8-1,-1-9,0-4,9-7,-9-8,0-7,0-14,0 11,0-11,8-13,-8-3,14-12,-6-8,2-8,3-4,-2-4,2 0,-3 1,0-1,-2-2,-9 1,9-1,-9 4,1 0,-2 7,-10 3,11 3,-12 6,13 5,-12 6,11 9,1 11,0 0,9 0,3 9</inkml:trace>
  <inkml:trace contextRef="#ctx0" brushRef="#br0" timeOffset="117539.7528">18586 17772,'0'0,"0"0,0 0,0 0,0 0,0 0,0 0,0 0,0 0,0 0,0 0,0 0,0 0,0 0,0 0,0 0,0 0,0 0,0 0,0 0,0 0,0 0,0 0,0 0,0 0,0 0,0 0,0 0,0 0,37 89,-37-89,0 0,0 0,0 0,0 0,0 0,0 0,0 9,0-9,0 0,0 0,0 0,0 0,0 0,11 13,-11-13,0 0,0 0,0 0,0 0,0 10,0-10,0 0,0 0,0 0,17 13,-17-13,0 0,0 0,11 11,-11-11,0 0,15 13,-15-13,11 13,-3 2,-8-1,1-1,-1 0,0-3</inkml:trace>
  <inkml:trace contextRef="#ctx0" brushRef="#br0" timeOffset="117670.7659">18689 18134</inkml:trace>
  <inkml:trace contextRef="#ctx0" brushRef="#br0" timeOffset="118885.8874">18620 18099,'0'0,"0"0,0 0,0 0,0 0,0 0,0 0,0 0,0 0,0 0,0 0,0 0,-16 2,16-2,0 0,-8 0,8-17,-9 9,9-2,0 2,-11 8,11-15,0 6,-1-2,1-3,9 0,-9 4,7-3,-7 0,11-1,-11-1,12 1,-12 1,11 0,-12 2,14-2,-13 3,17 1,-5 0,2 9,2-10,1 9,-1 1,-2-9,-1 9,1 0,2 9,1 7,-1 4,2 4,-3 1,-2 1,-2 5,-3 1,-7 5,14 2,-13 3,-2 2,1-7,-1-4,0-3,0-5,1-1,-11-4,10-1,-14-1,4-4,-5 5,-3-4,-1 0,2 0,0-6,6-9,1 15,1-15,9 8,-10-7,10-1,0 0,-11 0,11 0,0 0,0 0,0 0,-1-19,1 2,0-1,-1 1,15-2,-6 1,5 0,0 2,0 2,0 3,1 3,1 0,-1 8,4 0,-1-9,1 9,3 16,-1-3,-1 6,-2-1,-3-1,-3 0,2-2,-3-2,-2-5,-8 1,14-2,-14 2,15 1,-15-2,16-8,-9 0,4 0</inkml:trace>
  <inkml:trace contextRef="#ctx0" brushRef="#br0" timeOffset="119912.9901">19431 18146,'0'0,"0"0,0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0,-14-10,14 10,0 0,0 0,0 0,0 0,0 0,0 0,0 0,0 0,0 0,-12-16,12 16,0 0,0 0,0 0,0 0,0 0,0 0,0 0,0 0,-12-15,12 15,0 0,0 0,0 0,0 0,0 0,0 0,0 0,-13-16,13 16,0 0,0 0,0 0,0 0,0 0,0 0,-14-14,14 14,0 0,0 0,0 0,0 0,0 0,-11-11,11 11,0 0,0 0,0 0,0 0,-13-12,13 12,0 0,0 0,0 0,-12-10,12 10,0 0,0 0,-15-8,15 8,0 0,-14 0,14 0,-17-11,3 11,14 0,-15 0,3 0,1 0,-2 0,0 0,0 13,-1-1,4 8,1 3,10 4,-1-1,0-4,2-2,-2-5,16 0,-3 1,7-5,-1-11,3 8,0-8,-3-15,-1 4,0-5,-2-4,-2 0,-4-4,-1 0,-1 1,-8 4,10 1,-10 5,0 13,0-9,9 9,-9 0,0 0,10 14,-10-14,8 16,-8-7,0 0,8 4,-8 3,1 5,-1 6,2 6,-2 6,1 7,0 4,-1 1,1 0,0-3,-1-5,1-11,-1-8,1-9,-1-15,0 12,0-12,0 0,-9 0,9-14,0 3,-11-1,10 1</inkml:trace>
  <inkml:trace contextRef="#ctx0" brushRef="#br0" timeOffset="121247.1235">15490 17864,'0'0,"0"0,0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0,-46-10,46 10,0 0,0 0,0 0,0 0,0 0,0 0,0 0,0 0,0 0,0 0,0 0,0 0,0 0,0 0,0 0,0 0,0 0,0 0,0 0,0 0,0 0,0 0,0 0,0 0,0 0,0 0,0 0,0 0,0 0,0 0,0 0,0 0,0 0,0 0,0 0,0 0,0 0,0 0,0 0,0 0,0 0,0 0,0 0,0 0,0 0,0 0,0 0,0 0,0 0,0 0,0 0,0 0,0 0,0 0,0 0,0 0,0 0,0 0,0 0,0 0,0 0,0 0,0 0,0 0,0 0,0 0,0 0,0 0,0 0,0 0,0 0,0 0,0 14,0-14,0 0,0 0,0 0,0 0,0 0,0 0,0 0,0 0,0 0,0 0,0 0,0 0,0 0,0 0,0 0,0 0,0 0,0 0,0 0,0 0,0 0,0 0,0 0,0 0,0 0,0 0,0 0,0 0,0 0,0 0,0 0,0 0,10 10,-10-10,0 0,0 0,0 0,0 0,0 0,0 0,7 8,-7-8,0 0,0 0,0 0,0 0,0 0,0 0,0 0,0 0,0 0,0 0,0 0,0 0,0 0,0 0,0 0,0 0,0 0,0 0,0 0,0 0,0 0,0 0,0 0,0 0,0 0,0 0,0 0,0 0,0 0,0 0,8 8,-8-8,0 0,0 0,0 0,0 0,0 0,0 0,0 0,0 0,0 0,0 0,0 0,0 0,0 0,0 0,0 0,0 0,0 0,0 0,0 0,0 0,0 0,0 0,0 0,0 0,0 0,0 0,0 0,0 0,0 0,10 0,-10 0,0 0,0 0,0 0,0 0,0 0,0 0,0 0,0 0,0 0,0 0,0 0,0 0,0 12,0-12,0 0,0 0,0 0,0 0,0 0,0 0,0 0,0 0,0 0,0 0,0 0,0 0,0 0,0 0,0 0,0 0,0 0,0 0,0 0,0 0,0 0,0 0,0 0,0 0,0 0,0 0,0 0,13 0,-13 0,0 0,0 0,0 0,0 0,0 0,0 0,0 0,0 0,0 0,0 0,0 0,0 0,0 0,0 0,0 0,0 0,0 0,0 0,0 0,0 0,0 0,0 0,0 0,0 0,0 0,0 0,0 9,0-9,0 0,0 0,0 0,0 0,0 0,0 0,0 0,0 0,0 0,0 0,0 0,0 0,0 0,0 0,0 0,0 0,0 0,0 0,10 0,-10 0,0 0,0 0,0 0,0 0,0 0,0 0,0 0,0 0,0 0,0 0,0 0,0 0,0 0,0 0,0 0,0 0,0 0,0 0,0 0,0 0,0 0,0 0,0 0,0 0,0 0,0 0,0 0,0 0,0 0,0 0,0 0,0 0,0 0,0 0,0 0,0 0,0 0,0 0,0 0,0 0,0 0,0 0,0 0,0 0,0 0,0 0,0 0,0 0,0 0,11 0,-11 0,0 0,0 0,0 0,0 0,0 0,0 0,0 0,0 0,0 0,0 0,0 0,0 0,0 0,0 0,0 0,0 0,0 0,0 0,0 0,0 0,0 0,0 0,0-12,0 12,0 0,0 0,0 0,0 0,0 0,0 0,0 0,0 0,0 0,0 0,0 0,0 0,0 0,0 0,0 0,0 0,0 0,0 0,0 0,0 0,0 0,12-2,-12 2,0 0,0 0,0 0,0 0,0 0,0 0,0 0,0 0,0 0,0 0,0 0,0 0,0 0,0 0,0 0,0 0,0 0,0 0,0 0,0 0,0 0,0 0,0 0,0 0,0 0,0 0,0 0,0 0,0 0,0 0,0 0,0 0,0 0,0 0,0 0,0 0,0 0,0 0,0 0,0 0,0 0,7-8,-7 8,0 0,0 0,0 0,0 0,0 0,0 0,0 0,0 0,0 0,0 0,0 0,0 0,0 0,0 0,0 0,0 0,0 0,0 0,0 0,0 0,0 0,0 0,0 0,0 0,0 0,0 0,2 1,-2-1,0 0,0 0,0 0,0 0,0 0,0 0,0 0,0 0,0 0,0 0,0 0,0 0,0 0,0 0,0 0,0 0,-4 19,4-19,0 0,0 0,0 0,0 0,0 0,0 0,0 0,0 0,0 0,0 0,0 0,0 0,0 0,0 0,0 0,0 0,0 0,0 0,0 0,0 0,0 0,0 0,0 0,0 0,0 0,0 0,0 0,0 0,0 0,0 0,0 0,0 9,0-9,0 0,0 0,0 0,0 0,0 0,0 0,0 0,0 0,0 0,0 0,0 0,0 0,0 0,0 0,0 0,0 0,0 0,0 0,0 0,0 0,0 0,0 0,0 0,0 0,0 0,0 0,0 0,0 0,0 0,0 7,0-7,0 0,0 0,0 0,0 0,0 0,0 0,0 0,0 0,0 0,0 0,0 0,0 0,0 0,0 0,0 0,0 0,0 0,0 0,0 0,0 0,0 0,0 0,0 0,0 0,0 0,0 0,0 0,0 0,0 0,0 0,0 0,0 0,0 0,0 0,0 0,0 0,0 0,0 0,0 0,0 0,0 0,0 0,0 0,0 0,0 0,0 0,0 0,0 0,0 0,0 9,0-9,0 0,0 0,0 0,0 0,0 11,0-11,0 0,0 0,0 0,0 20,0-20,0 0,0 0,1 31,-1-31,0 0,0 38,0-38,1 46,1 1,-2-2,-12-1,14-3,-12-3,12-2,-10-2,8-6,0-2,-12-5,12-2,0-4,-9-3,9-12,0 11,0-11,0 0,0 0,0 0,0-13,-1 5,9-5,-8-2,-1 0,1 2</inkml:trace>
  <inkml:trace contextRef="#ctx0" brushRef="#br0" timeOffset="137643.763">18889 3924,'0'0,"0"0,0 0,0 0,0 0,0 0,0 0,0 0,0 0,0 0,0 0,0 0,0 0,0 0,0 0,0 0,0 0,0 0,0 0,0 0,0 0,0 0,0 0,0 0,0 0,0 0,0 0,0 0,0 0,0 0,0 0,0 0,0 0,0 0,0 0,0 0,0 0,0 0,0 0,0 0,0 0,0 0,0 0,0 0,0 0,0 0,0 0,0 0,59-40,-59 40,0 0,0 0,44-11,-44 11,0 0,51 0,-51 0,56-10,3 9,0 1,-3 9,-9-9,-1 13,-8-6,-6 3,-7 1,-7 1,-8 5,-11 6,0 7,-22 8,-9 10,-3 2,-7 4,0-2,-2 0,-4 1,2 1,1-8,4-1,5-9,7-5,8-9,8-7,13-7,-9-8,9 0,1-11,14-8,4-12,6-11</inkml:trace>
  <inkml:trace contextRef="#ctx0" brushRef="#br0" timeOffset="138383.837">19700 3929,'0'0,"0"0,0 0,0 0,0 0,0 0,0 0,0 0,0 0,0 0,0 0,0 0,0 0,0 0,0 0,0 0,191-72,-137 49,-2 5,-2 1,-9 9,-8 8,-12 0,-9 0,-14 20,-18 7,-12 9,-13 6,-6 6,-1-2,3-1,9-8,8-5,11-6,10-4,11-2,17-4,8-3,12-13,5 0,5 0,3 0,-1-3,-1-6,-4 9,-3 0,-7 0,-7 16,-9-4,-8 4,-10 5,-2 5,2 6,-1 0,-26 2,-1-1,-10-1,-4-2,1-2,-6 0,3-1,-1 1,-4 4,5 1,-3 3,1-4,3-7</inkml:trace>
  <inkml:trace contextRef="#ctx0" brushRef="#br0" timeOffset="158602.8587">15096 3958,'0'0,"0"0,0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0,85-23,-85 23,0 0,0 0,0 0,0 0,0 0,0 0,0 0,0 0,0 0,0 0,0 0,0 0,0 0,0 0,0 0,0 0,0 0,0 0,0 0,0 0,0 0,0 0,0 0,0 0,0 0,0 0,0 0,0-10,0 10,0 0,0 0,0 0,0 0,0 0,0 0,0 0,0 0,0 0,0 0,0 0,0 0,0 0,0 0,0 0,0 0,0 0,0 0,0 0,0 0,0 0,0 0,0 0,0 0,0 0,0 0,0 0,0 0,0 0,0 0,0 0,0 0,0 0,0 0,0 0,0 0,0 0,0 0,0 0,0 0,0 0,0 0,0 0,0 0,0 0,0 0,0 0,0 0,0 0,0 0,0 0,0 0,0 0,0 0,0 0,0 0,0 0,0 0,0 0,12 0,-12 0,0 0,0 0,0 0,0 0,11 0,-11 0,0 0,0 0,0 0,16 0,-16 0,0 0,0 0,23-11,-23 11,0 0,29 0,-29 0,33-16,7 4,8 0,4-4,-2 3,2 2,-12 1,-8 10,-9-12,-7 12,-6 0,-10 17,-1 7,-25 9,-5 5,-1 0,3-6,4-4,10-6,0-5,7-5,8-4,0-8,0 11,12-11,8 0,7 0,5 0,4-12,0 2,-5 10,2-8,-6 7,-6 9,-3 3,-4 1,-3 3,1 3,-12 2,-1 4,0 1,-9-1,0 6,-8-2,-1 1,-5 3,-5-3,2 0,-3-1,0-3,1-4,-6-2,0-2,-1-3,0-2,4-2,3-10,3 9,8-9,8 0,10-11,0-1,1-4</inkml:trace>
  <inkml:trace contextRef="#ctx0" brushRef="#br0" timeOffset="165667.5651">19052 12917,'0'0,"0"0,0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 70,-73-70,0 0,0 0,0 0,0 0,0 0,0 0,0 0,0 0,0 0,0 0,0 0,0 0,0 0,0 0,0 0,0 0,0 0,0 0,0 0,0 0,0 0,0 0,0 0,0 0,0 0,0 0,0 0,0 0,0 0,0 0,0 0,0 0,-8 2,8-2,0 0,0 0,0 0,0 0,0 0,0 0,0 0,0 0,0 0,0 0,0 0,-8 0,8 0,0 0,0 0,0 0,0 0,0 0,0 0,0 0,0 0,0 0,0 0,-12 0,12 0,0 0,0 0,0 0,0 0,0 0,0 0,0 0,0 0,0 0,-12 0,12 0,0 0,0 0,0 0,0 0,0 0,0 0,0 0,0 0,-17-7,17 7,0 0,0 0,0 0,0 0,0 0,0 0,0 0,-19 0,19 0,-20-14,20 14,0 0,0 0,0 0,0 0,0 0,-24 0,24 0,0 0,0 0,0 0,0 0,-26-14,26 14,0 0,0 0,0 0,-29 0,29 0,0 0,0 0,-27-9,27 9,0 0,-29 1,29-1,-31 0,5-11,-2 11,0 0,-3 10,0 7,-2 8,0 5,3 4,4 0,6-1,8-9,11-5,-1-2,2-1,11-1,5 3,5-5,0-2,3-12,1 9,2-8,-2 0,1 0,2-14,0 4,0-1,-1-3,-7 5,1-2,-5 2,-3 9,1-14,-1 6,-2 0,-1-3,-10-1,13 0,-12 4,-1 8,8-12,-8 12,0 0,0-9,0 9,0 0,0 0,0 0,0 0,0 0,0 0,0 0,0 0,0 14,-1 5,-9 10,8 6,-8 5,8 6,2 1,-11 5,9 3,1-3,-1-2,0-5,1-10,-8-5,9-9,-1-8,1-13,-1 10,1-10,0 0,0 0,1-10,8-1,-8-6,0-2,8-1,-8-2</inkml:trace>
  <inkml:trace contextRef="#ctx0" brushRef="#br0" timeOffset="166862.6846">19580 13122,'0'0,"0"0,0 0,0 0,0 0,0 0,0 0,0 0,0 0,0 0,0 0,0 0,0 0,0 0,0 0,0 0,0 0,0 0,0 0,0 0,0 0,0 0,0 0,0 0,83-56,-83 56,0 0,0 0,0 0,0 0,0 0,0 0,0 0,0 0,-16-9,16 9,0 0,0 0,0 0,0 0,0 0,0 0,0 0,-20-12,20 12,0 0,0 0,0 0,0 0,0 0,0 0,-22-11,22 11,0 0,0 0,0 0,0 0,0 0,-24-11,24 11,0 0,0 0,0 0,0 0,-26-11,26 11,0 0,0 0,-28-10,28 10,0 0,0 0,-26-11,26 11,0 0,-25-9,25 9,-28-9,2 9,0-11,-1 11,0 0,2 10,5 2,1 0,3 7,-1 4,4 4,-1 3,13-5,1-2,-1-1,13-5,2-4,0 0,3-1,3-12,0 13,1-13,1 0,-1 0,4-12,1-3,0-1,-1-1,-4 2,-3 4,-5-1,1 0,-1-2,0-4,-2 0,-3 3,-7 2,10 3,-11 10,0-8,0 8,0 0,0 0,0 0,0 0,0 0,-1 19,1-3,-1 11,-1 4,0 6,1 2,-9 6,10 4,-11 0,9-5,-9-2,9-5,-9-1,10-7,-10-4,11-9,-1-4,1-4,0-8,0 8,0-8,0 0,0 0,0 0,0 0,0 0,0 0,0 0,0-11,1 2,-1-1,-9-3,9 2</inkml:trace>
  <inkml:trace contextRef="#ctx0" brushRef="#br0" timeOffset="170118.0101">15557 12862,'0'0,"0"0,0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0,21-19,-21 19,0 0,0 0,0 0,0 0,0 0,0 0,0 0,0 0,0 0,0 0,0 0,0 0,0 0,0 0,0 0,0 0,0 0,0 0,0 0,0 0,0 0,0 0,0 0,0 0,5-4,-5 4,0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13,0-13,0 0,0 0,0 0,0 0,0 0,0 0,0 0,0 14,0-14,0 0,0 0,0 0,0 0,0 0,0 0,0 21,0-21,0 0,0 0,0 0,0 0,0 0,-3 26,3-26,0 0,0 0,0 0,0 0,0 30,0-30,0 0,0 0,0 0,-1 29,1-29,0 0,0 0,0 32,0-32,0 0,0 34,0-34,0 40,-1 3,0 5,0 3,0 1,0-2,-8-1,9 0,-1-4,-8-8,9-5,0-8,-1-4,1-4,0-7,0-9,0 12,0-12,-1 8,10-8,-9 0,0 0,0 0,0 0,0 0,0 0,9 0,-9 0,0 0,0 0,0-11,-14 11,-1-10</inkml:trace>
  <inkml:trace contextRef="#ctx0" brushRef="#br0" timeOffset="178589.8572">18973 7002,'0'0,"0"0,0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9,-36-9,0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0,2-2,-2 2,0 0,0 0,0 0,0 0,0 0,0 0,0 0,0 0,-2-2,2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13,0-13,0 0,0 0,0 0,0 0,0 0,0 0,0 0,0 0,0 0,0 0,0 0,0 0,0 0,-10 14,10-14,0 0,0 0,0 0,0 0,0 0,0 0,0 0,0 0,0 0,0 0,0 0,0 0,-7 19,7-19,0 0,0 0,0 0,0 0,0 0,0 0,0 0,0 0,0 0,0 0,-8 24,8-24,0 0,0 0,0 0,0 0,0 0,0 0,0 0,0 0,0 0,0 0,-12 24,12-24,0 0,0 0,0 0,0 0,0 0,0 0,0 0,0 0,0 0,-8 22,8-22,0 0,0 0,0 0,0 0,0 0,0 0,0 0,0 0,-7 19,7-19,0 0,0 0,0 0,0 0,0 0,0 0,0 0,-10 15,10-15,0 0,0 0,0 0,0 0,0 0,0 0,0 13,0-13,0 0,0 0,0 0,0 0,0 0,-10 10,10-10,0 0,0 0,0 0,0 0,0 0,0 0,0 0,0 0,0 0,1 12,-1-12,0 0,0 0,0 0,0 0,0 0,0 13,0-13,20 8,0-8,-20 0,26 11,4-12,3 1,-1 0,-3 0,-1-2,-2 1,-1 1,0 0,-1 0,-2-8,0 8,-3 0,-4-1,-1 0,-1 1,-4 0,-1 0,-8 0,0 0,0 0,0 0</inkml:trace>
  <inkml:trace contextRef="#ctx0" brushRef="#br0" timeOffset="179033.9016">19273 6967,'0'0,"0"0,0 0,0 0,0 0,0 0,0 0,0 0,0 0,0 0,0 0,0 0,0 0,0 0,0 0,0 0,0 0,0 0,0 0,0 0,0 0,0 0,0 0,0 0,0 0,0 0,0 0,0 0,0 0,0 0,0 0,5 36,-5-36,0 0,0 0,0 0,-10 33,10-33,0 0,0 0,-10 45,10-45,0 0,-9 48,9-48,1 51,-18 3,7-3,2-1,0-2,1-6,-1-8,7-4,-8-10,9-5,0-6,0-9,0 15,0-15,1 9,-1-9,10-13</inkml:trace>
  <inkml:trace contextRef="#ctx0" brushRef="#br0" timeOffset="179910.9893">19442 6986,'0'0,"0"0,0 0,0 0,0 0,0 0,0 0,0 0,169-50,-169 50,26 0,0-16,0 7,0 0,-1 9,-4-11,-7 11,-4 0,-10 11,0 5,1 7,-25 8,1 1,-1-1,1 1,0-2,2-2,5-2,5-6,11-2,1-5,-2-3,20 0,4-1,4-9,4 0,4 8,-2-9,3 1,-2-2,1 13,-8-12,-1 13,-7-12,0 17,-6-8,-3 2,-9-2,-1 0,0 3,0 2,-15 4,-2 3,-4 1,-5 0,0 1,4-3,-1 0,3-5,2-3,-1-2,2-10,-2 14,2-14,-1 11,0-11,1 10,-2-10,1 8,0-8,2 11,5-11</inkml:trace>
  <inkml:trace contextRef="#ctx0" brushRef="#br0" timeOffset="192060.2041">15257 6759,'0'0,"0"0,0 0,0 0,0 0,0 0,0 0,0 0,0 0,0 0,0 0,0 0,0 0,0 0,0 0,0 0,0 0,0 0,0 0,0 0,0 0,0 0,0 0,0 0,0 0,0 0,0 0,0 0,0 0,0 0,0 0,0 0,0 0,0 0,0 0,0 0,0 0,0 0,0 0,0 0,0 0,0 0,0 0,0 0,0 0,0 0,0 0,0 0,0 0,0 0,0 0,0 0,0 0,0 0,0 0,0 0,0 0,0 0,0 0,0 0,0 0,0 0,0 0,0 0,0 0,0 0,0 0,0 0,-79-37,79 37,0 0,0 0,0 0,0 0,-18 0,18 0,0 0,0 0,0 0,-23 17,23-17,0 0,0 0,-28 22,28-22,0 0,-35 37,35-37,-34 43,-1 6,2 1,2 3,3 0,4 1,3-1,5 0,8 2,7-1,1 1,-1 3,20-6,2-5,19-4,1-10,13-9,4-7,-4-17,3-1,3-1,-2-15,0-5,-1-5,-3-3,-6-4,-7-1,-5 2,-9 3,-6 3,-7 6,-14 3,0 2,0 0,-22 2,7 2,-11 0,-6 0,-5 3,-3 2,3 9,3-2,1 0,-3 11,-5 9,-3 6,0 10,-1 3,3 2,6-2,7-4,6-2,8-7,6-9,9-5,0-4,9-8,0 0,4 0,-2 0</inkml:trace>
  <inkml:trace contextRef="#ctx0" brushRef="#br0" timeOffset="202458.2438">18560 13911,'0'0,"0"0,0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94,47-94,0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0,0-14,0 14,13-15,-13 15,0 0,0 0,0 0,0 0,0 0,0 0,0 0,0 0,13-19,-13 19,0 0,0 0,0 0,0 0,0 0,0 0,0 0,18-25,-18 25,0 0,0 0,0 0,0 0,0 0,0 0,20-27,-20 27,0 0,0 0,0 0,0 0,0 0,25-25,-25 25,0 0,0 0,0 0,0 0,26-23,-26 23,0 0,0 0,0 0,28-17,-28 17,0 0,0 0,26-11,-26 11,0 0,27-1,-27 1,26 0,2 23,-5-1,-1 7,-4 5,-5 6,-1 0,-2 1,-9 5,7 3,-6 3,-10 2,0-1,-2-3,-3-1,-4 1,0-9,-6-2,2-10,3-8,2-7,3-14,-1 0,1-9,0-6,3-6,11-6,-12-4,10-4,1 0,-1 0,9 3,0 4,-1 7,5 4,0 6,2 11,2-13,0 13,0 0,3 0,-1 16,2-1,0 5,-3 0,0-1,-1-1,1-3,-2 2,1-2,-1-4,-1-11,0 8,-2-8,-4-21,-8-2,-1-5,1-3</inkml:trace>
  <inkml:trace contextRef="#ctx0" brushRef="#br0" timeOffset="202879.2859">19111 13850,'0'0,"0"0,0 0,0 0,0 0,0 0,0 0,0 0,0 0,0 0,0 0,0 0,0 0,0 0,0 0,0 0,0 0,0 0,0 0,0 0,0 0,0 0,62 92,-62-92,0 0,0 0,0 0,-9 24,9-24,0 0,0 0,0 29,0-29,0 0,-9 34,9-34,0 40,1 9,-9 6,10 2,-1 3,-1-10,1-9,-1-14,1-13,-1-14,9 0,-10-20,14 2,-14-8,11 0</inkml:trace>
  <inkml:trace contextRef="#ctx0" brushRef="#br0" timeOffset="203857.3837">19404 13982,'0'0,"0"0,0 0,0 0,0 0,0 0,0 0,87-5,-87 5,0 0,0 0,0 0,0 0,0 0,0 0,0 0,0 0,0 0,0 0,0 0,0 0,0 0,0 0,0 0,0 0,0 0,0 0,0 0,0 0,-13 0,13 0,0 0,0 0,0 0,0 0,0 0,0 0,0 0,0 0,0 0,0 0,0 0,0 0,0 0,0 0,0 0,0 0,0 0,0 0,0 0,-20 0,20 0,0 0,0 0,0 0,0 0,0 0,0 0,0 0,0 0,0 0,0 0,0 0,0 0,0 0,0 0,0 0,0 0,0 0,0 0,-20 1,20-1,0 0,0 0,0 0,0 0,0 0,0 0,0 0,0 0,0 0,0 0,-21 0,21 0,0 0,0 0,0 0,0 0,0 0,0 0,0 0,0 0,0 0,0 0,0 0,0 0,0 0,0 0,0 0,0 0,-25 0,25 0,0 0,0 0,0 0,0 0,0 0,0 0,0 0,0 0,0 0,0 0,0 0,0 0,0 0,0 0,0 0,-23-9,23 9,0 0,0 0,0 0,0 0,0 0,0 0,0 0,0 0,0 0,0 0,0 0,0 0,0 0,0 0,-25 2,25-2,0 0,0 0,0 0,0 0,0 0,0 0,0 0,0 0,0 0,0 0,0 0,0 0,0 0,-24 0,24 0,0 0,0 0,0 0,0 0,0 0,0 0,-21 0,21 0,0 0,0 0,0 0,0 0,0 0,0 0,0 0,0 0,0 0,0 0,0 0,-18 11,18-11,0 0,0 0,0 0,0 0,0 0,0 0,0 0,0 0,0 0,0 0,-14 0,14 0,0 0,0 0,0 0,0 0,0 0,0 0,0 0,0 0,0 0,-10 12,10-12,0 0,0 0,0 0,0 0,0 0,0 0,0 0,0 0,0 8,0-8,0 0,0 0,0 0,0 0,0 0,0 0,0 0,1 11,-1-11,0 0,0 0,0 0,0 0,0 0,0 0,0 14,0-14,0 0,0 0,0 0,0 0,0 0,0 18,0-18,0 0,0 0,0 0,0 0,19 21,-19-21,0 0,0 0,0 0,17 24,-17-24,0 0,0 0,17 24,-17-24,0 0,23 25,-23-25,22 29,0-1,0 3,-2 0,0 2,-5-3,-2 1,-2 0,-11 2,12 1,-12-2,1 0,-1-2,-13-1,-3-4,-5-4,-2-7,-2-14,2 0,2-10,3-1,4-1,2-4,1-2,1 0,10-2,-1 0,1-1,0-3,-2-2,22-6,-7 1,4-6,0-4,4-2,0-3,-3 0,1 1,-4 5,-1 3,-2 5,0 2,-3 4,-1 4,-9 2,15 4,-14 5,0 2,8 9,-8 0,0-9,0 9,0 0,0 0,0 0,0 0,-8 12,-1 1</inkml:trace>
  <inkml:trace contextRef="#ctx0" brushRef="#br0" timeOffset="209159.9139">15281 13976,'0'0,"0"0,0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10,34-10,0 0,0 0,0 0,0 0,0 0,0 0,0 0,0 0,0 0,0 0,0 0,0 0,0 0,0 0,0 0,0 0,0 0,0 0,0 0,0 0,0 0,0 0,0 0,0 0,0 0,0 0,-12 9,12-9,0 0,0 0,0 0,0 0,0 0,0 0,0 0,0 0,0 0,0 0,0 0,0 0,0 0,0 0,0 0,0 0,0 0,0 0,0 0,0 0,0 0,0 0,0 0,0 0,0 0,0 0,0 0,0 0,0 0,0 0,0 0,0 0,0 0,-14 1,14-1,0 0,0 0,0 0,0 0,0 0,0 0,0 0,0 0,0 0,0 0,0 0,0 0,0 0,0 0,0 11,0-11,0 0,0 0,0 0,0 0,0 0,0 0,0 0,0 0,0 0,0 0,0 0,0 0,0 0,0 0,0 0,0 0,-9 0,9 0,0 0,0 0,0 0,0 0,0 0,0 0,0 0,0 0,0 0,0 0,0 0,0 0,0 0,0 0,0 0,0 0,0 0,0 0,0 0,0 0,0 0,0 0,0 0,0 0,0 0,0 0,0 0,0 0,0 0,0 0,0 0,0 0,0 0,0 0,18-2,-18 2,0 0,0 0,0 0,0 0,0 0,0 0,0 0,0 0,16 0,-16 0,0 0,0 0,0 0,0 0,0 0,0 0,0 0,24 0,-24 0,28-12,-28 12,0 0,0 0,0 0,0 0,0 0,31 0,-31 0,0 0,0 0,0 0,0 0,31-13,-31 13,0 0,0 0,0 0,33 0,-33 0,0 0,0 0,36-9,-36 9,0 0,37 0,-37 0,36-2,-2 2,-34 0,31 0,-2 0,-6 0,-2 0,-5 0,-2 20,-5 0,-8 7,0 2,-11 4,-3-1,-1-3,2-6,3-5,9-7,-9-11,9 9,0-9,0 0,16 0,-2 0,5 0,6-9,1 9,4-18,4 4,-3 3,-3 0,-1 0,-4 11,-5 0,-6-1,-2 1,-10 24,13-4,-12 4,-2-1,2 0,-16 1,0 1,-2 1,-6 3,-2 2,-4 0,-4 2,0-1,-2-4,-2-5,0-5,0-1,-2 0,1-3,1-2,-2 1,4-5,2-7,0 10,5-11,2 2,2-2,5-11,5 2,2 9,3-13,9 13</inkml:trace>
  <inkml:trace contextRef="#ctx0" brushRef="#br0" timeOffset="230156.0133">3873 10568,'0'0,"0"0,0 0,162-35,-77 7,-10-4,-6-5,2 4,4 5,8 2,13 3,18 5,18 6,7 12,-11-2,-18 4,-28 19,-19-1,-21 4,-17 2,-26 9,-1 8,-37 9,-23 6,-26 8,-23 4,-12 2,-8 0,0 2,12-1,6 3,14 0,20-2,18-8,19-8,20-3,6-4,15 0,0-9,31-8,13-9,38-13,38-13,39-12,16-6,-7-2,-10 1,-23 4,-11 16,-20-13,-18 13,-24 14,-30 4,-31 1,-22-7</inkml:trace>
  <inkml:trace contextRef="#ctx0" brushRef="#br0" timeOffset="231636.1613">5905 10322,'0'0,"0"0,0 0,0 0,0 0,0 0,0 0,0 0,0 0,0 0,0 0,0 0,0 0,0 0,0 0,0 0,0 0,0 0,0 0,0 0,0 0,0 0,0 0,156-11,-156 11,0 0,32 0,-32 0,40 1,14-12,13 11,25-15,22 5,17 0,15 10,9-1,1 19,-7 7,-15 7,-22 7,-30 1,-28 3,-24 3,-30 3,-1 8,-35 10,-28 17,-23 6,-19 6,-23 2,-4-10,-11 8,1 0,3 1,15-4,21-8,29-9,25-9,27-10,23-8,32-8,22-6,29-7,24-3,25-6,22-4,26 2,36 9,38 9,47 36,31 51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7:59:53.762"/>
    </inkml:context>
    <inkml:brush xml:id="br0">
      <inkml:brushProperty name="width" value="0.05292" units="cm"/>
      <inkml:brushProperty name="height" value="0.05292" units="cm"/>
      <inkml:brushProperty name="color" value="#FF0000"/>
    </inkml:brush>
  </inkml:definitions>
  <inkml:trace contextRef="#ctx0" brushRef="#br0">18682 4879,'0'0,"0"0,0 0,0 0,0 0,0 0,0 0,0 0,0 0,0 0,0 0,0 0,0 0,0 0,0 0,0 0,0 0,0 0,0 0,0 0,0 0,0 0,0 0,0 0,0 0,0 0,0 0,0 0,0 0,0 0,0 0,0 0,0 0,0 0,0 0,0 0,0 0,0 0,0 0,0 0,0 0,0 0,0 0,0 0,0 0,0 0,0 0,0 0,0 0,0 0,0 0,0 0,0 0,0 0,0 0,0 0,0 0,0 0,0 0,0 0,0 0,0 0,0 0,0 0,0 0,0 0,0 0,0 0,0 0,0 0,0 0,0 0,0 0,0 0,0 0,0 0,0 0,0 0,0 0,0 0,0 0,0 0,0 0,0 0,0 0,0 0,0 0,0 0,0 0,0 0,0 0,0 0,25 8,-25-8,0 0,0 0,0 0,0 0,0 0,0 0,0 0,0 0,0 0,0 0,0 0,0 0,0 0,0 0,0 0,0 0,0 0,0 0,0 0,0 0,0-8,0 8,0 0,0 0,0 0,0 0,0 0,0 0,0 0,0 0,0 0,0 0,0 0,0 0,0 0,0 0,0 0,0 0,0 0,0 0,0 0,0 0,0 0,0 0,0 0,0 0,0 0,0 0,0 0,0 0,0 0,0 0,0 0,0 0,0 0,0 0,0 0,0 0,0 0,0 0,0 0,0 0,0 0,0 0,0 0,0 0,0 0,0 0,0 0,0 0,0 0,0 0,0 0,0 0,0 0,0 0,0 0,0 0,0 0,0 0,0 0,0 0,0 0,0 0,0 0,0 0,0 0,0 0,0 0,0 0,0 0,0 0,-9 1,9-1,0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0,0 0,0 0,0 0,0 0,0 0,0 0,0 8,0-8,0 0,0 0,0 0,0 0,0 0,0 0,0 0,0 0,-1 10,1-10,0 0,0 0,0 0,0 0,0 0,0 0,0 0,0 14,0-14,0 0,0 0,0 0,0 0,0 0,0 0,2 14,-2-14,0 0,0 0,0 0,0 0,0 0,0 17,0-17,0 0,0 0,0 0,0 0,-1 21,1-21,0 0,0 0,0 0,1 23,-1-23,0 0,0 0,10 25,-10-25,0 0,0 24,0-24,0 26,-9 1,9-27,0 29,1 2,-1 1,-13-2,2 0,12-3,-1 0,0-2,0-3,0-2,1-4,-2-1,2-4,-1-2,0-9,1 8,-1-8,-1-9,-11-6,13-7,-2-7</inkml:trace>
  <inkml:trace contextRef="#ctx0" brushRef="#br0" timeOffset="1597.1597">19155 4880,'0'0,"0"0,0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20,-23-20,0 0,0 0,0 0,0 0,0 0,0 0,0 0,0 0,0 0,0 0,0 0,0 0,0 0,0 0,0 0,0 0,0 0,0 0,0 0,0 0,0 0,0 0,0 0,0 0,0 0,0 0,0 0,0 0,0 0,0 0,0 0,0 0,0 0,0 0,0 0,0 0,0 0,0 0,0 0,-10 0,10 0,0 0,0 0,0 0,0 0,0 0,0 0,0 0,0 0,0 0,0 0,0 0,0 0,0 0,0 0,0 0,0 0,0 0,0 0,0 0,0 0,0 0,-14 12,14-12,0 0,0 0,0 0,0 0,0 0,0 0,0 0,0 0,-8 9,8-9,0 0,0 0,0 0,0 0,0 0,0 0,0 0,-7 11,7-11,0 0,0 0,0 0,0 0,0 0,0 0,-10 15,10-15,0 0,0 0,0 0,0 0,0 0,-9 16,9-16,0 0,0 0,0 0,0 0,-10 18,10-18,0 0,0 0,0 0,-10 19,10-19,0 0,0 0,-1 21,1-21,0 0,1 23,-1-23,-1 26,2 3,-9-1,8 1,-10-3,10 1,1 0,-1-1,1-1,-2-1,2-3,11 1,-3-2,1 3,1-4,-3-1,6-3,2-1,3-4,4-1,1-9,1 0,0 0,1 0,-2-8,1-3,-1-4,0-1,3-2,-6-1,1-2,0-1,-3-2,-3 0,-3 2,-4-1,-10 1,13 2,-13 2,1 3,-1 1,0 3,-8 2,0 0,-3 9,0-12,-1 12,2 0,0 0,-2 0,-2 1,4 19,0-4,0 3,-3 0,1 6,-1-1,-1 1,4 1,-5 1,4-1,0 1,3-4,-1-2,11-4,-14-6,13-11,0 0,0-9,0-20</inkml:trace>
  <inkml:trace contextRef="#ctx0" brushRef="#br0" timeOffset="5041.5041">15953 4826,'0'0,"0"0,0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12,0-12,0 0,0 0,0 0,0 0,0 0,0 0,0 0,0 0,0 10,0-10,0 0,0 0,0 0,0 0,0 0,0 0,0 0,-1 13,1-13,0 0,0 0,0 0,0 0,0 0,0 0,0 16,0-16,0 0,0 0,0 0,0 0,0 0,8 18,-8-18,0 0,0 0,0 0,0 0,-1 24,1-24,0 0,0 0,0 0,1 24,-1-24,0 0,0 0,8 25,-8-25,0 0,0 26,0-26,-1 26,2 4,-2-1,2 1,-12 0,11 1,-10 0,10-1,-14 2,16-2,-15-1,12-5,1-4,-10-7,11-4,-1-9,-8 0,8 0,0 0,0 0,8-12,-8-8,1-10</inkml:trace>
  <inkml:trace contextRef="#ctx0" brushRef="#br0" timeOffset="8844.8844">19096 10868,'0'0,"0"0,0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29,-20-29,0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0,7 11,-7-11,0 0,0 0,0 0,0 0,0 0,0 0,0 0,9 0,-9 0,0 0,0 0,0 0,0 0,0 0,0 0,13 10,-13-10,0 0,0 0,0 0,0 0,0 0,15 0,-15 0,0 0,0 0,0 0,0 0,17 12,-17-12,0 0,0 0,0 0,21 0,-21 0,0 0,0 0,25 10,-25-10,0 0,25-1,-25 1,30 9,1-9,0 0,3 9,0-9,-2 8,1-8,-2 11,-1-11,-1 13,-4-5,-1-1,-2-7,-5 15,-2-15,-7 12,-8-12,13 13,-13-5,-1 1,1 1,-15 1,1 3,-3-3,-8 5,0 0,-4 5,0 0,-6 3,-2 3,1 2,-1 0,3 0,0 3,2-2,1 0,0-1,4-3,3-2,3 0,6-3,1-5,5-5,9-11,-8 0,8 0,1-20,0 1</inkml:trace>
  <inkml:trace contextRef="#ctx0" brushRef="#br0" timeOffset="9257.9257">19154 11161,'0'0,"0"0,0 0,0 0,0 0,0 0,0 0,0 0,0 0,0 0,0 0,0 0,0 0,0 0,0 0,0 0,0 0,0 0,0 0,0 0,0 0,172 88,-147-77,2-1,4 0,3 2,2-1,1 0,-1-2,1 0,-2-10,-4 12,-3-11,-6-1,-7 1</inkml:trace>
  <inkml:trace contextRef="#ctx0" brushRef="#br0" timeOffset="10329.0328">15976 10866,'0'0,"0"0,0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0,-95-15,95 15,0 0,0 0,-15 0,15 0,0 0,-13 0,13 0</inkml:trace>
  <inkml:trace contextRef="#ctx0" brushRef="#br0" timeOffset="11400.1399">15832 10901,'0'0,"0"0,0 0,0 0,0 0,0 0,0 0,0 0,0 0,0 0,0 0,7 18,-7-18,0 0,0 0,0 0,0-8,0 8,0 0,1-8,-1 8,0 0,0-10,0 10,0 0,0 0,0-9,0 9,0 0,0 0,0-11,-5 7,2-3,3 7,0 0,0 0,0 0,-8 0,8-8,0 8,0 0,0 0,0 0,0 0,0 0,0 0,0 0,0 0,0 0,0 0,0 10,0-1,0 1,0 1,0 3,-1 6,1 3,-1 4,-9 1,10-3,-2 1,2 0,-2 1,2 2,-11 1,11-3,-9 0,9-2,1 2,-15 1,14-3,0 0,-13-3,13 0,0 0,-11-2,12 1,-2-3,-11 0,12-3,1-2,-1-1,-10-2,10-1,0-9,0 12,0-12,-8 1,8-1,0 0,-11 0,12-19,-14-1</inkml:trace>
  <inkml:trace contextRef="#ctx0" brushRef="#br0" timeOffset="18721.872">18976 16870,'0'0,"0"0,0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0,47-3,-47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0,8-1,-8 1,0 0,0 0,0 0,0 0,0 0,0 0,0 0,0 0,0 0,0 0,0 0,0 0,0 0,0 0,0 0,0 0,0 0,0 0,0 0,0 0,0 0,15 0,-15 0,0 0,0 0,0 0,0 0,0 0,0 0,0 0,0 0,9 0,-9 0,0 0,0 0,0 0,0 0,0 0,0 0,0 0,11-1,-11 1,13 0,-13 0,0 0,0 0,0 0,0 0,0 0,15 8,-15-8,0 0,0 0,0 0,0 0,18 0,-18 0,0 0,0 0,0 0,18 8,-18-8,0 0,0 0,18 0,-18 0,0 0,16 9,-16-9,19 0,1 15,-1-5,0 2,-2-1,3 1,-1 3,-3 0,0 2,-3 2,-4 5,-9 3,12 4,-12-2,1-2,-1 0,-10 1,10-1,-18 3,7-1,0-2,-1-2,-3-2,2 2,-4-5,2-2,-4 0,2-4,0 1,-1-1,2-2,-1-4,0-8,1 0,1 0,1 1,2-1,1-10,0 2,-1-4,2-3,-1-4,10-1,-10 1,11-2,0-1,-1 1,1 0,0 0,-1 0,0 1,1 6,8 0,2 4,3 10,0-13,2 13,0 0,2 0,-2 0,3 0,2 15,-1-2,0 3,0 6,-1 2,0 3,1 4,0 0,-3 1,0 1,-1-3,2-3,-2-1,0-5,-2-3,0-7,0-11,1 0,-2 0,-2-23,0-3,-3-3</inkml:trace>
  <inkml:trace contextRef="#ctx0" brushRef="#br0" timeOffset="20418.0416">19891 16944,'0'0,"0"0,0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0,17-19,-17 19,0 0,0 0,0 0,0 0,0 0,0 0,0 0,0 0,0 0,0 0,0 0,0 0,0 0,0 0,0 0,0 0,0 0,0 0,0 0,0 0,0 0,0 0,0 0,0 0,0 0,0 0,0 0,0 0,0 0,0 0,0 0,0 0,0 0,0 0,0 0,0 0,12 0,-12 0,0 0,0 0,0 0,0 0,0 0,0 0,0 0,0 0,0 0,0 0,0 0,0 0,0 0,0 0,0 0,0 0,0 0,0 0,0 0,0 0,0 0,0 0,0 0,0 0,0 0,0 0,0 0,0 0,0 0,0 0,0 0,0 0,0 0,0 0,0 0,0 0,0 0,13 0,-13 0,0 0,0 0,0 0,0 0,0 0,0 0,0 0,0 0,0 0,0 0,0 0,0 0,0 0,0 0,0 0,0 0,0 0,0 0,0 0,0 0,0 0,0 0,0 0,0 0,0 0,0 0,0 0,0 0,0 0,0 0,0 0,0 0,0 0,9 0,-9 0,0 0,0 0,0 0,0 0,0 0,0 0,0 0,0 0,0 0,0 0,0 0,0 0,0 0,0 0,0 0,0 0,0 0,0 0,0 0,0 0,0 0,0 0,0 0,0 0,0 0,0 0,0 0,0 0,0 0,0 0,0 0,0 0,9 0,-9 0,0 0,0 0,0 0,0 0,0 0,0 0,10-1,-10 1,0 0,0 0,0 0,0 0,0 0,0 0,0 0,0 0,0 0,0 0,0 0,0 0,0 0,0 0,0 0,0 0,0 0,0 0,0 0,0 0,0 0,0 0,0 0,0 0,0 0,0 0,0 0,0 0,0 0,0 0,11 0,-11 0,0 0,0 0,0 0,0 0,0 0,0 0,0 0,0 0,0 0,0 0,0 0,0 0,0 0,0 0,0 0,0 0,0 0,0 0,0 0,0 0,0 0,0 0,0 0,0 0,0 0,0 0,0 0,0 0,0 0,7 0,-7 0,0 0,0 0,0 0,0 0,0 0,0 0,0 0,0 0,0 0,0 0,0 0,0 0,0 0,0 0,0 0,0 0,0 0,0 0,0 0,0 0,0 0,0 0,0 0,0 0,0 0,0 0,0 0,0 0,0 0,0 0,0 0,0 0,0 0,0 0,0 0,0 0,0 0,0 0,0 0,0 0,0 0,8 0,-8 0,0 0,0 0,0 0,0 0,0 0,0 0,0 0,0 0,0 0,0 0,0 0,0 0,0 0,0 0,0 0,0 0,0 0,0 0,0 0,0 0,0 0,0 0,0 0,0 0,0 0,0 0,0 1,0-1,0 0,0 0,0 0,0 0,0 0,0 0,0 0,0 0,0 0,0 0,0 0,0 0,0 0,0 0,0 0,0 0,0 0,0 0,-1 4,1-4,0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0,-9 0,9 0,0 0,0 0,0 0,0 0,0 0,0 0,0 0,0 0,0 0,0 0,0 0,0 0,0 0,0 0,0 0,0 0,0 0,0 0,0 0,0 0,-11 0,11 0,0 0,0 0,0 0,0 0,0 0,0 0,0 0,0 0,0 0,0 0,0 0,0 0,0 0,0 0,0 0,0 0,0 0,0 0,0 0,-12 0,12 0,0 0,0 0,0 0,0 0,0 0,0 0,0 0,-13 0,13 0,0 0,0 0,0 0,0 0,0 0,0 0,0 0,0 0,0 0,0 0,0 0,0 0,0 0,0 0,0 0,0 0,0 0,-13 0,13 0,0 0,0 0,0 0,0 0,0 0,0 0,0 0,0 0,0 0,0 0,0 0,0 0,0 0,0 0,0 0,0 0,-18 0,18 0,0 0,0 0,0 0,0 0,0 0,0 0,0 0,0 0,0 0,0 0,0 0,0 0,0 0,0 0,0 0,-18 8,18-8,0 0,0 0,0 0,0 0,0 0,0 0,0 0,0 0,0 0,0 0,0 0,0 0,0 0,0 0,-19 1,19-1,0 0,0 0,-19 0,19 0,0 0,0 0,0 0,0 0,0 0,0 0,0 0,0 0,0 0,0 0,0 0,0 0,-16 13,16-13,0 0,0 0,0 0,0 0,0 0,0 0,0 0,0 0,0 0,0 0,0 0,-17 8,17-8,0 0,0 0,0 0,0 0,0 0,0 0,0 0,0 0,0 0,0 0,-14 11,14-11,0 0,0 0,0 0,0 0,0 0,0 0,0 0,0 0,0 0,-13 14,13-14,0 0,0 0,0 0,0 0,0 0,0 0,0 0,0 0,-12 13,12-13,0 0,0 0,0 0,0 0,0 0,0 0,0 0,-8 15,8-15,0 14,0-14,0 0,0 0,0 0,0 0,0 0,-10 14,10-14,0 0,0 0,0 0,0 0,1 11,-1-11,0 0,0 0,0 0,0 13,0-13,0 0,0 0,9 12,-9-12,0 0,10 15,-10-15,15 14,0 1,-15-15,19 15,4 1,0 0,4 2,1 3,-2 1,1 2,1-2,-5 1,1 0,-3-1,-1-1,-4-1,-4-3,-1-1,-11-3,8-2,-8 0,0-1,-10 1,-1-3,-3 0,-5-8,-5 13,-5-13,0 10,-4-10,1 0,1 0,-3 1,2-1,1 0,6-13,0 2,3 0,4-1,2 0,-1-1,7-2,9 2,-10-4,11 0,0-3,10-2,0 2,4-4,3-1,2 1,3-2,-1 0,2 0,2 1,0-1,1 2,-2-1,0 3,-1 2,-2 3,-4-4,1 1,-4 0,-1 0,-2 4,-3 1,-9 2,10 1,-9 2,0-1,-1-3,-13 0,3-2,-3-1,1 2,-3 0,-1 3,-4 1,-2-1,-1 4,-1-1,-2 9,1-11,-1 11,0 0,2-8,2 8,2 0</inkml:trace>
  <inkml:trace contextRef="#ctx0" brushRef="#br0" timeOffset="22312.231">16310 16867,'0'0,"0"0,0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7,9-7,0 0,0 0,0 0,0 0,0 0,0 0,0 0,0 0,0 0,0 0,0 0,0 0,0 0,0 0,0 0,0 0,0 0,0 0,0 0,0 0,0 0,0 9,0-9,0 0,0 0,0 0,0 0,0 0,0 0,0 0,0 0,0 0,0 0,0 0,0 0,0 0,0 0,0 0,0 0,0 0,0 0,0 0,0 0,0 0,0 0,0 0,0 0,0 0,0 0,0 0,0 0,0 0,0 0,0 0,0 0,0 0,0 0,0 0,0 0,0 0,0 0,0 0,0 0,0 0,0 0,0 0,0 0,0 0,0 0,0 0,0 0,0 0,0 0,0 0,0 0,0 0,0 0,0 0,0 0,0 0,0 0,0 0,0 0,0 0,0 0,0 0,0 0,0 0,4 5,-4-5,0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0,0 0,0 0,0 0,0 0,0 0,0 0,0 0,0 0,1 11,-1-11,0 0,0 0,0 0,0 0,0 0,0 0,0 0,0 0,0 0,0 0,0 13,0-13,0 0,0 0,0 0,0 0,0 0,0 0,0 0,0 10,0-10,0 0,0 0,0 0,0 0,0 0,0 0,1 16,-1-16,0 0,0 0,0 0,0 0,0 0,0 16,0-16,0 0,0 0,0 0,0 0,0 18,0-18,0 0,0 0,0 0,-8 18,8-18,0 0,0 0,0 21,0-21,0 0,0 25,0-25,1 27,-1 4,0 0,1 1,-1 1,2 2,-2-1,1 0,-1 2,1-1,-2 2,3-5,-2 2,10-4,-10 1,1 1,-1-4,0 0,1-4,-1-3,0-3,0-6,0-12,0 0,-11-35</inkml:trace>
  <inkml:trace contextRef="#ctx0" brushRef="#br0" timeOffset="35593.559">18573 5841,'0'0,"0"0,0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18,-13-18,0 0,0 0,0 0,0 0,0 0,10-9,-10 9,0 0,0 0,0 0,0 0,0 0,0 0,0 0,0 0,0 0,0 0,0 0,0 0,0 0,0 0,0 0,20 0,-20 0,0 0,0 0,0 0,0 0,0 0,17 0,-17 0,0 0,0 0,0 0,0 0,22-9,-22 9,0 0,0 0,0 0,27-1,-27 1,0 0,0 0,31-11,-31 11,0 0,34 0,-34 0,34-12,-2 12,-4-10,-2 10,-4-2,-2 2,-4-1,-8 1,-8 0,1 18,-1-4,-1 2,-8-2,-7 2,-3 0,1-2,0-2,5 0,1-4,3-8,9 10,0-10,0 0,15 12,-1-12,4 9,4-9,1-1,3 12,2-11,3 14,-3-4,-3-1,-3 3,-7 1,-4-1,0 3,-11 0,1 3,-1 0,-1 0,-11 3,3 0,-5 1,-1-4,-6 1,-2-2,-4-1,-1 1,0-4,2 0,-1-1,4-2,3-10,0 11,1-11,2 0,-1 0,5 0,0-13,13-2,2-4,-4-2</inkml:trace>
  <inkml:trace contextRef="#ctx0" brushRef="#br0" timeOffset="37312.7309">19323 5788,'0'0,"0"0,0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0,8 0,-8 0,0 0,0 0,0 0,0 0,0 0,0 0,0 0,0 0,0 0,0 0,0 0,0 0,0 0,0 11,0-11,0 0,0 0,0 0,0 0,0 0,0 0,0 0,0 0,0 0,0 0,0 0,0 0,0 0,0 0,0 0,0 0,0 0,0 0,0 0,0 0,0 0,0 0,0 0,0 0,0 0,0 0,0 0,0 0,0 0,0 0,0 0,1 12,-1-12,0 0,0 0,0 0,0 0,0 0,0 0,0 0,0 0,0 0,0 0,0 0,0 0,0 0,7 0,-7 0,0 0,0 0,0 0,0 0,0 0,0 0,0 0,0 0,0 0,0 0,0 0,0 0,0 12,0-12,0 0,0 0,0 0,0 0,0 0,0 0,0 0,0 0,0 0,0 0,0 0,0 0,0 0,0 0,0 0,0 0,0 0,0 0,0 0,0 0,0 0,0 0,0 17,0-17,0 0,0 0,0 0,0 0,0 0,0 0,0 0,0 0,0 0,0 10,0-10,0 0,0 0,0 0,0 0,0 0,0 0,0 0,0 0,1 11,-1-11,0 0,0 0,0 0,0 0,0 0,0 0,0 0,8 12,-8-12,0 0,0 0,0 0,0 0,0 0,0 0,0 13,0-13,0 0,0 0,0 0,0 0,0 0,1 13,-1-13,0 0,0 0,0 0,0 0,0 15,0-15,0 0,0 0,0 0,9 14,-9-14,0 0,0 0,0 16,0-16,0 0,1 16,-1-16,0 16,7 1,-7-17,0 0,0 0,1 19,-1-19,0 0,0 17,0-17,0 18,9-2,-9 2,-1 0,2 0,-1 1,1 1,-1 0,-11 0,11-1,1-1,0-4,-1 3,-8 0,7-2,1 1,1-2,-11 0,10-1,0-1,1-1,-9-11,8 13,0-13,0 0,0 8,0-8,0 0,0-8,0-4,-11-9</inkml:trace>
  <inkml:trace contextRef="#ctx0" brushRef="#br0" timeOffset="39872.9869">15837 5722,'0'0,"0"0,0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0,145 36,-145-36,0 0,0 0,16 0,-16 0,0 0,18 13,-18-13,18 0,2 15,3-6,0 1,3 0,-1-1,-1 5,42 30,-55-37,-1 3,1 3,5 10,0 2,-6 3,-10-1,0 3,0-1,0 1,1 1,-13 2,-1-4,-2 1,-4-4,-2-2,-2-1,-1-3,-2-5,-1-1,2-3,1-3,4-6,0-2,3 0,-1 0,3 0,1 1,2-16,2 2,11-5,-13-1,12-1,0 1,1-1,9-1,0 0,1 1,1 3,4 1,4 2,-1 1,3 3,-1 10,-1-13,1 13,-1 0,0 8,0 4,1 2,-2 5,1-1,-4 5,0-1,-3 2,0-1,0 0,2 1,-2 0,1 1,0-2,-4-1,1-3,-2 1,-9-1,10-1,-10-4,12-3,-12-11,0 0</inkml:trace>
  <inkml:trace contextRef="#ctx0" brushRef="#br0" timeOffset="47523.7519">18975 11848,'0'0,"0"0,0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0,33-37,-33 37,0 0,0 0,0 0,0 0,0 0,0 0,0 0,0 0,0 0,0 0,0 0,0 0,0 0,0 0,0 0,0 0,0 0,0 0,0 0,0 0,0 0,0 0,0 0,0 0,0 0,0 0,0 0,0 0,0 0,0 0,0 0,0 0,0 0,0 0,0 0,0 0,0 0,0 0,0 0,0 0,0 0,0 0,0 0,0 0,0 0,0 0,0 0,0 0,0 0,0 0,0 0,0 0,0 0,3 3,-3-3,0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7,0-7,0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9,0-9,0 0,0 0,0 0,0 0,0 0,0 0,0 0,0 0,0 0,0 0,0 0,0 0,0 0,-9 0,9 0,0 0,0 0,0 0,0 0,0 0,0 0,0 0,0 0,0 0,0 0,0 0,0 0,0 0,0 0,0 0,0 0,0 0,0 0,0 0,0 0,0 0,0 0,0 0,0 0,0 15,0-15,0 0,0 0,0 0,0 0,0 0,0 0,0 0,0 0,0 0,0 0,-10 0,10 0,0 0,0 0,0 0,0 0,0 0,0 0,0 0,0 0,0 0,-1 16,1-16,0 0,0 0,0 0,0 0,0 0,0 0,0 0,0 0,-9 12,9-12,0 0,0 0,0 0,0 0,0 0,0 0,0 0,-1 14,1-14,0 0,0 0,0 0,0 0,0 0,0 0,-12 16,12-16,0 0,0 0,0 0,0 0,0 0,-9 18,9-18,0 0,0 0,0 0,0 0,-9 19,9-19,0 0,0 0,0 0,-10 20,10-20,0 0,0 0,-9 20,9-20,0 0,-1 21,1-21,-17 21,17 4,0-25,0 0,-14 23,14-23,-10 26,0 3,8-4,-14 4,15-1,-9-1,9 0,0-1,0 0,1 0,0 1,-1-2,0 0,0-1,11-6,-11 0,10-1,-9-3,13 0,-5-3,0-2,5 0,-2-9,2 13,0-13,0 0,2-1,-1 1,3-1,-3 1,0 0,-1 0,1-11,1 11,0-16,1 7,0-3,-1 0,-1-2,0 0,0-1,-2 0,-2 0,1 0,-3 0,-7 0,10 1,-11 0,1 1,10 0,-10 3,-1 2,0-1,1 1,-1 8,-11-15,11 15,-13-13,5 13,-2-9,1 9,0 0,-2 0,-1-9,1 9,-1 0,1 0,2 0,-2 0,1 0,0 0,0 0,-3 0,2 0,-2 9,2-9,1 0,1 11,-1-10,-2 7,0-8,-3 16,1-5,1-2,0 1,4-10,-1 16,1-16,1 15,8-15,-15 12,15-12,-12 12,12-12,-8 11,8-11,0 0,0 0,0 0,0 0,0 0,0 0,0 0,8-8,-8-2,14 3</inkml:trace>
  <inkml:trace contextRef="#ctx0" brushRef="#br0" timeOffset="49253.9249">19367 11783,'0'0,"0"0,0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21,-20-21,0 0,0 0,0 0,0 0,0 0,0 0,0 0,0 0,0 0,0 0,0 0,0 0,0 0,0 0,0 0,0 0,0 0,0 0,0 0,0 0,0 0,0 0,0 0,0 0,0 0,0 0,0 0,0 0,0 0,0 0,0 0,0 0,0 0,0 0,0 0,0 0,0 0,0 0,0 0,8 0,-8 0,0 0,0 0,0 0,0 0,0 0,0 0,0 0,0 0,8 8,-8-8,0 0,0 0,0 0,0 0,0 0,0 0,0 0,9 0,-9 0,0 0,0 0,0 0,0 0,0 0,0 0,13 7,-13-7,0 0,0 0,0 0,0 0,0 0,17 0,-17 0,0 0,0 0,0 0,0 0,21 11,-21-11,0 0,0 0,0 0,25-1,-25 1,0 0,0 0,27 12,-27-12,0 0,26 0,-26 0,29 12,-2-14,2 15,2-15,1 13,-2-11,2 10,-2-11,0 13,-3-13,-5 15,-2-14,-7 16,-3-4,-1 1,-10 4,0 1,2 2,-2 3,-13 0,2 1,-3 2,1-2,-2 1,0 0,-1 3,-1 3,-1-3,1 1,2-3,2 0,0 0,1 1,0-2,3-3,9-3,-14-4,15-5,0-10,-9 8,9-8,0-11,2-3,-2-2</inkml:trace>
  <inkml:trace contextRef="#ctx0" brushRef="#br0" timeOffset="49769.9765">19613 12114,'0'0,"0"0,0 0,0 0,0 0,0 0,0 0,0 0,0 0,0 0,0 0,0 0,0 0,0 0,0 0,0 0,0 0,0 0,0 0,0 0,64-7,-64 7,0 0,0 0,0 0,0 0,0 0,0 0,12 0,-12 0,0 0,0 0,0 0,0 0,0 0,14 0,-14 0,0 0,0 0,0 0,0 0,16 0,-16 0,0 0,0 0,0 0,17-2,-17 2,0 0,0 0,22 0,-22 0,0 0,24 0,-24 0,25 0,-1 0,2 0,-2 0,-2-2,-3 2,-1 9,-3-9,0 0,-3 11,0-11,-2 11,-2-11,-8 9,11-9,-11 0,0 9,0-9,0 0</inkml:trace>
  <inkml:trace contextRef="#ctx0" brushRef="#br0" timeOffset="52722.2717">15488 11837,'0'0,"0"0,0 0,0 0,0 0,0 0,0 0,0 0,0 0,0 0,0 0,0 0,0 0,0 0,0 0,0 0,0 0,0 0,0 0,0 0,0 0,0 0,0 0,0 0,0 0,0 0,0 0,0 0,0 0,0 0,0 0,0 0,0 0,0 0,0 0,0 0,0 0,0 0,0 0,0 0,0 0,0 0,0 0,0 0,0 0,0 0,0 0,0 0,0 0,0 0,0 0,0 0,0 0,0 0,0 0,0 0,0 0,0 0,0 0,0 0,0 0,0 0,0 0,0 0,0 0,0 0,0 0,0 0,0 0,0 0,0 0,0 0,0 0,0 0,0 0,0 0,35 5,-35-5,0 0,0 0,0 0,0 0,0 0,0 0,0 0,11-1,-11 1,15 9,-15-9,0 0,0 0,0 0,0 0,0 0,18 0,-18 0,0 0,0 0,0 0,0 0,19-1,-19 1,0 0,0 0,0 0,23 11,-23-11,0 0,0 0,24 0,-24 0,0 0,26 0,-26 0,27 12,2-12,0 16,0-4,0 2,-2 0,0 4,-3 0,-4 1,-1 4,-6 3,-1 2,-13 5,0-1,0 0,1 1,-12 0,-1 1,-5-1,1-1,-1-3,-1-3,1-2,0-4,2-2,-2-1,0-1,-1-4,-2 2,3-3,-1-4,4-7,-1 10,4-9,3-1,-1 0,10 0,-13-8,13 0,-8-3,9-2,-1-2,0-3,14-4,-5 0,4-1,-2-2,3 0,0 2,3-1,-1 1,1 4,-1 1,3 2,1 2,1 4,2 2,-1 6,-1 2,-1-1,1 1,-1 17,-2-4,0 1,-2 3,-1 2,-1 1,-2 5,0-4,-1 4,-3-4,2-1,-2 0,2-4,-3-3,2 0,-9-5,12-8,-12 0,0-13</inkml:trace>
  <inkml:trace contextRef="#ctx0" brushRef="#br0" timeOffset="64893.4887">15549 16710</inkml:trace>
  <inkml:trace contextRef="#ctx0" brushRef="#br0" timeOffset="65910.5904">15474 16872,'0'0,"0"0,0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0,-37 0,0 0,0 0,0 0,0 0,0 0,0 0,0 0,0 0,0 0,0 0,0 0,0 0,0 0,0 0,0 0,0 0,0 0,0 0,0 0,0 0,0 0,0 0,0 0,0 0,0 0,0 0,9 1,-9-1,0 0,0 0,0 0,0 0,0 0,0 0,0 0,0 0,0 0,0 0,0 0,0 0,0 0,0 0,0 0,0 0,0 0,0 0,0 0,0 0,0 0,0 0,0 0,0 0,0 0,-4 8,4-8,0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10,0-10,0 0,0 0,0 0,0 0,0 0,0 0,0 0,0 0,0 0,0 0,0 0,0 0,0 0,0 0,0 0,0 0,0 0,0 0,-11 0,11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0,-8 0,8 0,0 0,0 0,0 0,0 0,0 0,0 0,0 0,0 0,0 0,0 0,0 14,0-14,0 0,0 0,0 0,0 0,0 0,0 0,0 0,0 0,0 0,0 0,0 0,0 0,0 0,0 0,0 0,0 0,0 0,0 0,0 0,-9 18,9-18,0 0,0 0,0 0,0 0,0 0,0 0,0 0,0 13,0-13,0 0,0 0,0 0,0 0,0 0,0 0,1 15,-1-15,0 0,0 0,0 0,0 0,0 0,0 18,0-18,0 0,0 0,0 0,0 0,0 18,0-18,0 0,0 0,0 0,-7 20,7-20,0 0,0 0,0 20,0-20,0 0,0 21,0-21,1 23,-1 0,0 5,0-2,0 1,0 1,1 1,-1-3,9-1,-8-1,-1-1,0 0,2 1,8-3,-10 0,0-1,1-1,-1 1,0-2,0-2,10-1,-10-3,0-1,0-4,0-7,0 0,0 0,-11-10</inkml:trace>
  <inkml:trace contextRef="#ctx0" brushRef="#br0" timeOffset="73462.3455">19063 17813,'0'0,"0"0,0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53,51-53,0 0,0 0,0 0,0 0,0 0,0 0,0 0,0 0,0 0,0 0,0 0,0 0,0 0,0 0,0 0,0 0,0 0,0 0,0 0,0 0,0 0,0 0,0 0,0 0,0 0,0 0,0 0,0 0,0 0,0 0,0 0,0 0,0 0,0 0,0 0,0 0,0 0,0 0,0 0,0 0,0 0,0 0,-8 0,8 0,0 0,0 0,0 0,0 0,0 0,0 0,0 0,0 0,0 0,0 0,0 0,0 0,0 0,0 0,0 0,0 0,0 0,0 0,0 0,0 0,0 0,0 0,0 0,0 0,0 0,0 10,0-10,0 0,0 0,0 0,0 0,0 0,0 0,0 0,0 0,0 0,0 0,0 0,0 0,0 0,0 0,0 0,0 0,0 0,0 0,0 0,0 0,-11 0,11 0,0 0,0 0,0 0,0 0,0 0,0 0,0 0,0 0,0 0,0 0,0 0,0 0,0 0,0 0,0 0,0 0,0 0,0 0,0 0,0 0,0 0,0 0,0 0,1 12,-1-12,0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0,11 0,-11 0,0 0,0 0,0 0,0 0,0 0,0 0,0 0,0 0,0 0,0 0,0 0,0 0,0 0,10 9,-10-9,0 0,0 0,0 0,0 0,0 0,0 0,0 0,0 0,0 0,0 0,0 0,0 0,12 0,-12 0,0 0,0 0,0 0,0 0,0 0,0 0,0 0,0 0,0 0,0 0,13 0,-13 0,0 0,0 0,0 0,0 0,0 0,0 0,0 0,0 0,0 0,0 0,17 0,-17 0,0 0,0 0,0 0,0 0,0 0,0 0,0 0,0 0,0 0,16 0,-16 0,0 0,0 0,0 0,0 0,0 0,0 0,0 0,0 0,17 0,-17 0,0 0,0 0,0 0,0 0,0 0,0 0,0 0,16 0,-16 0,0 0,0 0,0 0,0 0,0 0,0 0,17 0,-17 0,0 0,0 0,0 0,0 0,0 0,20 0,-20 0,0 0,0 0,0 0,0 0,21-1,-21 1,0 0,0 0,0 0,20 0,-20 0,0 0,0 0,18 0,-18 0,0 0,19 8,-19-8,17 0,0 18,-2-3,-2 4,-1 2,0 4,-2 2,-10 4,13 1,-13 0,1 0,-1 1,0-2,1 0,-9 1,9-4,-16 0,2 0,2-5,-5 1,-2-3,0-6,-1-3,4-2,0-10,1 16,1-16,-3 14,3-14,-2 0,-3 1,2-11,1-1,1-1,6 2,-1-3,9-1,-14-2,14-2,0-3,-1 0,1 3,0 3,0 2,0 1,13 2,-3 2,3 8,2-10,1 10,1 0,0 0,1 11,3-11,0 18,-3-5,2 3,-1 4,-1-1,0 4,-4-2,0-2,-1-1,-1 0,1 0,-2-1,-10-2,11-4,-12-11,12 0,-4 0,5-16</inkml:trace>
  <inkml:trace contextRef="#ctx0" brushRef="#br0" timeOffset="74795.4788">19888 18003,'0'0,"0"-10,0 10,0 0,0 0,0 0,0 0,0 0,0 0,0 0,0 0,0 0,0 0,0 0,-8 0,8 0,0 0,0 0,0 0,0 0,0 0,0 0,0 0,0 0,0 0,0 0,-9-11,9 11,0 0,0 0,0 0,0 0,0 0,0 0,0 0,0 0,0 0,-9 0,9 0,0 0,0 0,0 0,0 0,0 0,0 0,0 0,0 0,-13-15,13 15,0 0,0 0,0 0,0 0,0 0,0 0,0 0,-16 0,16 0,0 0,0 0,0 0,0 0,0 0,0 0,-16-12,16 12,0 0,0 0,0 0,-18 0,18 0,0 0,0 0,0 0,0 0,-19-12,19 12,0 0,0 0,0 0,-17 0,17 0,0 0,0 0,-21-8,21 8,0 0,-21 0,21 0,-21 0,-2 1,2-1,-1 0,2 0,1 11,1-3,2 2,2 4,2 2,2 5,3 0,7 0,0-3,1 1,-1 1,0-1,13-1,-3-2,0 1,3-2,1 3,0-6,4-4,-1-8,2 7,0-7,1 0,-1-11,0-1,-5-1,-1-3,-1 0,-1 0,-1-3,-2 0,-1-1,-7-2,14 2,-15 1,12 1,-11 2,-1-1,1 2,9 1,-9 1,-1 0,1 4,0 9,0-11,0 11,0 0,0 0,0 0,0 0,0 0,0 0,0 0,0 10,8-1,-8 7,1 2,0 1,-1 5,1-1,-1 2,-9 3,9 1,1 3,-10 2,10 0,-1 0,1 0,-1 1,1-4,-1-1,-8-2,8-5,1-1,0-4,-1 0,0-2,0 0,1 0,-1-1,0-2,0-3,-10-1,11 0,-1-9,0 0,0 0,-8 0,7-26,-17-4</inkml:trace>
  <inkml:trace contextRef="#ctx0" brushRef="#br0" timeOffset="77944.7937">15881 17797,'0'0,"0"0,0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 77,-57-77,0 0,0 0,0 0,0 0,0 0,0 0,0 0,0 0,0 0,0 0,0 0,0 0,0 0,0 0,0 0,0 0,0 0,0 0,0 0,0 0,0 0,0 0,0 0,0 0,0 0,0 0,0 0,0 0,0 0,0 0,0 0,0 0,0 0,0 0,0 0,13 13,-13-13,0 0,0 0,0 0,0 0,0 0,0 0,0 0,0 0,0 0,0 0,0 0,0 0,0 0,0 0,0 0,3 8,-3-8,0 0,0 0,0 0,0 0,0 0,0 0,0 0,0 0,0 0,0 0,0 0,0 0,0 0,0 0,0 0,0 0,0 0,0 0,0 0,0 0,0 0,0 0,0 0,0 0,0 0,0 0,0 0,0 0,0 0,0 0,0 0,0 0,0 0,0 0,0 0,0 0,0 0,0 0,0 0,0 0,0 0,0 0,0 0,0 0,0 0,0 10,0-10,0 0,0 0,0 0,0 0,0 0,0 0,0 0,0 0,0 0,0 0,0 0,0 0,0 0,0 0,0 0,0 0,0 0,0 0,0 0,0 0,0 0,-11 12,11-12,0 0,0 0,0 0,0 0,0 0,0 0,0 0,0 0,0 0,0 0,0 0,0 0,0 0,0 0,0 0,0 0,0 0,1 12,-1-12,0 0,0 0,0 0,0 0,0 0,0 0,0 0,-9 8,9-8,0 0,0 0,0 0,0 0,0 0,0 0,0 0,0 0,0 0,0 14,0-14,0 0,0 0,2 9,-2-9,0 0,0 10,0-10,0 12,-10 0,10-12,0 0,0 14,0-14,2 11,-11 1,9 0,1 1,0 5,-1 2,0 1,0-1,1 0,-1-3,-8 2,9 0,-1 0,0 3,-7 3,7 0,0 3,1-6,-1 1,0-2,0 1,0 1,0-1,1 2,-1-4,0 2,1-2,-1-1,0 1,0-2,1 1,0-5,7 2,-8-6,0 0,0-1,0-9,0 0</inkml:trace>
  <inkml:trace contextRef="#ctx0" brushRef="#br0" timeOffset="119124.9113">20117 18135,'0'0,"0"0,0 0,0 0,0 0,0 0,0 0,0 0,0 0,0 0,0 0,0 0,0 0,0 0,0 0,0 0,0 0,0 0,0 0,0 0,0 0,0 0,0 0,0 0,0 0,0 0,88 89,-88-89</inkml:trace>
  <inkml:trace contextRef="#ctx0" brushRef="#br0" timeOffset="120010.9999">19611 5397</inkml:trace>
  <inkml:trace contextRef="#ctx0" brushRef="#br0" timeOffset="120442.043">19594 6339,'0'0,"0"0,0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0,47-13,-47 13,0 0,0 0,0 0,0 0,8-11,-8 11,0 0,0 0,0 0,8-9,-8 9,0 0,0 0,0-9,0 9,0 0,14 0,-14 0</inkml:trace>
  <inkml:trace contextRef="#ctx0" brushRef="#br0" timeOffset="124347.4335">19510 7308,'0'0,"0"0,0 0,0 0,0 0,0 0,0 0,0 0,0 0,0 0,0 0,0 0,0 0,0 0,0 0,0 0,0 0,0 0,0 0,0 0,0 0,0 0,0 0,0 0,0 0,0 0,0 0,0 0,0 0,0 0,0 0,0 0,0 0,0 0,0 0,0 0,0 0,0 0,0 0,0 0,0 0,0 0,0 0,0 0,0 0,0 0,0 0,0 0,0 0,0 0,0 0,0 0,0 0,0 0,0 0</inkml:trace>
  <inkml:trace contextRef="#ctx0" brushRef="#br0" timeOffset="139301.9288">19580 18032,'0'0,"0"0,0 0,0 0,0 0,0 0,0 0,0 0,0 0,0 0,0 0,0 0,0 0,0 0,0 0,0 0,0 0,0 0,0 0,0 0,0 0,0 0,0 0,0 0,0 0,0 0,0 0,0 0</inkml:trace>
  <inkml:trace contextRef="#ctx0" brushRef="#br0" timeOffset="150292.0277">19208 7043,'0'0,"0"0,0 0,0 0,0 0,0 0,0 0,0 0,0 0,0 0,0 0,0 0,0 0,0 0,0 0,0 0,0 0,0 0,0 0,0 0,0 0,0 0,0 0,0 0,0 0,0 0,0 0,0 0,0 0,0 0,0 0,0 0,0 0,0 0,0 0,0 0</inkml:trace>
  <inkml:trace contextRef="#ctx0" brushRef="#br0" timeOffset="151091.1076">19183 8266,'0'0,"0"0,0 0,0 0,0 0,0 0,0 0,0 0,0 0,0 0,0 0,0 0,0 0,0 0,0 0,0 0,0 0,0 0,0 0,0 0,0 0</inkml:trace>
  <inkml:trace contextRef="#ctx0" brushRef="#br0" timeOffset="156214.6199">18869 7844,'0'0,"0"0,0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 26,-94-26,0 0,0 0,0 0,0 0,15 0,-15 0,0 0,0 0,0 0,20 12,-20-12,0 0,0 0,21-1,-21 1,0 0,24 9,-24-9,28 0,5 10,4-11,0 9,0-8,2 0,2 9,-1-9,0 8,-2-8,0 8,-5-8,-4 8,-3-9,-3 1,-2 10,-7-10,0 0,-6 10,-8-10,9 11,-9-11,0 16,2-6,-13 1,2 2,-5 1,0 3,-4-1,-1 3,-3-1,-3 3,-1 1,0 1,-1-1,0-2,0 3,-2 1,1 1,-1-1,2 1,-1 0,1-1,2 0,1-2,2-2,3 0,1-2,5-3,0 1,5-2,8-6,0-8,0 0,9 0,3-22</inkml:trace>
  <inkml:trace contextRef="#ctx0" brushRef="#br0" timeOffset="157194.7179">19925 7870,'0'0,"0"0,0 0,0 0,0 0,0 0,0 0,0 0,0 0,0 0,0 0,0 0,0 0,0 0,0 0,0 0,0 0,0 0,0 0,0 0,0 0,0 0,0 0,0 0,0 0,0 0,0 0,0 0,0 0,0 0,0 0,0 0,0 0,0 0,0 0,0 0,0 0,0 0,0 0,0 0,0 0,0 0,0 0,0 0,0 0,0 0,0 0,0 0,0 0,0 0,0 0,0 0,0 0,0 0,0 0,0 0,0 0,0 0,0 0,0 0,0 0,0 0,0 0,0 0,0 0,0 0,0 0,0 0,0 0,0 0,0 0,0 0,0 0,0 0,0 0,0 0,0 0,0 0,0 0,0 0,0 0,0 0,0 0,-11 37,11-37,0 0,0 0,0 0,0 0,0 0,0 0,0 0,0 0,11-1,-11 1,0 0,0 0,0 0,0 0,0 0,0 0,0 0,17 0,-17 0,0 0,0 0,0 0,0 0,0 0,0 0,21 0,-21 0,0 0,0 0,0 0,0 0,0 0,27-12,-27 12,0 0,0 0,0 0,0 0,29 0,-29 0,0 0,0 0,0 0,31 0,-31 0,0 0,0 0,32-12,-32 12,0 0,31 0,-31 0,34-10,-3 10,-2-9,-3 9,-6 0,-9 9,-11 5,1 4,-22 6,-3 0,-5 2,1-2,2 0,2-3,6-1,3-3,7-2,8-3,0-2,10-2,5-8,5 0,6-2,4 2,3 0,1 0,1-1,-2 1,-2 0,-5 12,-2-4,-4 4,-4 4,-2 2,-5 0,-9 2,10 2,-10 0,-11 1,-3 2,-7-4,-3 0,-5-2,-2-1,-6 0,-4-3,-1 0,1 0,-2-2,2-1,-1-11,-1 8,0-18</inkml:trace>
  <inkml:trace contextRef="#ctx0" brushRef="#br0" timeOffset="163056.304">16147 7743,'0'0,"0"0,0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 19,65-19,0 0,0 0,0 0,0 0,0 0,-13 12,13-12,0 0,0 0,0 0,0 0,-16 16,16-16,0 0,0 0,0 0,-15 19,15-19,0 0,0 0,-11 25,11-25,0 0,-11 30,11-30,-1 37,-15 4,2 5,-1 4,1 4,5 1,1 4,8 1,-11 1,12 1,0-5,13-3,-3-5,4-6,3-10,5-8,5-9,2-17,9 0,4 1,0-20,0-2,-4-5,-3-5,-4-4,-1-5,-4-1,-1 1,-3-3,-4 4,-5 0,-2 3,-12-1,-1 8,1 2,0 7,-11 2,1 5,-4 6,-1 8,-6 1,2 17,-6 6,-3 7,2 6,1 1,1 1,0 1,1 1,2 1,4 1,0-1,1-2,5-6,0-9</inkml:trace>
  <inkml:trace contextRef="#ctx0" brushRef="#br0" timeOffset="173212.3195">19216 12824,'0'0,"0"0,0 0,0 0,0 0,0 0,0 0,0 0,0 0,0 0,0 0,0 0,0 0,0 0,0 0,0 0,0 0,0 0,0 0,0 0,0 0,0 0,0 0,0 0,0 0,0 0,0 0,0 0,0 0,0 0,0 0,0 0,0 0,0 0,0 0,0 0,0 0,0 0,0 0,0 0,0 0,0 0,0 0,0 0,0 0,0 0,0 0,0 0,0 0,0 0,0 0,0 0,0 0,0 0,0 0,0 0,0 0,0 0,0 0,0 0,0 0,0 0,0 0,0 0,0 0,0 0,0 0,0 0,0 0,0 0,0 0,0 0,0 0,0 0,0 0,0 0,0 0,0 0,0 0,0 0,0 0,29-51,-29 51,0 0,0 0,0 0,0 0,0 0,-13-9,13 9,0 0,0 0,0 0,0 0,0 0,0 0,0 0,-17 0,17 0,0 0,0 0,0 0,0 0,0 0,0 0,-21-14,21 14,0 0,0 0,0 0,0 0,0 0,-21 0,21 0,0 0,0 0,0 0,0 0,-26-9,26 9,0 0,0 0,0 0,-27 0,27 0,0 0,0 0,-30 0,30 0,0 0,-27 0,27 0,-26 11,5 2,2 7,0 2,0 8,-1 5,0 2,7 0,12-7,0-6,0-6,1-2,13-3,1 1,2-4,0-1,4-10,1 1,-1 0,-1-9,1-5,0-6,2-8,-2-4,-2 4,-3 1,-3 2,-1 0,0-1,-11 1,13 5,-12 3,-1 1,0 6,0 0,0 10,0 0,0 0,0 0,0 11,-14 10,13 8,-9 10,10 3,-2 4,-1 4,-7 2,8 1,0-3,0 3,-8-2,8 1,0-2,-9-6,9-7,1-7,-7-7,7-9,1-14,0 0,14-1,-2-23,2-6</inkml:trace>
  <inkml:trace contextRef="#ctx0" brushRef="#br0" timeOffset="174211.4194">19575 12891,'0'0,"0"0,0 0,0 0,0 0,0 0,0 0,0 0,0 0,0 0,0 0,0 0,0 0,0 0,0 0,0 0,31-51,-31 51,0 0,0 0,0 0,0 0,0 0,0 0,0 0,0 0,0 0,-19-10,19 10,0 0,0 0,0 0,0 0,0 0,0 0,0 0,0 0,-20-10,20 10,0 0,0 0,0 0,0 0,0 0,0 0,0 0,-20-8,20 8,0 0,0 0,0 0,0 0,0 0,0 0,-23 0,23 0,0 0,0 0,0 0,0 0,0 0,-26-12,26 12,0 0,0 0,0 0,0 0,-22 0,22 0,0 0,0 0,0 0,-24 1,24-1,0 0,0 0,-21 0,21 0,0 0,-21 11,21-11,-20 21,0 4,0 4,4 0,5 1,10-3,1 0,-2-4,10-1,3 1,1-2,2-5,3-6,4-10,1-1,-1 1,-1-2,3-17,-1 1,0-4,-1-2,-5 1,-2-1,-3 0,-10 0,11 1,-11 1,0 3,0 2,-1 5,0 3,0 9,-7-13,7 13,0 0,0 0,0 0,0 0,0 0,0 0,-1 21,1-3,-1 6,7 4,-7 5,-1 4,0 6,0 5,1 2,-12 8,10 3,-9 0,10-1,-11 0,11-5,-1-4,-8-3,9-5,-9-10,10-12,1-8,0-13,0-12,1-16,1-15</inkml:trace>
  <inkml:trace contextRef="#ctx0" brushRef="#br0" timeOffset="175923.5906">15723 12656,'0'0,"0"0,0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47,-45-47,0 0,0 0,0 0,0 0,0 0,0 0,0 0,0 0,-9 0,9 0,0 0,0 0,0 0,0 0,0 0,0 0,0 0,0 17,0-17,0 0,0 0,0 0,0 0,0 0,0 0,-1 13,1-13,0 0,0 0,0 0,0 0,0 0,-10 14,10-14,0 0,0 0,0 0,0 0,0 18,0-18,0 0,0 0,0 0,0 19,0-19,0 0,0 0,-10 25,10-25,0 0,-1 31,1-31,-1 32,1 5,-1-1,1 1,-1 4,0 2,0 3,1 2,-1 2,0 1,-13-1,14-1,-12-3,11-4,-9 0,9-5,-15-1,15-6,-11-5,12-8,0-6,-15-10,15-1</inkml:trace>
  <inkml:trace contextRef="#ctx0" brushRef="#br0" timeOffset="201518.1498">2920 12556,'0'0,"0"0,0 0,0 0,0 0,2-89,-2 89,0 0,1-60,-1 60,-14-56,3 6,2 1,2 9,-1 6,8 2,-15 5,15 6,-11 8,11 13,0 0,0 0,-1 16,1 2,0 6,-11 3,10 2,-7 4,7 1,-12 3,11 1,-12 3,5 0,-2 3,1 1,0-2,8-1,-9-6,11-10,-1-8,16-10,-2-8,4 0,6-8,2-5,3 0,2-1,4-1,3-1,9 0,0 0,4 4,-2 2,-1 10,-3-12,-5 12,1-1,-5 1,-4-11,-5 11,-8-19,-9 3,-9-3,1-5,-11-2,1-2,1 2,9 6,-9 5,8 5,0 10,0 0,0 0,0 0,0 16,0 3,-1 15,0 9,0 11,-1 6,1 1,0 3,12-8,-12-4,1-7,-2-9,1-8,0-9,1-7,0-12,0 0,0-8,0-3,2-16,-12-14,11-17</inkml:trace>
  <inkml:trace contextRef="#ctx0" brushRef="#br0" timeOffset="202228.2208">3541 12203,'0'0,"0"0,0 0,0 0,0 0,0 0,0 0,0 0,0 0,0 0,0 0,0 0,0 0,0 0,0 0,0 0,0 0,0 0,0 0,0 0,0 0,0 0,0 0,0 0,0 0,0 0,0 0,0 0,0 0,0 0,0 0,0 0,0 0,0 0,0 0,0 0,0 0,0 0,0 0,0 0,0 0,0 0,0 0,0 0,0 0,0 0,0 0,0 0,0 0,0 0,0 0,0 0,0 0,0 0,0 0,0 0,0 0,0 0,0 0,0 0,0 0,0 0,0 0,0 0,0 0,0 0,0 0,0 0,0 0,0 0,0 0,0 0,0 0,0 0,0 0,172 77,-172-77,47 10,0-11,-6 10,-4-1,-4 3,-12 4,-8-1,-14 1,1 6,-25 1,-7 4,-16 4,-6 0,-1-5,11-2,14-6,16-6,14-2,9-9,10 9,13-9,12 0,10 10,3-10,-1 13,-7-4,-11 3,-16 0,-15 2,-7-2,-20 4,-6 2,-8 2,-7 1,-1-2,5-4,10-4,13-11,14 10,10-10,19 0,19 18,27 3,17 6</inkml:trace>
  <inkml:trace contextRef="#ctx0" brushRef="#br0" timeOffset="203461.3441">4673 12551,'0'0,"0"0,0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72,-15-72,0 0,0 0,0 0,-1 39,1-39,0 0,0 0,-1 41,1-41,0 0,-9 37,9-37,-11 31,-1-4,4-6,7-7,1-6,0-8,0 0,0 0,0-12,1-1,11-7,4-10,7-6,1-3,-3 0,1 4,-7 8,-4 8,2 7,2 12,7 0,7 16,7 7,3 14,-3 8,-3 10,-11 3,-10-5,-13-8,1-14,-1-12,1-10,9-9,-9-10,19-8,2-13,12-13,3-10,-4-4,-4 9,-12 4,-4 11,-4 2,-7 4,-1 6,1 2,-1 6,-15 14,6 0,-5 0,-10 0,-8 23,-5-1,-9 8,7 8,5 4,4 3,11 2,18-5,0-3,10-8,9-14,5-17,-3 0,1-9,2-11,0-9,-1-11,1-7,-5-4,-6 0,-10 5,-1 8,0 8,-1 11,-20 5,-10 3,-15 11,-3 0,3 0,19 0</inkml:trace>
  <inkml:trace contextRef="#ctx0" brushRef="#br0" timeOffset="203895.3875">5509 11728,'0'0,"0"0,0 0,0 0,0 0,0 0,0 0,0 0,0 0,0 0,-2 132,2-132,0 0,-2 57,2-57,-14 68,12 13,1 11,-17 4,2 4,-1 2,-1-3,2-4,4-5,9-13,2-9,0-10,10-22,3-28,-2-28</inkml:trace>
  <inkml:trace contextRef="#ctx0" brushRef="#br0" timeOffset="204142.4122">4933 12336,'0'0,"0"0,0 0,0 0,0 0,0 0,0 0,0 0,0 0,0 0,0 0,0 0,0 0,0 0,0 0,0 0,0 0,0 0,0 0,0 0,0 0,0 0,0 0,0 0,0 0,0 0,0 0,0 0,200 74,-63-46,39 6,29 8,24 9,6-2,-9-4,-32-14</inkml:trace>
  <inkml:trace contextRef="#ctx0" brushRef="#br0" timeOffset="204566.4546">6721 12569,'0'0,"0"0,0 0,0 0,0 0,0 0,0 0,0 0,0 0,0 0,0 0,0 0,0 0,0 0,7 120,-7-120,0 0,0 0,0 0,0 22,0-22,0 0,0 0,-1 10,1-10,0 0,0 20,0-20,0 31,-1 12,-1 7,-7 3,7 0,2-10,-1-7,1-14,0-22,0-18,16-24,1-27</inkml:trace>
  <inkml:trace contextRef="#ctx0" brushRef="#br0" timeOffset="204773.4753">6762 12061,'0'0,"0"0,0 0,0 0,0 0,0 0,0 0,0 0,0 0,0 0,0 0,0 0,0 0,0 0,0 0,0 0,0 0,0 0,0 0,14 114,-14-114,0 0,0 0,0 29,0-29,0 0,14 42,-14-42,7 47,-7-3,12-8</inkml:trace>
  <inkml:trace contextRef="#ctx0" brushRef="#br0" timeOffset="205374.5354">6803 12580,'0'0,"0"0,0 0,0 0,0 0,0 0,0 0,0 0,0 0,0 0,0 0,0 0,0 0,0 0,0 0,0 0,0 0,0 0,0 0,0 0,0 0,0 0,0 0,0 0,0 0,0 0,0 0,0 0,0 0,0 0,0 0,0 0,0 0,0 0,0 0,0 0,0 0,0 0,0 0,0 0,0 0,0 0,0 0,0 0,0 0,0 0,0 0,0 0,0 0,0 0,0 0,-2 88,2-88,0 0,0 0,0 0,0 0,0 0,0 0,0 0,0 0,0 0,0 0,0 0,0 19,0-19,0 0,0 0,7 18,-7-18,0 0,0 0,-1 21,1-21,0 0,0 25,0-25,0 27,-1 1,1-2,-1-4,1-1,10-1,-11-3,1-1,10-7,-10-9,0 0,0 0,13-21,-2-5,8-3,7-11,7-10,4-3,6 3,3 14,-2 20,-3 29,-9 19,-11 13,-12 6,-10 0,1-3,-1-1,0-3,13-9,4-8,10-15,9-12,8-33,2-12</inkml:trace>
  <inkml:trace contextRef="#ctx0" brushRef="#br0" timeOffset="206657.6637">7733 12562,'0'0,"0"0,0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8,60-8,0 0,0 0,-49 20,49-20,0 0,-64 21,64-21,-68 29,16 6,16 1,17-6,17-1,14-5,12-1,8 1,7-3,9 2,-2 0,3 3,-5 1,-9-3,-12 2,-11-4,-12-1,-16 1,-10 2,-14 1,-11 0,-1-7,5-7,12-10,17-1,18 0,0 0,0 0,14 0,6-12,11 12,14-11,13 2,7-3,3-6,-6-2,-7-3,-7 0,-8-2,-4-4,-6-4,-7-5,-9-1,-1-3,-13 1,1 2,-14 6,2 8,-1 9,12 16,-13 0,13 0,-21 20,3 8,-1 16,-3 9,9 10,4-2,9-10,-1-5,20-12,5-15,9-5,11-14,11-9,8-9,7-18,1-10,-1-5,-9-6,-8 3,-12 7,-15 7,-9 15,-17 6,0 10,0 9,0 0,0 9,0 7,-1 12,-10 16,10 9,-10 6,2 1,-5-6,4-6,1-12,9-11,0-13,-9-12,9 0,0-24,0-6,1-9,9-10,-9-6,0-6,10 3,3 3,6 9,2 6,-2 10,4 7,-3 5,-2 4,-4 4,-15 1</inkml:trace>
  <inkml:trace contextRef="#ctx0" brushRef="#br0" timeOffset="207012.6992">8967 12204,'0'0,"0"0,0 0,0 0,0 0,0 0,0 0,0 0,0 0,0 0,0 0,0 0,0 0,0 0,0 0,0 0,0 0,0 0,0 0,0 0,0 0,0 0,0 0,0 0,0 0,0 0,0 0,0 0,0 0,0 0,0 0,0 0,0 0,0 0,0 0,0 0,0 0,0 0,0 0,0 0,0 0,0 0,0 0,0 0,0 0,0 0,0 0,0 0,0 0,0 0,0 0,0 0,0 0,0 0,0 0,0 0,0 0,0 0,0 0,0 0,0 0,0 0,0 0,0 0,0 0,0 0,0 0,0 0,0 0,0 0,0 0,0 0,89 112,-89-112,0 0,-12 53,12-53,-18 63,1 9,-3 4,-2 3,1-6,-1-9,2-9,3-9,7-15,10-24,-10-16,11-26,0-14</inkml:trace>
  <inkml:trace contextRef="#ctx0" brushRef="#br0" timeOffset="207688.7668">8729 12611,'0'0,"0"0,0 0,0 0,0 0,0 0,0 0,0 0,0 0,0 0,0 0,0 0,0 0,0 0,0 0,0 0,0 0,0 0,0 0,0 0,0 0,0 0,0 0,0 0,0 0,0 0,0 0,0 0,0 0,0 0,0 0,0 0,0 0,0 0,0 0,0 0,7 103,-7-103,0 0,0 0,32 25,-32-25,0 0,48 32,-48-32,57 32,8-5,9 0,3-6,2 1,-7-7,-5-2,-11-4,-9-9,-13 9,-9-9,-6 0,-4 0,-4 0,1-9,2 9,-3-14,2 2,-4-1,0-2,2-1,-10 0,13-2,-14-1,-1 1,1 1,-16 3,3 5,-7 9,-12-13,-13 13,-9 0,-8 11,1 9,0 9,2 5,11 12,5 3,15 2,14 3,14-2,14-4,13-3,10-5,6-8,8-4,6-7,8-6,5-14,-3-2,-6-26,-9-11,-9-3</inkml:trace>
  <inkml:trace contextRef="#ctx0" brushRef="#br0" timeOffset="208428.8408">10182 13008,'0'0,"0"0,0 0,0 0,0 0,0 0,0 0,0 0,0 0,0 0,0 0,0 0,0 0,0 0,0 0,0 0,0 0,0 0,0 0,0 0,0 0,0 0,0 0,0 0,0 0,0 0,0 0,0 0,0 0,0 0,0 0,0 0,0 0,0 0,0 0,0 0,0 0,0 0,0 0,0 0,0 0,0 0,0 0,0 0,0 0,0 0,0 0,0 0,0 0,0 0,0 0,0 0,0 0,0 0,0 0,0 0,0 0,0 0,0 0,0 0,0 0,0 0,0 0,0 0,0 0,0 0,0 0,0 0,0 0,0 0,0 0,0 0,0 0,0 0,0 0,0 0,0 0,0 0,0 0,0 0,0 0,0 0,0 0,0 0,-99-15,99 15,0 0,-52-14,52 14,-66-14,-9 14,1-11,2 10,7 13,17 3,13-2,13 5,11 1,11-1,8 3,11-2,2-6,6-4,6-9,13-1,7-16,11-6,1-7,-4-12,-4-4,-7-5,-5-4,-4-1,-7-3,-2 1,-6 0,-6 6,-1 2,-3 9,-7 3,-9 8,0 9,1 6,-1 15,0 0,-8 0,-7 15,-2 8,-6 11,-3 12,2 12,3 10,4 14,3 8,12 14,1 9,9 15,20 15,14 16,23 17,22-2</inkml:trace>
  <inkml:trace contextRef="#ctx0" brushRef="#br0" timeOffset="273339.5912">18601 15919,'0'0,"0"0,0 0,0 0,0 0,0 0,0 0,0 0,0 0,0 0,0 0,0 0,0 0,0 0,0 0,0 0,0 0,0 0,0 0,0 0,0 0,0 0,0 0,0 0,0 0,0 0,0 0,0 0,0 0,0 0,0 0,0 0,0 0,0 0,0 0,0 0,0 0,0 0,0 0,0 0,0 0,0 0,0 0,0 0,0 0,0 0,0 0,0 0,0 0,0 0,0 0,0 0,0 0,0 0,0 0,0 0,0 0,0 0,0 0,0 0,0 0,0 0,0 0,0 0,0 0,0 0,0 0,0 0,0 0,0 0,0 0,0 0,0 0,0 0,0 0,0 0,0 0,0 0,0 0,0 0,0 0,0 0,0 0,0 0,0 0,0 0,0 0,0 0,0 0,0 0,5-31,-5 31,0 0,0 0,0 0,0 0,0 0,0 0,0 0,0 0,0 0,0 0,0-8,0 8,0 0,0 0,0 0,0 0,0 0,0 0,0 0,0 0,0 0,0 0,0 0,0 0,0 0,0 0,0 0,0 0,0 0,0 0,0 0,15 0,-15 0,0 0,0 0,0 0,0 0,0 0,0 0,0 0,15-13,-15 13,0 0,0 0,0 0,0 0,0 0,0 0,18 0,-18 0,0 0,0 0,0 0,0 0,0 0,18-11,-18 11,0 0,0 0,0 0,0 0,22 0,-22 0,0 0,0 0,0 0,22-1,-22 1,0 0,0 0,23 0,-23 0,0 0,26 0,-26 0,23 12,2-12,-3 16,-2-6,-2 3,-4 6,-1 3,-3 3,-10 2,9 0,-8 3,-1 4,-14 2,2 0,-3 2,-3-4,-4 4,-1-3,-1 0,4-5,1-9,0-2,4-8,-4-11,3 11,-1-11,2 0,0-19,2 1,3-2,10-2,-10 1,10 3,-1-1,16 1,-7 3,2-2,2 1,0 0,1 2,2 4,-1 10,1 0,-2 0,2 0,-2 16,0-1,1 1,-2 5,2 6,-2 2,2 3,-5 2,0 3,3-4,-2 0,-1 0,3-7,-11-2,15-7,-7-5,-2-12,-7 0,0-9,0-10,0-9</inkml:trace>
  <inkml:trace contextRef="#ctx0" brushRef="#br0" timeOffset="273792.5912">19126 15895,'0'0,"0"0,0 0,0 0,0 0,0 0,0 0,0 0,0 0,0 0,0 0,0 0,0 0,0 0,0 0,0 0,0 0,0 0,0 0,0 0,112-73,-112 73,0 0,0 0,0 0,0 0,0 0,0 0,-8 17,8-17,0 0,0 0,0 0,0 0,0 0,-12 29,12-29,0 0,0 0,0 0,0 0,-12 37,12-37,0 0,0 0,0 0,-12 46,12-46,0 0,0 0,-10 50,10-50,0 0,-10 51,10-51,-9 54,10-5,-11-2,11 1,0-7,-1-6,1-6,-1-8,0-9,0-12,0 0,0-16,-1-8</inkml:trace>
  <inkml:trace contextRef="#ctx0" brushRef="#br0" timeOffset="275045.5912">19659 15934,'0'0,"0"0,0 0,0 0,0 0,0 0,0 0,0 0,0 0,0 0,0 0,0 0,0 0,0 0,0 0,0 0,0 0,0 0,0 0,0 0,0 0,0 0,0 0,0 0,0 0,0 0,0 0,0 0,0 0,0 0,0 0,0 0,0 0,0 0,0 0,0 0,0 0,0 0,0 0,0 0,0 0,0 0,0 0,-9 0,9 0,0 0,0 0,0 0,0 0,0 0,0 0,0 0,0 0,0 0,0 0,-14 0,14 0,0 0,0 0,0 0,0 0,0 0,0 0,0 0,0 0,0 0,-19 0,19 0,0 0,0 0,0 0,-24 0,24 0,0 0,0 0,0 0,0 0,0 0,0 0,0 0,-28 0,28 0,0 0,0 0,0 0,0 0,0 0,0 0,-22 0,22 0,0 0,0 0,0 0,0 0,0 0,-21 0,21 0,0 0,0 0,0 0,0 0,-14 10,14-10,0 0,0 0,0 0,-13 0,13 0,0 0,0 0,-9 8,9-8,0 0,-9 0,9 0,-8 9,0-9,8 9,-12-9,12 8,0-8,0 9,13-1,1 5,4 2,3 3,0 2,1-1,-2 0,-2-3,0 0,0 1,0 0,-1 1,-3-2,-1 2,-5-1,-8-1,2-1,-2-1,0 0,0 2,-9-2,-3 1,-1-1,-2 0,0-1,-5 0,1-3,-6 3,0-1,2-12,-1 14,2-12,-1-2,1 0,5 0,0-11,5 12,1-11,1 10,10-10,-12 10,11-16,1 3,0 1,0-3,11-2,1-3,6-5,1-2,2 1,2 1,-1 1,0 0,1-1,1-1,-1 1,-3 1,-2 2,-1 1,-3 2,0 3,0 2,-1 0,-3 3,-2 1,-8-1,8 2,-8-2,0-5,0 0,-9-4,1 0,-5 3,2-1,-2 3,0 4,-6 1,0 10,-2-12,0 12,2 0,-2 0,2 0,1-7,-1 7,4 0</inkml:trace>
  <inkml:trace contextRef="#ctx0" brushRef="#br0" timeOffset="276957.5912">15725 15888,'0'0,"0"0,0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34,52-34,0 0,0 0,0 0,0 0,0 0,0 0,0 0,0 0,0 0,0 0,0 0,0 0,0 0,0 0,0 0,0 0,0 0,0 0,0 0,0 0,0 0,0 0,0 0,0 0,0 0,0 0,0 0,0 0,0 0,0 0,0 0,0 0,0 0,0 0,0 0,0 0,0 0,0 0,0 0,0 0,0 0,0 0,0 0,0 0,0 0,0 0,0 0,0 0,0 0,0 0,0 0,0 0,0 0,0 0,10 0,-10 0,0 0,0 0,0 0,0 0,0 0,0 0,0 0,0 0,14-10,-14 10,0 0,0 0,0 0,0 0,0 0,0 0,0 0,23 0,-23 0,0 0,0 0,0 0,0 0,0 0,0 0,24-16,-24 16,0 0,0 0,0 0,0 0,0 0,28 0,-28 0,0 0,0 0,0 0,0 0,28-14,-28 14,0 0,0 0,0 0,28 0,-28 0,0 0,0 0,31-13,-31 13,0 0,28 0,-28 0,31 0,4-8,-4 8,0 0,0 9,-4 3,-3 3,1 5,-6 2,-4 4,-6 8,-9 0,1 2,-12 1,-2-2,-3-1,-3 0,-1-2,2-3,2-5,2-1,2-9,0-2,4-3,8-9,-10 10,10-10,0 0,0 0,12-8,2 8,6-14,2 14,2-13,1 13,2-9,0 9,0 0,-2-1,1 1,-6 10,1-3,-2 4,-2 1,-2 3,-4-1,-11 0,8 1,-8 1,-14 4,-1 3,-1 2,-4 0,-2 2,-2 1,-4-3,0-3,-4 3,0-3,-3 7,-2 2,5 2,1-4,1-7,-1-6,2-16,-2 0,4-22,2-8</inkml:trace>
  <inkml:trace contextRef="#ctx0" brushRef="#br0" timeOffset="291427.5912">7898 10593,'0'0,"0"0,0 0,0 0,0 0,0 0,0 0,0 0,0 0,0 0,0 0,0 0,0 0,0 0,0 0,0 0,0 0,0 0,0 0,0 0,0 0,0 0,0 0,0 0,0 0,0 0,0 0,0 0,0 0,0 0,0 0,0 0,0 0,0 0,50 87,-50-87,0 0,0 0,0 35,0-35,0 0,-1 45,1-45,-1 56,-14 7,1 7,-2 7,1 3,4 1,9 0,-9-8,10-10,-1-13,2-13,0-13,-13-15,13-9,1-30</inkml:trace>
  <inkml:trace contextRef="#ctx0" brushRef="#br0" timeOffset="292286.5912">8567 10741,'13'0,"-1"-9,-12 9,0 0,0 0,0 0,0 0,0 0,0 0,0 0,0 0,0 0,0 0,10 0,-10 0,0 0,0 0,0 0,0 0,0 0,0 0,0 0,0 0,0 0,22-13,-22 13,0 0,0 0,0 0,0 0,0 0,0 0,0 0,0 0,14 0,-14 0,0 0,0 0,0 0,0 0,0 0,0 0,0 0,10-9,-10 9,0 0,0 0,0 0,0 0,0 0,0 0,0 0,0 0,0 0,0 0,0 0,0 0,0 0,0 0,0 0,0 0,0 0,0 0,0 0,-1 24,1-24,0 0,0 0,0 30,0-30,0 0,0 0,-13 44,13-44,0 0,-9 57,9-57,-9 61,1 5,6 2,-8 4,9 1,-9-4,10-4,-1-11,-12-11,13-9,-1-12,1-11,0-11,0 0,0 0,0 0,0-9,1-14,-1-13,0-14,1-21,2-10,6-8,-8-6,10 7,-11 8,2 5,-2 10,1 3,-9 9,8 1,-14 6,1 4,-10 3,-5 9,-10 11,-8 19,-5 0,1 26,-2 5,6 2,7 4,9 0,9 0,21-3,0-3,22-1,19-2,12-6,10-2,3-6,1-2,-6-1,-8-1,-5-11,-10 9</inkml:trace>
  <inkml:trace contextRef="#ctx0" brushRef="#br0" timeOffset="300683.5912">16060 7842,'0'0,"0"0,0 0,0 0,0 0,0 0,0 0,0 0,0 0,0 0,-248 118,233-106,5-2,10-10,0 25,23-13,33-12,29-2,23 0,21 1,9-17,0 8,-13 9,-28-1,-38 2,-37 10,-48 9,-46 11,-33 5,-26 5,-9-1,15-1,16-5,26-4,29-8,32-6,36-8,40-7,38-2,39-14,26 1,-2 3,-17 9,-33 2,-44 20,-42 4,-52 5,-50 8,-44 7,-25 4,6 1,19-5,36-9,40-8,34-7,45-1,38 1,36-1,23-8</inkml:trace>
  <inkml:trace contextRef="#ctx0" brushRef="#br0" timeOffset="301374.5912">14478 7606,'0'0,"0"0,0 0,0 0,0 0,0 0,0 0,0 0,0 0,0 0,0 0,0 0,0 0,0 0,0 0,0 0,0 0,0 0,0 0,0 0,0 0,0 0,0 0,0 0,0 0,0 0,0 0,0 0,0 0,0 0,0 0,0 0,0 0,0 0,0 0,0 0,0 0,0 0,0 0,0 0,0 0,0 0,0 0,0 0,0 0,0 0,0 0,0 0,0 0,0 0,0 0,0 0,0 0,157 32,-157-32,40 0,-3 0,1 7,10 2,5 0,5-10,-1 10,-3-9,-7-1,-1-9,-7 10,-5-1,-9 1,-9 0,-16 0,0 13,-19 4,-17 12,-12 6,-16 6,0 1,1 3,9 2,6 2,2-1,7 4,-1 2,1 4,3 5,-3 4,4-1,1-14</inkml:trace>
  <inkml:trace contextRef="#ctx0" brushRef="#br0" timeOffset="306082.5912">8068 10528,'0'0,"0"0,0 0,0 0,0 0,0 0,0 0,0 0,0 0,0 0,0 0,0 0,0 0,0 0,0 0,0 0,0 0,0 0,0 0,0 0,0 0,0 0,0 0,0 0,0 0,0 0,165-40,-165 40,114-53,-87 41,0 1,0 4,24-12,-3 5,-8 3,-10 11,-11 0,-19 0,-10 19,-29 6,-26 14,-21 7,-18 7,-6 7,2-3,10-1,15-9,19-9,24-10,17-8,23-9,9-11,26 12,27-13,25 1,19-21,10 0,7-1,4-2,-7 1,-6 2,-19 5,-22 7,-32 8,-27 1,-34 20,-40 13,-40 19,-33 15,-8 5,5 1,23-5,21-8,28-11,31-13,31-7,18-4,32-4,23-3,21-6,7-11,-6 9,-12-11,-27 2,-23-1,-31 22,-31 13,-34 22,-24 22,-8 5,13-10,18-28</inkml:trace>
  <inkml:trace contextRef="#ctx0" brushRef="#br0" timeOffset="306748.5912">9045 10782,'0'0,"0"0,0 0,0 0,0 0,0 0,0 0,0 0,0 0,0 0,0 0,0 0,0 0,0 0,0 0,0 0,0 0,0 0,0 0,0 0,0 0,0 0,0 0,0 0,0 0,0 0,0 0,0 0,0 0,0 0,0 0,0 0,0 0,0 0,0 0,0 0,0 0,0 0,0 0,0 0,0 0,0 0,0 0,0 0,0 0,0 0,0 0,0 0,0 0,0 0,0 0,0 0,0 0,0 0,0 0,213-18,-144 9,0 11,-10-2,-13-2,-21 26,-26 13,-11 16,-28 17,-19 5,-11 2,2-6,13-7,14-5,22-14,19-7,17-7,27-6,16-7,14-11,12-6,-1-1,0 0,-10-13,-11 2,-11-9,-7-6,-11-3,-8-2,-6 3</inkml:trace>
  <inkml:trace contextRef="#ctx0" brushRef="#br0" timeOffset="307109.5912">10107 11021,'0'0,"-8"1,8-1,0 0,0 0,0 0,-16 0,16 0,0 0,0 0,-38 11,38-11,0 0,-60 29,60-29,-75 45,-6 15,8 6,20 2,25 0,28-6,39-11,14-15,15-19,11-17,7-25,-1-18,-5-15,-14-12,-21-4,-21 3,-23 7,-41 13,-15 10,-22 17,-13 25,0-1,2 14</inkml:trace>
  <inkml:trace contextRef="#ctx0" brushRef="#br0" timeOffset="320462.5912">5668 10338,'0'0,"0"0,0 0,0 0,0 0,0 0,0 0,0 0,0 0,0 0,0 0,0 0,0 0,0 0,-17 104,17-104,0 0,0 0,0 0,0 16,0-16,0 0,0 0,0 21,0-21,0 0,-13 24,13-24,-14 47,-9 9,-5 8,0 7,1-2,10-10,17-20,-1-14,12-12,14-13,7 10,10-11,8 0,6 13,3-12,2 15,-9-4,-4-2,-13 0,-9-9,-9 11,-2-11,-2-16,-3-8,-1-15,-7-13,-1-12,9 3,-9 7,1 18,-2 17,0 19,-1 25,-13 30,-9 38,-14 39,-7 31,-3 11,6-13,10-38,11-53,12-58,9-53,0-34</inkml:trace>
  <inkml:trace contextRef="#ctx0" brushRef="#br0" timeOffset="320719.5912">6362 10826,'0'36,"-11"16,11-52,0 0,-1 67,1-67,-4 136,-12 25,-3 12,-6 1,-6-12,2-20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8:06:48.075"/>
    </inkml:context>
    <inkml:brush xml:id="br0">
      <inkml:brushProperty name="width" value="0.05292" units="cm"/>
      <inkml:brushProperty name="height" value="0.05292" units="cm"/>
      <inkml:brushProperty name="color" value="#FF0000"/>
    </inkml:brush>
  </inkml:definitions>
  <inkml:trace contextRef="#ctx0" brushRef="#br0">18159 4913,'0'0,"0"0,0 0,0 0,0 0,0 0,0 0,0 0,0 0,0 0,0 0,0 0,7 97,-7-97,0 0,0 0,-17 44,17-44,0 0,-9 46,9-46,-13 49,1-1,1-1,1-5,1-5,9-5,-10-7,11-8,-1-17,0 0,9-18</inkml:trace>
  <inkml:trace contextRef="#ctx0" brushRef="#br0" timeOffset="721">18616 4908,'0'0,"0"0,0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0,70 0,-70 0,0 0,0 0,0 0,0 0,0 0,0 0,0 0,-8 0,8 0,-12 0,12 0,0 0,0 0,0 0,0 0,0 0,-18 0,18 0,0 0,0 0,0 0,0 0,-26 0,26 0,0 0,0 0,0 0,-33 26,33-26,0 0,0 0,-43 32,43-32,0 0,-45 42,45-42,-46 47,3 5,4 2,8 2,5-2,8-2,18-4,0-6,0-7,31-8,4-7,8-10,5-10,-4-1,-9-24,-2 4,-15-5,-8-4,-11-5,-25 0,-4 3,-12 7,-3 9,-3 9,3 7,3 8,1 7,-1 6</inkml:trace>
  <inkml:trace contextRef="#ctx0" brushRef="#br0" timeOffset="7491">16111 4932,'0'0,"0"0,0 0,0 0,0 0,0 0,0 0,0 0,0 0,0 0,0 0,0 0,0 0,0 0,0 0,0 0,0 0,0 0,0 0,0 0,0 0,0 0,0 0,0 0,0 0,0 0,0 0,0 0,0 0,0 0,0 0,0 0,0 0,0 0,0 0,0 0,0 0,0 0,0 0,0 0,0 0,0 0,0 0,0 0,0 0,0 0,0 0,0 0,0 0,0 0,0 0,0 0,0 0,0 0,0 0,0 0,0 0,0 0,0 0,0 0,0 0,0 0,0 0,0 0,0 0,0 0,0 0,21-93,-21 93,0 0,0 0,0 0,0 0,0 0,0 0,0 0,0 0,0 0,0 0,0 0,0 0,0 0,0 0,0 0,0 0,0 0,0 0,0 0,0 0,0 0,0 0,0 0,0 0,0 0,0 0,0 0,0 0,0 0,0 0,0 0,0 0,0 0,0 0,0 0,0 0,0 0,0 0,0 0,0 0,0 0,0 0,0 0,0 0,0 0,0 0,0 0,0 0,0 0,0 0,0 0,0 0,0 0,0 0,0 0,0 0,0 0,0 0,0 21,0-21,0 0,0 0,0 0,0 0,0 0,0 0,-1 26,1-26,0 0,0 0,0 0,0 0,0 0,-1 35,1-35,0 0,0 0,0 0,0 0,0 41,0-41,0 0,0 0,0 0,0 44,0-44,0 0,0 0,-15 44,15-44,0 0,1 45,-1-45,-15 46,15-5,0-41,-8 38,7-10,1-10,1-7,-1-11,0 0,0 0,-13 0,13-20</inkml:trace>
  <inkml:trace contextRef="#ctx0" brushRef="#br0" timeOffset="14176">17947 11022,'0'0,"0"0,0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0,157-1,-157 1,0 0,0 0,0 0,15-14,-15 14,0 0,0 0,10-8,-10 8,0 0,0-10,0 10,8-10,-7-1,-1 1,0 10,0-12,0 12,-11 0,11 0,-15 0,5 0,3 0,6 8,1-8,11-8,11-2,7 0,6-2,8-1,11-2,5 0,5-1,-1 4,-6-1</inkml:trace>
  <inkml:trace contextRef="#ctx0" brushRef="#br0" timeOffset="15169">18144 10999,'0'0,"0"0,0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0,18-38,-18 38,0 0,0 0,0 0,0 0,0 0,0 0,0 0,0 0,0 0,0 0,0 0,0 0,0 0,0 0,0 0,0 0,0 0,0 0,0 0,0 0,0 0,0 0,0 0,0 0,0 0,0 0,0 0,0 0,0 0,0 0,0 0,0 0,0 0,0 0,0 0,0 0,0 0,0 0,0 0,0 0,0 0,0 0,0 0,0 0,0 0,-13-10,13 10,0 0,0 0,0 0,0 0,0 0,0 0,0 0,0 0,0 0,0 0,0 0,0 0,0 0,0 0,0 0,0 0,0 0,0 0,0 0,0 0,0 0,0 0,0 0,0 0,0 0,0 0,0 0,0 0,0 0,0 0,0 0,0 0,0 0,0 0,0 0,0 0,0 0,0 0,0 0,0 0,0 0,0 0,0 0,0 0,0 0,0 0,0 0,0 0,0 0,0 0,0 0,-15 0,15 0,0 0,0 0,0 0,0 0,0 0,0 0,0 0,0 0,0 0,0 0,0 0,0 0,0 0,0 0,0 0,0 0,0 0,0 0,0 0,0 0,0 0,0 0,0 0,0 0,0 0,0 0,0 0,0 0,0 0,0 0,0 0,0 0,0 0,0 0,0 0,0 0,0 0,0 0,0 0,0 0,0 0,0 0,0 0,0 0,0 0,0 0,-13-10,13 10,0 0,0 0,0 0,0 0,0 0,0 0,0 0,0 0,0 0,0 0,0 0,0 0,0 0,0 0,0 0,0 0,0 0,0 0,0 0,0 0,0 0,0 0,0 0,0 0,0 0,0 0,0 0,0 0,0 0,0 0,0 0,0 0,0 0,0 0,0 0,0 0,0 0,0 0,0 0,0 0,0 0,0 0,0 0,-12 0,12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0,17 0,-17 0,0 0,0 0,0 0,0 0,0 0,0 0,0 0,0 0,0 0,0 0,0 0,0 0,0 0,13 0,-13 0,0 0,0 0,0 0,0 0,0 0,0 0,0 0,0 0,0 0,0 0,0 0,0 0,12 0,-12 0,0 0,0 0,0 0,0 0,0 0,0 0,0 0,0 0,0 0,0 0,0 0,15-2,-15 2,0 0,0 0,0 0,0 0,0 0,0 0,0 0,0 0,0 0,0 0,14 0,-14 0,17 12,-17-12,0 0,0 0,0 0,0 0,0 0,0 0,0 0,0 0,17 9,-17-9,0 0,0 0,0 0,0 0,0 0,0 0,0 0,18 9,-18-9,0 0,0 0,0 0,0 0,0 0,0 0,19 9,-19-9,0 0,0 0,0 0,0 0,0 0,18 0,-18 0,0 0,0 0,0 0,0 0,18 11,-18-11,0 0,0 0,0 0,17-1,-17 1,0 0,0 0,19-1,-19 1,0 0,18 0,-18 0,17-9,-1 9,-1-8,-15 8,10 0,-2 0,-7-9,11 9,-12-13,15 12,-15-11,16 12,-10-9,3 2,-9 7,0 0,0 0,0-9,9 9,-9 0,0 0,0 0,0 0,0 0,0 0,0 13,-1 3,-11 5,2 4,-3 7,-6 5,-2 6,2 3,-2 3,0 0,-4 1,-2 1,-2-1,-1-1,4-10,9-10,7-13,10-16,0 0,0 0,0-11</inkml:trace>
  <inkml:trace contextRef="#ctx0" brushRef="#br0" timeOffset="17859">16534 10779,'0'0,"0"0,0 0,0 0,0 0,0 0,0 0,0 0,0 0,0 0,0 0,0 0,0 0,0 0,0 0,0 0,-24 97,24-97,0 0,0 0,-1 20,1-20,0 0,-14 23,14-23,-17 47,3 7,-1 5,0 4,14 0,-17 3,16-1,-8-3,8-2,1-10,1-12,-12-17</inkml:trace>
  <inkml:trace contextRef="#ctx0" brushRef="#br0" timeOffset="22761">18080 17051,'0'0,"0"0,0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0,9-11,-9 11,0 0,0 0,0 0,0 0,0 0,0 0,0 0,0 0,0 0,0 0,0 0,0 0,0 0,0 0,0 0,0 0,0 0,0 0,0 0,0 0,0 0,0 0,0 0,0 0,0 0,0 0,0 0,0 0,0 0,0 0,0 0,0 0,0 0,0 0,0 0,0 0,0 0,0 0,0 0,0 0,0 0,0 0,0 0,0 0,0 0,0 0,0 0,0 0,0 0,0 0,0 0,0 0,0 0,0 0,0 0,0 0,0 0,0 0,0 0,0 0,0 0,0 0,0 0,0 0,0 0,0 0,0 0,0 0,0 0,0 0,0 0,0 0,0 0,0 0,0 0,0 0,10-13,-10 13,0 0,0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0,-14 11,14-11,0 0,0 0,0 0,0 0,0 0,0 0,0 0,0 0,0 0,0 0,0 0,0 0,0 0,0 0,0 0,0 0,0 0,0 0,0 0,0 0,0 0,0 0,0 0,0 0,0 0,0 0,0 0,0 0,0 0,0 0,0 0,0 0,0 0,0 0,0 0,0 0,0 0,0 0,0 0,0 0,0 0,0 0,0 0,0 0,0 0,-9 0,9 0,0 0,0 0,0 0,0 0,0 0,0 0,0 0,0 0,0 0,0 0,0 0,0 0,0 0,0 0,0 0,0 0,0 0,0 0,0 0,0 0,0 0,0 0,0 0,0 0,0 0,0 0,0 0,0 0,0 0,-10 1,10-1,0 0,0 0,0 0,0 0,0 0,0 0,0 0,0 0,0 0,0 0,0 0,0 0,0 0,0 0,0 0,0 0,0 0,0 0,0 0,0 0,0 0,0 0,0 0,0 0,0 0,0 0,0 0,0 0,0 0,0 0,0 0,0 0,0 0,0 0,0 0,0 0,0 0,0 0,0 0,0 0,0 0,0 0,0 0,-8 0,8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0,-11 11,11-11,0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9,0-9,0 0,0 0,0 0,0 0,0 0,0 0,0 0,0 0,0 0,0 0,0 0,0 0,0 0,0 0,0 0,0 0,0 0,0 0,0 0,0 0,0 0,0 0,0 0,0 0,0 0,0 0,0 0,0 0,0 0,-12 0,12 0,0 0,0 0,0 0,0 0,0 0,0 0,0 0,0 0,0 0,0 0,0 0,0 0,0 0,0 0,0 0,0 0,0 0,0 0,0 0,0 0,0 0,0 0,0 0,0 0,0 0,0 0,0 0,0 0,0 0,0 0,0 0,0 0,0 0,0 0,0 0,0 0,0 0,0 0,0 0,0 0,0 0,0 0,0 0,0 0,-10 10,10-10,0 0,0 0,0 0,0 0,0 0,0 0,0 0,0 0,0 0,0 0,0 0,0 0,0 0,0 0,0 0,0 0,0 0,0 0,0 0,0 0,0 0,0 0,0 0,0 0,0 0,0 0,0 0,0 0,0 0,0 0,0 0,0 0,0 0,0 0,0 0,0 0,0 0,0 0,0 0,0 0,0 0,0 0,0 0,0 0,0 0,0 0,0 0,0 0,0 0,0 0,0 0,0 0,0 0,-11 0,11 0,0 0,0 0,0 0,0 0,0 0,0 0,0 0,0 0,0 0,0 0,0 0,0 0,0 0,0 0,0 0,0 0,0 0,0 0,0 0,0 0,0 9,0-9,0 0,0 0,0 0,0 0,0 0,0 0,0 0,0 0,0 0,0 0,0 0,0 0,0 0,0 0,0 0,0 0,0 0,0 0,0 0,0 0,0 0,0 0,0 0,0 0,0 0,0 0,0 0,0 0,0 0,0 0,0 0,0 0,0 0,0 0,0 0,0 0,0 0,0 0,0 0,0 0,0 0,0 0,0 0,0 0,0 0,0 0,0 0,-9 3,9-3,0 0,0 0,0 0,0 0,0 0,0 0,0 0,0 0,0 0,0 0,0 0,0 0,0 0,0 0,0 0,0 0,0 0,0 0,0 0,0 0,0 0,-15 0,15 0,0 0,0 0,0 0,0 0,0 0,0 0,0 0,0 0,0 0,0 0,0 0,0 0,0 0,0 0,0 0,0 0,0 0,0 0,0 0,0 0,0 0,0 0,0 0,0 0,0 0,0 0,0 0,0 0,0 0,0 0,0 0,0 0,0 0,0 0,0 0,0 0,0 0,0 0,0 0,0 0,0 0,0 0,-10 1,10-1,0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0,10 0,-10 0,0 0,0 0,0 0,0 0,0 0,0 0,0 0,0 0,0 0,11-10,-11 10,0 0,0 0,0 0,0 0,0 0,0 0,0 0,0 0,14 0,-14 0,0 0,0 0,0 0,0 0,0 0,0 0,0 0,21-13,-21 13,0 0,0 0,0 0,0 0,0 0,0 0,26 0,-26 0,0 0,0 0,0 0,0 0,0 0,30-10,-30 10,0 0,0 0,0 0,0 0,36-2,-36 2,0 0,0 0,0 0,37-1,-37 1,0 0,0 0,39 0,-39 0,0 0,38 0,-38 0,35 0,-4 0,-31 0,0 0,22 18,-22-18,19 17,-6 2,-13 5,10 6,-8 6,-14 3,-1 4,-5 1,-2-2,-7 0,-4 2,0-7,1-2,6-7,9-11,6-7,9-10,0 0,0 0,0 0,14-10,0-1,8-5,3-1,2 3,6-2,5 1,2 0,4 1,-2 2,-6-1,-1 5,-6 0,-2-2,1-1,-2-1,-5-1,-4-1,-5 1,-2-1</inkml:trace>
  <inkml:trace contextRef="#ctx0" brushRef="#br0" timeOffset="23897">19275 16963,'0'0,"-9"-9,9 9,0 0,0 0,0 0,0 0,0 0,0 0,0 0,0 0,0 0,0 0,0 0,0 0,0 0,0 0,0 0,-16-13,16 13,0 0,0 0,0 0,0 0,0 0,-13-8,13 8,0 0,0 0,0 0,0 0,-20-10,20 10,0 0,0 0,0 0,-25 1,25-1,0 0,0 0,-32-11,32 11,0 0,-36 0,36 0,-37 0,0 2,-1-2,2 0,4 15,7-15,6 14,7-14,12 0,3 11,-3-11,18 18,-1-4,6 0,5 2,0 2,2-2,4 5,-1-2,3 4,0 0,-2 1,-2 1,-3-2,-2 2,-5 3,-4-3,-7-1,-11-4,1-4,0 0,-23 4,3 0,-4 1,-3-3,-3-1,-2-6,1 0,0-11,1 9,4-9,1 0,2-13,4 5,0-5,4 2,2-4,12-3,-1 0,0-4,1-2,18-2,-2-6,5-2,3-4,1-1,0-5,3-1,1 0,2 1,5 1,1 2,-1-1,-7 8</inkml:trace>
  <inkml:trace contextRef="#ctx0" brushRef="#br0" timeOffset="24602">16925 16851,'0'0,"0"0,0 0,0 0,0 0,0 0,0 0,0 0,0 0,0 0,0 0,0 0,0 0,0 0,0 0,0 0,0 0,0 0,0 0,0 0,0 0,0 0,0 0,0 0,0 0,0 0,0 0,0 0,0 0,0 0,0 0,0 0,0 0,0 0,0 0,0 0,0 0,0 0,0 0,0 0,0 0,0 0,0 0,0 0,0 0,0 0,0 0,0 0,0 0,0 0,0 0,0 0,0 0,0 0,0 0,0 0,0 0,0 0,0 0,0 0,0 0,0 0,0 0,0 0,0 0,0 0,0 0,0 0,0 0,0 0,0 0,0 0,0 0,0 0,0 0,0 0,0 0,0 0,0 0,66 87,-66-87,0 0,0 0,0 40,0-40,0 0,9 46,-9-46,0 55,2 4,-1 0,9 4,-9 0,0 4,11 1,-10-6,-1-8,-1-17,0-20,0-17,0-12</inkml:trace>
  <inkml:trace contextRef="#ctx0" brushRef="#br0" timeOffset="28649">18814 5231,'0'0,"0"0,0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37,-37-37,0 0,0 0,0 0,0 0,24-8,-24 8,0 0,0 0,0 0,30-11,-30 11,0 0,0 0,36-12,-36 12,0 0,41-9,-41 9,44 0,4-12,-1 12,-6-1,-2-1,-6 2,-9 8,-5-8,-8 10,-11-10,1 18,-1 0,-11 6,-8 2,-3 1,1-6,9-7,1-4,11-10,0 0,0 0,0 0,0 0,0-10,17 10,-4-16,2 3,-1-1</inkml:trace>
  <inkml:trace contextRef="#ctx0" brushRef="#br0" timeOffset="28901">19298 5231,'-11'-11,"3"-2,8 13,0 0,0 0,0 0,0 0,0 0,0 0,-7-11,7 11,0 0,0 0,0 0,0 0,0 0,-16-22,16 22,0 0,0 0,0 0,0 0,-16-22,16 22,0 0,0 0,0 0,-18-21,18 21,0 0,0 0,-14-21,14 21,0 0,-17-19,17 19,-14-18,-2-2,0 2,-4 0,8 0,3 0,9 1,0 0,-1 2</inkml:trace>
  <inkml:trace contextRef="#ctx0" brushRef="#br0" timeOffset="29580">19582 5182,'0'0,"0"0,0 0,0 0,0 0,0 0,0 0,0 0,0 0,0 0,0 0,0 0,0 0,0 0,0 0,0 0,0 0,0 0,0 0,0 0,0 0,0 0,0 0,0 0,0 0,0 0,0 0,0 0,0 0,0 0,0 0,0 0,0 0,0 0,0 0,0 0</inkml:trace>
  <inkml:trace contextRef="#ctx0" brushRef="#br0" timeOffset="30561">19559 5116,'0'0,"0"0,0 0,0 0,0 0,0 0,0 0,0 0,0 0,0 0,0 0,0 0,-26-48,26 48,14-8,-14 8,8 0,-8-8,0 8,0 0,-11 0,11 0,0 8,0-8,0 0,-10 0,10 0,-11 0,11 8,0-8,-6 7,3-10,3 3,0 0,9 0,0-10,7 2,6 0,4-2,6 0,1 10,-4-12,0 11,0 1,-3 14,-7-3,-1 6,-3 2,-4 2,-1 2,-10 2,0 2,-17 2,2 0,-4-3,-1-1,-2-2,4-5,6-6,4-3,8-9,0 0,0 8,0-8,0 0,13 0,8 12,4-12,6 12,2-13,-4 10,-6-9,-5 15,-7-6,-3 2,-8 2,0 1,-9 3,-6 1,-9 2,-10 2,-10-3,0 1,4-4,8-2,7-5,9-9,6 0,10 0,-11 0,11 0,0-20,20 2,0-3</inkml:trace>
  <inkml:trace contextRef="#ctx0" brushRef="#br0" timeOffset="31058">20146 5097,'0'0,"0"0,0 0,0 0,0 0,0 0,0 0,0 0,0 0,0 0,0 0,0 0,0 0,0 0,0 0,0 0,0 0,0 0,0 0,0 0,0 0,0 0,0 0,0 0,0 0,0 0,0 0,0 0,0 0,0 0,0 0,0 0,0 0,0 0,0 0,0 0,0 0,0 0,0 0,0 0,0 0,0 0,0 0,0 0,0 0,0 0,17 15,-17-15,0 0,0 0,0 0,0 0,9 23,-9-23,0 0,0 0,0 0,8 29,-8-29,0 0,0 0,1 38,-1-38,0 0,0 41,10 1,-10 3,1-1,0-3,0-4,-10-3,10-3,-1-6,-18-6</inkml:trace>
  <inkml:trace contextRef="#ctx0" brushRef="#br0" timeOffset="32369">16395 4987,'0'0,"0"0,0 0,0 0,0 0,0 0,0 0,0 0,0 0,0 0,0 0,0 0,0 0,0 0,0 0,0 0,0 0,0 0,0 0,0 0,0 0,0 0,0 0,0 0,0 0,0 0,0 0,0 0,0 0,0 0,0 0,0 0,0 0,0 0,0 0,0 0,0 0,0 0,0 0,0 0,0 0,0 0,0 0,0 0,0 0,0 0,0 0,0 0,0 0,0 0,0 0,0 0,0 0,0 0,0 0,0 0,0 0,0 0,0 0,0 0,0 0,0 0,0 0,0 0,0 0</inkml:trace>
  <inkml:trace contextRef="#ctx0" brushRef="#br0" timeOffset="38573">16350 5430,'0'0,"0"0,0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0,68-65,-68 65,0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10,0-10,0 0,0 0,0 0,0 0,0 0,0 0,0 0,0 0,-7 11,7-11,0 0,0 0,0 0,0 0,0 0,0 0,0 0,-11 17,11-17,-20 24,20-24,0 0,0 0,0 0,0 0,0 0,-25 30,25-30,0 0,0 0,0 0,0 0,-31 33,31-33,0 0,0 0,0 0,-34 35,34-35,0 0,0 0,-30 30,30-30,0 0,-26 24,26-24,-18 16,7-5,11-11,0 0,0 0,0-9,1-12</inkml:trace>
  <inkml:trace contextRef="#ctx0" brushRef="#br0" timeOffset="39492">16551 5008,'0'0,"0"0,0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0,2-16,-2 16,0 0,0 0,0 0,0 0,0 0,1-10,-1 10,0 0,0 0,0 0,0 0,0 0,0 0,0 0,12 0,-12 0,0 0,0 0,0 0,0 0,0 0,0 0,15-18,-15 18,0 0,0 0,0 0,0 0,0 0,20-12,-20 12,0 0,0 0,0 0,0 0,24-13,-24 13,0 0,0 0,0 0,24-11,-24 11,0 0,0 0,27-8,-27 8,0 0,25 0,-25 0,27 0,1 0,-2-2,-1 13,0 2,-8 5,-4 3,-5 5,-9 4,2 3,-23 4,0 2,-1 0,0-2,-2-5,7-2,-2-7,3-3,5-4,12-5,-11-11,11 12,0-12,21-1,3 1,7 0,5-11,6-1,3 2,-5 1,-3 9,-10-11,-3 11,-2 0,-2 0,-4 0,-4 9</inkml:trace>
  <inkml:trace contextRef="#ctx0" brushRef="#br0" timeOffset="45537">18786 11141,'0'0,"0"0,0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0,-102 32,102-32,0 0,0 0,0 0,0 0,0 0,0 0,0 0,0 0,0 0,0 0,0 0,0 0,0 0,0 0,0 0,0 0,0 0,0 0,0 0,0 0,0 0,0 0,17 0,-17 0,0 0,0 0,0 0,0 0,0 0,0 0,0 0,18 0,-18 0,0 0,0 0,0 0,0 0,0 0,0 0,24 0,-24 0,0 0,0 0,0 0,0 0,0 0,31-1,-31 1,0 0,0 0,0 0,0 0,35 8,-35-8,0 0,0 0,0 0,38 0,-38 0,0 0,0 0,42-1,-42 1,0 0,47 0,-47 0,48-1,-4 10,-4-10,-5 1,-10 11,-8-11,-10 0,-7 0,0 0,0 0,0 9,-10-9,-6 18,-1-5,-4 3,-1 0,5 0,0-3,4-2,3-3,10-8,-8 0,8 8,0-8,0 0,0 0,0 0,0 0,0 0,0 0,0 0,0 0,-8 1,8-15,-12 5,1-2,4-2</inkml:trace>
  <inkml:trace contextRef="#ctx0" brushRef="#br0" timeOffset="46025">19146 11200,'0'0,"0"0,0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0,-7-8,7 8,0 0,0 0,0 0,0 0,0 0,0 0,0 0,0 0,0 0,0 0,0 0,0 0,0 0,0 0,0 0,0 0,0 0,0 0,0 0,0 0,0 0,0 0,-9-14,9 14,0 0,0 0,0 0,0 0,0 0,0 0,0 0,0 0,0 0,0 0,0 0,0 0,0 0,0 0,0 0,0 0,0 0,0 0,0-10,0 10,0 0,0 0,0 0,0 0,0 0,0 0,0 0,0 0,0 0,0 0,0 0,0 0,0 0,0 0,0 0,0 0,0 0,-14-11,14 11,0 0,0 0,0 0,0 0,0 0,0 0,0 0,0 0,0 0,0 0,0 0,0 0,0 0,-11-14,11 14,0 0,0 0,0 0,0 0,0 0,0 0,0 0,0 0,0 0,0 0,0 0,0 0,0 0,0 0,0 0,-8-14,8 14,0 0,0 0,0 0,0 0,0 0,0 0,0 0,0 0,0 0,0 0,0 0,0 0,0 0,0 0,-9-12,9 12,0 0,0 0,0 0,0 0,0 0,0 0,0 0,0 0,0 0,0 0,0 0,0 0,0 0,-8-13,8 13,0 0,0 0,0 0,0 0,0 0,0 0,0 0,0 0,0 0,0 0,0 0,0 0,-11-12,11 12,0 0,0 0,0 0,0 0,0 0,0 0,0 0,0 0,0 0,0 0,-9-12,9 12,0 0,0 0,0 0,0 0,0 0,0 0,0 0,0 0,0 0,0 0,-8-10,8 10,0 0,0 0,0 0,0 0,0 0,0 0,0 0,0 0,0 0,-9 0,9 0,0 0,0 0,0 0,0 0,0 0,0 0,0 0,0 0,2-12,-2 12,0 0,0 0,0 0,0 0,0 0,0 0,0 0,0 0,0 0,0 0,0 0,0 0,0 0,0 0,0 0,-9 0,9 0,0 0,0 0,0 0,0 0,0 0,0-9,0 9,0 0,0 0,0 0,0 0,9 0,-9 0,0 0,0 0,0 0,9 0,-9 0,0 0,0 0,11-10,-11 10,0 0,13 0,-13 0</inkml:trace>
  <inkml:trace contextRef="#ctx0" brushRef="#br0" timeOffset="48186">19497 10954,'0'0,"0"0,0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0,145-33,-145 33,0 0,0 0,0 0,0 0,0 0,0 0,0 0,0 0,0 0,0 0,0 0,0 0,0 0,0 0,0 0,0 0,0 0,0 0,0 0,0 0,0 0,0 0,0 0,0 0,0 0,0 0,0 0,0 0,-17 0,17 0,0 0,0 0,0 0,0 0,0 0,0 0,-16 10,16-10,0 0,0 0,0 0,0 0,0 0,-25 15,25-15,0 0,0 0,0 0,0 0,-32 25,32-25,0 0,0 0,0 0,-35 32,35-32,0 0,0 0,-34 39,34-39,0 0,-31 42,31-42,-28 45,9 2,6 1,12 0,-1-3,9-3,10-7,7-6,9-8,8-6,1-7,5-9,-1-8,-4-5,-4-10,-8-3,-6-3,-9-6,-14 1,-1-2,-27 2,-6 4,-13 10,-2 7,-6 14,2 1,1-1,5 0,6 17,10-2,15 2,14-2,15-4,19-11,10 0</inkml:trace>
  <inkml:trace contextRef="#ctx0" brushRef="#br0" timeOffset="48993">19928 10812,'0'0,"0"0,0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17,-31-17,0 0,0 0,0 0,0 0,0 0,0 0,13 10,-13-10,0 0,0 0,0 0,0 0,0 0,16 0,-16 0,0 0,0 0,0 0,0 0,21 8,-21-8,0 0,0 0,0 0,25 0,-25 0,0 0,0 0,25 0,-25 0,0 0,27 13,-27-13,32-2,1 17,5-8,0-7,-1 12,-3-13,-2 1,-7 11,-4-11,-6 0,-4 8,-11-8,10 0,-10 0,0 0,-1 9,2 0,-10 5,-1 4,-3 6,-3 4,-2 6,-4 6,-2 2,2 1,-1 3,1 1,6-4,-1-2,4-6,3-6,9-9,0-8,1-12,14 0,-4-25</inkml:trace>
  <inkml:trace contextRef="#ctx0" brushRef="#br0" timeOffset="50015">16822 11461,'0'0,"0"0,0 0,0 0,0 0,0 0,0 0,0 0,0 0,0 0,0 0,0 0,0 0,0 0,0 0,0 0,0 0,0 0,0 0,0 0,0 0,0 0,0 0,0 0,0 0,0 0,0 0,0 0,0 0,0 0,0 0,0 0,0 0,0 0,0 0,0 0,0 0,0 0,0 0,0 0,0 0,0 0,0 0,0 0,0 0,0 0,0 0,0 0,0 0,0 0,0 0,0 0,0 0,0 0,0 0,0 0,0 0,0 0,0 0,0 0,0 0,0 0,0 0,0 0,-119 101,79-70,-2-2,4-2,0-1,4-4,9-8,7-14,6 1,12-20,2-12</inkml:trace>
  <inkml:trace contextRef="#ctx0" brushRef="#br0" timeOffset="50718">16967 11026,'0'0,"0"0,0 0,0 0,0 0,0 0,0 0,0 0,2-41,-2 41,19-18,4-2,-23 20,0 0,0 0,30-21,-30 21,0 0,34-16,-34 16,34-14,-2 5,-2 9,-4 0,-5 12,-7 6,-15 7,0 9,-11 6,-9 5,-8 2,-5 2,2-1,1-3,4-5,5-9,6-6,7-11,8-4,1-10,17 14,1-15,3 12,5-11,3-1,-2 1,-1 0,-4 8,-2-8,-5 0,-1 0,-1 9,3-9,2 8,7-8,0 0,1-15,-5-7</inkml:trace>
  <inkml:trace contextRef="#ctx0" brushRef="#br0" timeOffset="55981">19470 17120,'0'0,"0"0,0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0,56-12,-56 12,0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0,0-8,0 8,0 0,0 0,0 0,0 0,0 0,0 0,0 0,0 0,0 0,0 0,0 0,0 0,0 0,0 0,0 0,10 0,-10 0,0 0,0 0,0 0,0 0,0 0,0 0,0 0,0 0,0 0,0 0,0 0,0 0,0 0,0 0,0 0,0 0,0 0,0 0,12 8,-12-8,0 0,0 0,0 0,0 0,0 0,0 0,0 0,0 0,0 0,0 0,0 0,0 0,0 0,0 0,0 0,0 0,0 0,0 0,0 0,0 0,0 0,0 0,0 0,0 0,0 0,11 0,-11 0,0 0,0 0,0 0,0 0,0 0,0 0,0 0,0 0,0 0,0 0,0 0,0 0,0 0,0 0,0 0,0 0,0 0,0 0,0 0,0 0,0 0,0 0,0 0,0 0,0 0,0 0,0 0,0 0,0 0,0 0,0 0,0 0,0 0,0 0,0 0,0 0,0 0,0 0,0 0,0 0,0 0,0 0,0 0,0 0,0 0,0 0,0 0,0 0,0 0,-10 0,10 0,0 0,0 0,0 0,0 0,0 0,0 0,0 0,0 0,0 0,-13-9,13 9,0 0,0 0,-10 0,10 0,0 0,-8-11,8 11</inkml:trace>
  <inkml:trace contextRef="#ctx0" brushRef="#br0" timeOffset="66908">16644 17355,'0'0,"0"0,0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17,-6-17,0 0,0 0,0 0,-26 20,26-20,0 0,0 0,-31 31,31-31,0 0,-35 42,35-42,-36 51,-2 8,2-3,5-8,3-7,5-14,-1-12,-1-15,8-18,4-12,13-11</inkml:trace>
  <inkml:trace contextRef="#ctx0" brushRef="#br0" timeOffset="67302">16040 16855,'0'0,"0"0,0 0,0 0,0 0,0 0,0 0,0 0,0 0,0 0,0 0,0 0,0 0,0 0,0 0,0 0,0 0,0 0,0 0,94 104,-94-104,-13 84,-4 16,-3 13,2 1,0-6,4-16,-1-20,-3-20,-9-15</inkml:trace>
  <inkml:trace contextRef="#ctx0" brushRef="#br0" timeOffset="72899">18041 18073,'0'0,"0"0,0 0,0 0,0 0,0 0,0 0,0 0,0 0,0 0,0 0,0 0,0 0,0 0,0 0,0 0,0 0,0 0,0 0,0 0,0 0,0 0,0 0,0 0,0 0,0 0,0 0,0 0,0 0,0 0,0 0,0 0,0 0,0 0,0 0,0 0,0 0,0 0,0 0,0 0,0 0,0 0,0 0,0 0,0 0,0 0,0 0,0 0,0 0,0 0,0 0,0 0,0 0,0 0,0 0,0 0,120-67,-120 67,0 0,0 0,0 0,0 0,0 0,0 0,0 0,0 0,0 0,0-9,0 9,0 0,0 0,10-11,-10 11,0 0,13-12,-13 12,21-19,12-1,8 1,6-5,4 11,4 0,1 2,0 10,-1 1,-8 0,-9 19,-12 1,-14 11,-11 5,-17 8,-9 6,-5 1,-7 3,-6 8,-4 1,-5 1,1-4,1-7,3-4,9-11,7-8,12-8,12-12,7-10,11 12,9-5,8-7,12 11,7-11,6-16,15-4,5 0,10-6,5-1,-6 2,-11 3,-16 3,-18 1,-15 2</inkml:trace>
  <inkml:trace contextRef="#ctx0" brushRef="#br0" timeOffset="73758">19472 18016,'0'0,"-13"-17,13 17,0 0,0 0,0 0,0 0,0 0,0 0,0 0,0-9,0 9,0 0,0 0,0 0,0 0,0 0,0 0,-20-17,20 17,0 0,0 0,0 0,0 0,0 0,-14-17,14 17,0 0,0 0,0 0,0 0,-17-16,17 16,0 0,0 0,0 0,-19-16,19 16,0 0,0 0,-25-11,25 11,0 0,-30 0,30 0,-35 0,-2 0,0 21,2 0,7 5,6-1,3 2,8-4,11 2,1-1,-1-3,20-4,3-5,8-12,1 0,2 0,0-1,0-15,-3 4,4-1,-9-4,-2 0,-6 1,-7 4,-11 3,9 9,-9 0,0 0,0 0,0 16,-15 7,0 15,-1 14,-6 11,1 7,0 3,2-6,7-12,3-10,10-17,-17-13,5-15,-1-15,0-13</inkml:trace>
  <inkml:trace contextRef="#ctx0" brushRef="#br0" timeOffset="74362">16133 18111,'0'0,"0"0,0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 36,46-36,0 0,0 0,-9 36,9-36,0 0,-8 52,8-52,-8 63,-2 12,4 1,-1-3,8-8,0-11,-1-12,-14-12,0-12</inkml:trace>
  <inkml:trace contextRef="#ctx0" brushRef="#br0" timeOffset="79726">19509 17113,'0'0,"0"0,0 0,0 0,0 0,0 0,0 0,0 0,0 0,0 0,0 0,0 0,0 0,0 0,0 0,0 0,0 0,0 0,0 0,0 0,0 0,0 0,0 0,0 0,0 0,0 0,0 0,0 0,0 0,0 0,0 0,0 0,0 0,0 0,0 0,0 0,0 0,0 0,0 0,0 0,0 0,0 0,0 0,0 0,0 0,0 0,0 0,0 0,0 0,0 0,0 0,0 0,0 0,0 0,0 0</inkml:trace>
  <inkml:trace contextRef="#ctx0" brushRef="#br0" timeOffset="80588">19421 17142,'0'0,"0"0,0 0,0 0,0 0,0 0,0 0,0 0,0 0,0 0,0 0,-33 0,33 0,13 0,-4 0,0 0,-9 0,11 8,-11-8,0 0,7 8,8 0,-15-8,8 0,-8 0,14 10,0-10,6-1,2 1,6-1,7 0,5 1,5 0,1 0,2 0,1 0,-5 8,-3-9,-7 0,-8 1,-5 8,-7-8,-14 0,11-1,-11 1,0 0,0 0,0 0,0 0,0 0,-9 1,9 7,-9-7,9 8,-13 1,1 4,-4 5,-2 3,1 3,-1-1,2-2,3-4,4-5,9-13,-7 11,7-11,0 0,0 0,0 0,0 0,10 0,-2-16,2 1,1 0</inkml:trace>
  <inkml:trace contextRef="#ctx0" brushRef="#br0" timeOffset="80936">19947 17256,'0'0,"-12"0,12 0,0 0,0 0,0 0,0 0,0 0,0 0,0 0,0 0,0 0,0 0,0 0,0 0,0 0,0-9,0 9,0 0,0 0,0 0,0 0,0 0,0 0,0 0,0 0,0 0,0 0,0 0,0 0,-17 0,17 0,0 0,0 0,0 0,0 0,0 0,0 0,0 0,0 0,0 0,0 0,0 0,-10-16,10 16,0 0,0 0,0 0,0 0,0 0,0 0,0 0,0 0,0 0,0 0,-11-8,11 8,0 0,0 0,0 0,0 0,0 0,0 0,0 0,0 0,0 0,0-11,0 11,0 0,0 0,0 0,-13-8,13 8,0 0,0 0,0 0,0 0,0 0,0 0,0 0,0-10,0 10,0 0,0 0,0 0,0 0,0 0,0 0,-12-9,12 9,0 0,0 0,0 0,0 0,0 0,0-10,0 10,0 0,0 0,0 0,0 0,-12-11,12 11,0 0,0 0,0 0,0-13,0 13,0 0,0 0,-16-17,16 17,0 0,0-17,0 17,-13-19,13 1,-14 0,4-1,10 3,-15 2,7 1,-4 3,-3-1,-1 1</inkml:trace>
  <inkml:trace contextRef="#ctx0" brushRef="#br0" timeOffset="82547">20133 17041,'0'0,"0"0,0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0,15-76,-15 76,0 0,0 0,0 0,0 0,0 0,0 0,0 0,0 0,0 0,0 0,0 0,0 0,0 0,0 0,0 0,0 0,0 0,0 0,0 0,0 0,0 0,0 0,0 0,0 0,0 0,0 0,0 0,0 0,0 0,0 0,0 0,0 0,0 0,0 0,0 0,0 0,0 0,0 0,0 0,0 0,0 0,0 0,0 0,0 0,0 0,0 0,0 0,0 0,0 0,0 0,0 0,0 0,0 0,0 0,0 0,0 0,0 0,0 0,0 0,0 0,0 0,0 0,0 0,0 0,0 0,0 0,0 0,0 0,0 0,0 0,0 0,0 0,0 0,0 0,0 0,0 0,0 0,0 0,0 0,0 0,0 0,0 0,0 0,0 0,0 0,0 0,0 0,0 0,-9 1,9-1,0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7,-8-7,0 0,0 0,0 0,0 0,0 0,0 0,0 0,0 0,0 0,0 0,0 0,0 0,0 0,0 0,0 0,0 0,0 0,0 0,0 0,0 0,0 0,0 0,0 0,5 1,-5-1,0 0,0 0,0 0,0 0,0 0,0 0,0 0,0 0,0 0,4-2,-4 2,0 0,0 0,0 0,0 0,0 0,0 0,0 0,0 0,0 0,0 0,0 0,0 0,0 0,0 0,0 0,0 0,0 0,0 0,0 0,10 0,-10 0,0 0,0 0,0 0,0 0,0 0,14 0,-14 0,0 0,0 0,0 0,0 0,20 0,-20 0,0 0,0 0,0 0,24 0,-24 0,0 0,0 0,30 8,-30-8,0 0,32 0,-32 0,34 8,-1-8,-33 0,0 0,34-1,-34 1,32 8,-4-8,-3 9,-9-9,-2 11,-5-11,-8 19,-1 2,1 14,-26 15,-3 8,-1 6,-1 0,5-5,5-11,5-6,3-14,13-9,-1-10,0-9,11-19,-2-7,0-9,3 0</inkml:trace>
  <inkml:trace contextRef="#ctx0" brushRef="#br0" timeOffset="83306">20640 17099,'0'0,"0"0,0 0,0 0,0 0,0 0,0 0,0 0,0 0,0 0,0 0,0 0,0 0,0 0,0 0,0 0,0 0,0 0,0 0,0 0,0 0,0 0,0 0,0 0,0 0,0 0,0 0,0 0,16-13,-16 13,0 0,0 0,0 0,0 0,0 0,16 1,-16-1,0 0,0 0,0 0,0 0,24-17,-24 17,0 0,0 0,0 0,31-8,-31 8,0 0,0 0,37-8,-37 8,0 0,44 0,-44 0,44-13,2 12,-4 1,-8 0,-6 14,-8 2,-7 6,-12-1,-1 2,0 2,-17 1,-10 4,-6 1,-6 0,2-1,2-3,5-4,8-9,11-6,11-8,9 14,8-3,8 3,4-1,3-1,1-4,-2-8,-9 8,-7-8,-15 8,1 4,-27 8,-8 8,-11 3,-9-1,-2 0,-2-8,3-5,2-6,6-11,6 0,8-12,5-13,5-5</inkml:trace>
  <inkml:trace contextRef="#ctx0" brushRef="#br0" timeOffset="84970">17218 17287,'0'0,"0"0,0 0,0 0,0 0,0 0,0 0,0 0,0 0,0 0,0 0,0 0,0 0,0 0,0 0,0 0,0 0,0 0,0 0,0 0,0 0,0 0,0 0,0 0,0 0,0 0,0 0,0 0,0 0,0 0,0 0,0 0,0 0,0 0,0 0,0 0,0 0,0 0,0 0,0 0,0 0,0 0,0 0,0 0,0 0,0 0,0 0,0 0,0 0,0 0,0 0,0 0,0 0,0 0,0 0,0 0,0 0,0 0,0 0,0 0,0 0,0 0,0 0,0 0,0 0,0 0,0 0,0 0,0 0,0 0,10 87,-10-87,0 0,0 0,0 0,0 0,0 0,0 0,1 11,-1-11,0 0,0 0,0 0,0 0,0 0,1 12,-1-12,0 0,0 0,0 0,0 0,-17 13,17-13,0 0,0 0,0 0,-9 8,9-8,0 0,0 0,-12 0,12 0,0 0,-12 11,12-11</inkml:trace>
  <inkml:trace contextRef="#ctx0" brushRef="#br0" timeOffset="85711">15375 17405,'0'0,"0"0,0 0,0 0,0 0,0 0,0 0,0 0,0 0,0 0,0 0,0 0,0 0,0 0,0 0,0 0,0 0,0 0,0 0,0 0,0 0,0 0,0 0,0 0,0 0,0 0,0 0,0 0,0 0,0 0,0 0,0 0,0 0,0 0,0 0,0 0,0 0,0 0,0 0,0 0,0 0,0 0,0 0,0 0,0 0,0 0,0 0,0 0,0 0,0 0,0 0,0 0,0 0,0 0,0 0,0 0,0 0,0 0,0 0,0 0,0 0,0 0,0 0,0 0,0 0,0 0,0 0,0 0,0 0,0 0,0 0,0 0,0 0,0 0,138 36,-138-36,0 0,0 0,0 0,0 0,0 0,0 10,0-10,0 0,0 0,0 0,0 0,-8 11,8-11,0 0,0 0,0 0,-9 19,9-19,0 0,0 0,-14 30,14-30,0 0,-19 36,19-36,-23 41,0 4,23-45,-24 40,-2-1,2-9,1-6,3-11,3-13,4-13,2-13</inkml:trace>
  <inkml:trace contextRef="#ctx0" brushRef="#br0" timeOffset="86587">14377 17001,'0'0,"0"0,0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0,25-18,-25 18,0 0,0 0,0 0,0 0,0 0,0 0,14-11,-14 11,0 0,0 0,0 0,0 0,0 0,12-13,-12 13,0 0,0 0,0 0,0 0,15-14,-15 14,0 0,0 0,0 0,25-15,-25 15,0 0,0 0,30-17,-30 17,0 0,36-16,-36 16,42-11,3 11,-2-9,0 9,-4 0,-8-1,-3 19,-7 1,-12 11,-9 10,-12 10,-9 9,-9 3,-5 4,-5 4,-1-8,4-3,5-10,5-11,8-13,9-11,10-14,0 0,18 0,4-15,8 5,11-2,3 2,2 10,2-17,-1 17,-2-3,-2 3,-4 9,-10-9,-15 0</inkml:trace>
  <inkml:trace contextRef="#ctx0" brushRef="#br0" timeOffset="91508">18180 12932,'0'0,"0"0,0 0,0 0,0 0,0 0,0 0,0 0,0 0,0 0,0 0,0 0,0 0,0 0,0 0,0 0,0 0,0 0,0 0,0 0,0 0,0 0,0 0,0 0,0 0,0 0,0 0,0 0,0 0,0 0,0 0,0 0,0 0,0 0,0 0,0 0,0 0,0 0,0 0,0 0,0 0,0 0,0 0,0 0,0 0,0 0,0 0,0 0,0 0,0 0,0 0,0 0,0 0,0 0,0 0,0 0,0 0,0 0,0 0,0 0,0 0,0 0,0 0,0 0,0 0,0 0,0 0,0 0,69-22,-69 22,0 0,0 0,0 0,0 0,0 0,0 0,0 0,-22 0,22 0,0 0,0 0,0 0,0 0,0 0,0 0,-24-12,24 12,0 0,0 0,0 0,0 0,0 0,-31 0,31 0,0 0,0 0,0 0,0 0,-33 0,33 0,0 0,0 0,0 0,-39 2,39-2,0 0,0 0,-43 0,43 0,0 0,-43 24,43-24,-40 26,4 6,10 0,11-4,15-5,-1-5,24-4,3-3,7-11,6-1,8-10,2-9,4-1,-1-2,-3 0,-1-1,-6 0,-10 4,-13 7,-19 13,0 0,-19 15,-7 12,-10 14,-5 14,-1 15,-4 13,5 1,8-5,5-10,9-13,8-16,10-14,0-8,21-18,4-12,6-19,1-10,6-13</inkml:trace>
  <inkml:trace contextRef="#ctx0" brushRef="#br0" timeOffset="92200">18984 13007,'0'0,"0"0,0 0,0 0,0 0,0 0,-85-65,85 65,0 0,0 0,-41 11,41-11,0 0,-37 13,37-13,-37 23,5 3,0 11,6 2,8 0,5 0,12-6,12-8,9-9,10-6,8-10,7-16,3-9,7-10,-3-3,-6 0,-6 6,-15 11,-9 6,-16 15,0 0,-9 1,-18 35,-11 10,-6 18,1 4,10-6,4-7,8-9,9-5,11-6,1-7,-1-8,1-10,9-10</inkml:trace>
  <inkml:trace contextRef="#ctx0" brushRef="#br0" timeOffset="93287">15724 12942,'0'0,"0"0,0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0,2-18,-2 18,0 0,0 0,0 0,0 0,0 0,0 0,0 0,0 0,0 0,0 0,0 0,0 0,0 0,7 15,-7-15,0 0,0 0,0 0,0 0,0 18,0-18,0 0,0 0,0 0,11 30,-11-30,0 0,0 0,0 46,0-46,0 0,-1 65,1-65,-2 80,1 6,-14-3,14-15,-9-14,9-11,0-10,0-6,-15-9</inkml:trace>
  <inkml:trace contextRef="#ctx0" brushRef="#br0" timeOffset="99588">21051 17281,'0'0,"0"0,0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0,18-8,-18 8,0 0,0 0,0 0,0 0,0 0,0 0,0 0,0 0,0 0,0 0,0 0,0 0,0 0,0 0,0 0,0 0,0 0,0 0,0 0,0 0,0 0,0 0,0 0,0 0,0 0,10 0,-10 0,0 0,0 0,0 0,0 0,0 0,14 0,-14 0,0 0,0 0,0 0,0 0,23 0,-23 0,0 0,0 0,0 0,31 0,-31 0,0 0,0 0,40 1,-40-1,0 0,46 0,-46 0,43 0,2-1,-4 1,-1-1,-7 1,-5 0,-7 9,-8-9,-13 0,8 0,-8 0,0 0,0 0,0 0,0 12,-11-1,2 5,-6 6,-4 6,-2 0,-1-1,3 1,2-4,4-6,1 0,4-4,0-5,8 0,-10-9,10 10,0-10,-8 14,8-14,8 0,2 0,2-20,3-6,-1-4,2 2</inkml:trace>
  <inkml:trace contextRef="#ctx0" brushRef="#br0" timeOffset="100030">21471 17293,'0'0,"0"0,0 0,0 0,0 0,0 0,0 0,0 0,0 0,0 0,0 0,0 0,0 0,0 0,0 0,0 0,0 0,0 0,0 0,0-10,0 10,-10-8,9-4,1 12,0 0,0 0,0 0,0 0,0 0,0 0,-12-16,12 16,0 0,0 0,0 0,0 0,0 0,-10-17,10 17,0 0,0 0,0 0,0 0,-13-19,13 19,0 0,0 0,0 0,-17-18,17 18,0 0,0 0,-18-16,18 16,0 0,-18-15,18 15,-20-17,4 3,0 1,0-1,0 0,0 1,0 3,5 1,11 0</inkml:trace>
  <inkml:trace contextRef="#ctx0" brushRef="#br0" timeOffset="100606">21762 17019,'0'0,"0"0,0 0,0 0,0 0,0 0,0 0,0 0,0 0,0 0,0 0,0 0,0 0,0 0,0 0,0 0,0 0,0 0,0 0,0 0,0 0,0 0,0 0,0 0,0 0,0 0,0 0,0 0,0 0,0 0,0 0,0 0,0 0,0 0,0 0,0 0,0 0,44 110,-44-110,0 0,0 0,0 0,0 19,0-19,0 0,0 0,-7 20,7-20,0 0,0 22,0-22,-10 41,11 6,-14 0,14 5,-10-4,9 1,1-1,-9 0,9-2,0-7,-1-13,0-17,0-9,0-30,22-1</inkml:trace>
  <inkml:trace contextRef="#ctx0" brushRef="#br0" timeOffset="101434">21922 17088,'0'0,"0"0,0 0,0 0,0 0,0 0,0 0,0 0,0 0,0 0,0 0,0 0,0 0,0 0,0 0,0 0,0 0,0 0,0 0,0 0,0 0,0 0,0 0,0 0,0 0,0 0,0 0,0 0,0 0,0 0,0 0,0 0,0 0,0 0,0 0,0 0,0 0,0 0,0 0,16-8,-16 8,0 0,0 0,0 0,0 0,0 0,20-8,-20 8,0 0,0 0,0 0,0 0,28 0,-28 0,0 0,0 0,0 0,34-14,-34 14,0 0,0 0,34 0,-34 0,0 0,37 0,-1 0,0 8,-2 0,-2 2,-6 3,-5 0,-7 0,-13 4,7-3,-8 2,-23 4,3-1,-7 3,-2-2,2-1,1-4,2 1,4-5,5-3,15-8,-8 10,8-10,15 0,2 12,7-12,5 10,1-10,2 11,-4-11,-2 12,-6 1,-4 0,-5 4,-11 3,1-3,-1 3,-8 0,-7-3,-4 0,-5-5,-3-2,-4 0,-2-10,0 12,-4-11,0-1,-3-16,0-5,-1-8,1-12,2-6</inkml:trace>
  <inkml:trace contextRef="#ctx0" brushRef="#br0" timeOffset="103085">14029 17343,'0'0,"0"0,0 0,0 0,0 0,0 0,0 0,0 0,0 0,0 0,0 0,0 0,0 0,0 0,0 0,0 0,0 0,0 0,0 0,0 0,0 0,0 0,0 0,0 0,0 0,0 0,0 0,0 0,0 0,0 0,0 0,0 0,0 0,0 0,0 0,0 0,0 0,0 0,0 0,95 88,-95-88,0 0,0 0,0 0,0 0,0 0,9 27,-9-27,0 0,0 0,0 0,0 0,0 0,0 0,0 0,0 0,0 0,0 9,0-9,0 0,0 0,0 8,0-8,0 0,-13 19,4 7,-2 8,-9 11,-1 5,-2 2,2-4,6-13,-1-10,5-11,-3-14,-2 1,2-21,2-6,2-6</inkml:trace>
  <inkml:trace contextRef="#ctx0" brushRef="#br0" timeOffset="104602">13616 17045,'0'0,"0"0,0 0,0 0,0 0,0 0,0 0,0 0,0 0,0 0,0 0,0 0,0 0,0 0,0 0,0 0,0 0,0 0,0 0,0 0,0 0,0 0,0 0,0 0,0 0,0 0,0 0,0 0,0 0,0 0,0 0,0 0,0 0,0 0,0 0,0 0,0 0,0 0,0 0,0 0,0 0,0 0,0 0,0 0,0 0,0 0,0 0,0 0,0 0,0 0,0 0,0 0,0 0,0 0,0 0,0 0,0 0,0 0,0 0,0 0,0 0,0 0,0 0,0 0,0 0,0 0,0 0,0 0,0 0,0 0,0 0,0 0,0 0,0 0,-11-87,11 87,0 0,0 0,0 0,0 0,0 0,0 0,0 0,0 0,0 0,0 0,0 0,0 0,0 0,0 0,0 0,0-9,0 9,0 0,0 0,0 0,0 0,0 0,0 0,0 0,0 0,0 0,0 0,0 0,0 0,0 0,0 0,-13 0,13 0,0 0,0 0,0 0,0 0,0 0,0 0,0 0,0 0,0 0,0 0,0 0,0 0,0 0,0 0,0 0,0 0,0 0,0 0,0 0,0 0,0 0,0 0,0 0,0 0,0 0,0 0,0 0,-10 1,10-1,0 0,0 0,0 0,0 0,0 0,0 0,0 0,0 0,0 0,0 0,0-9,0 9,0 0,0 0,0 0,0 0,0 0,0 0,0 0,0 0,0 0,0 0,0 0,0 0,0 0,0 0,0 0,0 0,0 0,0 0,0 0,0 0,0 0,8 0,-8 0,0 0,0 0,0 0,0 0,0 0,0 0,0 0,0 0,1-3,-1 3,0 0,0 0,0 0,0 0,0 0,0 0,0 0,-23 3,23-3,0 0,0 0,0 0,0 0,0 0,0 0,-13 0,13 0,0 0,0 0,0 0,0 0,0 0,-10 8,10-8,0 0,0 0,0 0,0 0,-10 0,10 0,0 0,0 0,0 0,-26 19,26-19,0 0,0 0,-28 25,28-25,0 0,-28 36,28-36,-28 55,6 16,11 14,12 5,0-6,9-17,9-22,10-23,5-22,5-1,7-30,1-11,3-16,-1-10,-1-13,-2 1,-6 3,-7 7,-10 14,-24 12,1 9,-38 12,-14 10,-26 14,-17 37,-8 29,-3 32,20 40,20 15,23 7,21-17</inkml:trace>
  <inkml:trace contextRef="#ctx0" brushRef="#br0" timeOffset="112192">21433 16863,'0'0,"0"0,0 0,0 0,0 0,0 0,0 0,0 0,0 0,0 0,0 0,0 0,0 0,0 0,0 0,0 0,0 0,0 0,0 0,0 0,0 0,0 0,0 0,0 0,0 0,0 0,0 0,0 0,0 0,0 0,0 0,0 0,0 0,0 0,0 0,0 0,0 0,0 0,0 0,0 0,0 0,0 0,0 0,0 0,0 0,0 0,0 0,0 0,0 0,0 0,0 0,0 0,0 0,0 0,0 0,0 0,0 0,0 0,0 0,0 0,0 0,0 0,0 0,0 0,0 0,0 0,0 0,0 0,0 0,0 0,0 0,0 0,0 0,0 0,0 0,0 0,0 0,0 0,0 0,0 0,0 0,0 0,0 0,0 0,98-21,-98 21,0 0,0 0,0 0,0 0,0 0,0 0,0 0,0 0,0 0,0 0,0 0,0 0,0 0,0 0,0 0,0 0,0 0,0 0,0 0,0 0,0 0,0 0,0 0,0 0,0 0,0 0,0 0,0 0,0 0,0 0,0 0,0 0,0 0,0 0,0 0,0 0,0 0,0 0,0 0,0 0,0 0,0 0,0 0,0 0,0 0,0 0,0 0,0 0,0 0,0 0,0 0,0 0,1 19,-1-19,0 0,0 0,0 0,0 0,0 0,0 0,0 15,0-15,0 0,0 0,0 0,0 0,0 0,0 21,0-21,0 0,0 0,0 0,0 0,0 21,0-21,0 0,0 0,0 0,1 23,-1-23,0 0,0 0,0 29,0-29,0 0,1 32,-1-32,-10 34,11 0,-9 0,8-1,2 0,-10-2,9-2,-1-7,0-7,0-15,0 11,0-11,0 0,0 0,0 0,0 0,0 0,19 0,-1 0,8 0,4 9,6-9,12 0,6-1,7 0,4-10,-2 2,1-1,0-4,-13-4,-11-1,-19-2</inkml:trace>
  <inkml:trace contextRef="#ctx0" brushRef="#br0" timeOffset="116440">17888 12094,'0'0,"0"0,0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11,-33-11,0 0,0 0,0 0,0 0,20-12,-20 12,0 0,0 0,0 0,29-14,-29 14,0 0,0 0,37-15,-37 15,0 0,43-13,-43 13,48-10,-3 10,-45 0,47-1,-10 1,-5 8,-8 8,-12 6,-13 11,-15 7,-16 10,-12 5,-4 2,-1-1,10-10,6-5,12-12,12-10,8-2,11-5,11-2,13-2,10-8,9 0,1-1,0-11,2 1,-3 1,-10 1,-4 9,-13-12,-3 1,-5 0</inkml:trace>
  <inkml:trace contextRef="#ctx0" brushRef="#br0" timeOffset="116835">18697 11974,'0'0,"37"98,-37-98,0 0,0 0,-1 19,1-19,0 0,-13 39,13-39,-1 43,-8 0,6 3,-8 0,9 0,1-2,1-1,-2-5,1-5,0-8,1-6,17-10,-2-9,5-12,2-9,4-8</inkml:trace>
  <inkml:trace contextRef="#ctx0" brushRef="#br0" timeOffset="117474">19355 12068,'0'0,"0"0,0 0,0 0,0 0,0 0,0 0,0 0,0 0,0 0,0 0,0 0,0 0,0 0,0 0,0 0,0 0,0 0,0 0,0 0,0 0,0 0,0 0,0 0,0 0,0 0,0 0,0 0,0 0,0 0,0 0,0 0,0 0,0 0,0 0,0 0,-37-27,37 27,0 0,0 0,-57 0,57 0,0 0,-61 14,61-14,-62 11,6 3,7 0,13-1,12-1,13 4,11 0,20 3,10 1,13-3,7 2,8-3,0 2,2 1,-5 2,-14 2,-11 5,-12 0,-19 1,0 0,-16-4,-8-2,-10-3,-5-7,-8-1,0-12,-2 0,6 0,10-19,9 0,15-9,12-11,17-8,16-10,12-6,8 1,3-4,-2 5,-6 1,-16 3</inkml:trace>
  <inkml:trace contextRef="#ctx0" brushRef="#br0" timeOffset="118473">16037 11878,'0'0,"0"0,0 0,0 0,0 0,0 0,0 0,0 0,0 0,0 0,0 0,0 0,0 0,0 0,0 0,0 0,0 0,0 0,0 0,0 0,0 0,0 0,0 0,0 0,0 0,0 0,0 0,0 0,0 0,0 0,0 0,0 0,0 0,0 0,0 0,0 0,0 0,0 0,0 0,0 0,0 0,0 0,0 0,0 0,0 0,0 0,0 0,0 0,0 0,0 0,0 0,0 0,0 0,0 0,0 0,0 0,0 0,0 0,0 0,0 0,0 0,0 0,0 0,0 0,0 0,0 0,0 0,0 0,0 0,0 0,0 0,0 0,0 0,0 0,0 0,0 0,0 0,0 0,0 0,0 0,0 0,0 0,0 0,0 0,-27 119,27-119,0 0,-1 49,1-49,-2 53,9 10,-7 9,-1 6,-15 6,6 5,0-3,9-4,-15-9,7-17</inkml:trace>
  <inkml:trace contextRef="#ctx0" brushRef="#br0" timeOffset="130606">6686 10294,'0'0,"0"0,0 0,0 0,0 0,0 0,0 0,0 0,0 0,0 0,0 0,0 0,0 0,0 0,0 0,0 0,0 0,0 0,0 0,0 0,0 0,0 0,0 0,0 0,0 0,0 0,0 0,0 0,0 0,0 0,0 0,0 0,0 0,0 0,0 0,0 0,0 0,0 0,0 0,0 0,0 0,0 0,0 0,0 0,0 0,0 0,0 0,0 0,4 72,-4-72,0 0,0 0,-16 28,16-28,0 0,-18 42,18-42,-22 53,-1 10,3 3,3-2,4 2,1-2,0-2,11 1,-12-4,11 2,1 0,0-3,12-5,-3-6,-9-13,12-14,-11-11,0-9,0 0,0-22,-10-12,11-20,15-15,5-15</inkml:trace>
  <inkml:trace contextRef="#ctx0" brushRef="#br0" timeOffset="131282">6949 10451,'0'0,"0"0,0 0,0 0,0 0,0 0,0 0,0 0,0 0,0 0,0 0,0 0,0 0,0 0,0 0,0 0,74-23,-74 23,0 0,0 0,0 0,0 0,-24 26,24-26,0 0,0 0,0 0,-25 38,25-38,0 0,0 0,-27 44,27-44,0 0,-31 57,31-57,-31 65,0 10,3 6,4 2,6 1,9-4,6-2,2-3,25-4,1-7,7-4,6-7,6-10,1-6,-1-11,0-9,-5-17,-3-1,-6 1,-4-23,-4-4,-8-11,-13-11,0-5,1-5,-15 4,-3 4,-4 8,-1 9,-1 8,-1 5,-2 6,-2 5,-3 10,-2 0,1 0,-2 28,1 6,0 7,4 8,1 0,4 4,1 1,3-5,-3-2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4T18:11:57.051"/>
    </inkml:context>
    <inkml:brush xml:id="br0">
      <inkml:brushProperty name="width" value="0.05292" units="cm"/>
      <inkml:brushProperty name="height" value="0.05292" units="cm"/>
      <inkml:brushProperty name="color" value="#FF0000"/>
    </inkml:brush>
  </inkml:definitions>
  <inkml:trace contextRef="#ctx0" brushRef="#br0">19327 4821,'0'0,"0"0,0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0,-3-31,3 31,0 0,0 0,0 0,0 0,0 0,0 0,0 0,0 0,0 0,0 0,0 0,0 0,0 0,0 0,0 0,0 0,0 0,0 0,0 0,0 0,0 0,0 0,0 0,0 0,0 0,0 0,0 0,0 0,0 0,0 0,0 0,0 0,0 0,0 0,0 0,0 0,0 0,0 0,0 0,0 0,0 0,0 0,0 0,0 0,0 0,0 0,0 0,0 0,0 0,0 0,0 0,0 0,0 0,1 16,-1-16,-1 15,1-15,0 0,0 0,0 0,0 0,0 0,-1 22,1-22,0 0,0 0,0 0,0 0,1 27,-1-27,0 0,0 0,0 0,1 33,-1-33,0 0,0 0,-1 36,1-36,0 0,15 38,-15-38,1 41,9-2,-10 6,13 5,-13 3,9 5,-9 2,12-4,-10-1,9-8,-11-7,10-9,-9-7,10-8,-11-3,-1-5,1-8,1 12,7-12,-6 9,8-9,-1-10,1-4,0-8,1-6</inkml:trace>
  <inkml:trace contextRef="#ctx0" brushRef="#br0" timeOffset="1852">19523 4828,'0'0,"0"0,0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11,-21-11,0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0,2 16,-2-16,0 0,0 0,0 0,0 0,0 0,0 0,0 0,-1 15,1-15,0 14,0-14,0 0,0 0,0 0,0 0,0 0,-7 18,7-18,0 0,0 0,0 0,0 0,0 20,0-20,0 0,0 0,0 0,0 24,0-24,0 0,0 0,1 27,-1-27,0 0,0 29,0-29,0 34,1-2,-2 0,2 2,-1 2,9 1,-8 2,0 1,7 0,-7-5,14-1,-2-3,5-1,0-4,1-1,3-3,1-2,-4-1,5-3,0-4,-1-3,7-9,1 0,2 0,1-1,1-14,-2 3,0 0,0 0,-1-1,-1-2,-2-2,-1-5,2-3,-2-6,-4-1,-2-1,-3 0,-3-2,-1 2,-1 2,-2-2,-5 2,-8 0,9 1,-8 0,-1 4,-11 3,11 2,-18 4,7 2,-5 4,0 0,-2 11,-1-11,0 11,0 0,2 0,4 0,-2 0,2 0,-1 14,0-14,-3 16,3-5,-2 2,-2 2,2-1,-1 1,2-1,2-1,-1 2,-2 3,-4 1,4 1,2 1,1-1,6-3,-1 1,-1 0,1 0,10 0,-14 5,13-4,-12-1,4-1,8-2,-9-4,9 0,0-1,-10-2,10 2,-9-2,8 0,1-8,1 13,-9-13,8 10,0-10,0 11,0-11,1 15,-9-4,8-3,0 2,0-10,0 12,0-12,0 9,0 0,0 0,1 7,-1-1,0-2,0-1,0-4,0-8,9 0,-9 0,0 0,-10 0</inkml:trace>
  <inkml:trace contextRef="#ctx0" brushRef="#br0" timeOffset="2886">15184 4760,'0'0,"0"0,0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67,6-67,0 0,0 0,0 0,-1 34,1-34,0 0,0 0,10 41,-10-41,0 0,0 43,0-43,7 48,-8 1,1-5,11-1,-11-5,-1-3,1-3,8 0,-8 1,0 0,0 2,0-4,-1-4,1-4,8-6,-8-7,0-10,-1 10,1-10,0 0,0 0,0 0,0 0,-12 10,4 2,0 4</inkml:trace>
  <inkml:trace contextRef="#ctx0" brushRef="#br0" timeOffset="6594">19452 10787,'0'0,"0"0,0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14,-43-14,0 0,0 0,0 0,0 0,0 0,0 0,0 0,0 0,0 0,0 0,0 0,0 0,0 0,0 0,0 0,0 0,0 0,0 0,0 0,0 0,0 0,0 0,0 0,0 0,0 0,0 0,0 0,0 0,0 0,0 0,0 0,0 0,0 0,0 0,0 0,0 0,0 0,0 0,0 0,0 0,13 0,-13 0,0 0,0 0,0 0,0 0,0 0,0 0,11 0,-11 0,0 0,0 0,0 0,0 0,0 0,14-8,-14 8,0 0,0 0,0 0,0 0,19 0,-19 0,0 0,0 0,0 0,24-2,-24 2,0 0,0 0,29 0,-29 0,0 0,36 0,-36 0,41-9,5 8,1 1,4-1,3 0,-2 0,3-1,-1 2,-3-8,-2 8,-1 0,-8-13,-6 13,-7-1,-6 1,-6-1,-4 1,-11 0,12 0,-12 0,0 0,0 0,0 0,-1 12,1-2,0 7,-15 3,14 3,-10 0,11 2,-1 0,0 6,0 0,-1 5,0 4,-9 0,9 4,1 1,-13 0,12 1,-10-5,11-1,-1-2,-8-4,9-4,0 1,-9-3,10 0,-1-3,-9-4,10-4,-1-4,1-2,-1-1,1-2,-8-8,8 13,0-13,-1 10,1-10,0 0,0 7,0-7,0 0,0 0,0 0,0 0,0 0,0 0,0 0,-12 0</inkml:trace>
  <inkml:trace contextRef="#ctx0" brushRef="#br0" timeOffset="10375">16050 10579,'0'0,"0"0,0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0,89-8,-89 8,0 0,0 0,0 0,0 0,0 0,0 0,0 0,0 0,0 0,0 0,0 0,0 0,0 0,0 0,0 0,0 0,0 0,0 0,0 0,0 0,0 0,0 0,0 0,0 0,0 0,0 0,0 0,0 0,0 0,0 0,0 0,0 0,0 0,0 0,0 0,0 0,0 0,0 0,0 0,0 0,0 0,0 0,0 0,0 0,0 0,0 0,0 0,0 0,0 0,0 0,0 0,0 0,8 9,-8-9,0 0,0 0,0 0,0 0,0 0,0 0,0 0,0 0,0 0,0 0,0 0,0 0,0 0,0 0,0 0,0 0,0 0,0 0,0 0,0 0,0 0,0 0,0 0,0 0,0 0,0 0,0 0,0 0,0 0,0 0,0 0,0 0,0 11,0-11,0 0,0 0,0 0,0 0,0 0,0 0,0 0,0 0,0 0,0 0,0 0,0 0,0 0,0 0,0 0,0 0,0 0,0 0,0 0,0 0,0 0,0 0,0 0,9-2,-9 2,0 0,0 0,0 0,0 0,0 0,0 0,0 0,0 0,0 0,0 0,0 0,0 0,0 0,0 0,0 0,0 0,0 0,0 0,0 0,0 11,0-11,0 0,0 0,0 0,0 0,0 0,0 0,0 0,0 10,0-10,0 11,0-11,0 0,0 0,0 0,0 0,0 0,-1 17,1-17,0 0,0 0,0 0,0 0,0 17,0-17,0 0,0 0,0 0,0 21,0-21,0 0,0 0,-11 23,11-23,0 0,-1 24,1-24,-1 23,-10 5,10 3,-9 8,9 3,-1 3,-10 4,11-5,1 0,-9-2,8 0,-9-1,9-1,-8 2,8-2,0 0,-9-2,9-6,2-6,-13-4,12-6,-1-6,1-10,0 0,0 0,0 0,-7 0,7 0,0 0,0 0,0 0,0 0,0 0,0 0,0 0,0 0,0 0,0 0,-9 1</inkml:trace>
  <inkml:trace contextRef="#ctx0" brushRef="#br0" timeOffset="14086">19693 16969,'0'0,"0"0,0 0,0 0,0 0,0 0,0 0,0 0,0 0,0 0,0 0,0 0,0 0,0 0,0 0,0 0,0 0,0 0,0 0,0 0,0 0,0 0,0 0,0 0,0 0,0 0,0 0,0 0,0 0,0 0,0 0,0 0,0 0,0 0,0 0,0 0,0 0,0 0,0 0,0 0,0 0,0 0,0 0,0 0,0 0,0 0,0 0,0 0,0 0,0 0,0 0,0 0,0 0,0 0,0 0,0 0,0 0,0 0,0 0,0 0,0 0,0 0,0 0,0 0,0 0,0 0,0 0,0 0,0 0,0 0,0 0,0 0,0 0,0 0,0 0,0 0,0 0,0 0,0 0,0 0,-157 51,157-51,0 0,0 0,-8 0,8 0,0 0,-15 0,15 0,-16 14,3-14,3 11,10-11,0 0,0 0,0 0,0 0,0 0,0 0,10-1,0-12,5 1,3-2,5-4,5-2,4 1,4 1,-2 0,-3 4,-1 1,-1 1,-1 12,3-10,4 10,0 0,4-1,0 1,-5 12,-4 2,-9 9,-11 9,-10 6,2 9,-12 2,-6 3,-4 5,-1 2,-4 4,-2 1,-3-2,0-3,0 0,-1-7,4-8,4-4,1-4,3-2,3-7,1-1,1-4,3-6,12-4,-12-12,11 9,0-9,18 0,-2 11,7-12,3 0,6 1,6 8,1-9,6 1,2 0,1 7,1-7,-2 12,-5-12,-6 11,-9-12,-7 1,-12-11,-8-9,-1-10</inkml:trace>
  <inkml:trace contextRef="#ctx0" brushRef="#br0" timeOffset="14926">20284 17064,'0'0,"0"0,0 0,0 0,0 0,0 0,0 0,0 0,0 0,0 0,0 0,0 0,0 0,0 0,0 0,0 0,0 0,0 0,0 0,0 0,0 0,0 0,0 0,0 0,0 0,0 0,0 0,0 0,0 0,0 0,0 0,0 0,0 0,0 0,0 0,0 0,0 0,0 0,0 0,0 0,0 0,0 0,0 0,0 0,0 0,0 0,0 0,0 0,0 0,0 0,0 0,0 0,50-44,-50 44,0 0,0 0,0 0,0 0,0 0,0 0,0 0,0 0,0 0,0 0,0 0,0 0,0 0,-15 0,15 0,0 0,0 0,0 0,-9 0,9 0,0 0,0 0,0 0,0 0,0 0,0 0,0 0,0 0,0 0,0 0,0 0,-10 0,10 0,0 0,0 0,0 0,0 0,0 0,0 0,0 0,0 0,0 0,0 0,-9 13,9-13,0 0,0 0,0 0,0 0,0 0,0 0,0 0,0 0,0 0,0 0,0 0,0 0,0 0,0 0,0 0,0 0,0 0,0 0,0 0,-11 21,11-21,0 0,0 0,0 0,0 0,0 0,0 0,0 0,0 20,0-20,0 0,0 0,0 0,0 0,0 0,0 0,-15 25,15-25,0 0,0 0,0 0,0 0,0 0,0 30,0-30,0 0,0 0,0 0,0 0,-12 30,12-30,0 0,0 0,0 0,0 29,0-29,0 0,0 0,8 28,-8-28,0 0,18 25,-18-25,27 26,7-3,1-2,0-5,-3-3,-1-13,-2 0,-1-13,1-6,-7-8,-2-3,-7-3,-14-2,2-1,-2 0,-17-1,-2 4,-4 1,0 0,4 6,1 0,0 6,2 6,-3 14,-2-8,0 8,-3 22,2-5,1 6,3 2,8-1,11-1,-10-3,11-5,-1-1,10-6,-10-8,13 12,-13-3,15 2</inkml:trace>
  <inkml:trace contextRef="#ctx0" brushRef="#br0" timeOffset="15595">20372 17199,'0'0,"0"0,0 0,0 0,0 0,0 0,0 0,0 0,0 0,0 0,0 0,0 0,0 0,0 0,0 0,0 0,0 0,0 0,0 0,0 0,0 0,0 0,0 0,0 0,0 0,0 0,0 0,0 0,0 0,0 0,0 0,0 0,0 0,0 0,0 0,0 0,0 0,0 0,0 0,0 0,0 0,0 0,0 0,0 0,0 0,0 0,0 0,0 0,0 0,0 0,0 0,0 0,0 0,0 0,0 0,32 92,-47-92,15 0,0 0,0 0,0 0,-15 17,15-17,0 0,0 0,-18 18,18-18,0 0,-16 28,16-28,-17 38,3 8,4 3,10 0,1-2,1-1,-2-3,20-3,-2-4,4-6,1-5,8-9,2-6,1-10,3 0,1-10,-2-3,-1-5,-6 0,-6-2,-9-1,-14 0,-1-5,1-3,-14-2,1-3,-1 2,3 1,-1 8,2-2,-4 6,2 3,-4 0,0 4,-4 1,2 2,2 9,3-11,0 11,1-13,-1 4,-1-4,-1-4,0 1,-4-2</inkml:trace>
  <inkml:trace contextRef="#ctx0" brushRef="#br0" timeOffset="16505">15831 17087,'0'0,"0"0,0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0,-15-44,15 44,0 0,0 0,0 0,0 0,0 0,0 0,0 0,0 0,2 8,-2-8,0 0,0 0,0 0,0 0,0 0,0 0,0 0,0 11,0-11,0 0,0 0,0 0,0 0,0 0,0 0,0 19,0-19,0 0,0 0,0 0,0 0,0 0,11 28,-11-28,0 0,0 0,0 0,0 0,1 33,-1-33,0 0,0 0,0 0,0 35,0-35,0 0,0 0,1 39,-1-39,0 0,0 38,0-38,1 41,0 6,8 3,-7-1,-1 2,-1-2,1-9,-1-7,1-11,-1-12,0-10,0 0,0 0,0 0,0 0,0 0,0 0,0-9,-11-6,10-4,-13-7</inkml:trace>
  <inkml:trace contextRef="#ctx0" brushRef="#br0" timeOffset="58729">21633 11158,'0'0,"0"0,0 0,0 0,0 0,0 0,0 0,0 0,0 0,0 0,0 0,0 0,0 0,0 0,0 0</inkml:trace>
  <inkml:trace contextRef="#ctx0" brushRef="#br0" timeOffset="60966">21598 11029,'0'0,"0"0,0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0,20-18,-20 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0,11 0,-11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0,8 0,-8 0,0 0,0 0,0 0,0 0,0 0,0 0,0 0,0 0,0 0,0 0,0 0,0-8,0 8,0 0,0 0,0 0,11 0,-11 0,0 0,0 0,0 0,0 0,0 0,0 0,0 0</inkml:trace>
  <inkml:trace contextRef="#ctx0" brushRef="#br0" timeOffset="61249">21667 10986,'0'0,"0"0,0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0,-18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inkml:trace>
  <inkml:trace contextRef="#ctx0" brushRef="#br0" timeOffset="69594">19656 7860,'0'0,"0"0,0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11,40-11,0 0,0 0,0 0,0 0,0 0,0 0,0 0,0 0,0 0,0 0,0 0,0 0,0 0,0 0,0 0,0 0,0 0,-1-13,1 13,0 0,0 0,0 0,0 0,0 0,0 0,8-11,-8 11,0 0,0 0,0 0,0 0,0 0,15-14,-15 14,0 0,0 0,0 0,0 0,23-15,-23 15,0 0,0 0,0 0,29-19,-29 19,0 0,0 0,41-18,-41 18,0 0,45-20,-45 20,52-18,0 4,-3 14,-4-2,-8 2,-8 26,-5-1,-10 1,-14 6,1 7,-10 6,-14 4,-12 3,-4-1,-2-5,5-8,9-8,9-12,10-7,8-11,18 0,8-19,14 2,10 2,8 3,4 11,-1 0,-7 1,-9 12,-11 8,-11 6,-14 8,-8 3,-19 5,-6 2,-16 2,-6 1,-10-6,-3-5,-2-6,-1-8,-1-9,1-13,1 2,7-2,9-9,6-9,7-7,9-6,9-8,13-4,0-1,14 3,2 4</inkml:trace>
  <inkml:trace contextRef="#ctx0" brushRef="#br0" timeOffset="70216">20287 7831,'0'0,"0"0,0 0,0 0,0 0,0 0,0 0,0 0,0 0,0 0,0 0,0 0,0 0,0 0,0 0,0 0,0 0,0 0,0 0,0 0,0 0,0 0,0 0,0 0,0 0,0 0,0 0,0 0,0 0,0 0,0 0,0 0,0 0,0 0,0 0,0 0,0 0,0 0,0 0,0 0,0 0,0 0,0 0,0 0,0 0,0 0,0 0,0 0,0 0,0 0,0 0,0 0,0 0,0 0,0 0,0 0,0 0,0 0,0 0,0 0,0 0,0 0,0 0,0 0,67-5,-67 5,0 0,0 0,0 0,1 19,-1-19,0 0,0 0,0 0,0 0,12 26,-12-26,0 0,0 0,0 0,0 32,0-32,0 0,0 0,2 37,-2-37,0 0,10 42,-10-42,1 44,11 4,-11 0,18 4,-9-1,3 1,2 0,-5-2,1-5,-2-3,-7-5,10-5,-12-4,10-10,-10-5,0-13,0 10,0-10,0 0,0 0,0 0,0 0,0-11,-10-3</inkml:trace>
  <inkml:trace contextRef="#ctx0" brushRef="#br0" timeOffset="72522">15656 7742,'0'0,"0"0,0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71,-12-71,0 0,0 0,0 0,9 30,-9-30,0 0,0 0,-1 36,1-36,0 0,1 41,-1-41,0 44,-14 5,15 1,-12 4,11-1,1-6,-1-7,-1-5,1-7,21-6,4-5,4-1,4-5,5-11,5-1,4 1,6-11,-3 0,1 0,-5 10,-8-12,-5 13,-8-1,-8 1,-6 0,-11 0,0 0</inkml:trace>
  <inkml:trace contextRef="#ctx0" brushRef="#br0" timeOffset="73058">16145 7903,'0'0,"0"0,0 0,0 0,0 0,0 0,0 0,0 0,0 0,0 0,0 0,0 0,0 0,0 0,0 0,0 0,0 0,0 0,0 0,0 0,0 0,0 0,0 0,0 0,0 0,0 0,0 0,0 0,0 0,0 0,0 0,0 0,0 0,0 0,0 0,0 0,0 0,0 0,0 0,0 0,0 0,11 28,-11-28,0 0,0 0,0 0,0 43,0-43,0 0,0 0,0 50,0-50,0 0,0 54,0-54,0 58,0 1,0-2,0-1,2 1,9-1,-10 0,-2-2,14-3,-13-6,-1-3,2-7,-1-10,0-9,0-7,9-9,-9 0,0 0,0 0,-12-14,12 3,-9 3</inkml:trace>
  <inkml:trace contextRef="#ctx0" brushRef="#br0" timeOffset="75909">14276 5110,'0'0,"0"0,0 0,0 0,0 0,0 0,0 0,0 0,0 0,0 0,0 0,0 0,0 0,0 0,0 0,0 0,0 0,0 0,0 0,0 0,0 0,0 0,0 0,0 0,0 0,0 0,0 0,0 0,0 0,0 0,0 0,0 0,0 0,0 0,0 0,0 0,0 0,0 0,0 0,0 0,155 19,-155-19,0 0,26 8,-26-8,28 0,-1 0,5 8,2-9,0 0,3-8,5 9,-8-11</inkml:trace>
  <inkml:trace contextRef="#ctx0" brushRef="#br0" timeOffset="78907">14324 5064,'0'0,"0"0,0 0,0 0,0 0,0 0,0 0,0 0,0 0,0 0,0 0,0 0,0 0,0 0,0 0,0 0,0 0,0 0,0 0,0 0,0 0,0 0,0 0,0 0,0 0,0 0,0 0,0 0,0 0,0 0,0 0,0 0,0 0,0 0,0 0,0 0,0 0,0 0,0 0,0 0,0 0,0 0,0 0,0 0,0 0,0 0,0 0,0 0,0 0,0 0,0 0,0 0,0 0,-95 113,95-113,-32 32,0-1,8-3,7-6,7-8,10-14,14 0,12-11,14-14,17-11,13-10,8-3,1 4,-6 5,-14 9,-17 14,-16 17,-16 0,-20 10,-14 16,-12 11,-18 13,-8 5,-1 5,4-4,18-9,21-14,19-14,1-19,20 0,12-23,15-9,10-8,2-7,-3 3,-8 3,-9 7,-14 11,-11 9,-14 14,0 0,-9 0,-8 13,-6 7,-1 11,0 9,6 4,8 2,10 2,-1-5,0-7,14-9,4-7,12-5,16-2,5-13</inkml:trace>
  <inkml:trace contextRef="#ctx0" brushRef="#br0" timeOffset="82845">8047 5638,'0'0,"0"0,0 0,0 0,0 0,0 0,0 0,0 0,0 0,0 0,0 0,0 0,0 0,0 0,0 0,0 0,0 0,0 0,0 0,0 0,0 0,0 0,0 0,0 0,0 0,0 0,0 0,0 0,0 0,0 0,0 0,0 0,0 0,0 0,0 0,0 0,0 0,0 0,0 0,0 0,0 0,0 0,0 0,0 0,0 0,0 0,0 0,0 0,0 0,0 0,166 6,-166-6,0 0,16-9,-16 9,17 0,1-14,2 14,5-11,4 11,7-12,10 12,9-1,9 1,6 0,4-1,0 0,7 12,2-11,7 10,5-10,4 0,4-2,0-8,-1 10,-5-10,-1 10,-4 0,3-15,6 15,14-9,18 7,2 1,-2 0,-18 1,-22 8,-8-8,-3 0,-7 0,9-10,8 10,13-1,7 9,-5 7,-15 3,-21-4,-26-6</inkml:trace>
  <inkml:trace contextRef="#ctx0" brushRef="#br0" timeOffset="121948">8279 5759,'0'0,"0"0,0 0,0 0,0 0,0 0,0 0,0 0,0 0,0 0,0 0,0 0,0 0,0 0,0 0,0 0,0 0,0 0,0 0,0 0,0 0,0 0,0 0,0 0,0 0,0 0,163-54,-163 54,23-20,-1 3,0 2,4 5,5 10,3-9,2 9,3-2,-1 2,2 10,5-10,0 15,5-15,-5 11,2-12,-1 0,-1 1,4 0,1-11,3 11,2-13,-1 13,2-13,0 13,0-15,-3 4,1 0,-3 0,5 1,2 0,4 9,-3-13,-2 14,1-10,-3 9,1 1,1-1,-3 1,0 0,-1-2,0 12,-7-11,0 1,-4 0,-5 0,1-10,4 8,0-7,-2 7,0-7,-7 9,-1 0,3-11,-1 11,-2 0,-4 0,-5-8,2 7,5 1,5-8,7 8,2-2,-8 2,-4 0,-7 0,-6 0,-2-1,-4 1,1-8,9-13,9-10,-1-9</inkml:trace>
  <inkml:trace contextRef="#ctx0" brushRef="#br0" timeOffset="209503">19748 13897,'0'0,"0"0,0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0,-33-35,33 35,0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0,-8-9,8 9,0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10,0-10,0 0,0 0,0 0,0 0,0 0,0 0,0 0,0 0,0 0,0 0,0 0,0 0,0 0,0 0,0 0,0 0,0 0,0 0,0 0,0 0,0 0,0 0,0 0,0 0,0 0,0 0,0 0,0 0,0 0,0 0,0 0,0 11,0-11,0 0,0 0,0 0,0 0,0 0,0 0,0 0,0 0,0 0,0 0,0 0,0 0,0 0,0 0,0 0,0 0,0 13,0-13,0 0,0 0,0 0,0 0,0 0,0 0,0 0,0 0,0 0,0 0,0 0,0 9,0-9,0 0,0 0,0 0,0 0,0 0,0 0,0 0,0 0,0 0,0 0,1 8,-1-8,0 0,0 0,0 0,0 0,0 0,0 0,0 0,0 0,0 0,0 12,0-12,0 0,0 0,0 0,0 0,0 0,0 0,0 0,0 0,0 12,0-12,0 0,0 0,0 0,0 0,0 0,0 0,0 0,0 13,0-13,1 18,-1-18,0 0,0 0,0 0,0 0,0 0,1 14,-1-14,0 0,0 0,0 0,0 0,-10 16,10-16,0 0,0 0,0 0,0 16,0-16,0 0,0 0,2 18,-2-18,0 0,0 21,0-21,0 20,0 6,0-26,1 21,-1 3,1 0,10-1,-11 1,14-1,-3 1,-1-2,1 0,2-2,1-1,3-2,1 0,3-1,1 0,2-2,1-3,3-3,2-8,-1 8,1-9,1 1,1 8,0-8,-2 0,2-9,0 9,-3-18,0 10,-1-2,-4 0,1 0,-1-4,-1-2,-2-3,-4-1,-6-1,-3 0,-8 1,0-2,-1 0,1 0,0 1,-16 0,3 2,1-1,-1 2,-2-1,1 1,-1 3,-1 2,0 1,-3 2,1 1,-3 9,1 0,0 0,-2 1,0-1,-1 12,1 2,0 1,0 3,4 2,-3 1,5 1,0 4,1 6,2 4,1 0,-1 2,14-6,-14-3,14 0,-1-1,0-3,1-3,0-3,-1-5,8-3,-8-2,10-9,-2 0,2 0,2-20,1-1</inkml:trace>
  <inkml:trace contextRef="#ctx0" brushRef="#br0" timeOffset="210654">20319 13920,'0'0,"0"0,0 0,0 0,0 0,0 0,34 1,-34-1,0 0,0 0,0 0,0 0,0 0,0 0,0 0,0 0,0 0,0 0,0 0,0 0,0 0,0 0,0 0,0 0,0 0,0 0,0 0,0 0,0 0,0 0,0 0,0 0,0 0,0 0,0 0,0 0,0 0,0 0,0 0,0 0,0 0,0 0,0 0,0 0,0 0,0 0,0 0,0 0,0 0,12 0,-12 0,0 0,0 0,0 0,0 0,0 0,0 0,0 0,10 11,-10-11,0 0,0 0,0 0,0 0,0 0,0 0,11-2,-11 2,0 0,0 0,0 0,0 0,0 0,16 0,-16 0,0 0,0 0,0 0,0 0,19 0,-19 0,0 0,0 0,0 0,21 0,-21 0,0 0,0 0,26 0,-26 0,0 0,30 0,-30 0,28-11,3 11,2-18,1 10,0 8,-1-13,-2 13,3-1,-3-12,0 13,-3-14,-3 14,-5 0,0-9,-4 9,-4 0,-3 0,-9 0,12 2,-12-2,0 0,0 0,0 0,0 0,0 0,0 0,0 0,0 8,0 1,-10 5,10 6,-10 2,10 2,-10 2,11 0,-10 4,9 3,-10 0,10 4,-7 1,8-2,0-1,-1 1,1 2,-1 2,-7-4,7-4,1-5,-1-3,-11-2,11-2,2 2,-4-1,2-1,3 1,-3 2,0-5,1 0,-11-6,10-2,0 0,0-10,0 0,0 8,0-8,0 0,0 0,0 0,0 0,0-12,0-1,-1-4,1-4</inkml:trace>
  <inkml:trace contextRef="#ctx0" brushRef="#br0" timeOffset="253317">21307 14168,'0'0,"0"0,0 0,0 0,0 0,0 0,0 0,0 0,0 0,0 0,0 0,0 0,0 0,0 0,0 0,0 0,0 0,0 0,0 0,0 0,0 0,0 0,0 0,0 0,0 0,0 0,0 0,0 0,0 0,0 0,0 0,0 0,0 0,0 0,0 0,0 0,0 0,0 0,0 0,0 0,0 0,0 0,0 0,0 0,0 0,0 0,0 0,0 0,0 0,0 0,0 0,0 0,0 0,0 0,0 0,0 0,0 0,0 0,0 0,0 0,0 0,0 0,0 0,0 0,0 0,0 0,0 0,0 0,0 0,0 0,0 0,0 0,0 0,0 0,0 0,0 0,0 0,0 0,0 0,0 0,0 0,0 0,0 0,0 0,-9 19,9-19,0 0,0 0,0 0</inkml:trace>
  <inkml:trace contextRef="#ctx0" brushRef="#br0" timeOffset="254776">21720 11212,'0'0,"0"0,0 0,0 0,0 0,0 0,0 0,0 0,0 0,0 0,0 0,0 0,0 0,0 0,0 0,0 0,0 0,0 0,0 0,0 0,0 0,0 0,0 0,0 0,0 0,0 0,0 0,0 0,0 0,0 0,0 0,0 0,0 0,0 0,0 0,0 0,0 0,0 0,0 0,0 0,0 0,0 0,0 0,0 0,0 0,0 0,0 0,0 0,0 0,0 0,0 0,0 0,0 0,0 0,0 0,0 0,0 0,0 0,0 0,0 0,0 0,0 0,0 0,0 0,0 0</inkml:trace>
  <inkml:trace contextRef="#ctx0" brushRef="#br0" timeOffset="255857">21586 14361,'0'0,"0"0,0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16,-8-16,0 0,0 0,0 0,0 0,0 0,0 0,0 0,0 0,0 0,0 0,-8 0,8 0,0 0,0 0,0 0,0 0,0 0,0 0,0 0,0 0,0 0,0-9,0 9,0 0,0 0,0 0,0 0,0 0,0 0,0 0,0 0,-8 0,8 0,0 0,0 0,0 0,0 0,0 0,0 0,0 0,0 0,0 0,0 0,0 0,0 0,0 0,0 0,0 0,0 0,0 0,0 0,0 0,0 0,0 0,0 0,0-10,0 10,0 0,0 0,0 0,0 0,0 0,0 0,0 0,0 0,0 0,-10 1,10-1,0 0,0 0,0 0,0 0,0 0,-9-12,9 12</inkml:trace>
  <inkml:trace contextRef="#ctx0" brushRef="#br0" timeOffset="268386">15483 13969,'0'0,"0"0,0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0,-23-1,23 1,0 0,0 0,0 0,0 0,0 0,0 0,0 0,0 0,0 0,0 0,0 0,0 0,0 0,0 0,0 0,0 0,0 0,0 0,-15-5,15 5,0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0,-11 0,11 0,0 0,0 0,0 0,0 0,0 0,0 0,0 0,0 0,0 0,0 0,0 0,0 0,0 0,0 0,0 0,0 0,0 0,0 0,0 0,0 0,0 0,0 0,0 0,0 0,0 0,0 0,0 0,0 0,-8 0,8 0,0 0,0 0,0 0,0 0,0 0,0 0,0 0,0 0,0 0,0 0,0 0,0 0,0 0,0 0,0 0,0 0,0 0,0-8,0 8,0 0,0 0,0 0,0 0,0 0,0 0,0 0,0 0,0 0,0 0,0 0,0 0,0 0,0 0,0 0,0 0,0 0,0 0,0 0,0 0,0 0,0 0,0 0,0 0,0 0,0 0,0 0,0 0,0 0,0 0,0 0,0 0,0 0,0 0,0 0,0 0,0 0,0 0,0 0,0 0,0 0,0 0,0 0,0 0,0 0,0 0,0 0,0 0,0 0,0 0,0 0,0 0,0 0,0-10,0 10,0 0,0 0,0 0,0 0,0 0,0 0,0 0,0 0,0 0,0 0,0 0,0 0,0 0,0 0,0 0,0 0,0 0,0 0,0 0,0 0,0 0,0 0,0 0,0 0,0 0,0 0,0 0,0 0,0 0,0 0,0 0,0 0,0 0,0 0,0 0,0 0,0 0,0-9,0 9,0 0,0 0,0 0,0 0,0 0,0 0,0 0,0 0,0 0,11 0,-11 0,0 0,0 0,0 0,0 0,0 0,0 0,0 0,0 0,11-14,-11 14,0 0,0 0,0 0,0 0,0 0,0 0,0 0,16-9,-16 9,20-11,-20 11,0 0,0 0,0 0,0 0,0 0,22-13,-22 13,0 0,0 0,0 0,0 0,26-13,-26 13,0 0,0 0,0 0,27-14,-27 14,0 0,0 0,30-12,-30 12,0 0,31-13,-31 13,32-9,0 9,-32 0,0 0,35-14,-35 14,38 0,2 0,2-9,-4 7,-4 17,-3 1,-5 4,-5 8,-2 5,-7 5,-12 5,10 2,-9 4,-10 2,-3 3,-3-1,-6 1,-2-4,-5-4,-5 1,-1-4,-5-3,-1-8,1-3,1-7,-4-7,3-1,-2-14,2 11,5-11,-1 0,1 1,5-1,1-19,5 7,9-4,4-3,10-2,0-1,0-1,21 0,-1 1,5 1,4 3,2 1,2 3,1 6,3 6,0 2,0 0,0 10,0 1,0 4,-1 2,-2 4,-4 1,-1 0,0 1,-3-1,1 1,-1-3,-2 0,-5-1,1-2,-1 2,-1-4,-2-2,-3-3,-2-10,0 11,-1-11,0-18,3-7</inkml:trace>
  <inkml:trace contextRef="#ctx0" brushRef="#br0" timeOffset="275266">16353 17142,'0'0,"0"0,0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 22,0 0,0 0,0 0,0 0,0 0,0 0,0 0,0 0,0 0,0 0,9-8,-9 8,0 0,0 0,0 0,0 0,0 0,0 0,0 0,0 0,0 0,0 0,0 0,0 0,0 0,0 0,0 0,0 0,0 0,0 0,0 0,0 0,0 0,0 0,0 0,0 0,0 0,0 0,0 0,0 0,0 0,0 0,0 0,0 0,0 0,0 0,0 0,0 0,0 0,0 0,0 0,0 0,0 0,0 0,0 0,0 0,0 0,0 0,0 0,0 0,0 0,0 0,0 0,0 0,0 0,0 0,0 0,0 0,0 0,0 0,0 0,0 0,0 0,0 0,0 0,0 0,0 0,0 0,0 0,0 0,0 0,0 0,0 0,0 0,0 0,0 0,0 0,0 0,-1-13,1 13,0 0,0 0,0 0,0 0,0 0,0 0,0 0,0 0,0 0,0 0,0 0,0 0,0 0,0 0,0 0,0 0,0 0,0 0,0 0,0 0,0 0,0 0,0 0,0 0,0 0,0 0,0 0,0 0,0 0,0 0,0 0,0 0,0 0,0 0,0 0,0 0,0 0,0 0,0 0,0 0,0 0,0 0,0 0,0 0,0 0,0 0,0 0,0 0,0 0,0 0,0 0,0 0,0 0,0 0,0 0,0 0,0 0,0 0,0 0,0 0,0 0,0 0,0 0,0 0,0 0,0 0,0 0,0 0,0 0,0 0,0 0,0 0,0 0,0 0,0 0,0 0,0-16,0 16,0 0,0 0,0 0,0 0,0 0,0 0,0 0,0 0,0 0,0 0,0 0,0 0,0 0,0 0,0 0,0 0,0 0,0 0,0 0,0 0,0 0,0 0,0 0,0 0,0 0,0 0,0 0,0 0,0 0,0 0,0 0,0 0,0 0,0 0,0 0,0 0,0 0,0 0,0 0,0 0,0 0,0 0,0 0,0 0,0 0,0 0,0 0,0 0,0 0,0 0,0 0,0 0,0 0,0 0,0 0,0 0,0 0,0 0,0 0,0 0,0 0,0 0,0 0,0 0,0 0,0 0,0 0,0 0,0 0,0 0,0 0,0 0,0 0,0 0,0 0,0 0,-1-15,1 15,0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0,-2-9,2 9,0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0,-1-8,1 8,11-1,-11 1,0 0,0 0,0 0,0 0,0 0,0 0,0 0,0 0,0 0,0 0,0 0,0 0,0 0,0 0,0 0,0 0,0 0,0 0,0 0,0 0,0 0,0 0,0 0,0 0,0 0,0 0,0 0,0 0,0 0,0 0,0 0,0 0,0 0,0-12,0 12,0 0,0 0,0 0,0 0,0 0,0 0,0 0,0 0,0 0,0 0,0 0,0 0,0 0,0 0,0 0,0 0,0 0,0 0,0 0,0 0,0 0,0 0,0 0,0 0,0 0,0 0,0 0,0 0,0 0,0 0,0 0,0 0,0-8,0 8,0 0,0 0,0 0,0 0,0 0,0 0,8 0,-8 0,0 0,0 0,0 0,0 0,0 0,0 0,0 0,0 0,0 0,0 0,0 0,0 0,0 0,0 0,0 0,0 0,0 0,0 0,0 0,0 0,0 0,0 0,0 0,0 0,0 0,0 0,0 0,0 0,0 0,0 0,0-13,0 13,0 0,0 0,0 0,0 0,0 0,0 0,0 0,0 0,0 0,0 0,0 0,0 0,0 0,0 0,0 0,0 0,0 0,0 0,0 0,0 0,0 0,0 0,0 0,0 0,0 0,0 0,0 0,0 0,0 0,0 0,0 0,0 0,0 0,0 0,0 0,0 0,0 0,0 0,0 0,0 0,0 0,0 0,0 0,-1-8,1 8,0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17,-1-17,0 0,0 0,0 14,0-14,0 0,0 0,0 0,0 0,0 0,0 0,0 0,0 0,0 0,0 0,0 0,0 0,0 14,0-14,0 0,0 0,0 0,0 0,0 0,0 0,0 0,0 0,0 0,0 0,0 0,-8 19,8-19,0 0,0 0,0 0,0 0,0 0,0 0,0 0,0 0,0 0,0 0,1 21,-1-21,0 0,0 0,0 0,0 0,0 0,0 0,0 0,0 0,0 0,-10 24,10-24,0 0,0 0,0 0,0 0,0 0,0 0,0 0,0 0,2 26,-2-26,0 0,0 0,0 0,0 0,0 0,0 0,0 0,-10 29,10-29,1 32,-1-32,0 0,0 0,0 0,0 0,0 0,0 34,0-34,0 0,0 0,0 0,0 0,1 32,-1-32,0 0,0 0,0 0,-8 31,8-31,0 0,0 0,1 30,-1-30,0 0,0 31,0-31,1 33,-1-3,0-30,0 29,1 0,-1-1,1-1,-1 1,0-2,1-2,-9-2,8-4,1-3,-1-4,0-1,0-10,0 9,0-9,0 0,0 0,0 0,0-11,0-3,-1-6,12-3,-11 1,-1 0,1 4,-17 3</inkml:trace>
  <inkml:trace contextRef="#ctx0" brushRef="#br0" timeOffset="276987">16120 17559,'0'0,"0"0,0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0,-58-1,58 1,0 0,0 0,0 0,0 0,0 0,0 0,0 0,0 0,0 0,0 0,0 0,0 0,0 0,0 0,0 0,0 0,0 0,0 0,0 0,0 0,0 0,0 0,0 0,0 0,0 0,0 0,0 0,0 0,0 0,0 0,0 0,0 0,0 0,0 0,0 0,0 0,0-10,0 10,0 0,0 0,0 0,0 0,0 0,0 0,0 0,0 0,0 0,0 0,0 0,0 0,0 0,0 0,0 0,0 0,0 0,0 0,0 0,0 0,0 0,0 0,0 0,0 0,0 0,0 0,0 0,0 0,0 0,0 0,0 0,0 0,0 0,0 0,0 0,0 0,0-10,0 10,0 0,0 0,0 0,0 0,0 0,0 0,0 0,0 0,0 0,0 0,0 0,0 0,0 0,0 0,0 0,0 0,0 0,0 0,0 0,0 0,0 0,0 0,0 0,0 0,0 0,0 0,0 0,0 0,0 0,0 0,0 0,0 0,0 0,0 0,0 0,0-8,0 8,0 0,0 0,0 0,0 0,0 0,0 0,0 0,0 0,0 0,0 0,0 0,0 0,0 0,0 0,0 0,0 0,0 0,0 0,0 0,0 0,0 0,0 0,0 0,0 0,0 0,0 0,0 0,0 0,0 0,0 0,0 0,0 0,0 0,0 0,0 0,1-10,-1 10,0 0,0 0,0 0,0 0,0 0,0 0,0 0,0 0,0 0,0 0,0 0,0 0,0 0,0 0,0 0,0 0,0 0,0 0,0 0,0 0,0 0,0 0,0 0,0 0,0 0,0 0,0 0,0 0,0 0,0 0,0 0,0 0,3-1,-3 1,0 0,0 0,0 0,0 0,0 0,0 0,-5 0,5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9,11-9,0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8,1-8,0 0,0 0,0 0,0 0,0 0,0 0,0 0,0 0,0 0,0 0,0 0,0 0,0 0,0 0,0 0,0 0,0 0,13 0,-13 0,0 0,0 0,0 0,0 0,0 0,0 0,0 0,0 0,0 0,0 0,0 0,0 0,0 0,0 0,0 0,0 0,0 0,0 0,0 0,0 0,0 0,0 0,0 0,0 0,0 0,0 0,0 0,0 0,0 0,0 0,0 0,0 0,0 0,11 11,-11-11,0 0,0 0,0 0,0 0,0 0,0 0,0 0,0 0,0 0,0 0,0 0,0 0,0 0,0 0,0 0,0 0,0 0,0 0,0 9,0-9,0 0,0 0,0 0,0 0,0 0,0 0,0 0,0 0,0 0,0 0,0 0,0 0,0 0,0 0,0 0,0 0,0 0,0 0,0 0,0 0,0 0,0 0,0 0,0 0,0 0,0 11,0-11,0 0,0 0,0 0,0 0,0 0,0 0,0 0,0 0,0 0,0 0,8 7,-8-7,0 0,0 0,0 0,0 0,0 0,0 0,0 0,0 0,0 0,0 13,0-13,0 0,0 0,0 0,0 0,0 0,0 0,0 0,0 0,1 14,-1-14,0 0,0 0,0 0,0 0,0 0,0 0,0 0,0 19,0-19,1 22,-1-22,0 0,0 0,0 0,0 0,0 0,0 20,0-20,0 0,0 0,0 0,0 0,1 22,-1-22,0 0,0 0,0 0,0 16,0-16,0 0,0 0,-8 16,8-16,0 0,1 14,-1-14,-14 13,3 3,11-16,-10 14,-1 1,-2 3,1-4,0 3,1-6,2-1,2-10,-2 10,0-10,9 9,-11-9,11 0,0 0,-10 0,10 0,0 0,0 0,0 0,0-17,0 6</inkml:trace>
  <inkml:trace contextRef="#ctx0" brushRef="#br0" timeOffset="281093">19693 18098,'0'0,"0"0,0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18,19-18,0 0,0 0,0 0,0 0,0 0,0 0,0 0,0 0,0 0,0 0,0 0,0 0,0 0,0 0,0 0,0 0,0 0,0 0,0 0,0 0,0 0,2 1,-2-1,0 0,0 0,0 0,0 0,0 0,0 0,0 0,0 0,0 0,0 0,0 0,0 0,0 0,0 0,0 0,0 0,0 0,0 0,0 0,0 0,-2 0,2 0,0 0,0 0,0 0,0 0,0 0,0 0,0 0,0 0,0 0,0 0,0 0,0 0,0 0,0 0,0 0,0 0,0 0,0 0,0 0,0 0,0 0,0 0,0 0,0 0,0 0,0 0,0 0,0 0,0 0,0 0,0 0,0 0,0 0,0 0,0 0,0 0,0 0,0 0,0 0,0 0,0 0,0 0,0 0,-12 0,12 0,0 0,0 0,0 0,0 0,0 0,0 0,0 0,0 0,0 0,0 0,0 0,0 0,0 0,0 0,0 0,0 0,0 0,0 0,0 0,0 0,0 0,0 0,0 0,0 0,0 0,0 0,0 0,0 0,0 0,0 0,0 0,0 0,0 0,-12 1,12-1,0 0,0 0,0 0,0 0,0 0,0 0,0 0,0 0,0 0,0 0,0 0,0 0,0 0,0 0,0 0,0 0,0 0,0 0,0 0,0 0,0 0,0 0,0 0,0 0,0 0,0 0,0 0,0 0,0 0,0 0,0 0,0 0,0 0,0 0,0 0,0 0,0 0,0 0,0 0,0 0,0 0,0 0,0 0,0 0,0 0,0 0,0 0,0 0,0 0,0 0,0 0,0 0,0 0,0 0,0 0,0 0,0 0,0 0,0 0,0 0,0 0,0 0,0 0,0 0,0 0,0 0,0 0,0 0,0 0,0 0,0 0,0 0,0 0,0 0,0 0,0 0,0 0,0 0,0 0,0 0,16-14,-16 14,0 0,0 0,0 0,0 0,0 0,0 0,0 0,13-14,-13 14,0 0,0 0,0 0,0 0,0 0,0 0,18-17,-18 17,0 0,0 0,0 0,0 0,0 0,17-20,-17 20,0 0,0 0,0 0,0 0,21-20,-21 20,0 0,0 0,0 0,24-22,-24 22,0 0,0 0,25-21,-25 21,0 0,29-21,-29 21,31-20,2 1,1 4,0 6,0 8,0 1,0 0,-3 0,-4 15,-1-1,-8 7,-3 3,-5 5,-10 6,1 3,1 4,-15 6,-2-2,-4-2,-5 4,-4-2,-4 1,-1 0,-4-4,0-6,1-4,0-4,1-3,0-5,-2-5,1-6,1-10,4 10,5-10,6 0,3 0,6 0,11-14,0 5,0-4,13-4,6-1,7 5,4 3,4 9,2-7,0 8,2-2,-1 2,1 0,-6 15,4-2,-1 5,-1 4,2 3,-4 3,0-4,-3-1,0-5,-1-8,-2-12,-2-11,-2-14,-4-10,-2-5,-2-4,-1 1</inkml:trace>
  <inkml:trace contextRef="#ctx0" brushRef="#br0" timeOffset="282061">20579 18167,'0'0,"0"0,0 0,0 0,0 0,0 0,0 0,0 0,0 0,0 0,0 0,0 0,0 0,0 0,0 0,0 0,0 0,0 0,0 0,0 0,0 0,0 0,0 0,0 0,0 0,0 0,0 0,0 0,0 0,0 0,0 0,0 0,0 0,0 0,0 0,0 0,0 0,0 0,0 0,0 0,0 0,0 0,0 0,0 0,0 0,0 0,0 0,0 0,0 0,0 0,0 0,0 0,0 0,0 0,0 0,0 0,0 0,0 0,0 0,0 0,0 0,26-91,-26 91,0 0,0 0,0 0,0 0,0 0,0 0,0 0,-11-10,11 10,0 0,0 0,0 0,0 0,0 0,0 0,-12-11,12 11,0 0,0 0,0 0,0 0,0 0,-11-11,11 11,0 0,0 0,0 0,0 0,-11-11,11 11,0 0,0 0,0 0,-15-13,15 13,0 0,0 0,-13-11,13 11,0 0,-14-10,14 10,-13-11,-1 3,2 8,-1 0,-2 0,-1 0,-1 0,0 16,-3 2,0 5,3 6,1-1,4 2,4 0,8-4,-9 2,9-7,0 0,11-4,-2-4,-1-2,5-11,3 11,4-12,6 1,-1-18,2-1,0-5,-2-5,2-1,-4-2,-1 2,-2 1,-5 6,-3 5,-4 7,-8 11,0 0,0 0,0 0,0 0,0 17,0 4,-10 4,11 3,-1 5,-11 6,12 2,-1 5,2 3,-1-1,-1-3,1-2,0-5,0-7,-1-1,1-7,-1-7,0-4,0-12,8 0,-8 0,0 0,-15-21,1-4,-9-10,1-2</inkml:trace>
  <inkml:trace contextRef="#ctx0" brushRef="#br0" timeOffset="284511">15540 18013,'0'0,"0"0,0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0,-19-39,19 39,0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0,-1-11,1 11,0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0,10-1,-10 1,0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0,0-15,0 15,0 0,0 0,0 0,0 0,0 0,0 0,0 0,0 0,0 0,0 0,0 0,0 0,0 0,0 0,0 0,0 0,0 0,0 0,0 0,0 0,0 0,0 0,0 0,0 0,0 0,0 0,0 0,0 0,0 0,0 0,0 0,0 0,0 0,0 0,0 0,0 0,0 0,0 0,0 0,0 0,-1-7,1 7,0 0,0 0,0 0,0 0,0 0,0 0,0 0,0 0,0 0,0 0,0 0,0 0,0 0,0 0,0 0,0 0,0 0,0 0,0 0,0 0,0 0,0 0,0 0,0 0,0 0,0 0,0 0,0 0,0 0,0 0,0 0,0 0,0 0,0 0,0 0,0 0,0 0,0 0,0 0,0 0,0 0,0 0,0 0,0 0,0 0,0 0,0 0,0 0,0 0,0 0,0 0,0 0,0 0,0 0,0 0,0 0,0 0,0 0,0 0,0 0,0 0,3-3,-3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14,-2-14,0 0,0 0,0 0,0 0,0 0,0 0,0 0,0 0,0 0,0 15,0-15,0 0,0 0,0 0,0 0,0 0,0 0,0 0,0 0,0 24,0-24,0 0,0 0,0 0,0 0,0 0,0 0,0 0,1 31,-1-31,-9 34,9-34,0 0,0 0,0 0,0 0,0 0,1 37,-1-37,0 0,0 0,0 0,0 0,0 36,0-36,0 0,0 0,0 0,1 34,-1-34,0 0,0 0,0 32,0-32,0 0,1 30,-1-30,0 28,1 1,-1-29,1 31,-1 3,1 4,-1 4,2 2,-1-2,-1-5,1-8,-1-6,0-5,0-4,0-2,0-1,0-1,0 1,0-3,0-8,0 10,-10-9,10-11,-15-4,5-11</inkml:trace>
  <inkml:trace contextRef="#ctx0" brushRef="#br0" timeOffset="297354">22077 9258,'0'0,"0"0,0 0,0 0,0 0,0 0</inkml:trace>
  <inkml:trace contextRef="#ctx0" brushRef="#br0" timeOffset="298915">22109 12191,'0'0,"0"0,0 0,0 0,0 0,0 0,0 0,0 0,0 0,0 0,0 0,0 0,0 0,0 0,0 0,0 0,0 0,0 0,0 0,0 0,0 0,0 0,0 0,0 0,0 0,0 0,0 0,0 0,0 0,0 0,0 0,0 0,0 0,0 0,0 0,0 0</inkml:trace>
  <inkml:trace contextRef="#ctx0" brushRef="#br0" timeOffset="303059">22024 10184,'0'0,"0"0,0 0,0 0,0 0,0 0,0 0,0 0,0 0,0 0,0 0,0 0,0 0,0 0,0 0,0 0,0 0,0 0,0 0,0 0,0 0,0 0,0 0,0 0,0 0,0 0,0 0,0 0</inkml:trace>
  <inkml:trace contextRef="#ctx0" brushRef="#br0" timeOffset="303305">22003 11143,'0'0</inkml:trace>
  <inkml:trace contextRef="#ctx0" brushRef="#br0" timeOffset="307701">24600 6309,'0'0,"0"0,0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0,-10 100,10-100,0 0,0 0,0 0,0 25,0-25,0 0,0 0,0 27,0-27,0 0,0 27,0-27</inkml:trace>
  <inkml:trace contextRef="#ctx0" brushRef="#br0" timeOffset="309583">22130 11131,'0'0,"0"0,0 0,0 0,0 0,0 0,0 0,0 0,0 0,0 0,0 0,0 0,0 0,0 0,0 0</inkml:trace>
  <inkml:trace contextRef="#ctx0" brushRef="#br0" timeOffset="330401">13251 17195,'0'0,"0"0,0 0,0 0,0 0,0 0,0 0,0 0,0 0,0 0,0 0,0 0,0 0,0 0,0 0,-97 89,73-89,24 0,0 0,0 0,-16 11,16-11,0 0,-18 0,18 0,-18 13,-9-13,2 7,-4-7,-3 1,5-1,0 0,-1-7,2 7,-2-8,2 9,-2-19,2 7,-4-3,0-3,0 9,-4-4,-2 3,-5 9,-7-12,-4 13,-6-1,0-8,-4 8,-3-8,-3 10,-5-2,-5-10,-3 10,-1-13,1 13,-1-13,4 13,2-10,4 10,5-15,7 15,4-12,7 12,10-13,15 6,12-3</inkml:trace>
  <inkml:trace contextRef="#ctx0" brushRef="#br0" timeOffset="387947.2766">2668 11268,'0'0,"0"0,0 0,0 0,0 0,0 0,245-37,-146 23,-1-2,2-2,4 3,9 5,1 12,4-4,-2 2,-5 18,-9 3,-20 10,-19 3,-18 7,-19 5,-17 6,-18 5,-19 7,-23 6,-18 3,-20 4,-15 10,-8 0,1 3,10-6,17-12,24-17,23-15,22-12,15-7,12-6,14-4,20-3,23-8,17-1,21-19,9 1,3-3,0 1,-5 4,-6 6,-14 10,-16-10,-20 3</inkml:trace>
  <inkml:trace contextRef="#ctx0" brushRef="#br0" timeOffset="388638.4148">5195 11644,'0'0,"0"0,0 0,0 0,0 0,0 0,0 0,0 0,0 0,0 0,0 0,0 0,0 0,0 0,0 0,0 0,0 0,0 0,0 0,0 0,0 0,0 0,0 0,0 0,0 0,85-89,-85 89,0 0,0 0,0 0,0 0,2-29,-2 29,0 0,0 0,0 0,-9-22,9 22,0 0,0 0,-14-22,14 22,0 0,-23-20,23 20,-31-18,-10 0,-7 3,-3 0,1 5,0 10,2-8,-1 9,1 13,7-1,5 5,12 4,12 3,12 2,23 7,16 0,26 4,21 2,12-2,5 3,-6 1,-16 1,-21 4,-25 5,-22 5,-28 7,-24 2,-26 5,-20-8,-13-13,2-17,13-23,18-20,21-19,15-14,17-16,13-9,15-9,15-4,13-4,13 1,14 3,4 5,13 6,6 5,0 8,-4 11,-13 11,-21 5</inkml:trace>
  <inkml:trace contextRef="#ctx0" brushRef="#br0" timeOffset="389741.6354">6249 11555,'0'0,"0"0,0 0,0 0,0 0,0 0,0 0,0 0,0 0,0 0,0 0,0 0,0 0,0 0,0 0,0 0,0 0,0 0,0 0,0 0,0 0,0 0,0 0,0 0,31 99,-31-99,0 0,0 0,0 0,-16 22,16-22,0 0,0 0,-12 28,12-28,0 0,-10 35,10-35,-12 43,1-1,-3 4,0-4,-3-5,-1-4,5-9,2-7,10-5,1-12,0 0,0 0,1-17,23-17,18-20,24-12,14-4,-93 70,13 0,-16 34,-6 13,90-39,91-40,-20 13,-17 8,-15 9,-129 55,-6-4,3-3,10-8,15-11,-1-8,10-19,8 0,2 0,4-16,-3 0,-5 2,-2 0,-4 1,-8 0,-1 2,0 0,0 11,1-11,-1 11,-10 0,10 0,0 0,0 0,0 0,0 0,0 0,0 7,0-7,0 0,0 0,0 9,0-9,0 0,0 0,0 0,0 0,0 0,0 0,0 0,0 0,0 0,0 0,0 0,0 0,0 0,0 0,0 0,0 0,0-14,1 3,13-1,0-6,-2 1</inkml:trace>
  <inkml:trace contextRef="#ctx0" brushRef="#br0" timeOffset="391988.0846">4049 11019,'0'0,"0"0,0 0,-208 98,64-41,-11-3,-17 1,-22 17,1 9,12 1,33-6,45-15,44-23,41-16,36-22,43 0,41-11,63-10,76-13,52 0,49-2,98-40,-63 15,-91 15,-98 14,-189 64,-73 9,-58 16,-59 9,-49 14,-24 17,-6 7,30 4,50-8,64-24,63-26,45-27,45-23,43-8,48-24,62-16,53-16,35-3,25 2,8 10,-8 17,-32 21,-67 16,-79 0,-80 29,-73 2,-75 15,-74 19,-69 22,-43 23,1 20,39 7,71-15,80-41</inkml:trace>
  <inkml:trace contextRef="#ctx0" brushRef="#br0" timeOffset="392620.211">4119 10410,'0'0,"0"0,0 0,0 0,0 0,0 0,0 0,0 0,0 0,0 0,0 0,0 0,0 0,0 0,0 0,0 0,0 0,0 0,0 0,0 0,0 0,0 0,0 0,0 0,0 0,0 0,0 0,0 0,192 16,-132-16,3 0,2 0,-1 0,-5 0,-6 0,-13-1,-10 1,-12 12,-18-12,0 14,-17 3,-17 11,-15 7,-13 10,-2 4,9 0,10-4,15-7,14-7,16-5,0-6,12-3,13-8,8-9,4-29</inkml:trace>
  <inkml:trace contextRef="#ctx0" brushRef="#br0" timeOffset="393182.3234">4993 10364,'0'0,"0"0,0 0,0 0,0 0,0 0,0 0,0 0,0 0,0 0,0 0,0 0,0 0,0 0,0 0,0 0,0 0,0 0,0 0,0 0,0 0,0 0,0 0,0 0,0 0,0 0,0 0,0 0,0 0,0 0,0 0,0 0,0 0,0 0,0 0,0 0,0 0,0 0,0 0,0 0,0 0,0 0,0 0,0 0,0 0,0 0,0 0,0 0,0 0,0 0,0 0,0 0,0 0,0 0,0 0,0 0,0 0,0 0,0 0,0 0,0 0,0 0,0 0,0 0,177 5,-126-5,-6-11,-8 11,-13 0,-15 11,-9-2,-19 9,-16 6,-19 10,-10 2,5 2,15-11,21-6,23-10,13-11,24 0,16 0,12 0,0 1,-1-2,-11 1,-13 0,-16 9,-11 0,-13 9,-26 3,-16 9,-23 7,-13 5,-9 3,9-2,14 1,32-11,31-14,36-19</inkml:trace>
  <inkml:trace contextRef="#ctx0" brushRef="#br0" timeOffset="393569.4008">6967 11605</inkml:trace>
  <inkml:trace contextRef="#ctx0" brushRef="#br0" timeOffset="393980.483">7285 11646,'0'0,"0"0,0 0,0 0,0 0,0 0,0 0,70 89,-71-75,-23 1,-10 6,-15 12,-6 9,2 5,6 0,15-2,16-2,16-6,23-11,8-10,15-16,9 0,9-30,3-2,-6-5,-5-5,-15-1,-15-1,-16 1,-18 5,-11 5,-22 9,-20 10,-12 14,-3 1,11-2,26 1</inkml:trace>
  <inkml:trace contextRef="#ctx0" brushRef="#br0" timeOffset="394366.5602">8025 10994,'0'0,"0"0,0 0,0 0,0 0,0 0,0 0,0 0,0 0,0 0,0 0,0 0,0 0,0 0,0 0,0 0,-81 100,81-100,0 0,-19 29,19-29,-21 46,2 19,2 16,1 9,1 8,-1 4,-4-4,5 0,2-6,-2-12,14-4,-9-16,8-23,2-19,0-18,9-37,-18-21</inkml:trace>
  <inkml:trace contextRef="#ctx0" brushRef="#br0" timeOffset="395519.7908">5783 13387,'0'0,"0"0,0 0,0 0,0 0,0 0,0 0,0 0,-47 119,47-119,-13 44,0-4,1-2,11-5,-14-12,6-11,-1-10,-1-24</inkml:trace>
  <inkml:trace contextRef="#ctx0" brushRef="#br0" timeOffset="396140.915">5793 12432,'0'0,"0"0,0 0,0 0,0 0,0 0,0 0,0 0,0 0,0 0,0 0,0 0,0 0,0 0,0 0,0 0,0 0,0 0,0 0,0 0,0 0,0 0,0 0,0 0,0 0,0 0,0 0,0 0</inkml:trace>
  <inkml:trace contextRef="#ctx0" brushRef="#br0" timeOffset="397024.0916">6025 12998,'0'0,"0"0,0 0,0 0,0 0,0 0,0 0,0 0,0 0,0 0,0 0,0 0,0 0,0 0,0 0,0 0,0 0,0 0,0 0,0 0,0 0,0 0,0 0,0 0,0 0,0 0,0 0,0 0,0 0,0 0,0 0,0 0,0 0,0 0,0 0,0 0,0 0,0 0,0 0,0 0,0 0,0 0,0 0,0 0,0 0,0 0,0 0,0 0,0 0,0 0,0 0,0 0,0 0,83 100,-83-100,7 71,-9 21,-24 8,1 0,-1-7,-2-18,9-17,6-21,13-19,0-18,0 0,0-16,34-23,3-26,15-23,8-14,0-6,6-2,2 1,5 16,-11 26,-10 32,-12 35,-19 42,-11 36,-25 40,-9 11,-9-5,9-15,22-31,1-16,15-14,16-17,15-20,15-19,10-22,-1-22,-7-18</inkml:trace>
  <inkml:trace contextRef="#ctx0" brushRef="#br0" timeOffset="398299.3466">7262 12832,'0'0,"0"0,0 0,0 0,0 0,0 0,0 0,0 0,0 0,0 0,0 0,0 0,0 0,0 0,0 0,0 0,0 0,0 0,0 0,0 0,0 0,0 0,0 0,0 0,0 0,0 0,0 0,0 0,0 0,0 0,0 0,0 0,0 0,0 0,0 0,0 0,0 0,0 0,0 0,0 0,0 0,0 0,0 0,0 0,0 0,0 0,0 0,0 0,0 0,0 0,0 0,0 0,0 0,0 0,0 0,0 0,0 0,0 0,0 0,0 0,0 0,0 0,0 0,0 0,0 0,0 0,0 0,0 0,0 0,0 0,0 0,0 0,0 0,0 0,0 0,-165 64,165-64,-62 20,2 6,9 3,9 2,12 6,10-2,9 2,11-4,11-3,21-4,16-7,18-1,13-4,10 4,0 4,-8 2,-18 7,-24 2,-22 4,-29 4,-23 7,-28 1,-22 6,-14-1,-1-3,9-6,19-9,28-15,23-10,21-11,28-9,18-9,20-6,13-9,10-4,3-1,7-10,1 1,-1-1,-5-6,-12 2,-10-7,-14-4,-22 6,-19 10,-29 14,-20 15,-23 9,-22 10,-9 33,2 13,14 21,30 10,26-5,26-6,24-13,17-15,10-15,9-15,4-8,3-20,-1-7,-4-10,-11-9,-8-4,-13-2,-13 2,-12 11,-8 10,-9 10,0 18,0 0,0 0,0 11,-10 7,10 5,-12 4,11 9,-12 3,4-2,8-4,1-14,-9-19,9 0,0-8,1-17,-1-10,1-9,0-9,13-3,-3 2,-10 2,17 5,-7 7,0 7,18 1,12 7,23 10,17 5,2 10,-3-11,-13 1,-16-1</inkml:trace>
  <inkml:trace contextRef="#ctx0" brushRef="#br0" timeOffset="398624.4116">8996 12611,'0'0,"0"0,0 0,0 0,0 0,0 0,0 0,0 0,0 0,0 0,0 0,0 0,0 0,0 0,0 0,0 0,0 0,0 0,0 0,0 0,0 0,0 0,0 0,0 0,0 0,0 0,0 0,0 0,0 0,0 0,0 0,0 0,0 0,-3 124,3-124,0 0,-12 59,12-59,-9 72,-2 12,0 8,-2 7,3 0,9-6,-15-8,15-16,-16-19,4-23,-4-27,-3-20,-2-29</inkml:trace>
  <inkml:trace contextRef="#ctx0" brushRef="#br0" timeOffset="398830.4528">8611 12953,'0'0,"0"0,0 0,0 0,0 0,0 0,0 0,0 0,0 0,0 0,0 0,128 97,-128-97,52 35,19 10,17 10,19 7,21 5,10-4,0-13</inkml:trace>
  <inkml:trace contextRef="#ctx0" brushRef="#br0" timeOffset="399246.536">7435 11623,'0'0,"0"0,0 0,0 0,0 0,0 0,0 0,0 0,177-1,-177 1,135-14,56 26,52 25,48 32</inkml:trace>
  <inkml:trace contextRef="#ctx0" brushRef="#br0" timeOffset="406905.0674">20125 12950,'0'0,"0"0,0 0,0 0,0 0,0 0,0 0,0 0,0 0,0 0,0 0,0 0,0 0,0 0,0 0,0 0,0 0,0 0,0 0,0 0,0 0,0 0,0 0,0 0,0 0,0 0,0 0,0 0,0 0,0 0,0 0,0 0,0 0,0 0,0 0,0 0,0 0,0 0,0 0,0 0,0 0,0 0,0 0,0 0,0 0,0 0,0 0,0 0,0 0,0 0,0 0,0 0,0 0,0 0,0 0,0 0,0 0,0 0,0 0,0 0,0 0,0 0,0 0,0 0,0 0,0 0,0 0,0 0,0 0,0 0,0 0,0 0,0 0,0 0,0 0,0 0,0 0,0 0,0 0,0 0,29-35,-29 35,-8-19,8 19,0 0,0 0,0 0,0 0,0 0,1-17,-1 17,0 0,0 0,0 0,0 0,-13-21,13 21,0 0,0 0,0 0,1-24,-1 24,0 0,0 0,-14-28,14 28,0 0,3-30,-3 30,-8-35,8 2,-11-1,1 0,-3 2,-2 4,-2 7,-2 8,-5 13,-2 1,-5 18,-1 11,-1 12,-1 13,2 6,2 1,5-1,8-9,15-10,1-10,9-8,15-8,6-7,6-9,5-9,-3-11,1-10,-2-8,0-5,-2-2,1 1,-7 6,-5 6,-3 8,-5 9,-5 5,-10 10,9 0,-9 0,8 22,-102 104,94-126,0 0,0 0,0 0,0 0,0 0,0 0,0 0,0 0,0 0,0 0,-33-52,33 52,0 0,0 0,-10 0,10 0,-9 16,9 3,-10 7,7 8,2 5,-1 4,1 4,-1 7,0-2,0 12,-1-3,11-4,-11 0,12-14,-11-5,14-4,-14-4,11-3,-10-3,0-5,1-6,0-13,-1 10,1-10,0 0,0 0,0 0,0 0,0 9,8-9,-9 14,1-14,0 18,0-18,0 11,0-11,0 0,0 0,0 0,10 0,-10-9,11-6,-10-9,14-3</inkml:trace>
  <inkml:trace contextRef="#ctx0" brushRef="#br0" timeOffset="408000.2864">20580 12898,'0'0,"0"0,0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0,-12-32,12 32,0 0,0 0,0 0,0 0,0 0,0 0,0 0,0 0,0 0,-19-12,19 12,0 0,0 0,0 0,0 0,0 0,0 0,0 0,0 0,-19 0,19 0,0 0,0 0,0 0,0 0,0 0,0 0,0 0,-19-1,19 1,0 0,0 0,0 0,0 0,0 0,0 0,-18 0,18 0,0 0,0 0,0 0,0 0,0 0,-18 0,18 0,0 0,0 0,0 0,0 0,-17 0,17 0,0 0,0 0,0 0,-17 0,17 0,0 0,0 0,-17 1,17-1,0 0,-17 8,17-8,-18 0,1 20,0-2,-1 1,2 9,1 2,4 2,2 4,6-1,-7-1,9-2,0-3,12-4,0-6,6-5,4-14,6 0,3-10,5-15,-1-8,0-3,2-3,-7 4,-3 4,-3 2,-4 6,-5 3,-2 5,-12 7,0 8,8 0,-8 0,0 0,0 0,0 10,-13 7,12 7,-12 7,12 8,-1 0,0 4,-8 2,7-2,2 1,-1-4,1 1,-1-3,1 0,-1-2,1-3,1-2,-1-6,0-3,0-7,1-4,0-11,0 13,0-13,0 0,0 0,0 0,0 0,0 0,0 0,0 0,0 0,0-10,0-2</inkml:trace>
  <inkml:trace contextRef="#ctx0" brushRef="#br0" timeOffset="410359.7582">15831 12811,'0'0,"0"0,0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19,8-19,0 0,0 0,0 0,0 0,0 0,0 0,0 0,0 0,0 0,0 0,0 0,0 0,0 0,0 0,0 0,0 0,0 0,0 0,0 0,0 0,0 0,0 0,0 0,0 0,0 0,0 0,0 0,0 0,0 0,0 0,0 0,0 0,0 0,0 0,0 0,0 0,0 0,0 0,0 0,0 0,0 0,0 0,0 0,0 0,0 0,0 0,0 0,0 0,0 0,0 0,0 0,0 0,0 0,0 0,0 0,0 0,0 0,0 0,0 0,0 0,0 0,0 0,0 0,0 0,0 0,0 0,0 0,0 0,0 0,-4-1,4 1,0 0,0 0,0 0,0 0,0 0,0 0,0 0,0 0,0 0,0 0,0 0,0 0,0 0,0 0,2-1,-2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15,0-15,0 0,0 0,0 0,0 0,0 0,0 15,0-15,0 0,0 0,0 0,0 0,-1 24,1-24,0 0,0 0,0 0,0 27,0-27,0 0,0 0,-2 37,2-37,0 0,8 39,-8-39,0 45,-1 2,1-47,7 46,-8 2,0-4,10-4,-9-4,-1-4,1-1,-1 0,1 3,-1 2,-1 3,2-1,-1 0,1-4,-1-4,1-6,-1-6,1-8,0-10,0 10,0-10,0 0,0 0,0 0,0 0,0 0,0 0,0 0</inkml:trace>
  <inkml:trace contextRef="#ctx0" brushRef="#br0" timeOffset="423206.327">20253 7089,'0'0,"0"0,0 0,0 0,0 0,0 0,0 0,0 0,0 0,0 0,0 0,0 0,0 0,0 0,0 0,0 0,0 0,0 0,0 0,0 0,0 0,0 0,0 0,0 0,0 0,0 0,0 0,0 0,0 0,0 0,0 0,0 0,0 0,0 0,-176-6,176 6,-28-12,-57-3,67 16,-2-9,2 8,-17-15,1 5,2-4,5 3</inkml:trace>
  <inkml:trace contextRef="#ctx0" brushRef="#br0" timeOffset="423672.4202">19615 6835,'0'0,"0"-10,0 10,0 0,0 0,0 0,0 0,0 0,-9-8,9 8,0 0,0 0,0 0,0 0,0 0,0 0,0 0,0 0,0 0,0 0,0 0,0 0,0 0,0 0,0 0,0 0,0 0,0 0,0 10,0-10,0 0,0 0,0 0,0 0,0 0,-1 17,1-17,0 0,0 0,0 0,0 0,10 27,-10-27,0 0,0 0,0 0,10 36,-10-36,0 0,0 0,0 42,0-42,0 0,14 46,-14-46,1 49,13-2,-2 0,2-1,3-6,1-2,5-7,4-6,5-7,6-5,7-14,3 0,4-8,0-4,-4-2,-1 0,-6 0,-3 0,-5 4,-6 0,-3 3,-6-3,-6-2,-13-1,-7 2,-11-1</inkml:trace>
  <inkml:trace contextRef="#ctx0" brushRef="#br0" timeOffset="424149.5156">20074 6781,'0'0,"0"0,0 0,0 0,0 0,0 0,0 0,0 0,0 0,0 0,0 0,0 0,0 0,0 0,0 0,0 0,0 0,0 0,0 0,0 0,0 0,0 0,0 0,0 0,0 0,0 0,0 0,0 0,8 0,-8 0,0 0,0 0,0 0,0 0,0 0,1 18,-1-18,0 0,0 0,0 0,0 0,16 21,-16-21,0 0,0 0,0 0,11 29,-11-29,0 0,0 0,10 35,-10-35,0 0,10 41,-10-41,1 50,12 3,-10 5,8 4,-9 4,11-2,0-2,-3-5,2-6,1-9,-14-8,15-11,-14-7,0-16,1 9,-1-9,-1-16,1 0,-1-6,-8-3,8 0</inkml:trace>
  <inkml:trace contextRef="#ctx0" brushRef="#br0" timeOffset="424964.6786">20308 6968,'0'0,"0"0,0 0,0 0,0 0,0 0,0 0,0 0,0 0,0 0,0 0,0 0,0 0,0 0,0 0,0 0,0 0,0 0,0 0,0 0,0 0,0 0,0 0,0 0,0 0,0 0,0 0,0 0,0 0,0 0,0 0,0 0,0 0,0 0,0 0,0 0,0 0,0 0,0 0,0 0,0 0,0 0,0 0,0 0,0 0,0 0,0-38,0 38,0 0,0 0,0 0,0 0,16-18,-16 18,0 0,0 0,0 0,24-20,-24 20,0 0,0 0,31-21,-31 21,0 0,38-22,7-1,3 3,-48 20,48-15,-1 7,0 9,-3-1,-4 18,-8 0,-5 5,-7 5,-19 7,-1 6,-13 1,-14 4,-7-2,-4-2,-2-4,5-6,6-5,9-9,8-7,12-11,-1 9,21-9,7 0,15 0,3 0,12 0,0 0,1 0,-3 0,-9 8,-6 3,-11 3,-8 5,-11 5,-10 5,-18 7,-9 2,-8 1,-4-4,0-5,-1-6,5-6,2-8,2-10,4 1,3-16,2-3</inkml:trace>
  <inkml:trace contextRef="#ctx0" brushRef="#br0" timeOffset="426022.8902">15385 6971,'0'0,"0"0,0 0,0 0,0 0,0 0,0 0,0 0,0 0,0 0,0 0,0 0,0 0,0 0,0 0,0 0,0 0,0 0,0 0,0 0,0 0,0 0,0 0,0 0,0 0,0 0,0 0,0 0,0 0,0 0,0 0,0 0,0 0,0 0,0 0,0 0,0 0,0 0,0 0,0 0,0 0,0 0,0 0,0 0,0 0,0 0,0 0,0 0,0 0,0 0,0 0,0 0,0 0,0 0,0 0,0 0,0 0,0 0,0 0,0 0,0 0,74-107,-74 107,0 0,27-25,8-3,3 1,10 1,1 2,4 5,0 4,-1 15,-2-1,-5 1,-6 28,-7 1,-12 11,-12 9,-9 9,-8 3,-11 0,-4 2,-10-5,-3-1,2-8,2-5,10-15,8-14,15-6,-9-9,9 0,0 0,13 0,4-9,11 9,-135 77,3 10,2 6,0 6,139-87</inkml:trace>
  <inkml:trace contextRef="#ctx0" brushRef="#br0" timeOffset="426109.9076">18395 8196,'48'0,"-11"0,-37 0,0 0,0 0,0 0,31-13,-31 13,0 0,0 0,28 0,-28 0,0 0,20 0,-20 0</inkml:trace>
  <inkml:trace contextRef="#ctx0" brushRef="#br0" timeOffset="426211.928">16394 7285,'0'0,"9"0,-9 0,0 0,0 0,0 0,0 0,0 0,0 0,0 0,0 0,-16 13,16-13</inkml:trace>
  <inkml:trace contextRef="#ctx0" brushRef="#br0" timeOffset="427637.213">16310 7343,'0'0,"0"0,0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0,47-12,-47 12,0 0,0 0,0 0,0 0,0 0,0 0,0 0,0 0,0 0,0 0,0 0,-9 0,9 0,0 0,0 0,0 0,0 0,0 0,0 0,0 0,0 0,0 0,0 0,0 9,0-9,0 0,0 0,0 0,0 0,0 0,0 0,0 0,0 0,0 0,-15 0,15 0,0 0,0 0,0 0,0 0,0 0,0 0,0 0,0 0,-10 0,10 0,0 0,0 0,0 0,0 0,0 0,0 0,0 0,-13 11,13-11,-18 0,18 0,0 0,0 0,0 0,0 0,0 0,-22 12,22-12,0 0,0 0,0 0,0 0,-27 0,27 0,0 0,0 0,0 0,-33 15,33-15,0 0,0 0,-35 11,35-11,0 0,-38 13,38-13,-37 15,0 0,37-15,-33 17,-4-1,-1-3,-1-1,-1 0,1-2,2-2,3 3,0-3,2 2,1-1,0-8,4 15,1-16,7 11,3-9,3 7,13-9,-15 0,15 0,0 9,-12-9,12 14,-9-3</inkml:trace>
  <inkml:trace contextRef="#ctx0" brushRef="#br0" timeOffset="431665.0184">19801 11916,'0'0,"0"0,0 0,0 0,0 0,0 0,0 0,0 0,0 0,0 0,0 0,0 0,0 0,0 0,0 0,0 0,-66 93,66-93,0 0,0 0,0 0,0 0,0 0,0 0,0 0,0 0,0 0,0 0,0 0,0 0,0 0,0 0,0 0,0 0,0 0,0 0,0 0,0 0,0 0,-32 16,32-16,0 0,0 0,0 0,0 0,0 0,0 0,0 0,0 0,0 0,0 0,0 0,0 0,0 0,0 0,0 0,0 0,0 0,0 0,0 0,0 0,0 0,0 0,0 0,0 0,0 0,0 0,0 0,0 0,0 0,0 0,0 0,0 0,0 0,0 0,0 0,0 0,0 0,0 0,0 0,0 0,0 0,-10 0,10 0,0 0,0 0,0 0,0 0,0 0,0 0,0 0,0 0,0 0,0 0,0 0,0 0,0 0,0 0,0 0,0 0,0 0,0 0,0 0,0 0,0 0,0 0,0 0,0 0,0 0,0 0,-16 1,16-1,0 0,0 0,0 0,0 0,0 0,0 0,0 0,0 0,0 0,0 0,0 0,0 0,0 0,0 0,0 0,0 0,-9 0,9 0,0 0,0 0,0 0,0 0,0 0,0 0,0 0,0 0,0 0,0 0,0 0,0 0,0 0,0 0,0 0,-7-11,7 11,0 0,0 0,0 0,0 0,0 0,0 0,0 0,0 0,0 0,0 0,0 0,0 0,0 0,0 0,0-8,0 8,0 0,0 0,-11-13,11 13,0 0,0 0,0 0,0 0,0 0,0 0,0 0,0 0,0 0,0 0,0 0,0 0,0-15,0 15,0 0,0 0,0 0,0 0,0 0,0 0,0 0,0 0,0 0,0 0,0 0,1-20,-1 20,0 0,0 0,0 0,0 0,0 0,0 0,0 0,0 0,0 0,0 0,19-20,-19 20,0 0,0 0,0 0,0 0,0 0,0 0,0 0,0 0,0 0,18-19,-18 19,0 0,0 0,0 0,0 0,0 0,0 0,0 0,0 0,23-18,-23 18,0 0,0 0,0 0,0 0,0 0,0 0,0 0,30-16,-30 16,32-15,-32 15,0 0,0 0,0 0,0 0,0 0,35-12,-35 12,0 0,0 0,0 0,0 0,39-12,-39 12,0 0,0 0,0 0,39 0,-39 0,0 0,0 0,39-13,-39 13,0 0,39 0,-39 0,37 0,-4 14,-3 2,-10 5,-6 9,-15 6,-2 9,1 7,-17 4,-3 4,-5-2,-6-1,-5 1,-4-3,-4-3,4-7,1-5,5-10,8-10,6-6,9-14,13 0,0 0,0 0,1-13,21-5,5-5,8-4,10 2,5 2,6 1,4 2,2 3,-4 1,-2 3,-6 2,-4 1,-7 10,-7-12,-5 12,-9 0,-3 0,-4 0,-2 0,-9 0,10-13,-9 0,0-13</inkml:trace>
  <inkml:trace contextRef="#ctx0" brushRef="#br0" timeOffset="432089.1032">20353 11912,'0'0,"0"0,0 0,0 0,0 0,0 0,0 0,0 0,0 0,0 0,0 0,0 0,0 0,0 0,0 0,0 0,0 0,0 0,0 0,0 0,0 0,0 0,0 0,0 0,0 0,0 0,0 0,0 0,0 0,0 0,0 0,38 98,-38-98,0 0,9 45,-9-45,7 52,-1 3,3 2,3 1,-4-2,-1-3,0-4,2-5,-3-6,-6-5,12-8,-13-4,8-5,-7-16,10 9,-10-18,11-11,-10-11,12-11,-3-6</inkml:trace>
  <inkml:trace contextRef="#ctx0" brushRef="#br0" timeOffset="432687.2228">20703 11934,'0'0,"0"0,0 0,0 0,0 0,0 0,0 0,0 0,0 0,0 0,0 0,0 0,0 0,0 0,0 0,0 0,0 0,0 0,0 0,0 0,0 0,0 0,0 0,0 0,0 0,0 0,0 0,0 0,0 0,0 0,0 0,0 0,0 0,0 0,0 0,0 0,0 0,0 0,0 0,0 0,0 0,8 53,-8-53,0 0,0 0,0 0,-1 35,1-35,0 0,0 0,-2 37,2-37,0 0,-2 35,2-35,16 34,-2-6,7-5,6-6,4-8,1-9,1 2,-2-2,-2-24,-2 0,-3-5,-6-7,-3-1,-1-4,-13 1,-1 5,1 3,-24 8,-6 9,-11 6,-2 9,-6 1,2 16,-1 0,4 3,5 5,6 2,6 1,8-1,9-2,8-5,1-5,19-6,-3-9,2 0</inkml:trace>
  <inkml:trace contextRef="#ctx0" brushRef="#br0" timeOffset="433296.3446">20797 12162,'0'0,"0"0,0 0,0 0,0 0,0 0,0 0,0 0,0 0,0 0,0 0,0 0,0 0,47 92,-47-92,0 0,0 0,0 0,-18 17,18-17,0 0,0 0,-1 27,1-27,0 0,-13 34,13-34,-2 40,1 3,-1 1,15-1,-4-4,5-5,5-2,4-9,6-3,5-11,3-9,-1 1,2-23,-3-4,-3-4,-5-12,-6-2,-6 0,-14 3,10 7,-10 3,-18 4,-2 2,-6 7,-6 4,-4 14,-3-9,-1 9,2 1,1 15,6-8,7 1,5-9,6 11,12-11,-9 0,9 0,0 0,-9 0</inkml:trace>
  <inkml:trace contextRef="#ctx0" brushRef="#br0" timeOffset="434244.5342">15904 11876,'0'0,"0"0,0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2,40-2,0 0,0 0,0 0,0 0,0 0,0 0,0 0,0 0,0 0,0 0,0 0,0 0,0 0,0 0,0 0,0 0,0 0,0 0,0 0,0 0,0 0,0 0,0 0,0 0,0 0,0 0,0 0,0 0,-1 16,1-16,0 0,0 0,0 0,0 0,0 0,0 0,-8 16,8-16,0 0,0 0,0 0,0 0,0 0,0 20,0-20,0 0,0 0,0 0,0 0,-1 29,1-29,0 0,0 0,0 0,0 31,0-31,0 0,0 0,0 34,0-34,0 0,0 35,0-35,-1 38,0 2,0 6,0 4,0 3,9-1,-9 0,0-6,0-7,0-9,1-7,0-9,0-14,0 12,0-12,0 0,0 0,0 10</inkml:trace>
  <inkml:trace contextRef="#ctx0" brushRef="#br0" timeOffset="445844.8538">10712 10644,'0'0,"0"0,0 0,0 0,0 0,0 0,0 0,0 0,-2 135,2-135,0 38,0 9,-2 5,2 7,0 4,7 2,-8 3,9-3,-9-2,0 3,1-3,10-3,-10-2,-2-8,1-5,1-1,0-3,0-10,0-17,24-28,2-33</inkml:trace>
  <inkml:trace contextRef="#ctx0" brushRef="#br0" timeOffset="446883.0614">11761 10567,'0'0,"0"0,0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0,-129 27,129-27,0 0,0 0,-20-14,20 14,0 0,-25-9,25 9,-24-10,-1 0,-6 1,-25 2,1 5,6 2,7 1,31-1,10 12,-14-12,6 14,-2-5,-5 9,-1 9,-4 9,5 10,4 5,-2 5,1 2,3-2,-7-8,5-6,12-10,-9-9,9-9,8-14,4 0,7 0,13 0,19-1,17 11,22 1,5 14,8 18,-6 13,-10 27,-9 13,-24 7,-28-2,-27-3,-33-6,-25 1,-32 3,-33-1,-36-4,-30-1,-21-1,-3-7,21-9,23-15,37-18,34-8,24 1,23-7</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3/4/2013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3/4/2013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3/4/2013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3/4/2013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40.emf"/></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5.xml"/></Relationships>
</file>

<file path=ppt/slides/_rels/slide2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30.emf"/></Relationships>
</file>

<file path=ppt/slides/_rels/slide2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42.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43.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44.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7.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8.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49.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 Exercises</a:t>
            </a:r>
            <a:endParaRPr lang="en-US" dirty="0"/>
          </a:p>
        </p:txBody>
      </p:sp>
    </p:spTree>
    <p:extLst>
      <p:ext uri="{BB962C8B-B14F-4D97-AF65-F5344CB8AC3E}">
        <p14:creationId xmlns:p14="http://schemas.microsoft.com/office/powerpoint/2010/main" val="2886285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16, 7, 28, 31, 67, 28, 29, 73, </a:t>
            </a:r>
            <a:r>
              <a:rPr lang="en-US" dirty="0" smtClean="0"/>
              <a:t>99, 43, 218</a:t>
            </a:r>
            <a:endParaRPr lang="en-US" dirty="0"/>
          </a:p>
          <a:p>
            <a:r>
              <a:rPr lang="en-US" dirty="0" smtClean="0"/>
              <a:t>How many probes?</a:t>
            </a:r>
          </a:p>
          <a:p>
            <a:pPr lvl="1"/>
            <a:r>
              <a:rPr lang="en-US" dirty="0" smtClean="0"/>
              <a:t>22</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07878139"/>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73</a:t>
                      </a:r>
                      <a:endParaRPr lang="en-US" dirty="0"/>
                    </a:p>
                  </a:txBody>
                  <a:tcPr/>
                </a:tc>
              </a:tr>
              <a:tr h="348811">
                <a:tc>
                  <a:txBody>
                    <a:bodyPr/>
                    <a:lstStyle/>
                    <a:p>
                      <a:r>
                        <a:rPr lang="en-US" dirty="0" smtClean="0"/>
                        <a:t>1</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r>
                        <a:rPr lang="en-US" dirty="0" smtClean="0"/>
                        <a:t>31</a:t>
                      </a:r>
                      <a:endParaRPr lang="en-US" dirty="0"/>
                    </a:p>
                  </a:txBody>
                  <a:tcPr/>
                </a:tc>
              </a:tr>
              <a:tr h="348811">
                <a:tc>
                  <a:txBody>
                    <a:bodyPr/>
                    <a:lstStyle/>
                    <a:p>
                      <a:r>
                        <a:rPr lang="en-US" dirty="0" smtClean="0"/>
                        <a:t>3</a:t>
                      </a:r>
                      <a:endParaRPr lang="en-US" dirty="0"/>
                    </a:p>
                  </a:txBody>
                  <a:tcPr/>
                </a:tc>
                <a:tc>
                  <a:txBody>
                    <a:bodyPr/>
                    <a:lstStyle/>
                    <a:p>
                      <a:r>
                        <a:rPr lang="en-US" dirty="0" smtClean="0"/>
                        <a:t>43</a:t>
                      </a:r>
                      <a:endParaRPr lang="en-US" dirty="0"/>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67</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r>
                        <a:rPr lang="en-US" dirty="0" smtClean="0"/>
                        <a:t>218</a:t>
                      </a:r>
                      <a:endParaRPr lang="en-US" dirty="0"/>
                    </a:p>
                  </a:txBody>
                  <a:tcPr/>
                </a:tc>
              </a:tr>
              <a:tr h="348811">
                <a:tc>
                  <a:txBody>
                    <a:bodyPr/>
                    <a:lstStyle/>
                    <a:p>
                      <a:r>
                        <a:rPr lang="en-US" dirty="0" smtClean="0"/>
                        <a:t>11</a:t>
                      </a:r>
                      <a:endParaRPr lang="en-US" dirty="0"/>
                    </a:p>
                  </a:txBody>
                  <a:tcPr/>
                </a:tc>
                <a:tc>
                  <a:txBody>
                    <a:bodyPr/>
                    <a:lstStyle/>
                    <a:p>
                      <a:endParaRPr lang="en-US" dirty="0"/>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100424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086959872"/>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87480" y="1736640"/>
              <a:ext cx="6377760" cy="4989600"/>
            </p14:xfrm>
          </p:contentPart>
        </mc:Choice>
        <mc:Fallback>
          <p:pic>
            <p:nvPicPr>
              <p:cNvPr id="4" name="Ink 3"/>
              <p:cNvPicPr/>
              <p:nvPr/>
            </p:nvPicPr>
            <p:blipFill>
              <a:blip r:embed="rId3"/>
              <a:stretch>
                <a:fillRect/>
              </a:stretch>
            </p:blipFill>
            <p:spPr>
              <a:xfrm>
                <a:off x="978120" y="1727280"/>
                <a:ext cx="6396480" cy="5008320"/>
              </a:xfrm>
              <a:prstGeom prst="rect">
                <a:avLst/>
              </a:prstGeom>
            </p:spPr>
          </p:pic>
        </mc:Fallback>
      </mc:AlternateContent>
    </p:spTree>
    <p:extLst>
      <p:ext uri="{BB962C8B-B14F-4D97-AF65-F5344CB8AC3E}">
        <p14:creationId xmlns:p14="http://schemas.microsoft.com/office/powerpoint/2010/main" val="1264868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16, 7, 28, 31, 67, 28, 29, 73, 99, 43, 218</a:t>
            </a:r>
          </a:p>
          <a:p>
            <a:r>
              <a:rPr lang="en-US" dirty="0" smtClean="0"/>
              <a:t>How many probes?</a:t>
            </a:r>
          </a:p>
          <a:p>
            <a:pPr lvl="1"/>
            <a:r>
              <a:rPr lang="en-US" dirty="0" smtClean="0"/>
              <a:t>18</a:t>
            </a:r>
          </a:p>
          <a:p>
            <a:pPr lvl="1"/>
            <a:r>
              <a:rPr lang="en-US" dirty="0" smtClean="0"/>
              <a:t>43 couldn’t insert (I went to 40)</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207415082"/>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  </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r>
                        <a:rPr lang="en-US" dirty="0" smtClean="0"/>
                        <a:t>31</a:t>
                      </a:r>
                      <a:endParaRPr lang="en-US" dirty="0"/>
                    </a:p>
                  </a:txBody>
                  <a:tcPr/>
                </a:tc>
              </a:tr>
              <a:tr h="348811">
                <a:tc>
                  <a:txBody>
                    <a:bodyPr/>
                    <a:lstStyle/>
                    <a:p>
                      <a:r>
                        <a:rPr lang="en-US" dirty="0" smtClean="0"/>
                        <a:t>3    245 260 275</a:t>
                      </a:r>
                      <a:endParaRPr lang="en-US" dirty="0"/>
                    </a:p>
                  </a:txBody>
                  <a:tcPr/>
                </a:tc>
                <a:tc>
                  <a:txBody>
                    <a:bodyPr/>
                    <a:lstStyle/>
                    <a:p>
                      <a:endParaRPr lang="en-US" dirty="0"/>
                    </a:p>
                  </a:txBody>
                  <a:tcPr/>
                </a:tc>
              </a:tr>
              <a:tr h="348811">
                <a:tc>
                  <a:txBody>
                    <a:bodyPr/>
                    <a:lstStyle/>
                    <a:p>
                      <a:r>
                        <a:rPr lang="en-US" dirty="0" smtClean="0"/>
                        <a:t>4</a:t>
                      </a:r>
                      <a:endParaRPr lang="en-US" dirty="0"/>
                    </a:p>
                  </a:txBody>
                  <a:tcPr/>
                </a:tc>
                <a:tc>
                  <a:txBody>
                    <a:bodyPr/>
                    <a:lstStyle/>
                    <a:p>
                      <a:r>
                        <a:rPr lang="en-US" dirty="0" smtClean="0"/>
                        <a:t>73</a:t>
                      </a:r>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dirty="0"/>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67</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endParaRPr lang="en-US" dirty="0"/>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r>
                        <a:rPr lang="en-US" dirty="0" smtClean="0"/>
                        <a:t>218</a:t>
                      </a:r>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659521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Chaining</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1569535478"/>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346840" y="1742040"/>
              <a:ext cx="5691960" cy="5001480"/>
            </p14:xfrm>
          </p:contentPart>
        </mc:Choice>
        <mc:Fallback>
          <p:pic>
            <p:nvPicPr>
              <p:cNvPr id="4" name="Ink 3"/>
              <p:cNvPicPr/>
              <p:nvPr/>
            </p:nvPicPr>
            <p:blipFill>
              <a:blip r:embed="rId3"/>
              <a:stretch>
                <a:fillRect/>
              </a:stretch>
            </p:blipFill>
            <p:spPr>
              <a:xfrm>
                <a:off x="2337480" y="1732680"/>
                <a:ext cx="5710680" cy="5020200"/>
              </a:xfrm>
              <a:prstGeom prst="rect">
                <a:avLst/>
              </a:prstGeom>
            </p:spPr>
          </p:pic>
        </mc:Fallback>
      </mc:AlternateContent>
    </p:spTree>
    <p:extLst>
      <p:ext uri="{BB962C8B-B14F-4D97-AF65-F5344CB8AC3E}">
        <p14:creationId xmlns:p14="http://schemas.microsoft.com/office/powerpoint/2010/main" val="17287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Chaining</a:t>
            </a:r>
            <a:endParaRPr lang="en-US" dirty="0"/>
          </a:p>
          <a:p>
            <a:r>
              <a:rPr lang="en-US" dirty="0"/>
              <a:t>Insert 16, 7, 28, 31, 67, 28, 29, 73, 99, 43, 218</a:t>
            </a:r>
          </a:p>
          <a:p>
            <a:r>
              <a:rPr lang="en-US" dirty="0" smtClean="0"/>
              <a:t>How many probes?</a:t>
            </a:r>
          </a:p>
          <a:p>
            <a:r>
              <a:rPr lang="en-US" dirty="0" smtClean="0"/>
              <a:t>16</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2234952704"/>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r>
                        <a:rPr lang="en-US" dirty="0" smtClean="0"/>
                        <a:t>16-&gt;31</a:t>
                      </a:r>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7-&gt;67</a:t>
                      </a:r>
                      <a:endParaRPr lang="en-US" dirty="0"/>
                    </a:p>
                  </a:txBody>
                  <a:tcPr/>
                </a:tc>
              </a:tr>
              <a:tr h="348811">
                <a:tc>
                  <a:txBody>
                    <a:bodyPr/>
                    <a:lstStyle/>
                    <a:p>
                      <a:r>
                        <a:rPr lang="en-US" dirty="0" smtClean="0"/>
                        <a:t>8</a:t>
                      </a:r>
                      <a:endParaRPr lang="en-US" dirty="0"/>
                    </a:p>
                  </a:txBody>
                  <a:tcPr/>
                </a:tc>
                <a:tc>
                  <a:txBody>
                    <a:bodyPr/>
                    <a:lstStyle/>
                    <a:p>
                      <a:r>
                        <a:rPr lang="en-US" dirty="0" smtClean="0"/>
                        <a:t>8</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28-&gt;73-&gt;43</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2930477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4</a:t>
            </a:r>
          </a:p>
        </p:txBody>
      </p:sp>
      <p:sp>
        <p:nvSpPr>
          <p:cNvPr id="3" name="Content Placeholder 2"/>
          <p:cNvSpPr>
            <a:spLocks noGrp="1"/>
          </p:cNvSpPr>
          <p:nvPr>
            <p:ph sz="half" idx="1"/>
          </p:nvPr>
        </p:nvSpPr>
        <p:spPr/>
        <p:txBody>
          <a:bodyPr/>
          <a:lstStyle/>
          <a:p>
            <a:r>
              <a:rPr lang="en-US" dirty="0" smtClean="0"/>
              <a:t>Double hash %13 + 1</a:t>
            </a:r>
            <a:endParaRPr lang="en-US" dirty="0"/>
          </a:p>
          <a:p>
            <a:r>
              <a:rPr lang="en-US" dirty="0"/>
              <a:t>Insert 16, 7, 28, 31, 67, 28, 29, 73, 99, 43, 218</a:t>
            </a:r>
          </a:p>
          <a:p>
            <a:r>
              <a:rPr lang="en-US" dirty="0" smtClean="0"/>
              <a:t>How many probes?</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3511970965"/>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0640" y="1713600"/>
              <a:ext cx="7965720" cy="5042160"/>
            </p14:xfrm>
          </p:contentPart>
        </mc:Choice>
        <mc:Fallback>
          <p:pic>
            <p:nvPicPr>
              <p:cNvPr id="4" name="Ink 3"/>
              <p:cNvPicPr/>
              <p:nvPr/>
            </p:nvPicPr>
            <p:blipFill>
              <a:blip r:embed="rId3"/>
              <a:stretch>
                <a:fillRect/>
              </a:stretch>
            </p:blipFill>
            <p:spPr>
              <a:xfrm>
                <a:off x="881280" y="1704240"/>
                <a:ext cx="7984440" cy="5060880"/>
              </a:xfrm>
              <a:prstGeom prst="rect">
                <a:avLst/>
              </a:prstGeom>
            </p:spPr>
          </p:pic>
        </mc:Fallback>
      </mc:AlternateContent>
    </p:spTree>
    <p:extLst>
      <p:ext uri="{BB962C8B-B14F-4D97-AF65-F5344CB8AC3E}">
        <p14:creationId xmlns:p14="http://schemas.microsoft.com/office/powerpoint/2010/main" val="1270306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4</a:t>
            </a:r>
          </a:p>
        </p:txBody>
      </p:sp>
      <p:sp>
        <p:nvSpPr>
          <p:cNvPr id="3" name="Content Placeholder 2"/>
          <p:cNvSpPr>
            <a:spLocks noGrp="1"/>
          </p:cNvSpPr>
          <p:nvPr>
            <p:ph sz="half" idx="1"/>
          </p:nvPr>
        </p:nvSpPr>
        <p:spPr/>
        <p:txBody>
          <a:bodyPr/>
          <a:lstStyle/>
          <a:p>
            <a:r>
              <a:rPr lang="en-US" dirty="0" smtClean="0"/>
              <a:t>Double hash %13 + 1</a:t>
            </a:r>
            <a:endParaRPr lang="en-US" dirty="0"/>
          </a:p>
          <a:p>
            <a:r>
              <a:rPr lang="en-US" dirty="0"/>
              <a:t>Insert 16, 7, 28, 31, 67, 28, 29, 73, 99, 43, 218</a:t>
            </a:r>
          </a:p>
          <a:p>
            <a:r>
              <a:rPr lang="en-US" dirty="0" smtClean="0"/>
              <a:t>How many probes?</a:t>
            </a:r>
          </a:p>
          <a:p>
            <a:pPr lvl="1"/>
            <a:r>
              <a:rPr lang="en-US" dirty="0" smtClean="0"/>
              <a:t>15</a:t>
            </a:r>
            <a:endParaRPr lang="en-US" dirty="0"/>
          </a:p>
          <a:p>
            <a:pPr lvl="1"/>
            <a:r>
              <a:rPr lang="en-US" dirty="0" smtClean="0"/>
              <a:t>Cannot insert 73 because 9*5 = 15*3</a:t>
            </a:r>
            <a:endParaRPr lang="en-US" dirty="0"/>
          </a:p>
        </p:txBody>
      </p:sp>
      <p:graphicFrame>
        <p:nvGraphicFramePr>
          <p:cNvPr id="6" name="Content Placeholder 4"/>
          <p:cNvGraphicFramePr>
            <a:graphicFrameLocks noGrp="1"/>
          </p:cNvGraphicFramePr>
          <p:nvPr>
            <p:ph sz="half" idx="2"/>
            <p:extLst>
              <p:ext uri="{D42A27DB-BD31-4B8C-83A1-F6EECF244321}">
                <p14:modId xmlns:p14="http://schemas.microsoft.com/office/powerpoint/2010/main" val="1992574195"/>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r>
                        <a:rPr lang="en-US" dirty="0" smtClean="0"/>
                        <a:t>16</a:t>
                      </a:r>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r>
                        <a:rPr lang="en-US" dirty="0" smtClean="0"/>
                        <a:t>43</a:t>
                      </a:r>
                      <a:endParaRPr lang="en-US" dirty="0"/>
                    </a:p>
                  </a:txBody>
                  <a:tcPr/>
                </a:tc>
              </a:tr>
              <a:tr h="348811">
                <a:tc>
                  <a:txBody>
                    <a:bodyPr/>
                    <a:lstStyle/>
                    <a:p>
                      <a:r>
                        <a:rPr lang="en-US" dirty="0" smtClean="0"/>
                        <a:t>4</a:t>
                      </a:r>
                      <a:endParaRPr lang="en-US" dirty="0"/>
                    </a:p>
                  </a:txBody>
                  <a:tcPr/>
                </a:tc>
                <a:tc>
                  <a:txBody>
                    <a:bodyPr/>
                    <a:lstStyle/>
                    <a:p>
                      <a:r>
                        <a:rPr lang="en-US" dirty="0" smtClean="0"/>
                        <a:t>31</a:t>
                      </a:r>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r>
                        <a:rPr lang="en-US" dirty="0" smtClean="0"/>
                        <a:t>7</a:t>
                      </a:r>
                      <a:endParaRPr lang="en-US" dirty="0"/>
                    </a:p>
                  </a:txBody>
                  <a:tcPr/>
                </a:tc>
              </a:tr>
              <a:tr h="348811">
                <a:tc>
                  <a:txBody>
                    <a:bodyPr/>
                    <a:lstStyle/>
                    <a:p>
                      <a:r>
                        <a:rPr lang="en-US" dirty="0" smtClean="0"/>
                        <a:t>8</a:t>
                      </a:r>
                      <a:endParaRPr lang="en-US" dirty="0"/>
                    </a:p>
                  </a:txBody>
                  <a:tcPr/>
                </a:tc>
                <a:tc>
                  <a:txBody>
                    <a:bodyPr/>
                    <a:lstStyle/>
                    <a:p>
                      <a:r>
                        <a:rPr lang="en-US" dirty="0" smtClean="0"/>
                        <a:t>218</a:t>
                      </a:r>
                      <a:endParaRPr lang="en-US" dirty="0"/>
                    </a:p>
                  </a:txBody>
                  <a:tcPr/>
                </a:tc>
              </a:tr>
              <a:tr h="348811">
                <a:tc>
                  <a:txBody>
                    <a:bodyPr/>
                    <a:lstStyle/>
                    <a:p>
                      <a:r>
                        <a:rPr lang="en-US" dirty="0" smtClean="0"/>
                        <a:t>9</a:t>
                      </a:r>
                      <a:endParaRPr lang="en-US" dirty="0"/>
                    </a:p>
                  </a:txBody>
                  <a:tcPr/>
                </a:tc>
                <a:tc>
                  <a:txBody>
                    <a:bodyPr/>
                    <a:lstStyle/>
                    <a:p>
                      <a:r>
                        <a:rPr lang="en-US" dirty="0" smtClean="0"/>
                        <a:t>99</a:t>
                      </a:r>
                      <a:endParaRPr lang="en-US" dirty="0"/>
                    </a:p>
                  </a:txBody>
                  <a:tcPr/>
                </a:tc>
              </a:tr>
              <a:tr h="348811">
                <a:tc>
                  <a:txBody>
                    <a:bodyPr/>
                    <a:lstStyle/>
                    <a:p>
                      <a:r>
                        <a:rPr lang="en-US" dirty="0" smtClean="0"/>
                        <a:t>10</a:t>
                      </a:r>
                      <a:endParaRPr lang="en-US" dirty="0"/>
                    </a:p>
                  </a:txBody>
                  <a:tcPr/>
                </a:tc>
                <a:tc>
                  <a:txBody>
                    <a:bodyPr/>
                    <a:lstStyle/>
                    <a:p>
                      <a:r>
                        <a:rPr lang="en-US" dirty="0" smtClean="0"/>
                        <a:t>67</a:t>
                      </a:r>
                      <a:endParaRPr lang="en-US" dirty="0"/>
                    </a:p>
                  </a:txBody>
                  <a:tcPr/>
                </a:tc>
              </a:tr>
              <a:tr h="348811">
                <a:tc>
                  <a:txBody>
                    <a:bodyPr/>
                    <a:lstStyle/>
                    <a:p>
                      <a:r>
                        <a:rPr lang="en-US" dirty="0" smtClean="0"/>
                        <a:t>11</a:t>
                      </a:r>
                      <a:endParaRPr lang="en-US" dirty="0"/>
                    </a:p>
                  </a:txBody>
                  <a:tcPr/>
                </a:tc>
                <a:tc>
                  <a:txBody>
                    <a:bodyPr/>
                    <a:lstStyle/>
                    <a:p>
                      <a:endParaRPr lang="en-US" dirty="0"/>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r>
                        <a:rPr lang="en-US" dirty="0" smtClean="0"/>
                        <a:t>28</a:t>
                      </a:r>
                      <a:endParaRPr lang="en-US" dirty="0"/>
                    </a:p>
                  </a:txBody>
                  <a:tcPr/>
                </a:tc>
              </a:tr>
              <a:tr h="348811">
                <a:tc>
                  <a:txBody>
                    <a:bodyPr/>
                    <a:lstStyle/>
                    <a:p>
                      <a:r>
                        <a:rPr lang="en-US" dirty="0" smtClean="0"/>
                        <a:t>14</a:t>
                      </a:r>
                      <a:endParaRPr lang="en-US" dirty="0"/>
                    </a:p>
                  </a:txBody>
                  <a:tcPr/>
                </a:tc>
                <a:tc>
                  <a:txBody>
                    <a:bodyPr/>
                    <a:lstStyle/>
                    <a:p>
                      <a:r>
                        <a:rPr lang="en-US" dirty="0" smtClean="0"/>
                        <a:t>29</a:t>
                      </a:r>
                      <a:endParaRPr lang="en-US" dirty="0"/>
                    </a:p>
                  </a:txBody>
                  <a:tcPr/>
                </a:tc>
              </a:tr>
            </a:tbl>
          </a:graphicData>
        </a:graphic>
      </p:graphicFrame>
    </p:spTree>
    <p:extLst>
      <p:ext uri="{BB962C8B-B14F-4D97-AF65-F5344CB8AC3E}">
        <p14:creationId xmlns:p14="http://schemas.microsoft.com/office/powerpoint/2010/main" val="286375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smtClean="0"/>
              <a:t>Primary Clustering- Didn’t initially hash to same location, but had to compete for successive</a:t>
            </a:r>
          </a:p>
          <a:p>
            <a:r>
              <a:rPr lang="en-US" dirty="0" smtClean="0"/>
              <a:t>Secondary Clustering- Hashed to the same place, and continued competing</a:t>
            </a:r>
          </a:p>
          <a:p>
            <a:r>
              <a:rPr lang="en-US" dirty="0" smtClean="0"/>
              <a:t>Non-Clustering</a:t>
            </a:r>
          </a:p>
        </p:txBody>
      </p:sp>
    </p:spTree>
    <p:extLst>
      <p:ext uri="{BB962C8B-B14F-4D97-AF65-F5344CB8AC3E}">
        <p14:creationId xmlns:p14="http://schemas.microsoft.com/office/powerpoint/2010/main" val="982508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Insert 10, 105, 18, 9</a:t>
            </a:r>
            <a:endParaRPr lang="en-US" dirty="0"/>
          </a:p>
        </p:txBody>
      </p:sp>
      <p:pic>
        <p:nvPicPr>
          <p:cNvPr id="4" name="Picture 3"/>
          <p:cNvPicPr>
            <a:picLocks noChangeAspect="1"/>
          </p:cNvPicPr>
          <p:nvPr/>
        </p:nvPicPr>
        <p:blipFill>
          <a:blip r:embed="rId2"/>
          <a:stretch>
            <a:fillRect/>
          </a:stretch>
        </p:blipFill>
        <p:spPr>
          <a:xfrm>
            <a:off x="2057400" y="2780552"/>
            <a:ext cx="5016500" cy="33782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589200" y="3022920"/>
              <a:ext cx="2476800" cy="3151080"/>
            </p14:xfrm>
          </p:contentPart>
        </mc:Choice>
        <mc:Fallback xmlns="">
          <p:pic>
            <p:nvPicPr>
              <p:cNvPr id="5" name="Ink 4"/>
              <p:cNvPicPr/>
              <p:nvPr/>
            </p:nvPicPr>
            <p:blipFill>
              <a:blip r:embed="rId4"/>
              <a:stretch>
                <a:fillRect/>
              </a:stretch>
            </p:blipFill>
            <p:spPr>
              <a:xfrm>
                <a:off x="3579840" y="3013560"/>
                <a:ext cx="2495520" cy="3169800"/>
              </a:xfrm>
              <a:prstGeom prst="rect">
                <a:avLst/>
              </a:prstGeom>
            </p:spPr>
          </p:pic>
        </mc:Fallback>
      </mc:AlternateContent>
    </p:spTree>
    <p:extLst>
      <p:ext uri="{BB962C8B-B14F-4D97-AF65-F5344CB8AC3E}">
        <p14:creationId xmlns:p14="http://schemas.microsoft.com/office/powerpoint/2010/main" val="3004270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Put it in the array</a:t>
            </a:r>
            <a:endParaRPr lang="en-US" dirty="0"/>
          </a:p>
        </p:txBody>
      </p:sp>
      <p:pic>
        <p:nvPicPr>
          <p:cNvPr id="4" name="Picture 3"/>
          <p:cNvPicPr>
            <a:picLocks noChangeAspect="1"/>
          </p:cNvPicPr>
          <p:nvPr/>
        </p:nvPicPr>
        <p:blipFill>
          <a:blip r:embed="rId2"/>
          <a:stretch>
            <a:fillRect/>
          </a:stretch>
        </p:blipFill>
        <p:spPr>
          <a:xfrm>
            <a:off x="259645" y="3105453"/>
            <a:ext cx="5016500" cy="3378200"/>
          </a:xfrm>
          <a:prstGeom prst="rect">
            <a:avLst/>
          </a:prstGeom>
        </p:spPr>
      </p:pic>
      <p:graphicFrame>
        <p:nvGraphicFramePr>
          <p:cNvPr id="5" name="Content Placeholder 4"/>
          <p:cNvGraphicFramePr>
            <a:graphicFrameLocks/>
          </p:cNvGraphicFramePr>
          <p:nvPr>
            <p:extLst>
              <p:ext uri="{D42A27DB-BD31-4B8C-83A1-F6EECF244321}">
                <p14:modId xmlns:p14="http://schemas.microsoft.com/office/powerpoint/2010/main" val="307420479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a:p>
                  </a:txBody>
                  <a:tcPr/>
                </a:tc>
              </a:tr>
              <a:tr h="348811">
                <a:tc>
                  <a:txBody>
                    <a:bodyPr/>
                    <a:lstStyle/>
                    <a:p>
                      <a:r>
                        <a:rPr lang="en-US" dirty="0" smtClean="0"/>
                        <a:t>8</a:t>
                      </a:r>
                      <a:endParaRPr lang="en-US" dirty="0"/>
                    </a:p>
                  </a:txBody>
                  <a:tcPr/>
                </a:tc>
                <a:tc>
                  <a:txBody>
                    <a:bodyPr/>
                    <a:lstStyle/>
                    <a:p>
                      <a:endParaRPr lang="en-US"/>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22400" y="1508040"/>
              <a:ext cx="7880400" cy="4731120"/>
            </p14:xfrm>
          </p:contentPart>
        </mc:Choice>
        <mc:Fallback xmlns="">
          <p:pic>
            <p:nvPicPr>
              <p:cNvPr id="6" name="Ink 5"/>
              <p:cNvPicPr/>
              <p:nvPr/>
            </p:nvPicPr>
            <p:blipFill>
              <a:blip r:embed="rId4"/>
              <a:stretch>
                <a:fillRect/>
              </a:stretch>
            </p:blipFill>
            <p:spPr>
              <a:xfrm>
                <a:off x="113040" y="1498680"/>
                <a:ext cx="7899120" cy="4749840"/>
              </a:xfrm>
              <a:prstGeom prst="rect">
                <a:avLst/>
              </a:prstGeom>
            </p:spPr>
          </p:pic>
        </mc:Fallback>
      </mc:AlternateContent>
    </p:spTree>
    <p:extLst>
      <p:ext uri="{BB962C8B-B14F-4D97-AF65-F5344CB8AC3E}">
        <p14:creationId xmlns:p14="http://schemas.microsoft.com/office/powerpoint/2010/main" val="245588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lstStyle/>
          <a:p>
            <a:r>
              <a:rPr lang="en-US" dirty="0" smtClean="0"/>
              <a:t>A good hash function should be:</a:t>
            </a:r>
          </a:p>
          <a:p>
            <a:pPr lvl="1"/>
            <a:r>
              <a:rPr lang="en-US" dirty="0" smtClean="0"/>
              <a:t>Repeatable</a:t>
            </a:r>
          </a:p>
          <a:p>
            <a:pPr lvl="1"/>
            <a:r>
              <a:rPr lang="en-US" dirty="0" smtClean="0"/>
              <a:t>Fast to compute (don’t want to add complexity)</a:t>
            </a:r>
          </a:p>
          <a:p>
            <a:pPr lvl="1"/>
            <a:r>
              <a:rPr lang="en-US" dirty="0" smtClean="0"/>
              <a:t>Minimizes Collisions</a:t>
            </a:r>
          </a:p>
          <a:p>
            <a:pPr lvl="1"/>
            <a:r>
              <a:rPr lang="en-US" dirty="0" smtClean="0"/>
              <a:t>Utilizes the whole range of the table</a:t>
            </a:r>
          </a:p>
        </p:txBody>
      </p:sp>
    </p:spTree>
    <p:extLst>
      <p:ext uri="{BB962C8B-B14F-4D97-AF65-F5344CB8AC3E}">
        <p14:creationId xmlns:p14="http://schemas.microsoft.com/office/powerpoint/2010/main" val="1748914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Insert 10, 105, 18, 9</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482764943"/>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19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3</a:t>
                      </a:r>
                      <a:endParaRPr lang="en-US" dirty="0"/>
                    </a:p>
                  </a:txBody>
                  <a:tcPr/>
                </a:tc>
              </a:tr>
              <a:tr h="348811">
                <a:tc>
                  <a:txBody>
                    <a:bodyPr/>
                    <a:lstStyle/>
                    <a:p>
                      <a:r>
                        <a:rPr lang="en-US" dirty="0" smtClean="0"/>
                        <a:t>5</a:t>
                      </a:r>
                      <a:endParaRPr lang="en-US" dirty="0"/>
                    </a:p>
                  </a:txBody>
                  <a:tcPr/>
                </a:tc>
                <a:tc>
                  <a:txBody>
                    <a:bodyPr/>
                    <a:lstStyle/>
                    <a:p>
                      <a:r>
                        <a:rPr lang="en-US" dirty="0" smtClean="0"/>
                        <a:t>25</a:t>
                      </a:r>
                      <a:endParaRPr lang="en-US" dirty="0"/>
                    </a:p>
                  </a:txBody>
                  <a:tcPr/>
                </a:tc>
              </a:tr>
              <a:tr h="348811">
                <a:tc>
                  <a:txBody>
                    <a:bodyPr/>
                    <a:lstStyle/>
                    <a:p>
                      <a:r>
                        <a:rPr lang="en-US" dirty="0" smtClean="0"/>
                        <a:t>6</a:t>
                      </a:r>
                      <a:endParaRPr lang="en-US" dirty="0"/>
                    </a:p>
                  </a:txBody>
                  <a:tcPr/>
                </a:tc>
                <a:tc>
                  <a:txBody>
                    <a:bodyPr/>
                    <a:lstStyle/>
                    <a:p>
                      <a:r>
                        <a:rPr lang="en-US" dirty="0" smtClean="0"/>
                        <a:t>1</a:t>
                      </a:r>
                      <a:endParaRPr lang="en-US" dirty="0"/>
                    </a:p>
                  </a:txBody>
                  <a:tcPr/>
                </a:tc>
              </a:tr>
              <a:tr h="348811">
                <a:tc>
                  <a:txBody>
                    <a:bodyPr/>
                    <a:lstStyle/>
                    <a:p>
                      <a:r>
                        <a:rPr lang="en-US" dirty="0" smtClean="0"/>
                        <a:t>7</a:t>
                      </a:r>
                      <a:endParaRPr lang="en-US" dirty="0"/>
                    </a:p>
                  </a:txBody>
                  <a:tcPr/>
                </a:tc>
                <a:tc>
                  <a:txBody>
                    <a:bodyPr/>
                    <a:lstStyle/>
                    <a:p>
                      <a:r>
                        <a:rPr lang="en-US" dirty="0" smtClean="0"/>
                        <a:t>2</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29600" y="1450440"/>
              <a:ext cx="7827840" cy="4575600"/>
            </p14:xfrm>
          </p:contentPart>
        </mc:Choice>
        <mc:Fallback xmlns="">
          <p:pic>
            <p:nvPicPr>
              <p:cNvPr id="4" name="Ink 3"/>
              <p:cNvPicPr/>
              <p:nvPr/>
            </p:nvPicPr>
            <p:blipFill>
              <a:blip r:embed="rId3"/>
              <a:stretch>
                <a:fillRect/>
              </a:stretch>
            </p:blipFill>
            <p:spPr>
              <a:xfrm>
                <a:off x="1020240" y="1441080"/>
                <a:ext cx="7846560" cy="4594320"/>
              </a:xfrm>
              <a:prstGeom prst="rect">
                <a:avLst/>
              </a:prstGeom>
            </p:spPr>
          </p:pic>
        </mc:Fallback>
      </mc:AlternateContent>
    </p:spTree>
    <p:extLst>
      <p:ext uri="{BB962C8B-B14F-4D97-AF65-F5344CB8AC3E}">
        <p14:creationId xmlns:p14="http://schemas.microsoft.com/office/powerpoint/2010/main" val="3608586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Delete largest, then delete again for next largest</a:t>
            </a:r>
            <a:endParaRPr lang="en-US" dirty="0"/>
          </a:p>
        </p:txBody>
      </p:sp>
      <p:pic>
        <p:nvPicPr>
          <p:cNvPr id="4" name="Picture 3"/>
          <p:cNvPicPr>
            <a:picLocks noChangeAspect="1"/>
          </p:cNvPicPr>
          <p:nvPr/>
        </p:nvPicPr>
        <p:blipFill>
          <a:blip r:embed="rId2"/>
          <a:stretch>
            <a:fillRect/>
          </a:stretch>
        </p:blipFill>
        <p:spPr>
          <a:xfrm>
            <a:off x="726141" y="2780552"/>
            <a:ext cx="5016500" cy="33782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864000" y="2847960"/>
              <a:ext cx="5116680" cy="3496680"/>
            </p14:xfrm>
          </p:contentPart>
        </mc:Choice>
        <mc:Fallback xmlns="">
          <p:pic>
            <p:nvPicPr>
              <p:cNvPr id="5" name="Ink 4"/>
              <p:cNvPicPr/>
              <p:nvPr/>
            </p:nvPicPr>
            <p:blipFill>
              <a:blip r:embed="rId4"/>
              <a:stretch>
                <a:fillRect/>
              </a:stretch>
            </p:blipFill>
            <p:spPr>
              <a:xfrm>
                <a:off x="854640" y="2838600"/>
                <a:ext cx="5135400" cy="3515400"/>
              </a:xfrm>
              <a:prstGeom prst="rect">
                <a:avLst/>
              </a:prstGeom>
            </p:spPr>
          </p:pic>
        </mc:Fallback>
      </mc:AlternateContent>
    </p:spTree>
    <p:extLst>
      <p:ext uri="{BB962C8B-B14F-4D97-AF65-F5344CB8AC3E}">
        <p14:creationId xmlns:p14="http://schemas.microsoft.com/office/powerpoint/2010/main" val="3808788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a:xfrm>
            <a:off x="726142" y="1586753"/>
            <a:ext cx="4530644" cy="4571999"/>
          </a:xfrm>
        </p:spPr>
        <p:txBody>
          <a:bodyPr/>
          <a:lstStyle/>
          <a:p>
            <a:r>
              <a:rPr lang="en-US" dirty="0" smtClean="0"/>
              <a:t>Delete largest, then delete again for next largest</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35791920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19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3</a:t>
                      </a:r>
                      <a:endParaRPr lang="en-US" dirty="0"/>
                    </a:p>
                  </a:txBody>
                  <a:tcPr/>
                </a:tc>
              </a:tr>
              <a:tr h="348811">
                <a:tc>
                  <a:txBody>
                    <a:bodyPr/>
                    <a:lstStyle/>
                    <a:p>
                      <a:r>
                        <a:rPr lang="en-US" dirty="0" smtClean="0"/>
                        <a:t>5</a:t>
                      </a:r>
                      <a:endParaRPr lang="en-US" dirty="0"/>
                    </a:p>
                  </a:txBody>
                  <a:tcPr/>
                </a:tc>
                <a:tc>
                  <a:txBody>
                    <a:bodyPr/>
                    <a:lstStyle/>
                    <a:p>
                      <a:r>
                        <a:rPr lang="en-US" dirty="0" smtClean="0"/>
                        <a:t>25</a:t>
                      </a:r>
                      <a:endParaRPr lang="en-US" dirty="0"/>
                    </a:p>
                  </a:txBody>
                  <a:tcPr/>
                </a:tc>
              </a:tr>
              <a:tr h="348811">
                <a:tc>
                  <a:txBody>
                    <a:bodyPr/>
                    <a:lstStyle/>
                    <a:p>
                      <a:r>
                        <a:rPr lang="en-US" dirty="0" smtClean="0"/>
                        <a:t>6</a:t>
                      </a:r>
                      <a:endParaRPr lang="en-US" dirty="0"/>
                    </a:p>
                  </a:txBody>
                  <a:tcPr/>
                </a:tc>
                <a:tc>
                  <a:txBody>
                    <a:bodyPr/>
                    <a:lstStyle/>
                    <a:p>
                      <a:r>
                        <a:rPr lang="en-US" dirty="0" smtClean="0"/>
                        <a:t>1</a:t>
                      </a:r>
                      <a:endParaRPr lang="en-US" dirty="0"/>
                    </a:p>
                  </a:txBody>
                  <a:tcPr/>
                </a:tc>
              </a:tr>
              <a:tr h="348811">
                <a:tc>
                  <a:txBody>
                    <a:bodyPr/>
                    <a:lstStyle/>
                    <a:p>
                      <a:r>
                        <a:rPr lang="en-US" dirty="0" smtClean="0"/>
                        <a:t>7</a:t>
                      </a:r>
                      <a:endParaRPr lang="en-US" dirty="0"/>
                    </a:p>
                  </a:txBody>
                  <a:tcPr/>
                </a:tc>
                <a:tc>
                  <a:txBody>
                    <a:bodyPr/>
                    <a:lstStyle/>
                    <a:p>
                      <a:r>
                        <a:rPr lang="en-US" dirty="0" smtClean="0"/>
                        <a:t>2</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endParaRPr lang="en-US"/>
                    </a:p>
                  </a:txBody>
                  <a:tcPr/>
                </a:tc>
              </a:tr>
              <a:tr h="348811">
                <a:tc>
                  <a:txBody>
                    <a:bodyPr/>
                    <a:lstStyle/>
                    <a:p>
                      <a:r>
                        <a:rPr lang="en-US" dirty="0" smtClean="0"/>
                        <a:t>10</a:t>
                      </a:r>
                      <a:endParaRPr lang="en-US" dirty="0"/>
                    </a:p>
                  </a:txBody>
                  <a:tcPr/>
                </a:tc>
                <a:tc>
                  <a:txBody>
                    <a:bodyPr/>
                    <a:lstStyle/>
                    <a:p>
                      <a:endParaRPr lang="en-US"/>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30720" y="1413360"/>
              <a:ext cx="7506360" cy="3165120"/>
            </p14:xfrm>
          </p:contentPart>
        </mc:Choice>
        <mc:Fallback xmlns="">
          <p:pic>
            <p:nvPicPr>
              <p:cNvPr id="4" name="Ink 3"/>
              <p:cNvPicPr/>
              <p:nvPr/>
            </p:nvPicPr>
            <p:blipFill>
              <a:blip r:embed="rId3"/>
              <a:stretch>
                <a:fillRect/>
              </a:stretch>
            </p:blipFill>
            <p:spPr>
              <a:xfrm>
                <a:off x="1521360" y="1404000"/>
                <a:ext cx="7525080" cy="3183840"/>
              </a:xfrm>
              <a:prstGeom prst="rect">
                <a:avLst/>
              </a:prstGeom>
            </p:spPr>
          </p:pic>
        </mc:Fallback>
      </mc:AlternateContent>
    </p:spTree>
    <p:extLst>
      <p:ext uri="{BB962C8B-B14F-4D97-AF65-F5344CB8AC3E}">
        <p14:creationId xmlns:p14="http://schemas.microsoft.com/office/powerpoint/2010/main" val="2429647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Are these leftist heaps?</a:t>
            </a:r>
            <a:endParaRPr lang="en-US" dirty="0"/>
          </a:p>
        </p:txBody>
      </p:sp>
      <p:pic>
        <p:nvPicPr>
          <p:cNvPr id="6" name="Picture 5"/>
          <p:cNvPicPr>
            <a:picLocks noChangeAspect="1"/>
          </p:cNvPicPr>
          <p:nvPr/>
        </p:nvPicPr>
        <p:blipFill>
          <a:blip r:embed="rId2"/>
          <a:stretch>
            <a:fillRect/>
          </a:stretch>
        </p:blipFill>
        <p:spPr>
          <a:xfrm>
            <a:off x="0" y="2932952"/>
            <a:ext cx="3543300" cy="3225800"/>
          </a:xfrm>
          <a:prstGeom prst="rect">
            <a:avLst/>
          </a:prstGeom>
        </p:spPr>
      </p:pic>
      <p:pic>
        <p:nvPicPr>
          <p:cNvPr id="7" name="Picture 6"/>
          <p:cNvPicPr>
            <a:picLocks noChangeAspect="1"/>
          </p:cNvPicPr>
          <p:nvPr/>
        </p:nvPicPr>
        <p:blipFill>
          <a:blip r:embed="rId3"/>
          <a:stretch>
            <a:fillRect/>
          </a:stretch>
        </p:blipFill>
        <p:spPr>
          <a:xfrm>
            <a:off x="3691562" y="2705285"/>
            <a:ext cx="5418101" cy="376720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63080" y="2100960"/>
              <a:ext cx="9091440" cy="4572000"/>
            </p14:xfrm>
          </p:contentPart>
        </mc:Choice>
        <mc:Fallback xmlns="">
          <p:pic>
            <p:nvPicPr>
              <p:cNvPr id="4" name="Ink 3"/>
              <p:cNvPicPr/>
              <p:nvPr/>
            </p:nvPicPr>
            <p:blipFill>
              <a:blip r:embed="rId5"/>
              <a:stretch>
                <a:fillRect/>
              </a:stretch>
            </p:blipFill>
            <p:spPr>
              <a:xfrm>
                <a:off x="153720" y="2091600"/>
                <a:ext cx="9110160" cy="4590720"/>
              </a:xfrm>
              <a:prstGeom prst="rect">
                <a:avLst/>
              </a:prstGeom>
            </p:spPr>
          </p:pic>
        </mc:Fallback>
      </mc:AlternateContent>
    </p:spTree>
    <p:extLst>
      <p:ext uri="{BB962C8B-B14F-4D97-AF65-F5344CB8AC3E}">
        <p14:creationId xmlns:p14="http://schemas.microsoft.com/office/powerpoint/2010/main" val="811432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Are these leftist heaps?</a:t>
            </a:r>
            <a:endParaRPr lang="en-US" dirty="0"/>
          </a:p>
        </p:txBody>
      </p:sp>
      <p:pic>
        <p:nvPicPr>
          <p:cNvPr id="4" name="Picture 3"/>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573920" y="2504880"/>
              <a:ext cx="6200280" cy="2882880"/>
            </p14:xfrm>
          </p:contentPart>
        </mc:Choice>
        <mc:Fallback xmlns="">
          <p:pic>
            <p:nvPicPr>
              <p:cNvPr id="5" name="Ink 4"/>
              <p:cNvPicPr/>
              <p:nvPr/>
            </p:nvPicPr>
            <p:blipFill>
              <a:blip r:embed="rId4"/>
              <a:stretch>
                <a:fillRect/>
              </a:stretch>
            </p:blipFill>
            <p:spPr>
              <a:xfrm>
                <a:off x="1564560" y="2495520"/>
                <a:ext cx="6219000" cy="2901600"/>
              </a:xfrm>
              <a:prstGeom prst="rect">
                <a:avLst/>
              </a:prstGeom>
            </p:spPr>
          </p:pic>
        </mc:Fallback>
      </mc:AlternateContent>
    </p:spTree>
    <p:extLst>
      <p:ext uri="{BB962C8B-B14F-4D97-AF65-F5344CB8AC3E}">
        <p14:creationId xmlns:p14="http://schemas.microsoft.com/office/powerpoint/2010/main" val="1961950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9" name="Picture 8"/>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61360" y="2789640"/>
              <a:ext cx="5891040" cy="3223080"/>
            </p14:xfrm>
          </p:contentPart>
        </mc:Choice>
        <mc:Fallback xmlns="">
          <p:pic>
            <p:nvPicPr>
              <p:cNvPr id="4" name="Ink 3"/>
              <p:cNvPicPr/>
              <p:nvPr/>
            </p:nvPicPr>
            <p:blipFill>
              <a:blip r:embed="rId4"/>
              <a:stretch>
                <a:fillRect/>
              </a:stretch>
            </p:blipFill>
            <p:spPr>
              <a:xfrm>
                <a:off x="1152000" y="2780280"/>
                <a:ext cx="5909760" cy="3241800"/>
              </a:xfrm>
              <a:prstGeom prst="rect">
                <a:avLst/>
              </a:prstGeom>
            </p:spPr>
          </p:pic>
        </mc:Fallback>
      </mc:AlternateContent>
    </p:spTree>
    <p:extLst>
      <p:ext uri="{BB962C8B-B14F-4D97-AF65-F5344CB8AC3E}">
        <p14:creationId xmlns:p14="http://schemas.microsoft.com/office/powerpoint/2010/main" val="2650798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Insert 3</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80480" y="1593000"/>
              <a:ext cx="7947360" cy="5080680"/>
            </p14:xfrm>
          </p:contentPart>
        </mc:Choice>
        <mc:Fallback xmlns="">
          <p:pic>
            <p:nvPicPr>
              <p:cNvPr id="5" name="Ink 4"/>
              <p:cNvPicPr/>
              <p:nvPr/>
            </p:nvPicPr>
            <p:blipFill>
              <a:blip r:embed="rId4"/>
              <a:stretch>
                <a:fillRect/>
              </a:stretch>
            </p:blipFill>
            <p:spPr>
              <a:xfrm>
                <a:off x="771120" y="1583640"/>
                <a:ext cx="7966080" cy="5099400"/>
              </a:xfrm>
              <a:prstGeom prst="rect">
                <a:avLst/>
              </a:prstGeom>
            </p:spPr>
          </p:pic>
        </mc:Fallback>
      </mc:AlternateContent>
    </p:spTree>
    <p:extLst>
      <p:ext uri="{BB962C8B-B14F-4D97-AF65-F5344CB8AC3E}">
        <p14:creationId xmlns:p14="http://schemas.microsoft.com/office/powerpoint/2010/main" val="4245088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Insert 4</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307240" y="1472760"/>
              <a:ext cx="6671880" cy="3355920"/>
            </p14:xfrm>
          </p:contentPart>
        </mc:Choice>
        <mc:Fallback xmlns="">
          <p:pic>
            <p:nvPicPr>
              <p:cNvPr id="5" name="Ink 4"/>
              <p:cNvPicPr/>
              <p:nvPr/>
            </p:nvPicPr>
            <p:blipFill>
              <a:blip r:embed="rId4"/>
              <a:stretch>
                <a:fillRect/>
              </a:stretch>
            </p:blipFill>
            <p:spPr>
              <a:xfrm>
                <a:off x="2297880" y="1463400"/>
                <a:ext cx="6690600" cy="3374640"/>
              </a:xfrm>
              <a:prstGeom prst="rect">
                <a:avLst/>
              </a:prstGeom>
            </p:spPr>
          </p:pic>
        </mc:Fallback>
      </mc:AlternateContent>
    </p:spTree>
    <p:extLst>
      <p:ext uri="{BB962C8B-B14F-4D97-AF65-F5344CB8AC3E}">
        <p14:creationId xmlns:p14="http://schemas.microsoft.com/office/powerpoint/2010/main" val="1168047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00160" y="2350440"/>
              <a:ext cx="7648920" cy="4348080"/>
            </p14:xfrm>
          </p:contentPart>
        </mc:Choice>
        <mc:Fallback xmlns="">
          <p:pic>
            <p:nvPicPr>
              <p:cNvPr id="5" name="Ink 4"/>
              <p:cNvPicPr/>
              <p:nvPr/>
            </p:nvPicPr>
            <p:blipFill>
              <a:blip r:embed="rId4"/>
              <a:stretch>
                <a:fillRect/>
              </a:stretch>
            </p:blipFill>
            <p:spPr>
              <a:xfrm>
                <a:off x="1090800" y="2341080"/>
                <a:ext cx="7667640" cy="4366800"/>
              </a:xfrm>
              <a:prstGeom prst="rect">
                <a:avLst/>
              </a:prstGeom>
            </p:spPr>
          </p:pic>
        </mc:Fallback>
      </mc:AlternateContent>
    </p:spTree>
    <p:extLst>
      <p:ext uri="{BB962C8B-B14F-4D97-AF65-F5344CB8AC3E}">
        <p14:creationId xmlns:p14="http://schemas.microsoft.com/office/powerpoint/2010/main" val="802248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9" name="Picture 8"/>
          <p:cNvPicPr>
            <a:picLocks noChangeAspect="1"/>
          </p:cNvPicPr>
          <p:nvPr/>
        </p:nvPicPr>
        <p:blipFill>
          <a:blip r:embed="rId2"/>
          <a:stretch>
            <a:fillRect/>
          </a:stretch>
        </p:blipFill>
        <p:spPr>
          <a:xfrm>
            <a:off x="1148998" y="3072272"/>
            <a:ext cx="6786174" cy="218665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98400" y="2670480"/>
              <a:ext cx="4563000" cy="3164400"/>
            </p14:xfrm>
          </p:contentPart>
        </mc:Choice>
        <mc:Fallback xmlns="">
          <p:pic>
            <p:nvPicPr>
              <p:cNvPr id="4" name="Ink 3"/>
              <p:cNvPicPr/>
              <p:nvPr/>
            </p:nvPicPr>
            <p:blipFill>
              <a:blip r:embed="rId4"/>
              <a:stretch>
                <a:fillRect/>
              </a:stretch>
            </p:blipFill>
            <p:spPr>
              <a:xfrm>
                <a:off x="2489040" y="2661120"/>
                <a:ext cx="4581720" cy="3183120"/>
              </a:xfrm>
              <a:prstGeom prst="rect">
                <a:avLst/>
              </a:prstGeom>
            </p:spPr>
          </p:pic>
        </mc:Fallback>
      </mc:AlternateContent>
    </p:spTree>
    <p:extLst>
      <p:ext uri="{BB962C8B-B14F-4D97-AF65-F5344CB8AC3E}">
        <p14:creationId xmlns:p14="http://schemas.microsoft.com/office/powerpoint/2010/main" val="62654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hash=A[</a:t>
            </a:r>
            <a:r>
              <a:rPr lang="en-US" dirty="0"/>
              <a:t>3</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8600" y="1421640"/>
              <a:ext cx="6490080" cy="3330720"/>
            </p14:xfrm>
          </p:contentPart>
        </mc:Choice>
        <mc:Fallback xmlns="">
          <p:pic>
            <p:nvPicPr>
              <p:cNvPr id="5" name="Ink 4"/>
              <p:cNvPicPr/>
              <p:nvPr/>
            </p:nvPicPr>
            <p:blipFill>
              <a:blip r:embed="rId3"/>
              <a:stretch>
                <a:fillRect/>
              </a:stretch>
            </p:blipFill>
            <p:spPr>
              <a:xfrm>
                <a:off x="309240" y="1412280"/>
                <a:ext cx="6508800" cy="3349440"/>
              </a:xfrm>
              <a:prstGeom prst="rect">
                <a:avLst/>
              </a:prstGeom>
            </p:spPr>
          </p:pic>
        </mc:Fallback>
      </mc:AlternateContent>
    </p:spTree>
    <p:extLst>
      <p:ext uri="{BB962C8B-B14F-4D97-AF65-F5344CB8AC3E}">
        <p14:creationId xmlns:p14="http://schemas.microsoft.com/office/powerpoint/2010/main" val="3021284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Insert 4</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450160" y="1161720"/>
              <a:ext cx="5158800" cy="2703240"/>
            </p14:xfrm>
          </p:contentPart>
        </mc:Choice>
        <mc:Fallback xmlns="">
          <p:pic>
            <p:nvPicPr>
              <p:cNvPr id="5" name="Ink 4"/>
              <p:cNvPicPr/>
              <p:nvPr/>
            </p:nvPicPr>
            <p:blipFill>
              <a:blip r:embed="rId4"/>
              <a:stretch>
                <a:fillRect/>
              </a:stretch>
            </p:blipFill>
            <p:spPr>
              <a:xfrm>
                <a:off x="2440800" y="1152360"/>
                <a:ext cx="5177520" cy="2721960"/>
              </a:xfrm>
              <a:prstGeom prst="rect">
                <a:avLst/>
              </a:prstGeom>
            </p:spPr>
          </p:pic>
        </mc:Fallback>
      </mc:AlternateContent>
    </p:spTree>
    <p:extLst>
      <p:ext uri="{BB962C8B-B14F-4D97-AF65-F5344CB8AC3E}">
        <p14:creationId xmlns:p14="http://schemas.microsoft.com/office/powerpoint/2010/main" val="1788511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606514" y="2337188"/>
            <a:ext cx="8003307" cy="45208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059200" y="2238480"/>
              <a:ext cx="6655680" cy="3546360"/>
            </p14:xfrm>
          </p:contentPart>
        </mc:Choice>
        <mc:Fallback xmlns="">
          <p:pic>
            <p:nvPicPr>
              <p:cNvPr id="5" name="Ink 4"/>
              <p:cNvPicPr/>
              <p:nvPr/>
            </p:nvPicPr>
            <p:blipFill>
              <a:blip r:embed="rId4"/>
              <a:stretch>
                <a:fillRect/>
              </a:stretch>
            </p:blipFill>
            <p:spPr>
              <a:xfrm>
                <a:off x="2049840" y="2229120"/>
                <a:ext cx="6674400" cy="3565080"/>
              </a:xfrm>
              <a:prstGeom prst="rect">
                <a:avLst/>
              </a:prstGeom>
            </p:spPr>
          </p:pic>
        </mc:Fallback>
      </mc:AlternateContent>
    </p:spTree>
    <p:extLst>
      <p:ext uri="{BB962C8B-B14F-4D97-AF65-F5344CB8AC3E}">
        <p14:creationId xmlns:p14="http://schemas.microsoft.com/office/powerpoint/2010/main" val="1941234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726141" y="2270718"/>
            <a:ext cx="7829513" cy="443406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75080" y="1991520"/>
              <a:ext cx="3844440" cy="3945240"/>
            </p14:xfrm>
          </p:contentPart>
        </mc:Choice>
        <mc:Fallback xmlns="">
          <p:pic>
            <p:nvPicPr>
              <p:cNvPr id="5" name="Ink 4"/>
              <p:cNvPicPr/>
              <p:nvPr/>
            </p:nvPicPr>
            <p:blipFill>
              <a:blip r:embed="rId4"/>
              <a:stretch>
                <a:fillRect/>
              </a:stretch>
            </p:blipFill>
            <p:spPr>
              <a:xfrm>
                <a:off x="765720" y="1982160"/>
                <a:ext cx="3863160" cy="3963960"/>
              </a:xfrm>
              <a:prstGeom prst="rect">
                <a:avLst/>
              </a:prstGeom>
            </p:spPr>
          </p:pic>
        </mc:Fallback>
      </mc:AlternateContent>
    </p:spTree>
    <p:extLst>
      <p:ext uri="{BB962C8B-B14F-4D97-AF65-F5344CB8AC3E}">
        <p14:creationId xmlns:p14="http://schemas.microsoft.com/office/powerpoint/2010/main" val="2395266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Insert 12, 11, 28, 33</a:t>
            </a:r>
            <a:endParaRPr lang="en-US" dirty="0"/>
          </a:p>
        </p:txBody>
      </p:sp>
      <p:pic>
        <p:nvPicPr>
          <p:cNvPr id="4" name="Picture 3"/>
          <p:cNvPicPr>
            <a:picLocks noChangeAspect="1"/>
          </p:cNvPicPr>
          <p:nvPr/>
        </p:nvPicPr>
        <p:blipFill>
          <a:blip r:embed="rId2"/>
          <a:stretch>
            <a:fillRect/>
          </a:stretch>
        </p:blipFill>
        <p:spPr>
          <a:xfrm>
            <a:off x="0" y="2533830"/>
            <a:ext cx="9144000" cy="295869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520" y="2370960"/>
              <a:ext cx="5038560" cy="2819880"/>
            </p14:xfrm>
          </p:contentPart>
        </mc:Choice>
        <mc:Fallback xmlns="">
          <p:pic>
            <p:nvPicPr>
              <p:cNvPr id="5" name="Ink 4"/>
              <p:cNvPicPr/>
              <p:nvPr/>
            </p:nvPicPr>
            <p:blipFill>
              <a:blip r:embed="rId4"/>
              <a:stretch>
                <a:fillRect/>
              </a:stretch>
            </p:blipFill>
            <p:spPr>
              <a:xfrm>
                <a:off x="47160" y="2361600"/>
                <a:ext cx="5057280" cy="2838600"/>
              </a:xfrm>
              <a:prstGeom prst="rect">
                <a:avLst/>
              </a:prstGeom>
            </p:spPr>
          </p:pic>
        </mc:Fallback>
      </mc:AlternateContent>
    </p:spTree>
    <p:extLst>
      <p:ext uri="{BB962C8B-B14F-4D97-AF65-F5344CB8AC3E}">
        <p14:creationId xmlns:p14="http://schemas.microsoft.com/office/powerpoint/2010/main" val="3938607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7" name="Picture 6"/>
          <p:cNvPicPr>
            <a:picLocks noChangeAspect="1"/>
          </p:cNvPicPr>
          <p:nvPr/>
        </p:nvPicPr>
        <p:blipFill>
          <a:blip r:embed="rId2"/>
          <a:stretch>
            <a:fillRect/>
          </a:stretch>
        </p:blipFill>
        <p:spPr>
          <a:xfrm>
            <a:off x="1016000" y="3059952"/>
            <a:ext cx="6870700" cy="3098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054960" y="3094560"/>
              <a:ext cx="748080" cy="545760"/>
            </p14:xfrm>
          </p:contentPart>
        </mc:Choice>
        <mc:Fallback>
          <p:pic>
            <p:nvPicPr>
              <p:cNvPr id="4" name="Ink 3"/>
              <p:cNvPicPr/>
              <p:nvPr/>
            </p:nvPicPr>
            <p:blipFill>
              <a:blip r:embed="rId4"/>
              <a:stretch>
                <a:fillRect/>
              </a:stretch>
            </p:blipFill>
            <p:spPr>
              <a:xfrm>
                <a:off x="3045600" y="3085200"/>
                <a:ext cx="766800" cy="564480"/>
              </a:xfrm>
              <a:prstGeom prst="rect">
                <a:avLst/>
              </a:prstGeom>
            </p:spPr>
          </p:pic>
        </mc:Fallback>
      </mc:AlternateContent>
    </p:spTree>
    <p:extLst>
      <p:ext uri="{BB962C8B-B14F-4D97-AF65-F5344CB8AC3E}">
        <p14:creationId xmlns:p14="http://schemas.microsoft.com/office/powerpoint/2010/main" val="2874950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1257300" y="3429000"/>
            <a:ext cx="6057900" cy="2286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449000" y="2942640"/>
              <a:ext cx="3784320" cy="2249280"/>
            </p14:xfrm>
          </p:contentPart>
        </mc:Choice>
        <mc:Fallback>
          <p:pic>
            <p:nvPicPr>
              <p:cNvPr id="5" name="Ink 4"/>
              <p:cNvPicPr/>
              <p:nvPr/>
            </p:nvPicPr>
            <p:blipFill>
              <a:blip r:embed="rId4"/>
              <a:stretch>
                <a:fillRect/>
              </a:stretch>
            </p:blipFill>
            <p:spPr>
              <a:xfrm>
                <a:off x="1439640" y="2933280"/>
                <a:ext cx="3803040" cy="2268000"/>
              </a:xfrm>
              <a:prstGeom prst="rect">
                <a:avLst/>
              </a:prstGeom>
            </p:spPr>
          </p:pic>
        </mc:Fallback>
      </mc:AlternateContent>
    </p:spTree>
    <p:extLst>
      <p:ext uri="{BB962C8B-B14F-4D97-AF65-F5344CB8AC3E}">
        <p14:creationId xmlns:p14="http://schemas.microsoft.com/office/powerpoint/2010/main" val="2093245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pic>
        <p:nvPicPr>
          <p:cNvPr id="5" name="Picture 4"/>
          <p:cNvPicPr>
            <a:picLocks noChangeAspect="1"/>
          </p:cNvPicPr>
          <p:nvPr/>
        </p:nvPicPr>
        <p:blipFill>
          <a:blip r:embed="rId2"/>
          <a:stretch>
            <a:fillRect/>
          </a:stretch>
        </p:blipFill>
        <p:spPr>
          <a:xfrm>
            <a:off x="1308100" y="2678952"/>
            <a:ext cx="6413500" cy="3098800"/>
          </a:xfrm>
          <a:prstGeom prst="rect">
            <a:avLst/>
          </a:prstGeom>
        </p:spPr>
      </p:pic>
    </p:spTree>
    <p:extLst>
      <p:ext uri="{BB962C8B-B14F-4D97-AF65-F5344CB8AC3E}">
        <p14:creationId xmlns:p14="http://schemas.microsoft.com/office/powerpoint/2010/main" val="48840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8" name="Picture 7"/>
          <p:cNvPicPr>
            <a:picLocks noChangeAspect="1"/>
          </p:cNvPicPr>
          <p:nvPr/>
        </p:nvPicPr>
        <p:blipFill>
          <a:blip r:embed="rId2"/>
          <a:stretch>
            <a:fillRect/>
          </a:stretch>
        </p:blipFill>
        <p:spPr>
          <a:xfrm>
            <a:off x="152400" y="2257079"/>
            <a:ext cx="8839200" cy="31877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032640" y="2160000"/>
              <a:ext cx="3787200" cy="1058400"/>
            </p14:xfrm>
          </p:contentPart>
        </mc:Choice>
        <mc:Fallback>
          <p:pic>
            <p:nvPicPr>
              <p:cNvPr id="4" name="Ink 3"/>
              <p:cNvPicPr/>
              <p:nvPr/>
            </p:nvPicPr>
            <p:blipFill>
              <a:blip r:embed="rId4"/>
              <a:stretch>
                <a:fillRect/>
              </a:stretch>
            </p:blipFill>
            <p:spPr>
              <a:xfrm>
                <a:off x="3023280" y="2150640"/>
                <a:ext cx="3805920" cy="1077120"/>
              </a:xfrm>
              <a:prstGeom prst="rect">
                <a:avLst/>
              </a:prstGeom>
            </p:spPr>
          </p:pic>
        </mc:Fallback>
      </mc:AlternateContent>
    </p:spTree>
    <p:extLst>
      <p:ext uri="{BB962C8B-B14F-4D97-AF65-F5344CB8AC3E}">
        <p14:creationId xmlns:p14="http://schemas.microsoft.com/office/powerpoint/2010/main" val="1634592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5860" y="2096115"/>
            <a:ext cx="8382000" cy="35687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408000" y="3841560"/>
              <a:ext cx="2306520" cy="1343880"/>
            </p14:xfrm>
          </p:contentPart>
        </mc:Choice>
        <mc:Fallback>
          <p:pic>
            <p:nvPicPr>
              <p:cNvPr id="5" name="Ink 4"/>
              <p:cNvPicPr/>
              <p:nvPr/>
            </p:nvPicPr>
            <p:blipFill>
              <a:blip r:embed="rId4"/>
              <a:stretch>
                <a:fillRect/>
              </a:stretch>
            </p:blipFill>
            <p:spPr>
              <a:xfrm>
                <a:off x="6398640" y="3832200"/>
                <a:ext cx="2325240" cy="1362600"/>
              </a:xfrm>
              <a:prstGeom prst="rect">
                <a:avLst/>
              </a:prstGeom>
            </p:spPr>
          </p:pic>
        </mc:Fallback>
      </mc:AlternateContent>
    </p:spTree>
    <p:extLst>
      <p:ext uri="{BB962C8B-B14F-4D97-AF65-F5344CB8AC3E}">
        <p14:creationId xmlns:p14="http://schemas.microsoft.com/office/powerpoint/2010/main" val="117407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81000" y="2449066"/>
            <a:ext cx="8382000" cy="31877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941160" y="2399040"/>
              <a:ext cx="2298600" cy="2570040"/>
            </p14:xfrm>
          </p:contentPart>
        </mc:Choice>
        <mc:Fallback>
          <p:pic>
            <p:nvPicPr>
              <p:cNvPr id="5" name="Ink 4"/>
              <p:cNvPicPr/>
              <p:nvPr/>
            </p:nvPicPr>
            <p:blipFill>
              <a:blip r:embed="rId4"/>
              <a:stretch>
                <a:fillRect/>
              </a:stretch>
            </p:blipFill>
            <p:spPr>
              <a:xfrm>
                <a:off x="6931800" y="2389680"/>
                <a:ext cx="2317320" cy="2588760"/>
              </a:xfrm>
              <a:prstGeom prst="rect">
                <a:avLst/>
              </a:prstGeom>
            </p:spPr>
          </p:pic>
        </mc:Fallback>
      </mc:AlternateContent>
    </p:spTree>
    <p:extLst>
      <p:ext uri="{BB962C8B-B14F-4D97-AF65-F5344CB8AC3E}">
        <p14:creationId xmlns:p14="http://schemas.microsoft.com/office/powerpoint/2010/main" val="382012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52720" y="1540800"/>
              <a:ext cx="4956480" cy="3612960"/>
            </p14:xfrm>
          </p:contentPart>
        </mc:Choice>
        <mc:Fallback xmlns="">
          <p:pic>
            <p:nvPicPr>
              <p:cNvPr id="5" name="Ink 4"/>
              <p:cNvPicPr/>
              <p:nvPr/>
            </p:nvPicPr>
            <p:blipFill>
              <a:blip r:embed="rId3"/>
              <a:stretch>
                <a:fillRect/>
              </a:stretch>
            </p:blipFill>
            <p:spPr>
              <a:xfrm>
                <a:off x="243360" y="1531440"/>
                <a:ext cx="4975200" cy="3631680"/>
              </a:xfrm>
              <a:prstGeom prst="rect">
                <a:avLst/>
              </a:prstGeom>
            </p:spPr>
          </p:pic>
        </mc:Fallback>
      </mc:AlternateContent>
    </p:spTree>
    <p:extLst>
      <p:ext uri="{BB962C8B-B14F-4D97-AF65-F5344CB8AC3E}">
        <p14:creationId xmlns:p14="http://schemas.microsoft.com/office/powerpoint/2010/main" val="2801211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635000" y="2043952"/>
            <a:ext cx="7874000" cy="4114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347960" y="2424600"/>
              <a:ext cx="1476360" cy="3316680"/>
            </p14:xfrm>
          </p:contentPart>
        </mc:Choice>
        <mc:Fallback>
          <p:pic>
            <p:nvPicPr>
              <p:cNvPr id="4" name="Ink 3"/>
              <p:cNvPicPr/>
              <p:nvPr/>
            </p:nvPicPr>
            <p:blipFill>
              <a:blip r:embed="rId4"/>
              <a:stretch>
                <a:fillRect/>
              </a:stretch>
            </p:blipFill>
            <p:spPr>
              <a:xfrm>
                <a:off x="7338600" y="2415240"/>
                <a:ext cx="1495080" cy="3335400"/>
              </a:xfrm>
              <a:prstGeom prst="rect">
                <a:avLst/>
              </a:prstGeom>
            </p:spPr>
          </p:pic>
        </mc:Fallback>
      </mc:AlternateContent>
    </p:spTree>
    <p:extLst>
      <p:ext uri="{BB962C8B-B14F-4D97-AF65-F5344CB8AC3E}">
        <p14:creationId xmlns:p14="http://schemas.microsoft.com/office/powerpoint/2010/main" val="3914541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04800" y="1699184"/>
            <a:ext cx="8534400" cy="50419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208560" y="3420720"/>
              <a:ext cx="2653200" cy="2927520"/>
            </p14:xfrm>
          </p:contentPart>
        </mc:Choice>
        <mc:Fallback>
          <p:pic>
            <p:nvPicPr>
              <p:cNvPr id="5" name="Ink 4"/>
              <p:cNvPicPr/>
              <p:nvPr/>
            </p:nvPicPr>
            <p:blipFill>
              <a:blip r:embed="rId4"/>
              <a:stretch>
                <a:fillRect/>
              </a:stretch>
            </p:blipFill>
            <p:spPr>
              <a:xfrm>
                <a:off x="6199200" y="3411360"/>
                <a:ext cx="2671920" cy="2946240"/>
              </a:xfrm>
              <a:prstGeom prst="rect">
                <a:avLst/>
              </a:prstGeom>
            </p:spPr>
          </p:pic>
        </mc:Fallback>
      </mc:AlternateContent>
    </p:spTree>
    <p:extLst>
      <p:ext uri="{BB962C8B-B14F-4D97-AF65-F5344CB8AC3E}">
        <p14:creationId xmlns:p14="http://schemas.microsoft.com/office/powerpoint/2010/main" val="1737920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635000" y="1586753"/>
            <a:ext cx="7874000" cy="50419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465960" y="3762360"/>
              <a:ext cx="2075040" cy="1667880"/>
            </p14:xfrm>
          </p:contentPart>
        </mc:Choice>
        <mc:Fallback>
          <p:pic>
            <p:nvPicPr>
              <p:cNvPr id="4" name="Ink 3"/>
              <p:cNvPicPr/>
              <p:nvPr/>
            </p:nvPicPr>
            <p:blipFill>
              <a:blip r:embed="rId4"/>
              <a:stretch>
                <a:fillRect/>
              </a:stretch>
            </p:blipFill>
            <p:spPr>
              <a:xfrm>
                <a:off x="6456600" y="3753000"/>
                <a:ext cx="2093760" cy="1686600"/>
              </a:xfrm>
              <a:prstGeom prst="rect">
                <a:avLst/>
              </a:prstGeom>
            </p:spPr>
          </p:pic>
        </mc:Fallback>
      </mc:AlternateContent>
    </p:spTree>
    <p:extLst>
      <p:ext uri="{BB962C8B-B14F-4D97-AF65-F5344CB8AC3E}">
        <p14:creationId xmlns:p14="http://schemas.microsoft.com/office/powerpoint/2010/main" val="452053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876300" y="1457979"/>
            <a:ext cx="7378700" cy="4953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841640" y="2798640"/>
              <a:ext cx="3288960" cy="1712520"/>
            </p14:xfrm>
          </p:contentPart>
        </mc:Choice>
        <mc:Fallback>
          <p:pic>
            <p:nvPicPr>
              <p:cNvPr id="5" name="Ink 4"/>
              <p:cNvPicPr/>
              <p:nvPr/>
            </p:nvPicPr>
            <p:blipFill>
              <a:blip r:embed="rId4"/>
              <a:stretch>
                <a:fillRect/>
              </a:stretch>
            </p:blipFill>
            <p:spPr>
              <a:xfrm>
                <a:off x="4832280" y="2789280"/>
                <a:ext cx="3307680" cy="1731240"/>
              </a:xfrm>
              <a:prstGeom prst="rect">
                <a:avLst/>
              </a:prstGeom>
            </p:spPr>
          </p:pic>
        </mc:Fallback>
      </mc:AlternateContent>
    </p:spTree>
    <p:extLst>
      <p:ext uri="{BB962C8B-B14F-4D97-AF65-F5344CB8AC3E}">
        <p14:creationId xmlns:p14="http://schemas.microsoft.com/office/powerpoint/2010/main" val="20989831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1193800" y="1457979"/>
            <a:ext cx="6756400" cy="4953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53560" y="1503720"/>
              <a:ext cx="6257160" cy="2590200"/>
            </p14:xfrm>
          </p:contentPart>
        </mc:Choice>
        <mc:Fallback>
          <p:pic>
            <p:nvPicPr>
              <p:cNvPr id="4" name="Ink 3"/>
              <p:cNvPicPr/>
              <p:nvPr/>
            </p:nvPicPr>
            <p:blipFill>
              <a:blip r:embed="rId4"/>
              <a:stretch>
                <a:fillRect/>
              </a:stretch>
            </p:blipFill>
            <p:spPr>
              <a:xfrm>
                <a:off x="1744200" y="1494360"/>
                <a:ext cx="6275880" cy="2608920"/>
              </a:xfrm>
              <a:prstGeom prst="rect">
                <a:avLst/>
              </a:prstGeom>
            </p:spPr>
          </p:pic>
        </mc:Fallback>
      </mc:AlternateContent>
    </p:spTree>
    <p:extLst>
      <p:ext uri="{BB962C8B-B14F-4D97-AF65-F5344CB8AC3E}">
        <p14:creationId xmlns:p14="http://schemas.microsoft.com/office/powerpoint/2010/main" val="774916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1193800" y="1457979"/>
            <a:ext cx="6756400" cy="4953000"/>
          </a:xfrm>
          <a:prstGeom prst="rect">
            <a:avLst/>
          </a:prstGeom>
        </p:spPr>
      </p:pic>
    </p:spTree>
    <p:extLst>
      <p:ext uri="{BB962C8B-B14F-4D97-AF65-F5344CB8AC3E}">
        <p14:creationId xmlns:p14="http://schemas.microsoft.com/office/powerpoint/2010/main" val="28507397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8" name="Picture 7"/>
          <p:cNvPicPr>
            <a:picLocks noChangeAspect="1"/>
          </p:cNvPicPr>
          <p:nvPr/>
        </p:nvPicPr>
        <p:blipFill>
          <a:blip r:embed="rId2"/>
          <a:stretch>
            <a:fillRect/>
          </a:stretch>
        </p:blipFill>
        <p:spPr>
          <a:xfrm>
            <a:off x="152400" y="2257079"/>
            <a:ext cx="8839200" cy="31877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023640" y="2147760"/>
              <a:ext cx="4696200" cy="1129680"/>
            </p14:xfrm>
          </p:contentPart>
        </mc:Choice>
        <mc:Fallback>
          <p:pic>
            <p:nvPicPr>
              <p:cNvPr id="4" name="Ink 3"/>
              <p:cNvPicPr/>
              <p:nvPr/>
            </p:nvPicPr>
            <p:blipFill>
              <a:blip r:embed="rId4"/>
              <a:stretch>
                <a:fillRect/>
              </a:stretch>
            </p:blipFill>
            <p:spPr>
              <a:xfrm>
                <a:off x="3014280" y="2138400"/>
                <a:ext cx="4714920" cy="1148400"/>
              </a:xfrm>
              <a:prstGeom prst="rect">
                <a:avLst/>
              </a:prstGeom>
            </p:spPr>
          </p:pic>
        </mc:Fallback>
      </mc:AlternateContent>
    </p:spTree>
    <p:extLst>
      <p:ext uri="{BB962C8B-B14F-4D97-AF65-F5344CB8AC3E}">
        <p14:creationId xmlns:p14="http://schemas.microsoft.com/office/powerpoint/2010/main" val="4099007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 Heap</a:t>
            </a:r>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5860" y="2096115"/>
            <a:ext cx="8382000" cy="35687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406920" y="3820320"/>
              <a:ext cx="1517040" cy="1437480"/>
            </p14:xfrm>
          </p:contentPart>
        </mc:Choice>
        <mc:Fallback>
          <p:pic>
            <p:nvPicPr>
              <p:cNvPr id="5" name="Ink 4"/>
              <p:cNvPicPr/>
              <p:nvPr/>
            </p:nvPicPr>
            <p:blipFill>
              <a:blip r:embed="rId4"/>
              <a:stretch>
                <a:fillRect/>
              </a:stretch>
            </p:blipFill>
            <p:spPr>
              <a:xfrm>
                <a:off x="6397560" y="3810960"/>
                <a:ext cx="1535760" cy="1456200"/>
              </a:xfrm>
              <a:prstGeom prst="rect">
                <a:avLst/>
              </a:prstGeom>
            </p:spPr>
          </p:pic>
        </mc:Fallback>
      </mc:AlternateContent>
    </p:spTree>
    <p:extLst>
      <p:ext uri="{BB962C8B-B14F-4D97-AF65-F5344CB8AC3E}">
        <p14:creationId xmlns:p14="http://schemas.microsoft.com/office/powerpoint/2010/main" val="719281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 Heap</a:t>
            </a:r>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81000" y="2449066"/>
            <a:ext cx="8382000" cy="31877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901920" y="2313720"/>
              <a:ext cx="1432440" cy="2835720"/>
            </p14:xfrm>
          </p:contentPart>
        </mc:Choice>
        <mc:Fallback>
          <p:pic>
            <p:nvPicPr>
              <p:cNvPr id="5" name="Ink 4"/>
              <p:cNvPicPr/>
              <p:nvPr/>
            </p:nvPicPr>
            <p:blipFill>
              <a:blip r:embed="rId4"/>
              <a:stretch>
                <a:fillRect/>
              </a:stretch>
            </p:blipFill>
            <p:spPr>
              <a:xfrm>
                <a:off x="6892560" y="2304360"/>
                <a:ext cx="1451160" cy="2854440"/>
              </a:xfrm>
              <a:prstGeom prst="rect">
                <a:avLst/>
              </a:prstGeom>
            </p:spPr>
          </p:pic>
        </mc:Fallback>
      </mc:AlternateContent>
    </p:spTree>
    <p:extLst>
      <p:ext uri="{BB962C8B-B14F-4D97-AF65-F5344CB8AC3E}">
        <p14:creationId xmlns:p14="http://schemas.microsoft.com/office/powerpoint/2010/main" val="24443183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 Heap</a:t>
            </a:r>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635000" y="2043952"/>
            <a:ext cx="7874000" cy="4114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707960" y="2748960"/>
              <a:ext cx="1014840" cy="2983320"/>
            </p14:xfrm>
          </p:contentPart>
        </mc:Choice>
        <mc:Fallback>
          <p:pic>
            <p:nvPicPr>
              <p:cNvPr id="4" name="Ink 3"/>
              <p:cNvPicPr/>
              <p:nvPr/>
            </p:nvPicPr>
            <p:blipFill>
              <a:blip r:embed="rId4"/>
              <a:stretch>
                <a:fillRect/>
              </a:stretch>
            </p:blipFill>
            <p:spPr>
              <a:xfrm>
                <a:off x="7698600" y="2739600"/>
                <a:ext cx="1033560" cy="3002040"/>
              </a:xfrm>
              <a:prstGeom prst="rect">
                <a:avLst/>
              </a:prstGeom>
            </p:spPr>
          </p:pic>
        </mc:Fallback>
      </mc:AlternateContent>
    </p:spTree>
    <p:extLst>
      <p:ext uri="{BB962C8B-B14F-4D97-AF65-F5344CB8AC3E}">
        <p14:creationId xmlns:p14="http://schemas.microsoft.com/office/powerpoint/2010/main" val="1739866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hash=rand()%100,000;</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74840" y="1472760"/>
              <a:ext cx="923400" cy="2876400"/>
            </p14:xfrm>
          </p:contentPart>
        </mc:Choice>
        <mc:Fallback xmlns="">
          <p:pic>
            <p:nvPicPr>
              <p:cNvPr id="5" name="Ink 4"/>
              <p:cNvPicPr/>
              <p:nvPr/>
            </p:nvPicPr>
            <p:blipFill>
              <a:blip r:embed="rId3"/>
              <a:stretch>
                <a:fillRect/>
              </a:stretch>
            </p:blipFill>
            <p:spPr>
              <a:xfrm>
                <a:off x="465480" y="1463400"/>
                <a:ext cx="942120" cy="2895120"/>
              </a:xfrm>
              <a:prstGeom prst="rect">
                <a:avLst/>
              </a:prstGeom>
            </p:spPr>
          </p:pic>
        </mc:Fallback>
      </mc:AlternateContent>
    </p:spTree>
    <p:extLst>
      <p:ext uri="{BB962C8B-B14F-4D97-AF65-F5344CB8AC3E}">
        <p14:creationId xmlns:p14="http://schemas.microsoft.com/office/powerpoint/2010/main" val="2666734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 Heap</a:t>
            </a:r>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04800" y="1699184"/>
            <a:ext cx="8534400" cy="50419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7714440" y="5692680"/>
              <a:ext cx="862920" cy="516960"/>
            </p14:xfrm>
          </p:contentPart>
        </mc:Choice>
        <mc:Fallback>
          <p:pic>
            <p:nvPicPr>
              <p:cNvPr id="5" name="Ink 4"/>
              <p:cNvPicPr/>
              <p:nvPr/>
            </p:nvPicPr>
            <p:blipFill>
              <a:blip r:embed="rId4"/>
              <a:stretch>
                <a:fillRect/>
              </a:stretch>
            </p:blipFill>
            <p:spPr>
              <a:xfrm>
                <a:off x="7705080" y="5683320"/>
                <a:ext cx="881640" cy="535680"/>
              </a:xfrm>
              <a:prstGeom prst="rect">
                <a:avLst/>
              </a:prstGeom>
            </p:spPr>
          </p:pic>
        </mc:Fallback>
      </mc:AlternateContent>
    </p:spTree>
    <p:extLst>
      <p:ext uri="{BB962C8B-B14F-4D97-AF65-F5344CB8AC3E}">
        <p14:creationId xmlns:p14="http://schemas.microsoft.com/office/powerpoint/2010/main" val="30262471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 Heap</a:t>
            </a:r>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304800" y="1699184"/>
            <a:ext cx="8534400" cy="5041900"/>
          </a:xfrm>
          <a:prstGeom prst="rect">
            <a:avLst/>
          </a:prstGeom>
        </p:spPr>
      </p:pic>
    </p:spTree>
    <p:extLst>
      <p:ext uri="{BB962C8B-B14F-4D97-AF65-F5344CB8AC3E}">
        <p14:creationId xmlns:p14="http://schemas.microsoft.com/office/powerpoint/2010/main" val="32178436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635000" y="1586753"/>
            <a:ext cx="7874000" cy="50419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254000" y="4799880"/>
              <a:ext cx="804600" cy="126360"/>
            </p14:xfrm>
          </p:contentPart>
        </mc:Choice>
        <mc:Fallback>
          <p:pic>
            <p:nvPicPr>
              <p:cNvPr id="4" name="Ink 3"/>
              <p:cNvPicPr/>
              <p:nvPr/>
            </p:nvPicPr>
            <p:blipFill>
              <a:blip r:embed="rId4"/>
              <a:stretch>
                <a:fillRect/>
              </a:stretch>
            </p:blipFill>
            <p:spPr>
              <a:xfrm>
                <a:off x="7244640" y="4790520"/>
                <a:ext cx="823320" cy="145080"/>
              </a:xfrm>
              <a:prstGeom prst="rect">
                <a:avLst/>
              </a:prstGeom>
            </p:spPr>
          </p:pic>
        </mc:Fallback>
      </mc:AlternateContent>
    </p:spTree>
    <p:extLst>
      <p:ext uri="{BB962C8B-B14F-4D97-AF65-F5344CB8AC3E}">
        <p14:creationId xmlns:p14="http://schemas.microsoft.com/office/powerpoint/2010/main" val="4120512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609600" y="1696176"/>
            <a:ext cx="7924800" cy="4940300"/>
          </a:xfrm>
          <a:prstGeom prst="rect">
            <a:avLst/>
          </a:prstGeom>
        </p:spPr>
      </p:pic>
    </p:spTree>
    <p:extLst>
      <p:ext uri="{BB962C8B-B14F-4D97-AF65-F5344CB8AC3E}">
        <p14:creationId xmlns:p14="http://schemas.microsoft.com/office/powerpoint/2010/main" val="21949079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927100" y="1586753"/>
            <a:ext cx="7277100" cy="48514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974920" y="3118680"/>
              <a:ext cx="678240" cy="200880"/>
            </p14:xfrm>
          </p:contentPart>
        </mc:Choice>
        <mc:Fallback>
          <p:pic>
            <p:nvPicPr>
              <p:cNvPr id="4" name="Ink 3"/>
              <p:cNvPicPr/>
              <p:nvPr/>
            </p:nvPicPr>
            <p:blipFill>
              <a:blip r:embed="rId4"/>
              <a:stretch>
                <a:fillRect/>
              </a:stretch>
            </p:blipFill>
            <p:spPr>
              <a:xfrm>
                <a:off x="5965560" y="3109320"/>
                <a:ext cx="696960" cy="219600"/>
              </a:xfrm>
              <a:prstGeom prst="rect">
                <a:avLst/>
              </a:prstGeom>
            </p:spPr>
          </p:pic>
        </mc:Fallback>
      </mc:AlternateContent>
    </p:spTree>
    <p:extLst>
      <p:ext uri="{BB962C8B-B14F-4D97-AF65-F5344CB8AC3E}">
        <p14:creationId xmlns:p14="http://schemas.microsoft.com/office/powerpoint/2010/main" val="921754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4" name="Picture 3"/>
          <p:cNvPicPr>
            <a:picLocks noChangeAspect="1"/>
          </p:cNvPicPr>
          <p:nvPr/>
        </p:nvPicPr>
        <p:blipFill>
          <a:blip r:embed="rId2"/>
          <a:stretch>
            <a:fillRect/>
          </a:stretch>
        </p:blipFill>
        <p:spPr>
          <a:xfrm>
            <a:off x="1193800" y="1847158"/>
            <a:ext cx="6743700" cy="48768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325680" y="2469600"/>
              <a:ext cx="940680" cy="390600"/>
            </p14:xfrm>
          </p:contentPart>
        </mc:Choice>
        <mc:Fallback>
          <p:pic>
            <p:nvPicPr>
              <p:cNvPr id="5" name="Ink 4"/>
              <p:cNvPicPr/>
              <p:nvPr/>
            </p:nvPicPr>
            <p:blipFill>
              <a:blip r:embed="rId4"/>
              <a:stretch>
                <a:fillRect/>
              </a:stretch>
            </p:blipFill>
            <p:spPr>
              <a:xfrm>
                <a:off x="3316320" y="2460240"/>
                <a:ext cx="959400" cy="409320"/>
              </a:xfrm>
              <a:prstGeom prst="rect">
                <a:avLst/>
              </a:prstGeom>
            </p:spPr>
          </p:pic>
        </mc:Fallback>
      </mc:AlternateContent>
    </p:spTree>
    <p:extLst>
      <p:ext uri="{BB962C8B-B14F-4D97-AF65-F5344CB8AC3E}">
        <p14:creationId xmlns:p14="http://schemas.microsoft.com/office/powerpoint/2010/main" val="1077860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a:t>
            </a:r>
            <a:endParaRPr lang="en-US" dirty="0"/>
          </a:p>
        </p:txBody>
      </p:sp>
      <p:sp>
        <p:nvSpPr>
          <p:cNvPr id="3" name="Content Placeholder 2"/>
          <p:cNvSpPr>
            <a:spLocks noGrp="1"/>
          </p:cNvSpPr>
          <p:nvPr>
            <p:ph idx="1"/>
          </p:nvPr>
        </p:nvSpPr>
        <p:spPr/>
        <p:txBody>
          <a:bodyPr/>
          <a:lstStyle/>
          <a:p>
            <a:r>
              <a:rPr lang="en-US" dirty="0" smtClean="0"/>
              <a:t>Merge</a:t>
            </a:r>
            <a:endParaRPr lang="en-US" dirty="0"/>
          </a:p>
        </p:txBody>
      </p:sp>
      <p:pic>
        <p:nvPicPr>
          <p:cNvPr id="5" name="Picture 4"/>
          <p:cNvPicPr>
            <a:picLocks noChangeAspect="1"/>
          </p:cNvPicPr>
          <p:nvPr/>
        </p:nvPicPr>
        <p:blipFill>
          <a:blip r:embed="rId2"/>
          <a:stretch>
            <a:fillRect/>
          </a:stretch>
        </p:blipFill>
        <p:spPr>
          <a:xfrm>
            <a:off x="952500" y="1586753"/>
            <a:ext cx="7239000" cy="4876800"/>
          </a:xfrm>
          <a:prstGeom prst="rect">
            <a:avLst/>
          </a:prstGeom>
        </p:spPr>
      </p:pic>
    </p:spTree>
    <p:extLst>
      <p:ext uri="{BB962C8B-B14F-4D97-AF65-F5344CB8AC3E}">
        <p14:creationId xmlns:p14="http://schemas.microsoft.com/office/powerpoint/2010/main" val="12610064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Heap</a:t>
            </a:r>
            <a:endParaRPr lang="en-US" dirty="0"/>
          </a:p>
        </p:txBody>
      </p:sp>
      <p:sp>
        <p:nvSpPr>
          <p:cNvPr id="3" name="Content Placeholder 2"/>
          <p:cNvSpPr>
            <a:spLocks noGrp="1"/>
          </p:cNvSpPr>
          <p:nvPr>
            <p:ph idx="1"/>
          </p:nvPr>
        </p:nvSpPr>
        <p:spPr/>
        <p:txBody>
          <a:bodyPr/>
          <a:lstStyle/>
          <a:p>
            <a:r>
              <a:rPr lang="en-US" dirty="0" smtClean="0"/>
              <a:t>Is this a complete max heap?</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262701907"/>
              </p:ext>
            </p:extLst>
          </p:nvPr>
        </p:nvGraphicFramePr>
        <p:xfrm>
          <a:off x="5468106" y="13355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r>
                        <a:rPr lang="en-US" dirty="0" smtClean="0"/>
                        <a:t>100</a:t>
                      </a:r>
                      <a:endParaRPr lang="en-US" dirty="0"/>
                    </a:p>
                  </a:txBody>
                  <a:tcPr/>
                </a:tc>
              </a:tr>
              <a:tr h="348811">
                <a:tc>
                  <a:txBody>
                    <a:bodyPr/>
                    <a:lstStyle/>
                    <a:p>
                      <a:r>
                        <a:rPr lang="en-US" dirty="0" smtClean="0"/>
                        <a:t>1</a:t>
                      </a:r>
                      <a:endParaRPr lang="en-US" dirty="0"/>
                    </a:p>
                  </a:txBody>
                  <a:tcPr/>
                </a:tc>
                <a:tc>
                  <a:txBody>
                    <a:bodyPr/>
                    <a:lstStyle/>
                    <a:p>
                      <a:r>
                        <a:rPr lang="en-US" dirty="0" smtClean="0"/>
                        <a:t>89</a:t>
                      </a:r>
                      <a:endParaRPr lang="en-US" dirty="0"/>
                    </a:p>
                  </a:txBody>
                  <a:tcPr/>
                </a:tc>
              </a:tr>
              <a:tr h="348811">
                <a:tc>
                  <a:txBody>
                    <a:bodyPr/>
                    <a:lstStyle/>
                    <a:p>
                      <a:r>
                        <a:rPr lang="en-US" dirty="0" smtClean="0"/>
                        <a:t>2</a:t>
                      </a:r>
                      <a:endParaRPr lang="en-US" dirty="0"/>
                    </a:p>
                  </a:txBody>
                  <a:tcPr/>
                </a:tc>
                <a:tc>
                  <a:txBody>
                    <a:bodyPr/>
                    <a:lstStyle/>
                    <a:p>
                      <a:r>
                        <a:rPr lang="en-US" dirty="0" smtClean="0"/>
                        <a:t>36</a:t>
                      </a:r>
                      <a:endParaRPr lang="en-US" dirty="0"/>
                    </a:p>
                  </a:txBody>
                  <a:tcPr/>
                </a:tc>
              </a:tr>
              <a:tr h="348811">
                <a:tc>
                  <a:txBody>
                    <a:bodyPr/>
                    <a:lstStyle/>
                    <a:p>
                      <a:r>
                        <a:rPr lang="en-US" dirty="0" smtClean="0"/>
                        <a:t>3</a:t>
                      </a:r>
                      <a:endParaRPr lang="en-US" dirty="0"/>
                    </a:p>
                  </a:txBody>
                  <a:tcPr/>
                </a:tc>
                <a:tc>
                  <a:txBody>
                    <a:bodyPr/>
                    <a:lstStyle/>
                    <a:p>
                      <a:r>
                        <a:rPr lang="en-US" dirty="0" smtClean="0"/>
                        <a:t>17</a:t>
                      </a:r>
                      <a:endParaRPr lang="en-US" dirty="0"/>
                    </a:p>
                  </a:txBody>
                  <a:tcPr/>
                </a:tc>
              </a:tr>
              <a:tr h="348811">
                <a:tc>
                  <a:txBody>
                    <a:bodyPr/>
                    <a:lstStyle/>
                    <a:p>
                      <a:r>
                        <a:rPr lang="en-US" dirty="0" smtClean="0"/>
                        <a:t>4</a:t>
                      </a:r>
                      <a:endParaRPr lang="en-US" dirty="0"/>
                    </a:p>
                  </a:txBody>
                  <a:tcPr/>
                </a:tc>
                <a:tc>
                  <a:txBody>
                    <a:bodyPr/>
                    <a:lstStyle/>
                    <a:p>
                      <a:r>
                        <a:rPr lang="en-US" dirty="0" smtClean="0"/>
                        <a:t>67</a:t>
                      </a:r>
                      <a:endParaRPr lang="en-US" dirty="0"/>
                    </a:p>
                  </a:txBody>
                  <a:tcPr/>
                </a:tc>
              </a:tr>
              <a:tr h="348811">
                <a:tc>
                  <a:txBody>
                    <a:bodyPr/>
                    <a:lstStyle/>
                    <a:p>
                      <a:r>
                        <a:rPr lang="en-US" dirty="0" smtClean="0"/>
                        <a:t>5</a:t>
                      </a:r>
                      <a:endParaRPr lang="en-US" dirty="0"/>
                    </a:p>
                  </a:txBody>
                  <a:tcPr/>
                </a:tc>
                <a:tc>
                  <a:txBody>
                    <a:bodyPr/>
                    <a:lstStyle/>
                    <a:p>
                      <a:r>
                        <a:rPr lang="en-US" dirty="0" smtClean="0"/>
                        <a:t>35</a:t>
                      </a:r>
                      <a:endParaRPr lang="en-US" dirty="0"/>
                    </a:p>
                  </a:txBody>
                  <a:tcPr/>
                </a:tc>
              </a:tr>
              <a:tr h="348811">
                <a:tc>
                  <a:txBody>
                    <a:bodyPr/>
                    <a:lstStyle/>
                    <a:p>
                      <a:r>
                        <a:rPr lang="en-US" dirty="0" smtClean="0"/>
                        <a:t>6</a:t>
                      </a:r>
                      <a:endParaRPr lang="en-US" dirty="0"/>
                    </a:p>
                  </a:txBody>
                  <a:tcPr/>
                </a:tc>
                <a:tc>
                  <a:txBody>
                    <a:bodyPr/>
                    <a:lstStyle/>
                    <a:p>
                      <a:r>
                        <a:rPr lang="en-US" dirty="0" smtClean="0"/>
                        <a:t>19</a:t>
                      </a:r>
                      <a:endParaRPr lang="en-US" dirty="0"/>
                    </a:p>
                  </a:txBody>
                  <a:tcPr/>
                </a:tc>
              </a:tr>
              <a:tr h="348811">
                <a:tc>
                  <a:txBody>
                    <a:bodyPr/>
                    <a:lstStyle/>
                    <a:p>
                      <a:r>
                        <a:rPr lang="en-US" dirty="0" smtClean="0"/>
                        <a:t>7</a:t>
                      </a:r>
                      <a:endParaRPr lang="en-US" dirty="0"/>
                    </a:p>
                  </a:txBody>
                  <a:tcPr/>
                </a:tc>
                <a:tc>
                  <a:txBody>
                    <a:bodyPr/>
                    <a:lstStyle/>
                    <a:p>
                      <a:r>
                        <a:rPr lang="en-US" dirty="0" smtClean="0"/>
                        <a:t>4</a:t>
                      </a:r>
                      <a:endParaRPr lang="en-US" dirty="0"/>
                    </a:p>
                  </a:txBody>
                  <a:tcPr/>
                </a:tc>
              </a:tr>
              <a:tr h="348811">
                <a:tc>
                  <a:txBody>
                    <a:bodyPr/>
                    <a:lstStyle/>
                    <a:p>
                      <a:r>
                        <a:rPr lang="en-US" dirty="0" smtClean="0"/>
                        <a:t>8</a:t>
                      </a:r>
                      <a:endParaRPr lang="en-US" dirty="0"/>
                    </a:p>
                  </a:txBody>
                  <a:tcPr/>
                </a:tc>
                <a:tc>
                  <a:txBody>
                    <a:bodyPr/>
                    <a:lstStyle/>
                    <a:p>
                      <a:r>
                        <a:rPr lang="en-US" dirty="0" smtClean="0"/>
                        <a:t>7</a:t>
                      </a:r>
                      <a:endParaRPr lang="en-US" dirty="0"/>
                    </a:p>
                  </a:txBody>
                  <a:tcPr/>
                </a:tc>
              </a:tr>
              <a:tr h="348811">
                <a:tc>
                  <a:txBody>
                    <a:bodyPr/>
                    <a:lstStyle/>
                    <a:p>
                      <a:r>
                        <a:rPr lang="en-US" dirty="0" smtClean="0"/>
                        <a:t>9</a:t>
                      </a:r>
                      <a:endParaRPr lang="en-US" dirty="0"/>
                    </a:p>
                  </a:txBody>
                  <a:tcPr/>
                </a:tc>
                <a:tc>
                  <a:txBody>
                    <a:bodyPr/>
                    <a:lstStyle/>
                    <a:p>
                      <a:r>
                        <a:rPr lang="en-US" dirty="0" smtClean="0"/>
                        <a:t>43</a:t>
                      </a:r>
                      <a:endParaRPr lang="en-US" dirty="0"/>
                    </a:p>
                  </a:txBody>
                  <a:tcPr/>
                </a:tc>
              </a:tr>
              <a:tr h="348811">
                <a:tc>
                  <a:txBody>
                    <a:bodyPr/>
                    <a:lstStyle/>
                    <a:p>
                      <a:r>
                        <a:rPr lang="en-US" dirty="0" smtClean="0"/>
                        <a:t>10</a:t>
                      </a:r>
                      <a:endParaRPr lang="en-US" dirty="0"/>
                    </a:p>
                  </a:txBody>
                  <a:tcPr/>
                </a:tc>
                <a:tc>
                  <a:txBody>
                    <a:bodyPr/>
                    <a:lstStyle/>
                    <a:p>
                      <a:r>
                        <a:rPr lang="en-US" dirty="0" smtClean="0"/>
                        <a:t>59</a:t>
                      </a:r>
                      <a:endParaRPr lang="en-US" dirty="0"/>
                    </a:p>
                  </a:txBody>
                  <a:tcPr/>
                </a:tc>
              </a:tr>
              <a:tr h="348811">
                <a:tc>
                  <a:txBody>
                    <a:bodyPr/>
                    <a:lstStyle/>
                    <a:p>
                      <a:r>
                        <a:rPr lang="en-US" dirty="0" smtClean="0"/>
                        <a:t>11</a:t>
                      </a:r>
                      <a:endParaRPr lang="en-US" dirty="0"/>
                    </a:p>
                  </a:txBody>
                  <a:tcPr/>
                </a:tc>
                <a:tc>
                  <a:txBody>
                    <a:bodyPr/>
                    <a:lstStyle/>
                    <a:p>
                      <a:r>
                        <a:rPr lang="en-US" dirty="0" smtClean="0"/>
                        <a:t>28</a:t>
                      </a:r>
                      <a:endParaRPr lang="en-US" dirty="0"/>
                    </a:p>
                  </a:txBody>
                  <a:tcPr/>
                </a:tc>
              </a:tr>
              <a:tr h="348811">
                <a:tc>
                  <a:txBody>
                    <a:bodyPr/>
                    <a:lstStyle/>
                    <a:p>
                      <a:r>
                        <a:rPr lang="en-US" dirty="0" smtClean="0"/>
                        <a:t>12</a:t>
                      </a:r>
                      <a:endParaRPr lang="en-US" dirty="0"/>
                    </a:p>
                  </a:txBody>
                  <a:tcPr/>
                </a:tc>
                <a:tc>
                  <a:txBody>
                    <a:bodyPr/>
                    <a:lstStyle/>
                    <a:p>
                      <a:r>
                        <a:rPr lang="en-US" dirty="0" smtClean="0"/>
                        <a:t>2</a:t>
                      </a:r>
                      <a:r>
                        <a:rPr lang="en-US" smtClean="0"/>
                        <a:t>3</a:t>
                      </a:r>
                      <a:endParaRPr lang="en-US" dirty="0"/>
                    </a:p>
                  </a:txBody>
                  <a:tcPr/>
                </a:tc>
              </a:tr>
              <a:tr h="348811">
                <a:tc>
                  <a:txBody>
                    <a:bodyPr/>
                    <a:lstStyle/>
                    <a:p>
                      <a:r>
                        <a:rPr lang="en-US" dirty="0" smtClean="0"/>
                        <a:t>13</a:t>
                      </a:r>
                      <a:endParaRPr lang="en-US" dirty="0"/>
                    </a:p>
                  </a:txBody>
                  <a:tcPr/>
                </a:tc>
                <a:tc>
                  <a:txBody>
                    <a:bodyPr/>
                    <a:lstStyle/>
                    <a:p>
                      <a:r>
                        <a:rPr lang="en-US" dirty="0" smtClean="0"/>
                        <a:t>21</a:t>
                      </a:r>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7200" y="1878120"/>
              <a:ext cx="8177760" cy="3357000"/>
            </p14:xfrm>
          </p:contentPart>
        </mc:Choice>
        <mc:Fallback>
          <p:pic>
            <p:nvPicPr>
              <p:cNvPr id="4" name="Ink 3"/>
              <p:cNvPicPr/>
              <p:nvPr/>
            </p:nvPicPr>
            <p:blipFill>
              <a:blip r:embed="rId3"/>
              <a:stretch>
                <a:fillRect/>
              </a:stretch>
            </p:blipFill>
            <p:spPr>
              <a:xfrm>
                <a:off x="267840" y="1868760"/>
                <a:ext cx="8196480" cy="3375720"/>
              </a:xfrm>
              <a:prstGeom prst="rect">
                <a:avLst/>
              </a:prstGeom>
            </p:spPr>
          </p:pic>
        </mc:Fallback>
      </mc:AlternateContent>
    </p:spTree>
    <p:extLst>
      <p:ext uri="{BB962C8B-B14F-4D97-AF65-F5344CB8AC3E}">
        <p14:creationId xmlns:p14="http://schemas.microsoft.com/office/powerpoint/2010/main" val="2074411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a:xfrm>
            <a:off x="4648200" y="1586753"/>
            <a:ext cx="4495800" cy="4583860"/>
          </a:xfrm>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hash=hash*128+A[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0320" y="1337760"/>
              <a:ext cx="5419080" cy="4293000"/>
            </p14:xfrm>
          </p:contentPart>
        </mc:Choice>
        <mc:Fallback xmlns="">
          <p:pic>
            <p:nvPicPr>
              <p:cNvPr id="5" name="Ink 4"/>
              <p:cNvPicPr/>
              <p:nvPr/>
            </p:nvPicPr>
            <p:blipFill>
              <a:blip r:embed="rId3"/>
              <a:stretch>
                <a:fillRect/>
              </a:stretch>
            </p:blipFill>
            <p:spPr>
              <a:xfrm>
                <a:off x="300960" y="1328400"/>
                <a:ext cx="5437800" cy="4311720"/>
              </a:xfrm>
              <a:prstGeom prst="rect">
                <a:avLst/>
              </a:prstGeom>
            </p:spPr>
          </p:pic>
        </mc:Fallback>
      </mc:AlternateContent>
    </p:spTree>
    <p:extLst>
      <p:ext uri="{BB962C8B-B14F-4D97-AF65-F5344CB8AC3E}">
        <p14:creationId xmlns:p14="http://schemas.microsoft.com/office/powerpoint/2010/main" val="3083367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sz="half" idx="1"/>
          </p:nvPr>
        </p:nvSpPr>
        <p:spPr/>
        <p:txBody>
          <a:bodyPr/>
          <a:lstStyle/>
          <a:p>
            <a:r>
              <a:rPr lang="en-US" dirty="0"/>
              <a:t>Repeatable</a:t>
            </a:r>
          </a:p>
          <a:p>
            <a:r>
              <a:rPr lang="en-US" dirty="0"/>
              <a:t>Fast to compute (don’t want to add complexity)</a:t>
            </a:r>
          </a:p>
          <a:p>
            <a:r>
              <a:rPr lang="en-US" dirty="0"/>
              <a:t>Minimizes Collisions</a:t>
            </a:r>
          </a:p>
          <a:p>
            <a:r>
              <a:rPr lang="en-US" dirty="0"/>
              <a:t>Utilizes the whole range of the table</a:t>
            </a:r>
          </a:p>
          <a:p>
            <a:endParaRPr lang="en-US" dirty="0"/>
          </a:p>
        </p:txBody>
      </p:sp>
      <p:sp>
        <p:nvSpPr>
          <p:cNvPr id="4" name="Content Placeholder 3"/>
          <p:cNvSpPr>
            <a:spLocks noGrp="1"/>
          </p:cNvSpPr>
          <p:nvPr>
            <p:ph sz="half" idx="2"/>
          </p:nvPr>
        </p:nvSpPr>
        <p:spPr>
          <a:xfrm>
            <a:off x="4648200" y="1586753"/>
            <a:ext cx="4495800" cy="4583860"/>
          </a:xfrm>
        </p:spPr>
        <p:txBody>
          <a:bodyPr/>
          <a:lstStyle/>
          <a:p>
            <a:pPr marL="0" indent="0">
              <a:buNone/>
            </a:pPr>
            <a:r>
              <a:rPr lang="en-US" dirty="0" smtClean="0"/>
              <a:t>Table Size: 100,000</a:t>
            </a:r>
          </a:p>
          <a:p>
            <a:pPr marL="0" indent="0">
              <a:buNone/>
            </a:pPr>
            <a:r>
              <a:rPr lang="en-US" dirty="0" smtClean="0"/>
              <a:t>Hashing A#</a:t>
            </a:r>
          </a:p>
          <a:p>
            <a:pPr marL="0" indent="0">
              <a:buNone/>
            </a:pPr>
            <a:endParaRPr lang="en-US" dirty="0" smtClean="0"/>
          </a:p>
          <a:p>
            <a:pPr marL="0" indent="0">
              <a:buNone/>
            </a:pPr>
            <a:r>
              <a:rPr lang="en-US" dirty="0" err="1"/>
              <a:t>i</a:t>
            </a:r>
            <a:r>
              <a:rPr lang="en-US" dirty="0" err="1" smtClean="0"/>
              <a:t>nt</a:t>
            </a:r>
            <a:r>
              <a:rPr lang="en-US" dirty="0" smtClean="0"/>
              <a:t> hash=0;</a:t>
            </a:r>
          </a:p>
          <a:p>
            <a:pPr marL="0" indent="0">
              <a:buNone/>
            </a:pPr>
            <a:r>
              <a:rPr lang="en-US" dirty="0"/>
              <a:t>f</a:t>
            </a:r>
            <a:r>
              <a:rPr lang="en-US" dirty="0" smtClean="0"/>
              <a:t>or(</a:t>
            </a:r>
            <a:r>
              <a:rPr lang="en-US" dirty="0" err="1" smtClean="0"/>
              <a:t>int</a:t>
            </a:r>
            <a:r>
              <a:rPr lang="en-US" dirty="0" smtClean="0"/>
              <a:t> </a:t>
            </a:r>
            <a:r>
              <a:rPr lang="en-US" dirty="0" err="1" smtClean="0"/>
              <a:t>i</a:t>
            </a:r>
            <a:r>
              <a:rPr lang="en-US" dirty="0" smtClean="0"/>
              <a:t>=1; </a:t>
            </a:r>
            <a:r>
              <a:rPr lang="en-US" dirty="0" err="1" smtClean="0"/>
              <a:t>i</a:t>
            </a:r>
            <a:r>
              <a:rPr lang="en-US" dirty="0" smtClean="0"/>
              <a:t>&lt;9; </a:t>
            </a:r>
            <a:r>
              <a:rPr lang="en-US" dirty="0" err="1" smtClean="0"/>
              <a:t>i</a:t>
            </a:r>
            <a:r>
              <a:rPr lang="en-US" dirty="0" smtClean="0"/>
              <a:t>++)</a:t>
            </a:r>
          </a:p>
          <a:p>
            <a:pPr marL="0" indent="0">
              <a:buNone/>
            </a:pPr>
            <a:r>
              <a:rPr lang="en-US" dirty="0"/>
              <a:t>	</a:t>
            </a:r>
            <a:r>
              <a:rPr lang="en-US" dirty="0" smtClean="0"/>
              <a:t>hash=hash&lt;&lt;7+A[</a:t>
            </a:r>
            <a:r>
              <a:rPr lang="en-US" dirty="0" err="1" smtClean="0"/>
              <a:t>i</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1040" y="1727280"/>
              <a:ext cx="7349400" cy="4792680"/>
            </p14:xfrm>
          </p:contentPart>
        </mc:Choice>
        <mc:Fallback xmlns="">
          <p:pic>
            <p:nvPicPr>
              <p:cNvPr id="5" name="Ink 4"/>
              <p:cNvPicPr/>
              <p:nvPr/>
            </p:nvPicPr>
            <p:blipFill>
              <a:blip r:embed="rId3"/>
              <a:stretch>
                <a:fillRect/>
              </a:stretch>
            </p:blipFill>
            <p:spPr>
              <a:xfrm>
                <a:off x="301680" y="1717920"/>
                <a:ext cx="7368120" cy="4811400"/>
              </a:xfrm>
              <a:prstGeom prst="rect">
                <a:avLst/>
              </a:prstGeom>
            </p:spPr>
          </p:pic>
        </mc:Fallback>
      </mc:AlternateContent>
    </p:spTree>
    <p:extLst>
      <p:ext uri="{BB962C8B-B14F-4D97-AF65-F5344CB8AC3E}">
        <p14:creationId xmlns:p14="http://schemas.microsoft.com/office/powerpoint/2010/main" val="2395460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154792"/>
            <a:ext cx="7691719" cy="1143000"/>
          </a:xfrm>
        </p:spPr>
        <p:txBody>
          <a:bodyPr/>
          <a:lstStyle/>
          <a:p>
            <a:r>
              <a:rPr lang="en-US" dirty="0" smtClean="0"/>
              <a:t>Exercises</a:t>
            </a:r>
            <a:endParaRPr lang="en-US" dirty="0"/>
          </a:p>
        </p:txBody>
      </p:sp>
      <p:sp>
        <p:nvSpPr>
          <p:cNvPr id="3" name="Content Placeholder 2"/>
          <p:cNvSpPr>
            <a:spLocks noGrp="1"/>
          </p:cNvSpPr>
          <p:nvPr>
            <p:ph sz="half" idx="1"/>
          </p:nvPr>
        </p:nvSpPr>
        <p:spPr>
          <a:xfrm>
            <a:off x="726141" y="1329625"/>
            <a:ext cx="3449724" cy="5033078"/>
          </a:xfrm>
        </p:spPr>
        <p:txBody>
          <a:bodyPr>
            <a:normAutofit/>
          </a:bodyPr>
          <a:lstStyle/>
          <a:p>
            <a:r>
              <a:rPr lang="en-US" dirty="0" smtClean="0"/>
              <a:t>Table Size 15</a:t>
            </a:r>
          </a:p>
          <a:p>
            <a:r>
              <a:rPr lang="en-US" dirty="0" smtClean="0"/>
              <a:t>Hash- mod 15</a:t>
            </a:r>
          </a:p>
          <a:p>
            <a:r>
              <a:rPr lang="en-US" dirty="0"/>
              <a:t>Insert 16, 7, 28, 31, 67, 28, 29, 73, 99, 43, 218</a:t>
            </a:r>
          </a:p>
        </p:txBody>
      </p:sp>
      <p:sp>
        <p:nvSpPr>
          <p:cNvPr id="8" name="Content Placeholder 7"/>
          <p:cNvSpPr>
            <a:spLocks noGrp="1"/>
          </p:cNvSpPr>
          <p:nvPr>
            <p:ph sz="half" idx="2"/>
          </p:nvPr>
        </p:nvSpPr>
        <p:spPr>
          <a:xfrm>
            <a:off x="4648200" y="1328443"/>
            <a:ext cx="3776472" cy="5034259"/>
          </a:xfrm>
        </p:spPr>
        <p:txBody>
          <a:bodyPr>
            <a:normAutofit/>
          </a:bodyPr>
          <a:lstStyle/>
          <a:p>
            <a:pPr>
              <a:buAutoNum type="arabicParenR"/>
            </a:pPr>
            <a:r>
              <a:rPr lang="en-US" dirty="0" smtClean="0"/>
              <a:t>Linear Probe</a:t>
            </a:r>
          </a:p>
          <a:p>
            <a:pPr>
              <a:buAutoNum type="arabicParenR"/>
            </a:pPr>
            <a:r>
              <a:rPr lang="en-US" dirty="0" smtClean="0"/>
              <a:t>Quadratic Probe</a:t>
            </a:r>
          </a:p>
          <a:p>
            <a:pPr>
              <a:buAutoNum type="arabicParenR"/>
            </a:pPr>
            <a:r>
              <a:rPr lang="en-US" dirty="0" smtClean="0"/>
              <a:t>Chaining</a:t>
            </a:r>
          </a:p>
          <a:p>
            <a:pPr>
              <a:buAutoNum type="arabicParenR"/>
            </a:pPr>
            <a:r>
              <a:rPr lang="en-US" dirty="0" smtClean="0"/>
              <a:t>Double hash – %13 + 1</a:t>
            </a:r>
          </a:p>
        </p:txBody>
      </p:sp>
    </p:spTree>
    <p:extLst>
      <p:ext uri="{BB962C8B-B14F-4D97-AF65-F5344CB8AC3E}">
        <p14:creationId xmlns:p14="http://schemas.microsoft.com/office/powerpoint/2010/main" val="1834772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16, 7, 28, 31, 67, 28, 29, 73, </a:t>
            </a:r>
            <a:r>
              <a:rPr lang="en-US" dirty="0" smtClean="0"/>
              <a:t>99, 43, 218</a:t>
            </a:r>
            <a:endParaRPr lang="en-US" dirty="0"/>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96146724"/>
              </p:ext>
            </p:extLst>
          </p:nvPr>
        </p:nvGraphicFramePr>
        <p:xfrm>
          <a:off x="4641196" y="1295400"/>
          <a:ext cx="3509774" cy="5486400"/>
        </p:xfrm>
        <a:graphic>
          <a:graphicData uri="http://schemas.openxmlformats.org/drawingml/2006/table">
            <a:tbl>
              <a:tblPr firstRow="1" bandRow="1">
                <a:tableStyleId>{22838BEF-8BB2-4498-84A7-C5851F593DF1}</a:tableStyleId>
              </a:tblPr>
              <a:tblGrid>
                <a:gridCol w="1754887"/>
                <a:gridCol w="1754887"/>
              </a:tblGrid>
              <a:tr h="348811">
                <a:tc>
                  <a:txBody>
                    <a:bodyPr/>
                    <a:lstStyle/>
                    <a:p>
                      <a:r>
                        <a:rPr lang="en-US" dirty="0" smtClean="0"/>
                        <a:t>0</a:t>
                      </a:r>
                      <a:endParaRPr lang="en-US" dirty="0"/>
                    </a:p>
                  </a:txBody>
                  <a:tcPr/>
                </a:tc>
                <a:tc>
                  <a:txBody>
                    <a:bodyPr/>
                    <a:lstStyle/>
                    <a:p>
                      <a:endParaRPr lang="en-US" dirty="0"/>
                    </a:p>
                  </a:txBody>
                  <a:tcPr/>
                </a:tc>
              </a:tr>
              <a:tr h="348811">
                <a:tc>
                  <a:txBody>
                    <a:bodyPr/>
                    <a:lstStyle/>
                    <a:p>
                      <a:r>
                        <a:rPr lang="en-US" dirty="0" smtClean="0"/>
                        <a:t>1</a:t>
                      </a:r>
                      <a:endParaRPr lang="en-US" dirty="0"/>
                    </a:p>
                  </a:txBody>
                  <a:tcPr/>
                </a:tc>
                <a:tc>
                  <a:txBody>
                    <a:bodyPr/>
                    <a:lstStyle/>
                    <a:p>
                      <a:endParaRPr lang="en-US" dirty="0"/>
                    </a:p>
                  </a:txBody>
                  <a:tcPr/>
                </a:tc>
              </a:tr>
              <a:tr h="348811">
                <a:tc>
                  <a:txBody>
                    <a:bodyPr/>
                    <a:lstStyle/>
                    <a:p>
                      <a:r>
                        <a:rPr lang="en-US" dirty="0" smtClean="0"/>
                        <a:t>2</a:t>
                      </a:r>
                      <a:endParaRPr lang="en-US" dirty="0"/>
                    </a:p>
                  </a:txBody>
                  <a:tcPr/>
                </a:tc>
                <a:tc>
                  <a:txBody>
                    <a:bodyPr/>
                    <a:lstStyle/>
                    <a:p>
                      <a:endParaRPr lang="en-US" dirty="0"/>
                    </a:p>
                  </a:txBody>
                  <a:tcPr/>
                </a:tc>
              </a:tr>
              <a:tr h="348811">
                <a:tc>
                  <a:txBody>
                    <a:bodyPr/>
                    <a:lstStyle/>
                    <a:p>
                      <a:r>
                        <a:rPr lang="en-US" dirty="0" smtClean="0"/>
                        <a:t>3</a:t>
                      </a:r>
                      <a:endParaRPr lang="en-US" dirty="0"/>
                    </a:p>
                  </a:txBody>
                  <a:tcPr/>
                </a:tc>
                <a:tc>
                  <a:txBody>
                    <a:bodyPr/>
                    <a:lstStyle/>
                    <a:p>
                      <a:endParaRPr lang="en-US" dirty="0"/>
                    </a:p>
                  </a:txBody>
                  <a:tcPr/>
                </a:tc>
              </a:tr>
              <a:tr h="348811">
                <a:tc>
                  <a:txBody>
                    <a:bodyPr/>
                    <a:lstStyle/>
                    <a:p>
                      <a:r>
                        <a:rPr lang="en-US" dirty="0" smtClean="0"/>
                        <a:t>4</a:t>
                      </a:r>
                      <a:endParaRPr lang="en-US" dirty="0"/>
                    </a:p>
                  </a:txBody>
                  <a:tcPr/>
                </a:tc>
                <a:tc>
                  <a:txBody>
                    <a:bodyPr/>
                    <a:lstStyle/>
                    <a:p>
                      <a:endParaRPr lang="en-US" dirty="0"/>
                    </a:p>
                  </a:txBody>
                  <a:tcPr/>
                </a:tc>
              </a:tr>
              <a:tr h="348811">
                <a:tc>
                  <a:txBody>
                    <a:bodyPr/>
                    <a:lstStyle/>
                    <a:p>
                      <a:r>
                        <a:rPr lang="en-US" dirty="0" smtClean="0"/>
                        <a:t>5</a:t>
                      </a:r>
                      <a:endParaRPr lang="en-US" dirty="0"/>
                    </a:p>
                  </a:txBody>
                  <a:tcPr/>
                </a:tc>
                <a:tc>
                  <a:txBody>
                    <a:bodyPr/>
                    <a:lstStyle/>
                    <a:p>
                      <a:endParaRPr lang="en-US"/>
                    </a:p>
                  </a:txBody>
                  <a:tcPr/>
                </a:tc>
              </a:tr>
              <a:tr h="348811">
                <a:tc>
                  <a:txBody>
                    <a:bodyPr/>
                    <a:lstStyle/>
                    <a:p>
                      <a:r>
                        <a:rPr lang="en-US" dirty="0" smtClean="0"/>
                        <a:t>6</a:t>
                      </a:r>
                      <a:endParaRPr lang="en-US" dirty="0"/>
                    </a:p>
                  </a:txBody>
                  <a:tcPr/>
                </a:tc>
                <a:tc>
                  <a:txBody>
                    <a:bodyPr/>
                    <a:lstStyle/>
                    <a:p>
                      <a:endParaRPr lang="en-US"/>
                    </a:p>
                  </a:txBody>
                  <a:tcPr/>
                </a:tc>
              </a:tr>
              <a:tr h="348811">
                <a:tc>
                  <a:txBody>
                    <a:bodyPr/>
                    <a:lstStyle/>
                    <a:p>
                      <a:r>
                        <a:rPr lang="en-US" dirty="0" smtClean="0"/>
                        <a:t>7</a:t>
                      </a:r>
                      <a:endParaRPr lang="en-US" dirty="0"/>
                    </a:p>
                  </a:txBody>
                  <a:tcPr/>
                </a:tc>
                <a:tc>
                  <a:txBody>
                    <a:bodyPr/>
                    <a:lstStyle/>
                    <a:p>
                      <a:endParaRPr lang="en-US" dirty="0"/>
                    </a:p>
                  </a:txBody>
                  <a:tcPr/>
                </a:tc>
              </a:tr>
              <a:tr h="348811">
                <a:tc>
                  <a:txBody>
                    <a:bodyPr/>
                    <a:lstStyle/>
                    <a:p>
                      <a:r>
                        <a:rPr lang="en-US" dirty="0" smtClean="0"/>
                        <a:t>8</a:t>
                      </a:r>
                      <a:endParaRPr lang="en-US" dirty="0"/>
                    </a:p>
                  </a:txBody>
                  <a:tcPr/>
                </a:tc>
                <a:tc>
                  <a:txBody>
                    <a:bodyPr/>
                    <a:lstStyle/>
                    <a:p>
                      <a:endParaRPr lang="en-US" dirty="0"/>
                    </a:p>
                  </a:txBody>
                  <a:tcPr/>
                </a:tc>
              </a:tr>
              <a:tr h="348811">
                <a:tc>
                  <a:txBody>
                    <a:bodyPr/>
                    <a:lstStyle/>
                    <a:p>
                      <a:r>
                        <a:rPr lang="en-US" dirty="0" smtClean="0"/>
                        <a:t>9</a:t>
                      </a:r>
                      <a:endParaRPr lang="en-US" dirty="0"/>
                    </a:p>
                  </a:txBody>
                  <a:tcPr/>
                </a:tc>
                <a:tc>
                  <a:txBody>
                    <a:bodyPr/>
                    <a:lstStyle/>
                    <a:p>
                      <a:endParaRPr lang="en-US" dirty="0"/>
                    </a:p>
                  </a:txBody>
                  <a:tcPr/>
                </a:tc>
              </a:tr>
              <a:tr h="348811">
                <a:tc>
                  <a:txBody>
                    <a:bodyPr/>
                    <a:lstStyle/>
                    <a:p>
                      <a:r>
                        <a:rPr lang="en-US" dirty="0" smtClean="0"/>
                        <a:t>10</a:t>
                      </a:r>
                      <a:endParaRPr lang="en-US" dirty="0"/>
                    </a:p>
                  </a:txBody>
                  <a:tcPr/>
                </a:tc>
                <a:tc>
                  <a:txBody>
                    <a:bodyPr/>
                    <a:lstStyle/>
                    <a:p>
                      <a:endParaRPr lang="en-US" dirty="0"/>
                    </a:p>
                  </a:txBody>
                  <a:tcPr/>
                </a:tc>
              </a:tr>
              <a:tr h="348811">
                <a:tc>
                  <a:txBody>
                    <a:bodyPr/>
                    <a:lstStyle/>
                    <a:p>
                      <a:r>
                        <a:rPr lang="en-US" dirty="0" smtClean="0"/>
                        <a:t>11</a:t>
                      </a:r>
                      <a:endParaRPr lang="en-US" dirty="0"/>
                    </a:p>
                  </a:txBody>
                  <a:tcPr/>
                </a:tc>
                <a:tc>
                  <a:txBody>
                    <a:bodyPr/>
                    <a:lstStyle/>
                    <a:p>
                      <a:endParaRPr lang="en-US"/>
                    </a:p>
                  </a:txBody>
                  <a:tcPr/>
                </a:tc>
              </a:tr>
              <a:tr h="348811">
                <a:tc>
                  <a:txBody>
                    <a:bodyPr/>
                    <a:lstStyle/>
                    <a:p>
                      <a:r>
                        <a:rPr lang="en-US" dirty="0" smtClean="0"/>
                        <a:t>12</a:t>
                      </a:r>
                      <a:endParaRPr lang="en-US" dirty="0"/>
                    </a:p>
                  </a:txBody>
                  <a:tcPr/>
                </a:tc>
                <a:tc>
                  <a:txBody>
                    <a:bodyPr/>
                    <a:lstStyle/>
                    <a:p>
                      <a:endParaRPr lang="en-US" dirty="0"/>
                    </a:p>
                  </a:txBody>
                  <a:tcPr/>
                </a:tc>
              </a:tr>
              <a:tr h="348811">
                <a:tc>
                  <a:txBody>
                    <a:bodyPr/>
                    <a:lstStyle/>
                    <a:p>
                      <a:r>
                        <a:rPr lang="en-US" dirty="0" smtClean="0"/>
                        <a:t>13</a:t>
                      </a:r>
                      <a:endParaRPr lang="en-US" dirty="0"/>
                    </a:p>
                  </a:txBody>
                  <a:tcPr/>
                </a:tc>
                <a:tc>
                  <a:txBody>
                    <a:bodyPr/>
                    <a:lstStyle/>
                    <a:p>
                      <a:endParaRPr lang="en-US" dirty="0"/>
                    </a:p>
                  </a:txBody>
                  <a:tcPr/>
                </a:tc>
              </a:tr>
              <a:tr h="348811">
                <a:tc>
                  <a:txBody>
                    <a:bodyPr/>
                    <a:lstStyle/>
                    <a:p>
                      <a:r>
                        <a:rPr lang="en-US" dirty="0" smtClean="0"/>
                        <a:t>14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50560" y="1364760"/>
              <a:ext cx="6153480" cy="5330880"/>
            </p14:xfrm>
          </p:contentPart>
        </mc:Choice>
        <mc:Fallback>
          <p:pic>
            <p:nvPicPr>
              <p:cNvPr id="4" name="Ink 3"/>
              <p:cNvPicPr/>
              <p:nvPr/>
            </p:nvPicPr>
            <p:blipFill>
              <a:blip r:embed="rId3"/>
              <a:stretch>
                <a:fillRect/>
              </a:stretch>
            </p:blipFill>
            <p:spPr>
              <a:xfrm>
                <a:off x="1141200" y="1355400"/>
                <a:ext cx="6172200" cy="5349600"/>
              </a:xfrm>
              <a:prstGeom prst="rect">
                <a:avLst/>
              </a:prstGeom>
            </p:spPr>
          </p:pic>
        </mc:Fallback>
      </mc:AlternateContent>
    </p:spTree>
    <p:extLst>
      <p:ext uri="{BB962C8B-B14F-4D97-AF65-F5344CB8AC3E}">
        <p14:creationId xmlns:p14="http://schemas.microsoft.com/office/powerpoint/2010/main" val="1536251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737</TotalTime>
  <Words>984</Words>
  <Application>Microsoft Office PowerPoint</Application>
  <PresentationFormat>On-screen Show (4:3)</PresentationFormat>
  <Paragraphs>434</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Venture</vt:lpstr>
      <vt:lpstr>Hashing Exercises</vt:lpstr>
      <vt:lpstr>Hash Function</vt:lpstr>
      <vt:lpstr>Hash functions</vt:lpstr>
      <vt:lpstr>Hash functions</vt:lpstr>
      <vt:lpstr>Hash functions</vt:lpstr>
      <vt:lpstr>Hash functions</vt:lpstr>
      <vt:lpstr>Hash functions</vt:lpstr>
      <vt:lpstr>Exercises</vt:lpstr>
      <vt:lpstr>Exercise 1</vt:lpstr>
      <vt:lpstr>Exercise 1</vt:lpstr>
      <vt:lpstr>Exercise 2</vt:lpstr>
      <vt:lpstr>Exercise 2</vt:lpstr>
      <vt:lpstr>Exercise 3</vt:lpstr>
      <vt:lpstr>Exercise 3</vt:lpstr>
      <vt:lpstr>Exercise 4</vt:lpstr>
      <vt:lpstr>Exercise 4</vt:lpstr>
      <vt:lpstr>Clustering</vt:lpstr>
      <vt:lpstr>Complete Heap</vt:lpstr>
      <vt:lpstr>Complete Heap</vt:lpstr>
      <vt:lpstr>Complete Heap</vt:lpstr>
      <vt:lpstr>Complete Heap</vt:lpstr>
      <vt:lpstr>Complete Heap</vt:lpstr>
      <vt:lpstr>Leftist Heap</vt:lpstr>
      <vt:lpstr>Leftist Heap</vt:lpstr>
      <vt:lpstr>Leftist Heap</vt:lpstr>
      <vt:lpstr>Leftist Heap</vt:lpstr>
      <vt:lpstr>Leftist Heap</vt:lpstr>
      <vt:lpstr>Leftist Heap</vt:lpstr>
      <vt:lpstr>Skew Heap</vt:lpstr>
      <vt:lpstr>Skew Heap</vt:lpstr>
      <vt:lpstr>Skew Heap</vt:lpstr>
      <vt:lpstr>Binomial Queue</vt:lpstr>
      <vt:lpstr>Binomial Queue</vt:lpstr>
      <vt:lpstr>Binomial Queue</vt:lpstr>
      <vt:lpstr>Binomial Queue</vt:lpstr>
      <vt:lpstr>Binomial Queue</vt:lpstr>
      <vt:lpstr>Leftist Heap</vt:lpstr>
      <vt:lpstr>Leftist Heap</vt:lpstr>
      <vt:lpstr>Leftist Heap</vt:lpstr>
      <vt:lpstr>Leftist Heap</vt:lpstr>
      <vt:lpstr>Leftist Heap</vt:lpstr>
      <vt:lpstr>Leftist Heap</vt:lpstr>
      <vt:lpstr>Leftist Heap</vt:lpstr>
      <vt:lpstr>Leftist Heap</vt:lpstr>
      <vt:lpstr>Leftist Heap</vt:lpstr>
      <vt:lpstr>Skew Heap</vt:lpstr>
      <vt:lpstr>Skew Heap</vt:lpstr>
      <vt:lpstr>Skew Heap</vt:lpstr>
      <vt:lpstr>Skew Heap</vt:lpstr>
      <vt:lpstr>Skew Heap</vt:lpstr>
      <vt:lpstr>Skew Heap</vt:lpstr>
      <vt:lpstr>Skew Heap</vt:lpstr>
      <vt:lpstr>Skew Heap</vt:lpstr>
      <vt:lpstr>Skew Heap</vt:lpstr>
      <vt:lpstr>Skew Heap</vt:lpstr>
      <vt:lpstr>Skew Heap</vt:lpstr>
      <vt:lpstr>Complete Heap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Exercises</dc:title>
  <dc:creator>admin</dc:creator>
  <cp:lastModifiedBy>Classroom</cp:lastModifiedBy>
  <cp:revision>24</cp:revision>
  <dcterms:created xsi:type="dcterms:W3CDTF">2013-02-27T15:41:52Z</dcterms:created>
  <dcterms:modified xsi:type="dcterms:W3CDTF">2013-03-04T18:20:16Z</dcterms:modified>
</cp:coreProperties>
</file>