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291" r:id="rId34"/>
    <p:sldId id="292" r:id="rId35"/>
    <p:sldId id="286" r:id="rId36"/>
    <p:sldId id="293" r:id="rId37"/>
    <p:sldId id="294" r:id="rId38"/>
    <p:sldId id="295" r:id="rId39"/>
    <p:sldId id="296" r:id="rId40"/>
    <p:sldId id="297" r:id="rId41"/>
    <p:sldId id="299" r:id="rId42"/>
    <p:sldId id="298" r:id="rId43"/>
    <p:sldId id="300" r:id="rId44"/>
    <p:sldId id="282" r:id="rId45"/>
    <p:sldId id="301" r:id="rId46"/>
    <p:sldId id="302" r:id="rId47"/>
    <p:sldId id="303" r:id="rId48"/>
    <p:sldId id="304" r:id="rId49"/>
    <p:sldId id="305" r:id="rId50"/>
    <p:sldId id="306" r:id="rId51"/>
    <p:sldId id="307" r:id="rId52"/>
    <p:sldId id="308" r:id="rId53"/>
    <p:sldId id="309" r:id="rId54"/>
    <p:sldId id="310" r:id="rId55"/>
    <p:sldId id="312" r:id="rId56"/>
    <p:sldId id="311" r:id="rId57"/>
    <p:sldId id="313" r:id="rId58"/>
    <p:sldId id="314" r:id="rId59"/>
    <p:sldId id="315" r:id="rId60"/>
    <p:sldId id="316" r:id="rId61"/>
    <p:sldId id="317" r:id="rId62"/>
    <p:sldId id="319" r:id="rId63"/>
    <p:sldId id="318" r:id="rId64"/>
    <p:sldId id="321" r:id="rId65"/>
    <p:sldId id="322" r:id="rId66"/>
    <p:sldId id="323" r:id="rId67"/>
    <p:sldId id="324" r:id="rId68"/>
    <p:sldId id="328"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409"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presProps" Target="presProps.xml"/><Relationship Id="rId121" Type="http://schemas.openxmlformats.org/officeDocument/2006/relationships/viewProps" Target="viewProps.xml"/><Relationship Id="rId122" Type="http://schemas.openxmlformats.org/officeDocument/2006/relationships/theme" Target="theme/theme1.xml"/><Relationship Id="rId12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notesMaster" Target="notesMasters/notesMaster1.xml"/><Relationship Id="rId119" Type="http://schemas.openxmlformats.org/officeDocument/2006/relationships/printerSettings" Target="printerSettings/printerSettings1.bin"/><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31:04.438"/>
    </inkml:context>
    <inkml:brush xml:id="br0">
      <inkml:brushProperty name="width" value="0.05292" units="cm"/>
      <inkml:brushProperty name="height" value="0.05292" units="cm"/>
      <inkml:brushProperty name="color" value="#FF0000"/>
    </inkml:brush>
  </inkml:definitions>
  <inkml:trace contextRef="#ctx0" brushRef="#br0">6332 6968,'0'0,"0"0,0 0,0 0,0 0,0 0,0 0,0 0,0 0,0 0,0 0,0 0,0 0,0 0,0 0,0 0,0 0,0 0,0 0,0 0,0 0,0 0,0 0,0 0,0 0,0 0,0 0,0 0,0 0,0 0,0 0,0 0,0 0,0 0,0 0,0 0,0 0,0 0,0 0,0 0,0 0,0 0,0 0,0 0,0 0,0 0,0 0,0 0,0 0,0 0,0 0,0 0,0 0,0 0,0 0,0 0,0 0,0 0,0 0,0 0,0 0,0 0,0 0,0 0,0 0,115-80,-115 80,0 0,39-15,-39 15,46-16,10-6,5-1,5 1,3 2,1 4,5 4,0 11,6-12,9 12,6-11,4 12,5-11,1 11,0 8,8 2,5 2,4-5,11-8,1 0,6 1,28-19,-2-2,17-10,19-12,-15 2</inkml:trace>
  <inkml:trace contextRef="#ctx0" brushRef="#br0" timeOffset="15712.5711">18228 8537,'0'0,"0"0,0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0,-114-36,114 36,0 0,0 0,0 0,0 0,0 0,0 0,-11 0,11 0,0 0,0 0,0 0,0 0,0 0,0 0,0 0,0 0,0 0,0 0,0 0,0 0,0 0,0 0,0 0,0 0,0 0,0 0,0 0,0 0,0 0,0 0,0 0,0 0,0 0,0 0,0 0,0 0,0 0,0 0,-11 0,11 0,0 0,0 0,0 0,0 0,0 0,0 0,0 0,0 0,0 0,0 0,0 0,0 0,0 0,0 0,0 0,0 0,0 0,0 0,0 0,0 0,0 0,0 0,0 0,0 0,0 0,0 0,0 0,0 0,0 0,-11 1,11-1,0 0,0 0,0 0,0 0,0 0,0 0,0 0,0 0,0 0,0 0,0 0,0 0,-10 0,10 0,0 0,0 0,0 0,0 0,0 0,0 0,0 0,0 0,0 0,0 0,0 0,0 0,0 0,0 0,0 0,0 0,0 0,0 0,0 0,0 0,0 0,0 0,0 0,0 0,0 0,0 0,0 0,0 0,0 0,0 0,0 0,0 0,0 0,0 0,0 0,0 0,0 0,0 0,0 0,0 0,0 0,0 0,0 0,0 0,0 0,0 0,0 0,0 0,0 0,0 0,0 0,0 0,0 0,0 0,0 0,-14 0,14 0,0 0,0 0,0 0,0 0,0 0,0 0,0 0,0 0,0 0,0 0,0 0,0 0,0 0,0 0,0 0,0 0,0 0,0 0,0 8,0-8,0 0,0 0,0 0,0 0,0 0,0 0,0 0,0 0,0 0,0 0,0 0,0 0,0 0,0 0,0 0,0 0,0 0,0 0,0 0,0 0,0 0,0 0,0 0,0 0,-8 0,8 0,0 0,0 0,0 0,0 0,0 0,0 0,0 0,0 0,0 0,0 0,0 0,0 0,0 0,0 0,0 0,0 0,0 0,0 0,0 0,0 0,0 0,0 0,0 0,0 0,0 0,0 0,0 0,0 0,0 0,0 0,0 0,0 0,0 0,0 0,0 0,0 0,0 0,0 0,0 0,0 0,0 0,0 0,0 0,0 0,0 0,0 0,0 0,0 11,0-11,0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10,-12-10,0 0,0 0,0 0,0 0,0 0,0 0,0 0,0 0,0 0,0 0,0 0,0 0,0 0,0 0,0 0,0 0,0 0,0 0,0 0,0 0,0 0,0 0,0 0,0 0,0 0,0 0,0 0,0 0,0 0,0 0,0 0,11 0,-11 0,0 0,0 0,10 11,-10-11,0 0,0 0,0 0,0 0,0 0,0 0,0 0,0 0,0 0,0 0,0 0,0 0,12 0,-12 0,0 0,0 0,0 0,0 0,0 0,0 0,0 0,0 0,0 0,0 0,0 0,14 11,-14-11,0 0,0 0,0 0,0 0,0 0,0 0,0 0,0 0,0 0,0 0,17 0,-17 0,0 0,0 0,0 0,0 0,0 0,0 0,0 0,0 0,0 0,16 13,-16-13,0 0,0 0,0 0,0 0,0 0,0 0,0 0,0 0,21 0,-21 0,0 0,0 0,0 0,0 0,0 0,0 0,0 0,25 11,-25-11,27 0,-27 0,0 0,0 0,0 0,0 0,0 0,32 9,-32-9,0 0,0 0,0 0,0 0,35 0,-35 0,0 0,0 0,0 0,36-1,-36 1,0 0,0 0,41 9,-41-9,0 0,41 0,-41 0,43-2,4 2,5 7,1-7,4-2,1 2,3-2,6 2,2-1,1 1,5-1,-3-2,0 3,1-1,-1 1,0-1,3-1,-3 2,-4-1,0 1,-4-2,-1 0,2 2,0-1,-2-10,1 9,1-12,-4 12,-1-11,-5 12,-1-8,-3 8,0 1,-3-10,0 10,-1 0,-6-13,-3 13,-9 0,-3-7,-9 7,-5 0,-12 0,11 0,-11 0,0 0,0 0,0 0,-12 0,-1 0,-4 0,-11 0,-4 10,-3-10,-5 10,-5-10,-2 12,-4-10,-7 12,-2-14,-2 12,-2-12,-2 1,-3 10,-5-10,0-1,-8 1,-1 10,-3-10,-2-1,0 2,-4 0,-2-1,-2 8,-3-8,-4 12,-3-3,-4 2,-1 0,-2 0,3 0,2 0,0-11,5 10,3-10,2 0,-2-11,0 12</inkml:trace>
  <inkml:trace contextRef="#ctx0" brushRef="#br0" timeOffset="325124.5092">3907 9482,'0'0,"0"0,0 0,0 0,0 0,0 0,0 0,0 0,0 0,0 0,0 0,0 0,0 0,0 0,0 0,0 0,0 0,0 0,0 0,0 0,0 0,0 0,0 0,0 0,0 0,0 0,155-1,-155 1,38 0,-1 9,3-10,1 13,-2-3,3-1,-2 3,0-1,5 2,-2 3,2-2,-5-5,-4-8,-5-1,-4 2,-3-1</inkml:trace>
  <inkml:trace contextRef="#ctx0" brushRef="#br0" timeOffset="325551.5519">4931 9631,'0'0,"0"0,0 0,0 0,0 0,0 0,0 0,0 0,0 0,0 0,0 0,0 0,0 0,0 0,0 0,0 0,0 0,0 0,0 0,0 0,0 0,0 0,0 0,0 0,0 0,0 0,0 0,0 0,0 0,0 0,0 0,0 0,0 0,0 0,167-10,-167 10,25-15,8 5,2 10,3-14,3 14,4 0,0 0,2 0,-2 15,0-4,-4-1,-1-10</inkml:trace>
  <inkml:trace contextRef="#ctx0" brushRef="#br0" timeOffset="354464.4429">17931 8637,'0'0,"0"0,0 0,0 0,0 0,0 0,0 0,0 0,0 0,0 0,0 0,0 0,0 0,0 0,0 0,0 0,0 0,0 0,0 0,0 0,0 0,0 0,0 0,0 0,0 0,0 0,168 34,-168-34,23 0,-6 0,-8 0,-9 0,0 0,-17 0,3 12,-3-12,-3 0,2 0,-3-7,5 7,2 0,-1-7,2 7,-3-16,1 2,-4 2,0 0,-3 0,0 1,0 0,2 2,7 9,5-12,8 12,0 0,0-8,20 8,0 0,10 0,6 0,8-1,9 1,9-2,8 2,13-2,4 1,5-1,3 2,2-1,3 0,0-2,3-7,2 9,-2-8,7 8,0 0,3-2,5 2,-1 0,3-1,2 0,-5 12,-6-2,-5 4,-12 0,-7 3,-13-2,-5 5,-5 1,-3 2,-4 3,-4 2,-9 1,-10-5,-15-1,-19-5,0-8,-28-7,-6-1,-12 0,-11-13,-10 5,-12-4,-13 1,-19-4,-12 3,-11 0,-5-1,-1-1,2 3,-2-2,-4 4,-1-3,-16 4,-19 1,-19 0,-20 10,1 1,10 7,24 4,36-14,50 9,48-10,50-13,52-1,53-6,50 1,43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06:14.232"/>
    </inkml:context>
    <inkml:brush xml:id="br0">
      <inkml:brushProperty name="width" value="0.05292" units="cm"/>
      <inkml:brushProperty name="height" value="0.05292" units="cm"/>
      <inkml:brushProperty name="color" value="#FF0000"/>
    </inkml:brush>
  </inkml:definitions>
  <inkml:trace contextRef="#ctx0" brushRef="#br0">11788 6971,'0'0,"0"0,0 0,0 0,0 0,0 0,0 0,0 0,0 0,0 0,0 0,0 0,0 0,0 0,0 0,0 0,0 0,0 0,0 0,0 0,0 0,0 0,11 95,-11-95,0 0,0 0,0 0,-1 20,1-20,0 0,0 0,0 20,0-20,0 0,0 22,0-22,-1 50,0 5,0 9,-1 10,-7 7,-2 10,1-2,1-3,8-15,1-16,0-18,-2-14,2-8,0-15,0 10,0-10,0-10,10-11,1-13,3-12,1-8,3-2,0 0,3 5,2 3,6 2,1 4,3 3,4 2,0 2,-1 6,-5 6,-10 7,-12 16,-9 0,-15 0,-8 15,-7 4,-2 0,-1 1,3 3,0 1,0 6,-1 2,5 2,4 0,1-4,4-6,7-3,2-4,8-1,0-1,-1 0,18-3,5-12,7 12,6-13,8 1,0 0,3 0,2-9,-5 9,0-2,-5 2,-4 18,-2-5,-4 1,0-2,-2-2,-2-10,1 0,4 0,2-25,-2-2,2-10,-3-6,-3-4,-5 0,-9 3,-11 9,1 7,-23 5,-5 9,-9 15,-3-1,-4 24,0 7,8 8,4 8,8 5,9 0,13 0,0-8,17-6,12-5,1-8,10-7,2-8,-2-10,0-1,-4-11,-5-4,-2-5,-6-7,-3-3,-3-5,-5 0</inkml:trace>
  <inkml:trace contextRef="#ctx0" brushRef="#br0" timeOffset="469.0469">12805 7477,'11'0,"3"18,-14-18,0 0,0 0,0 0,0 0,14 12,-14-12,0 0,0 0,0 0,30 23,-30-23,0 0,0 0,38 26,-38-26,0 0,40 24,-40-24,43 22,5-7,0-8,3-7,-3-10,1-8,-4-9,-2-9,-7-4,-5 0,-5 5,-9 7,-6 12,-11 16,0 0,-13 0,-7 30,-12 10,-6 15,-6 17,-5 15,-3 16,1 10,0 2,6-5,9-5,2-6,7-2,-3-3</inkml:trace>
  <inkml:trace contextRef="#ctx0" brushRef="#br0" timeOffset="3776.3776">14494 7884,'0'0,"0"0,0 0,0 0,0 0,0 0,0 0,0 0,0 0,0 0,0 0,0 0,0 0,0 0,0 0,0 0,0 0,0 0,0 0,0 0,0 0,0 0,0 0,0 0,0 0,0 0,0 0,0 0,0 0,0 0,0 0,0 0,0 0,0 0,0 0,0 0,0 0,0 0,0 0,0 0,0 0,0 0,0 0,0 0,0 0,0 0,28 91,-28-91,0 0,0 0,0 18,0-18,0 0,-18 39,18-39,-24 52,-17 10,-16 16,-21 7</inkml:trace>
  <inkml:trace contextRef="#ctx0" brushRef="#br0" timeOffset="7062.7062">15445 7394,'0'0,"0"0,0 0,0 0,0 0,0 0,0 0,0 0,0 0,0 0,0 0,0 0,0 0,0 0,0 0,0 0,0 0,0 0,0 0,0 0,0 0,0 0,0 0,0 0,0 0,0 0,0 0,0 0,0 0,0 0,0 0,0 0,0 0,0 0,0 0,0 0,0 0,0 0,0 0,0 0,28 119,-28-119,0 0,7 66,-7-66,0 82,9 11,-9 4,0-12,0-8,-9-15,-1-12,2-14,7-11,1-15,0-10,1-21,-1-11,0-15,1-17,7-23,-6-11,-32 3,-6 5,7 11,17 10,54 0,80-15,-6 31,-10 31,-29 32,-77 53,-13 5,-15-4,-7-3,-6-10,0-5,0-9,2-4,3-6,1-7,3-7,6-13,11-18,15-14</inkml:trace>
  <inkml:trace contextRef="#ctx0" brushRef="#br0" timeOffset="7510.751">15901 7396,'50'96,"-50"-71,0-25,0 0,0 23,0-23,0 43,9 1,-10-11,2-8,-1-9,0-16,0 0,0-10,-1-12,11-11,-10-12,-1-6,12-7,1 0,10 8,9 19,8 31,-5 0,-3-1,-2 0</inkml:trace>
  <inkml:trace contextRef="#ctx0" brushRef="#br0" timeOffset="7898.7898">16337 7389,'0'0,"0"0,0 0,0 0,0 0,0 0,0 0,-15 99,15-99,0 0,0 0,0 0,-14 19,14-19,0 0,0 0,-16 26,16-26,0 0,-17 31,17-31,-11 36,4-2,7 1,7-5,10-9,10-10,1-11,3-15,-3-7,-5-6,-6-5,-16-1,-3-2,-13 5,-6 6,-3 7,-7 7,3 0,7-4,10-3</inkml:trace>
  <inkml:trace contextRef="#ctx0" brushRef="#br0" timeOffset="8735.8735">16561 7064,'0'0,"0"0,0 0,0 0,0 0,0 0,0 0,0 0,0 0,0 0,0 0,0 0,0 0,0 0,0 0,0 0,0 0,0 0,0 0,16 138,-16-138,0 69,0 0,1 0,-1-4,1-7,-2-7,2-9,-1-8,-1-7,2-5,-1-6,0-8,0-8,0 10,0-10,0 0,0 0,0 0,0 0,0 0,0 0,0 0,0 0,0 0,0 0,0 0,0 0,0 0,0 0,0 0,0-17,0-1,0-11,12-5,0-7,11 1,5 1,4 5,3 8,-1 4,6 8,0 14,6-1,3 1,-1 14,-1 5,-12 3,-7 2,-14-1,-13 2,1 2,-33 6,-8 2,-12 2,-6-1,2-5,2-4,11-8,2-8,8-11,11 0,21-10</inkml:trace>
  <inkml:trace contextRef="#ctx0" brushRef="#br0" timeOffset="9264.9264">17048 7631,'0'0,"0"0,0 0,0 0,0 0,0 0,0 0,0 0,0 0,0 0,0 0,0 0,0 0,0 0,0 0,0 0,0 0,0 0,0 0,0 0,0 0,0 0,0 0,155 36,-155-36,0 0,33-18,-33 18,30-17,-4-3,-6-2,-6 1,-15-1,-25 11,-7 11,-55 49,6 13,53-13,12 5,52-30,8-4,-33 18,9-12,19-10,13-16,5-11,-2-16,-8-8,-14-7</inkml:trace>
  <inkml:trace contextRef="#ctx0" brushRef="#br0" timeOffset="10585.0584">18145 6797,'0'0,"0"0,0 0,0 0,0 0,0 0,0 0,0 0,0 0,0 0,0 0,0 0,0 0,0 0,0 0,0 0,0 0,0 0,0 0,0 0,0 0,0 0,0 0,0 0,0 0,0 0,0 0,0 0,0 0,0 0,0 0,0 0,0 0,0 0,0 0,0 0,0 0,0 0,0 0,0 0,0 0,0 0,0 0,0 0,0 0,0 0,0 0,0 0,0 0,0 0,0 0,0 0,0 0,0 0,0 0,0 0,0 0,0 0,0 0,0 0,0 0,0 0,0 0,0 0,0 0,-160 123,112-68,-2 6,1 7,8 6,5 4,4 2,11 5,8 0,15-3,6-6,16-4,11-11,8-11,13-11,0-12,1-13,-2-14,-9 0,-7-13,-6-5,-7-7,-3-4</inkml:trace>
  <inkml:trace contextRef="#ctx0" brushRef="#br0" timeOffset="11004.1003">18240 7604,'0'0,"-12"0,12 0,0 0,0 0,0 0,0 0,0 0,0 0,0 0,0 0,-9 0,9 0,0 0,0 0,0 0,0 0,0 0,0 0,0 0,-18 0,18 0,0 0,0 0,0 0,0 0,0 0,0 0,-17 23,17-23,0 0,0 0,0 0,0 0,0 0,-18 20,18-20,0 0,0 0,0 0,0 0,-16 27,16-27,0 0,0 0,0 0,-8 28,8-28,0 0,0 0,0 31,0-31,0 0,1 31,-1-31,14 28,3-6,9-7,5-16,4 0,0 1,-3-27,-5 2,-4-3,-8 0,-6-1,-11 0,3 0,-21 1,-2 1,-4 6,-9 6,3 5,6 10,9 0,17-10</inkml:trace>
  <inkml:trace contextRef="#ctx0" brushRef="#br0" timeOffset="11852.1851">18510 7462,'0'0,"0"0,0 0,0 0,0 0,0 0,0 0,0 0,0 0,0 0,0 0,0 0,0 0,0 0,19 92,-19-92,0 0,0 0,0 0,1 22,-1-22,0 0,0 0,-1 28,1-28,0 0,17 27,-17-27,10 29,2-4,4-4,2-6,6-16,2 1,3-9,0-11,-1-9,-4-7,-7-4,-5-3,-12 4,-2 3,1 11,-7 7,8 7,0 11,0-8,0 8,0 0,0 11,0 0,16 4,-1 1,-2 3,2 2,2 2,1 4,0-1,-4 5,-2-4,-13-1,16-2,-15-5,0-6,0-13,8 0,-8 0,9-19,1-10,6-9,6-1,3 3,6 10,5 7,4 19,-1-1,-4 11,-3 13,-5 6,-9 7,-4 1,-12 0,-2-4,0-6,1-10,-1-17,0 0,11-21,-1-14,6-18,0-13,0-9</inkml:trace>
  <inkml:trace contextRef="#ctx0" brushRef="#br0" timeOffset="12152.2151">19517 7011,'0'0,"83"95,-83-95,0 0,1 23,-1-23,9 48,-9 14,2 7,0 6,-1 1,0-2,1-5,-2-8,2-9,-1-11,0-12,-2-15,1-14,1-13,-2-15,-23-10,3-7</inkml:trace>
  <inkml:trace contextRef="#ctx0" brushRef="#br0" timeOffset="12338.2337">19380 7438,'33'-13,"11"4,-44 9,0 0,48 0,-48 0,93-20,13 20,1-1,2 8,-8 2,-10 0</inkml:trace>
  <inkml:trace contextRef="#ctx0" brushRef="#br0" timeOffset="72730.2723">7142 12059,'0'0,"0"0,0 0,0 0,0 0,0 0,0 0,0 0,0 0,0 0,167 21,-167-21,45 9,-3 1,-2 5,-6-4,43 2,-56-13,1 0,-2-1,25 1,1-13,7 14,5-15,5 14,9-10,4 10,11-8,8 8,6 0,6-10,3 10,6-11,2 12,5-1,2-9,0 9,3-2,-4 4,-5-4,-4-7,-7 10,-7-2,-7-6,-9 5,-13 2,-14-8,-16 8,-16 0,-14-10,-12-1,-18-5</inkml:trace>
  <inkml:trace contextRef="#ctx0" brushRef="#br0" timeOffset="73621.3614">7410 11143,'0'0,"0"0,0 0,0 0,0 0,0 0,0 0,0 0,0 0,0 0,0 0,0 0,0 0,0 0,0 0,0 0,0 0,0 0,0 0,0 0,0 0,0 0,0 0,-13 130,13-130,-11 75,0 6,-2-1,4-14,8-16,1-10,-2-11,2-8,0-7,0-14,0 0,-8 0,-2-15,0-15,2-18,9-18,0-12,1-6,25 1,-4 12,4 13,6 13,1 5,5 10,1 7,-4 9,-4 14,-8 9,-10 12,-5 10,-11 7,-10 2,-6 2,-7-6,-6-3,-3-8,1-7,1-6,3-12,4 0,4 0,7-13,7-3,7-4,0-4,24 0,0-3,3-1</inkml:trace>
  <inkml:trace contextRef="#ctx0" brushRef="#br0" timeOffset="74007.4">7754 11124,'0'0,"13"13,-13-13,0 0,0 10,0-10,13 21,-14 7,1-28,0 0,0 0,0 0,0 32,0-32,0 0,0 0,-1 39,1-39,0 0,0 35,0-35,-1 30,-10-9,11-9,0-12,0 0,0 0,0-16,0-8,1-11,-1-4,13 4,-13 6,13 10,0 2,1 1,10 3,5-6,1 2,1 4,-2 2,-2 11</inkml:trace>
  <inkml:trace contextRef="#ctx0" brushRef="#br0" timeOffset="74412.4405">8043 11131,'0'0,"-8"0,8 0,0 0,0 0,0 0,0 0,0 0,0 0,0 0,0 0,0 0,0 0,0 0,0 0,0 0,0 0,0 0,0 0,0 0,0 0,0 0,0 0,0 0,0 0,0 0,-17 0,17 0,0 0,0 0,0 0,0 0,0 0,0 0,0 0,0 0,0 0,-13 15,13-15,0 0,0 0,0 0,0 0,0 0,0 0,0 0,0 0,-14 14,14-14,0 0,0 0,0 0,0 0,0 0,0 0,0 0,-15 20,15-20,0 0,0 0,0 0,0 0,0 0,0 0,-15 21,15-21,0 0,0 0,0 0,0 25,0-25,0 0,0 0,0 0,0 0,-11 26,11-26,0 0,0 0,0 0,-1 23,1-23,0 0,0 0,17 21,-17-21,0 0,15 15,-15-15,21 8,3-8,-1 0,-1 0,-2-9,-6-3,-14 0,11-6,-11-2,-15-4,2 0,-3 2,4-2,12-4,0-2,2-5,19-3,-4 4</inkml:trace>
  <inkml:trace contextRef="#ctx0" brushRef="#br0" timeOffset="75093.5086">8235 10718,'0'0,"0"0,0 0,0 0,0 0,0 0,0 0,0 0,0 0,0 0,0 0,0 0,0 0,0 0,0 0,0 0,0 17,0-17,0 0,0 0,0 0,0 0,0 22,0-22,0 0,0 0,0 0,0 36,0-36,0 0,0 0,-2 49,2-49,0 0,-14 61,14-61,-2 70,-15 4,9-6,6-9,-7-12,9-11,0-7,-1-12,1-4,0-13,0 10,0-10,0 0,0 0,0 0,0-9,0-5,1-6,-1-6,0-6,1 0,-1 3,25 1,4 6,8 6,9 4,3 2,5 10,-8-1,-4 2,-9 14,-11 2,-7 4,-15 5,-1 4,-25 0,-12-1,-8 0,-2-5,2-7,7-6,8-11,5 0,4-14,9-1,13-5,1-1,23-4,2-1</inkml:trace>
  <inkml:trace contextRef="#ctx0" brushRef="#br0" timeOffset="75352.5345">8706 11110,'0'13,"7"3,-7-16,0 0,0 0,0 14,0-14,0 0,0 30,0-30,0 29,-1 0,1-29,0 0,0 0,0 0,0 0,0 0,-12 24,12-24,0 0,0 0,0 0,0 0,-10 17,10-17,0 0,0 0,0 0,-9 9,9-9,0 0,0 0,0 0,0 0,0 0,0-17,0 17</inkml:trace>
  <inkml:trace contextRef="#ctx0" brushRef="#br0" timeOffset="75587.558">8657 10864,'0'0,"0"0,0 0,0 0,0 0,0 0,0 0,0 0,0 0,0 0,0 0,0 0,0 0,0 0,0 0,0 0,0 0,0 0,0 0,0 0,12 9,-12-9,0 0,0 0,0 0,0 0,0 0,0 0,0 9,0-9,0 0,0 0,0 0,0 0,0 0,13 15,-13-15,0 0,0 0,0 0,0 0,0 15,0-15,0 0,0 0,0 0,0 12,0-12,0 0,0 0,0 7,0-7,0 0,0 0,0 0</inkml:trace>
  <inkml:trace contextRef="#ctx0" brushRef="#br0" timeOffset="76668.6661">8823 11191,'0'0,"-1"15,1-3,0 13,0 0,-1 1,1-6,0-6,0-14,0 0,0 0,0 0,0-19,14-8,0-8,5-4,9 4,7 8,0 6,-2 7,4 14,-5 1,-2 12,-4 8,-9 3,-8-1,-9-1,-1-5,1 0,0-4,10 0,-3-2,3-12,9 10,7-9,5-9,5-3,2-3,-1-2,-2-4,-1 2,-4 4,-4 0,-5 5,-5 10,-7-13,-9 13,1-11,-1 0,-20 3,-2 8,-4 0,-4 0,-5 17,9 3,4 0,7-2,15-3,-1-1,1-3,18-11,-1 11,6-11,4 0,2 0,0-11,-4 11,-2-13,-8 13,-3 0,0 0,0-1,-1 19,0 2,-2 4,-9 4,-1 3,0 4,11 1,-10 1,8 1,-8-4,0-4,-1-2,-12-4,-5 0,-9 3,-11-2,-8 0,-10-2,-10-6,-6-6,-10-12,-8 2,-3-16,-3-9,1-8,7-7,1-16</inkml:trace>
  <inkml:trace contextRef="#ctx0" brushRef="#br0" timeOffset="93132.3123">19593 10951,'0'0,"-4"92,4-92,0 0,-1 50,1-50,3 98,-2-1,10 148,-13-184,1 0,8 1,-12 62,12 2,-11 4,6 3,-7 2,0 7,-2 2,10 3,-8 3,-1 3,0-4,12 1,-12 0,11-2,-8 1,19-7,-6-11,2-13,-9-11,13-13,-16-10,14-12,-13-10,-1-17,1-10,-17-15,-2-19</inkml:trace>
  <inkml:trace contextRef="#ctx0" brushRef="#br0" timeOffset="95267.5258">19308 12750,'0'0,"0"0,0 0,0 0,0 0,0 0,0 0,0 0,0 0,0 0,0 0,0 0,0 0,0 0,0 0,0 0,0 0,0 0,0 0,0 0,0 0,0 0,0 0,0 0,0 0,0 0,0 0,0 0,0 0,0 0,0 0,0 0,0 0,0 0,0 0,0 0,0 0,0 0,0 0,0 0,0 0,0 0,0 0,0 0,0 0,0 0,0 0,0 0,0 0,0 0,0 0,0 0,0 0,0 0,0 0,0 0,0 0,0 0,0 0,0 0,0 0,0 0,0 0,0 0,0 0,0 0,0 0,0 0,0 0,0 0,0 0,0 0,0 0,0 0,0 0,160-102,-160 102,29-36,3-7,4-11,6-9,1-11,7-8,4-11,8-10,5-9,11-9,8-7,9-6,10-3,6-5,9 1,7-5,7-1,7-1,8-3,9-2,12-2,6-1,13-1,11 3,5 5,9 8,1 12,-1 18,-1 17,-3 17,0 15,0 17,0 14,5 16,4 14,2 15,-9 19,-21 8,-36 9,-45 0</inkml:trace>
  <inkml:trace contextRef="#ctx0" brushRef="#br0" timeOffset="96234.6225">19171 13241,'0'0,"101"-88,-101 88,0 0,40-37,-40 37,85-80,116-123,-157 160,3-3,6-5,48-48,12-5,9-8,7-4,12-7,10-2,7 0,5 4,6 4,6 9,9 8,13 7,11 8,18 5,16 3,11 8,12 6,9 11,4 14,0 20,0 18,-5 22,-6 18,-9 23,-17 13,-23 10,-37 1,-40-10</inkml:trace>
  <inkml:trace contextRef="#ctx0" brushRef="#br0" timeOffset="97795.7786">19292 13598,'0'0,"0"0,0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88,21-88,0 0,0 0,0 0,0 0,0 0,0 0,0 0,0 0,0 0,0 0,0 0,0 0,0 0,0 0,0 0,0 0,0 0,0 0,0 0,0 0,0 0,0 0,0 0,0 0,0 0,0 0,-1 14,1-14,0 0,0 0,0 0,0 0,0 0,0 0,0 0,0 0,0 0,0 0,0 0,0 0,0 0,0 0,0 0,0 0,0 0,0 0,0 0,0 0,0 0,0 0,0 0,0 0,0 0,9 10,-9-10,0 0,0 0,0 0,0 0,0 0,0 0,0 0,0 0,0 0,0 0,0 0,0 0,0 0,0 0,0 0,0 0,0 0,0 0,0 0,0 0,-1 9,1-9,0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0,8 0,-8 0,0 0,0 0,0 0,0 0,0 0,0 0,0 0,0 0,0 0,0 0,0 0,0 0,0 0,0 0,0 0,0 0,0 0,0 0,0 0,0 0,0 0,0 0,0 0,0 0,0 0,0 0,0 0,0 0,0 0,0 0,0 0,0 0,0 0,0 0,0 0,0 0,0 0,10 0,-10 0,0 0,0 0,0 0,0 0,0 0,0 0,0 0,0 0,0 0,0 0,0 0,0 0,0 0,0 0,0 0,0 0,0 0,0 0,0 0,0 0,0 0,0 0,0 0,0 0,0 0,0 0,0 0,0 0,0 0,0 0,7 0,-7 0,0 0,0 0,0 0,0 0,0 0,0 0,0 0,0 0,0 0,0 0,0 0,0 0,0 0,0 0,0 0,0 0,0 0,0 0,0 0,0 0,0 0,0 0,0 0,0 0,0 0,0 0,0 0,0 0,0 0,9-4,-9 4,0 0,0 0,0 0,0 0,0 0,0 0,0 0,0 0,0 0,0 0,0 0,0 0,13 0,-13 0,0 0,0 0,0 0,0 0,0 0,0 0,0 0,0 0,0 0,0 0,0 0,0 0,0 0,0 0,0 0,0 0,0 0,0 0,0 0,0 0,0 0,0 0,9-1,-9 1,0 0,0 0,0 0,0 0,0 0,0 0,0 0,0 0,0 0,0-9,0 9,0 0,0 0,0 0,0 0,0 0,0 0,0 0,0 0,19-1,-19 1,0 0,0 0,0 0,0 0,0 0,0 0,0 0,13-15,-13 15,0 0,0 0,0 0,0 0,0 0,0 0,15-9,-15 9,0 0,0 0,0 0,0 0,0 0,16-8,-16 8,0 0,0 0,0 0,0 0,19-9,-19 9,0 0,0 0,0 0,16 0,-16 0,0 0,0 0,20-20,-20 20,0 0,22-14,-22 14,25-12,4-4,3 0,10-6,7-5,11-5,17-6,7 0,13-1,7 0,12 4,17-2,22 4,24-2,28-1,23 1,28-4,20 1,20 2,15 3,13 8,9 8,4 16,-1 1,-8 25,-4 14,-11 8,-16 7,-18 1</inkml:trace>
  <inkml:trace contextRef="#ctx0" brushRef="#br0" timeOffset="101750.174">18909 13839,'0'0,"0"0,0 0,0 0,0 0,0 0,0 0,0 0,0 0,0 0,0 0,0 0,0 0,0 0,0 0,0 0,0 0,0 0,0 0,0 0,0 0,0 0,0 0,0 0,0 0,0 0,0 0,0 0,0 0,0 0,0 0,0 0,0 0,0 0,0 0,0 0,0 0,0 0,0 0,0 0,0 0,0 0,0 0,0 0,0 0,0 0,0 0,0 0,0 0,0 0,0 0,0 0,0 0,0 0,0 0,0 0,0 0,0 0,0 0,0 0,0 0,0 0,0 0,0 0,0 0,0 0,0 0,0 0,0 0,0 0,0 0,0 0,0 0,0 0,0 0,174 57,-174-57,51 0,14-1,8 1,15-2,8-16,10 6,14-5,10 1,19-1,6 5,16 1,21 11,11 0,18 0,19 8,21 9,24 4,26-6,29-2,27-2,29-2,26 5,10 14,-2 19,-29 25,-50 24,-58 14,-54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12:27.480"/>
    </inkml:context>
    <inkml:brush xml:id="br0">
      <inkml:brushProperty name="width" value="0.05292" units="cm"/>
      <inkml:brushProperty name="height" value="0.05292" units="cm"/>
      <inkml:brushProperty name="color" value="#FF0000"/>
    </inkml:brush>
  </inkml:definitions>
  <inkml:trace contextRef="#ctx0" brushRef="#br0">20654 4920,'0'0,"0"0,0 0,0 0,0 0,0 0,0 0,0 0,0 0,0 0,-200 80,154-37,2 11,3 6,9 9,4 4,11-1,18 2,0-1,10 0,14-5,19-5,13-10,14-8,15-9,10-13,8-9,8-14,4-11,2-12,2-11,-6-9,-6-8,-15-3,-17-1,-9-3,-17-3,-16-2,-14 0,-21-1,-16 1,-15 3,-18 1,-15 5,-18 8,-14 7,-12 7,-8 11,-2 12,-1 8,1 17,7 10,11 11,15 9,18-6</inkml:trace>
  <inkml:trace contextRef="#ctx0" brushRef="#br0" timeOffset="1112.1112">20725 5918,'0'0,"0"0,0 0,0 0,0 0,0 0,0 0,0 0,0 0,0 0,0 0,0 0,0 0,0 0,0 0,0 0,-54 120,54-120,0 0,-34 29,34-29,-45 32,-4 7,0 0,-4 4,0 5,2 6,-2 7,-2-1,-3 4,-3 2,1 0,1-2,9-8,7-9,8-8,8-9,8-4,5-10,6-4,8-12,1 9,-1-9,-8 0,8 0,-1-10,1 10,-11-10,11 10,-19-8,-3 8,-9 0,-8 1,-12-1,-6 14,-6 7,-1 4,0 3,5 8,5 3,7 5,10 6,9 4,10 0,19 3,-1-4,20-3,12-7,11-6,16-9,14-8,10-10,7-12,6 1,-2-20,-5-1,-12-9,-15-3,-17-1,-14-3,-12-3,-19-2,-2-4,-13-3,-20-2,-11-1,-16 5,-11 3,-5 13,-8 9,1 11,-2 13,5 13,4 12,11-1</inkml:trace>
  <inkml:trace contextRef="#ctx0" brushRef="#br0" timeOffset="2349.2349">19133 7528,'0'0,"0"0,0 0,0 0,0 0,0 0,0 0,0 0,0 0,0 0,0 0,0 0,0 0,0 0,0 0,0 0,0 0,0 0,0 0,0 0,0 0,0 0,0 0,0 0,0 0,0 0,0 0,0 0,0 0,0 0,0 0,0 0,0 0,0 0,0 0,0 0,0 0,0 0,0 0,0 0,0 0,0 0,0 0,0 0,0 0,0 0,0 0,0 0,0 0,0 0,0 0,0 0,0 0,0 0,0 0,0 0,0 0,0 0,0 0,0 0,0 0,0 0,0 0,0 0,-114 103,68-65,-5 5,-6 9,-6 3,-5 7,-5 2,1 5,0-2,5 1,7-4,8-3,8-11,10-7,6-9,7-9,3-4,4-6,4-3,10-12,-11 12,11-12,0 0,0 0,0 0,0 0,0 0,0 0,0 0,0 0,0 0,0-9,-9 11,9-2,0 0,0 0,-12 0,1 0,-7 0,-11 8,-5 7,-10 14,-10 10,1 5,6 6,8-1,23-4,17-3,10-2,22-6,13-12,17-4,9-19,10 9,5-10,2-16,-6-1,-7-7,-9-8,-11-3,-9-5,-11-1,-10 0,-9 1,-18 3,1 2,-30 2,-7 8,-9 3,-10 8,-6 17,-5 0,1 13,8 14,13 5,26-2,28-16,27-17</inkml:trace>
  <inkml:trace contextRef="#ctx0" brushRef="#br0" timeOffset="3605.3605">21325 5829,'0'0,"0"0,0 0,0 0,0 0,0 0,0 0,0 0,0 0,0 0,0 0,0 0,0 0,0 0,0 0,0 0,0 0,0 0,0 0,0 0,0 0,0 0,0 0,38 105,-38-105,0 0,23 34,-23-34,29 42,8 7,7 8,5 4,10 6,8 7,8 3,10 1,2 6,4 1,-1 2,-3-2,-8-4,-8-8,-4-6,-15-11,-5-8,-10-9,-7-8,-10-6,-6-8,-14-9,9-8,-9 0,0 0,-13 0,-2-14,-6 3,-10-2,-11 0,-6 0,-6 13,-7-9,1 9,-5 16,3 4,2 8,6 7,9 9,9 6,10 6,13 2,14 6,9 1,22 2,14-4,22-6,16-7,14-10,7-12,3-15,0-14,-3-14,-6-10,-8-7,-8-4,-15-7,-14 0,-16-4,-18-2,-21-4,-8 0,-24 0,-18-1,-15 6,-16 3,-11 9,-10 13,-3 10,3 13,10 10,21 4,17-2</inkml:trace>
  <inkml:trace contextRef="#ctx0" brushRef="#br0" timeOffset="4641.4641">22386 7996,'0'0,"0"0,0 0,0 0,0 0,0 0,0 0,0 0,0 0,0 0,-38 110,38-110,0 0,-12 44,12-44,-18 44,-8-2,-9 9,-9 7,-5 10,-8 7,0 9,-3 9,2 5,1 4,5 2,-1-2,4-1,1-3,-2-10,1-6,6-11,10-11,7-7,10-14,7-8,7-9,2-10,-2-4,2-8,0 13,0-13,0 12,-1-2,-15 6,2 10,-2 10,-1 8,16 5,-1-5,1-4,32-3,1-2,15-8,10-5,12-14,4-8,7-15,0-9,-9-10,-2-5,-11-5,-10-2,-10-4,-14 0,-9 1,-13 2,-13 3,-13 6,-13 2,-13 8,-8 5,-6 9,-2 5,2 9,0 2,5 10,3 7,5 11,4 7,4 10,15 8,11-11,16-12</inkml:trace>
  <inkml:trace contextRef="#ctx0" brushRef="#br0" timeOffset="5881.5881">22823 7788,'0'0,"0"0,0 0,0 0,0 0,0 0,0 0,0 0,0 0,0 0,70 89,-70-89,0 0,25 34,-25-34,26 38,6 11,5 10,5 6,6 6,4 3,7-2,3 2,3-2,1-3,1-2,2-1,-1-8,-4 1,-7-7,-6-6,-6-4,-7-7,-6-4,-7-6,-9-9,-6-4,-10-12,0 0,0 0,0 0,-21 0,-5-8,-14 9,-10-11,-10 10,-7 0,-4 9,1 3,0 5,5 4,9 3,8 7,4 3,9 9,10 5,10 7,14 8,-2 3,29 4,6-1,8-5,14 0,8-10,11-4,14-12,8-10,9-11,3-18,2 1,-2-16,-8-11,-12-7,-12-6,-13-9,-15-6,-9-4,-14-5,-14-4,-9-3,-26 0,-9 0,-12 6,-16 5,-13 6,-14 8,-17 9,-8 12,-3 10,5 15,10-10</inkml:trace>
  <inkml:trace contextRef="#ctx0" brushRef="#br0" timeOffset="7863.7863">24186 8607,'0'0,"0"0,0 0,0 0,-95 99,95-99,-53 58,4-1,-1 10,-8 13,-15 17,-11 8,-20 13,-22 12,-20 15,-16 14,-17 13,-11 21,-6 18,-6 28,5 38,14 32</inkml:trace>
  <inkml:trace contextRef="#ctx0" brushRef="#br0" timeOffset="8752.8752">23614 6438,'0'0,"0"0,0 0,0 0,-54 118,54-118,-36 68,-6-3,-6-5,-15 8,-16 12,-18 9,-18 8,-23 9,-17 7,-24 14,-18 8,-18 16,-17 14,-14 24,-20 31,-16 42</inkml:trace>
  <inkml:trace contextRef="#ctx0" brushRef="#br0" timeOffset="9301.9301">22344 9021,'0'0,"-28"111,28-111,0 0,-20 44,20-44,-42 96,-23 1,-19 3,-29 14,-27 8,-33 6,-24 8,-34 13,-43 27,-64 48</inkml:trace>
  <inkml:trace contextRef="#ctx0" brushRef="#br0" timeOffset="10494.0493">21965 4899,'0'0,"-158"89,158-89,-77 39,-88 43,-8-5,-26 8,-28 7,-20 13,-23 16,-13 22,-22 33,-39 38,-37 49</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13:48.110"/>
    </inkml:context>
    <inkml:brush xml:id="br0">
      <inkml:brushProperty name="width" value="0.05292" units="cm"/>
      <inkml:brushProperty name="height" value="0.05292" units="cm"/>
      <inkml:brushProperty name="color" value="#FF0000"/>
    </inkml:brush>
  </inkml:definitions>
  <inkml:trace contextRef="#ctx0" brushRef="#br0">16508 14736,'0'0,"0"0,0 0,0 0,0 0,0 0,205 116,-113-61,8 6,3 8,8-1,5 8,4 2,4 1,1 5,2 0,-2 5,0-2,-6 3,-1 1,-9-6,-2-2,-4-3,-9-11,-6-6,-6-7,-16-12,-5-1,-15-4,-8-4,-9-5,-10-9,-5-7,-3-5,-11-9,9 10,-9-10,0 0,0 0,0 0,0 0,0 0,0 8,0-8,0 0,-10 0,-11-7,-11-19</inkml:trace>
  <inkml:trace contextRef="#ctx0" brushRef="#br0" timeOffset="1206.1206">19426 16323,'0'0,"0"0,0 0,0 0,0 0,0 0,0 0,0 0,0 0,0 0,11 92,-11-92,0 0,0 26,0-26,1 13,-1-2,0-11,0 0,0 0,0 10,0-10,0 0,0 16,0-16,1 23,-1 6,-9 11,10 12,-13 8,2 15,-3 12,-3 15,-2 18,-2 5,2-15</inkml:trace>
  <inkml:trace contextRef="#ctx0" brushRef="#br0" timeOffset="6514.6514">15507 14800,'0'0,"0"0,0 0,0 0,0 0,0 0,0 0,0 0,1 144,-1-144,-14 58,1-3,-3-5,1 0,-5-3,-4 7,-2 8,-9 6,1 10,-5 10,1 7,-3 10,-2 3,2 6,-2-2,0-3,6-5,10-14,15-17,12-22</inkml:trace>
  <inkml:trace contextRef="#ctx0" brushRef="#br0" timeOffset="6939.6939">14849 16854,'0'0,"0"0,0 0,0 0,0 0,-61 96,61-96,0 0,-27 43,27-43,-19 33,9-12,-1 9,-3 10,-2 10,0 6,1 6,1 12,4 12,11 6,14-5</inkml:trace>
  <inkml:trace contextRef="#ctx0" brushRef="#br0" timeOffset="7485.7485">16652 16163,'0'0</inkml:trace>
  <inkml:trace contextRef="#ctx0" brushRef="#br0" timeOffset="8514.8514">17628 13948,'0'0,"0"0,0 0,0 0,0 0,0 0,0 0,0 0,-157 50,157-50,-34 40,16 8,10 0,10 9,-1 15,0 12,12 14,6 14,2 8,9 19,8 13,8 12,12 16,17 12,9 15,10 13,14 12,7 11,10 16,10 16,1-1,-3-30</inkml:trace>
  <inkml:trace contextRef="#ctx0" brushRef="#br0" timeOffset="9002.9002">20137 15378,'0'0,"0"0,0 0,0 0,-72 88,72-88,-65 56,-24-5,-35-1,-49 8,-21-11,-14-7,-23 3,-3-3,-22 15,-30 22,-20 16,-18 24,-27 23,-27 24,-18 15</inkml:trace>
  <inkml:trace contextRef="#ctx0" brushRef="#br0" timeOffset="13260.3259">9858 17175,'0'0,"0"0,0 0,0 0,0 0,0 0,0 0,0 0,0 0,0 0,-167 115,112-65,1 2,9-4,2-5,0-2,-1 0,-5 2,-3 2,-1 5,-5 7,-3 7,-2-1,-3 1,-2 1,1-1,3 0,3-2,7-7,7-6,9-10,10-9,9-11,8-9,1-9,10-1,0 0,0 0,0 0,23-26,5-1,8-8,10-6,1-5</inkml:trace>
  <inkml:trace contextRef="#ctx0" brushRef="#br0" timeOffset="42872.2868">9012 9724,'0'0,"0"0,0 0,0 0,0 0,0 0,0 0,0 0,0 0,0 0,0 0,0 0,0 0,0 0,0 0,0 0,0 0,0 0,0 0,0 0,0 0,0 0,0 0,0 0,0 0,0 0,0 0,0 0,0 0,0 0,0 0,0 0,0 0,0 0,0 0,-31-94,31 94,0 0,0 0,0 0,0 0,11 0,-11 0,0 0,0 0,0 0,26 0,-26 0,0 0,0 0,45 0,-45 0,0 0,74 14,-74-14,98 13,25 2,18 5,15-2,11 3,6-1,9 0,7-1,4-1,0 2,9 1,-6 2,-5 0,-9 0,-28-5,-21-3,-26-3,-24-3,-23-9,-29 0,-31-25,-29-7</inkml:trace>
  <inkml:trace contextRef="#ctx0" brushRef="#br0" timeOffset="43289.3285">9789 8769,'0'0,"0"0,0 0,0 0,0 0,0 0,0 0,0 0,0 0,0 0,0 0,0 0,1 96,-1-96,0 0,0 0,-17 35,17-35,0 0,-15 49,15-49,-21 62,0 13,-1 4,0 3,5-1,8-5,8-13,0-24,13-24</inkml:trace>
  <inkml:trace contextRef="#ctx0" brushRef="#br0" timeOffset="45703.5699">10321 9107,'0'0,"0"0,0 0,0 0,0 0,0 0,0 0,0 0,0 0,0 0,0 0,0 0,0 0,0 0,0 0,0 0,0 0,0 0,0 0,0 0,0 0,0 0,0 0,0 0,0 0,0 0,0 0,0 0,0 0,0 0,0 0,0 0,0 0,0 0,0 0,0 0,0 0,0 0,0 0,0 0,0 0,0 0,0 0,-160 62,160-62,-27 15,-3-3,3 3,-1 6,4 4,5 2,8 2,10-4,1 0,17-7,5-2,5-8,8-9,3-8,-1-6,-3-5,-6-4,-6 4,-6 4,-7 6,-9 10,11 0,-11 17,0-2,11 3,-11 2,12-4,-1-2,7-14,5 0,7-11,4-12,1-8,1-5,-2 1,-8 9,-6 8,-7 18,-5 0,2 14,-10 4,10 7,-11-2,12 0,-11-4,14-8,-14-11,0 0,10-1,-10 1,0-16,0-4,1-10,-16-4,5-4,10 2,1 2,28 0,18 3,14 4,-1 5,-1 3,-13 6,-8 13,-3-10,-1 10,-10 16,2 0,0 4,-9 7,3-8,-6-3,-6-16,-8 8,0-8,0 0,-13 0,0-12,-3 13,-6-11,-9 10,-1 0,0-1,9 18,9 4,14 1,-9-3,8 0,17-3,2-3,6-4,4-9,-1 0,2 0,-3-19,5 4,-5 0,-8 2,-6 4,-12 9,0 0,0 0,-9 10,0 4,-2 6,-2 4,4 4,9 2,-12 2,11 0,-11-1,12 0,-14 0,4-3,-1-3,-6-5,2-9,-3-11,3 9,-1-9,3-13,-4 0,4-4,4-3,9 2,0-4,12 0,7-1,14 1,9-1,5 3,5-1,1-1,3 2,-5 1,-2-4,-2 3,-7-1,0-4,-7 2,-4-1,-5 0,-8 2,-16 0,8 4,-7 5,-16 1,-1 12,-11-9,-5 9,-2 15,-4 2,6 4,-1 7,8 2,5 5,7 5,12-2,0-5,13-3,11-11,10-6,6-12,6-1,2-1,1-12,-4-6,0-6,-1-2,-5-4,-4-3,-8 0,-7 2,-8 2,-11 3,1 6,7 4,-8 8,0 9,0 0,0 0,0 15,-1 4,-8 8,8 2,1 6,0 1,0-7,-1-2,0-8,1-9,0-10,0 0,9-24,-9-8,1-20,20-20,2-13,24-13,10 10,8 18,4 22,0 24,7 24</inkml:trace>
  <inkml:trace contextRef="#ctx0" brushRef="#br0" timeOffset="47452.7448">13911 9639,'0'0,"0"0,0 0,0 0,0 0,0 0,0 0,0 0,165 29,-165-29,59 20,6 7,-1-5,21-4,12-10,19-9,28-1,22-15,27 0,21-1,9 0,-15-5,-33-5</inkml:trace>
  <inkml:trace contextRef="#ctx0" brushRef="#br0" timeOffset="48992.8988">14613 8779,'0'0,"0"0,0 0,0 0,0 0,0 0,0 0,0 0,0 0,0 0,0 0,0 0,0 0,0 0,0 0,0 0,0 0,0 0,0 0,0 0,0 0,0 0,0 0,0 0,0 0,0 0,0 0,0 0,0 0,0 0,0 0,0 0,0 0,0 0,0 0,0 0,0 0,0 0,0 0,0 0,0 0,0 0,0 0,0 0,0 0,0 0,0 0,0 0,0 0,0 0,0 0,0 0,0 0,0 0,0 0,0 0,0 0,0 0,0 0,0 0,0 0,0 0,0 0,0 0,-167 23,122-23,-12 9,-8 7,-3 8,-3 4,12 5,21 0,22-3,27 1,18-8,12-1,3-4,-1 0,-2-2,-1 0,-1 3,-7 1,-6-1,-12-1,-14 1,0 1,-18 2,-11 1,-2-2,7-11,13-10,11-36,25-12,2-10</inkml:trace>
  <inkml:trace contextRef="#ctx0" brushRef="#br0" timeOffset="51425.142">14729 8881,'0'0,"0"0,0 0,0 0,0 0,0 0,0 0,0 0,0 0,0 0,0 0,0 0,0 0,0 0,0 0,0 0,0 0,0 0,0 0,0 0,-21 101,21-101,0 0,0 0,0 0,0 17,0-17,0 0,0 0,1 23,-1-23,0 0,0 34,0-34,0 38,10 3,-10 1,0-4,0-4,-16-5,7-4,1-6,0-1,8-7,-13-11,13 0,0 0,0-12,0-12,14-12,-1-9,6-5,6 1,0 8,6 7,-1 9,0 9,-2 5,-2 11,-1 0,-1 22,-4 5,-1 17,-7 19,-13 5,3 3,-3-11,0-18,12-15,-11-16,18-11,3-28,11-15,7-16,5-9,-1 1,-3 11,-1 20,-8 15,0 21,-3 20,-13 14,-6 15,-9 0,-1-5,1-12,14-15,5-19,7-13,5-13,1-8,-6-3,-7 10,-10 8,-9 11,0 10,0 0,-85 60,-9 12,0 6</inkml:trace>
  <inkml:trace contextRef="#ctx0" brushRef="#br0" timeOffset="52590.2585">16480 8792,'0'0,"0"0,0 0,0 0,0 0,0 0,0 0,0 0,72 121,-72-121,19 101,-3 60,3 80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16:08.635"/>
    </inkml:context>
    <inkml:brush xml:id="br0">
      <inkml:brushProperty name="width" value="0.05292" units="cm"/>
      <inkml:brushProperty name="height" value="0.05292" units="cm"/>
      <inkml:brushProperty name="color" value="#FF0000"/>
    </inkml:brush>
  </inkml:definitions>
  <inkml:trace contextRef="#ctx0" brushRef="#br0">15751 9982,'0'0,"0"0,0 0,0 0,0 0,0 0,-157 221,135-188,-5 0,1 1,-28 38,-5 4,-7 8,-8 9,-6 7,0 9,3 3,2 1,-1 4,-2 0,-1-3,3-3,8-9,13-14,13-16,12-23,16-20,14-12,-8-17,8 13,0-13,0 0,0 0,0 0,0 0,9-12,-9 2,15-5,0-7,0-8,2-8,-7-4,-9-1</inkml:trace>
  <inkml:trace contextRef="#ctx0" brushRef="#br0" timeOffset="1205.1205">14463 12061,'0'0,"0"0,0 0,0 0,0 0,0 0,0 0,0 0,0 0,0 0,0 0,0 0,0 0,0 0,0 0,0 0,0 0,0 0,0 0,0 0,0 0,0 0,0 0,0 0,0 0,0 0,0 0,0 0,0 0,0 0,0 0,0 0,0 0,0 0,0 0,0 0,0 0,0 0,0 0,0 0,0 0,0 0,0 0,0 0,0 0,0 0,0 0,0 0,0 0,0 0,0 0,0 0,0 0,0 0,0 0,0 0,0 0,0 0,0 0,0 0,0 0,0 0,0 0,0 0,0 0,0 0,0 0,0 0,0 0,0 0,0 0,0 0,0 0,0 0,0 0,-129 83,129-83,-58 18,2-5,1-2,11-10,2 10,10-11,4 1,4-1,3 2,6-2,2 0,6 0,-2 0,0 0,-3 13,-2 3,-3 6,-5 10,0 5,-1-2,1-2,5-8,7-9,10-7,-11-9,11 0,0 9,0-9,14 0,1 0,7 0,5-1,6 11,3-12,7 2,4 0,4 0,1 7,2-7,7 16,2-5,-2 4,-2 2,-11 3,-9 3,-13-2,-13-1,-14 5,-14 4,-12-2,-10 6,-11-8,-5-3,-9-4,-9-1,-7 0,-12-3,-6 2,1-6,7-9</inkml:trace>
  <inkml:trace contextRef="#ctx0" brushRef="#br0" timeOffset="11680.1679">12760 4924,'0'0,"0"0,0 0,0 0,0 0,0 0,0 0,0 0,0 0,0 0</inkml:trace>
  <inkml:trace contextRef="#ctx0" brushRef="#br0" timeOffset="29697.9695">16227 9387,'0'0,"0"0,0 0,0 0,0 0,0 0,0 0,0 0,0 0,0 0,0 0,0 0,0 0,0 0,0 0,0 0,0 0,0 0,0 0,0 0,0 0,0 0,0 0,0 0,0 0,0 0,0 0,0 0,0 0,0 0,0 0,0 0,0 0,0 0,0 0,0 0,0 0,0 0,0 0,0 0,0 0,0 0,0 0,0 0,0 0,0 0,0 0,0 0,0 0,0 0,0 0,0 0,0 0,0 0,0 0,0 0,0 0,0 0,0 0,0 0,0 0,0 0,0 0,0 0,0 0,0 0,0 0,0 0,0 0,0 0,59-88,-59 88,0 0,0 0,0 0,0 0,0 0,0 0,-1-12,1 12,0 0,0 0,0 0,0 0,0 0,-8-9,8 9,0 0,0 0,0 0,0 0,-25 0,25 0,0 0,0 0,0 0,-43 1,43-1,0 0,0 0,-58 11,58-11,0 0,-76 21,76-21,-84 25,0 2,9-3,26-9,20-14,29 7,9-8,24-13,21 3,20 0,20 8,17-8,8 8,1 10,-6 3,-13 1,-19 5,-23-1,-29-5,-31 2,-20-2,-31 1,-32 1,-22 2,-14-1,-4 1,6 2,17-1,20 0,24-2,24-4,23-9,21 6,28-7,31-2,17 2,17 10,-5-1,-13-1,-21 3,-25-2,-23 1,-17 4,-43 1,-15 9,-19 1,-5-2,12-2,23-11,30-10,31-17</inkml:trace>
  <inkml:trace contextRef="#ctx0" brushRef="#br0" timeOffset="30480.0477">17623 9258,'0'0,"0"0,0 0,0 0,0 0,0 0,0 0,0 0,0 0,0 0,0 0,0 0,0 0,0 0,0 0,0 0,0 0,0 0,0 0,0 0,0 0,0 0,0 0,0 0,0 0,-164-39,164 39,-56-11,-3 2,1-2,6 2,3 1,7 9,7-10,8 9,4 0,4 0,1 25,-1 3,0 6,-2 5,0 1,1-4,-1-2,3-5,5-6,0-5,4-5,9-3,-10-9,10 9,0-10,0 0,12-1,14 1,14 0,15-2,10 2,13 10,4 0,5 7,-2 9,-8 6,-9 6,-13 5,-15 2,-16-4,-26 2,-9-5,-21-3,-22-8,-16-4,-18-9,-14-12,-6-1,4 1,10-14,21-3</inkml:trace>
  <inkml:trace contextRef="#ctx0" brushRef="#br0" timeOffset="31705.1702">13731 12355,'0'0,"0"0,0 0,0 0,0 0,0 0,0 0,0 0,0 0,0 0,0 0,0 0,0 0,0 0,0 0,0 0,0 0,0 0,0 0,0 0,0 0,0 0,0 0,175 16,-175-16,33-14,33-13,4 0,7 0,-1 2,8-4,2 1,5 6,0-1,-7 9,-16 2,-22 12,-26 0,-20 0,-43 17,-19 2,-21 0,-24 6,-18 2,-9 8,-2 2,4 3,11 0,20-1,18 0,25-9,25-8,25-5,22-2,22-4,28-4,20-8,20 0,10 1,1-17,-3 15,-15-9,-20 9,-23 2,-24 0,-16 11,-14 0,-36 6,-10 9,-25 6,-18 7,-12 1,-3 6,8-5,16-4,23-6,22-12,25-8,21-3,28-9,23 17,20-5,10-2,0-1,-13 2,-25-2,-24 5,-30 6,-48 13,-23 14,-28 7,-7 5,10-7,21-17</inkml:trace>
  <inkml:trace contextRef="#ctx0" brushRef="#br0" timeOffset="32408.2405">14920 12179,'0'0,"0"0,0 0,0 0,0 0,0 0,0 0,0 0,0 0,0 0,0 0,0 0,0 0,0 0,0 0,0 0,0 0,0 0,0 0,0 0,0 0,0 0,0 0,0 0,0 0,0 0,0 0,0 0,0 0,0 0,0 0,0 0,0 0,0 0,0 0,0 0,0 0,0 0,0 0,0 0,0 0,0 0,0 0,0 0,0 0,0 0,0 0,0 0,0 0,0 0,0 0,0 0,0 0,0 0,0 0,0 0,0 0,0 0,0 0,0 0,0 0,0 0,0 0,0 0,0 0,0 0,5 45,-5-45,0 0,0 0,0 0,0 0,0 0,18-1,-18 1,0 0,0 0,0 0,0 0,25 0,-25 0,0 0,0 0,0 0,38-1,-38 1,0 0,0 0,48-10,-48 10,0 0,53 0,-53 0,53 0,-5-1,-8 0,-8 19,-10 3,-23 8,1 9,-40 11,-18 3,-17 5,-11 3,-4-1,9-5,14-5,25-11,29-3,24-4,28 2,23 3,19 2,15 1,8-5,2 2,-8 0,-11-6,-19-5</inkml:trace>
  <inkml:trace contextRef="#ctx0" brushRef="#br0" timeOffset="34037.4034">1048 16969,'0'0,"0"0,0 0,0 0,0 0,0 0,0 0,0 0,0 0,0 0,0 0,0 0,0 0,0 0,0 0,0 0,0 0,0 0,0 0,0 0,0 0,0 0,0 0,0 0,0 0,0 0,-170 21,170-21,-24 0,-13-34,4-37,32 38,-22 4,23 37,-17-8,-3-46,-4-17,4-3,19 40,-10-2,11 28,0 0,0-11,0 11,0-14,12 16,-4-12,11 35,7 21,0 4,-1 2,-4-27,7 20,6 31,-4 1,-7 7,-31-68,-27-26,-2-34,13 19,14 35,22 34,4 61,-16-66,-20-1,-10-38,-12-42,10 42,-1 0,1-1,1 22</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18:14.099"/>
    </inkml:context>
    <inkml:brush xml:id="br0">
      <inkml:brushProperty name="width" value="0.05292" units="cm"/>
      <inkml:brushProperty name="height" value="0.05292" units="cm"/>
      <inkml:brushProperty name="color" value="#FF0000"/>
    </inkml:brush>
  </inkml:definitions>
  <inkml:trace contextRef="#ctx0" brushRef="#br0">14347 7324,'0'0,"0"0,0 0,0 0,0 0,0 0,0 0,0 0,0 0,0 0,0 0,0 0,0 0,0 0,0 0,0 0,0 0,0 0,0 0,0 0,0 0,0 0,0 0,0 0,0 0,0 0,0 0,0 0,0 0,0 0,0 0,0 0,0 0,0 0,0 0,0 0,0 0,0 0,0 0,0 0,0 0,0 0,0 0,0 0,0 0,0 0,0 0,0 0,0 0,0 0,0 0,0 0,0 0,0 0,0 0,0 0,0 0,0 0,0 0,0 0,0 0,0 0,0 0,0 0,44-88,-44 88,0 0,0 0,32 0,-32 0,0 0,0 0,42-1,-42 1,0 0,47 0,-47 0,50 14,6 5,-4 10,0 3,-1 6,-10 1,-5 6,-15 0,-21 1,1-2,-39-1,-8-7,-13-5,-4-7,-12-8,-7-6,1-10,-5 1,6-12,9-1,3-10,8-3,12-8,13-5,16-3,19-9,0-2,38-2,11 2,19 2,17 5,12 8,10 11,2 11,-2 13,-9 1,-11 17,-15 8,-14 11,-17 6</inkml:trace>
  <inkml:trace contextRef="#ctx0" brushRef="#br0" timeOffset="6183.6183">17828 12069,'0'0,"0"0,0 0,0 0,0 0,0 0,0 0,0 0,0 0,0 0,0 0,0 0,0 0,0 0,0 0,0 0,0 0,0 0,0 0,0 0,0 0,-178-79,178 79,0 0,0 0,-10 0,10 0,-9 0,9 0,-10 0,10 9,0-9,0 0,12 17,-3 5,6 13,12 13,13 9,9 9,7 9,-1 15,0 5,-5 8,-1 1,-8 0,2-4,-8-5,-8-7,-6-11,-6-8,-7-10,-1-11,-9-9,14-6,-13-6,11-5,-11-3</inkml:trace>
  <inkml:trace contextRef="#ctx0" brushRef="#br0" timeOffset="7058.7058">17914 14083,'0'0,"0"0,0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0,20-9,-20 9,0 0,0 0,0 0,0 0,0 0,0 0,0 0,0 0,0 0,0 0,0 0,0 0,0 0,0 0,0 0,-9 0,9 0,0 0,0 0,0 0,0 0,0 0,0 0,0 0,0 0,0 0,0 0,0 0,0 0,0 0,0 0,1 12,-1-12,0 0,0 0,0 0,0 0,0 0,0 0,0 0,0 0,0 0,0 0,0 0,0 0,0 0,-16 1,16-1,0 0,0 0,0 0,0 0,0 0,0 0,0 0,0 0,0 0,0 0,0 0,0 0,1 11,-1-11,0 0,0 0,0 0,0 0,0 0,0 0,0 0,0 0,0 0,0 0,0 0,-12 0,12 0,0 0,0 0,0 0,0 0,0 0,0 0,0 0,0 0,0 0,0 0,0 0,0 0,0 0,0 0,0 0,0 0,0 0,0 0,0 0,0 0,0 0,0 0,0 0,0 0,0 0,0 0,0 0,0 0,0 0,0 0,0 0,0 0,0 0,0 0,0 0,0 0,0 0,0 0,0 0,14 0,-14 0,0 0,0 0,0 0,0 0,0 0,14-9,-14 9,0 0,0 0,0 0,0 0,23-12,-23 12,0 0,0 0,0 0,30-12,-30 12,0 0,0 0,38-13,-38 13,0 0,43-12,-43 12,42 0,-3-10,-4 10,-6 15,-5 1,-8 9,-15 9,-1 10,1 7,-25 3,3 0,1-4,3-5,5-8,12-10,-9-8,10-8,19-11,3-2,11-20,5-3,2-5,3 0,-7-2,-5 0,-7-5,-9 1,-6 0,-10 4,-1 6</inkml:trace>
  <inkml:trace contextRef="#ctx0" brushRef="#br0" timeOffset="7875.7875">18547 13730,'0'0,"0"-7,0 7,0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0,0-9,0 9,0 0,0 0,0 0,0 0,0 0,0 0,0 0,0 0,0 0,0 0,0 0,0 0,0 0,0 0,0 0,0 0,0 0,1-10,-1 10,0 0,0 0,0 0,0 0,0 0,0 0,0 0,0 0,0 0,0 0,0 0,0 0,0 0,0 0,0 0,0 0,-13-11,13 11,0 0,0 0,0 0,0 0,0 0,0 0,0 0,0 0,0 0,0 0,0 0,0 0,0 0,0 0,0 0,-10-13,10 13,0 0,0 0,0 0,0 0,0 0,0 0,0 0,0 0,0 0,0 0,0 0,0 0,0 0,0 0,-11-14,11 14,0 0,0 0,-16-13,16 13,0 0,0 0,0 0,0 0,0 0,0 0,0 0,0 0,0 0,0 0,0 0,0 0,-15-11,15 11,0 0,0 0,0 0,0 0,0 0,0 0,0 0,0 0,0 0,0 0,0 0,-10-10,10 10,0 0,0 0,0 0,0 0,0 0,0 0,0 0,0 0,0 0,0 0,-8 0,8 0,0 0,0 0,0 0,0 0,0 0,0 0,0 0,0 0,0 0,0 0,0 0,0 0,0 0,0 0,0 0,0 0,0 0,0 0,0 0,1-8,-1 8,0 0,0 0,0 0,0 0,0 0,0 0,0 0,0 0,0 0,-1 16,1-16,0 0,0 0,0 0,0 0,0 0,0 24,0-24,0 0,0 0,0 0,0 0,-2 42,2-42,0 0,0 0,0 0,-2 54,2-54,0 0,0 0,6 65,-6-65,0 0,1 74,-1-74,20 78,-6 6,-14-84,16 87,-2-4,1-7,5-12</inkml:trace>
  <inkml:trace contextRef="#ctx0" brushRef="#br0" timeOffset="28165.8163">17002 11667,'0'0,"0"0,0 0,0 0,0 0,0 0,0 0,0 0,0 0,0 0,0 0,0 0,0 0,0 0,0 0,0 0,0 0,0 0,0 0,0 0,0 0,0 0,0 0,0 0,0 0,0 0,0 0,0 0,0 0,0 0,0 0,0 0,0 0,0 0,0 0,0 0,0 0,0 0,0 0,0 0,0 0,0 0,0 0,0 0,0 0,0 0,0 0,0 0,0 0,0 0,0 0,0 0,0 0,0 0,0 0,0 0,0 0,0 0,0 0,0 0,0 0,0 0,0 0,0 0,0 0,0 0,0 0,0 0,0 0,0 0,0 0,0 0,-155 38,155-38,0 0,0 0,0 0,0 0,0 0,0 0,0 0,0 0,0 0,0 0,-14 6,14-6,0 0,0 0,0 0,0 0,0 0,0 0,0 0,0 0,0 0,0 0,0 0,0 0,0 0,0 0,0 0,0 0,0 0,0 0,0 0,0 0,0 0,0 0,0 0,0 0,0 0,0 0,0 0,0 0,0 0,0 0,0 0,0 0,0 0,0 0,0 0,0 0,0 0,0 0,0 0,0 0,0 0,0 0,0 0,17 0,-17 0,0 0,0 0,0 0,0 0,27-10,-27 10,0 0,0 0,0 0,52-18,-52 18,0 0,0 0,69-21,-69 21,0 0,88-27,-88 27,98-29,-3 5,2-1,-4 3,-7 4,-4-1,-10 1,-12 4,-11 2,-16 2,-14 10,-19 0,0 0</inkml:trace>
  <inkml:trace contextRef="#ctx0" brushRef="#br0" timeOffset="28858.8856">17473 14123,'0'0,"0"0,0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 95,-33-95,0 0,0 0,0 0,0 0,0 0,0 0,0 0,0 0,0 0,0 0,0 0,0 0,0 0,11 9,-11-9,0 0,0 0,0 0,0 0,0 0,0 0,0 0,0 0,0 0,22 0,-22 0,0 0,0 0,26-1,-26 1,0 0,38 0,-38 0,48 0,13-24,13 1,11-6,17-7,1-1,1-2,-2 4,-7 4,-8 2,-13 8,-12 1,-13-5,-15-4,-17-1</inkml:trace>
  <inkml:trace contextRef="#ctx0" brushRef="#br0" timeOffset="29861.9859">17821 11019,'0'0,"0"0,0 0,0 0,0 0,0 0,0 0,0 0,0 0,0 0,0 0,0 0,0 0,0 0,0 0,0 0,0 0,0 0,0 0,0 0,0 0,0 0,0 0,0 0,0 0,0 0,0 0,0 0,0 0,0 0,0 0,0 0,0 0,0 0,0 0,0 0,0 0,0 0,0 0,0 0,0 0,0 0,0 0,0 0,0 0,0 0,0 0,0 0,0 0,0 0,0 0,0 0,0 0,0 0,0 0,0 0,0 0,0 0,0 0,0 0,0 0,0 0,0 0,0 0,0 0,0 0,0 0,0 0,0 0,0 0,0 0,0 0,0 0,0 0,0 0,0 0,0 0,0 0,0 0,0 0,70-108,-70 108,0 0,0 0,18-15,-18 15,0 0,18-15,-18 15,22-10,19-10,4 6,3 13,-1 1,-4 17,-7 9,-8 9,-9 11,-20 8,-2 6,-20 3,-8 1,-5-7,-1-6,8-11,8-11,10-11,11-18,0 0,30-13,10-14,16-10,12-9,3-4,4 2,-4-4,-6 0,-15-5,-16-5,-16-5,-15-1</inkml:trace>
  <inkml:trace contextRef="#ctx0" brushRef="#br0" timeOffset="30104.0101">18529 10506,'20'31,"3"3,-23-34,0 0,24 37,-24-37,45 72,-3 10,-1 3,-6 6,-4-3,-5 0,-11-5</inkml:trace>
  <inkml:trace contextRef="#ctx0" brushRef="#br0" timeOffset="31320.1317">19187 13575,'0'0,"0"0,0 0,0 0,0 0,60-98,-60 98,0 0,34-59,-34 59,27-53,-6 11,-4 8,-7 16,-1-1,-9 19,0 0,0 0,-21 0,-4 9,-12 2,-4 1,0 4,3-4,9-2,10-2,6-6,13-2,0 0,0 8,0-8,0 0,11 22,0 2,0 9,0 6,-5 1,-7 4,8 2,-8-4,-1 0,1-6,0-10,8-7,-7-8,0-11,14 0,6-19,14-6,11-9,3 2,3-3,1 11,-2 4,0 8,-6 12,-2 22,-11 13,-14 16,-20 15,2 15,-30 9,-5-1,-7-3,-5-10,-5-11,-3-16,-3-30,-6-28,-2-30,1-31</inkml:trace>
  <inkml:trace contextRef="#ctx0" brushRef="#br0" timeOffset="32446.2443">15104 8418,'0'0,"0"0,0 0,0 0,0 0,0 0,0 0,0 0,0 0,0 0,0 0,0 0,0 0,0 0,0 0,0 0,0 0,0 0,0 0,0 0,0 0,0 0,0 0,0 0,0 0,0 0,0 0,0 0,0 0,0 0,0 0,0 0,0 0,0 0,0 0,0 0,0 0,0 0,0 0,0 0,0 0,0 0,0 0,0 0,0 0,0 0,0 0,0 0,0 0,0 0,0 0,0 0,0 0,0 0,0 0,0 0,0 0,0 0,0 0,0 0,0 0,0 0,0 0,0 0,0 0,0 0,0 0,0 0,0 0,0 0,0 0,0 0,-120 89,120-89,0 0,-45 0,45 0,-61 1,-12 12,-16 0,-17 2,-12 3,-7 5,-8 4,2 2,1 1,3 1,15-1,19-6,19-3,28-6</inkml:trace>
  <inkml:trace contextRef="#ctx0" brushRef="#br0" timeOffset="33203.32">19008 10696,'0'0,"0"0,0 0,0 0,0 0,0 0,0 0,0 0,0 0,0 0,0 0,0 0,0 0,0 0,0 0,0 0,0 0,0 0,0 0,0 0,0 0,0 0,0 0,0 0,0 0,0 0,0 0,0 0,0 0,0 0,0 0,0 0,0 0,0 0,0 0,0 0,0 0,-181-15,181 15,-92 31,-13 8,-20 8,-12 5,-12 9,-6 3,2 7,3 4,9 1,10 3,7-7,8-13</inkml:trace>
  <inkml:trace contextRef="#ctx0" brushRef="#br0" timeOffset="34122.4119">15268 8092,'0'0,"0"0,0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0,-20-61,20 61,0 0,0 0,0 0,0 0,0 0,14-14,-14 14,0 0,0 0,0 0,0 0,21-14,-21 14,0 0,0 0,0 0,32-14,-32 14,0 0,0 0,43-12,-43 12,0 0,51 0,-51 0,59 0,1 0,-1 12,-13 1,-9 9,-7 3,-14 6,-17 6,1 4,-30 0,-4 0,-11-1,-4-3,2-4,1-6,11-3,10-11,14-5,11-8,25-13,13-8,20-8,14-8,11 0,7-3,-2 3,-4 1,-6 2,-13 3,-11-1,-15-1,-15-5,-14 0</inkml:trace>
  <inkml:trace contextRef="#ctx0" brushRef="#br0" timeOffset="34411.4408">16049 7620,'58'100,"-41"-71,-17-29,0 0,15 32,-15-32,31 64,4 8,-4 5,-1 4,2 5,1-1,3-2,2-9,-2-13</inkml:trace>
  <inkml:trace contextRef="#ctx0" brushRef="#br0" timeOffset="35736.5733">19084 10171,'0'0,"0"0,0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0,92 36,-92-36,0 0,0 0,0 0,0 0,0 0,0 0,0 0,0 0,0 0,0 0,0 0,0 0,0 0,0 0,0 0,0 0,0 0,0 0,0 0,-12 0,12 0,0 0,0 0,0 0,0 0,0 0,0 0,0 0,0 0,0 0,0 0,0 0,0 0,0 0,0 0,0 0,0 0,0 0,0 0,-13 12,13-12,0 0,0 0,0 0,0 0,0 0,0 0,0 0,0 0,0 0,0 0,0 0,0 0,0 0,0 0,0 0,0 0,0 0,-22 10,22-10,0 0,0 0,0 0,0 0,0 0,0 0,0 0,0 0,0 0,0 0,0 0,0 0,0 0,-26 11,26-11,0 0,0 0,0 0,0 0,0 0,0 0,0 0,0 0,0 0,0 0,0 0,0 0,0 0,0 0,0 0,-25 10,25-10,0 0,0 0,0 0,0 0,0 0,0 0,0 0,0 0,0 0,0 0,0 0,0 0,0 0,0 0,-24 6,24-6,0 0,0 0,0 0,0 0,0 0,0 0,0 0,0 0,0 0,0 0,0 0,0 0,0 0,-34 7,34-7,0 0,0 0,0 0,0 0,0 0,0 0,0 0,0 0,0 0,0 0,0 0,0 0,0 0,0 0,0 0,0 0,0 0,0 0,0 0,0 0,0 0,0 0,0 0,0 0,0 0,0 0,0 0,0 0,0 0,0 0,0 0,0 0,0 0,0 0,0 0,0 0,0 0,0 0,0 0,0 0,0 0,0 0,0 0,0 0,0 0,0 0,0 0,0 0,0 0,0 0,0 0,0 0,0 0,0 0,0 0,0 0,0 0,0-14,0 14,0 0,0 0,0 0,0 0,0 0,0 0,0 0,1-18,-1 18,0 0,0 0,0 0,0 0,0 0,0 0,19-25,-19 25,0 0,0 0,0 0,0 0,0 0,23-28,-23 28,0 0,0 0,0 0,0 0,31-28,-31 28,0 0,0 0,0 0,40-21,-40 21,0 0,0 0,49-16,-49 16,0 0,52 0,-52 0,53-1,-5 0,-7 18,-9 6,-8 7,-9 6,-17 8,2 6,-22 4,-12 2,-7-3,-3-3,5-9,4-9,11-8,10-12,14-12,0 0,24-11,16-14,17-7,15-9,6-4,5 1,-4 1,-5 2,-10 7,-11 3,-12 3,-10 1,-14-1,-15 1,-1 1</inkml:trace>
  <inkml:trace contextRef="#ctx0" brushRef="#br0" timeOffset="36262.6259">19925 9710,'-23'18,"1"4,22-22,0 0,0 0,-21 24,21-24,0 0,-38 47,38-47,-35 53,6 3,9 4,18-4,0-3,21-5,14-9,9-12,11-9,11-18,11-1,8-25,0-10,-3-9,-8-15,-11-4,-16-10,-18 0,-24 5,-16 6,-24 10,-21 16,-16 13,-16 25,-2 17,0 23</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18:31.604"/>
    </inkml:context>
    <inkml:brush xml:id="br0">
      <inkml:brushProperty name="width" value="0.05292" units="cm"/>
      <inkml:brushProperty name="height" value="0.05292" units="cm"/>
      <inkml:brushProperty name="color" value="#FF0000"/>
    </inkml:brush>
  </inkml:definitions>
  <inkml:trace contextRef="#ctx0" brushRef="#br0">17830 12343,'0'0,"0"0,0 0,0 0,-32-120,32 120,-18-69,-21-62,41 98,-9 0,7 2,-11-26,0 9,3 6,-4 7,1 5,-3 2,1 6,3 8,10 6,-10 8,10 0,0 0,0 0,0 0,0 0,8 22,3 2,2 14,4 12,7 7,5 9,5 6,5 3,5 4,-3 5,4 4,-6 6,0 1,4 1,-6 1,1-6,-7-2,-1-6,-4-9,-4-8,-2-13,-6-8,-4-9,-11-9,10-12,-9-1</inkml:trace>
  <inkml:trace contextRef="#ctx0" brushRef="#br0" timeOffset="1067.1067">18546 13698,'0'0,"0"0,0 0,0 0,0 0,0 0,0 0,0 0,0 0,0 0,0 0,0 0,0 0,0 0,0 0,0 0,0 0,0 0,0 0,0 0,0 0,0 0,0 0,0 0,0 0,0 0,0 0,0 0,0 0,0 0,0 0,0 0,0 0,0 0,0 0,0 0,0 0,0 0,0 0,0 0,0 0,0 0,0 0,0 0,0 0,0 0,0 0,0 0,0 0,0 0,0 0,0 0,0 0,0 0,0 0,0 0,0 0,0 0,0 0,0 0,0 0,0 0,0 0,0 0,-112-38,112 38,0 0,-53 1,53-1,-50 0,3 0,8 10,8-9,6 9,9-10,3 13,1-13,0 12,1-12,1 13,2-4,7 2,1 1,-8 5,7 3,0 5,2 5,-1 6,9 3,-9 2,1 0,-1-1,0-1,10-5,-9-3,-1-8,0-5,10-4,-10-6,12-8,0 0,1-10,3-6,3-9,1-6,1-4,3-4,0 3,-2 4,0 5,2 9,5 9,7 8,5 15,-2 14,-5 10,-8 12,-10 11,-14 5,-1 9,-9 4,-16 0,-9 0,-9-2,-6-9,-3-9,-4-11,2-16,1-17,5-15,4-13,5-12,7-5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3:41.615"/>
    </inkml:context>
    <inkml:brush xml:id="br0">
      <inkml:brushProperty name="width" value="0.05292" units="cm"/>
      <inkml:brushProperty name="height" value="0.05292" units="cm"/>
      <inkml:brushProperty name="color" value="#FF0000"/>
    </inkml:brush>
  </inkml:definitions>
  <inkml:trace contextRef="#ctx0" brushRef="#br0">9991 13405,'0'0,"0"0,0 0,0 0,0 0,0 0,0 0,0 0,0 0,0 0,0 0,0 0,0 0,0 0,0 0,0 0,0 0,0 0,0 0,0 0,0 0,191 96,-149-96,10 1,18-1,22-2,24 3,5 0,2-2,-5 16,-4-2,10 1,3 4,9 0,10-3,3-1,12-2,5-3,-2 2,8-1,1 2,-3 1,5 0,-2-1,1-3,-4 3,5-7,7-5,7 8,7-10,-5-8,-14 7,-6-13,-11 14,-13 1,-18-1,-23 1,-24 0,-21 0,-13 9,-6-8,-2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4:44.277"/>
    </inkml:context>
    <inkml:brush xml:id="br0">
      <inkml:brushProperty name="width" value="0.05292" units="cm"/>
      <inkml:brushProperty name="height" value="0.05292" units="cm"/>
      <inkml:brushProperty name="color" value="#FF0000"/>
    </inkml:brush>
  </inkml:definitions>
  <inkml:trace contextRef="#ctx0" brushRef="#br0">13921 6683,'0'0,"0"0,0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0,158 21,-158-21,0 0,0 0,0 0,0 0,0 0,0 0,0 0,0 0,0 0,12 0,-12 0,0 0,0 0,0 0,0 0,0 0,0 0,0 0,0 0,0 9,0-9,0 0,0 0,0 0,0 0,0 0,0 0,0 0,0 0,0 0,0 0,0 0,0 0,0 0,0 0,0 0,-16 11,16-11,0 0,0 0,0 0,0 0,0 0,-30 10,30-10,0 0,0 0,0 0,0 0,-43 11,43-11,0 0,0 0,0 0,-57 12,57-12,0 0,0 0,-70 14,70-14,0 0,-79 17,79-17,-85 16,3-2,11 2,16-3,20-3,21-9,14-1,24-1,18-13,28-6,21-4,21-8,16 1,12 4,4 1,-2 7,-12 3,-19 6,-26 10,-32-11,-27 11,-26-9,-27 0,-30-3,-31-2,-26 4,-17 12,-10-2,-3 13,2 6,14 5,21-2,31-2,24-7,26-2,26-11,22 10,34-10,27-1,31-10,14 10,7-12,-8 10,-15 2,-25 1,-35-1,-29 0,-33 14,-33-1,-36 5,-32 2,-23 8,-1 4,14 7,38 8,49 9,58 13,60 6,45-2</inkml:trace>
  <inkml:trace contextRef="#ctx0" brushRef="#br0" timeOffset="4828.5171">14875 6638,'0'0,"0"0,0 0,0 0,0 0,0 0,0 0,0 0,0 0,0 0,103-121,-103 121,0 0,14-17,-14 17,12-12,-1 1,12-9,1 8,2 10,9 2,7 0,9 10,10 1,8-1,0 0,-4 1,-15 4,-12 2,-19 6,-18 7,-9 5,-25 6,-20 3,-16 4,-13 1,0-3,12-5,20-12,22-4,29-7,46-6,36 0,34-3,30 1,0 1,-1 10,-19 11,-25 2</inkml:trace>
  <inkml:trace contextRef="#ctx0" brushRef="#br0" timeOffset="6351.3648">16430 10447,'0'0,"0"0,0 0,0 0,0 0,0 0,0 0,0 0,0 0,0 0,0 0,0 0,0 0,0 0,0 0,0 0,0 0,0 0,0 0,0 0,0 0,0 0,0 0,0 0,0 0,0 0,0 0,0 0,0 0,0 0,0 0,0 0,0 0,0 0,0 0,0 0,0 0,0 0,0 0,0 0,0 0,0 0,0 0,0 0,0 0,0 0,0 0,0 0,0 0,0 0,0 0,0 0,0 0,0 0,0 0,0 0,0 0,0 0,0 0,0 0,0 0,0 0,0 0,0 0,0 0,0 0,0 0,0 0,0 0,0 0,0 0,0 0,0 0,0 0,0 0,0 0,0 0,0 0,0 0,0 0,0 0,0 0,0 0,0 0,-119 49,119-49,0 0,-51 16,51-16,-43 17,16 1,27 3,17 5,33 8,19 5,14 2,2 2,-14-8,-21-4,-30-2,-33-8,-35 1,-29 3,-28 1,-13 3,0 1,11 6,28-3,33-4,28 5,30 1,18 6,16 4,12 4,2 1,-1-1,-12 1,-19-3,-29 0,-21 2,-34-3,-30 4,-17-2,-12 1,6-3,13-2,20-5,19 0,22-2,18 7,15 4,21 8,13 4,9 3,8-4,3-3,-4-5,-12-6,-15-7,-22-2,-26 4,-28 6,-26 3,-19 1,-7-4,7-3,16-4,25-6,30 2,29 4,25 5,21 10,12 3,4 0,-1-2,-10-5,-21-5,-21-1,-30 5,-33 8,-33 10,-29 16,-22 16,-17 19</inkml:trace>
  <inkml:trace contextRef="#ctx0" brushRef="#br0" timeOffset="23465.6531">17245 9608,'0'0,"0"0,0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0,-21-47,21 47,0 0,0 0,0 0,0 0,0 0,0 0,0 0,0 0,0 0,0 0,0 0,0 0,0 0,0 0,0 0,0 0,0 0,0 0,11-9,-11 9,0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0,17 0,0 0,0 0,0 0,0 0,0 0,0 0,0 0,0 0,0 0,0 0,0 0,0 0,0 0,0 0,0 0,0 0,0 0,0 0,0 0,0 0,0 0,0 0,0 0,0 0,0 0,0 0,0 0,0 0,0 0,0 0,0 0,0 0,0 0,0 0,0 0,0 0,0 0,0 0,0 0,0 0,0 0,0 0,0 0,0 0,0 0,0 0,0 0,0 0,-20 14,20-14,0 0,0 0,0 0,0 0,0 0,0 0,0 0,0 0,0 0,0 0,0 0,0 0,0 0,0 0,0 0,0 0,0 0,0 0,0 0,0 0,0 0,0 0,0 0,0 0,0 0,0 0,-26 13,26-13,0 0,0 0,0 0,0 0,0 0,0 0,0 0,0 0,0 0,0 0,0 0,0 0,0 0,0 0,0 0,0 0,0 0,0 0,0 0,0 0,0 0,0 0,0 0,0 0,0 0,0 0,0 0,0 0,0 0,0 0,0 0,0 0,0 0,0 0,0 0,0 0,0 0,0 0,0 0,0 0,0 0,0 0,0 0,0 0,0 0,0 0,-27 15,27-15,0 0,0 0,0 0,0 0,0 0,0 0,0 0,0 0,0 0,0 0,0 0,0 0,0 0,0 0,0 0,0 0,0 0,0 0,0 0,0 0,0 0,0 0,0 0,0 0,0 0,0 0,0 0,0 0,-25 11,25-11,0 0,0 0,0 0,0 0,0 0,0 0,0 0,0 0,0 0,0 0,0 0,0 0,0 0,0 0,0 0,0 0,0 0,0 0,0 0,0 0,0 0,0 0,0 0,0 0,0 0,0 0,0 0,0 0,0 0,0 0,0 0,0 0,0 0,0 0,0 0,0 0,0 0,0 0,0 0,0 0,0 0,0 0,0 0,0 0,-17 10,17-10,0 0,0 0,0 0,0 0,0 0,0 0,0 0,0 0,0 0,0 0,0 0,0 0,0 0,0 0,0 0,0 0,0 0,0 0,0 0,0 0,0 0,0 0,0 0,0 0,0 0,0 0,0 0,0 0,0 0,0 0,-10 0,10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0,15 8,-15-8,0 0,0 0,0 0,0 0,0 0,0 0,0 0,0 0,0 0,0 0,0 0,0 0,0 0,0 0,0 0,0 0,0 0,0 0,0 0,0 0,0 0,0 0,0 0,0 0,0 0,0 0,0 0,0 0,0 0,0 0,0 0,0 0,0 0,0 0,23 0,-23 0,0 0,0 0,0 0,0 0,0 0,0 0,0 0,0 0,0 0,0 0,0 0,0 0,0 0,0 0,0 0,0 0,0 0,0 0,0 0,0 0,0 0,0 0,0 0,0 0,0 0,0 0,0 0,0 0,0 0,0 0,0 0,0 0,0 0,0 0,0 0,0 0,0 0,0 0,33 11,-33-11,0 0,0 0,0 0,0 0,0 0,0 0,0 0,0 0,0 0,0 0,0 0,0 0,0 0,0 0,0 0,0 0,0 0,0 0,0 0,0 0,0 0,0 0,0 0,0 0,0 0,0 0,0 0,0 0,0 0,0 0,0 0,0 0,0 0,0 0,0 0,0 0,36-1,-36 1,0 0,0 0,0 0,0 0,0 0,0 0,0 0,0 0,0 0,0 0,0 0,0 0,0 0,0 0,0 0,0 0,0 0,0 0,0 0,0 0,0 0,0 0,0 0,0 0,0 0,0 0,0 0,0 0,0 0,0 0,0 0,0 0,0 0,0 0,0 0,0 0,34 0,-34 0,0 0,0 0,0 0,0 0,0 0,0 0,0 0,0 0,0 0,0 0,0 0,0 0,0 0,0 0,0 0,0 0,0 0,0 0,0 0,0 0,0 0,0 0,0 0,0 0,0 0,0 0,0 0,0 0,0 0,0 0,0 0,0 0,0 0,0 0,0 0,27-1,-27 1,20 8,-20-8,0 0,0 0,0 0,0 0,0 0,0 0,0 0,0 0,0 0,0 0,0 0,0 0,0 0,0 0,0 0,0 0,0 0,0 0,0 0,0 0,0 0,0 0,0 0,0 0,0 0,0 0,0 0,0 0,0 0,0 0,0 0,0 0,0 0,10 0,-10 0,0 0,0 0,0 0,0 0,0 0,0 0,0 0,0 0,0 0,0 0,0 0,0 0,0 0,0 0,0 0,0 0,0 0,0 0,0 0,0 0,0 0,0 0,0 0,0 0,0 0,0 0,0 0,0 0,0 0,0 0,0 0,0 0,0 13,0-13,0 0,0 0,0 0,0 0,0 0,0 0,-1 12,1-12,0 0,0 0,0 0,0 0,0 0,0 0,0 0,0 0,0 0,0 0,0 0,0 0,0 0,0 0,0 0,0 0,0 0,0 0,0 0,0 0,0 0,0 0,0 0,0 0,0 0,0 0,0 0,0 0,0 0,0 0,-19 16,19-16,0 0,0 0,0 0,0 0,0 0,0 0,0 0,0 0,0 0,0 0,0 0,0 0,0 0,0 0,0 0,0 0,0 0,0 0,0 0,0 0,0 0,0 0,0 0,0 0,0 0,0 0,0 0,0 0,0 0,-28 16,28-16,0 0,0 0,0 0,0 0,0 0,0 0,0 0,0 0,0 0,0 0,0 0,0 0,-31 14,31-14,0 0,0 0,0 0,0 0,0 0,0 0,0 0,0 0,0 0,0 0,0 0,0 0,0 0,0 0,0 0,0 0,0 0,0 0,0 0,0 0,0 0,0 0,0 0,0 0,0 0,0 0,0 0,-33 15,33-15,0 0,0 0,0 0,0 0,0 0,0 0,0 0,0 0,0 0,0 0,0 0,0 0,0 0,0 0,0 0,0 0,0 0,0 0,0 0,0 0,0 0,0 0,0 0,0 0,0 0,0 0,-29 11,29-11,0 0,0 0,0 0,0 0,0 0,0 0,0 0,0 0,0 0,0 0,0 0,0 0,0 0,0 0,0 0,0 0,0 0,0 0,-19 0,19 0,0 0,0 0,0 0,0 0,0 0,0 0,0 0,0 0,0 0,0 0,0 0,0 0,0 0,0 0,0 0,0 0,0 0,0 0,0 0,0 0,0 0,0 0,0 0,0 0,-10 10,10-10,0 0,0 0,0 0,0 0,0 0,0 0,0 0,0 0,0 0,0 0,0 0,0 0,0 0,0 0,0 0,0 0,0 0,0 0,0 0,0 0,0 0,0 0,0 0,0 0,0 0,0 0,0 0,0 0,0 0,0 0,0 0,0 0,0 0,0 0,0 0,0 0,0 0,0 0,0 0,0 0,0 0,0 0,0 0,0 0,0 0,0 0,0 0,14 0,-14 0,0 0,0 0,0 0,0 0,0 0,0 0,0 0,0 0,0 0,0 0,0 0,0 0,0 0,0 0,0 0,0 0,0 0,0 0,0 0,0 0,0 0,27 0,-27 0,0 0,0 0,0 0,0 0,0 0,0 0,0 0,0 0,0 0,0 0,0 0,0 0,0 0,0 0,0 0,0 0,0 0,0 0,0 0,0 0,34-1,-34 1,0 0,0 0,0 0,0 0,0 0,0 0,0 0,0 0,0 0,0 0,0 0,0 0,0 0,0 0,0 0,0 0,0 0,0 0,0 0,39-1,-39 1,0 0,0 0,0 0,0 0,0 0,0 0,0 0,37 0,-37 0,0 0,0 0,0 0,0 0,0 0,0 0,0 0,0 0,0 0,0 0,0 0,0 0,0 0,0 0,0 0,0 0,0 0,25-2,-25 2,0 0,0 0,0 0,0 0,0 0,0 0,0 0,0 0,0 0,0 0,0 0,0 0,0 0,0 0,0 0,0 0,18 0,-18 0,0 0,0 0,0 0,0 0,0 0,0 0,0 0,0 0,0 0,0 0,0 0,0 0,0 0,0 0,0 0,0 0,0 0,0 0,0 0,0 0,0 0,0 0,0 0,0 0,0 0,0 0,0 0,0 0,0 0,0 0,0 0,0 0,0 0,0 0,0 0,0 0,0 0,0 0,0 0,0 0,0 0,0 0,0 0,0 0,0 0,0 0,0 0,0 0,0 0,-30 2,30-2,0 0,0 0,0 0,0 0,0 0,0 0,0 0,0 0,0 0,0 0,0 0,-29 0,29 0,0 0,0 0,0 0,0 0,0 0,0 0,0 0,0 0,0 0,0 0,-36 1,36-1,0 0,0 0,0 0,0 0,0 0,0 0,0 0,0 0,0 0,-33 8,33-8,0 0,0 0,0 0,0 0,0 0,0 0,0 0,0 0,-26 1,26-1,0 0,0 0,0 0,0 0,0 0,0 0,0 0,-18 0,18 0,-11 0,11 0,0 0,0 0,0 0,0 0,0 0,0 0,0 0,0 0,0 0,0 0,0 0,0-12,0 12,0 0,0 0,0 0,15-8,-15 8,0 0,0 0,16 0,-16 0,0 0,18-9,-18 9</inkml:trace>
  <inkml:trace contextRef="#ctx0" brushRef="#br0" timeOffset="25063.4934">17181 9632,'0'0,"0"0,0 0,0 0,0 0,0 0,0 0,0 0,0 0,0 0,0 0,55-82,-55 82,0 0,0 0,0 0,0 0,0 0,0 0,0 0,0 0,0 0,0 0,0 0,0 0,0 0,0 0,0 0,0 0,0 0,0 0,0 0,0 0,0 0,0 0,0 0,0 0,0 0,0 0,0 0,0 0,0 0,0 0,0 0,0 0,0 0,0 0,0 0,0 0,0 0,0 0,0 0,0 0,11-8,-11 8,0 0,0 0,0 0,0 0,0 0,0 0,0 0,0 0,0 0,0 0,0 0,0 0,0 0,0 0,0 0,0 0,0 0,0 0,0 0,0 0,0 0,0 0,0 0,0 0,0 0,0 0,0 0,0 0,0 0,0 0,0 0,0 0,0 0,0 0,9 0,-9 0,0 0,0 0,0 0,0 0,0 0,0 0,0 0,0 0,0 0,0 0,0 0,0 0,0 0,0 0,0 0,0 0,0 0,0 0,0 0,0 0,0 0,0 0,0 0,0 0,0 0,0 0,0 0,0 0,0 0,0 0,0 0,0 0,0 0,0 0,0 0,0 0,0 0,0 0,11-14,-11 14,0 0,0 0,0 0,0 0,0 0,0 0,0 0,0 0,0 0,0 0,0 0,0 0,0 0,0 0,0 0,0 0,0 0,0 0,0 0,0 0,0 0,0 0,0 0,0 0,0 0,0 0,0 0,0 0,0 0,0 0,0 0,0 0,0 0,0 0,0 0,0 0,10 0,-10 0,0 0,0 0,0 0,0 0,0 0,0 0,0 0,0 0,0 0,0 0,0 0,0 0,0 0,0 0,0 0,0 0,0 0,0 0,0 0,0 0,0 0,0 0,0 0,0 0,0 0,0 0,0 0,0 0,0 0,0 0,0 0,0 0,0 0,0 0,0 0,0 0,10 0,-10 0,0 0,0 0,0 0,0 0,0 0,0 0,0 0,0 0,0 0,0 0,0 0,0 0,0 0,0 0,0 0,0 0,0 0,0 0,0 0,0 0,0 0,0 0,0 0,0 0,0 0,0 0,0 0,0 0,0 0,0 0,0 0,0 0,0 0,0 0,0 0,0-10,0 10,13 0,-13 0,0 0,0 0,0 0,0 0,0 0,0 0,0 0,0 0,0 0,0 0,0 0,0 0,0 0,0 0,0 0,0 0,0 0,0 0,0 0,0 0,0 0,0 0,0 0,0 0,0 0,0 0,0 0,0 0,0 0,0 0,0 0,0 0,0 0,0 0,0 0,0 0,0 0,0 0,0 0,0 0,0 0,0 0,0 0,0 0,0 0,0 0,0 0,0 0,0 0,0 0,0 0,0 0,0 0,0 0,0 0,0 0,0 0,0 0,0 0,0 0,0 0,0 0,0 0,0 0,0 0,0 0,0 0,0 12,0-12,0 0,0 0,0 0,0 0,0 0,0 0,-24 13,24-13,0 0,0 0,0 0,0 0,0 0,0 0,0 0,0 0,0 0,0 0,0 0,0 0,0 0,0 0,0 0,0 0,0 0,0 0,0 0,0 0,0 0,0 0,0 0,0 0,0 0,0 0,0 0,0 0,0 0,0 0,-22 13,22-13,0 0,0 0,0 0,0 0,0 0,0 0,0 0,0 0,0 0,0 0,0 0,0 0,0 0,0 0,0 0,0 0,0 0,0 0,0 0,0 0,0 0,0 0,0 0,0 0,0 0,0 0,0 0,0 0,0 0,-26 15,26-15,0 0,0 0,0 0,0 0,0 0,0 0,0 0,0 0,0 0,0 0,0 0,0 0,-24 14,24-14,0 0,0 0,0 0,0 0,0 0,0 0,0 0,0 0,0 0,0 0,0 0,0 0,0 0,0 0,0 0,0 0,0 0,0 0,0 0,0 0,0 0,0 0,0 0,0 0,0 0,0 0,0 0,-21 11,21-11,0 0,0 0,0 0,0 0,0 0,0 0,0 0,0 0,0 0,0 0,0 0,0 0,0 0,0 0,0 0,0 0,0 0,0 0,0 0,0 0,0 0,0 0,0 0,0 0,0 0,0 0,-14 10,14-10,0 0,0 0,0 0,0 0,0 0,0 0,0 0,0 0,0 0,0 0,0 0,0 0,0 0,0 0,0 0,0 0,0 0,0 0,-1 10,1-10,0 0,0 0,0 0,0 0,0 0,0 0,0 0,0 0,0 0,0 0,0 0,0 0,0 0,0 0,0 0,0 0,0 0,0 0,0 0,0 0,0 0,0 0,0 0,0 0,0 8,0-8,0 0,0 0,0 0,0 0,0 0,0 0,0 0,0 0,0 0,0 0,0 0,0 0,0 0,0 0,0 0,0 0,0 0,0 0,0 0,0 0,0 0,0 0,0 0,0 8,0-8,0 0,0 0,0 0,0 0,0 0,0 0,0 0,0 0,0 0,0 0,0 0,0 0,0 0,0 0,0 0,0 0,0 0,0 0,0 0,0 0,0 0,0 0,20-1,-20 1,0 0,0 0,0 0,0 0,0 0,0 0,0 0,0 0,0 0,0 0,0 0,0 0,0 0,0 0,0 0,0 0,0 0,0 0,0 0,0 0,0 0,21 14,-21-14,0 0,0 0,0 0,0 0,0 0,0 0,0 0,0 0,0 0,0 0,0 0,0 0,0 0,0 0,0 0,0 0,0 0,0 0,0 0,0 0,23 0,-23 0,0 0,0 0,0 0,0 0,0 0,0 0,0 0,0 0,0 0,0 0,0 0,0 0,0 0,0 0,0 0,0 0,0 0,0 0,0 0,19 13,-19-13,0 0,0 0,0 0,0 0,0 0,0 0,0 0,16 0,-16 0,0 0,0 0,0 0,0 0,0 0,0 0,0 0,0 0,0 0,0 0,0 0,0 0,0 0,0 0,0 0,0 0,0 0,10 14,-10-14,0 0,0 0,0 0,0 0,0 0,0 0,0 0,0 0,0 0,0 0,0 0,0 0,0 0,0 0,0 0,0 0,0 8,0-8,0 0,0 0,0 0,0 0,0 0,0 0,0 0,0 0,0 0,0 0,0 0,0 0,0 0,0 0,0 0,0 12,0-12,0 0,0 0,0 0,0 0,0 0,0 0,0 0,0 0,0 0,0 0,0 0,0 0,0 0,0 0,-1 14,1-14,0 0,0 0,-23 16,23-16,0 0,0 0,0 0,0 0,0 0,0 0,0 0,0 0,0 0,0 0,0 0,0 0,-16 13,16-13,0 0,0 0,0 0,0 0,0 0,0 0,0 0,0 0,0 0,0 0,0 0,-14 13,14-13,0 0,0 0,0 0,0 0,0 0,0 0,0 0,0 0,0 0,0 0,-8 8,8-8,0 0,0 0,0 0,0 0,0 0,0 0,0 0,0 0,0 0,0 0,0 0,0 0,0 0,0 0,0 0,0 0,0 0,0 0,0 0,0 9,0-9,0 0,0 0,0 0,0 0,0 0,0 0,0 0,0 0,0 0,-1 11,1-11,0 0,0 0,0 0,0 0,0 0,9 0,-9 0,0 0,0 0,0 0,0 0,-1 11,1-11,0 0,0 0,0 0,0 0,0 0,0 0,0 0,0 14,0-14,0 0,0 10,0-10,-16 13,1-2,15-11,-12 9,12-9,-8 10,8-10,16 11,4 0,3 0,-4-1,-5-10,-15 13,1-13,-9 13,-5-4,-7-1,4-8,5 11,12-11,0 0,11 0,6-15,1 4,-3-1,-5 0,-9 1,-1 0,0-5,1-4,-11-4,11-2,-14-2,5 0,-1-1,1 0,-3-1,2 0,12 0,-11-2,7 1,2-3,10 0,-10 0,10 7,-9 9,-2 7,0 11,0 0,0 14,-2 10,-12 12,13 10,-13 6,14 3,-3-1,2-2,0-6,0-5,8-7,-7-5,-1-9,11-6,-10-6,0-8,0 0,0-10,15-13,-4-11,4-9,0-6,-1 1,-2-1,-3 2,1 4,-8 4,10 7,-11 9,10 9,-11 14,18 0,-4 0,0 32,-3 10,-3 13,-10 12,-9 11,-7 5,-6 4,-3-2,6-9,8-12,13-12,7-12,13-12,6-21,-1-20</inkml:trace>
  <inkml:trace contextRef="#ctx0" brushRef="#br0" timeOffset="25954.4043">16219 6603,'0'0,"0"0,0 0,0 0,0 0,0 0,0 0,0 0,0 0,0 0,0 0,0 0,0 0,0 0,0 0,0 0,0 0,0 0,0 0,0 0,0 0,0 0,0 0,0 0,0 0,0 0,0 0,0 0,0 0,0 0,0 0,0 0,0 0,0 0,0 0,0 0,0 0,0 0,0 0,0 0,0 0,0 0,0 0,0 0,0 0,0 0,0 0,0 0,0 0,0 0,0 0,0 0,0 0,0 0,0 0,0 0,0 0,0 0,0 0,0 0,0 0,0 0,0 0,0 0,0 0,0 0,0 0,0 0,0 0,0 0,0 0,0 0,-81 97,81-97,0 0,-22 41,22-41,-22 49,4 0,9 2,9-2,15-10,13-8,7-11,14-13,12-7,8-16,4-12,-6-14,-6-11,-17-3,-15-4,-21-3,-21 1,-24 5,-23 8,-12 12,0 15,0 24,11 7,10 20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5:27.724"/>
    </inkml:context>
    <inkml:brush xml:id="br0">
      <inkml:brushProperty name="width" value="0.05292" units="cm"/>
      <inkml:brushProperty name="height" value="0.05292" units="cm"/>
      <inkml:brushProperty name="color" value="#FF0000"/>
    </inkml:brush>
  </inkml:definitions>
  <inkml:trace contextRef="#ctx0" brushRef="#br0">13428 7416,'0'0,"0"0,0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0,107 29,-107-29,0 0,0 0,0 0,0 0,-36 0,36 0,0 0,0 0,0 0,-53 1,53-1,0 0,0 0,-74 12,74-12,0 0,-92 16,92-16,-108 22,-13 2,-8 4,4-2,14-2,28-9,33-6,27-9,23 0,32 0,28-14,34 3,29-3,25 13,14-11,3 11,1 10,-16 2,-27 1,-30 0,-33-4,-33-9,-27 11,-26-10,-26 1,-24-1,-24 1,-15-7,-13 7,-2 1,3 0,13-2,27 2,33-2,34-9,30-6,38-4,37 1,38 3,29 14,13 8,-4 15,-18 7,-29 6,-41-9,-40-6,-33-7,-51-10,-23-3,-33 1,-23-14,-19-4,1 2,13 1,30 1,39 3,42-8,43-10,41-7,38-2,28 7,16 9,-6 21,-20-3,-31 2,-37 9,-35-8,-34 0,-35-13,-35-3,-31-3,-19 0,-14 5,3 15,15-7,27 7,43 0,50 8,63-9,66 10,60 4,56 12,26 11</inkml:trace>
  <inkml:trace contextRef="#ctx0" brushRef="#br0" timeOffset="3161.6837">14312 7112,'0'0,"0"0,0 0,0 0,0 0,0 0,0 0,0 0,0 0,0 0,0 0,0 0,0 0,0 0,0 0,0 0,0 0,0 0,0 0,0 0,0 0,0 0,-27 90,27-90,0 0,0 0,0 0,0 18,0-18,0 0,0 0,0 22,0-22,0 0,0 25,0-25,-1 50,1 8,-19 8,6 4,0-3,-2-5,5-7,-2-12,3-11,9-9,0-13,8-10,8-17</inkml:trace>
  <inkml:trace contextRef="#ctx0" brushRef="#br0" timeOffset="3610.6389">14544 7266,'0'0,"0"0,0 0,0 0,0 0,0 0,0 0,0 0,0 0,0 0,0 0,0 0,0 0,0 0,0 0,0 0,0 0,0 0,0 0,0 0,0 0,0 0,0 0,0 0,0 0,0 0,0 0,0 0,0 0,0 0,0 0,-62 74,62-74,0 0,-34 59,34-59,-28 65,7-1,21 2,-1-9,34-4,10-10,16-9,5-16,4-20,1-18,-8-24,-9-20,-9-19,-21-8,-21 2,-17 5,-32 19,-22 15,-15 20,-4 19,6 13</inkml:trace>
  <inkml:trace contextRef="#ctx0" brushRef="#br0" timeOffset="5204.4792">11221 10585,'0'0,"0"0,0 0,0 0,0 0,0 0,0 0,0 0,0 0,0 0,0 0,0 0,0 0,0 0,0 0,0 0,0 0,0 0,0 0,0 0,0 0,0 0,0 0,0 0,0 0,0 0,0 0,0 0,0 0,0 0,0 0,0 0,0 0,0 0,-156 97,156-97,-78 59,3 5,8-5,19-11,20-9,29-10,16-13,32-16,23 0,18-23,9-1,-2 0,-12 3,-17 4,-26 6,-22 11,-31 10,-29 16,-32 13,-27 11,-13 2,3-1,14-2,28-6,28-9,38-6,26-5,47-1,32-7,26-1,10 2,-5 1,-18 3,-27 5,-33 6,-34 8,-42 9,-38 4,-36 7,-25 1,-11 1,0 1,15-5,31-4,36-6,47-4,40-1,47-7,35-4,26-7,15 0,-8-1,-21 5,-31-4,-41-2,-41 0,-44-3,-40 4,-30 2,-19 1,1 3,6 3,22-1,33-6,34 1,47 2,52 2,44 8,39 0,21 0,4 5,-13 2,-32 1,-40-3,-49-9,-57 1,-50-6,-47 2,-42-1,-24-3,-4 2,11 3,35-3,42-2,56 0,56 0,55 5,51 2,34-2,20 3,-11 0,-23 0,-36-3,-51-6,-49 1,-52 0,-51 6,-44 5,-24 1,-8 7,16 9,29 13,39 17,44 18,47 18,35 10,27 3,12-2,0-2</inkml:trace>
  <inkml:trace contextRef="#ctx0" brushRef="#br0" timeOffset="9728.0271">11601 10179,'0'0,"0"0,0 0,0 0,0 0,0 0,0 0,0 0,0 0,0 0,0 0,0 0,0 0,0 0,0 0,0 0,0 0,0 0,0 0,0 0,0 0,0 0,0 0,0 0,0 0,0 0,0 0,0 0,0 0,0 0,0 0,0 0,0 0,0 0,0 0,0 0,0 0,0 0,0 0,0 0,0 0,0 0,0 0,0 0,0 0,0 0,0 0,0 0,0 0,0 0,0 0,0 0,0 0,0 0,0 0,0 0,61 18,-61-18,0 0,0 0,0 45,0-45,0 0,-8 65,8-65,-10 71,2-2,8-13,-13-13,11-11,1-11,1-12,0-9,0 0,9-26,2-2,0-4</inkml:trace>
  <inkml:trace contextRef="#ctx0" brushRef="#br0" timeOffset="10175.9823">11968 10237,'0'0,"0"0,0 0,0 0,0 0,0 0,0 0,0 0,0 0,0 0,0 0,0 0,0 0,0 0,0 0,0 0,0 0,0 0,0 0,0 0,0 0,0 0,0 0,0 0,0 0,0 0,0 0,0 0,0 0,0 0,0 0,-54 121,54-121,0 0,-19 49,19-49,-15 59,15 4,-1 4,36-6,10-10,14-9,5-20,3-23,-2-13,-11-19,-14-13,-20-9,-20-11,-7-12,-28 2,-15 6,-23 19,-5 26,-2 16,11 9</inkml:trace>
  <inkml:trace contextRef="#ctx0" brushRef="#br0" timeOffset="11443.8552">10768 10118,'0'0,"0"0,0 0,0 0,0 0,0 0,0 0,0 0,0 0,0 0,0 0,0 0,0 0,-181 37,181-37,-18 0,-3 0,-3 0,-23 15,-5-2,-7 7,-6 1,-1 8,9-3,15-6,18-7,24-13,18 0,24 0,24-13,15-8,13-2,10-1,-1 3,-7 7,-14 3,-25 11,-26-11,-20 11,-21 0,-21 9,-27 7,-24 3,-14 2,-5 8,5-3,13 4,22-1,25-7,26-1,33-4,27-6,24-12,21 11,8-11,-6 0,-13 3,-25-2,-21 7,-21-7,-17 15,-33 1,-17 1,-21 1,-8-1,0-1,17-3,17-3,20-10,25 12,0-12,28 0,16 0,12 0,8-1,-6 1,-12 11,-14-11,-14 12,-18 0,-21 5,-23 9,-22 5,-13 1,5 5,15 1,21-7</inkml:trace>
  <inkml:trace contextRef="#ctx0" brushRef="#br0" timeOffset="12945.7053">14689 7191,'0'0,"0"0,0 0,0 0,0 0,0 0,0 0,0 0,-182 33,182-33,-72 4,-118-1,151-2,0-1,-1 14,-37-1,3 4,12-2,24-4,29-11,35 0,33-12,34-1,24-3,20 0,12 7,4 7,-3 1,-15-2,-22 19,-36-6,-38-10,-39 9,-61-9,-50 2,-45 9,-27 7,-9 7,19 7,31 1,36-6,45-6,41-8,36-3,40-11,38 8,40-8,22-2,4 2,-6 11,-29 3,-39 1,-40-2,-46 6,-37 6,-42 5,-33 3,-19 4,-1-1,14 2,25-2,30-10,35-5,37-7,38-6,43-7,40-3,21 2,0-14,-14 14,-33 0,-34 0,-31-9</inkml:trace>
  <inkml:trace contextRef="#ctx0" brushRef="#br0" timeOffset="13403.6595">15576 7044,'0'0,"0"0,0 0,0 0,0 0,0 0,0 0,0 0,0 0,0 0,0 0,0 0,0 0,0 0,0 0,0 0,0 0,0 0,0 0,0 0,0 0,0 0,0 0,0 0,0 0,0 0,0 0,0 0,0 0,0 0,0 0,0 0,0 0,0 0,0 0,0 0,0 0,0 0,0 0,0 0,0 0,0 0,0 0,0 0,0 0,0 0,-10 88,10-88,0 0,0 0,-9 38,9-38,0 0,0 50,0-50,0 59,-1 10,-11 3,0-3,1-6,3-11,8-13,-13-11,13-15,0-13,9-28</inkml:trace>
  <inkml:trace contextRef="#ctx0" brushRef="#br0" timeOffset="14092.5906">16010 7131,'0'0,"0"0,0 0,0 0,0 0,0 0,0 0,0 0,0 0,0 0,0 0,0 0,0 0,0 0,0 0,0 0,0 0,0 0,0 0,0 0,0 0,0 0,0 0,0 0,0 0,0 0,0 0,0 0,0 0,0 0,0 0,0 0,0 0,0 0,0 0,0 0,0 0,0 0,0 0,0 0,0 0,0 0,0 0,0 0,0 0,0 0,0 0,0 0,0 0,0 0,0 0,0 0,12-54,-12 54,0 0,0 0,0 0,-56 1,56-1,0 0,0 0,-61 0,61 0,0 0,-59 0,7 1,11 13,13-1,11 5,18 3,-11 6,10 1,0 0,-9-3,10-3,-2-4,-9-4,10-3,-8-1,8-2,-8 2,8 0,-9-3,9-7,0 12,-8-12,8 0,0 0,20 0,9 0,13-1,12 1,15-3,10 21,6 1,6 11,-10 2,-17 4,-26 0,-24-1,-26-2,-23-2,-22 0,-23-4,-17-6,-4-2,7-2,18-2,18-4</inkml:trace>
  <inkml:trace contextRef="#ctx0" brushRef="#br0" timeOffset="22692.7304">7422 12354,'0'0,"0"0,0 0,0 0,0 0,0 0,0 0,0 0,0 0,0 0,0 0,0 0,0 0,0 0,0 0,41 90,-41-90,0 0,0 0,0 0,0 0,0 0,8 15,-8-15,0 0,0 0,0 0,0 0,14 30,-14-30,0 0,0 0,0 0,0 0,0 0,0 0,0 0,0 13,0-13,0 0,0 8,0-8,14 18,-15 5,11 5,-10 2,-1 5,1 5,-9 1,8 3,-15-1,14 3,-8-1,10-5,-1-3,13-5,0-7,5-9,1-16,1 0,2-32,-5-9</inkml:trace>
  <inkml:trace contextRef="#ctx0" brushRef="#br0" timeOffset="23134.6863">7853 12490,'0'0,"0"0,0 0,0 0,0 0,0 0,0 0,0 0,0 0,0 0,0 0,0 0,0 0,0 0,0 0,0 0,0 0,0 0,0 0,0 0,0 0,0 0,-22 0,22 0,0 0,0 0,0 0,-24 17,24-17,0 0,0 0,-30 25,30-25,0 0,-33 40,33-40,-34 47,3 5,10 2,7-3,14-2,21-7,8-8,11-13,7-8,2-14,3-10,-3-9,-6-16,-4-8,-8-13,-11-9,-9 1,-11 1,-17 15,-10 9,-13 9,-2 12,4 6,13 5</inkml:trace>
  <inkml:trace contextRef="#ctx0" brushRef="#br0" timeOffset="24024.5973">9398 12800,'0'0,"0"0,0 0,0 0,0 0,0 0,0 0,0 0,0 0,0 0,0 0,0 0,0 0,0 0,0 0,0 0,0 0,0 0,0 0,0 0,0 0,0 0,0 0,0 0,0 0,0 0,0 0,0 0,0 0,0 0,0 0,0 0,0 0,0 0,0 0,0 0,0 0,0 0,0 0,0 0,0 0,0 0,0 0,0 0,0 0,0 0,0 0,0 0,0 0,0 0,0 0,0 0,0 0,0 0,0 0,0 0,0 0,0 0,0 0,0 0,0 0,0 0,0 0,0 0,-155 17,92-2,-10-1,-8 2,3 6,6-1,19-1,18-7,22-4,22-9,29 9,25 1,27 3,16 4,6 1,-3 1,-16 1,-25-3,-24-7,-34-1,-32-8,-31 7,-32-8,-22 0,-10 2,-7-4,14 20,21-9,28-1,36 4,39 5,38 5,38 6,32 1,15-4,-1 1,-18 0,-33-9,-37-1,-39-3,-43-2,-37 2,-29 0,-12 0,6 3,22 4,32 6,35 16,43 5,39 1,50-9,37-27</inkml:trace>
  <inkml:trace contextRef="#ctx0" brushRef="#br0" timeOffset="24865.5131">11285 10306,'0'0,"0"0,0 0,0 0,0 0,0 0,0 0,0 0,0 0,0 0,0 0,0 0,0 0,0 0,0 0,0 0,0 0,0 0,0 0,0 0,0 0,0 0,0 0,0 0,0 0,0 0,0 0,0 0,222-10,-54 29,13 6,-6 7,-15 4,-29 2,-38-10,-40-6,-53-11,-35-11,-48-11,-38-12,-25-11,-18 2,4 6,22 12,42 4,42 10,44 0,46 8,48 8,50 6,30 8,9 4,-19 0,-35-2,-44-10,-48-9,-47-13,-48 1,-41-13,-20 3,-6 9,19 0,40 1,36-1,39 24,54 4,34 13,31 4,15-1,-14-7,-24-8,-38-9,-40-11,-49-9,-43-21</inkml:trace>
  <inkml:trace contextRef="#ctx0" brushRef="#br0" timeOffset="25450.4547">8572 9497,'0'0,"0"0,0 0,0 0,0 0,0 0,0 0,0 0,-16 116,16-116,-39 103,22-75,1 4,0 0,-20 34,-1 0,1 1,5-5,10-11,21-15,-1-24,21-23,4-20</inkml:trace>
  <inkml:trace contextRef="#ctx0" brushRef="#br0" timeOffset="25893.4104">8922 9549,'0'0,"0"0,0 0,0 0,0 0,0 0,0 0,-13 16,13-16,0 0,0 0,0 0,-14 23,14-23,0 0,0 0,-22 31,22-31,0 0,-29 44,29-44,-31 48,-3 1,-2-2,9-7,2-4,8-11,6-4,11-5,17 0,11-1,14-1,8-1,7-3,0 0,-4-2,-5-7,-10 10,-5-11,-10 11,-8-11,-3 0,-1-16,2-7,-2-9,0-5</inkml:trace>
  <inkml:trace contextRef="#ctx0" brushRef="#br0" timeOffset="26069.3928">9174 9943,'-19'33,"2"6,17-39,0 0,-20 43,20-43,-40 89,-4 15,-2 10,5 10,11-5,19-10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7:46.926"/>
    </inkml:context>
    <inkml:brush xml:id="br0">
      <inkml:brushProperty name="width" value="0.05292" units="cm"/>
      <inkml:brushProperty name="height" value="0.05292" units="cm"/>
      <inkml:brushProperty name="color" value="#FF0000"/>
    </inkml:brush>
  </inkml:definitions>
  <inkml:trace contextRef="#ctx0" brushRef="#br0">19593 4848,'0'0,"0"0,0 0,0 0,0 0,0 0,0 0,0 0,0 0,0 0,0 0,0 0,0 0,0 0,0 0,0 0,0 0,0 0,0 0,0 0,0 0,0 0,0 0,0 0,0 0,0 0,0 0,0 0,0 0,0 0,0 0,0 0,0 0,0 0,0 0,0 0,0 0,0 0,0 0,0 0,110-99,-110 99,0 0,32-17,-32 17,37-18,7 3,1 1,3 4,-2 9,-7 1,-4 0,-8 15,-12 7,-15 7,-2 6,-16 7,-9 1,-5 3,-11 2,0 0,6-4,4-8,12-6,23-7,-2-5,22 0,24-5,16-3,10-10,-5 0,-7 8,-12-10,-18 2,-10 0,-20 0,10 0,-20-18,-2 3,-3-7</inkml:trace>
  <inkml:trace contextRef="#ctx0" brushRef="#br0" timeOffset="272">20294 4752,'0'0,"0"0,0 0,0 0,0 0,0 0,0 0,0 0,0 0,10 0,-10 0,0 0,0 0,0 0,0 0,0 0,12 0,-12 0,0 0,0 0,0 0,0 0,9 18,-9-18,0 0,0 0,0 0,14 32,-14-32,0 0,0 0,14 52,-14-52,0 0,1 69,-1-69,2 85,-1 10,-26 7,-1 1,-2-4,2-11</inkml:trace>
  <inkml:trace contextRef="#ctx0" brushRef="#br0" timeOffset="4787">19527 5820,'0'0,"0"0,0 0,0 0,0 0,0 0,0 0,0 0,0 0,0 0,0 0,0 0,0 0,0 0,0 0,0 0,0 0,0 0,0 0,0 0,19 102,-19-102,0 0,1 41,-1-41,-12 50,2 5,1 4,0-1,-1-4,3-5,8-8,-2-11,2-12,-1-18,-1-10,1-16</inkml:trace>
  <inkml:trace contextRef="#ctx0" brushRef="#br0" timeOffset="5515">20005 5791,'0'0,"0"0,0 0,0 0,0 0,0 0,0 0,0 0,0 0,0 0,0 0,0 0,0 0,0 0,0 0,0 0,0 0,0 0,0 0,0 0,0 0,0 0,12 87,-12-87,0 0,0 0,0 0,-41 15,41-15,0 0,0 0,-46 12,46-12,0 0,-46 0,46 0,-45 15,5-15,11 0,8 0,9 0,12 9,-10-9,11 10,-11 4,3 4,-5 5,-1 1,0-1,3-4,10-5,-13-2,13-3,0-9,-8 12,8-12,0 0,0 0,25 0,3-11,12 1,7-3,6 13,3-12,-1 12,-4 15,-5 0,-9 3,-9 6,-11 1,-9 3,-7 4,-16 3,-9 1,-19 0,-9-2,-14-5,-4-18,11-11,20-24</inkml:trace>
  <inkml:trace contextRef="#ctx0" brushRef="#br0" timeOffset="6286">19317 7018,'0'0,"0"0,0 0,0 0,0 0,0 0,0 0,0 0,0 0,0 0,0 0,0 0,0 0,0 0,0 0,194-57,-169 48,3 9,3-13,26 1,3 1,-1 10,-9 0,-10 1,-15 13,-17 10,-7 8,-30 9,-6 4,-10 5,-5 2,3-5,10-5,5-5,10-7,24-6,-2-6,23-7,22-10,15 0,10-2,5-18,2 4,-4 1,-7 1,-9 2,-10 1,-10 1,-9-1,-7-6,-8 0,-5-5,-9 0,2 0</inkml:trace>
  <inkml:trace contextRef="#ctx0" brushRef="#br0" timeOffset="6703">20440 6916,'0'0,"0"-9,0 9,0 0,0 0,0 0,0 0,0 0,-11 0,11 0,0 0,0 0,0 0,0 0,-16-11,16 11,0 0,0 0,0 0,-26 0,26 0,0 0,0 0,-35 0,35 0,0 0,-39 16,39-16,-41 26,3 8,5 9,6 3,7 2,8-6,13-3,15-7,11-7,13-10,11-6,4-9,2-15,4-7,-7-6,-4-11,-10 2,-15-4,-25 1,-16 2,-31 8,-27 12,-10 18,2 0,6 11</inkml:trace>
  <inkml:trace contextRef="#ctx0" brushRef="#br0" timeOffset="13072">19638 7642,'0'0,"0"0,0 0,0 0,0 0,0 0,0 0,0 0,0 0,0 0,0 0,0 0,0 0,0 0,0 0,0 0,0 0,0 0,0 0,0 0,0 0,0 0,0 0,0 0,0 0,0 0,0 0,0 0,0 0,0 0,0 0,0 0,0 0,0 0,0 0,0 0,0 0,0 0,0 0,0 0,0 0,0 0,0 0,0 0,0 0,0 0,76 94,-76-94,0 0,0 0,0 0,0 0,0 0,0 0,0 0,0 0,0 0,13 15,-13-15,0 0,0 0,0 12,0-12,0 0,16 26,-15 11,7 13,-6 10,-11 11,2 0,-1-2,-1-9,9-10,-9-9,10-13,-1-11,10-17,-1-1,2-17</inkml:trace>
  <inkml:trace contextRef="#ctx0" brushRef="#br0" timeOffset="13794">20007 7680,'0'0,"0"0,0 0,0 0,0 0,0 0,0 0,0 0,0 0,0 0,0 0,0 0,0 0,0 0,0 0,0 0,0 0,0 0,0 0,0 0,0 0,0 0,0 0,0 0,0 0,0 0,0 0,0 0,0 0,0 0,0 0,43 48,-43-48,0 0,0 0,0 0,-10 36,10-36,0 0,0 0,-12 40,12-40,0 0,-9 41,9-41,1 34,-11-6,11-10,-1-5,12-5,6-8,7-1,6 1,6 0,3 0,7-13,-3 13,0-8,-3 5,0 3,-4 0,-2-8,-7 7,-6-9,-8 0,-6-6,-9-3,1-4,-1-4,-16-1,9 1,7 7,-7 10,8 10,0 0,9 24,-9 5,0 10,2 12,-11 9,-4 3,-1 3,2 1,3-7,0-7,11-10,-1-12,-9-12</inkml:trace>
  <inkml:trace contextRef="#ctx0" brushRef="#br0" timeOffset="14851">19640 8795,'0'0,"0"0,0 0,0 0,0 0,0 0,0 0,0 0,0 0,0 0,0 0,0 0,0 0,0 0,0 0,0 0,0 0,0 0,0 0,0 0,0 0,0 0,10 106,-10-106,0 0,0 0,0 0,0 13,0-13,0 0,0 0,1 18,-1-18,0 0,0 21,0-21,1 44,-1 10,2 9,-13 3,0 1,-5-3,-2-9,4-10,5-11,8-10,1-11,0-13</inkml:trace>
  <inkml:trace contextRef="#ctx0" brushRef="#br0" timeOffset="15322">19909 8965,'0'0,"0"0,0 0,0 0,0 0,0 0,0 0,0 0,0 0,0 0,0 0,0 0,0 0,0 0,0 0,0 0,0 0,0 0,0 0,0 0,0 0,0 0,0 0,0 0,0 0,0 0,0 0,0 0,0 0,0 0,0 0,0 0,0 0,0 0,0 0,0 0,0 0,0 0,0 0,0 0,0 0,0 0,0 0,0 0,0 0,0 0,24 62,-24-62,0 0,0 0,-10 53,10-53,0 0,-8 56,8-56,-9 58,11-4,-11-8,8-12,24-11,3-13,13-11,8-15,1-11,-2-12,-5-13,-7-10,-7-8,-10-3,-19 2,-11 10,-26 11,-19 11,-18 11,-1 10</inkml:trace>
  <inkml:trace contextRef="#ctx0" brushRef="#br0" timeOffset="16154">19429 9926,'0'0,"0"0,0 0,0 0,0 0,0 0,0 0,0 0,0 0,0 0,0 0,0 0,0 0,0 0,0 0,0 0,0 0,0 0,0 0,0 0,0 0,0 0,0 0,0 0,0 0,0 0,172 0,-172 0,20-14,4 14,27-14,3 3,8 11,0-11,-8 11,-12-1,-16 1,-18 13,-24 7,-24 12,-18 10,-19 7,-1 3,5-3,13-3,17-6,28-7,27-5,28-7,28-8,18-4,7-12,2 12,-7-11,-13 16</inkml:trace>
  <inkml:trace contextRef="#ctx0" brushRef="#br0" timeOffset="47207">13508 13916,'0'0,"0"0,0 0,0 0,0 0,0 0,0 0,0 0,0 0,0 0,0 0,0 0,0 0,0 0,0 0,0 0,0 0,0 0,0 0,0 0,0 0,0 0,0 0,0 0,0 0,0 0,0 0,0 0,0 0,0 0,0 0,0 0,0 0,0 0,0 0,0 0,0 0,0 0,0 0,0 0,0 0,0 0,0 0,0 0,0 0,0 0,0 0,0 0,0 0,0 0,0 0,0 0,0 0,0 0,0 0,0 0,0 0,0 0,0 0,0 0,0 0,0 0,0 0,0 0,0 0,0 0,0 0,0 0,0 0,0 0,0 0,0 0,0 0,0 0,0 0,0 0,0 0,0 0,0 0,0 0,0 0,0 0,0 0,0 0,141 80,-141-80,0 0,11 9,-11-9,10 16,7 8,3 7,4 5,1 4,0 0,5 1,1 1,2 2,3 1,4 4,4 4,1 3,6 6,0 2,2 3,5 4,2 0,-2 3,2 6,2 0,-1 0,1 3,1-1,-2-3,-1 1,-3 0,-9-5,0-2,-13-10,-9-8,-10-9</inkml:trace>
  <inkml:trace contextRef="#ctx0" brushRef="#br0" timeOffset="47823">15308 15754,'0'0,"0"0,0 0,0 0,0 0,0 0,0 0,0 0,0 0,0 0,0 0,0 0,0 0,0 0,0 0,0 0,0 0,0 0,0 0,0 0,0 0,0 0,0 0,0 0,0 0,0 0,0 0,69 122,-69-122,0 0,0 0,0 16,0-16,0 0,11 20,-11-20,1 21,12 26,-12 15,9 11,-8 14,-21 12,-3 7,-4 1</inkml:trace>
  <inkml:trace contextRef="#ctx0" brushRef="#br0" timeOffset="50165">19522 10662,'0'0,"0"0,0 0,0 0,0 0,0 0,0 0,0 0,0 0,0 0,0 0,0 0,0 0,0 0,0 0,0 0,14 100,-14-100,0 0,8 28,-8-28,11 79,-12-48,12 3,-2 6,5 40,3 12,2 6,-1 12,-4 2,-8-2,-11-4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47:18.832"/>
    </inkml:context>
    <inkml:brush xml:id="br0">
      <inkml:brushProperty name="width" value="0.05292" units="cm"/>
      <inkml:brushProperty name="height" value="0.05292" units="cm"/>
      <inkml:brushProperty name="color" value="#FF0000"/>
    </inkml:brush>
  </inkml:definitions>
  <inkml:trace contextRef="#ctx0" brushRef="#br0">19188 10764,'0'0,"0"0,0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0,54 4,-54-4,0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12,1-12,0 0,0 0,0 0,0 0,0 0,9 17,-9-17,0 0,0 0,0 0,0 0,-2 27,2-27,0 0,0 0,0 0,-1 33,1-33,0 0,0 0,-2 39,2-39,0 0,-1 39,1-39,7 38,-9-1,2-1,-1-4,9-2,-9-2,0 0,0-5,0 1,10-1,-9-1,-2-2,1 0,1-4,-1-5,1-11,0 10,0-10,0 0,0 0,1-22,0-4,1-8,-1-6</inkml:trace>
  <inkml:trace contextRef="#ctx0" brushRef="#br0" timeOffset="1022.1022">19776 10791,'0'0,"0"0,0 0,0 0,0 0,33-11,-33 11,0 0,-9-9,9 9,-13-13,-3 2,16 11,0 0,0 0,0 0,0 0,0 0,0 0,0 0,-21-12,21 12,0 0,0 0,0 0,0 0,0 0,0 0,-23-9,23 9,0 0,0 0,0 0,0 0,0 0,-25 0,25 0,0 0,0 0,0 0,0 0,-25-11,25 11,0 0,0 0,0 0,-26 2,26-2,0 0,0 0,-27 9,27-9,0 0,-26 18,26-18,-25 24,1 6,2 0,4-2,4-4,3-3,11-3,0-3,-1 2,15-4,-3 2,3-3,3-4,2-8,5 0,1 0,1-12,-2-1,-2-1,-2 0,-6 2,-4 2,-10 10,12-13,-12 13,11-17,-10 8,14-1,-5-1,3 0,-2-1,0 2,-1 10,-10-11,10 11,-10 0,0 0,0 0,0 0,-1 20,0 0,-1 10,1 6,-1 8,0 1,-9 2,9-1,0 0,-7-3,6-2,1 0,2-3,-1-4,-9-6,9-8,1-10,0-10,0-20</inkml:trace>
  <inkml:trace contextRef="#ctx0" brushRef="#br0" timeOffset="5128.5128">16006 10763,'0'0,"0"0,0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0,93 41,-93-41,0 0,0 0,0 40,0-40,0 0,-1 47,1-47,-1 55,9 3,-10 14,-7 8,6 1,3 3,13-9,9-13,4-18,4-28</inkml:trace>
  <inkml:trace contextRef="#ctx0" brushRef="#br0" timeOffset="5605.5605">15521 10671,'0'0,"0"0,0 0,0 0,0 0,0 0,0 0,0 0,0 0,0 0,0 0,0 0,0 0,0 0,0 0,0 0,0 0,0 0,0 0,0 0,0 0,0 0,0 0,0 0,0 0,0 0,0 0,0 0,0 0,0 0,0 0,0 0,0 0,0 0,0 0,0 0,0 0,0 0,0 0,0 0,0 0,0 0,0 0,0 0,0 0,0 0,0 0,0 0,0 0,0 0,0 0,0 0,0 0,0 0,0 0,0 0,0 0,0 0,0 0,0 0,0 0,0 0,0 0,0 0,0 0,0 0,0 0,0 0,0 0,0 0,0 0,0 0,0 0,0 0,0 0,-100 112,100-112,-28 59,12 4,15 7,-1 6,20 10,11-1,13-1,18 1,19-11,14-7,16-15,10-18,4-27</inkml:trace>
  <inkml:trace contextRef="#ctx0" brushRef="#br0" timeOffset="5990.599">16609 10581,'0'0,"0"0,0 0,0 0,0 0,0 0,0 0,0 0,0 0,0 0,0 0,0 0,0 0,0 0,0 0,0 0,0 0,0 0,0 0,142 98,-142-98,31 41,2 12,1 13,-5 16,-3 16,-13 18,-16 14,-8 17,-37 3,-31 0,-39-9</inkml:trace>
  <inkml:trace contextRef="#ctx0" brushRef="#br0" timeOffset="21453.1451">18589 14806,'0'0,"0"0,0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 39,-78-39,0 0,0 0,0 0,0 0,1 26,-1-26,0 0,0 0,0 0,0 33,0-33,0 0,0 0,11 32,-11-32,0 0,0 34,0-34,12 35,-11 0,13 1,-14 1,10-1,-10-1,1 0,1 3,-2-4,1-1,-1-6,0-8,0-10,8-9,-8 0,0 0,11-21,-12 4</inkml:trace>
  <inkml:trace contextRef="#ctx0" brushRef="#br0" timeOffset="22139.2137">18957 14924,'0'0,"0"0,0 0,0 0,0 0,0 0,0 0,0 0,0 0,0 0,0 0,0 0,0 0,0 0,0 0,0 0,0 0,0 0,0 0,0 0,0 0,0 0,0 0,0 0,0 0,-20 14,20-14,0 0,0 0,0 0,0 0,-14 25,14-25,0 0,0 0,0 0,-14 30,14-30,0 0,0 0,-13 32,13-32,0 0,-11 37,11-37,1 44,-11 4,11-2,7-3,3-5,2-8,3-5,3-7,4-2,5-16,-1 0,2-1,1-19,-1-8,-3-9,-1-2,-5-2,-5-5,-3 0,-13 2,1 3,-22 3,-5 8,-5 1,-5 5,1 2,3 4,6 7,3 13,0-2,-3 15,-7 17</inkml:trace>
  <inkml:trace contextRef="#ctx0" brushRef="#br0" timeOffset="26223.6221">15729 14555,'0'0,"0"0,0 0,0 0,0 0,0 0,0 0,0 0,0 0,0 0,0 0,0 0,0 0,0 0,-47 93,47-93,0 0,0 0,0 0,-10 22,10-22,0 0,0 0,0 20,0-20,0 0,0 31,0-31,1 45,-1 17,1 17,24 15,4 13,6 1,2-12,3-9</inkml:trace>
  <inkml:trace contextRef="#ctx0" brushRef="#br0" timeOffset="26658.6656">15274 14564,'0'0,"0"0,0 0,0 0,0 0,0 0,0 0,0 0,0 0,0 0,0 0,0 0,0 0,0 0,0 0,0 0,0 0,0 0,0 0,-144 88,144-88,-14 25,-2 9,2 9,-3 12,1 11,-7 7,7 10,5 5,14 9,31 8,26 6,31 4,33-8,18-24</inkml:trace>
  <inkml:trace contextRef="#ctx0" brushRef="#br0" timeOffset="27090.7088">16198 14440,'0'0,"0"0,0 0,0 0,0 0,0 0,0 0,0 0,0 0,0 0,0 0,0 0,0 0,0 0,0 0,0 0,34 112,-34-112,0 0,12 46,-12-46,9 57,1 20,5 20,-1 18,-13 21,1 15,-19 9,-38 10,-39-11,-45-30,-42-34</inkml:trace>
  <inkml:trace contextRef="#ctx0" brushRef="#br0" timeOffset="35664.5661">18682 16967,'0'0,"0"0,0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7,-30-7,0 0,0 0,0 0,0 0,0 0,0 0,0 0,0 0,0 0,0 0,0 0,0 0,0 0,0 0,0 0,0 0,0 0,0 0,0 0,0 0,0 0,0 0,0 0,0 0,0 0,0 0,0 0,0 0,0 0,0 0,0 0,0 0,0 0,0 0,0 0,0 0,0 0,0 0,0 0,0 0,0 0,0 0,0 0,0 0,0 0,0 0,0 0,0 0,0 0,0 0,0 0,0 0,0 0,-10 0,10 0,0 0,0 0,0 0,0 0,0 0,0 0,0 0,0 0,0 0,0 0,0 0,0 0,0 0,0 0,0 0,0 0,0 0,0 0,0 0,0 0,1 10,-1-10,0 0,0 0,0 0,0 0,0 0,0 0,0 0,0 0,0 0,0 0,0 0,0 0,0 0,0 0,0 0,0 0,0 0,0 0,0 0,0 0,0 0,0 0,0 0,-10 0,10 0,0 0,0 0,0 0,0 0,0 0,0 0,0 0,0 0,0 0,0 0,0 0,0 0,0 0,0 0,0 0,0 0,0 0,0 0,0 0,0 0,0 0,0 0,0 0,0 0,0 0,0 0,0 0,0 0,0 0,0 0,0 0,0 0,0 0,0 0,0 0,0 0,0 0,0 0,0 0,0 0,0 0,0 0,0 0,0 0,0 0,0 0,0 0,0 0,-8 8,8-8,0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13,0-13,0 0,0 0,0 0,0 0,0 0,0 0,0 0,1 9,-1-9,0 0,0 0,0 0,0 0,0 0,0 0,0 17,0-17,0 0,0 0,0 0,0 0,0 0,0 20,0-20,0 0,0 0,0 0,0 0,1 22,-1-22,0 0,0 0,0 0,1 24,-1-24,0 0,0 0,0 23,0-23,0 0,0 26,0-26,-10 27,10 2,-7 1,8 3,-1 1,-9 0,9-2,-8-4,8-6,0-6,0-6,0-10,0 0,8 0,2 0,2-18,-2 1,0 1</inkml:trace>
  <inkml:trace contextRef="#ctx0" brushRef="#br0" timeOffset="36413.641">18937 16964,'8'-8,"1"8,-9 0,0 0,0 0,0 0,0 0,11-15,-11 15,0 0,0 0,0 0,20-15,-20 15,0 0,0 0,24-15,-24 15,0 0,24-15,-24 15,25-9,1 8,-26 1,24-10,-4 10,-4 0,-8 10,-8 2,0 7,-12 8,-6 4,-3 6,-2 3,0 1,0-2,1-1,3-2,2-5,3-1,1-7,4-5,9-6,-11-1,11-11,0 9,0-9,23 0,3 0,8 0,5 0,6-2,6 2,0 0,0 0,-1-1,-7 1,-2 0,-6 15,-11 3</inkml:trace>
  <inkml:trace contextRef="#ctx0" brushRef="#br0" timeOffset="38834.8831">15814 16719,'0'0,"0"0,0 0,0 0,0 0,0 0,0 0,0 0,0 0,0 0,0 0,0 0,0 0,0 0,0 0,0 0,0 0,0 0,0 0,-44 118,44-118,0 0,0 0,-10 31,10-31,0 0,0 19,0-19,-17 19,5-6,-3-1,-4-3,0 0,0 0,0 0,1-1,0 5,-2 3,1 3,-1 9,1 7,5 4,15 8,1 8,19 6,17 9,18 6,17 12,14 7,7-9,-1-28</inkml:trace>
  <inkml:trace contextRef="#ctx0" brushRef="#br0" timeOffset="39264.9261">16045 16923,'0'0,"0"0,0 0,0 0,0 0,0 0,0 0,0 0,0 0,0 0,0 0,0 0,0 0,0 0,-33 89,33-89,0 0,0 0,0 0,1 36,-1-36,0 0,0 0,0 31,0-31,0 0,1 30,-1-30,0 39,1 6,13 5,-13 8,14 3,-2-6,4-21</inkml:trace>
  <inkml:trace contextRef="#ctx0" brushRef="#br0" timeOffset="39655.9652">16530 16737,'0'0,"36"95,-36-95,0 0,15 42,-15-42,29 84,-4-1,-4-5,-9 11,-11 12,-12 7,-21 6,-19 3,-23 3,-25-9,-23-31</inkml:trace>
  <inkml:trace contextRef="#ctx0" brushRef="#br0" timeOffset="43992.3988">18557 15913,'0'0,"0"0,0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 69,-36-69,0 0,0 0,0 0,0 0,0 0,0 0,0 0,0 0,0 0,0 0,0 0,0 0,0 0,0 0,0 0,0 0,0 0,0 0,0 0,0 0,0 0,0 0,0 0,0 0,0 0,0 0,0 0,0 0,0 0,0 0,0 0,0 0,0 0,0 0,0 0,0 0,0 0,0 0,0 0,0 0,0 0,0 0,0 0,0 0,0 0,0 0,0 0,0 0,0 0,0 0,0 0,0 0,0 11,0-11,0 0,0 0,0 0,0 0,0 0,0 0,0 0,0 0,0 0,0 0,0 0,0 0,0 0,0 0,0 0,0 0,0 0,0 0,0 0,0 0,0 0,0 0,0 0,0 0,0 0,0 0,0 0,0 0,0 0,0 9,0-9,0 0,0 0,0 0,0 0,0 0,0 0,0 0,0 0,0 0,0 0,0 0,0 0,0 0,0 0,0 0,0 0,0 0,0 0,0 0,0 0,0 0,0 0,0 0,0 0,0 0,0 10,0-10,0 0,0 0,0 0,0 0,0 0,0 0,0 0,0 0,0 0,0 0,0 0,0 0,0 12,0-12,0 0,0 0,0 0,0 0,0 0,0 0,0 0,0 0,0 0,0 0,0 0,0 0,0 0,0 0,0 0,0 0,0 0,1 10,-1-10,0 0,0 0,0 0,0 0,0 0,0 0,0 0,0 0,0 0,0 0,0 0,0 0,0 0,0 13,0-13,0 0,0 0,0 0,0 0,0 9,0-9,0 0,0 0,0 0,0 12,0-12,0 0,0 0,0 11,0-11,0 0,0 12,0-12,1 14,-1 0,0 1,0 5,2-1,10 5,-12 4,10 1,-9-2,-1 3,1-3,-1-2,0-1,1-5,-1-3,0-8,0-8,0 0,0 0,0 0,11 0,-11 0,-2-13,16 3</inkml:trace>
  <inkml:trace contextRef="#ctx0" brushRef="#br0" timeOffset="44813.4809">18891 15932,'0'0,"0"0,0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0,27-45,-27 45,0 0,0 0,0 0,0 0,0 0,0 0,0 0,0 0,0 0,0 0,0 0,0 0,0 0,0 0,0 0,0 0,0 0,0 0,0 0,0 0,0 0,0 0,0 0,0 0,0 0,0 0,0 0,0 0,0 0,0 0,0 0,0 0,0 0,0 0,0 0,0 0,0 0,12 8,-12-8,0 0,0 0,0 0,0 0,0 0,0 0,0 0,0 0,0 0,0 0,0 0,0 0,0 0,0 0,0 0,0 0,3 3,-3-3,0 0,0 0,0 0,0 0,0 0,0 0,0 0,0 0,0 0,0 0,0 0,0 0,0 0,0 0,0 0,7 13,-7-13,0 0,0 0,0 0,0 0,0 0,0 0,0 0,0 0,0 0,0 0,0 0,0 0,0 0,0 0,0 0,0 0,0 0,0 0,0 0,0 0,0 0,0 0,0 0,0 0,0 0,0 0,0 0,0 0,0 0,0 9,0-9,0 0,0 0,0 0,0 0,0 0,0 0,0 0,0 0,0 0,0 0,0 0,0 0,0 0,0 0,0 0,0 0,0 0,0 0,0 0,0 0,0 0,0 0,0 0,0 0,0 0,0 12,0-12,0 0,0 0,0 0,0 0,0 0,0 0,0 0,0 0,0 0,0 0,0 0,0 0,1 16,-1-16,0 0,0 0,0 0,0 0,0 0,0 0,0 0,0 0,0 0,0 0,0 0,0 0,0 0,0 0,0 0,0 0,0 0,0 19,0-19,0 0,0 0,0 0,0 0,0 0,0 0,0 14,0-14,0 0,0 0,0 0,0 0,0 0,0 17,0-17,0 0,0 0,0 0,0 0,12 20,-12-20,0 0,0 0,0 0,1 18,-1-18,0 0,0 0,14 21,-14-21,0 0,8 27,-8-27,0 32,13 1,-14 4,2-4,7 0,-8-4,9-4,-9-4,0-5,0-2,-10 1,10-3,-8 5,9-1</inkml:trace>
  <inkml:trace contextRef="#ctx0" brushRef="#br0" timeOffset="49562.9558">15842 15681,'0'0,"0"0,0 0,0 0,0 0,0 0,0 0,0 0,0 0,0 0,0 0,0 0,0 0,0 0,0 0,0 0,0 0,0 0,0 0,0 0,0 0,0 0,0 0,0 0,0 0,0 0,0 0,0 0,0 0,0 0,0 0,0 0,0 0,0 0,0 0,0 0,65 103,-65-103,0 0,0 0,11 30,-11-30,0 0,8 24,-8-24,0 14,10-14,-10 0,0 10,0-10,0 0,0 14,-19-6,0 2,-4 3,-5 8,-3 1,3 8,1 9,4 5,4 11,5 7,15 6,0 9,-1 4,33 6,4-1,21-7,7-18,9-28</inkml:trace>
  <inkml:trace contextRef="#ctx0" brushRef="#br0" timeOffset="49954.995">16218 15865,'0'0,"0"0,0 0,0 0,0 0,0 0,0 0,0 0,0 0,0 0,0 0,0 0,0 0,0 0,0 0,0 0,0 0,0 0,0 0,0 0,0 0,0 0,0 0,0 0,0 0,0 0,0 0,0 0,0 0,0 0,0 0,0 0,0 0,0 0,0 0,0 0,0 0,0 0,0 0,0 0,0 0,0 0,0 0,0 0,0 0,0 0,0 0,0 0,0 0,0 0,0 0,0 0,0 0,0 0,0 0,0 0,0 0,-37 99,37-99,0 0,0 0,-11 35,11-35,0 0,1 44,1 7,-11 6,10 5,0 1,-1-11,1-18,9-19</inkml:trace>
  <inkml:trace contextRef="#ctx0" brushRef="#br0" timeOffset="50358.0353">16423 15527,'0'0,"0"0,0 0,0 0,0 0,0 0,0 0,0 0,0 0,0 0,0 0,0 0,0 0,0 0,0 0,0 0,0 0,0 0,0 0,0 0,0 0,0 0,0 0,0 0,0 0,0 0,0 0,0 0,0 0,0 0,0 0,0 0,0 0,0 0,0 0,0 0,0 0,0 0,0 0,0 0,0 0,0 0,0 0,110 123,-110-123,22 57,2 16,7 21,-1 16,-2 18,-14 9,-20 8,-29 2,-33-2,-39-11,-40-14,-33-29,-28-25</inkml:trace>
  <inkml:trace contextRef="#ctx0" brushRef="#br0" timeOffset="51136.1131">398 11633,'238'-89,"-52"20,-28 9,170-67,-64 19,-70-50,-1516 558,1468-402,-23 2,-10 19</inkml:trace>
  <inkml:trace contextRef="#ctx0" brushRef="#br0" timeOffset="67705.7699">19218 4696,'0'0,"0"0,0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0,15-22,-15 22,0 0,0 0,0 0,0 0,0 0,0 0,0 0,0 0,0 0,0 0,0 0,0 0,0 0,0 0,0 0,0 0,0 0,0 0,0 0,0 0,0 0,0 0,0 0,0 0,0 0,0 0,0 0,0 0,0 0,0 0,0 0,-10-14,10 14,0 0,0 0,0 0,0 0,0 0,0 0,0 0,0 0,0 0,0 0,0 0,0 0,0 0,0 0,0 0,0 0,0 0,0 0,0 0,0 0,0 0,0 0,0 0,0 0,0 0,0 0,0 0,0 0,0 0,0 0,0 0,0 0,0 0,0 0,0 0,0 0,0 0,0 0,0 0,0 0,0 0,0 0,0 0,0 0,0 0,0 0,0 0,0 0,0 0,0 0,0 0,0 0,0 0,0 0,0 14,0-14,0 0,0 0,0 0,0 0,0 0,0 0,0 0,0 0,0 15,0-15,0 0,0 0,0 0,0 0,0 0,0 0,0 0,11 21,-11-21,0 0,0 0,0 0,0 0,0 0,0 0,0 24,0-24,0 0,0 0,0 0,0 0,0 0,8 26,-8-26,0 0,0 0,0 0,0 0,0 29,0-29,0 0,0 0,0 0,10 31,-10-31,0 0,0 0,0 29,0-29,0 0,0 31,0-31,13 31,-4 1,3 1,-2 1,-9-2,-1 0,11 0,-11-2,11 1,-12-1,13-4,-12-2,7-4,-6-1,-1-3,1-2,-1-3,8-1,-8 0,0-10,0 12,0-12,0 0,0 0,0 0,0 0,0 0,0 0,0 0,0 0,0 0,0 0,0 0,0 0,0-16,0 0</inkml:trace>
  <inkml:trace contextRef="#ctx0" brushRef="#br0" timeOffset="69490.9484">19460 4862,'0'0,"0"0,0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 36,-42-36,0 0,0 0,0 0,0 0,0 0,0 0,0 0,0 0,0 0,0 0,0 0,0 0,0 0,0 0,0 0,0 0,0 0,0 0,0 0,9 9,-9-9,0 0,0 0,0 0,0 0,0 0,0 0,0 0,0 0,0 0,0 0,0 0,0 0,0 0,0 0,0 0,0 0,0 0,0 0,0 3,0-3,0 0,0 0,0 0,0 0,0 0,0 0,0 0,0 0,0 0,0 0,0 0,0 0,0 0,0 0,0 0,0 0,0 0,3 1,-3-1,0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0,0-11,0 11,0 0,0 0,0 0,0 0,0 0,0 0,0 0,0 0,0 0,0-9,0 9,0 0,0 0,0 0,0 0,0 0,0 0,0 0,0 0,8-14,-8 14,0 0,0 0,0 0,0 0,0 0,0 0,0 0,0-20,0 20,0 0,0 0,0 0,0 0,0 0,0 0,9-22,-9 22,0 0,0 0,0 0,0 0,0 0,2-24,-2 24,0 0,0 0,0 0,0 0,11-26,-11 26,0 0,0 0,0 0,8-24,-8 24,0 0,0 0,12-21,-12 21,0 0,19-20,-19 20,27-18,1 2,8 7,-1 8,1 0,-7 14,-10 2,-7 5,-13 4,9 2,-8 3,-1-2,-13-1,5-2,-3-1,-2-3,7-1,-3-4,12-1,-15-3,13-11,0 11,0-11,0 0,0 0,0 0,0 0,0 0,0 0,18 0,-1 0,3-11,2 11,2 0,-2-9,0 9,-3 0,-2 12,1 2,-4 2,-3 2,-9 3,11-3,-12 2,6 1,-6 2,-1 3,-9 2,-1 1,-1-2,-2-2,-1-8,0-1,-6-3,-5-3,-7 0,-3-9,-5 11,1-12,2 0,7 0,1 0,10 1,5-19,5-1,9-8</inkml:trace>
  <inkml:trace contextRef="#ctx0" brushRef="#br0" timeOffset="70319.0312">15879 4624,'0'0,"0"0,0 0,0 0,0 0,0 0,0 0,0 0,-134 105,134-105,-34 31,4-5,0 4,4 6,8 4,0 5,5 3,3 3,10 4,-1 0,13-1,5 1,7-2,12 0,17-2,14-3,12-12,4-19</inkml:trace>
  <inkml:trace contextRef="#ctx0" brushRef="#br0" timeOffset="70660.0653">16109 4753,'0'0,"0"0,0 0,0 0,0 0,0 0,0 0,0 0,0 0,0 0,0 0,0 0,0 0,0 0,0 0,0 0,0 0,0 0,0 0,0 0,0 0,0 0,0 0,0 0,0 0,0 0,0 0,0 0,0 0,0 0,0 0,5 110,-5-110,0 0,15 35,-15-35,7 45,3 11,2-1,-13-7,19-14</inkml:trace>
  <inkml:trace contextRef="#ctx0" brushRef="#br0" timeOffset="71072.1065">16669 4414,'0'0,"0"0,0 0,0 0,0 0,0 0,0 0,0 0,0 0,0 0,0 0,0 0,0 0,0 0,0 0,0 0,0 0,0 0,0 0,0 0,0 0,0 0,0 0,0 0,0 0,0 0,131 109,-131-109,47 62,12 24,7 24,0 20,-10 14,-24 11,-32 2,-56-4,-50 2,-58 2,-51 6,-34-3</inkml:trace>
  <inkml:trace contextRef="#ctx0" brushRef="#br0" timeOffset="111124.1113">19305 5744,'0'0,"0"0,0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59,3-59,0 0,0 0,0 0,0 0,0 0,0 0,0 0,0 0,0 0,0 0,0 0,0 0,0 0,0 0,0 0,0 0,0 0,0 0,0 0,0 0,0 0,0 0,0 0,0 0,0 0,0 0,0 0,0 0,0 0,0 0,-13 8,13-8,0 0,0 0,0 0,0 0,0 0,0 0,0 0,0 0,0 0,0 0,0 0,0 0,0 0,0 0,0 0,0 0,0 0,0 0,0 0,0 0,0 0,0 0,0 0,0 0,0 0,0 0,0 0,0 0,0 0,0 9,0-9,0 0,0 0,0 0,0 0,0 0,0 0,0 0,0 0,0 0,0 0,0 0,0 0,0 0,0 0,0 0,0 0,0 0,0 0,0 0,0 0,0 0,0 0,0 0,0 0,0 0,0 0,0 0,0 0,0 0,0 0,0 0,0 0,0 0,0 0,0 0,0 0,0 0,0 0,0 0,0 0,0 0,0 0,0 0,0 0,0 0,0 0,0 0,0 0,0 0,0 0,0 0,0 0,0 0,0 0,0 0,0 0,0 0,12 0,-12 0,0 0,0 0,0 0,0 0,0 0,0 0,0 0,13 0,-13 0,0 0,0 0,0 0,0 0,0 0,0 0,18-10,-18 10,0 0,0 0,0 0,0 0,0 0,23 0,-23 0,0 0,0 0,0 0,0 0,26-14,-26 14,0 0,0 0,0 0,28 0,-28 0,0 0,0 0,33-11,-33 11,0 0,37 0,-37 0,40-1,-3-8,-1 8,-7 1,-6 0,-2 11,-7-2,-1 3,-2 4,-10 1,13 4,-14 0,0 1,0 0,1 3,0-1,-15 4,2-3,-1-2,2 1,3-3,-2 0,2-3,-2-2,0 4,-2-2,-3 1,2 0,-2-1,0 1,0-2,0 1,2-1,0-4,14-3,-11-10,10 9,9-9,3 0,6 10,8-10,3 0,4-1,5-9,5 9,5-14,2 1,2 2,-3-2,-5 3,-11 10,-14-12,-8 13,-11 0,-9 0,-4 0,1 0</inkml:trace>
  <inkml:trace contextRef="#ctx0" brushRef="#br0" timeOffset="112079.2068">20027 5723,'0'0,"0"0,0 0,0 0,0 0,0 0,0 0,0 0,0 0,0 0,0 0,0 0,0 0,0 0,0 0,0 0,0 0,0 0,0 0,0 0,0 0,0 0,0 0,0 0,0 0,0 0,0 0,0 0,0 0,0 0,0 0,0 0,0 0,0 0,0 0,0 0,0 0,0 0,0 0,0 0,0 0,0 0,0 0,0 0,0 0,0 0,0 0,0 0,0 0,0 0,0 0,0 0,0 0,0 0,0 0,0 0,0 0,0 0,0 0,0 0,0 0,0 0,0 0,0 0,0 0,0 0,0 0,0 0,0 0,0 0,0 0,0 0,0 0,0 0,0 0,0 0,0 0,0 0,0 0,0 0,0 0,0 0,0 0,0 0,47 107,-47-107,0 0,-10 47,10-47,0 50,-9 1,9 0,1-3,-1-2,12-2,-2-6,6-1,3-5,4-3,10-4,4-4,8-3,2-9,1-9,0-1,-1 1,-4-25,-3-5,-1-10,-7-5,-4-2,-8 6,-11 9,-10 6,-17 7,-6 3,-4 4,-2 12,-1 0,1 15,-2 5,0 6,4 1,4 2,2 1,5-1,8-3,9-2,0-3,25-4,-6-6,-2-11</inkml:trace>
  <inkml:trace contextRef="#ctx0" brushRef="#br0" timeOffset="117657.7646">8938 11905,'0'0,"0"0,0 0,0 0,-94 109,94-109,-41 45,18-16,14-20,1 10,-6 8,-6 13,-15 10,-15 11,-20 19,-26 20,-13 31,-8 22,5 18,24 5,21-3,32-11,33-11,0-20,17-20</inkml:trace>
  <inkml:trace contextRef="#ctx0" brushRef="#br0" timeOffset="118518.8507">14699 5429,'0'0,"0"0,0 0,0 0,0 0,0 0,0 0,0 0,0 0,0 0,0 0,0 0,0 0,0 0,0 0,0 0,0 0,0 0,0 0,0 0,0 0,0 0,0 0,0 0,0 0,0 0,0 0,0 0,0 0,0 0,0 0,0 0,0 0,0 0,0 0,0 0,0 0,0 0,0 0,0 0,0 0,0 0,0 0,0 0,0 0,0 0,0 0,0 0,0 0,0 0,0 0,0 0,0 0,0 0,0 0,0 0,0 0,0 0,0 0,0 0,0 0,0 0,0 0,0 0,0 0,0 0,0 0,0 0,0 0,0 0,0 0,0 0,-26 92,26-92,0 0,-36 38,36-38,-45 47,-1 8,-3 7,-2 7,3 4,-2 4,13 2,8 2,11 0,17-2,13-3,18-7,18-6,15-8,17-7,0-11,3-9,-18-28,-19-3</inkml:trace>
  <inkml:trace contextRef="#ctx0" brushRef="#br0" timeOffset="119042.9031">14519 5955,'0'0,"0"0,0 0,0 0,0 0,0 0,0 0,0 0,0 0,0 0,0 0,0 0,0 0,0 0,0 0,0 0,0 0,0 0,0 0,0 0,0 0,0 0,0 0,0 0,0 0,0 0,0 0,0 0,0 0,0 0,0 0,0 0,0 0,0 0,0 0,0 0,187-53,-131 39,4 3,2 11,-8 0,-14-3,-10 17,-15 5,-15 2,-11 7,-14 6,-15 4,-1 4,1-5,6-2,16-6,18-7,12-9,21-13,17 9,14-9,9-11,-1 10,2-9,-12 9,-13-11,-20-3</inkml:trace>
  <inkml:trace contextRef="#ctx0" brushRef="#br0" timeOffset="119360.9349">15327 5495,'0'0,"0"0,0 0,0 0,0 0,0 0,0 0,0 0,0 0,0 0,0 0,0 0,0 0,0 0,0 0,0 0,0 0,0 0,0 0,0 0,0 0,0 0,0 0,0 0,0 0,0 0,0 0,0 0,0 0,0 0,0 0,0 0,0 0,0 0,143 103,-143-103,52 57,7 11,6 11,-4 8,-14 12,-30 11,-42 21,-56 15</inkml:trace>
  <inkml:trace contextRef="#ctx0" brushRef="#br0" timeOffset="125652.564">19556 6708,'0'0,"0"0,0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 21,-78-21,0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12,0-12,0 0,0 0,0 0,0 0,0 0,0 15,0-15,0 0,0 0,0 0,0 0,1 21,-1-21,0 0,0 0,0 0,0 26,0-26,0 0,0 0,0 31,0-31,0 0,2 34,-2-34,1 39,-1 6,0-45,1 45,0 2,-1-2,1-1,-8-3,7-6,0-3,2-5,-1-5,-1-5,0-3,-9-2,9-3,0-9,0 12,0-12,0 0,0 0,0 0,0-25,9-2,-10-11</inkml:trace>
  <inkml:trace contextRef="#ctx0" brushRef="#br0" timeOffset="126168.6156">19942 6818,'1'20,"-1"-1,0-19,0 0,0 0,0 0,0 0,0 22,0-22,0 0,0 0,0 0,0 39,0-39,0 0,0 0,1 41,-1-41,0 0,-6 37,6-37,0 31,1-6,-1-7,0-5,0-13,1 10,-1-10,16 0,1 9,8-9,9 0,1-17,4 4,-2 1,-4-1,-7 5,-4 8,-6-12,-2 12,-7-18,-7 3,-1-4,1 2</inkml:trace>
  <inkml:trace contextRef="#ctx0" brushRef="#br0" timeOffset="126563.6551">20321 6801,'0'25,"2"3,-2-28,0 0,0 0,0 28,0-28,0 0,13 54,-13-54,1 57,9-2,-9 0,14 3,-14-2,12 2,-12-2,1-5,-2-7,1-9,0-10,-1-11,0-14,0 0,0-9,0-10</inkml:trace>
  <inkml:trace contextRef="#ctx0" brushRef="#br0" timeOffset="129025.9013">15455 6797,'0'0,"0"0,0 0,0 0,0 0,0 0,0 0,0 0,0 0,0 0,0 0,0 0,0 0,0 0,0 0,0 0,0 0,0 0,0 0,0 0,0 0,0 0,0 0,0 0,0 0,0 0,0 0,0 0,0 0,0 0,0 0,0 0,0 0,0 0,0 0,0 0,0 0,0 0,0 0,0 0,0 0,0 0,0 0,0 0,0 0,0 0,0 0,0 0,0 0,0 0,0 0,0 0,0 0,-163 46,163-46,-49 34,-8 12,11 9,9 3,13 2,24-2,1 2,26 0,8-6,29 0,9-9,9-11,2-13,-11-22</inkml:trace>
  <inkml:trace contextRef="#ctx0" brushRef="#br0" timeOffset="130475.0462">15600 6932,'0'0,"0"0,0 0,0 0,0 0,0 0,0 0,0 0,0 0,0 0,0 0,0 0,0 0,0 0,0 0,0 0,0 0,0 0,0 0,0 0,0 0,0 0,0 0,0 0,0 0,0 0,0 0,0 0,0 0,0 0,0 0,0 0,0 0,0 0,0 0,0 0,0 0,0 0,0 0,0 0,0 0,0 0,0 0,0 0,0 0,0 0,0 0,0 0,0 0,0 0,0 0,0 0,0 0,0 0,0 0,0 0,0 0,0 0,0 0,0 0,0 0,0 0,0 0,0 0,0 0,186-93,-145 74,2 2,8 2,3 4,-2 1,-1 9,-7 1,-7-1,-1 1,-10 19,-7-3,-10 5,-8 1,-11 6,-4 1,-8 4,-9-2,-1 2,-9 3,-1-6,2 0,3 1,11-8,11-5,15-4,0-4,24-10,11 12,14-12,5-1,3 0,6-1,1 2,4-1,-1 1,-5-1,-7 0,-18-14,-11-5,-9-6</inkml:trace>
  <inkml:trace contextRef="#ctx0" brushRef="#br0" timeOffset="130782.0769">16565 6481,'0'0,"0"0,0 0,0 0,0 0,0 0,0 0,0 0,0 0,0 0,0 0,0 0,0 0,0 0,0 0,163 125,-111-82,2 16,-11 11,5 20,-14 16,-7 19,-26 20,-29 13,-39-1</inkml:trace>
  <inkml:trace contextRef="#ctx0" brushRef="#br0" timeOffset="147247.7233">19275 7864,'0'0,"0"0,0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0,47 38,-47-38,0 0,0 0,0 0,0 0,0 0,0 0,0 0,0 0,0 0,0 0,0 0,0 0,0 0,0 0,0 0,0 0,0 0,0 0,0 0,0 0,0 0,0 0,0 0,0 0,0 0,0 0,0 0,0 0,0 0,0 0,0 0,0 0,0 0,0 0,0 0,0 0,0 0,0 0,0 0,0 0,0 0,0 0,0 0,0 0,0 0,0 0,0 0,0 0,0 0,13-16,-13 16,0 0,0 0,0 0,28-19,-28 19,0 0,0 0,40-27,-40 27,0 0,51-32,-51 32,54-26,-6 7,-6 19,-6-1,-11 0,-7 21,-9 2,-8 13,-14 13,-12 13,-5 9,-3 2,2-8,6-9,11-13,15-13,-1-7,1-8,25-3,2-11,5 0,5-1,2-11,-2 3,-1-3,-2 12,-4-12,-1 12,1-11,-1 0,-2-5,-4-6,-6-6</inkml:trace>
  <inkml:trace contextRef="#ctx0" brushRef="#br0" timeOffset="147643.7629">20000 7772,'0'0,"0"0,0 0,0 0,0 0,0 0,0 0,0 0,0 0,0 0,0 0,0 0,0 0,0 0,0 0,0 0,20 98,-20-98,0 0,-11 58,11-58,-7 55,7-9,-11-12,11-13,1-5,9-6,8-11,13 13,10-12,6 0,1-1,-5 1,-10-11,-7 10,-9 1,-7-16,-11-1,1-8,-1-11,0-6</inkml:trace>
  <inkml:trace contextRef="#ctx0" brushRef="#br0" timeOffset="147867.7853">20305 7981,'13'36,"-1"-2,-12-34,0 0,0 0,13 34,-13-34,0 0,22 68,-22-68,24 69,-9 2,-13 5,0-5,-1-11,-19-18,10-24,8-18</inkml:trace>
  <inkml:trace contextRef="#ctx0" brushRef="#br0" timeOffset="152224.2209">15206 7718,'0'0,"0"0,0 0,0 0,0 0,0 0,0 0,0 0,0 0,0 0,0 0,0 0,0 0,0 0,0 0,0 0,0 0,0 0,0 0,0 0,0 0,0 0,0 0,0 0,0 0,0 0,0 0,0 0,0 0,0 0,0 0,0 0,0 0,0 0,0 0,0 0,0 0,0 0,0 0,0 0,0 0,0 0,0 0,0 0,0 0,0 0,0 0,0 0,0 0,0 0,0 0,0 0,0 0,0 0,0 0,0 0,0 0,0 0,0 0,0 0,0 0,0 0,0 0,0 0,0 0,0 0,0 0,0 0,0 0,0 0,0 0,0 0,0 0,0 0,0 0,-131 68,131-68,-38 23,1 8,-6 3,-3 3,4 3,-3 5,4-1,2 6,-1-2,12 4,7-2,20 5,1-1,20-1,18-3,7-10,12-5,11-9,4-10,6-7,2-11,-3 1,-5-14,-9-6,-7-3,-3-7,-5-2,-4-2,-9 0,-11 0,-11 1,-13 5,1 3,-21 4,0 8,-4 1,-12 13,-2 1,-13-1,-12 18,-8 12,-7 10,3 8,13 6,18 1,20-3,14-7,10-3,17-7,7-3,12-3,14-8,3-24,7-12</inkml:trace>
  <inkml:trace contextRef="#ctx0" brushRef="#br0" timeOffset="153085.307">14392 7468,'0'0,"0"0,0 0,0 0,0 0,0 0,0 0,0 0,-99 128,99-128,-33 50,0-5,-2 11,6 6,7 6,3 2,18 7,1 3,27 4,12-1,15-3,8-9,19-3,19-12,11-10,19-5,7-14,0-15,11-14,-10-17,-5-17,-5-12,-11-5,-7-5,-14 0,-7 0,-19-1,-15 2,-15-6,-21 1,-19-1,0-1,-16 1,-3 3,4 3,4 10,12 6,8 11,-1 6,-8 6,8 10,-8 8,13-2,-3 23,10 11,1 19,2 18,-2 14,-21 11,-1 11,-20 12,-24 14,-24 13,-25 6,-20-8</inkml:trace>
  <inkml:trace contextRef="#ctx0" brushRef="#br0" timeOffset="164050.4034">4428 10675,'0'0,"0"0,0 0,0 0,0 0,0 0,0 0,0 0,0 0,0 0,-3 133,3-133,0 0,-1 39,1-39,-10 55,8 15,0 8,0 11,-13 3,4 7,-1 4,-2 3,1-1,10-5,1-3,0-13,9-10,6-12,4-13,6-22,-2-27,0-21,-3-21</inkml:trace>
  <inkml:trace contextRef="#ctx0" brushRef="#br0" timeOffset="165238.5222">5616 10879,'0'0,"0"0,0 0,0 0,0 0,0 0,0 0,0 0,168 1,-168-1,49 9,-22 1,-13-10,-14 0,0 8,-14-8,-3 0,-9 0,-7-1,-4 1,-7-13,-2 13,-3-12,-5 12,0-13,-7 5,-3-5,-4 1,3-2,11 3,10 2,18 9,11-9,6 9,9 0,-15 0,7 0,-4 16,-2-1,-2 3,0 5,-1 1,2 5,-4 0,4 1,-3 4,0 2,-3-2,-2 5,5 0,-2 0,8-3,2-5,10-7,-11-5,11-8,0-3,0-8,0 0,0 0,0 0,0 0,0 0,0-12,10 12,-10-15,16 8,0-2,11 1,11 6,11 2,14 1,7 21,7 0,4 8,2 6,0 5,-6 2,-2 6,-10 3,-9 7,-13 5,-20 3,-24-1,-12-7,-26-8,-13-8,-9-9,-3-7,-1-8,-1-8,1-11,1 0,5 1,4-10,3 1,6-2,5 10,-1 0,2-10,-4 10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39:32.668"/>
    </inkml:context>
    <inkml:brush xml:id="br0">
      <inkml:brushProperty name="width" value="0.05292" units="cm"/>
      <inkml:brushProperty name="height" value="0.05292" units="cm"/>
      <inkml:brushProperty name="color" value="#FF0000"/>
    </inkml:brush>
  </inkml:definitions>
  <inkml:trace contextRef="#ctx0" brushRef="#br0">13574 13929,'0'0,"0"0,0 0,0 0,0 0,0 0,0 0,0 0,0 0,0 0,0 0,0 0,0 0,0 0,0 0,0 0,0 0,0 0,0 0,0 0,0 0,0 0,0 0,0 0,0 0,0 0,0 0,0 0,0 0,0 0,0 0,0 0,0 0,0 0,0 0,0 0,0 0,0 0,0 0,0 0,0 0,0 0,0 0,0 0,0 0,0 0,0 0,0 0,0 0,0 0,0 0,0 0,0 0,0 0,0 0,0 0,0 0,106 95,-106-95,0 0,0 0,12 9,-12-9,0 0,22 23,4 4,3 8,1 6,3 8,7 11,1 8,7 7,7 7,5 7,9 3,5 3,2 1,3 2,0-3,0-4,-4-4,-4-8,-9-10</inkml:trace>
  <inkml:trace contextRef="#ctx0" brushRef="#br0" timeOffset="1031">15488 15562,'0'0,"0"0,0 0,0 0,0 0,0 0,0 0,0 0,0 0,0 0,0 0,0 0,0 0,0 0,0 0,0 0,0 0,0 0,0 0,0 0,0 0,0 0,0 0,0 0,0 0,0 0,0 0,0 0,0 0,0 0,0 0,0 0,0 0,0 0,0 0,0 0,0 0,0 0,0 0,0 0,0 0,0 0,0 0,0 0,0 0,0 0,0 0,0 0,0 0,0 0,0 0,0 0,-90-94,90 94,0 0,0 0,0 0,-16-10,16 10,0 0,0 0,-15 0,15 0,0 0,-14-15,-18-2,-4 3,-3-2,-4 2,-3 2,-1 3,-1 10,3 0,5 11,6 4,11 1,5-3,10-3,8-1,0 2,24 5,0 7,9 5,7 8,4 3,8 1,5 4,-2-4,-4-4,-2 1,-12-4,-4 0,-10-6,-11-1,-13 0,-8-2,-14 1,-10-4,-10-5,-3-7,-5-9,6-1,3-10,3-1,9 2,9-1,10 1,11-8,15-9,12-11,15-13,14-1,7-1,5-1,-1 8,3 7,-2 10,-8 10,-10 4</inkml:trace>
  <inkml:trace contextRef="#ctx0" brushRef="#br0" timeOffset="2669">5893 17579,'0'0,"0"0,0 0,0 0,0 0,0 0,0 0,0 0,0 0,0 0,0 0,0 0,0 0,0 0,0 0,0 0,0 0,0 0,0 0,0 0,0 0,0 0,0 0,0 0,0 0,0 0,0 0,0 0,0 0,0 0,0 0,0 0,0 0,0 0,0 0,0 0,0 0,0 0,0 0,0 0,0 0,0 0,0 0,0 0,0 0,163-110,-117 56,8-13,2-11,5-7,10-2,1-3,5 6,-1 3,5-1,1 0,2-6,2-1,-1 0,0 1,-2 12,-6 3,-9 12,-8 13</inkml:trace>
  <inkml:trace contextRef="#ctx0" brushRef="#br0" timeOffset="5986">5236 17641,'0'0,"0"0,0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 43,-19-43,0 0,0 0,0 0,0 0,0 0,0 0,0 0,0 0,0 0,0 0,0 0,0 11,0-11,0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0,-1-15,1 15,0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0,-1-13,1 13,0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0,-1-12,1 12,0 0,0 0,0 0,0 0,0 0,0 0,0 0,0 0,0 0,0 0,0 0,0 0,0 0,0 0,0 0,0 0,0 0,0 0,0 0,0 0,0 0,0 0,0 0,0 0,0 0,0 0,0 0,0 0,0 0,0 0,0 0,0 0,0 0,0 0,0 0,0 0,0 0,0 0,0 0,0 0,0 0,0 0,0 0,0 0,0 0,0 0,0 0,0 0,0 0,0 0,0 0,0 0,0 0,0 0,0 0,0 0,0 0,0 0,0 0,0-11,0 11,0 0,0 0,0 0,0 0,0 0,0 0,0 0,0 0,0 0,0 0,0 0,0 0,0 0,0 0,0 0,0 0,0 0,0 0,0 0,0 0,0 0,0 0,0 0,0 0,0 0,0 0,0 0,0 0,0 0,0 0,0 0,0 0,0 0,0 0,0 0,0 0,0 0,0 0,0 0,0 0,0 0,0 0,-1-9,1 9,0 0,0 0,0 0,0 0,0 0,0 0,0 0,0 0,0 0,0 0,0 0,0 0,0 0,0 0,0 0,0 0,0 0,0 0,0 0,0 0,0 0,0 0,0 0,0 0,0 0,8 0,-8 0,0 0,0 0,0 0,0 0,0 0,0 0,0 0,0 0,0 0,0 0,0 0,0 0,0 0,0 0,0 0,0 0,0 0,0 0,0 0,0 0,0 0,0 0,0 0,0 0,0 0,0 0,0 0,0 0,0 0,0 0,0 0,0 0,0 0,0 0,0 0,0 0,0 0,0 0,0 0,0 0,0 0,0 0,0 0,0 0,0 0,0 0,0 0,0 0,0 0,0 0,0 0,0 0,0 0,0 0,0 0,0 0,0 0,0 0,0 0,0 0,0 0,0 0,0 0,0 0,0 0,0 0,0 0,0 0,0 0,0-12,0 12,0 0,0 0,0 0,0 0,0 0,0 0,0 0,0 0,0 0,0 0,0 0,0 0,0 0,0 0,0 0,0 0,0 0,0 0,0 0,0 0,0 0,0 0,0 0,0 0,0 0,0 0,0 0,0 0,0 0,0 0,0 0,0 0,0 0,0 0,0 0,0 0,0 0,0 0,0 0,0 0,0 0,0 0,0 0,0 0,0 0,0-10,0 10,0 0,0 0,0 0,0 0,0 0,0 0,0 0,0 0,0 0,0 0,0 0,0 0,0 0,0 0,0 0,0 0,0 0,0 0,0 0,0 0,0 0,0 0,0 0,0 0,0 0,0 0,0 0,0 0,0 0,0 0,0 0,0 0,0 0,0 0,0 0,0 0,0 0,0 0,0 0,0 0,0 0,0 0,0 0,0 0,0 0,0 0,0 0,0 0,0 0,0 0,0 0,0 0,8-9,-8 9,0 0,0 0,0 0,0 0,0 0,0 0,0 0,0 0,0 0,0 0,0 0,0 0,0 0,0 0,0 0,0 0,0 0,0 0,0 0,0 0,0 0,0 0,0 0,0 0,0 0,0 0,0 0,0 0,0 0,0 0,0 0,0 0,0 0,0 0,0 0,0 0,0 0,0 0,0 0,0 0,0 0,0 0,0 0,0 0,0 0,0 0,0 0,0 0,0 0,0 0,0 0,0 0,0 0,0 0,0 0,0 0,0 0,0 0,0 0,0 0,11 0,-11 0,0 0,0 0,0 0,0 0,0 0,0 0,0 0,0 0,0 0,0 0,0 0,0 0,0 0,0 0,0 0,0 0,0 0,0 0,0 0,0 0,0 0,0 0,9 0,-9 0,0 0,0 0,0 0,0 0,0 0,0 0,0 0,0 0,0 0,8 10,-8-10,0 0,0 0,0 0,0 0,0 0,0 0,0 0,0 0,11 8,-11-8,0 0,0 0,0 0,0 0,0 0,0 0,0 0,9 10,-9-10,0 0,0 0,0 0,0 0,0 0,0 0,9 0,-9 0,0 0,0 0,0 0,0 0,0 0,9 18,-9-18,0 0,0 0,0 0,0 0,1 8,-1-8,0 0,0 0,0 0,15 10,-15-10,0 0,0 0,0 12,0-12,0 0,16 9,-16-9</inkml:trace>
  <inkml:trace contextRef="#ctx0" brushRef="#br0" timeOffset="8276">5295 17593,'0'0,"0"0,0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0,18-32,-18 32,0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14,-1-14,0 0,0 0,0 0,0 0,0 0,0 0,0 15,0-15,0 0,0 0,0 0,0 0,0 0,1 18,-1-18,0 0,0 0,0 0,0 0,-9 23,9-23,0 0,0 0,0 0,1 31,-1-31,0 0,0 0,1 41,-1-41,0 0,-7 48,7-48,2 58,0 0,-2-58,-6 63,9 0,-2-4,1 0,-1-10,1-6,0-5,-1-12,0-6,-1-12,0-8,9-15,-10-10,13-13,1-10</inkml:trace>
  <inkml:trace contextRef="#ctx0" brushRef="#br0" timeOffset="8580">5572 17648,'0'0,"0"0,0 0,0 0,0 0,0 0,0 0,0 0,0 0,0 0,0 0,0 0,0 0,0 0,0 0,0 0,0 0,0 0,0 0,0 0,0 0,0 0,0 0,0 0,0 0,0 8,0-8,0 0,0 0,0 0,0 0,0 10,0-10,0 0,0 0,0 0,1 22,-1-22,0 0,0 0,1 39,-1-39,0 0,2 56,-2-56,2 71,13 10,-3 6,7 4,-1 0,3-9,-5-16,-3-17,-12-17,9-20,-10-12</inkml:trace>
  <inkml:trace contextRef="#ctx0" brushRef="#br0" timeOffset="9379">7344 16334,'0'0,"0"0,0 0,0 0,0 0,0 0,0 0,0 0,0 0,0 0,0 0,0 0,0 0,0 0,0 0,0 0,0 0,0 0,0 0,0 0,0 0,0 0,0 0,0 0,0 0,0 0,0 0,0 0,0 0,0 0,0 0,0 0,0 0,0 0,0 0,0 0,0 0,0 0,0 0,0 0,0 0,0 0,0 0,0 0,0 0,0 0,0 0,0 0,0 0,0 0,0 0,0 0,0 0,0 0,0 0,0 0,0 0,0 0,0 0,0 0,0 0,0 0,0 0,0 0,0 0,0 0,0 0,0 0,0 0,0 0,0 0,0 0,0 0,0 0,0 0,0 0,0 0,0 0,0 0,0 0,0 0,0 0,0 0,0 0,79 96,-79-96,0 0,28 38,-28-38,35 46,4 7,7 7,4 5,0 4,5 1,-1 1,-2-1,0-1,-4-2,-4-7,-8-6,-3-3,-8-9,-5-3,-8-2,-11-1,12-3,-12-8</inkml:trace>
  <inkml:trace contextRef="#ctx0" brushRef="#br0" timeOffset="9911">7919 17722,'0'0,"0"0,0 0,0 0,0 0,0 0,0 0,0 0,0 0,0 0,0 0,0 0,0 0,0 0,0 0,0 0,0 0,0 0,0 0,0 0,0 0,0 0,0 0,0 0,0 0,0 0,0 0,0 0,0 0,0 0,0 0,50 107,-50-107,0 0,1 32,-1-32,2 65,9 15,-9 7,2 1,-2-10,-1-21,-1-21,1-25,-2-20,11-16,-11-9,14-10</inkml:trace>
  <inkml:trace contextRef="#ctx0" brushRef="#br0" timeOffset="10424">8168 17862,'0'0,"0"0,0 0,0 0,0 0,0 0,0 0,0 0,0 0,0 0,0 0,0 0,139-27,-139 27,0 0,0 0,21 0,-21 0,0 0,25-2,-25 2,33 0,5 12,-2-4,2 6,-6 2,-2 6,-8 8,-10 11,-11 3,-10 9,-10 8,-7-7,2 1,5-7,6-6,14-5,-11-6,11-2,14-1,1 0,11 3,9-1,8-10,8-2,6-11,1-7,0 0,-9 0,-9 8</inkml:trace>
  <inkml:trace contextRef="#ctx0" brushRef="#br0" timeOffset="11419">9919 16431,'0'0,"0"0,0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 96,7-96,0 0,0 0,1 37,-1-37,0 0,-20 47,20-47,-13 58,-2 3,0 10,-1 7,4 1,2 4,1 4,12 3,-15 5,13 1,-8 0,9-2,0-8,-12-13,11-15,-17-13,1-13,-1-8,-3-7,1-6,3-11,0 1,2-1</inkml:trace>
  <inkml:trace contextRef="#ctx0" brushRef="#br0" timeOffset="13232">9631 18051,'0'0,"0"0,0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 14,-42-14,0 0,0 0,0 0,0 0,0 0,0 0,0 0,0 0,0 0,0 0,0 0,0 0,0 0,0 0,0 14,0-14,0 0,0 0,0 0,0 0,0 0,0 0,0 0,0 0,0 0,0 0,0 0,0 0,0 0,8 0,-8 0,0 0,0 0,0 0,0 0,0 0,0 0,0 0,0 0,0 0,0 0,0 0,0 0,0 9,0-9,0 0,0 0,0 0,0 0,0 0,0 0,0 0,0 0,0 0,0 0,0 0,11 0,-11 0,0 0,0 0,0 0,0 0,0 0,0 0,0 0,0 0,0 0,0 0,0 0,0 0,13 0,-13 0,0 0,0 0,0 0,0 0,0 0,0 0,0 0,0 0,10 10,-10-10,0 0,0 0,0 0,0 0,0 0,0 0,0 0,10 0,-10 0,0 0,0 0,0 0,0 0,0 0,0 0,12 10,-12-10,0 0,0 0,0 0,0 0,0 0,15 0,-15 0,0 0,0 0,0 0,0 0,13 14,-13-14,0 0,0 0,0 0,14 0,-14 0,0 0,0 0,10 12,-10-12,0 0,10 0,-10 0,11 8,-1-8,2 0,0 8,-2-8,-2 0,-8 0,14 9,-14-9,0 0,0 9,0-9,-11 0,1 0,-7 0,-3 0,2-14,0 3,1 0,2-2,-2 2,2-4,-2 4,-1 11,-1-12,0 12,6 0,2 0,0 0,1 0,1 0,-3 10,2-10,1 1,10 8,-11-9,9 2,8-3,-7 1,13-1,-13 1,14 0,-2-11,0 11,2 0,2-12,4 12,0-12,5 12,4-14,4 14,2-11,2 10,-3 0,1 1,0 0,-2 0,-3-1,2 1,-7 0,-3 0,-8 0,-6 0,-8 0,0 0,1 8,-1-8,0 10,-18 4,1 3,-1 5,-2 7,-2 6,-5 9,1 10,1 7,2-1,2 3,8-8,-1-6,6-12,9-8,-12-14,11-15,0 0,0 0</inkml:trace>
  <inkml:trace contextRef="#ctx0" brushRef="#br0" timeOffset="13807">10102 16365,'0'0,"0"0,0 0,0 0,0 0,0 0,0 0,0 0,0 0,0 0,0 0,0 0,40 89,-40-89,0 0,0 0,26 36,-26-36,0 0,27 33,-27-33,81 81,-57-56,0-3,-1 1,26 26,-2 1,3 8,-2 6,3 4,-2 2,0 2,0-3,-5 0,-5-10,-11-9</inkml:trace>
  <inkml:trace contextRef="#ctx0" brushRef="#br0" timeOffset="15156">11117 17846,'0'0,"0"0,0 0,0 0,0 0,0 0,0 0,0 0,0 0,0 0,0 0,0 0,0 0,0 0,0 0,0 0,0 0,0 0,0 0,0 0,0 0,0 0,0 0,0 0,0 0,0 0,0 0,0 0,0 0,0 0,0 0,0 0,-2-88,2 88,0 0,0 0,0 0,0 0,0 0,0 0,0 0,0 0,0 0,0 0,0 0,0 0,0-21,0 21,0 0,0 0,0 0,0 0,0 0,0 0,0 0,0 0,0 0,0 0,0 0,-10-11,10 11,0 0,0 0,0 0,0 0,0 0,0 0,0 0,0 0,0 0,0 0,-12-4,12 4,0 0,0 0,0 0,0 0,0 0,0 0,0 0,0 0,0 0,0 0,0 0,0 0,0 0,0 0,0 0,0 0,0 0,0 0,0 0,-14 0,14 0,0 0,0 0,0 0,0 0,0 0,0 0,0 0,-9 0,9 0,0 0,0 0,0 0,0 0,0 0,0 0,-20 0,20 0,0 0,0 0,0 0,0 0,0 0,-23 0,23 0,0 0,0 0,0 0,0 0,-22 29,22-29,0 0,0 0,0 0,-22 37,22-37,0 0,0 0,-19 60,19-60,0 0,-17 76,17-76,-13 85,7 5,8-8,-1-2,14-7,6-10,7-5,8-8,2-11,3-10,-5-8,-3-10,0-11,-2-1,-4-23,0-8,-3-8,-9-10,-4-3,-12 6,1 2,-2 10,-12 8,-12 5,-6 6,-10 4,-10 3,-1 9,2 1,8 20,10 6,16 11,18 14,0 2,12-1,6-7,0-22,4-13,-1-11,-6-19</inkml:trace>
  <inkml:trace contextRef="#ctx0" brushRef="#br0" timeOffset="17121">19631 11178,'0'0,"0"0,0 0,0 0,0 0,0 0,0 0,0 0,0 0,0 0,0 0,-66-98,66 98,-61-83,47 68,2 1,-2 2,-9-12,0 4,-3 5,-6 3,-2 5,-7 7,0 0,3 18,6 3,7 4,12 4,12 1,24 5,8-1,13 0,4 3,6-2,-3 7,-8 1,-7-3,-13-2,-12-5,-12-8,0-4,-16-6,-6-15,-10 0,-5 1,-5-16,4-4,8-3,11-3,21-10,27-8,19-4,14 0,8 8,-3 12,-5 6,-13 10,-8 10,-14-9</inkml:trace>
  <inkml:trace contextRef="#ctx0" brushRef="#br0" timeOffset="17666">19182 11910,'0'0,"0"0,0 0,0 0,0 0,0 0,0 0,0 0,0 0,0 0,0 0,0 0,0 0,0 0,0 0,0 0,0 0,0 0,0 0,0 0,0 0,0 0,0 0,0 0,0 0,0 0,0 0,0 0,0 0,0 0,0 0,0 0,0 0,0 0,0 0,0 0,0 0,0 0,0 0,0 0,0 0,0 0,0 0,0 0,0 0,0 0,0 0,0 0,0 0,0 0,112 104,-112-104,0 0,9 34,-9-34,6 39,7 39,-4 7,-2 1,-10-10,9-15,-7-16,0-17,0-13,1-15,1-21,15-18,-2-22,6-17</inkml:trace>
  <inkml:trace contextRef="#ctx0" brushRef="#br0" timeOffset="17891">19684 12118,'-1'28,"0"5,1-33,0 0,0 0,-1 37,1-37,0 0,-11 71,11-71,-3 77,-10-4,9-7,2-9,0-7,2-12,9-7,-10-12,1-19</inkml:trace>
  <inkml:trace contextRef="#ctx0" brushRef="#br0" timeOffset="18536">19178 13064,'0'0,"0"0,0 0,0 0,0 0,0 0,0 0,0 0,0 0,0 0,0 0,0 0,0 0,0 0,0 0,0 0,0 0,0 0,0 0,0 0,0 0,0 0,0 0,0 0,0 0,0 0,0 0,0 0,0 0,0 0,0 0,0 0,0 0,0 0,0 0,0 0,0 0,0 0,0 0,0 0,0 0,0 0,0 0,0 0,0 0,0 0,0 0,0 0,0 0,0 0,0 0,0 0,0 0,0 0,0 0,0 0,0 0,0 0,0 0,0 0,0 0,0 0,0 0,0 0,0 0,0 0,0 0,0 0,0 0,0 0,0 0,0 0,0 0,0 0,0 0,0 0,0 0,0 0,0 0,0 0,0 0,0 0,0 0,0 0,23 81,-23-81,0 0,-2 55,2-55,10 64,-12-2,0-2,-1-12,1-9,10-9,-9-6,1-6,13-18,-13 0,0-24</inkml:trace>
  <inkml:trace contextRef="#ctx0" brushRef="#br0" timeOffset="19026">19374 13039,'0'0,"159"-61,-159 61,0 0,16 0,-16 0,33 0,0 0,2 0,2 0,-3 20,1 1,-9 7,-10 8,-18 8,-12 2,-16-4,-13 1,-7 0,5-8,9-3,8-7,10-4,17 4,1 2,22 3,15-3,13 0,5-5,5-5,-4-3,-4 1,-6-3,-13 2,-9-4,-7 2,-18 2,-8 4,-15-1</inkml:trace>
  <inkml:trace contextRef="#ctx0" brushRef="#br0" timeOffset="20220">19330 14058,'0'0,"0"0,0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0,11-18,-11 18,0 0,0 0,0 0,0 0,26-1,-26 1,0 0,0 0,0 0,34-1,-34 1,0 0,0 0,39-8,-39 8,0 0,45 0,-45 0,49-1,0-9,-49 10,49-1,-7 1,-5 0,-10-2,-6 19,-4-2,-7 5,-10 4,1 7,-18 4,-1 3,-3 3,-4 1,-1 6,1 2,4 4,7-4,4-2,10 0,1-4,-1-4,2-4</inkml:trace>
  <inkml:trace contextRef="#ctx0" brushRef="#br0" timeOffset="21000">19540 15012,'0'0,"0"0,0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0,21 33,-21-33,0 0,0 0,0 0,0 0,0 24,0-24,0 0,0 0,0 0,-13 33,13-33,0 0,0 0,-9 46,9-46,0 0,-11 53,11-53,-12 59,4 6,9 2,-1 2,2 0,14-2,9-1,6-7,9-2,6-7,2-10,4-7,0-13,-2-10,0-11,-7-7,-3-10,-9-10,-9-7,-6-6,-17-1,0 3,-10 3,-12 9,-11 4,-7 9,-7 16,-5-2,-5 0,4 28,7 3,10 4,9 10,9 2,21 3,-1 1,10-3,7-4,3-6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1:19.473"/>
    </inkml:context>
    <inkml:brush xml:id="br0">
      <inkml:brushProperty name="width" value="0.05292" units="cm"/>
      <inkml:brushProperty name="height" value="0.05292" units="cm"/>
      <inkml:brushProperty name="color" value="#FF0000"/>
    </inkml:brush>
  </inkml:definitions>
  <inkml:trace contextRef="#ctx0" brushRef="#br0">17694 5197,'0'0,"0"0,0 0,0 0,0 0,0 0,0 0,0 0,0 0,0 0,0 0,0 0,0 0,0 0,0 0,0 0,0 0,0 0,0 0,0 0,0 0,0 0,0 0,0 0,0 0,0 0,0 0,0 0,-195 84,144-66,-9-2,-11 1,-7 0,-9-5,-8 1,-5-2,-7 2,-5 4,-5 0,-9 7,6-2,16-3</inkml:trace>
  <inkml:trace contextRef="#ctx0" brushRef="#br0" timeOffset="4826">17523 6457,'0'0,"0"0,0 0,0 0,0 0,0 0,0 0,0 0,0 0,0 0,0 0,0 0,0 0,0 0,0 0,0 0,0 0,0 0,0 0,0 0,0 0,0 0,0 0,0 0,0 0,0 0,0 0,0 0,0 0,-187 8,187-8,-51-11,-1 11,52 0,-53 0,0 9</inkml:trace>
  <inkml:trace contextRef="#ctx0" brushRef="#br0" timeOffset="13747">17705 12451,'0'0,"0"0,0 0,0 0,0 0,0 0,0 0,0 0,0 0,0 0,0 0,0 0,0 0,0 0,-159-7,159 7,-36 0,-9 15,-9-3,-2 6,-6 4,-5 3,3 0,-1 4,3-5,4-8,4-14,2-2</inkml:trace>
  <inkml:trace contextRef="#ctx0" brushRef="#br0" timeOffset="14214">17680 13496,'0'0,"0"0,0 0,0 0,0 0,0 0,0 0,0 0,0 0,0 0,0 0,0 0,0 0,0 0,0 0,0 0,0 0,0 0,0 0,0 0,0 0,0 0,0 0,0 0,0 0,0 0,0 0,0 0,0 0,0 0,0 0,0 0,0 0,0 0,-165 61,165-61,-54-11,-12-1,-11-3,-13 3,-14 1,-14 12,-9-1,1 29</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6:28.954"/>
    </inkml:context>
    <inkml:brush xml:id="br0">
      <inkml:brushProperty name="width" value="0.05292" units="cm"/>
      <inkml:brushProperty name="height" value="0.05292" units="cm"/>
      <inkml:brushProperty name="color" value="#FF0000"/>
    </inkml:brush>
  </inkml:definitions>
  <inkml:trace contextRef="#ctx0" brushRef="#br0">10654 9351,'0'0,"0"0,0 0,0 0,0 0,0 0,-192-129,85 52,-45-12,-62-15,-38 8,-47 15,2 28,18 30,22 24,42 32,8 13,15 18,12 12,10 15,9 14,12 12,16 11,20 6,26 9,23 5,24 2,16 4,21 1,10-3,33-13,30-13,36-18,32-19,41-8,35-10,38-10,25-15,0-22,-24-23,-26-15,-20-11,-22-11,-9-8,-17-12,-15-11,-13-9,-1-2,-8-8,-5-4,-14-7,-13-6,-12 1,-14 5,-2 5,-14 3,-10 6,-13 2,-13 0,-11 3,-15 0,-9 3,-15 5,-32-14,-32-8,-40-6,-42 3,-34 23,-52 19,-69 24,-15 23</inkml:trace>
  <inkml:trace contextRef="#ctx0" brushRef="#br0" timeOffset="1493">9051 11080,'0'0,"0"0,0 0,0 0,101 105,-101-105,86 61,11-8,15 12,11 11,10 8,9 2,17 4,13-3,8-4,11 0,1-4,0-1,0-4,2-5,-9-5,-6-3,-10-5,-19-8,-19-6,-16-10,-25-8,-21-7,-18-16,-22 10,-15-11,-14 0,0-9,0 9,-9 0,-8-9,-15 9,-28-11,-31 0,-28-4,-21-1,-9 6,-5 9,3 3,5 20,12 4,12 6,14 6,18 5,13 4,16 8,17 4,16 6,16 8,25 3,21 7,25-1,32 0,27-1,29-5,25-8,14-9,9-16,5-11,-5-14,-10-17,-13-20,-29-17,-23-19,-17-13,-18-11,-3-4,-14-8,-15 0,-22-1,-31-4,-24-1,-36-4,-38-3,-60-1,-74 9,-84 19,-57 32,-29 47,-1 44</inkml:trace>
  <inkml:trace contextRef="#ctx0" brushRef="#br0" timeOffset="6766">7485 11028,'0'0,"0"0,0 0,0 0,0 0,0 0,0 0,0 0,0 0,0 0,0 0,0 0,0 0,0 0,0 0,0 0,0 0,0 0,0 0,0 0,0 0,0 0,-30 89,30-89,0 0,0 0,0 0,-14 16,14-16,0 0,0 0,-12 23,12-23,0 0,-20 29,20-29,-29 36,-5 4,-11 4,-4 5,-9 2,-5 11,-3 1,-3 6,3 2,0 3,2 4,0-3,1-1,-2-6,5-8,5-6,3-9,9-6,8-7,8-7,5-4,9-4,3-6,10-3,0-8,-1 10,1-10,0 0,0 11,-12-11,3 0,-2 0,-2 0,-6 0,-8 0,-9-8,-12-4,-16-1,-16 2,-16 1,-11 9,-8 2,-3 22,4 9,8 12,12 7,15 9,17 8,22 6,20 9,18 2,32 7,17 1,21-1,23-1,19-8,16-7,14-12,7-10,4-16,2-9,-3-20,-1-9,-8-20,-13-8,-17-11,-20-11,-17-10,-20-8,-13 3,-16-2,-15 5,-9-1,-38-7,-25-11,-29-4,-29-8,-19 14,-15 14,-8 12,6 25,0 7,15 23,7-4,11 33,6 2,6 13,11 5</inkml:trace>
  <inkml:trace contextRef="#ctx0" brushRef="#br0" timeOffset="8005">5653 14848,'0'0,"0"0,0 0,0 0,0 0,0 0,0 0,0 0,0 0,0 0,0 0,0 0,0 0,0 0,0 0,0 0,0 0,0 0,0 0,0 0,0 0,0 0,0 0,0 0,0 0,0 0,0 0,0 0,-3-91,3 91,0 0,0 0,0 0,0 0,0 0,0-12,0 12,0 0,0 0,0 0,0 0,-11 0,11 0,0 0,0 0,0 0,-14 0,14 0,0 0,0 0,-14 0,14 0,0 0,-9 24,9-24</inkml:trace>
  <inkml:trace contextRef="#ctx0" brushRef="#br0" timeOffset="9630">5590 13489,'0'0,"0"0,0 0,0 0,0 0,0 0,0 0,0 0,0 0,0 0,0 0,0 0,0 0,0 0,0 0,0 0,-103 107,103-107,0 0,-27 20,27-20,-36 24,-8 5,-9 6,-12 4,-3 7,-10 6,4 8,-6 10,2 10,2 10,-1 12,2 13,1 8,-2 7,0-4,-1-2,1-10,4-11,2-15,7-22,9-20,10-19,15-16,11-11,18 0,-1-20,18-3,-2-14,2-13,-9-18,-11-21,-13-16,-22-12,-20 3,-13 13,-18 7,-7 22,-6 11,-7 12,9 20,0 12,9 18,9-1,10 25,9 6,12 10,10 9,18 11,25 19,19 7,34 18,19 5,16-3,13 2,-3-17,-3-12,-8-20,-14-21,-9-22,0-17,3-11,9-5,16 0,14 17,2-11,-9 1,-24-2,-29-13,-24 3,-16 7,-8 3,-14-1,-9-9,-12-7,-15-10,-13-5,-15 0,-13 2,1 9,8 8,15 25,18-1,25 19</inkml:trace>
  <inkml:trace contextRef="#ctx0" brushRef="#br0" timeOffset="10953">3165 15164,'0'0,"0"0,0 0,0 0,0 0,0 0,0 0,0 0,0 0,0 0,0 0,0 0,0 0,0 0,0 0,0 0,0 0,0 0,0 0,0 0,0 0,0 0,0 0,0 0,0 0,0 0,0 0,0 0,0 0,0 0,0 0,0 0,0 0,0 0,0 0,0 0,0 0,0 0,0 0,0 0,0 0,0 0,0 0,0 0,0 0,0 0,-60 98,60-98,0 0,0 0,-13 31,13-31,0 0,-15 38,15-38,-23 45,1 10,-5 8,-1 8,-3 2,-1 9,1-2,-2 2,2-1,0-2,8 5,0-9,6 3,2-10,3-2,1-5,1-10,2 1,0-10,-2-9,11-5,-12-12,11-7,0-9,0 0,0 0,8-11,-8 11,0-14,9 14,-10-15,1 6,0 0,-1-4,-27-9,-8-10,-24-7,-16-8,-11 5,-11 3,3 10,11 15,15 16,14 9,13 11,2 7,5 10,0 5,2 9,10 8,12 7,13 13,26 5,13 0,19-3,15-10,9-7,9-8,-3-17,-11-17,-14-23,-14-13,-10-11,-4-5,0-3,0-1,-2 0,-6 5,-8 2,-8 4,-13 5,-1 2,1-3,-18-6,-5-15,-5-12,-4-2,3 2,6 10,6 10,7 12,10 6,0 12,-1-7,1 7,0-18,0-3,-1-10,15 3,14 9,23 17</inkml:trace>
  <inkml:trace contextRef="#ctx0" brushRef="#br0" timeOffset="12380">5770 15132,'0'0,"176"0,-176 0,93-9,98 8,8-9,-15 9,-17-9,-21 9,2-11,15 11,8 2,16-3,-2-7,19-9,25-5,31-9,44-2,31 7,27 16,5 10,-29 13,-30 7,-32 2,-18 3,10 5,8 5,18 8,19 15,20 23,21 41,8 54,-4 24</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7:10.046"/>
    </inkml:context>
    <inkml:brush xml:id="br0">
      <inkml:brushProperty name="width" value="0.05292" units="cm"/>
      <inkml:brushProperty name="height" value="0.05292" units="cm"/>
      <inkml:brushProperty name="color" value="#FF0000"/>
    </inkml:brush>
  </inkml:definitions>
  <inkml:trace contextRef="#ctx0" brushRef="#br0">917 10061,'0'0,"0"0,0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54,106-54,0 0,0 0,0 0,-12 15,12-15,0 0,0 0,-14 10,14-10,0 0,-14 17,14-17,-12 17,1 2,11 1,-9 3,9 2,8 0,5-1,2-3,3 0,6-3,4-2,4-5,1-12,1 1,1 0,-5 1,-1-22,-3 3,0 0,-4-4,-1-2,-5-1,-4-4,-11-1,0 2,0-2,-17 2,0 1,-5 1,-3 5,-2 5,-5 4,-4 12,-2-11,0 11,-2 13,-1 0,3 8,4-4,9-5</inkml:trace>
  <inkml:trace contextRef="#ctx0" brushRef="#br0" timeOffset="4026">3288 9221,'0'0,"0"0,0 0,0 0,0 0,0 0,0 0,0 0,0 0,0 0,0 0,0 0,0 0,0 0,0 0,0 0,0 0,0 0,0 0,0 0,0 0,0 0,0 0,0 0,0 0,0 0,0 0,0 0,0 0,0 0,0 0,0 0,0 0,0 0,0 0,0 0,0 0,0 0,0 0,0 0,0 0,-34 101,34-101,0 0,0 0,0 0,0 0,0 18,0-18,0 0,0 0,0 0,0 17,0-17,0 0,0 0,-10 17,10-17,0 0,-2 19,2-19,-10 20,-5 2,-4 0,-5 2,1-4,2 1,-3 1,-1-1,-5 1,-3-2,0-3,-4-2,-2 1</inkml:trace>
  <inkml:trace contextRef="#ctx0" brushRef="#br0" timeOffset="5836">3698 9501,'0'0,"0"0,0 0,0 0,0 0,0 0,0 0,0 0,0 0,0 0,0 0,0 0,0 0,0 0,0 0,0 0,0 0,0 0,0 0,0 0,0 0,0 0,0 0,0 0,0 0,0 0,0 0,0 0,0 0,0 0,0 0,0 0,0 0,0 0,0 0,0 0,0 0,0 0,0 0,0 0,0 0,0 0,0 0,0 0,0 0,0 0,0 0,0 0,0 0,0 0,104 103,-104-103,0 0,20 17,-20-17,22 18,1 0,-2 0,1-1,-2-1,0 0,0 0,3 2,0 2,3 3,6 1</inkml:trace>
  <inkml:trace contextRef="#ctx0" brushRef="#br0" timeOffset="7820">2775 8053,'0'0,"0"0,0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0,-61-17,61 17,0 0,0 0,0 0,0 0,0 0,0 0,-16 11,16-11,0 0,0 0,0 0,0 0,0 0,-20 11,20-11,0 0,0 0,0 0,0 0,-21 13,21-13,0 0,0 0,0 0,-20 15,20-15,0 0,0 0,-19 17,19-17,0 0,-17 17,17-17,-17 18,3 1,1 1,5 1,8 2,-1 1,1 0,14-3,2-1,6-5,5-3,1-11,-1-1,0 0,-1-14,0-2,-2-2,-3-1,2-2,-3-4,-3 4,-3-1,-14-1,9 4,-8 0,-12 2,-4 3,-6 0,-9 4,-12 1,-5 9,-11-9,-10 18,-2 6,5-1</inkml:trace>
  <inkml:trace contextRef="#ctx0" brushRef="#br0" timeOffset="12478">5987 12622,'0'0,"0"0,0 0,0 0,0 0,0 0,0 0,0 0,0 0,0 0,0 0,0 0,0 0,0 0,0 0,0 0,0 0,0 0,0 0,0 0,0 0,0 0,0 0,0 0,0 0,0 0,0 0,0 0,0 0,0 0,0 0,0 0,0 0,0 0,0 0,0 0,0 0,0 0,0 0,0 0,-161-30,161 30,0 0,-18-17,18 17,-19-14,-2 0,0 1,-3 4,-3 0,-2 9,-4-9,-4 8,0 1,0 0,4 0,9 21,9 0,14 6,1 3,25 5,6 2,12 2,9-1,9-3,3-9,-6-9,-8-17,-14 1,-14-23,-5-6,-7-2,-9-7,9-1,-9-3,-17-2,-9-1,-15-6,-16-2,-10 4,-8 3,2 9,18 1</inkml:trace>
  <inkml:trace contextRef="#ctx0" brushRef="#br0" timeOffset="13530">7458 10236,'0'0,"0"0,0 0,0 0,0 0,0 0,0 0,0 0,0 0,0 0,0 0,0 0,0 0,0 0,0 0,0 0,0 0,0 0,0 0,0 0,0 0,0 0,0 0,0 0,0 0,0 0,0 0,0 0,0 0,0 0,0 0,0 0,0 0,0 0,0 0,0 0,0 0,0 0,0 0,0 0,0 0,0 0,0 0,0 0,0 0,0 0,0 0,0 0,0 0,0 0,0 0,0 0,-155-11,155 11,0 0,0 0,-17 18,17-18,0 0,-16 17,16-17,-13 21,12 3,0 4,1 1,33-1,2 1,10-11,5-6,4-13,-6 1,-6 0,-11-20,-15 0,-16-2,1-4,-9-5,-15-4,-14-4,-5 1,-14 1,1 4,6 1,13-1</inkml:trace>
  <inkml:trace contextRef="#ctx0" brushRef="#br0" timeOffset="14581">9663 7724,'0'0,"0"0,0 0,0 0,0 0,0 0,0 0,0 0,0 0,0 0,0 0,0 0,0 0,0 0,0 0,0 0,0 0,0 0,0 0,0 0,0 0,0 0,0 0,0 0,0 0,0 0,0 0,0 0,0 0,0 0,0 0,0 0,0 0,0 0,0 0,0 0,0 0,0 0,0 0,0 0,0 0,0 0,0 0,-158 91,158-91,-11 30,10 1,1 1,15-4,10-7,10-8,10-13,8 0,-1 0,0-14,-10 0,-9-4,-7-3,-15-5,-10 0,-25-4,-10 2,-14 2,-7-1</inkml:trace>
  <inkml:trace contextRef="#ctx0" brushRef="#br0" timeOffset="15864">12380 12853,'0'0,"0"0,0 0,0 0,0 0,0 0,0 0,0 0,0 0,0 0,0 0,0 0,0 0,0 0,0 0,0 0,0 0,0 0,0 0,0 0,0 0,0 0,0 0,0 0,0 0,0 0,0 0,0 0,0 0,0 0,0 0,0 0,0 0,0 0,0 0,0 0,0 0,0 0,0 0,0 0,0 0,0 0,0 0,0 0,0 0</inkml:trace>
  <inkml:trace contextRef="#ctx0" brushRef="#br0" timeOffset="16710">12403 12852,'0'0,"0"0,0 0,0 0,0 0,0 0,0 0,0 0,0 0,0 0,0 0,46 10,-46-10,15 0,-7 0,2 2,0-2,-1 8,-9-8,9 0,-9 11,0-11,0 10,-16-12,5 2,-4 0,0 0,0 0,2 0,1 0,3 0,9-11,-15 11,15 0,-10-8,10 8,-12 0,3 0,0-8,-1 8,-2 0,-1-10,-2 11,0-1,-3-1,2-7,-2 8,0 0,-1 10,2 0,1 4,3 4,3 3,10 4,-1 4,19 2,9 1,7 0,6-2,11-1,4-6,4-8,-2-15,-10 0,-9-9,-11-10,-8-6,-10-2,-9-4,0-5,-14-2,-6-1,-11 3,-9 2,-2 4,3 1,9 4,18 5</inkml:trace>
  <inkml:trace contextRef="#ctx0" brushRef="#br0" timeOffset="17395">14525 13133,'0'0,"0"0,0 0</inkml:trace>
  <inkml:trace contextRef="#ctx0" brushRef="#br0" timeOffset="17493">14523 13133,'0'0,"0"0,0 0,0 0,0 0,0 0,0 0,0 0,0 0</inkml:trace>
  <inkml:trace contextRef="#ctx0" brushRef="#br0" timeOffset="18461">14530 13165,'0'0,"0"0,0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0,-162-19,162 19,0 0,0 0,-11-9,11 9,0 0,-11 0,11 0,-12 0,-4 0,0 18,-2-4,1 7,3 4,5 7,8 1,1 6,13-3,9-1,6-4,4-7,3-7,0-4,-2-14,-3 1,-3 0,-1-12,-7-4,-1-8,-5-9,-13-6,1-2,-16 2,-7 3,-4 3,-3 4,3 8,0 8,3 13,8 1,15 17,16 4,13 3</inkml:trace>
  <inkml:trace contextRef="#ctx0" brushRef="#br0" timeOffset="19456">13475 10267,'0'0,"0"0,0 0,0 0,0 0,0 0,0 0,0 0,0 0,0 0,0 0,0 0,0 0,0 0,0 0,0 0,0 0,0 0,0 0,0 0,0 0,0 0,0 0,0 0,0 0,0 0,0 0,0 0,0 0,0 0,0 0,0 0,0 0,0 0,0 0,0 0,0 0,0 0,0 0,0 0,0 0,0 0,0 0,0 0,0 0,0 0,0 0,0 0,0 0,0 0,0 0,0 0,0 0,0 0,0 0,0 0,0 0,0 0,0 0,0 0,0 0,0 0,0 0,0 0,0 0,0 0,0 0,0 0,0 0,0 0,0 0,0 0,0 0,0 0,0 0,0 0,0 0,0 0,0 0,0 0,16 104,-16-104,0 0,0 0,0 29,0-29,0 0,-1 35,1-35,-17 41,5 3,1-3,11-8</inkml:trace>
  <inkml:trace contextRef="#ctx0" brushRef="#br0" timeOffset="21092">16038 7786,'0'0,"0"0,0 0,0 0,0 0,0 0,0 0,0 0,0 0,0 0,0 0,0 0,0 0,0 0,0 0,0 0,0 0,0 0,0 0,0 0,0 0,0 0,0 0,0 0,0 0,0 0,0 0,0 0,0 0,0 0,0 0,0 0,0 0,0 0,0 0,0 0,0 0,0 0,0 0,0 0,0 0,0 0,0 0,0 0,0 0,0 0,0 0,0 0,0 0,0 0,0 0,0 0,0 0,0 0,0 0,0 0,0 0,0 0,0 0,0 0,0 0,0 0,0 0,0 0,0 0,0 0,0 0,0 0,0 0,0 0,0 0,0 0,0 0,0 0,0 0,0 0,0 0,0 0,0 0,0 0,0 0,0 0,0 0,0 0,-97 102,97-102,0 0,-15 26,15-26,-13 26,14 3,-1-29,0 26,11-1,15-6,8-4,8-6,1-10,0 1,0-16,-7-2,-6-2,-5-3,-12 0,-5-4,-7 1,-1 2,-15-3,-8 2,-8-1,-14 5,-5 9,-3 12,6 1,12 8</inkml:trace>
  <inkml:trace contextRef="#ctx0" brushRef="#br0" timeOffset="23873">19426 10275,'0'0,"0"0,0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0,-100 19,100-19,0 0,0 0,0 0,0 0,-14 0,14 0,0 0,0 0,0 0,-14 12,14-12,0 0,0 0,-20 11,20-11,0 0,-21 18,21-18,-21 22,0 7,6 0,14 2,-1-2,12-1,14-6,10-4,10-8,-2-11,3 1,-9-13,-7-5,-7-3,-6-4,-16-4,1-5,0-6,-28-6,-11 0,-8 2,-6 11,4 11,9 14,20 8,19 0</inkml:trace>
  <inkml:trace contextRef="#ctx0" brushRef="#br0" timeOffset="26665">21445 15358,'0'0,"0"0,0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58,30-58,0 0,0 0,0 0,0 0,0 0,0 0,0 0,0 0,0 0,0 0,0 0,0 0,0 0,0 0,0 0,0 0,0 0,0 0,0 0,0 0,0 0,0 0,0 0,0 0,0 0,0 0,0 0,0 0,0 0,0 0,0 0,0 0,0 0,0 0,0 0,0 0,0 0,0 0,0 0,0 15,0-15,0 0,0 0,0 0,0 0,0 0,0 0,0 0,0 0,0 0,0 0,0 0,0 0,0 0,0 0,0 0,0 0,0 0,0 0,0 0,0 0,0 0,0 0,0 0,0 0,0 0,0 0,0 0,0 0,0 0,0 0,0 0,0 0,0 16,0-16,0 0,0 0,0 0,0 0,0 0,0 0,0 0,0 0,0 0,0 0,0 0,0 0,0 0,0 0,0 0,0 9,0-9,0 0,0 0,0 0,0 0,0 0,0 0,0 0,0 0,0 0,0 0,0 0,0 0,0 0,0 0,0 0,0 0,0 0,0 0,0 0,0 0,0 0,0 0,0 0,0 0,0 0,0 0,0 0,0 0,0 0,2 14,-2-14,0 0,0 0,0 0,0 0,0 0,0 0,0 0,0 0,0 0,0 0,0 0,0 0,0 0,0 0,0 0,0 0,0 0,0 0,0 0,0 0,0 0,0 0,0 0,0 0,0 0,0 0,0 0,0 0,0 0,0 0,0 0,0 0,0 0,0 0,0 0,0 0,0 0,0 0,0 0,0 0,0 0,0 0,0 0,0 0,0 0,0 0,0 0,0 0,0 0,0 0,0 0,0 0,0 0,0 0,0 0,0 0,0 0,8 0,-8 0,0 0,0 0,0 0,0 0,0 0,0 0,0 0,0 0,0 0,0 0,0 0,0 0,0 0,0 0,0 0,0-12,0 12,0 0,0 0,0 0,0 0,0 0,-15-9,15 9,0 0,0 0,0 0,0 0,-18-15,18 15,0 0,0 0,0 0,-27-19,27 19,0 0,0 0,-32-24,32 24,0 0,-38-19,38 19,-43-20,6 7,1 3,6 10,8 0,10 15,13 9,-1 12,28 11,4 7,7 3,5-4,3-11,-7-11,-5-12,-8-19,-4 0,0-16,-2-3,2-8,0-10,-8-13,-16-8,1-3,-13 6,-9 10,1 5,-3 3,-1 8,2 0,10 6,13 4</inkml:trace>
  <inkml:trace contextRef="#ctx0" brushRef="#br0" timeOffset="28048">23181 15583,'0'0,"0"0,0 0,0 0,0 0,0 0,0 0,0 0,0 0,0 0,0 0,0 0,0 0,0 0,0 0,0 0,0 0,0 0,0 0,0 0,0 0,0 0,0 0,0 0,0 0,0 0,0 0,0 0,0 0,0 0,0 0,0 0,0 0,0 0,0 0,0 0,0 0,0 0,0 0,0 0,0 0,0 0,0 0,0 0,0 0,0 0,0 0,0 0,0 0,0 0,0 0,0 0,0 0,0 0,0 0,0 0,0 0,0 0,0 0,0 0,0 0,0 0,0 0,0 0,0 0,0 0,0 0,0 0,0 0,0 0,0 0,0 0,0 0,0 0,0 0,0 0,0 0,0 0,0 0,0 0,0 0,0 0,0 0,0 0,-156 62,156-62,0 0,-11 21,11-21,-10 31,11 1,-1 2,1 4,16-9,1 1,2-2,7-5,1-8,-3-4,1-11,-4-1,-2-9,-4 1,-1-4,-3 2,-4-1,-8-3,9-7,-10-4,1-4,-17 3,4 2,-4 4,2 6,-2 4,4 11,1 0,12-8,0 8</inkml:trace>
  <inkml:trace contextRef="#ctx0" brushRef="#br0" timeOffset="29171">22689 12866,'0'0,"0"0,0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0,-36-25,36 25,0 0,0 0,0 0,0 0,0 0,0 0,0 0,-10-1,10 1,0 17,0-17,0 0,0 0,0 0,0 0,0 0,-8 15,8-15,0 0,0 0,0 0,0 0,-1 19,1-19,0 0,0 0,0 0,-14 27,14-27,0 0,0 0,-10 33,10-33,0 0,-10 38,10-38,-10 41,0 1,9-3,-8-9,9-10</inkml:trace>
  <inkml:trace contextRef="#ctx0" brushRef="#br0" timeOffset="30596">23971 10210,'0'0,"0"0,0 0,0 0,0 0,0 0,0 0,0 0,0 0,0 0,0 0,0 0,0 0,0 0,0 0,0 0,0 0,0 0,0 0,0 0,0 0,0 0,0 0,0 0,0 0,0 0,0 0,0 0,0 0,0 0,0 0,0 0,0 0,0 0,0 0,0 0,0 0,0 0,0 0,0 0,0 0,0 0,0 0,0 0,0 0,0 0,0 0,0 0,0 0,0 0,0 0,0 0,0 0,0 0,0 0,0 0,0 0,0 0,0 0,0 0,0 0,0 0,0 0,0 0,0 0,0 0,0 0,0 0,0 0,0 0,0 0,0 0,0 0,0 0,0 0,0 0,0 0,0 0,0 0,0 0,-100 89,100-89,0 0,0 0,-20 16,20-16,0 0,-18 21,18-21,-13 22,14 4,-2 2,1 2,26 1,5-3,4-4,1-5,2-5,-2-4,-6-10,-5 0,-10-10,-4-1,-11-2,10-2,-10-7,-14-6,-13-10,-10-7,-10-1,-3 3,4 9,2 7,16 6,11 0</inkml:trace>
  <inkml:trace contextRef="#ctx0" brushRef="#br0" timeOffset="31688">21977 7662,'0'0,"0"0,0 0,0 0,0 0,0 0,0 0,0 0,0 0,0 0,0 0,0 0,0 0,0 0,0 0,0 0,0 0,0 0,0 0,0 0,0 0,0 0,0 0,0 0,0 0,1 94,-1-94,0 0,0 0,0 0,0 0,0 8,0-8,0 0,0 0,0 0,0 11,0-11,0 0,0 0,0 19,0-19,0 0,0 27,0-27,1 37,-1 9,2 6,-2 4,1-9,-1-14</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48:45.251"/>
    </inkml:context>
    <inkml:brush xml:id="br0">
      <inkml:brushProperty name="width" value="0.05292" units="cm"/>
      <inkml:brushProperty name="height" value="0.05292" units="cm"/>
      <inkml:brushProperty name="color" value="#FF0000"/>
    </inkml:brush>
  </inkml:definitions>
  <inkml:trace contextRef="#ctx0" brushRef="#br0">3531 10980,'0'0,"0"0,0 0,0 0,0 0,0 0,0 0,0 0,0 0,0 0,55 116,-31-76,-24-40,29 46,3 7,6 8,2 4,-1 2,-1-4,2-8</inkml:trace>
  <inkml:trace contextRef="#ctx0" brushRef="#br0" timeOffset="1152">4500 11311,'0'0,"0"0,0 0,0 0,0 0,0 0,0 0,0 0,0 0,0 0,0 0,0 0,0 0,0 0,0 0,0 0,0 0,0 0,0 0,0 0,0 0,0 0,0 0,0 0,0 0,0 0,0 0,0 0,0 0,0 0,0 0,0 0,0 0,0 0,0 0,0 0,0 0,0 0,0 0,0 0,0 0,0 0,0 0,0 0,0 0,54 87,-54-87,0 0,0 0,0 0,0 0,-1 16,1-16,0 0,0 0,0 0,10 16,-10-16,0 0,0 0,0 18,0-18,0 0,12 21,-12-21,0 22,-1 4,1 1,-1 2,8 1,-7 1,-1 3,-1-1,0 5,-10 5,2 1,1 0,0-11,8-18</inkml:trace>
  <inkml:trace contextRef="#ctx0" brushRef="#br0" timeOffset="1675">3959 11426,'0'0,"0"0,0 0,0 0,0 0,0 0,0 0,0 0,0 0,0 0,0 0,0 0,0 0,0 0,0 0,0 0,0 0,0 0,0 0,0 0,0 0,0 0,0 0,0 0,0 0,0 0,0 0,0 0,0 0,0 0,0 0,0 0,0 0,0 0,0 0,0 0,0 0,0 0,0 0,0 0,0 0,0 0,0 0,0 0,0 0,0 0,0 0,54 91,-54-91,0 0,0 0,0 0,25 0,-25 0,0 0,0 0,34 9,-34-9,0 0,40 8,-40-8,44 13,5-1,-10-12</inkml:trace>
  <inkml:trace contextRef="#ctx0" brushRef="#br0" timeOffset="8102">367 9472,'0'0,"0"0,0 0,0 0,0 0,0 0,0 0,0 0,0 0,0 0,0 0,0 0,0 0,0 0,0 0,0 0,0 0,0 0,0 0,0 0,0 0,0 0,0 0,0 0,0 0,0 0,0 0,85 95,-85-95,0 0,0 0,15 16,-15-16,0 0,23 20,-23-20,28 23,4 2,8 7,6 4,2-1,6 1,0-2,4-5,-4-2,3-6,-4-11,-5-10,-10-28</inkml:trace>
  <inkml:trace contextRef="#ctx0" brushRef="#br0" timeOffset="8487">1388 9308,'0'0,"0"0,0 0,0 0,0 0,0 0,0 0,0 0,0 0,0 0,0 0,0 0,0 0,0 0,0 0,0 0,0 0,0 0,0 0,0 0,0 0,0 0,0 0,0 0,0 0,0 0,0 0,0 0,0 0,0 0,0 0,-20 99,20-99,0 0,0 0,0 0,0 19,0-19,0 0,0 0,-3 29,3-29,0 0,-14 38,14-38,-10 51,-6 11,-10 11,-4 10,-11 5,-8 9,-5 7,-5 12,-9 10,-6 14,-6 18,-7 9,-1-1</inkml:trace>
  <inkml:trace contextRef="#ctx0" brushRef="#br0" timeOffset="13363">6820 9544,'0'0,"0"0,0 0,0 0,0 0,0 0,0 0,0 0,0 0,0 0,0 0,0 0,0 0,0 0,0 0,0 0,0 0,0 0,0 0,0 0,0 0,0 0,0 0,0 0,0 0,0 0,0 0,0 0,0 0,0 0,0 0,0 0,0 0,0 0,0 0,0 0,0 0,0 0,0 0,0 0,0 0,0 0,0 0,0 0,0 0,0 0,0 0,0 0,0 0,0 0,0 0,0 0,0 0,0 0,0 0,0 0,0 0,0 0,0 0,0 0,0 0,0 0,0 0,0 0,0 0,0 0,0 0,0 0,0 0,0 0,0 0,0 0,0 0,0 0,0 0,146 116,-146-116,34 42,3 3,3-2,-1-5,3-1,1-7,-3-13,1-17,-4 0</inkml:trace>
  <inkml:trace contextRef="#ctx0" brushRef="#br0" timeOffset="13758">7531 9394,'0'0,"0"0,0 0,0 0,0 0,0 0,0 0,0 0,0 0,0 0,0 0,0 0,0 0,0 0,0 0,0 0,0 0,0 0,0 0,0 0,0 0,0 0,0 0,0 0,0 0,0 0,0 0,0 0,0 0,0 0,0 0,0 0,0 0,0 0,0 0,0 0,17 98,-17-98,0 0,0 0,-12 19,12-19,0 0,-15 33,15-33,-24 46,-8 13,-12 11,-13 14,-14 10,-18 8,-14 12,-10 6,-7 13,-9 7,-6 14,0 7,5-9</inkml:trace>
  <inkml:trace contextRef="#ctx0" brushRef="#br0" timeOffset="17430">13969 9662,'0'0,"0"0,0 0,0 0,0 0,0 0,0 0,0 0,0 0,0 0,0 0,0 0,0 0,0 0,0 0,0 0,101 95,-101-95,0 0,24 25,-24-25,36 31,9 9,3 2,5 3,1-1,7 1,-1-9,-4-14,-5-13</inkml:trace>
  <inkml:trace contextRef="#ctx0" brushRef="#br0" timeOffset="17795">14834 9679,'0'0,"0"0,0 0,0 0,0 0,0 0,0 0,0 0,0 0,0 0,-42 111,42-111,0 0,-16 38,16-38,-23 33,-8 7,-7 8,-14 9,-15 11,-24 15,-19 17,-21 19,-8 13,-1 4,7 0,9-16</inkml:trace>
  <inkml:trace contextRef="#ctx0" brushRef="#br0" timeOffset="91544">21759 8133,'0'0,"0"0,0 0,0 0,0 0,0 0,0 0,0 0,0 0,0 0,0 0,0 0,0 0,0 0,0 0,0 0,0 0,0 0,0 0,0 0,0 0,0 0,0 0,0 0,0 0,0 0,0 0,0 0,0 0,0 0,0 0,0 0,0 0,0 0,101 91,-101-91,53 37,8 2,-1-4,2-6,-4-5,-1-4,1-4,1 0,4 0,2 4,4 5,2 5,4 3,2 3,2-3,-2-1,-6-7,-9-3,-8-8,-4-3,-10-11,22-1028,-111 1171,-6 38,5 26,-1 15,4 26,6 17,7 16,9 14,19 10,0-15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2:26.840"/>
    </inkml:context>
    <inkml:brush xml:id="br0">
      <inkml:brushProperty name="width" value="0.05292" units="cm"/>
      <inkml:brushProperty name="height" value="0.05292" units="cm"/>
      <inkml:brushProperty name="color" value="#FF0000"/>
    </inkml:brush>
  </inkml:definitions>
  <inkml:trace contextRef="#ctx0" brushRef="#br0">9939 7983,'0'0,"0"0,0 0,0 0,0 0,0 0,0 0,0 0,0 0,0 0,0 0,0 0,0 0,0 0,0 0,0 0,0 0,0 0,0 0,0 0,0 0,0 0,0 0,0 0,0 0,0 0,0 0,0 0,0 0,0 0,0 0,0 0,0 0,0 0,0 0,0 0,0 0,0 0,0 0,0 0,0 0,0 0,0 0,171-15,-171 15,70-25,-57 25,5-14,-2 16,19-26,7 6,0-2,8-4,-3-1,3-3,2-4,-3-1,3-5,-1-1</inkml:trace>
  <inkml:trace contextRef="#ctx0" brushRef="#br0" timeOffset="539">11052 7309,'23'-33,"0"-3,-23 36,0 0,24-36,-24 36,46-71,-5-9,-3 1,-4-1,-5-1,-4-1,-8 5,-16 1,1 2,-22 4,-3 3,-9 2,-10 6,-9 2,-9 7,-6 5,-12 7,-11 7,-7 8,-8 9,-6 15,-1-1,-2 2,-2 20,1 3,0 10,3 6,3 10,2 10,4 13,0 12,8 14,5 13,9 11,12 7,13 4,16 3,16-3,20-1,0-7,31-7,28-10,27-11,31-15,29-6,21-12,5-7</inkml:trace>
  <inkml:trace contextRef="#ctx0" brushRef="#br0" timeOffset="6308">9637 9653,'0'0,"0"0,0 0,0 0,0 0,0 0,0 0,0 0,0 0,0 0,0 0,0 0,0 0,162-33,-162 33,41-20,51-49,-67 51,3-2,-4 1,28-24,5-7,1-5,8-4,5-6,4-6,8-9,4-8,9-10,6-7,10-9,7-7,6-8,3-4,6-5,4-3,-2 0,1 2,-7 7,-4 9,-13 10,-16 17,-15 16,-20 17,-22 23,-17 17,-23 23,-15 0,-28 38,-29 16,-30 21,-23 20,-17 20,-11 17,-2 11,-1 7,9 4,2 3,6-1,6-1,3-3,14-13,16-11,14-20,19-17,11-21,16-19,14-16,10-14,16-9,-9-12,9 0,20-30,8-7,14-15,14-12,11-12,13-11,4-2,13-9,4-6,7-3,4-10,6 1,9-7,5-4,11-5,4-4,2-2,0 3,-1 2,-6 9,-8 9,-13 14,-13 10,-16 14,-17 14,-17 10,-21 13</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2:57.169"/>
    </inkml:context>
    <inkml:brush xml:id="br0">
      <inkml:brushProperty name="width" value="0.05292" units="cm"/>
      <inkml:brushProperty name="height" value="0.05292" units="cm"/>
      <inkml:brushProperty name="color" value="#FF0000"/>
    </inkml:brush>
  </inkml:definitions>
  <inkml:trace contextRef="#ctx0" brushRef="#br0">9461 6422,'0'0,"0"0,0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8,4-8,0 0,0 0,0 0,0 0,0 0,0 0,0 0,0 0,0 0,0 0,0 0,0 0,0 0,0 0,0 0,0 0,0 0,0 0,0 0,0 0,0 0,0 0,0 0,0 0,0 0,0 0,0 0,0 0,0 0,0 0,0 0,0 0,0 0,0 0,0 0,0 0,0 0,0 0,0 0,0 0,0 0,0 0,0 0,0 0,0 0,0 0,0 0,0 0,0 0,0 0,0 0,0 0,0 0,0 0,0 0,0 0,0 0,0 0,0 0,0 0,0 0,0 0,11 0,-11 0,0 0,0 0,0 0,0 0,0 0,0 0,0 0,0 0,-1 16,1-16,0 0,0 0,0 0,0 0,0 0,0 0,0 0,9 14,-9-14,0 0,0 0,0 0,0 0,0 0,0 0,7 17,-7-17,0 0,0 0,0 0,0 0,0 0,0 19,0-19,0 0,0 0,0 0,0 0,17 21,-17-21,0 0,0 0,0 0,10 22,-10-22,0 0,0 0,11 22,-11-22,0 0,12 22,-12-22,15 23,-1 0,5 1,4 2,2 1,4-2,1 0,2 0,4 0,0-2,5 0,1-2,3-1,4-2,-3-2,5 1,-1 0,1-1,4 1,4 0,1 0,0-2,-1-1,4 0,-2-3,4-2,2 1,1-10,9 0,8-2,1 2,5 0,3-16,0 4,5-1,-2-3,2 1,1-2,3-3,-1 4,4-2,1-2,1 1,4-3,3-1,2-2,4-2,3-5,3-2,3 0,-1-2,0-3,-6 3,-4-1,-1 3,0 0,-1-2,3 0,1-3,-4 3,-5 0,-12 3,-10 5,-13 6,2-1,6 3,8-2,9-1,6 4,-4 1,-3 2,-4 4,-5 11,-3-10,-3 10,-3 8,-2 4,-3 2,-3 5,-3 5,-3 1,-4 1,-1 2,-5-1,-2 0,-1 2,-1 1,-3 0,1-1,-11-1,0 3,-1 0,-7-1,4 3,-4-1,-6-1,-1 0,-2-1,-1 1,2-1,-5-1,0-2,1 0,-4-1,3 3,0-1,-3 0,5 0,-10-2,-1 0,-3-1,0 0,1-3,-2-1,2 0,-10-2,12 2,-12-1,11 2,-10-6</inkml:trace>
  <inkml:trace contextRef="#ctx0" brushRef="#br0" timeOffset="4130">13146 14800,'0'0,"-133"101,133-101,-61 47,-59 46,6-7,11-9,8-10</inkml:trace>
  <inkml:trace contextRef="#ctx0" brushRef="#br0" timeOffset="5492">16812 10375,'0'0,"0"0,0 0,0 0,0 0,0 0,158-135,-88 78,3-6,117-111,-141 129,-3 0,3-6,51-53,7-7,9-7,2-3,-1-3,0-2,1 2,2 0,0-2,4 0,4-4,5-2,0 1,0-1,-3 8,-5 1,-4 6,-6 4,0 4,-4 7,-4 4,-5 10,-9 10,-12 10,-14 10,-15 14,-16 14,-12 10,-14 11,-10 9,-17 0,-15 16,-16 11,-19 17,-13 14,-12 15,-14 13,-8 11,-10 10,-7 7,-5 7,-5 5,-7 6,-11 7,-8 9,-9 7,-8 7,-2 3,1 0,2 2,5-4,6-4,0 0,4-6,8-3,5-2,13-8,12-8,15-13,18-17,21-17,14-17,21-21,15-16,12-15,14-16,15-11,13-17,17-16,17-18,16-16,14-13,14-15,10-10,7-9,8-8,10-6,11-10,11-7,4-8,5-9,7-2,0-2,4 0,2-1,2 2,5 1,-5 4,2 5,-4 8,-8 11,-8 10,-12 14,-11 13,-15 14,-19 15,-18 16,-24 16,-20 16,-22 12,-28 21,-18 0,-28 14,-28 21,-26 25,-21 20,-21 24,-14 18,-19 19,-13 13</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3:18.541"/>
    </inkml:context>
    <inkml:brush xml:id="br0">
      <inkml:brushProperty name="width" value="0.05292" units="cm"/>
      <inkml:brushProperty name="height" value="0.05292" units="cm"/>
      <inkml:brushProperty name="color" value="#FF0000"/>
    </inkml:brush>
  </inkml:definitions>
  <inkml:trace contextRef="#ctx0" brushRef="#br0">12034 9712,'0'0,"0"0,0 0,0 0,0 0,0 0,0 0,0 0,0 0,0 0,0 0,0 0,0 0,0 0,0 0,0 0,0 0,0 0,0 0,0 0,0 0,0 0,0 0,0 0,0 0,0 0,0 0,0 0,0 0,0 0,0 0,0 0,0 0,0 0,0 0,0 0,0 0,0 0,0 0,0 0,0 0,0 0,0 0,0 0,0 0,0 0,0 0,0 0,0 0,0 0,0 0,0 0,20 93,-20-93,0 0,0 0,0 0,10 14,-10-14,0 0,0 0,-1 16,1-16,0 0,16 34,-3 4,-1 5,1 5,0 6,0 8,0 10,0 4,2 4,3 4,3 1,7 0,6-2,1-4,7-2,1-5,1-7,2-11,-1-11,-2-11,-1-12,5-20,3 0,5-31,6-15,-1-19,-2-17,-9-17,-5-12,-10-7,4 0,-2-4,4-1,5-5,1-6,1 0,4-9,-1-5,3-7,1-8,-1-7,-3-1,-2 6,0 5,-2 12,-3 4,0 9,0 6,0 3,9 5,4 1,7 3,3 5,3 4,2 10,-3 10,1 11,-6 10,-2 8,-1 8,5 7,1 7,9 7,0 10,1 7,-1 12,-6 0,-2 22,-7 5,-5 6,-2 9,-5 6,-1 6,-2 6,-8 4,-5 7,-5 1,-10 3,0 4,-17-7,11 0,-11-1,1-3,-2-1,2-4,-2-3,1-3,0-7,0-9,0-4,-11-6,11-5,1-3,-20-5</inkml:trace>
  <inkml:trace contextRef="#ctx0" brushRef="#br0" timeOffset="2052">17382 8367,'0'0,"0"0,0 0,0 0,0 0,0 0,0 0,0 0,0 0,0 0,0 0,0 0,-50 121,50-121,0 0,0 0,1 22,-1-22,0 0,-20 33,20-33,-17 38,-22 41,-19 19,-20 20,-18 22,-22 21,-23 24,-31 20,-16 18,-4 19</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2T17:56:20.318"/>
    </inkml:context>
    <inkml:brush xml:id="br0">
      <inkml:brushProperty name="width" value="0.05292" units="cm"/>
      <inkml:brushProperty name="height" value="0.05292" units="cm"/>
      <inkml:brushProperty name="color" value="#FF0000"/>
    </inkml:brush>
  </inkml:definitions>
  <inkml:trace contextRef="#ctx0" brushRef="#br0">17249 12475,'0'0,"0"0,0 0,0 0,0 0,0 0,0 0,0 0,0 0,0 0,0 0,0 0,0 0,0 0,0 0,0 0,0 0,0 0,0 0,0 0,0 0,0 0,0 0,0 0,0 0,0 0,178 33,-178-33,62 16,11-1,7 3,14 8,11 7,11 11,8 5,1 9,7 3,0-7,5-11,0-13</inkml:trace>
  <inkml:trace contextRef="#ctx0" brushRef="#br0" timeOffset="11015">15656 14775,'0'0,"0"0,0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0,-19-10,19 10,0 0,0 0,0 0,0 0,0 0,0 0,0 0,0 0,0 0,0 0,0 0,0 0,0 0,0 0,0 0,0 0,0 0,0 0,0 0,0 0,0 0,0 0,0 0,0 0,0 0,0 0,0 0,0 0,0 0,0 0,0 0,0-10,0 10,0 0,0 0,0 0,0 0,0 0,0 0,0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 1,10-1,0 0,0 0,0 0,0 0,0 0,0 0,0 0,0 0,0 0,0 0,0 0,0 0,0 0,0 0,0 0,0 0,0 0,0 0,0 0,0 0,0 0,0 0,0 0,0 0,0 0,0 0,0 0,0 0,0 0,0 0,0 0,0 0,0 0,0 0,0 0,0-11,0 11,0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0,0-9,0 9,0 0,0 0,0 0,0 0,0 0,0 0,0 0,0 0,0 0,0 0,0 0,0 0,0 0,0 0,0 0,0 0,0 0,0 0,0 0,0 0,0 0,0 0,0 0,0 0,0 0,0 0,0 0,0 0,0 0,0 0,0 0,0 0,0 0,0 0,0 0,0 0,0 0,0 0,0 0,9 0,-9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0,9 9,-9-9,0 0,0 0,0 0,0 0,0 0,0 0,0 0,0 0,0 0,0 0,0 0,0 0,0 0,0 0,0 0,0 0,0 0,0 0,0 0,0 0,0 0,0 0,9 8,-9-8,0 0,0 0,0 0,0 0,0 0,0 0,0 0,0 0,0 0,0 0,0 0,0 0,0 0,0 0,0 0,0 0,0 0,0 0,0 0,14 11,-14-11,0 0,0 0,0 0,0 0,0 0,0 0,0 0,8 0,-8 0,0 0,0 0,0 0,0 0,0 0,0 0,0 15,0-15,0 0,0 0,0 0,0 0,0 0,15 9,-15-9,0 0,0 0,0 0,0 0,0 9,0-9,0 0,0 0,0 0,14 9,-14-9,0 0,0 0,11 11,-11-11,0 0,15 12,-15-12</inkml:trace>
  <inkml:trace contextRef="#ctx0" brushRef="#br0" timeOffset="11879">15614 14732,'0'0,"0"0,0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0,10-32,-10 32,0 0,0 0,0 0,0 0,0 0,0 0,0 0,0 0,0 0,0 0,0 0,0 0,0 0,0 0,0 0,0 0,12-2,-12 2,0 0,0 0,0 0,0 0,9 0,-9 0,0 0,0 0,0 0,8 0,-8 0,0 0,0 0,9 0,-9 0,0 0,0 0,0 0</inkml:trace>
  <inkml:trace contextRef="#ctx0" brushRef="#br0" timeOffset="16283">15477 14694,'0'0,"0"0,0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0,-1-17,1 17,0 0,0 0,0 0,0 0,0 0,0 0,0 0,0 0,0 0,0 0,0 0,0 0,0 0,0 0,0 0,0 0,0 0,0 0,0 0,0 0,0 0,0 0,0 0,0 0,0 0,0 0,0 0,0 0,0 0,0 0,0 0,0 0,0 0,0 0,0 0,0 0,0 0,-16 0,16 0,0 0,0 0,0 0,0 0,0 0,0 0,-17 16,17-16,0 0,0 0,0 0,0 0,0 0,-28 11,28-11,0 0,0 0,0 0,0 0,-30 15,30-15,0 0,0 0,0 0,-29 20,29-20,0 0,0 0,-22 25,22-25,0 0,-12 29,12-29,1 34,24 3,14 0,14-4,12-8,5-3,-2-9,-8-14,-12 0,-14 1,-11-18,-15-8,-8-9,-28-8,-9-4,-11 1,-8 5,3 10,11 13,20 18,22 13</inkml:trace>
  <inkml:trace contextRef="#ctx0" brushRef="#br0" timeOffset="18465">16119 13030,'0'0,"0"0,0 0,0 0,0 0,0 0,0 0,0 0,0 0,0 0,0 0,0 0,0 0,0 0,0 0,0 0,0 0,0 0,0 0,0 0,0 0,0 0,0 0,0 0,0 0,0 0,0 0,0 0,0 0,0 0,0 0,0 0,0 0,0 0,0 0,0 0,0 0,0 0,0 0,0 0,0 0,0 0,0 0,0 0,0 0,0 0,0 0,0 0,0 0,0 0,0 0,0 0,0 0,0 0,0 0,0 0,0 0,0 0,0 0,0 0,0 0,0 0,0 0,0 0,0 0,0 0,0 0,0 0,0 0,0 0,0 0,0 0,0 0,0 0,0 0,-164 92,164-92,-1 42,0 2,9 5,11-6,7-7,5-4,0-8,5-6,0-8,2-11,3 0,-6-21,-4 1,-9-6,-13-1,-8-7,-12 1,-9-2,-11-1,-8 1,-3 5,2 3,5 4,9 4</inkml:trace>
  <inkml:trace contextRef="#ctx0" brushRef="#br0" timeOffset="19897">17593 10542,'0'0,"0"0,0 0,0 0,0 0,0 0,0 0,0 0,0 0,0 0,0 0,0 0,0 0,-86 94,86-94,-22 65,22-41,8-2,1 2,14 24,14 1,11-2,10-5,9-7,3-11,-3-9,0-17,-13 2,-10-15,-15-12,-14-14,-14-12,-17-9,-21 1,-15 8,-9 12,-1 15,9 12</inkml:trace>
  <inkml:trace contextRef="#ctx0" brushRef="#br0" timeOffset="28868">13112 10918,'0'0,"0"0,0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0,-28-13,28 13,0 0,0 0,0 0,0 0,0 0,0 0,0 0,0 0,0 0,0 0,0 0,0 0,0 0,0 0,0 0,0 0,0 0,0 0,0 0,0 0,0 0,0 0,0 0,0 0,0 0,0 0,0 0,0 0,0 0,0 0,0 0,0 0,0 0,0 0,0 0,0 0,-12 1,12-1,0 0,0 0,0 0,0 0,0 0,-21 12,21-12,0 0,0 0,0 0,0 0,-27 13,27-13,0 0,0 0,0 0,-31 18,31-18,0 0,0 0,-28 18,28-18,0 0,-20 20,20-20,-13 21,13 5,0-2,19 0,6-4,10-10,9-11,5 1,0-1,-2-16,-4-2,-10-7,-8-5,-12-6,-22-2,-17 1,-14 8,-9 14,5 17</inkml:trace>
  <inkml:trace contextRef="#ctx0" brushRef="#br0" timeOffset="34169">15096 8537,'0'0,"0"0,0 0,0 0,0 0,0 0,0 0,0 0,0 0,0 0,0 0,0 0,0 0,0 0,0 0,0 0,0 0,0 0,0 0,0 0,0 0,0 0,0 0,0 0,0 0,0 0,0 0,0 0,0 0,0 0,0 0,0 0,0 0,0 0,0 0,0 0,0 0,0 0,0 0,0 0,0 0,0 0,0 0,0 0,0 0,0 0,0 0,0 0,93 73,-93-73,0 0,0 0,13 28,-13-28,0 0,16 39,-16-39,15 43,-5-1,-10-3,-1-5,2-3,-1-4,-13-3,13-3</inkml:trace>
  <inkml:trace contextRef="#ctx0" brushRef="#br0" timeOffset="43989">11749 9901,'0'0,"0"0,0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0,-33-4,33 4,0 0,0 0,0 0,0 0,0 0,0 0,0 0,0 0,0 0,0 0,0 0,0 0,0 0,0 0,0 0,0 0,0 0,0 0,0 0,0 0,0 0,0 0,0 0,0 0,0 0,0 0,0 0,0 0,0 0,0 0,0 0,0 0,0 0,0 0,0 0,0 0,0 0,0 0,0 0,0 0,0 0,0 0,0 0,0 0,-12 15,12-15,0 0,0 0,0 0,0 0,0 0,0 0,0 0,-13 12,13-12,-18 14,18-14,0 0,0 0,0 0,0 0,0 0,-17 16,17-16,0 0,0 0,0 0,0 0,-17 15,17-15,0 0,0 0,0 0,-12 17,12-17,0 0,0 0,-1 18,1-18,0 0,0 21,0-21,0 22,23 0,13 1,15-5,13-5,1-13,-3 0,-13-11,-16-9,-10-3,-9-4,-14-4,-7 2,-16-2,-14 3,-2 3,2 9,1 16,9-11</inkml:trace>
  <inkml:trace contextRef="#ctx0" brushRef="#br0" timeOffset="62924">12798 7769,'0'0,"0"0,0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79,17-79,0 0,0 0,-21 32,21-32,0 0,-21 35,21-35,-22 37,3 0,19-37,-14 35,2 0,0 2,4-1,7 2,-9 2,10 4,0 3,8 2,5 1,4-3,5 2,4-3,4-5,8-2,8-3,8-6,9-5,10-3,5-6,3-3,3-1,-3-4,2-9,13 14,1-15,-3 12,1-11,-10 10,-4-10,3 0,0 11,-2-12,-1 9,-5-8,-2 9,-3-10,-2 21,0-4,-4 9,-5 3,-9 8,-6 8,-11 4,-9 3</inkml:trace>
  <inkml:trace contextRef="#ctx0" brushRef="#br0" timeOffset="64089">13578 7969,'0'0,"0"0,0 0,0 0,0 0,0 0,0 0,0 0,0 0,0 0,0 0,0 0,0 0,0 0,0 0,0 0,0 0,0 0,0 0,0 0,0 0,0 0,0 0,0 0,0 0,0 0,0 0,0 0,0 0,0 0,0 0,0 0,0 0,0 0,0 0,0 0,0 0,0 0,0 0,0 0,0 0,0 0,0 0,0 0,0 0,0 0,0 0,0 0,0 0,0 0,0 0,0 0,0 0,0 0,0 0,0 0,0 0,0 0,0 0,0 0,0 0,-17-106,17 106,0 0,0 0,0 0,0 0,0 0,0 0,0 0,0 0,0 0,0 0,0 0,-2-20,2 20,0 0,0 0,0 0,0 0,0 0,0 0,0 0,0 0,0 0,0 0,0 0,0 0,0 0,0 0,0 0,-3-41,3 41,0 0,0 0,0 0,0 0,0 0,0 0,0 0,0 0,0 0,0 0,0 0,0 0,0 0,0 0,0 0,0 0,0 0,0 0,0 0,0 0,0 0,0 0,0 0,0 0,0 0,0 0,0 0,0 0,0 0,0 0,0 0,0 0,0 0,0 0,0 0,0 0,0 0,0 0,0 0,0 0,0 0,0 0,0 0,0 0,0 0,0 0,0 0,0 0,0 0,0 0,0 0,0 0,0 0,0 0,0 0,0-10,0 10,0 0,0 0,0 0,0 0,0 0,0 0,0 0,0 0,0 0,0 0,12 0,-12 0,0 0,0 0,0 0,0 0,0 0,0 0,0 0,0 0,0 0,12 0,-12 0,0 0,0 0,0 0,0 0,0 0,0 0,0 0,0 0,11 12,-11-12,0 0,0 0,0 0,0 0,0 0,0 0,0 0,12 20,-12-20,0 0,0 0,0 0,0 0,0 0,0 0,0 26,0-26,0 0,0 0,0 0,0 0,0 0,14 39,-14-39,0 0,0 0,0 0,0 0,0 47,0-47,0 0,0 0,0 0,-1 59,1-59,0 0,0 0,0 62,0-62,0 0,-1 65,1-65,0 67,-1 2,1-69,-12 66,11 0,-13-2,3 1,-4-1,-2-3,-6-1,-3-4,-1-8,-8-6,-5-9,-14-5,-14-7,-12-6,-6-4,-2-11,-1 14,1-14,1 2,5-20,1 0,5-5,8-4,4-4,4 5,2-5,5 2,-1 0,4-2,0 1,-3 3,-1 2,2 3,3 8,9 2,2 12,4-10,2 10,-2 23,-5 3,-4 8,-2 8,-7 6,1 3,-1 3,3-2,7-2</inkml:trace>
  <inkml:trace contextRef="#ctx0" brushRef="#br0" timeOffset="99361">13882 6717,'0'0,"0"0,0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51,-5-51,0 0,0 0,0 0,0 0,-1 21,1-21,0 0,0 0,0 0,0 29,0-29,0 0,0 0,0 34,0-34,0 0,0 36,0-36,0 37,0-1,-1-4</inkml:trace>
  <inkml:trace contextRef="#ctx0" brushRef="#br0" timeOffset="116345">8009 9886,'0'0,"0"0,0 0,0 0,0 0,0 0,0 0,0 0,0 0,0 0,0 0,0 0,0 0,0 0,0 0,0 0,0 0,0 0,0 0,0 0,0 0,0 0,0 0,0 0,0 0,0 0,0 0,0 0,0 0,0 0,0 0,0 0,0 0,0 0,0 0,0 0,0 0,0 0,0 0,0 0,0 0,0 0,0 0,0 0,0 0,0 0,0 0,0 0,0 0,0 0,0 0,0 0,0 0,0 0,0 0,0 0,0 0,0 0,0 0,0 0,0 0,0 0,0 0,0 0,0 0,0 0,0 0,0 0,0 0,0 0,0 0,0 0,0 0,0 0,3 19,-3-19,0 0,0 0,0 0,0 0,0 0,-21 16,21-16,0 0,0 0,0 0,0 0,-15 23,15-23,0 0,0 0,0 0,-13 31,13-31,0 0,0 0,-10 37,10-37,0 0,-1 41,1-41,17 40,10-5,12-11,2-9,5-14,-4-1,-7-13,-4-10,-11-6,-10-6,-9-7,-11-2,-11 2,-8 8,0 11,8 13,4 10,17 0,0 0</inkml:trace>
  <inkml:trace contextRef="#ctx0" brushRef="#br0" timeOffset="118044">9989 9950,'0'0,"0"0,0 0,0 0,0 0,0 0,0 0,0 0,0 0,0 0,0 0,0 0,0 0,0 0,0 0,0 0,0 0,0 0,0 0,0 0,0 0,0 0,0 0,0 0,0 0,-60 111,60-111,0 0,0 0,-9 20,9-20,0 0,0 22,0-22,-12 22,12 21,-2 0,2-1,31-5,3-9,15-11,10-6,11-11,-6-10,-11-9,-13-11,-20-11,-19-6,-16-3,-20 4,-13 8,-9 12,0 5,8 7,8 3,11 1</inkml:trace>
  <inkml:trace contextRef="#ctx0" brushRef="#br0" timeOffset="119444">9361 7333,'0'0,"0"0,0 0,0 0,0 0,0 0,0 0,0 0,0 0,0 0,0 0,0 0,0 0,40 98,-40-98,0 0,0 0,0 0,-1 17,1-17,0 0,0 0,11 20,-11-20,0 0,0 22,0-22,-1 46,0 9,-11 11,11 6</inkml:trace>
  <inkml:trace contextRef="#ctx0" brushRef="#br0" timeOffset="154113">10966 5627,'0'0,"0"0,0 0,0 0,0 0,0 0,0 0,0 0,0 0,0 0,0 0,0 0,0 0,0 0,0 0,0 0,0 0,0 0,0 0,0 0,0 0,0 0,0 0,0 0,0 0,0 0,0 0,0 0,0 0,0 0,0 0,0 0,0 0,0 0,0 0,0 0,0 0,0 0,0 0,0 0,0 0,0 0,0 0,0 0,0 0,0 0,0 0,0 0,0 0,0 0,0 0,0 0,0 0,0 0,0 0,0 0,0 0,0 0,0 0,0 0,0 0,0 0,0 0,0 0,165-55,-142 42,3 1,-26 12,28-12,1 2,2 10,-1-11,-5 11,-6 0,-7 9,-12 3,0 7,-26 4,-6 4,-6 0,-1-1,3-2,6-5,11 1,9-6,10-3,31-3,12-8,15-1,7-1,-1 2,-4 0,-10-7,-8 7,-14-1</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36:32.234"/>
    </inkml:context>
    <inkml:brush xml:id="br0">
      <inkml:brushProperty name="width" value="0.05292" units="cm"/>
      <inkml:brushProperty name="height" value="0.05292" units="cm"/>
      <inkml:brushProperty name="color" value="#FF0000"/>
    </inkml:brush>
  </inkml:definitions>
  <inkml:trace contextRef="#ctx0" brushRef="#br0">6557 9765,'0'0,"0"0,0 0,0 0,0 0,0 0,0 0,0 0,0 0,0 0,0 0,0 0,0 0,0 0,0 0,0 0,0 0,0 0,0 0,0 0,0 0,0 0,0 0,0 0,0 0,0 0,0 0,0 0,0 0,0 0,0 0,0 0,0 0,0 0,0 0,0 0,0 0,79-118,-79 118,33-78,8-12,9-18,6-14,8-13,4-8,8-6,6-1,3-8,12-3,4-16,8-10,14-10,8-9,7-4,9 4,4 2,1 8,7 7,-2 3,-1 8,1 9,-1 9,-6 17,-9 11,-12 16,-14 18,-17 21,-17 15,-16 22,-20 13,-13 18,-16 9,-17 36,-24 17,-30 27,-31 32,-34 23,-32 27,-18 18,-16 20,-8 8,-2 9,-3 4,-6 5,-6 13,-8 16,1 12,5 9,9 1,18-4,16-9,22-19,25-26,17-26,20-32,20-28,16-30,22-33,16-30,11-22,24-18,13-37,15-23,22-40,13-37,14-34,17-28,12-30,14-16,18-14,18-15,15-4,15-4,12 1,11 4,7 15,2 14,-3 18,-13 15</inkml:trace>
  <inkml:trace contextRef="#ctx0" brushRef="#br0" timeOffset="10499">11003 7520,'0'0,"0"0,0 0,0 0,0 0,0 0,0 0,0 0,0 0,0 0,0 0,0 0,0 0,0 0,42 123,-42-123,-2 73,10 4,-9-6,10-14,-9-20,0-21,0-16,10-18,-12-11</inkml:trace>
  <inkml:trace contextRef="#ctx0" brushRef="#br0" timeOffset="11134">11132 7480,'0'0,"0"0,0 0,0 0,0 0,0 0,0 0,0 0,0 0,0 0,0 0,0 0,0 0,0 0,0 0,0 0,0 0,0 0,0 0,0 0,0 0,0 0,0 0,0 0,0 0,0 0,0 0,0 0,0 0,0 0,0 0,111-67,-111 67,0 0,26-25,-26 25,29-24,5 5,1 5,-3 5,-2 9,-2-1,-5 1,-7 12,-4 0,-13 5,1 5,0 3,-13-1,3-1,0-5,10-6,-12-2,12-10,0 0,0 8,17-8,0 0,7 0,3 7,1-7,-1 10,-2 0,-3 3,-5 6,-10 4,-7 4,-10 7,-18 7,-10 3,-14 1,-6-3,-2-4,-2-7,4-10</inkml:trace>
  <inkml:trace contextRef="#ctx0" brushRef="#br0" timeOffset="55317">11760 7364,'0'0,"0"0,0 0,0 0,0 0,0 0,0 0,0 0,0 0,0 0,0 0,0 0,0 0,0 0,0 0,0 0,0 0,101-100,-101 100,0 0,0 0,0 0,0 0,1-8,-1 8,0 0,0 0,0 0,10-9,-10 9,0 0,0 0,0-8,0 8,0 0,11-18,-11 18,1-19,-1-2,-11-1,-8 3,-5 0,-11 2,-6 5,-12 12,-7-9,-10 9,-4 17,-2 0,-3 4,4 5,-2 5,3 4,3 9,3 6,2 11,1 7,7 4,8 6,12 0,8 1,11-3,18-1,-1-1,16-5,12-2,13-8,9-8,17-7,12-4,10-11,11-8,8-8,3-14,6 0,1-19,-2-8,-3-6,-9-8,-8-8,-15-6,-10-8,-15-4,-13-6,-9-6,-15-10,-15-6,0-7,-22-1,-16 5,-15 8,-18 9,-17 13,-14 14,-7 17,-11 18,-6 20,-6 14</inkml:trace>
  <inkml:trace contextRef="#ctx0" brushRef="#br0" timeOffset="84903">10275 9408,'0'0,"0"0,0 0,0 0,0 0,0 0,0 0,0 0,0 0,0 0,0 0,0 0,0 0,0 0,0 0,187-73,-174 60,0 5,-5 8,7-17,-15 17,0 0,0 8,-30 12,-2 10,-9 5,-4 7,-11 2,-10 5,-12 6,-12 7,-4 2,-7 5,-1 3,3 0,6-3,11-7,10-7,11-12,17-10,15-14,13-8,16-11,0 0,23-18,13-10,17-17,18-14,15-9,17-14,10-1,13-6,3 1,-1 4,0 5,-8 4,-5 7,-4 5,-1 5,-8 6,-3 5,-10 7,-19 10,-21 9,-23 9,-26 12,0 15,-31 11,-13 12,-23 16,-15 6,-14 10,-16 9,-11 7,-17 9,-6 7,1 1,-1 4,6-3,12-4,15-7,21-9,20-16,22-17,21-21,14-12,15-18,0 0,26-19,10-9,21-17,21-13,14-17,23-11,14-11,9-5,6 1,-8 9,-10 9,-15 16,-17 10,-13 15,-12 7,-19 12,-15 6,-15 8,-20 9,-8 0,-27 20,-27 12,-35 21,-23 15,-23 16,-10 14,-9 14,-6 7,6 5</inkml:trace>
  <inkml:trace contextRef="#ctx0" brushRef="#br0" timeOffset="87662">6389 7244,'0'0,"0"0,0 0,0 0,0 0,0 0,0 0,0 0,0 0,0 0,0 0,0 0,0 0,0 0,0 0,0 0,0 0,0 0,0 0,0 0,0 0,0 0,0 0,0 0,0 0,0 0,0 0,0 0,0 0,0 0,0 0,0 0,0 0,0 0,0 0,0 0,0 0,0 0,0 0,0 0,0 0,0 0,0 0,0 0,0 0,0 0,0 0,0 0,0 0,0 0,0 0,0 0,0 0,0 0,0 0,0 0,0 0,0 0,0 0,0 0,0 0,0 0,0 0,0 0,0 0,0 0,0 0,0 0,0 0,0 0,0 0,0 0,0 0,0 0,0 0,0 0,0 0,0 0,0 0,0 0,0 0,0 0,0 0,0 0,0 0,0 0,0 0,0 0,0 0,0 0,17 10,-17-10,0 0,0 0,0 0,0 0,0 0,0 0,0 0,0 0,0 0,0 0,0 0,0 0,0 0,0 0,0 0,0 0,0 0,0 0,0 0,0 0,0 0,0 0,0 0,10-9,-10 9,0 0,0 0,0 0,0 0,0 0,0 0,0 0,0 0,0 0,0 0,0 0,0 0,0 0,0 0,0 0,0 0,0 0,0 0,0 0,10 0,-10 0,0 0,0 0,0 0,0 0,0 0,0 0,0 0,0 0,0 0,0 0,0 0,0 0,0 0,0 0,0 0,15 13,-15-13,0 0,0 0,0 0,0 0,0 0,17 12,-17-12,0 0,0 0,0 0,0 0,17 13,-17-13,0 0,0 0,0 0,23 14,-23-14,0 0,0 0,29 16,-29-16,0 0,30 15,-30-15,31 14,6-2,0-2,7-11,0 1,5 0,0-14,3-2,2-4,1-4,2-1,0-5,3-3,-1-9,3-5,-2-8,1-4,1-6,-2-6,3 0,-8-3,2-2,-3 0,-2-4,0-3,4-5,-7-5,6 0,-2-2,-6 3,6-2,-2 4,2 0,1-1,2 3,6-4,3 2,7-1,5 3,8 4,3 5,4 4,-2 4,2 5,2 5,-2 5,4 7,3 6,3 5,6 6,-1 5,1 7,-5 4,-2 16,1-1,-3 0,-4 28,-4 4,-10 9,-7 8,-10 10,-7 8,-5 6,-9 8,-4 4,-3 9,-4 3,-6 3,-11 3,-18 14,0 2,-13 1,-9 5,-6-12,-4-1,-2 1,-8-3,-4-1,-9-3,-5-5,-1-3,-1-2,0-3,1-1,1-5,-4-4,-1 0,6-5,-9-6,1 1,-7-9,-6-3,7-3,1-3,9-4,7-6,6-1,7-3,1-2,1-1,7-3,2-1,5-3,7-2,3-2,2-4,5-1,2-1,11 0,0 1,-10-2,9 1,0 3,1 1,0 0,0 1,13-1,0-1,0 0,3-1,-2-2,2-4</inkml:trace>
  <inkml:trace contextRef="#ctx0" brushRef="#br0" timeOffset="108568">9412 9064,'0'0,"0"0,0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0,50-29,-50 29,0 0,0 0,40-21,-40 21,0 0,45-21,-45 21,51-22,3-1,3-1,5-3,4 2,2-3,5 1,7-6,5 0,7 1,-1 1,7 3,-5 6,-2 1,0 4,3 5,-7 2,5 10,-2 0,-10-1,-3 12,-9 7,-8 2,-7 8,-6 0,-3 3,-4 4,-6 3,-3 0,-8 5,-2 0,-4-1,-5 3,-3 0,-10 2,0-1,-8 2,-8-1,-7 1,-8-1,-8-1,0 1,0-2,-3-2,6 0,1 2,-1-1,2 1,-2-3,2-5,-2-2,4-1,7 2,8 5,18 6,-2 0,2 1,27-4,14-1,12-4,19-10,-1-18</inkml:trace>
  <inkml:trace contextRef="#ctx0" brushRef="#br0" timeOffset="117339">11742 10829,'0'0,"0"0,0 0,0 0,0 0,0 0,0 0,0 0,0 0,0 0,0 0,0 0,0 0,0 0,0 0,0 0,0 0,0 0,0 0,0 0,0 0,0 0,0 0,0 0,0 0,0 0,0 0,0 0,0 0,0 0,0 0,0 0,0 0,0 0,0 0,0 0,0 0,0 0,0 0,0 0,0 0,0 0,0 0,0 0,0 0,0 0,0 0,0 0,0 0,0 0,0 0,0 0,0 0,0 0,0 0,0 0,0 0,0 0,0 0,0 0,0 0,0 0,0 0,0 0,0 0,0 0,0 0,0 0,0 0,0 0,0 0,0 0,0 0,0 0,0 0,0 0,0 0,0 0,0 0,0 0,0 0,0 0,0 0,0 0,0 0,0 0,0 0,0 0,0 0,78 58,-78-58,0 0,0 0,0 0,0 0,0 0,0 0,0 0,0 9,0-9,0 0,0 0,0 0,0 0,0 0,0 0,12 0,-12 0,0 0,0 0,0 0,0 0,0 0,0 18,0-18,0 0,0 0,0 0,0 0,16 11,-16-11,0 0,0 0,0 0,9 12,-9-12,0 0,0 0,8 15,-8-15,0 0,8 14,-8-14,9 14,-1 3,5 1,1 2,3 5,1 0,1 2,1 4,0-1,0 1,0 0,-2 1,6 4,2 5,-1 4,4 3,3 5,-3-2,8 5,-1 1,1-4,4 4,1-3,-3-1,5 2,4 1,3 1,3-2,0-2,-1-3,1-3,1-1,1-4,-2-5,3-1,-2-6,-1-3,2-2,-1-2,2-4,1-1,4-4,-1-6,2-8,1 11,-1-12,-1 1,0-2,2-11,0 3,5-5,3-2,5-4,0-2,-3 2,-4-1,-9 1,4 0,1-1,6-9,8 0,8-10,3-5,2-4,-3-3,-6-2,1-4,-5-5,2-6,2-11,-3-4,2-5,-3-4,-8-1,-3 0,-3-3,-3-4,-4-4,2-11,-2-11,-2-6,-7-9,-10-2,-9-1,-5-2,-9 3,-3-2,-10-5,8-3,-9-5,-4-3,-19 0,0 1,-6 1,-3 2,-6 2,-4 1,-5-1,-10-3,-11 0,-10-1,-6 1,-10 4,-10 1,-8 2,-7 4,-1 6,-4 6,-3 5,0 6,-4 7,-1 5,2 11,0 6,-5 6,5 12,-5 6,-1 6,-1 11,0 6,-2 9,3 6,1 11,3 9,3 16,7 0,5 0,6 20,6 4,3 4,8 7,0 7,9 3,1 3,0 5,9 0,5 3,7 0,8 1,6-2,5 2,5 0,8 3,3-1,8 5,0-4,2 2,1-1,1 0,12-1,-12-1,11-4,1 1,1 0,-2 2,1 4,8 3,-8 3,15 2,-6-3,1-6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3:29.396"/>
    </inkml:context>
    <inkml:brush xml:id="br0">
      <inkml:brushProperty name="width" value="0.05292" units="cm"/>
      <inkml:brushProperty name="height" value="0.05292" units="cm"/>
      <inkml:brushProperty name="color" value="#FF0000"/>
    </inkml:brush>
  </inkml:definitions>
  <inkml:trace contextRef="#ctx0" brushRef="#br0">19742 16100,'0'0,"0"0,0 0,0 0,0 0,0 0,0 0,172 45,-172-45,56-1,8 1,2 0,0-1,-1 9,-2-9,-1 12,5-10,-5 9,1-12,-4 2,4 0,1 0,1 0,5 0,-4-1,2 2,1-2,2 1,2 0,0 0,-1-1,2 1,-8 0,4 1,0 7,-5-9,2 1,-5 0,-1 1,-6-1,-2-1,-5 0,-5 1,-1 1,-6-1,-4 0,-1-9,0 9,-4 0,-3-12,-4 1,-6 3,-5-2,-9-5,8-1,-8-11</inkml:trace>
  <inkml:trace contextRef="#ctx0" brushRef="#br0" timeOffset="518.0518">20304 16712,'0'0,"0"0,0 0,0 0,0 0,0 0,0 0,0 0,0 0,0 0,0 0,0 0,0 0,0 0,0 0,0 0,0 0,0 0,0 0,0 0,0 0,0 0,0 0,0 0,0 0,0 0,0 0,0 0,0 0,0 0,0 0,0 0,0 0,0 0,0 0,0 0,0 0,0 0,0 0,0 0,0 0,0 0,0 0,0 0,0 0,0 0,0 0,0 0,0 0,0 0,0 0,0 0,0 0,0 0,0 0,0 0,0 0,0 0,0 0,0 0,0 0,0 0,0 0,0 0,0 0</inkml:trace>
  <inkml:trace contextRef="#ctx0" brushRef="#br0" timeOffset="1377.1377">19884 17276,'0'0,"0"0,0 0,0 0,0 0,0 0,0 0,0 0,0 0,0 0,0 0,0 0,0 0,0 0,0 0,0 0,0 0,0 0,0 0,0 0,0 0,0 0,0 0,0 0,0 0,0 0,0 0,0 0,0 0,0 0,0 0,0 0,0 0,0 0,0 0,0 0,0 0,0 0,0 0,0 0,0 0,0 0,0 0,0 0,0 0,0 0,-54 92,54-92,0 0,0 0,0 0,0 0,0 0,0 0,0 0,0 0,0 0,0 0,0 0,0 9,0-9,0 0,0 0,0 0,0 0,0 0,0 0,0 0,0 0,0 0,0 0,0 0,0 0,0 0,0 0,0 0,0 0,0 0,0 0,0 0,0 0,0 0,0 0,0 0,0 0,0 0,0 0,0 0,0 0,0 0,0 0,0 0,0 11,0-11,0 0,0 0,0 0,0 0,0 0,0 0,0 0,0 0,0 0,0 0,0 0,0 0,0 0,0 0,0 0,0 0,0 0,0 0,0 0,0 0,0 0,0 0,0 0,0 0,0 0,0 0,0 0,0 0,0 10,0-10,0 0,0 0,0 0,-11 8,11-8,0 0,0 0,-9 12,9-12,0 0,0 15,0-15,-14 15,14 3,-12 2,12-1,0-1,0 0,1-1,12 0,-2-1,2 1,0 2,3 5,0 4,3-2,4 0,-2-4,1-2,1 1,-2 3,-6 16,-14 33,-22 36,-6 13</inkml:trace>
  <inkml:trace contextRef="#ctx0" brushRef="#br0" timeOffset="2809.2809">19631 4806,'0'0,"0"0,0 0,0 0,0 0,0 0,0 0,0 0,0 0,0 0,0 0,0 0,0 0,0 0,0 0,0 0,0 0,0 0,0 0,0 0,0 0,0 0,0 0,0 0,0 0,0 0,0 0,0 0,0 0,0 0,0 0,0 0,0 0,0 0,0 0,0 0,0 0,-12 108,12-108,0 0,0 0,0 0,0 0,0 0,0 0,0 0,0 0,0 16,0-16,0 0,0 0,0 0,0 0,0 0,0 0,0 0,12 13,-12-13,0 0,0 0,0 0,0 0,0 0,0 0,12 16,-12-16,0 0,0 0,0 0,7 11,-7-11,0 0,0 0,0 0,0 0,0 9,0-9,0 0,0 0,0 0,14 0,-14 0,0 0,0 0,0 12,0-12,0 0,9 0,-9 0,9 17,2 6,1 8,-1 10,-1 5,0 3,1-2,1 1,3-2,-3 0,-4-3,3 0,-11-1,22 3,-8 4,-1 1,2 4,-2 5,1 1,5 1,-1 1,-2-4,-4-3,2-3,-4-4,2-1,0 5,-2 0,2 5,-1 2,-1-3,1 0,0-5,-2-4,-9-4,13-4,-12-1,-1 0,2 1,10 4,-12 1,12 4,-3 6,4 7,4 12,7 17,13 18,6 21,10 10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38:49.697"/>
    </inkml:context>
    <inkml:brush xml:id="br0">
      <inkml:brushProperty name="width" value="0.05292" units="cm"/>
      <inkml:brushProperty name="height" value="0.05292" units="cm"/>
      <inkml:brushProperty name="color" value="#FF0000"/>
    </inkml:brush>
  </inkml:definitions>
  <inkml:trace contextRef="#ctx0" brushRef="#br0">4916 7011,'0'0,"0"0,0 0,0 0,0 0,0 0,0 0,0 0,0 0,0 0,0 0,0 0,0 0,0 0,0 0,0 0,-124-140,124 140,0 0,0 0,0 0,0 0,0 0,0 0,0 0,0 0,0 0,0 0,0 0,0 0,0 0,13-13,-13 13,0 0,0 0,0 0,0 0,13 0,-13 0,0 0,0 0,0 0,30-18,-30 18,0 0,0 0,43-9,-43 9,0 0,59 0,-59 0,79-13,17 13,21-9,18 6,13-7,13 9,-1-1,-1 2,-16 10,-18 8,-26 1,-35 2,-36 1,-37-1,-41 0,-41 0,-37 1,-36 2,-29 6,-17 8,-10 9,5 10,18 5,25-2,35-6,38-9,40-10,35-8,37-9,37-8,41-11,39-13,37-10,26-4,15 4,9 3,-5 5,-9 15,-17 0,-29 1,-23 9,-41 0,-35 0,-35 1,-37 1,-35 3,-43 1,-39 6,-38 1,-28 7,-25 6,-8 10,3 9,12 6,31 0,36-6,48-13,48-12,50-9,39-11,57-8,51-15,45-11,35-2,21 7,13 8,6 12,-9 15,-15 8,-29 6,-31 7,-38-1,-37-3,-43-5,-36-4,-44-4,-40 0,-47-2,-48-1,-38-1,-39 3,-22 8,-17 14,-15 8,7 14,21 8,40-5,67-7,73-9,74-2,96-1,72 8,67 0</inkml:trace>
  <inkml:trace contextRef="#ctx0" brushRef="#br0" timeOffset="14440">3472 10957,'0'0,"0"0,0 0,0 0,0 0,0 0,0 0,0 0,0 0,0 0,0 0,0 0,0 0,0 0,0 0,0 0,0 0,0 0,0 0,0 0,0 0,0 0,0 0,0 0,0 0,0 0,0 0,0 0,0 0,0 0,0 0,0 0,0 0,0 0,0 0,0 0,0 0,0 0,0 0,0 0,0 0,0 0,0 0,0 0,0 0,0 0,0 0,0 0,0 0,0 0,0 0,0 0,0 0,0 0,0 0,0 0,0 0,0 0,0 0,0 0,0 0,0 0,0 0,0 0,0 0,0 0,0 0,0 0,0 0,0 0,0 0,0 0,0 0,0 0,0 0,0 0,0 0,0 0,0 0,0 0,0 0,0 0,0 0,31-8,-31 8,0 0,0 0,0 0,0 0,0 0,0 0,0 0,13-10,-13 10,0 0,0 0,0 0,0 0,0 0,0 0,12-14,-12 14,0 0,0 0,0 0,0 0,0 0,11-13,-11 13,0 0,0 0,0 0,0 0,15-15,-15 15,0 0,0 0,0 0,16-16,-16 16,0 0,0 0,19-16,-19 16,0 0,19-19,-19 19,23-22,1-3,5-1,6-7,2-2,5-3,7-5,3-6,6-1,3-4,2 0,2 0,0-1,1 0,6-1,3-3,3-1,4-1,1-2,0 2,-4 3,1 1,-7 7,-5 1,-10 5,-3 4,-11 6,-3 6,-9 6,-10 5,-5 5,-8 12,-9-10,0 10,0 0,0 0,0 0,0 0,0 0,0 0,0 0,0 0,0 0,0 0,0 0,0 0,0 0,0 0,0 0,0 0,-14 0</inkml:trace>
  <inkml:trace contextRef="#ctx0" brushRef="#br0" timeOffset="23958">3852 9688,'0'0,"0"0,0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 34,-12-34,0 0,0 0,0 0,0 0,0 0,0 0,0 0,0 0,0 0,0 0,0 10,0-10,0 0,0 0,0 0,0 0,0 0,0 0,0 0,0 0,0 0,14 0,-14 0,0 0,0 0,0 0,0 0,0 0,0 0,0 0,0 0,-1 16,1-16,0 0,0 0,0 0,0 0,0 0,0 0,0 0,16 10,-16-10,0 0,0 0,0 0,0 0,0 0,0 0,8 10,-8-10,0 0,0 0,0 0,0 0,0 0,9 10,-9-10,0 0,0 0,0 0,0 0,11 9,-11-9,0 0,0 0,0 0,12 11,-12-11,0 0,0 0,14 12,-14-12,0 0,17 11,-17-11,17 10,5-1,-1-9,0 10,7-10,6 0,3 0,4-11,0 1,1 0,-1 1,0-3,2-4,0-1,5-1,3-1,0-2,0 0,-1 2,1-1,-3 2,3-1,-1-2,5-1,1-2,4-4,2-1,1-4,-3 1,1-4,-4 1,-3-1,2 0,0 5,4-2,1-2,4 3,0-1,2 1,-2-2,1 4,1 1,1-3,-1 2,4-1,-1 2,2-3,-1 1,-1-1</inkml:trace>
  <inkml:trace contextRef="#ctx0" brushRef="#br0" timeOffset="24418">8085 8057,'23'0,"0"0,-23 0,0 0,0 0,0 0,0 0,0 0,17 0,-17 0,0 0,0 0,0 0,0 0,38-11,-38 11,0 0,0 0,0 0,31 0,-31 0,0 0,0 0,26 0,-26 0,0 0,26 0,-26 0,28 0,1 15,-2-4,-1 0,-5-1,-5-10,-5 15,-3-15,-9 14,16-2,-15 4,14 4,-15 5,-14-3,-16-4,-18-4</inkml:trace>
  <inkml:trace contextRef="#ctx0" brushRef="#br0" timeOffset="25376">6554 8913,'0'0,"0"0,0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0,-91-37,91 37,0 0,0 0,0 0,0 0,0 0,0 0,0 0,0 0,0 0,0 0,0 0,0 0,0 0,0 0,0 0,0 0,0 0,0 0,0 0,0 0,0 0,-8-12,8 12,0 0,0 0,0 0,0 0,0 0,0 0,0 0,0 0,0 0,0 0,0 0,0 0,0 0,0 0,0 0,0 0,0 0,1-13,-1 13,0 0,0 0,0 0,0 0,0 0,0 0,0-8,0 8,0 0,0 0,0 0,0 0,0 0,0-10,0 10,0 0,0 0,0 0,0 0,17-13,-17 13,0 0,0 0,0 0,24-19,-24 19,0 0,0 0,34-22,-34 22,0 0,39-25,-39 25,43-27,2 1,-2-3,2 2,6-3,4 0,6-5,9-1,7-3,4-4,4 1,-3 1,-1-1,-2 3,-2 2,-1 2,1 1,3 4,2-1,1 4,-1 0,-4 6,-3 6,-11 7,-9 8,-11 0,-8 0,-1 12,4 5,-5 2,-1 6,-6 3,-7 2,-3 5,-5 0,-12 6,-2 3,2 3,-14 1,2 1,2-1,0 1,-2-2,3 4,0-3,8 1,-9-2,9-1,0-3,1-5</inkml:trace>
  <inkml:trace contextRef="#ctx0" brushRef="#br0" timeOffset="31544">8624 10992,'0'0,"0"0,0 0,0 0,0 0,0 0,0 0,0 0,0 0,0 0,0 0,0 0,0 0,0 0,0 0,0 0,0 0,0 0,0 0,0 0,0 0,0 0,0 0,0 0,0 0,0 0,0 0,0 0,0 0,0 0,0 0,0 0,0 0,0 0,160-62,-160 62,31-22,-3-1,2-4,0-2,4-4,5-5,6-3,7-5,4-3,11-6,7-4,9-3,6-8,9-3,4-5,9-9,4-5,3-7,4-6,3-3,3-4,0-2,-2-1,-5 1,-2-2,-2 4,-5 5,-8 2,-4 8,-11 6,-10 9,-6 5,-7 7,-14 16,-6 6,-15 16,-14 12,-7 8,-10 12,0 0,-9 0,-8 25,-14 8,-16 15,-10 11,-16 14,-13 12,-7 10,-10 7,0 4,-6 2,-2 1,-2 6,-4 2,-9 4,-4 5,-8 4,-1 1,-1-2,3-1,3-8,6-5,11-6,4-3,4-11,8-1,4-5,9-6,6-9</inkml:trace>
  <inkml:trace contextRef="#ctx0" brushRef="#br0" timeOffset="38335">8657 9648,'0'0,"0"0,0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0,-36-26,36 26,0 0,0 0,0 0,0 0,0 0,0 0,0 0,0 0,0 0,0 0,0 0,0 0,0 0,0 0,0 0,0 0,0 0,0 0,0 0,0 0,0 0,0 0,0 0,0 0,0 0,0 0,10 0,-10 0,0 0,0 0,0 0,0 0,0 0,0 0,0 0,0 0,0 0,0 0,0 0,0 0,0 0,0 0,0 0,0 0,0 0,0 0,0 0,0 0,0 0,0 0,0 0,0 0,0 0,0 0,0 0,0 0,0 0,0 0,0 0,0 0,0 0,0 0,0 0,0 0,0 0,0 0,0 0,0 0,0 0,0 0,0 0,0 0,0 0,0 0,0 0,0 0,0 0,13 0,-13 0,0 0,0 0,0 0,0 0,0 0,0 0,0 0,0 0,0 0,0 0,0 0,0 0,0 0,0 0,0 0,0 0,12 10,-12-10,0 0,0 0,0 0,0 0,0 0,0 0,0 0,0 0,0 0,0 0,0 0,11 8,-11-8,0 0,0 0,0 0,0 0,0 0,0 0,0 0,0 0,0 0,0 0,8 10,-8-10,0 0,0 0,0 0,0 0,0 0,0 0,0 0,0 0,0 0,11 12,-11-12,0 0,0 0,0 0,0 0,0 0,0 0,0 0,0 0,12 14,-12-14,0 0,0 0,0 0,0 0,0 0,0 0,0 0,12 13,-12-13,12 16,-12-16,0 0,0 0,0 0,0 0,0 0,13 14,-13-14,0 0,0 0,0 0,0 0,12 14,-12-14,0 0,0 0,0 0,13 17,-13-17,0 0,0 0,12 18,-12-18,0 0,12 21,-12-21,16 23,0 0,1 2,-2-3,1 1,-2-3,-2 2,-1-1,-3 0,-8 0,12 0,-12 3,0 1,0 0,-1 0,1 0,-10 2,10-1,-16 1,7-4,-2 0,1 1,-2-4,-2 1,0-4,2 3,1-2,-3 0,1 1,-1-4,-4 1,-3-1,1 0,-2-2,0 0,-1-3,0 1,0-2,-1-8,-1 14,2-15,-6 8,2-8,-1 0,-2 0,2 0,-1 0,-1 1,-4-1,0 1,-3-11,-3 0,0 0,-2-2,2 1,0-2,0-3,1 0,-4-1,2-1,-4-2,-1-3,-3 2,-3-5,2 2,-1-2,0 2,-2-3,-2 1,-6-2,1 1,-3 2,-3-1,0 2,-4-1,-3 2,1 0,-4 5,2 1,-4 1,-2 3,0 4,-2 9,-2-12,-1 12,-1 0,2 1,2 0,3 14,2-2,4 2,0 5,3 1,3 1,2 4,7-2,1 4,6 1,1 1,4 3,4-2,0-1,6 1,3 0,3 2,6 0,3 1,2-1,4 1,-1 1,5 0,1-1,1-4,9-2,-13-2,12-2,0-2,-9-5,10-1,-1-4,-7-4,8-8,0 12,0-12,0 0,0 0,0 0,-9 10,9-10,0 0,0 13,0-4,-1 2,1 3,0 2,21-16</inkml:trace>
  <inkml:trace contextRef="#ctx0" brushRef="#br0" timeOffset="47533">4826 11703,'0'0,"0"0,0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0,33-12,-33 12,0 0,0 0,0 0,0 0,0 0,0 0,0 0,0 0,0 0,0 0,0 0,0 0,0 0,0 0,0 0,0 0,0 0,0 0,0 0,0 0,0 0,0 0,0 0,0 0,0 0,8 0,-8 0,0 0,0 0,0 0,0 0,0 0,0 0,0 0,0 0,0 0,0 0,0 0,0 0,0 9,0-9,0 0,0 0,0 0,0 0,0 0,0 0,0 0,0 0,12 0,-12 0,0 0,0 0,0 0,0 0,0 0,0 0,0 0,-3 17,3-17,0 0,0 0,0 0,0 0,0 0,0 0,11 13,-11-13,0 0,0 0,0 0,0 0,0 0,-1 19,1-19,0 0,0 0,0 0,0 0,9 21,-9-21,0 0,0 0,0 0,-1 24,1-24,0 0,0 0,13 25,-13-25,0 0,-1 27,1-27,13 26,-13-2,14 0,-4 0,2 1,4 0,0 3,4 0,0 2,3-3,2-1,2-2,1-6,-1-4,3-4,1-10,-1 11,3-11,-1 0,0-1,0-15,1 6,-1-2,0 0,-1-3,0-2,2-6,1-2,4-3,-2-4,3-3,-3-2,-2-2,0-2,-4 3,-4 0,1 0,-3 0,-4-1,3 4,-3-5,-1 1,0 0,-5 3,0-5,-2 4,2-1,-3-1,0 1,3-4,-2-2,2-4,2 0,2 0,-1 1,4 3,-1 3,0 1,1 0,3 0,1 1,0-3,6 2,-1-1,4 3,-4 1,1 4,1 1,-2 2,4 4,2 1,2 4,0 3,1 3,-1 3,0 6,2 6,1-2,0 2,1 0,5 0,4 0,6 18,4-11,2 6,-4 1,1 1,-4 3,0 2,-4 4,2-1,1 2,2 1,1 2,1 3,2 2,-3 3,0 2,1-1,-2 4,2 1,-3-1,3 2,-2-2,1 0,-1-2,4 1,1 0,-1-1,1-2,0 2,1-1,2-3,-4 1,1-8,-1 3,3 0,2 0,6 1,0-2,4 0,0 0,0-3,-1-2,0-2,0-3,5-4,-1-5,4-3,3-6,2 12,2-15,-1 10,1-9,-4-1,-2-7,1-7,3-8,0-4,6-2,-1-4,-4-5,-4-1,-7-4,-4-7,-1-3,-1-5,-4-9,1-2,0-2,-4-1,-1-2,-1 2,-4 0,-3-1,3-1,-4 1,7 0,-1 3,2 2,2 3,0 8,-1 6,6 8,-2 7,-2 8,1 3,-7 7,-1 4,-4 14,-7-10,-6 9,-4 18,-4-2,-2 13,-1 5,-4 4,-4 7,-5 0,-1 2,-7 2,-11 4,0 3,1 1,0 5,-1-1,-13-2,14-1,-14-5,13-10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40:07.676"/>
    </inkml:context>
    <inkml:brush xml:id="br0">
      <inkml:brushProperty name="width" value="0.05292" units="cm"/>
      <inkml:brushProperty name="height" value="0.05292" units="cm"/>
      <inkml:brushProperty name="color" value="#FF0000"/>
    </inkml:brush>
  </inkml:definitions>
  <inkml:trace contextRef="#ctx0" brushRef="#br0">10252 15616,'0'0,"0"0,0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10,-16-10,0 0,0 0,0 0,0 0,0 0,0 0,0 0,0 0,0 0,0 0,0 0,0 0,0 0,0 0,0 0,0 0,0 0,0 0,0 0,0 0,0 0,0 0,0 0,0 0,0 0,0 0,0 0,0 0,0 0,0 0,0 0,0 0,0 0,0 0,0 0,0 0,0 0,0 0,0 0,0 0,0 0,0 11,0-11,0 0,0 0,0 0,0 0,0 0,0 0,0 0,0 0,0 0,-13 9,13-9,0 0,0 0,0 0,0 0,0 0,0 0,0 0,0 0,-12 11,12-11,0 0,0 0,0 0,0 0,0 0,0 0,0 0,-12 15,12-15,-12 15,12-15,0 0,0 0,0 0,0 0,0 0,-10 17,10-17,0 0,0 0,0 0,0 0,-10 18,10-18,0 0,0 0,0 0,-9 22,9-22,0 0,0 0,1 22,-1-22,0 0,-10 27,10-27,1 30,8 10,10 4,11 3,10-6,7-13,4-12,-3-15,-9-1,-12 0,-10 0,-4-10,-2-4,2-10,-14-14,8-16,-19-4,-11-7,-12 3,-10 9,-8 5,-3 15,-1 11,2 22,6 16,17 16,15 16,18 1,10-10,13-5</inkml:trace>
  <inkml:trace contextRef="#ctx0" brushRef="#br0" timeOffset="2003">11043 13453,'0'0,"0"0,0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 2,-6-2,0 0,0 0,0 0,0 0,0 0,0 0,0 0,0 0,0 0,0 0,0 0,0 0,0 0,0 0,0 0,0 0,0 0,0 0,0 0,0 0,0 0,0 0,0 0,0 0,0 0,0 0,0 0,0 0,-11 0,11 0,0 0,0 0,0 0,0 0,0 0,0 0,-11 0,11 0,0 0,0 0,0 0,0 0,0 0,-15 18,15-18,0 0,0 0,0 0,0 0,-22 18,22-18,0 0,0 0,0 0,-25 31,25-31,0 0,0 0,-21 39,21-39,0 0,-15 45,15-45,1 45,-1-3,0-42,23 36,4-7,7-7,7-5,5-18,1 1,1 0,-2-20,-7-6,-7-6,-8-4,-13-1,-11-2,-25 2,-5 0,-14 5,-8 0,-9 1,-3 6,1 6,8 10,8 9,17 19,16 3</inkml:trace>
  <inkml:trace contextRef="#ctx0" brushRef="#br0" timeOffset="4371">9237 11378,'0'0,"0"0,0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28,-48-28,0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0,7-9,-7 9,0 0,0 0,0 0,0 0,0 0,0 0,0 0,0 0,0 0,0 0,0 0,0 0,0 0,0 0,0 0,0 0,0 0,0 0,0 0,0 0,0 0,0 0,0 0,0 0,0 0,0 0,0 0,0 0,0 0,0 0,0 0,0 0,0 0,0 0,0 0,0 0,0 0,0 0,0 0,0 0,0 0,0 0,0 0,0 0,0 0,0 0,0-4,0 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0,-19-10,19 10,0 0,0 0,0 0,0 0,0 0,0 0,0 0,0 0,0 0,-14 0,14 0,0 0,0 0,0 0,0 0,0 0,0 0,0 0,0 0,-20-10,20 10,0 0,0 0,0 0,0 0,0 0,0 0,0 0,-23 0,23 0,-25 0,25 0,0 0,0 0,0 0,0 0,0 0,-28 1,28-1,0 0,0 0,0 0,0 0,-31 0,31 0,0 0,0 0,0 0,-29 10,29-10,0 0,0 0,-28 13,28-13,0 0,-21 16,21-16,-16 24,16 2,0-26,0 0,0 29,0-29,17 30,17 2,8-5,8-3,6-6,1-10,-2-8,-5-1,-9-16,-10-1,-9-9,-21-12,-10-4,-21-5,-14 6,-10 11,-3 12,1 9,6 8,9 2</inkml:trace>
  <inkml:trace contextRef="#ctx0" brushRef="#br0" timeOffset="25321">9634 11317,'0'0,"0"0,0 0,0 0,0 0,0 0,0 0,0 0,0 0,0 0,0 0,0 0,0 0,0 0,0 0,0 0,0 0,0 0,0 0,0 0,0 0,0 0,0 0,0 0,0 0,0 0,0 0,0 0,0 0,0 0,0 0,0 0,0 0,0 0,0 0,0 0,0 0,0 0,0 0,0 0,0 0,0 0,116 90,-116-90,0 0,0 0,7 19,-7-19,0 0,0 30,0-30,8 38,-9 10,-19 4,-6 3,-1 6,-1 2,-2 1,5 3,1 0,5 0,1 0,8-1,2-4,-3-2,3-3,-3-7,-1-7,0-6,-1-8,1-10,1-7</inkml:trace>
  <inkml:trace contextRef="#ctx0" brushRef="#br0" timeOffset="25818">9298 12691,'0'0,"0"0,0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0,70 56,-70-56,0 0,0 0,0 0,21 0,-21 0,0 0,0 0,29 0,-29 0,0 0,32 0,-32 0,31 0,1 1,-5-2,-5 1,-5-12,-3 12</inkml:trace>
  <inkml:trace contextRef="#ctx0" brushRef="#br0" timeOffset="26101">9740 12677,'0'14,"0"3,0-17,0 0,0 0,0 0,0 0,0 20,0-20,0 0,0 0,0 0,-1 38,1-38,0 0,0 0,0 38,0-38,0 0,0 41,0-41,-1 42,0-1,-9-1,1-4</inkml:trace>
  <inkml:trace contextRef="#ctx0" brushRef="#br0" timeOffset="33321">9557 11244,'0'0,"0"0,0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0,86 73,-86-73,0 0,0 0,0 0,0 0,0 0,0 0,0 0,0 0,0 0,0 0,0 0,0 0,0 0,0 0,0 0,0 0,0 0,0 0,0 0,0 0,0 0,0 0,0 0,0 0,0 0,0 0,0 0,0 0,0 0,0 0,0 0,0 0,0 0,0 0,0 0,0 0,0 0,0 0,0 0,0 0,0 0,0 0,0 0,0 0,0 0,0 0,0 0,0 0,0 0,0 0,0 0,0 0,0 0,0 0,0 0,0 0,0 0,0 0,0 0,0 0,0 0,0 0,0 0,0 0,0 0,0 0,0 0,0 0,0 0,0 0,0 0,0 0,0 0,0 0,0 0,0 0,0 0,0 0,0 0,0 0,0 0,0 0,0 0,0 0,0 0,0 0,0 0,0 0,0 0,0 0,0 0,0 0,9 0,-9 0,0 0,0 0,0 0,0 0,0 0,0 0,-2 8,2-8,0 0,0 0,0 0,0 0,0 0,0 0,0 0,0 0,0 0,0 0,0 0,0 18,0-18,0 0,0 0,0 0,-12 16,12-16,0 0,0 0,0 20,0-20,0 0,0 25,0-25,0 24,-1-2,11-1,-10 0,14 1,-2-1,3 4,2 0,1-1,1 0,-1-1,4 0,-2 0,1 0,0 0,-4-2,6 3,-1-1,1-1,0 1,2-2,1 1,2-1,1 0,2-1,0-4,1 0,1-4,1 3,0-2,0-2,-1 4,-1-7,5 4,-1-2,2-10,2 16,-3-16,3 10,-1-11,2 12,3-11,-1 0,3 9,-3-9,3 1,-1-1,-1-1,1 1,0-1,2 2,1-1,0 0,-2-1,0 2,-3-1,1 0,-1 0,1-1,-1 2,1 11,1-12,-2 14,2-1,-4-5,-2 4,-1 0,-2 1,-2 0,-2 5,-2-1,-3 2,-2 5,-5 1,2 5,-2 4,-4-1,-1 0,-4-2,-2 1,0-2,-9 2,13 1,-13 0,8 1,-8-1,8 1,-8-1,-1-2,1-1,0-3,0-2,0-3,0-10,0-12</inkml:trace>
  <inkml:trace contextRef="#ctx0" brushRef="#br0" timeOffset="34596">10356 11193,'0'0,"0"0,0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15,17-15,0 0,0 0,0 0,0 0,0 0,0 0,0 0,0 0,0 0,0 0,0 0,0 0,0 0,0 0,0 0,0 0,0 0,0 0,0 0,0 0,0 0,0 0,0 0,0 0,0 0,0 0,0 0,0 0,0 0,0 0,0 0,0 10,0-10,0 0,0 0,0 0,0 0,0 0,0 0,0 0,11 11,-11-11,0 0,0 0,0 0,0 0,0 0,0 0,0 17,0-17,0 0,0 0,0 0,0 0,0 0,13 19,-13-19,0 0,0 0,0 0,0 0,-1 20,1-20,0 0,0 0,0 0,12 24,-12-24,0 0,0 0,8 27,-8-27,0 0,9 30,-9-30,8 33,-9 1,1-34,12 35,-12 0,10 6,-11 2,14 2,-5 1,1 2,-1 1,-8-1,10-4,-11 1,1-2,-1-4,1 0,-1-5,1-7,-11-4,11-7,-15-2,3 0,-7 0,-9 1,-8 0,-2-2,-7-3,4-10,1 11,0-11,0 0,-2 1,-4-1,0-1,-1 1,3 0,0 0,6 1,2 9,2-10,2 0,2 0,1 11,1-11,4 8,1-8,0 15,4-14,1 15,4-7,0 2,-2 1,0 3,0 1,2 0,-1 1,5 0,0 1,2 0,8 2,-12 1,10 3,-12 3,14 3,-12 1,11-4,-12 2,3-9</inkml:trace>
  <inkml:trace contextRef="#ctx0" brushRef="#br0" timeOffset="50143">5823 17073,'0'0,"0"0,0 0,0 0,0 0,0 0,0 0,0 0,0 0,0 0,0 0,0 0,0 0,0 0,0 0,0 0,0 0,0 0,0 0,0 0,0 0,0 0,0 0,0 0,0 0,0 0,0 0,0 0,0 0,0 0,0 0,0 0,0 0,0 0,0 0,0 0,0 0,0 0,0 0,0 0,0 0,0 0,0 0,0 0,0 0,0 0,0 0,0 0,0 0,0 0,0 0,0 0,0 0,0 0,0 0,0 0,0 0,0 0,0 0,0 0,0 0,0 0,0 0,0 0,0 0,0 0,0 0,0 0,0 0,0 0,0 0,0 0,0 0,0 0,0 0,0 0,-12-30,12 30,0 0,0 0,0 0,0 0,0 0,0 0,0 0,-9-8,9 8,-17 0,17 0,0 0,0 0,0 0,0 0,0 0,-22 0,22 0,0 0,0 0,0 0,0 0,-27 0,27 0,0 0,0 0,0 0,-30 0,30 0,0 0,0 0,-32 0,32 0,0 0,-28 19,28-19,-24 19,5 5,10 12,10 1,9 7,14 1,9-3,5-7,6-8,-4-7,-2-12,-1-8,-6-12,-2-9,-8-9,-10-7,-12-8,-13-3,-12-2,-7 0,-3 8,-3 8,4 7</inkml:trace>
  <inkml:trace contextRef="#ctx0" brushRef="#br0" timeOffset="51691">6433 15013,'0'0,"0"0,0 0,0 0,0 0,0 0,0 0,0 0,0 0,0 0,0 0,0 0,0 0,0 0,0 0,0 0,0 0,0 0,0 0,0 0,0 0,0 0,0 0,0 0,0 0,0 0,0 0,0 0,0 0,0 0,0 0,0 0,0 0,0 0,0 0,0 0,-212-75,201 75,-2 0,2 0,-12 23,3 7,5 10,17 6,-1 3,12-3,15-2,10-4,6-12,3-8,-3-19,-3-2,-6-21,-9-9,-8-10,-7-8,-13-5,0-3,-16 4,-3 7,6 5,13 6</inkml:trace>
  <inkml:trace contextRef="#ctx0" brushRef="#br0" timeOffset="53409">7454 13121,'0'0,"0"0,0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0,-22 9,22-9,0 0,0 0,0 0,0 0,0 0,0 0,0 0,0 0,0 0,-16 0,16 0,0 0,0 0,0 0,0 0,0 0,0 0,0 0,0 0,-16 8,16-8,0 0,0 0,0 0,0 0,0 0,0 0,0 0,-16 1,16-1,0 0,0 0,0 0,0 0,0 0,0 0,-38-6,38 6,0 0,0 0,0 0,0 0,0 0,-10 0,10 0,0 0,0 0,0 0,0 0,-9 0,9 0,0 0,0 0,0 0,-9 0,9 0,0 0,0 0,-19 0,19 0,0 0,-16 20,16-20,-14 24,6 6,7 2,14 1,13-2,12-4,8-5,4-12,-1-10,-3 0,-8-21,-8-5,-16-11,-13-4,-12-2,-19 2,-8 6,-4 4,5 2,11 5</inkml:trace>
  <inkml:trace contextRef="#ctx0" brushRef="#br0" timeOffset="55492">3780 13248,'0'0,"0"0,0 0,0 0,0 0,0 0,0 0,0 0,0 0,0 0,0 0,0 0,0 0,0 0,0 0,0 0,0 0,0 0,0 0,0 0,0 0,0 0,0 0,0 0,0 0,0 0,0 0,0 0,0 0,0 0,0 0,0 0,0 0,0 0,0 0,0 0,0 0,0 0,0 0,0 0,0 0,0 0,0 0,0 0,0 0,0 0,0 0,0 0,0 0,0 0,0 0,0 0,0 0,0 0,0 0,0 0,0 0,0 0,0 0,0 0,0 0,0 0,0 0,0 0,0 0,0 0,0 0,0 0,0 0,0 0,0 0,0 0,0 0,0 0,0 0,0 0,0 0,0 0,0 0,0 0,0 0,0 0,0 0,0 0,-164 34,164-34,0 0,-14 21,14-21,-1 31,0 7,11 1,13-3,8-3,6-6,4-8,-1-8,-1-11,-3-1,-4-23,-11-2,-11-9,-9-10,-9-5,-7-1,-11 3,-4 9,-1 4</inkml:trace>
  <inkml:trace contextRef="#ctx0" brushRef="#br0" timeOffset="57267">4471 10842,'0'0,"0"0,0 0,0 0,0 0,0 0,0 0,0 0,0 0,0 0,0 0,0 0,0 0,0 0,0 0,0 0,0 0,0 0,0 0,0 0,0 0,0 0,0 0,0 0,0 0,0 0,0 0,0 0,0 0,0 0,0 0,0 0,0 0,0 0,0 0,0 0,0 0,0 0,0 0,0 0,0 0,0 0,0 0,0 0,0 0,0 0,0 0,0 0,0 0,0 0,0 0,0 0,0 0,0 0,0 0,0 0,0 0,5 109,-5-109,0 0,0 0,0 25,0-25,0 0,-1 32,0 6,-1-4,2 3,-1-1,0-6,1-2,0-13</inkml:trace>
  <inkml:trace contextRef="#ctx0" brushRef="#br0" timeOffset="66901">7306 8938,'0'0,"0"0,0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0,49 26,-49-26,0 0,0 0,0 0,0 0,0 0,0 0,0 0,0 0,0 0,0 0,0 0,0 0,0 0,0 0,0 0,8 12,-8-12,0 0,0 0,0 0,0 0,0 0,0 0,0 0,0 0,0 0,0 0,0 0,14 19,-14-19,0 0,0 0,0 0,-1 19,1-19,0 0,0 0,12 25,-12-25,0 0,-1 30,1-30,14 37,-15 2,13 1,-12-3,-1-3,1-12</inkml:trace>
  <inkml:trace contextRef="#ctx0" brushRef="#br0" timeOffset="76536">5256 9039,'0'0</inkml:trace>
  <inkml:trace contextRef="#ctx0" brushRef="#br0" timeOffset="84952">4444 11376,'0'0,"0"0,0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0,-97 67,97-67,0 0,0 0,0 0,-22 7,22-7,0 0,0 0,-23 0,23 0,0 0,-25 12,25-12,-31 12,-4 4,-6-1,-6 2,-5-2,0-3,4-2,3-10</inkml:trace>
  <inkml:trace contextRef="#ctx0" brushRef="#br0" timeOffset="86589">9272 11935,'0'0,"0"0,0 0,0 0,0 0,0 0,0 0,0 0,0 0,0 0,0 0,0 0,0 0,0 0,0 0,0 0,0 0,0 0,0 0,0 0,0 0,0 0,0 0,0 0,0 0,0 0,0 0,0 0,0 0,0 0,0 0,0 0,0 0,0 0,0 0,0 0,0 0,0 0,0 0,0 0,0 0,0 0,0 0,0 0,0 0,0 0,0 0,0 0,0 0,0 0,0 0,0 0,0 0,0 0,0 0,0 0,0 0,0 0,0 0,0 0,0 0,0 0,-71-65,71 65,0 0,0 0,0 0,0 0,0 0,0 0,0 0,0 0,0 0,0 0,0 0,0 0,0 0,-15-15,15 15,0 0,0 0,0 0,0 0,0 0,0 0,0 0,0 0,0 0,0 0,0 0,0 0,-11-11,11 11,0 0,0 0,0 0,0 0,0 0,0 0,0 0,0 0,0 0,0 0,0 0,0 0,0 0,0 0,0 0,0 0,0 0,0 0,0 0,0 0,0 0,0 0,0 0,-12-9,12 9,0 0,0 0,0 0,0 0,0 0,0 0,0 0,0 0,0 0,0 0,0 0,0 0,0 0,0 0,0 0,0 0,0 0,0 0,0 0,0-9,0 9,0 0,0 0,0 0,0 0,0 0,0 0,0 0,0 0,0 0,0 0,0 0,0 0,0 0,0 0,0 0,0 0,0 0,0 0,0 0,-9 0,9 0,0 0,0 0,0 0,0 0,0 0,0 0,0 0,-11 0,11 0,0 0,-10-11,10 11,-15 0,-2 0,-4 0,-2 0,-6 0,-3 0,-6 0,-6 0,-3 0,-7-16,-6-1</inkml:trace>
  <inkml:trace contextRef="#ctx0" brushRef="#br0" timeOffset="94565">3347 9487,'0'0,"0"0,0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10,-17-10,0 0,0 0,0 0,0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0,0 0,10 0,-10 0,0 0,0 0,0 0,0 0,0 0,0 0,0 0,0 0,0 0,0 0,0 0,0 0,0 0,0 0,0 0,0 0,0 0,0 0,0 0,0 0,0 0,0 0,0 0,0 0,0 0,0 0,0 0,0 0,0 0,0 0,0 0,0 0,0 0,0 0,0 0,0 0,0 0,0 0,0 0,0 0,0 0,0 0,0 0,0 0,0 0,0 0,0 0,10 0,-10 0,0 0,0 0,0 0,0 0,0 0,0 0,0 0,0 0,0 0,0 0,0 0,0 0,0 0,0 0,0 0,0 0,0 0,0 0,0 0,0 0,0 0,0 0,0 0,0 0,0 0,0 0,0 0,0 0,0 0,0 0,0 0,0 0,0 0,0 0,0 0,0 0,0 0,0 0,0 0,0 0,0 0,0 0,0 0,5 1,-5-1,0 0,0 0,0 0,0 0,0 0,0 0,0 0,0 0,0 0,0 0,0 0,0 0,0 0,0 0,0 0,0 0,0 0,0 0,0 0,5-2,-5 2,0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0,-16 0,16 0,0 0,0 0,0 0,0 0,0 0,0 0,0 0,0 0,0 0,0 0,-13 0,13 0,0 0,0 0,0 0,0 0,0 0,0 0,0 0,0 0,0 0,-13 0,13 0,0 0,0 0,0 0,0 0,0 0,0 0,0 0,0 0,-18 17,18-17,0 0,0 0,0 0,0 0,0 0,0 0,0 0,-13 16,13-16,-13 18,13-18,0 0,0 0,0 0,0 0,0 0,0 22,0-22,0 0,0 0,0 0,0 0,-1 25,1-25,0 0,0 0,0 0,0 25,0-25,0 0,0 0,21 27,-21-27,0 0,27 25,-27-25,37 22,11-2,-48-20,56 12,5-13,-5 1,-6-12,-11-7,-10-5,-10-5,-19-3,-12-2,-14 2,-11 4,-7 7,2 9,7 12,8 0,10 9,17-1</inkml:trace>
  <inkml:trace contextRef="#ctx0" brushRef="#br0" timeOffset="96493">4655 7201,'0'0,"0"0,0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0,-27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0,0-10,0 10,0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0,9 0,-9 0,0 0,0 0,0 0,0 0,0 0,0 0,0 0,0 0,0 0,0 0,0 0,0 0,0 0,0 0,0 0,0 0,0 0,0 0,0 0,0 0,0 0,0 0,0 0,0 0,0 0,0 0,0 0,0 0,0 0,0 0,0 0,0 0,0 0,0 0,0 0,0 0,0 0,0 0,0 0,0 0,0 0,0 0,0 0,0 0,0 0,0 0,0 0,0 0,0 0,0 0,0 0,0 0,0 0,0 0,0 0,0 0,0 0,0 0,0 0,0 0,0 0,0 0,0 0,0 0,0 0,0 10,0-10,0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0,0 0,0 0,0 0,0 0,0 0,0 0,0 0,0 0,0 0,0 0,0 0,0 0,0 0,0 0,0 0,0 0,0 0,0 0,0 0,0 0,0 0,0 0,9 0,-9 0,0 0,0 0,0 0</inkml:trace>
  <inkml:trace contextRef="#ctx0" brushRef="#br0" timeOffset="97002">4739 7196,'0'0,"0"0,0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0,8 0,0 0,0 0,0 0,0 0,0 0,0 0,0 0,0 0,0 0,0 0,0 0,0 0,0 0,0 0,0 0,0 0,0 0,0 0,0 0,0 0,0 0,0 0,0 0,0 0,-9 0,9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10,0-10,0 0,0 0,0 0,0 0,0 0,0 0,0 0,0 0,0 0,0 0,0 0,0 0,0 0,0 0,0 0,0 0,0 0,-12 15,12-15,0 0,0 0,0 0,0 0,0 0,0 0,0 12,0-12,0 0,0 0,0 0,0 0,0 0,-13 16,13-16,0 0,0 0,0 0,0 0,0 17,0-17,0 0,0 0,0 0,-15 20,15-20,0 0,0 0,-16 61,16-61,0 0,0 16,0-16,0 12,-1 2,1 10,7-1,-7-3,0-2,-1-4,1-1,0-2,-15-2,15-9</inkml:trace>
  <inkml:trace contextRef="#ctx0" brushRef="#br0" timeOffset="106338">3842 7466,'0'0,"0"0,0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 6,3-6,0 0,0 0,0 0,0 0,0 0,0 0,0 0,0 0,0 0,0 0,0 0,0 0,0 0,0 0,0 0,0 0,0 0,0 0,0 0,0 0,0 0,0 0,0 0,0 0,0 0,0 0,0 0,0 0,0 0,0 0,0 0,0 0,0 0,0 0,0 0,0 0,0 0,0 0,0 0,0 0,0 0,0 0,0 0,0 0,0 0,0 0,0 0,0 0,0 0,0 13,0-13,0 0,0 0,0 0,0 0,0 0,0 0,0 0,0 11,0-11,0 0,0 0,0 0,0 0,0 0,0 0,-1 12,1-12,0 0,0 0,0 0,0 0,0 0,-9 17,9-17,0 0,0 0,0 0,0 0,0 23,0-23,0 0,0 0,0 0,-1 26,1-26,0 0,0 0,-10 30,10-30,0 0,-1 35,1-35,-8 33,7 1,0-1,1-3,0-2,0-1,-1-5,23 2,-1 1,4-1,4-3,5 1,2-1,1-2,6-1,-1-2,3-4,-2-2,2-1,2-9,-3 12,3-12,-3-1,1 1,6 0,-1 0,4-1,-1 0,2-11,0 12,1-13,-1 13,-1-16,0 16,1-9,1 9,0 0,-3-1,3 16,-4-3,4 6,-4 4,-1 1,-2 7,-3 1,-2 3,0 2,1 4,-2-2,0 2,-3-1,-3 0,-1 0,-6 0,-12 1,-18 1,-1-4</inkml:trace>
  <inkml:trace contextRef="#ctx0" brushRef="#br0" timeOffset="107600">4335 7352,'0'0,"0"0,0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86,-60-86,0 0,0 0,0 0,0 0,0 18,0-18,0 0,0 0,0 0,11 21,-11-21,0 0,0 0,0 22,0-22,0 0,15 23,-15-23,0 23,12 2,-12-2,14 3,-14-1,13 2,-5 1,-8-3,11 4,-11 0,10-2,-10 3,-1 1,1-5,0 2,-1-2,0-1,1 1,-17-2,4-2,-5-1,1-4,-4 1,0 3,-2-5,-3 0,-1 0,-4-2,-5 0,-1-3,-2-1,-3-1,-2-10,2 15,1-14,2 10,1-10,1 10,-4-10,-6 0,-2 0,-2-1,2 11,6-8,4 8,7-10,5 13,0-6,0 2,-2 4,0 5,1 6,5 3,7 4,16 4,0 0,0 4,15 0,-1-6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42:56.336"/>
    </inkml:context>
    <inkml:brush xml:id="br0">
      <inkml:brushProperty name="width" value="0.05292" units="cm"/>
      <inkml:brushProperty name="height" value="0.05292" units="cm"/>
      <inkml:brushProperty name="color" value="#FF0000"/>
    </inkml:brush>
  </inkml:definitions>
  <inkml:trace contextRef="#ctx0" brushRef="#br0">7220 5784,'0'0,"0"0,0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91,11-91,0 0,0 0,0 0,0 0,0 0,0 0,0 0,0 0,0 0,0 0,0 0,0 0,0 0,0 0,0 0,0 0,0 0,0 0,0 0,0 0,0 0,0 0,0 0,0 0,-1 10,1-10,0 0,0 0,0 0,0 0,0 0,0 0,0 0,0 0,0 0,0 0,0 0,0 0,0 0,0 0,0 0,0 0,0 0,0 0,0 0,0 0,0 0,0 0,0 0,0 0,0 0,0 0,0 0,0 0,0 0,0 0,0 0,0 0,0 0,0 0,0 0,0 0,0 0,0 0,0 0,0 0,0 0,0 0,0 0,0 0,0 0,0 0,0 0,0 0,0 0,0 0,0 0,0 0,0 0,0 0,0 0,-10 0,10 0,0 0,0 0,0 0,0 0,1-18,-1 18,0 0,0 0,0 0,-14-15,14 15,0 0,0 0,0-16,0 16,0 0,1-12,-1 12</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0:51.129"/>
    </inkml:context>
    <inkml:brush xml:id="br0">
      <inkml:brushProperty name="width" value="0.05292" units="cm"/>
      <inkml:brushProperty name="height" value="0.05292" units="cm"/>
      <inkml:brushProperty name="color" value="#FF0000"/>
    </inkml:brush>
  </inkml:definitions>
  <inkml:trace contextRef="#ctx0" brushRef="#br0">9622 8967,'0'0,"0"0,0 0,0 0,0 0,0 0,0 0,0 0,0 0,0 0,0 0,0 0,0 0,0 0,0 0,0 0,0 0,0 0,0 0,0 0,0 0,0 0,0 0,0 0,0 0,0 0,0 0,0 0,0 0,0 0,0 0,0 0,0 0,0 0,0 0,0 0,0 0,0 0,0 0,0 0,0 0,0 0,0 0,0 0,0 0,0 0,0 0,0 0,0 0,0 0,0 0,0 0,0 0,0 0,0 0,175-96,-144 78,4-3,7-4,5-3,5-8,8-3,6-5,7-10,9-8,4-6,7-7,5-4,3-4,7-7,7-2,6-8,11-5,5-4,9-4,5 2,-1 0,-2 10,-9 5,-8 9,-13 10,-18 9,-13 10,-19 9,-8 9,-13 8,-15 5,-8 11,-14 5,-10 11,0 0,-20 1,-5 16,-8 5,-11 6,-3 9,-4 4,-5 5,-1 7,-4 6,-7 4,-10 5,-9 7,-17 2,-12 7,-18 6,-11 3,-15 8,-6 6,-11 9,-3 5,-3 6,3 5,6 0,10-6</inkml:trace>
  <inkml:trace contextRef="#ctx0" brushRef="#br0" timeOffset="7100">10416 7113,'0'0,"0"0,0 0,0 0,0 0,0 0,0 0,0 0,0 0,0 0,0 0,0 0,0 0,0 0,0 0,0 0,0 0,0 0,0 0,0 0,0 0,0 0,0 0,0 0,0 0,0 0,0 0,0 0,0 0,0 0,0 0,0 0,0 0,0 0,0 0,0 0,0 0,0 0,0 0,0 0,0 0,0 0,0 0,0 0,0 0,0 0,0 0,0 0,0 0,0 0,0 0,0 0,0 0,0 0,0 0,0 0,0 0,0 0,0 0,0 0,0 0,0 0,0 0,0 0,0 0,0 0,0 0,0 0,0 0,0 0,0 0,0 0,163 17,-163-17,0 0,13 0,-13 0,13 6,0-6,-1 17,6-6,2 4,2 1,4 5,4-1,1 1,5-1,2-2,4-1,2-5,3 0,3-3,2-9,4 11,1-11,4 0,1 0,1 0,1 0,0-14,1 1,1-4,0-4,2-4,2-6,-1-3,4-6,0 1,-4-4,1-3,1-3,1-4,-2-2,5-4,-3-1,-2-6,4 2,-1-2,0-2,2-3,2 1,0-3,-2-1,3 0,-4-2,3 0,0 2,0 3,-2-3,2 0,-1-3,-1 3,0 3,-7 2,-1 3,3 4,1 0,0 0,5 3,-3 3,4 3,-3 3,-1 7,-3 6,-1 3,-3 5,0 4,1 6,0 5,0 3,1 10,-3 1,-4-1,-3 14,-5-1,-5 5,-5 3,-8 4,1 2,-4 3,-4 1,0 4,-4 2,-4 1,0 2,-2 1,-2-1,-2 0,1-3,-3 3,1-1,-4 0,1-3,-1 1,-1-1,-8-1,11 0,-11 0,11-3,-11 3,1-4,-2-1,1 1,9-3,-9 0,-1-2,2-1,-1 0,0-1,-1-2,1-1,0 0,0-2,0 1,9-1,-9 0,-1 0,1-2,0-2,0-1,0-1,1-1,-2-2,1 0,0 0,0 0,0 1,0-1,0 0,0 2,-1 1,1 1,0 4,1 4,8 5,2-1</inkml:trace>
  <inkml:trace contextRef="#ctx0" brushRef="#br0" timeOffset="11673">15163 9263,'0'0,"0"0,0 0,0 0,0 0,0 0,0 0,0 0,0 0,0 0,0 0,174-119,-151 94,0-4,2 0,25-30,6-8,2-4,7-4,4-7,10-7,6-5,14-8,10-6,16-6,8-8,11-2,6-4,4 1,2-3,-1 6,-3 3,-3 4,-7 7,-5 6,-10 8,-7 10,-12 9,-15 11,-17 15,-18 9,-20 16,-16 11,-22 15,0 0,-24 0,-12 22,-20 4,-14 9,-23 10,-16 11,-13 17,-14 14,-8 9,-3 13,-2 5,-3 7,-2 7,-2 5,-1 6,-1 6,9-2,8-1,12-8,18-6,13-8,8-5,6-3,4 0,2-3,1-4,6-10,5-17,8-15,10-22</inkml:trace>
  <inkml:trace contextRef="#ctx0" brushRef="#br0" timeOffset="16817">16281 7152,'0'0,"0"0,0 0,0 0,0 0,0 0,0 0,0 0,0 0,0 0,0 0,0 0,0 0,0 0,0 0,0 0,0 0,0 0,0 0,0 0,0 0,0 0,0 0,0 0,0 0,0 0,0 0,0 0,0 0,0 0,0 0,0 0,0 0,0 0,0 0,0 0,0 0,0 0,0 0,0 0,0 0,0 0,0 0,0 0,0 0,0 0,0 0,0 0,0 0,0 0,0 0,0 0,0 0,0 0,0 0,0 0,0 0,0 0,134-48,-134 48,0 0,0 0,0 0,0 0,0 0,0 0,0 0,12 0,-12 0,0 0,0 0,0 0,0 0,0 0,0 0,9-10,-9 10,0 0,0 0,0 0,0 0,0 0,0 0,0 0,0 0,0 0,0 0,0 0,0 0,0 0,0 0,0 0,0 0,9-1,-9 1,0 0,0 0,0 0,0 0,0 0,14 10,-14-10,11 8,0 2,0 2,-3-2,-8 1,16 3,-16-1,17 2,-17-1,13 4,-13-1,14-1,-14 0,0-2,10 2,-10 1,-1 0,1 1,-13 0,4 0,0-1,-1 1,-1 1,1-1,-2 1,0 3,1-1,2-1,9 0,-15-3,6 3,-2-2,1-1,1 0,0 0,-5 1,-1 1,-2-2,0 3,0-2,-4 1,1 2,-3-3,-4 1,-2 0,-3-1,-2-2,1 2,0 0,2 0,-1 1,1-1,2-2,0 1,0 0,2-1,-1 2,2-1,-1 2,1-1,1-2,-1 2,2-2,-1 5,1-4,-1 3,-2 0,1-2,-1 5,-3-3,2 3,-1-1,-2 5,1 0,-3 1,0 1,-1-1,-2 2,1 1,2 4,1 0,-2 5,6 0,0 1,1 2,1 2,1 3,-5 0,-1 6,-2 1,-7 8,-1 1,2 2,-1 0,2 2,-1-2,-1 0,4-1,1 4,0 4,1 0,5 2,1 1,0-2,1 1,1 0,-4-2,1-3,-2 0,-5-4,-3-4,0-4,-6-5,-1-5,-4-4,3-5,1-7,4-2,-2-7,-2-1,-4-6,-4-2,2-14,-5 1,3-1,1 0,5-10,2 2,5-6,-4-5,5-5,-3-9,0-5,1-3,3-2,3 0,1 0,7 0,4-5,0-3,9-7,5-6,10-4,0-5,1-5,8-2,6-2,4-1,-2 1,-1-2,0 1,-4-2,6 1,-3-4,1-4,3 2,-4-2,7 2,-3-1,-6-1,4 2,-8 0,2 1,0 2,-10 3,1 0,6 5,-7 4,-1 3,2 4,-16 5,3 1,-2 7,-3 4,-3 4,-7 4,-2 6,1 8,-2 3,-1 6,-1 6,-3 4,-4 10,1 0,-4 13,1 5,-1 7,2 2,2 4,4 5,5 3,2 4,0 0,6 6,1 1,5-3,1 2,2-5,2-3,-1-4,2-4,0-2,0-5,-1-3,7-2,-12-1,5-7</inkml:trace>
  <inkml:trace contextRef="#ctx0" brushRef="#br0" timeOffset="24024">12125 9263,'0'0,"0"0,0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 48,-8-48,0 0,0 0,0 0,0 0,0 0,15 11,-15-11,0 0,0 0,0 0,0 0,11 16,-11-16,0 0,0 0,0 0,12 23,-12-23,0 0,0 0,10 27,-10-27,0 0,9 32,-9-32,0 40,8 7,-8 10,0 12,-1 10,1 9,-2 10,1 6,1 7,-1 8,21 4,-8 2,7 0,4 5,1 0,3 4,4 2,4 2,1-2,2-4,2 0,6-2,4-4,8 0,1-2,1-3,3-4,3-5,6-5,6-13,8-12,10-12,5-14,6-10,-2-9,-6-11,-2-9,-2-8,-2-11,-1 2,-4-25,-4 0,-5-9,-1-5,-1-6,-2-7,-2-6,1-7,-3-6,2-6,2 0,0-3,3 0,6-4,0-3,3 2,1-3,-4 3,2-4,-1-1,1-2,0-7,-2-3,0-5,1-10,2-2,0-5,0-5,-6 2,-2-3,-5-3,-1-2,-3-3,-3-2,0 0,-4-2,-1 2,0 2,-7 6,-5 2,-5 2,0 1,0 5,-1 3,-1 5,-3 4,-3 7,-2 5,-1 6,-2 4,0 4,2 4,1 3,2 6,-2 8,3 7,-4 10,-7 9,-3 7,-3 7,-1 4,1 7,6 12,2-11,-1 11,-2 18,-3-1,-6 7,-4 5,-2 3,-3 6,-8 0,14 3,-13 1,9-1,-10 2,10-2,-9 1,9 2,-9 0,9 0,-10 2,9-2,-8-4,-1-11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4:28.381"/>
    </inkml:context>
    <inkml:brush xml:id="br0">
      <inkml:brushProperty name="width" value="0.05292" units="cm"/>
      <inkml:brushProperty name="height" value="0.05292" units="cm"/>
      <inkml:brushProperty name="color" value="#FF0000"/>
    </inkml:brush>
  </inkml:definitions>
  <inkml:trace contextRef="#ctx0" brushRef="#br0">21602 6577,'0'0,"0"0,0 0,0 0,0 0,0 0,0 0,0 0,0 0,0 0,15 103,-15-103,0 0,16 43,-16-43,14 45,-1 1,9-3,3 1,5-5,12-3,9-5,12-4,10-7,8-6,5-14,1 9,1-9,-3-16,-8 4,-5-9,-8-4,-4-6,-1-8,-5-5,-2-5,-8-3,-11-2,-11-3,-22 2,-9-2,-22 3,-15 6,-13 3,-7 5,-9 7,-6 5,-8 9,-6 7,-7 11,0 1,3 12,5 6,5 8,15 6,11 8,11 10,12 5,14 10,12-1</inkml:trace>
  <inkml:trace contextRef="#ctx0" brushRef="#br0" timeOffset="23393">15285 11953,'0'0,"0"0,0 0,0 0,0 0,0 0,0 0,0 0,0 0,0 0,0 0,0 0,0 0,0 0,0 0,0 0,0 0,0 0,0 0,0 0,0 0,0 0,0 0,0 0,0 0,0 0,-158 36,158-36,-30 16,2 3,3 5,-1 5,2 8,-1 9,-18 84,43-100,7 0,13 2,17 29,19 1,18-5,5-5,0-8,-2-8,4-11,6-11,7-15,-2-16,-4-9,-15-16,-17-18,-20-18,-18-15,-16-3,-27 6,-12 7,-16 12,-15 12,-11 10,-12 17,-4 17,0 16,12 13,12 6,19 0</inkml:trace>
  <inkml:trace contextRef="#ctx0" brushRef="#br0" timeOffset="24623">18358 12319,'0'0,"0"0,0 0,0 0,0 0,0 0,0 0,0 0,0 0,0 0,0 0,0 0,0 0,0 0,0 0,0 0,0 0,0 0,0 0,0 0,0 0,0 0,0 0,0 0,0 0,0 0,0 0,0 0,0 0,0 0,0 0,0 0,0 0,0 0,0 0,0 0,0 0,0 0,0 0,0 0,0 0,0 0,0 0,0 0,0 0,0 0,0 0,0 0,0 0,0 0,0 0,0 0,0 0,-156-33,156 33,-93-4,72 4,-6 1,0 10,-24 2,-1 9,1 5,2 6,-7 16,5 6,7 7,8 4,14-3,21 3,-1-1,37 0,11-1,14-8,9-6,12-9,7-9,7-13,4-20,-2 0,-1-31,-8-8,-9-8,-13-11,-13-7,-9-12,-16-4,-14 0,-10-6,-25 6,-12 6,-14 6,-12 10,-11 13,-10 11,-11 21,-9 16,-1 1</inkml:trace>
  <inkml:trace contextRef="#ctx0" brushRef="#br0" timeOffset="29396">15269 12878,'0'0,"0"0,0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0,14-48,-14 48,0 0,0 0,0 0,0 0,0 0,0 0,0 0,0 0,0 0,0 0,0 0,0 0,11 0,-11 0,0 0,0 0,0 0,0 0,0 0,0 0,0 0,0 0,0 0,0 0,0 0,0 0,0 0,0 0,0 0,0 0,0 0,0 0,0 0,0 0,0 0,0 0,0 0,11 0,-11 0,0 0,0 0,0 0,0 0,0 0,0 0,0 0,0 0,0 0,0 0,0 0,0 0,0 0,0 0,0 0,0 0,0 0,0 0,0 0,8 7,-8-7,0 0,0 0,0 0,0 0,0 0,0 0,0 0,0 0,0 0,12 17,-12-17,0 0,0 0,0 0,0 0,0 0,-1 18,1-18,0 0,0 0,0 0,0 0,10 26,-10-26,0 0,0 0,0 0,-1 32,1-32,0 0,0 0,0 41,0-41,0 0,-2 45,2-45,-1 50,1 4,-1 3,1 6,-1 0,-1 5,14 4,-2 3,1 4,7 3,2 3,10 2,4-1,9-5,-1-7,9-8,3-8,3-6,1-13,-4-7,-3-7,0-9,-1-7,2-9,4-11,5-12,0-13,0-7,-4-3,-1-1,-4-3,-1 1,-1-6,-2-1,-1-5,0-10,2-2,-1-8,-3-6,2-1,-5-6,-1-3,-2-2,0-7,1-2,-2-8,3-9,0-5,-3-3,-2 0,2 4,-10 9,2 6,-2 7,2 7,6-3,2 4,8-3,7 1,8 1,5 7,4 13,-2 14,-3 13,-6 19,-1 12,-5 22,2-1,-2 16,-2 15,-5 13,-6 11,-8 10,-6 13,-8 10,-8 11,-5 8,-8 3,0-1,-1-2,1-4,0-1,0-7,-9-10,10-20</inkml:trace>
  <inkml:trace contextRef="#ctx0" brushRef="#br0" timeOffset="34193">11167 11466,'0'0,"0"0,0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3,24-3,0 0,0 0,0 0,-27 16,27-16,0 0,0 0,-32 29,32-29,0 0,-44 38,44-38,-50 47,9 5,10-4,11 1,20-3,0-3,24 2,13-5,19-5,16-6,16-16,19-14,15-15,7-15,-5-10,-13-9,-24-11,-27-4,-27-1,-22 2,-11 1,-22 0,-6-1,-12 2,-15 6,-18 8,-17 14,-12 18,-9 17,0 20,2 9,11 5,16 1,16-4</inkml:trace>
  <inkml:trace contextRef="#ctx0" brushRef="#br0" timeOffset="35158">11210 12049,'0'0,"0"0,0 0,0 0,0 0,0 0,0 0,0 0,0 0,0 0,0 0,0 0,0 0,0 0,0 0,0 0,0 0,0 0,0 0,0 0,0 0,0 0,0 0,0 0,0 0,0 0,0 0,0 0,0 0,0 0,0 0,0 0,0 0,0 0,0 0,0 0,0 0,0 0,0 0,0 0,0 0,0 0,0 0,0 0,0 0,0 0,0 0,0 0,0 0,0 0,0 0,0 0,0 0,0 0,0 0,0 0,0 0,0 0,0 0,0 0,0 0,0 0,0 0,0 0,0 0,0 0,0 0,0 0,49 95,-49-95,0 0,0 0,0 36,0-36,0 0,10 37,-10-37,15 74,8 2,9 4,11 2,4 0,6 1,9 0,6-5,5-1,0-3,4-1,-3-2,-6-5,-7-6,-4-9,-5-14,-7-10</inkml:trace>
  <inkml:trace contextRef="#ctx0" brushRef="#br0" timeOffset="35817">12360 13387,'0'-9,"-12"1,12 8,0 0,0 0,0 0,0 0,0 0,0 0,-12-8,12 8,0 0,0 0,0 0,0 0,0 0,-20-16,20 16,0 0,0 0,0 0,0 0,-25-13,25 13,0 0,0 0,0 0,-30-12,30 12,0 0,0 0,-32 0,32 0,0 0,-36-9,36 9,-40 0,-8 26,-3 7,-4 8,3 9,6 8,10 2,13 5,14-1,9 2,26-1,8-2,10 0,13-3,10-7,12-7,8-8,5-12,4-10,3-17,3 2,-6-11,-8-6,-8-10,-10-6,-16-3,-8-4,-14-10,-7-11,-11-14,-14-10,-11 2,-24 6,-17 11,-24 9,-18 12,-7 11,-7 7,-3 5,-1 8,-1 2,1 10,-2 2,7 26,7-2,6 7</inkml:trace>
  <inkml:trace contextRef="#ctx0" brushRef="#br0" timeOffset="37712">11612 11746,'0'0,"0"0,0 0,0 0,0 0,0 0,0 0,0 0,0 0,0 0,0 0,0 0,0 0,0 0,0 0,0 0,0 0,0 0,0 0,0 0,0 0,0 0,0 0,0 0,0 0,0 0,0 0,0 0,0 0,0 0,0 0,0 0,0 0,0 0,0 0,0 0,0 0,0 0,0 0,0 0,0 0,0 0,0 0,0 0,0 0,0 0,0 0,0 0,0 0,0 0,0 0,0 0,0 0,0 0,0 0,0 0,0 0,0 0,0 0,0 0,0 0,0 0,0 0,0 0,0 0,0 0,0 0,0 0,0 0,0 0,0 0,0 0,0 0,0 0,0 0,0 0,0 0,0 0,0 0,0 0,71 101,-71-101,0 0,0 0,9 28,-9-28,0 0,0 36,0-36,9 40,-9 1,0-4,0-4,20-1,-1 1,10 1,14 2,6-1,9-2,11-4,10-4,4-11,8-15,3 1,0-22,3-2,-2-3,1-6,1-1,1-1,4-7,-2-1,3-3,-7-1,2 1,-4 2,-5-4,0 0,-3 2,2-3,0 0,0 1,0 3,-3 1,-6 4,-3 6,-2 1,-3 8,3 4,0 6,0 13,2-6,-4 7,-1 11,-1-4,-5 6,-3 3,-5 3,-6 4,-5 6,-4 4,-2 6,-1 4,-1 5,-1 1,1 6,3 2,1 0,-2 3,-2-2,-3-8,-11-9</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7:56:01.839"/>
    </inkml:context>
    <inkml:brush xml:id="br0">
      <inkml:brushProperty name="width" value="0.05292" units="cm"/>
      <inkml:brushProperty name="height" value="0.05292" units="cm"/>
      <inkml:brushProperty name="color" value="#FF0000"/>
    </inkml:brush>
  </inkml:definitions>
  <inkml:trace contextRef="#ctx0" brushRef="#br0">1407 11493,'0'0,"0"0,0 0,0 0,0 0,-1 97,1-97,0 0,-1 65,1-65,9 59,20 76,-29-104,9 3,-9 5,17 38,-10 9,-9 7,10 8,-10 6,0 9,-16 9,3 7,-4 7,-1 8,-3 9,-1 5,5 14,-1 10,7 13,5 7,3 7,1 2,-5 5,-4 1,-1 0,-3 3,1 0,3-6,2-4,14-7,-10-11,10-15,0-21,-13-14,12-30,-1-32,-13-35</inkml:trace>
  <inkml:trace contextRef="#ctx0" brushRef="#br0" timeOffset="542">725 10976,'0'0,"0"0,0 0,0 0,0 0,0 0,167 100,-18-47,-107-53,9 22,0-9,49 11,8 7,-5-2,-3 1,-11-2,-20-6</inkml:trace>
  <inkml:trace contextRef="#ctx0" brushRef="#br0" timeOffset="1088">734 15824,'0'0,"2"99,-2-99,0 0,1 43,-1-43,-14 92,2-6,-18 111,30-169,1-3,-1-2,-11 25,12-5,-1-3,16-2,11-5,13-3,14 1,15-4,10-4,8-4,4-7,-1-12,1 1,3 0,1-1,-1 1</inkml:trace>
  <inkml:trace contextRef="#ctx0" brushRef="#br0" timeOffset="4423">451 12933,'0'0,"0"0,0 0,0 0,0 0,0 0,0 0,0 0,0 0,0 0,0 0,0 0,0 0,0 0,0 0,0 0,0 0,0 0,0 0,0 0,0 0,0 0,0 0,0 0,0 0,0 0,0 0,0 0,0 0,0 0,0 0,0 0,0 0,0 0,0 0,0 0,0 0,0 0,0 0,0 0,0 0,0 0,0 0,0 0,0 0,0 0,0 0,0 0,0 0,0 0,0 0,0 0,0 0,0 0,0 0,0 0,0 0,0 0,0 0,0 0,0 0,0 0,0 0,0 0,0 0,0 0,0 0,0 0,0 0,0 0,0 0,0 0,0 0,0 0,0 0,0 0,0 0,0 0,0 0,0 0,26 60,-26-60,0 15,0-15,0 0,0 0,0 0,0 0,0 0,9 22,-9-22,0 0,0 0,0 0,0 0,0 23,0-23,0 0,0 0,0 0,0 21,0-21,0 0,0 0,-1 22,1-22,0 0,8 22,-8-22,0 23,16 1,-4 3,3 2,0-3,4 4,-2-5,0-5,0-3,-2-3,-1-3,2-2,-3-9,1 9,-3-9,-11 0,11-2,-11 2,0 0,0 0,0 0,0 0,0 0,0 0,0 0,0 0,0 0,0 0,0 0,0 0,8 0,-8 0,0 0,0 0,0 0,0 0,0 0,0 0,0 0,0 0,0 0,0 0,0 0,0 0,0 0,0 0,0 0,0 0,0 0,0 0,0 0,0 0,0 0,0 0,0 0,0 0,0 0,0 0,0 0,0 0,0 0,0 0,0 0,0 0,0 0,0 0,0 0,0 9,0-9,0 0,0 0,0 0,0 0,0 0,0 0,0 0,0 0,0 0,0 0,0 0,0 0,0 0,0 0,0 0,0 0,0 0,-9 0,9 0,0 0,0 0,0 0,0 8,0-8,0 0,-7 1,7-1,0 0,0 0,0 0,0 0,0 0,0 0,-1 9,-6-9,7 0,0 0,0 0,0 0,0 0,0 0,0 0,0 0,0 0,0 0,-8 8,8-8,0 0,0 0,0 0,0 0,0 0,0 0,0 0,0 0,0 0,0 0,0 0,0 8,0-8,0 0,0 0,0 0,0 0,0 0,0 0,0 0,0 0,-9 0,9 0,0 0,0 0,0 0,0 0,0 0,0 0,0 0,0 0,0 0,0 0,0 0,0 0,0 0,0 0,0 0,0 0,0 0,0 0,0-8,0 8,0 0,0 0,0 0,0 0,0 0,0 0,9 0,-9 0,0 0,0 0,0 0,0 0,0 0,0 0,0 0,0 0,0 0,0 0,0 0,0 0,0 0,0 0,0 0,0 0,0 0,0 0,0 0,0 0,8 0,-8 0,0 0,0 0,0 0,0 0,0-8,0 8,0 0,0 0,0 0,0 0,0 0,0 0,0 0,0 0,0 0,7 0,-7 0,0 0,0 0,0 0,0 0,0 0,8 0,-8-10,9 10,-9 0,14-12,-2 12,6-14,3 5,8-2,3 1,5 10,3-11,2 10,-4 0,-4 1,-5 0,-8 7,-4-7,-2 17,-1-1,-1 0,-5 5,-8 4,0 0,-10 5,-10 3,-9 0,-11 1,-6 2,-7 2,-2-6,-1-2,1-5,7-3,9-7,12-5,14-9,13 8,-9-9,18 0,11 8,18 4,10 4,7 0,-4 4,-4-1,-7 1,-3 5,-2-1,-6 5,-7 3,-7 3,-15 7,-9-1,-15 1,-16-1,-15-2,-16-3,-13-2,-8-7,0-4,4-7,16-8,13-7,11-1,16 1,11-14,20-3</inkml:trace>
  <inkml:trace contextRef="#ctx0" brushRef="#br0" timeOffset="8206">11706 11611,'0'0,"0"0,0 0,0 0,0 0,0 0,0 0,0 0,0 0,0 0,0 0,0 0,0 0,0 0,0 0,0 0,0 0,0 0,0 0,-161-10,161 10,-33-12,1 3,-31-10,-1 5,-2 3,-6 11,-6-13,-3 15,-6 8,-2 1,-2 11,3 1,10 3,15 0,15 1,15 2,8 4,5 8,5 7,4 11,1 11,0 16,-1 12,-1 12,0 11,-1 12,0 10,0 10,12 14,-1 7,0 10,17 5,5 0,7 1,6 0,-4 1,0-1,-6 2,-6-3,3-3,-3-10,2-5,4-20,0-22,-1-22,-1-28,0-11,-5-13,7-12,13-8,17-8,18-6,13-8,8-4,3-10,2 8,-3-5,-8 12,-11-4,-14 1,-13 0,-19-11</inkml:trace>
  <inkml:trace contextRef="#ctx0" brushRef="#br0" timeOffset="8909">9545 13727,'0'0,"0"0,0 0,0 0,0 0,0 0,0 0,0 0,0 0,0 0,0 0,0 0,0 0,0 0,0 0,0 0,0 0,0 0,0 0,0 0,0 0,0 0,0 0,0 0,0 0,0 0,0 0,0 0,0 0,0 0,0 0,0 0,0 0,0 0,0 0,0 0,0 0,0 0,0 0,0 0,0 0,0 0,0 0,0 0,0 0,0 0,0 0,0 0,0 0,0 0,0 0,0 0,0 0,0 0,0 0,0 0,0 0,0 0,0 0,0 0,0 0,0 0,0 0,0 0,0 0,0 0,0 0,0 0,0 0,34-94,-34 94,0 0,0 0,0 0,0 0,0-8,0 8,0 0,0 0,0 0,16-10,-16 10,0 0,0 0,24-14,-24 14,0 0,41-17,-41 17,44-13,7 12,-5 1,-6 0,-6 20,-13 10,-8 14,-14 19,-20 16,-11 13,-9 0,5-11,10-16,15-21,24-17,19-12,27-5,19-12,16 2,11-17,5-2,3-7,-1-5,0-13</inkml:trace>
  <inkml:trace contextRef="#ctx0" brushRef="#br0" timeOffset="9623">13610 11070,'0'0,"0"0,0 0,0 0,0 0,0 0,0 0,0 0,0 0,0 0,0 0,0 0,0 0,0 0,0 0,0 0,0 0,0 0,0 0,0 0,0 0,0 0,0 0,0 0,0 0,0 0,0 0,0 0,0 0,0 0,0 0,0 0,0 0,0 0,0 0,0 0,0 0,0 0,0 0,0 0,0 0,0 0,0 0,0 0,0 0,0 0,0 0,0 0,0 0,0 0,0 0,0 0,0 0,0 0,0 0,0 0,0 0,0 0,0 0,0 0,0 0,0 0,0 0,0 0,0 0,0 0,0 0,0 0,0 0,0 0,0 0,0 0,0 0,0 0,0 0,0 0,0 0,0 0,0 0,0 0,0 0,0 0,0 0,0 0,82-18,-82 18,0 0,60-2,-60 2,67 17,-1-6,-10 0,-10-2,-13 0,-15-11,-18 11,0-9,-33 1,-13 0,-14 0,-9-14,-4 3,3 2,11-2,15 12,17-11,27 9,14 0,34 16,26 3,23 5,2 3</inkml:trace>
  <inkml:trace contextRef="#ctx0" brushRef="#br0" timeOffset="10522">5188 10869,'0'0,"0"0,0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0,-106-26,106 26,0 0,0 0,0 0,0 0,0 0,0 0,0 0,0 0,0 0,0 0,0 0,0 0,0 0,0 0,0 0,0 0,0 0,10 0,-10 0,0 0,0 0,0 0,0 0,0 0,0 0,21-7,-21 7,0 0,0 0,0 0,0 0,0 0,32 0,-32 0,0 0,0 0,0 0,0 0,45-10,-45 10,0 0,0 0,0 0,47 0,-47 0,0 0,0 0,51 0,-51 0,0 0,47-1,-47 1,40 1,-11-1,-16 8,-13-8,0 0,-35 9,-13-8,-13 8,-2-9,10 11,16-11,18 0,19 0,20 0,24 0,20 1,18-1,3-1</inkml:trace>
  <inkml:trace contextRef="#ctx0" brushRef="#br0" timeOffset="11902">18549 10872,'0'0,"0"0,0 0,0 0,0 0,0 0,0 0,0 0,0 0,0 0,0 0,0 0,0 0,0 0,0 0,0 0,0 0,0 0,0 0,0 0,0 0,0 0,0 0,0 0,0 0,0 0,0 0,0 0,0 0,0 0,0 0,0 0,0 0,0 0,0 0,0 0,0 0,0 0,0 0,0 0,0 0,0 0,0 0,0 0,0 0,0 0,0 0,0 0,0 0,0 0,0 0,0 0,0 0,0 0,0 0,0 0,0 0,0 0,0 0,0 0,0 0,0 0,0 0,0 0,174-75,-147 64,1 10,4-8,-3 9,-6 0,-10 16,-13-8,-8 4,-16-1,-8 0,-6 1,0-4,1-8,2 14,4-14,2 13,7-13,7 13,5-11,10 8,0-10,0 0,23 11,9-11,14 0,11-2,4 2,-5 8,-6-9,-16 0,-14 1,-21 8,-13-8,-22 1,-22-1,-10 1,-7-1,4 2,13-20</inkml:trace>
  <inkml:trace contextRef="#ctx0" brushRef="#br0" timeOffset="32008">18779 4910,'0'0,"0"0,0 0,0 0,0 0,0 0,0 0,0 0,0 0,0 0,0 0,0 0,0 0,0 0,0 0,0 0,0 0,0 0,0 0,0 0,0 0,0 0,0 0,0 0,0 0,0 0,0 0,0 0,0 0,0 0,0 0,0 0,0 0,0 0,0 0,0 0,0 0,0 0,0 0,0 0,0 0,0 0,0 0,0 0,0 0,0 0,0 0,0 0,0 0,0 0,0 0,0 0,0 0,0 0,0 0,0 0,0 0,29 88,-29-88,0 0,0 0,8 22,-8-22,0 0,0 35,0 12,10 12,-9 4,-1 1,1-2,-9-5,1-5,-1 0,-3 0,-2-1,3-5,-2-6,4-10,8-13,0-7,0-10,0 0,0 0,0-12,11-7,-1-8,-3-6,-7-5,12 0,-11-2,13 1,-14 6,14 2,-3-3,13 0,14-4,14-3,5 2,2 4,-9 7,-14 7,-13 7,-14 13,-9 1,-10 1,-12 14,-11 9,-15 5,-7 6,2-1</inkml:trace>
  <inkml:trace contextRef="#ctx0" brushRef="#br0" timeOffset="32252">18807 5412,'0'0,"-1"13,1-13,0 0,0 0,0 0,0 0,0 0,0 0,0 0,0 0,0 0,0 0,0 0,0 0,0 0,14 24,-14-24,0 0,0 0,0 0,0 0,11 21,-11-21,0 0,0 0,0 0,10 21,-10-21,0 0,0 0,21 27,-21-27,0 0,29 29,-29-29,44 31,9 2,2-2,5 0,-10-4,-4-2,-4-1,-7 0,-3-3,-7-4,-10-7,-15-10,0-16,-25-12</inkml:trace>
  <inkml:trace contextRef="#ctx0" brushRef="#br0" timeOffset="32836">19276 4792,'0'0,"0"0,0 0,0 0,0 0,0 0,0 0,0 0,0 0,0 0,0 0,0 0,0 0,0 0,0 0,0 0,0 0,0 0,0 0,0 0,0 0,0 0,0 0,0 0,0 0,0 0,0 0,0 0,0 0,0 0,0 0,0 0,0 0,0 0,0 0,0 0,56-96,-56 96,0 0,0 0,27-16,-27 16,0 0,35-14,-35 14,38-13,-2 13,0 0,-9 0,-8 16,-20 0,0 8,1 5,-17 7,4 3,-5 1,-1-7,4-5,2-5,13-6,0 0,20-6,21 0,14-11,10 0,2 0,-8-1,-6 0,-16 1,-24 11</inkml:trace>
  <inkml:trace contextRef="#ctx0" brushRef="#br0" timeOffset="58749">21780 4855,'0'0,"0"0,0 0,0 0,0 0,0 0,0 0,0 0,0 0,0 0,0 0,0 0,0 0,181-8,-181 8,51 0,-7-11,67-9,-90 20,-4 0,1 0,15 0,-4-2,-11 20,-6 3,-12 5,-1 3,-15 10,-6 2,-5 3,-10 6,-4 4,-8 1,-4 4,-3 2,-3 6,1-2,4-1,9-6,7-7,10-12,14-9,15-7,-1-5,21-2,6-1,7-2,7-1,8 0,2-4,1 1,3 0,-6-3,-2-6,-9 13,-6-13,-10-14,-7-8</inkml:trace>
  <inkml:trace contextRef="#ctx0" brushRef="#br0" timeOffset="59351">22464 4414,'0'0,"0"0,0 0,0 0,0 0,0 0,0 0,0 0,0 0,0 0,0 0,0 0,0 0,0 0,0 0,0 0,0 0,0 0,0 0,0 0,0 0,0 0,0 0,0 0,0 0,0 0,0 0,0 0,0 0,0 0,0 0,7 93,-7-93,0 0,0 0,0 0,0 20,0-20,0 0,0 0,-1 25,1-25,0 0,-1 26,1-26,9 49,-10 2,0-5,0-2,-10-3,1-5,2-5,8-9,-9-11,9-11,0 0,0 0,19-24,5-9,12-14,12-9,4 1,4 8,-3 7,-10 11,-2 8,-8 6,-2 4,-13 11,-18 0,0 0,-38 0,-11-1</inkml:trace>
  <inkml:trace contextRef="#ctx0" brushRef="#br0" timeOffset="59529">22775 4811,'32'0,"-5"16,-27-16,0 0,0 0,19 11,-19-11,0 0,36 18,-36-18</inkml:trace>
  <inkml:trace contextRef="#ctx0" brushRef="#br0" timeOffset="76182">21212 6597,'0'0,"0"0,0 0,0 0,0 0,0 0,0 0,0 0,181 19,-181-19,185-34,-141 24,7 1,-1 9,54-25,7 5,7 0,8-2,0 0,3-4,0-5,2-7,6-10,5-7,3-4,3-7,3-4,-8-2,-8-7,-19-6,-15-5,-18-11,-10-7,-13-8,-17-1,-16-4,-26-3,-32-2,-24-4,-24 6,-18 4,-9 9,-6 9,1 7,-4 12,-11 11,-12 15,-13 15,-18 19,-9 22,-6 12,0 18,5 19,7 12,3 20,7 19,6 20,8 21,14 15,18 10,27 3,21 1,27-4,23-3,30-1,25-7,23-5,26-7,21-14,20-11,27-16,23-15,21-25,17-27,-1-35,-16-16,-32-15</inkml:trace>
  <inkml:trace contextRef="#ctx0" brushRef="#br0" timeOffset="76785">18771 4641,'0'0,"0"0,0 0,0 0,0 0,0 0,0 0,0 0,0 0,0 0,0 0,0 0,0 0,0 0,0 0,0 0,0 0,0 0,0 0,0 0,0 0,0 0,0 0,0 0,0 0,0 0,0 0,0 0,0 0,0 0,0 0,0 0,0 0,0 0,0 0,0 0,0 0,0 0,0 0,0 0,0 0,0 0,0 0,0 0,0 0,0 0,0 0,0 0,0 0,0 0,0 0,0 0,0 0,0 0,0 0,0 0,0 0,0 0,0 0,0 0,0 0,0 0,0 0,0 0,129 133,-58-70,15 14,-86-77,94 89,4 13,2 11,6 6,4 0,11-7,1-15,-7-24,-16-31,-25-30,-33-31</inkml:trace>
  <inkml:trace contextRef="#ctx0" brushRef="#br0" timeOffset="77190">19898 4266,'-23'32,"-6"5,29-37,0 0,-38 43,38-43,-69 83,-14 11,-12 7,2 6,-5 5,0 3,-5 8,-11 5,-9 8,-8 9,-3 8,0 10,-5 9,-1 9,-1 1</inkml:trace>
  <inkml:trace contextRef="#ctx0" brushRef="#br0" timeOffset="105339">21061 14581,'0'0,"0"0,0 0,0 0,0 0,0 0,0 0,0 0,0 0,0 0,0 0,0 0,0 0,0 0,0 0,0 0,0 0,0 0,0 0,0 0,0 0,0 0,0 0,0 0,0 0,0 0,0 0,0 0,0 0,0 0,0 0,0 0,0 0,0 0,0 0,-22-95,22 95,0 0,0 0,0 0,0 0,-13-18,13 18,0 0,0 0,0 0,-23-45,23 45,0 0,0 0,0-8,0 8,0 0,-12-9,12 9,-9-9,-6-7,-14 1,-9 7,-13 7,-8 1,-3 25,7-1,5 9,6 1,7 4,5 9,11 10,23 9,18 15,34 9,26 2,24-5,14-17,-2-15,-7-18,-14-12,-12-13,-13-12,-10-12,-13-13,-10-14,-12-11,-11-14,-15-18,-8-10,-22-6,-20-2,-20 7,-16 9,-8 14,-4 14,8 16,12 16,20 24,28 0</inkml:trace>
  <inkml:trace contextRef="#ctx0" brushRef="#br0" timeOffset="105845">20848 15141,'0'0,"0"0,0 0,0 0,0 0,0 0,0 0,0 0,2 142,-2-142,1 66,10-6,9 86,-19-115,10 5,-9 1,18 33,-4 2,3-4,4-4,0-3,1-1,-4-6,2-1,-4-7,-5-11,-3-8,-10-12,0-15</inkml:trace>
  <inkml:trace contextRef="#ctx0" brushRef="#br0" timeOffset="106178">21097 16270,'0'0,"-8"-9,8 9,0 0,0 0,0 0,0 0,0 0,0 0,0-10,0 10,0 0,0 0,0 0,0 0,0 0,-18-15,18 15,0 0,0 0,0 0,0 0,-16-18,16 18,0 0,0 0,0 0,-18-19,18 19,0 0,0 0,-26-17,26 17,0 0,-34-14,34 14,-40-12,-7 12,-4 1,1 0,-4 11,1 8,1 12,2 9,10 19,11 15,17 18,13 15,34 11,19 6,20-7,12-3</inkml:trace>
  <inkml:trace contextRef="#ctx0" brushRef="#br0" timeOffset="106434">21272 16623,'-12'-46,"1"5,11 41,0 0,-13-45,13 45,-29-87,-6 0,-8 1,-10 10,-5 9,-3 20,7 16</inkml:trace>
  <inkml:trace contextRef="#ctx0" brushRef="#br0" timeOffset="107283">21084 16560,'0'0,"0"0,0 0,0 0,0 0,0 0,0 0,0 0,0 0,0 0,0 0,0 0,0 0,0 0,0 0,0 0,0 0,0 0,0 0,26 142,-26-142,0 0,0 0,0 20,0-20,0 0,16 22,-16-22,9 21,9 26,-4 7,-2 4,-11 6,0 0,-14-5,-3-6,-7-5,-1-11,-6-6,-5-12,-1-6,-1-13,-1 0,-1-10,-2-9,-2-8,-4-6,4-6,0-3,6 5,7 6</inkml:trace>
  <inkml:trace contextRef="#ctx0" brushRef="#br0" timeOffset="113975">18920 12884,'0'0,"0"0,0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0,-99-37,99 37,0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8,-9-8,0 0,0 0,0 0,0 0,0 0,0 0,0 0,0 0,0 0,0 0,0 0,8 0,-8 0,0 0,0 0,0 0,0 0,0 0,0 0,0 0,0 0,0 0,0 0,10 15,-10-15,12 9,-12-9,0 0,0 0,0 0,0 0,0 0,0 0,0 0,0 0,13 10,-13-10,0 0,0 0,0 0,0 0,0 0,0 0,0 0,16 12,-16-12,0 0,0 0,0 0,0 0,0 0,0 0,16 13,-16-13,0 0,0 0,0 0,0 0,0 0,19 14,-19-14,0 0,0 0,0 0,0 0,23 15,-23-15,0 0,0 0,0 0,25 16,-25-16,0 0,0 0,26 21,-26-21,0 0,28 21,-28-21,29 26,3 2,-32-28,36 25,4 6,3-1,1 2,2 3,1 4,2 1,2 5,6 0,2 4,0 2,2 2,-1 4,0 2,0-1,6 2,-1-1,7 0,-4-2,1 4,-1 0,-4-3,2 3,-1-2,-3-3,-4-1,-8-4,2-7,-10-3,-2-8,-4-6,-12-7,-4-4,-8-5,-3-11,-10 11,1-11,0 0,0 0,1-14,-1-6</inkml:trace>
  <inkml:trace contextRef="#ctx0" brushRef="#br0" timeOffset="142436">3145 13364,'0'0,"0"0,0 0,0 0,0 0,0 0,0 0,0 0,0 0,0 0,0 0,0 0,0 0,0 0,0 0,0 0,0 0,0 0,0 0,0 0,0 0,0 0,0 0,0 0,0 0,0 0,0 0,0 0,0 0,0 0,0 0,0 0,0 0,0 0,0 0,0 0,0 0,0 0,0 0,0 0,0 0,0 0,0 0,0 0,0 0,0 0,0 0,0 0,0 0,0 0,0 0,0 0,0 0,0 0,0 0,0 0,0 0,0 0,0 0,0 0,0 0,0 0,0 0,0 0,0 0,0 0,0 0,0 0,0 0,0 0,0 0,0 0,0 0,0 0,0 0,0 0,0 0,0 0,0 0,0 0,0 0,0 0,0 0,0 0,150 29,-150-29,0 0,22-1,-22 1,27 0,8 0,5-1,10 1,6-1,-1 1,4 0,1 0,4-3,4 3,5 0,2 0,3-2,-7-11</inkml:trace>
  <inkml:trace contextRef="#ctx0" brushRef="#br0" timeOffset="142998">6124 13292,'0'0,"0"0,0 0,0 0,0 0,0 0,0 0,0 0,0 0,0 0,0 0,0 0,0 0,0 0,0 0,0 0,0 0,0 0,0 0,0 0,0 0,0 0,0 0,0 0,0 0,0 0,0 0,0 0,0 0,0 0,0 0,0 0,0 0,0 0,0 0,0 0,0 0,0 0,0 0,0 0,0 0,0 0,0 0,0 0,0 0,0 0,0 0,0 0,0 0,0 0,0 0,0 0,0 0,0 0,0 0,0 0,0 0,0 0,0 0,0 0,0 0,0 0,0 0,0 0,0 0,0 0,0 0,0 0,0 0,0 0,0 0,0 0,0 0,0 0,82 23,-82-23,0 0,0 0,0 0,0 0,0 0,-20 0,20 0,0 0,0 0,0 0,0 0,-27 15,27-15,0 0,0 0,0 0,-42 20,42-20,0 0,0 0,-60 29,60-29,0 0,-73 37,73-37,-81 46,-6 1,-3-4,3-10,11-13,13-19,18-14,21-16</inkml:trace>
  <inkml:trace contextRef="#ctx0" brushRef="#br0" timeOffset="143502">7489 12954,'0'0,"0"0,0 0,0 0,0 0,0 0,0 0,0 0,0 0,0 0,0 0,0 0,0 0,0 0,0 0,0 0,0 0,0 0,0 0,0 0,0 0,0 0,0 0,0 0,0 0,0 0,0 0,0 0,85 111,-85-111,0 0,0 0,0 0,0 0,0 0,11 17,-11-17,0 0,0 0,0 0,0 0,17 18,-17-18,0 0,0 0,0 0,0 0,0 0,0 0,0 0,0 7,0-7,0 0,0 0,0 0,-25 22,-5-4,-16 3,-14 1,-14 3,-9 3,-15 1,-3-1,-3-4,1-7,5-6</inkml:trace>
  <inkml:trace contextRef="#ctx0" brushRef="#br0" timeOffset="166251">18121 7020,'0'0,"0"0,0 0,0 0,0 0,-16 112,16-112,0 0,-10 64,10-64,1 44,-1-17,1-8,-1-19,0 20,1 4,-1 26,1 22,-25 14,2 8,0-2,0-9,4-7,2-7,1-6,3-6,1-8,1-9,1-6,9-9,-12-7,12-7,0-11,1 9,-1-9,0 0,0 0,0 0,0 0,0 0,0 0,0 0,-1-16,1-5,17-8,-3-9,0-4</inkml:trace>
  <inkml:trace contextRef="#ctx0" brushRef="#br0" timeOffset="166596">17917 7767,'0'0,"0"0,0 0,0 0,0 0,0 0,197 4,-117-39,11-11,7-4,2 0,-5 6,-16 11,-16 11,-21 12,-18 10,-24 18,2 3,-32 2,-11 1,-21-5</inkml:trace>
  <inkml:trace contextRef="#ctx0" brushRef="#br0" timeOffset="166840">18149 7834,'45'0,"2"18,-47-18,0 0,50 15,-50-15,96 32,-6 9,-5 9,-10 5,3 11,6 8,6 4,7-4,-11-16</inkml:trace>
  <inkml:trace contextRef="#ctx0" brushRef="#br0" timeOffset="182518">3771 13138,'0'0,"0"0,0 0,0 0,0 0,0 0,0 0,0 0,0 0,0 0,-168 20,168-20,-33 0,0 0,-3 1,6-1,3 0,2 1,8-1,1 0,6 0,-2 0,-2 0,-1 0,-6 15,-1-4,-2 3,-1 1,3 0,-3 5,-3 0,0-1,-1 0,0-2,-1-2,1-2,-1 0,2-1,-1 5,3-1,1 0,-2 4,3-3,-2 1,0 3,3 1,1 1,3 0,2 1,2 2,-1 4,0 4,2 5,0 3,0 0,-3 2,4 0,-6 0,4 0,-1-2,-1 0,3 1,0-1,0 2,3 1,1-1,-2-4,4-5,9-3,-12 0,11 1,-9 7,2 2,-1 2,1 2,-2-2,1-3,0-1,9 0,-11-1,11 6,0 1,-2-1,-6-3,7-6,2 0,-1 1,0 3,0-3,0-6,-11-8,11-1,-1-5,1 2,-1 0,0-5,1 5,-1 0,-8 1,8 1,-9-4,9 0,-10-1,10-2,1 1,-11 0,11 6,-1 12,1 6,-10 7,11 4,-1 1,0-1,-11 2,12 3,-11 5,11 5,-14-1,14 2,-13 0,13-6,-1-8,0-7,0-5,0-2,15-3,-6-3,-1-2,-10 0,21 4,-10-2,0 0,1 4,-2-5,-8 3,13 2,-13 2,11 6,-11 1,0-1,0-4,-1-8,0-10,1 1,-1-2,1 2,0 4,-1-4,-9 0,9-3,1-1,-1 5,-9 6,10 0,-10 2,9 7,0-7,-10 0,11 0,-16-2,6 2,1 2,9-3,-12-6,12-3,-1-6,-9-4,9-4,0-8,0 0,0 0,0 0,0 0,-12 0,12 14,-12 1,4-1,8-5,-12-10,12 11,0-10,0 0,0 0,-8 0,8 0,-15 0,-1-9,-9 8,-3 1,-6 0,-4 0,-8 18,3 0,4 3</inkml:trace>
  <inkml:trace contextRef="#ctx0" brushRef="#br0" timeOffset="195841">5718 13584,'0'0,"0"0,0 0,0 0,0 0,0 0,0 0,0 0,0 0,0 0,0 0,0 0,0 0,0 0,0 0,0 0,0 0,0 0,0 0,0 0,0 0,0 0,0 0,0 0,0 0,0 0,0 0,0 0,0 0,0 0,0 0,0 0,0 0,0 0,0 0,0 0,0 0,0 0,0 0,0 0,0 0,0 0,0 0,0 0,0 0,0 0,0 0,0 0,0 0,0 0,0 0,0 0,0 0,0 0,0 0,0 0,0 0,0 0,0 0,0 0,0 0,0 0,0 0,0 0,0 0,0 0,0 0,0 0,0 0,0 0,0 0,0 0,0 0,0 0,0 0,21 88,-21-88,0 0,0 0,0 0,0 19,0-19,0 0,0 0,-1 28,1-28,0 0,0 32,0-32,-1 32,11 6,-10-38,-1 42,3 0,7 7,-7 1,0 5,14 2,-14 2,7 3,-7-4,0 0,10-5,-11-7,0-5,1-7,-1-1,0 2,-11 3,12 6,-1 1,0-1,1 4,-10-3,9 0,2 2,-2 3,1 0,-1 4,1 2,-1 1,1 2,0-3,0-1,9 0,-9-6,7-3,-7 0,13-1,-13-1,15-1,-8 0,5-3,-1-2,1 1,1 0,-4-4,-1-1,-1-1,-8-1,17-1,-6 1,1 0,1-6,-6-2,-7-4,14-4,-16 6,14 1,-12 1,16 3,-8 2,1 6,1-2,-2-1,-8-6,13-1,-4-1,-9-3,16 5,-7-1,-1-1,0-1,0 0,2-3,-10-3,14 1,-3 0,-2 2,6 3,-2 0,0 1,4-3,1 0,-3-2,4-7,1 0,0-12,2 11,-1-11,-3 0,1 0,-3 0,1-1,1 1,-1 0,1 0,-1 0,1-8,-1 6,0-6,0 8,-1-10,3 10,2-8,4 8,-1-11,1 2,1 1,2-3,1 2,-2 8,3-15,-1 2,-2-4,4-10,-3-6,2-5,3-3,1 5,0 3,0 5,-3-1,-2 3,0-5,-5 1,1 1,-2-4,-2 4,0-4,-5 4,-1 3,2-3,-3 5,-3-2,-3-6,-10-1,-1-6,1 3,0-2,0 10,-14 4,4 0,1 3,-2 0,-1-3,-1-1,1-3,-3-2,1-1,-2-2,5 2,0 3,11 4,-10 4,10 5,1 2,0 0,-1 0,1-1,-1-3,1 1,9-2,-10-4,15-2,-15 1,13 4,-12 5,0 1,8-5,-8 2,9-3,-10 1,2 1,6 1,-7 6,0-1,-1 2,9-8,-9-4,0-8,0-2,0-4,0-3,0 0,0-2,0-1,0 3,1 7,-1-2,0 7,-13 1,6 1,-2-2,-1-3,-1-3,1-5,-2-1,-3-1,-2 1,0-1,0 3,9 7,9 7,0 9,0 5</inkml:trace>
  <inkml:trace contextRef="#ctx0" brushRef="#br0" timeOffset="199145">7694 14323,'0'0,"0"0,0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91,-106-91,0 0,0 0,0 0,0 13,0-13,0 0,0 0,12 14,-12-14,0 0,0 19,0-19,1 21,0 4,-1 6,1 1,9 8,-8 5,15 8,-1 3,4 4,4 3,3-5,5 0,6-8,5-7,0-9,1-5,-4-5,2-4,-1-3,-1 0,1-6,-4-3,0-8,3 0,2-8,1-5,0-2,5-4,-4-1,0-3,-7-1,-1 2,-2-3,-5-1,1-1,-2 0,0-4,-2 1,-1 0,0 1,0-1,-2-2,-1-1,0 0,-3-2,0 1,-5 1,-3-2,-12 3,0 2,1 2,-1 5,1 6,0 6,0 11,-1-9,1 9,0-8,-9 8,9 0,0 0,0 0,0-11,0 11,13-22,3-3</inkml:trace>
  <inkml:trace contextRef="#ctx0" brushRef="#br0" timeOffset="205706">8141 15081,'0'0,"0"0,0 0,0 0,0 0,0 0,0 0,0 0,0 0,0 0,0 0,0 0,0 0,0 0,0 0,0 0,0 0,0 0,0 0,0 0,0 0,0 0,0 0,0 0,0 0,0 0,0 0,0 0,0 0,0 0,0 0,0 0,0 0,0 0,0 0,0 0,0 0,0 0,0 0,0 0,0 0,0 0,0 0,0 0,0 0,0 0,0 0,0 0,0 0,0 0,0 0,0 0,0 0,0 0,0 0,0 0,0 0,0 0,0 0,0 0,0 0,0 0,0 0,0 0,0 0,0 0,0 0,0 0,0 0,0 0,0 0,0 0,0 0,0 0,0 0,156 25,-156-25,36 9,-4-8,0-1,-6 9,-1-9,-1 0,0 0,3 9,1-9,-1-1,2 2,-2-1,0 0,-4-9,-1 9,-6 0,-1-13,-1 13,-2-10,-2 10,-10 0,14 0,-14 0,11 0,-11 0,0 0,0 0,0 0,-13 0,5 0,-1 0,-4 10,1-10,-1 0,-1 10,1-10,-2 15,1-7,0 2,-1 1,-9-1,-7 2,-11-3,-14-9,-9 11,-11-10,-6-9,-7 8,-3 0,-2 1,1 8</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02:12.536"/>
    </inkml:context>
    <inkml:brush xml:id="br0">
      <inkml:brushProperty name="width" value="0.05292" units="cm"/>
      <inkml:brushProperty name="height" value="0.05292" units="cm"/>
      <inkml:brushProperty name="color" value="#FF0000"/>
    </inkml:brush>
  </inkml:definitions>
  <inkml:trace contextRef="#ctx0" brushRef="#br0">21553 6516,'0'0,"0"0,0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0,55-14,-55 14,0 0,0 0,0 0,0 0,0 0,0 0,15 0,-15 0,0 0,0 0,0 0,0 0,0 0,17 0,-17 0,0 0,0 0,0 0,0 0,17 0,-17 0,0 0,0 0,0 0,19 0,-19 0,0 0,0 0,21 1,-21-1,0 0,23 0,-23 0,26 0,3-1,4 1,3 9,7-9,4 12,2-4,4 2,-2 5,2 0,0 2,-3 2,-1 3,0 5,-2 1,0 2,0 1,-2 2,-5 3,-3 4,-7 5,-4 2,-4 6,-4 0,0 3,-5 1,0 2,-2 1,-2 2,-9 3,12 3,-11 3,-1 5,-17 0,3 4,-4 1,1 2,-3 0,0 1,-2 0,-2 2,-2 2,-3 4,-2-2,-4 2,-4 1,-1 1,-3-1,-2 4,-1 2,-4-2,-1 2,-8 2,-2-4,-2 4,3-1,1 0,1-2,2-2,0-1,-1-4,4 0,2-2,5-4,5-4,6-5,7-1,4-3,7-4,0 0,5-4,2-4,8-1,-9-3,9-3,-1 0,1-5,1 0,14-3,-4-3,-1-1,3-2,1-4,0 3,3-2,-1-3,-1-1,0-1,-3-3,-2 0,2-1,-2-2,0-1,3-3,-3 1,-8-4,13-2,-13 0,11-2,-11-1,12-3,-12 0,10-10,-9 13,-1-13,0 0,0 0,-1-11</inkml:trace>
  <inkml:trace contextRef="#ctx0" brushRef="#br0" timeOffset="31107">21163 6623,'0'0,"0"0,0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0,55-28,-55 28,0 0,0 0,0 0,0 0,0 0,-15 28,15-28,0 0,0 0,0 0,0 0,-14 36,14-36,0 0,0 0,0 0,-16 41,16-41,0 0,0 0,-19 47,19-47,0 0,-18 48,18-48,-14 49,5-1,10 6,-11 4,12 2,-10 7,-1 1,-8 7,-8 4,-9 1,-6 2,-5 1,-2-1,1-5,0-4,3-7,-4-4,-2-8,-7-3,0-6,-4-4,-2-5,2-4,-2-7,4-10,0-15,5 1,0-1,1-15,3-8,4-8,2-6,4-8,8-6,4-9,3-3,4-7,3-4,0-8,3-1,2-6,-1-3,11-5,-13-5,13-6,0-2,1-3,-2-5,13-4,-1-1,3-2,-4-1,2-1,-1 1,-3-3,-8 4,11-1,-10-2,-1 8,1 4,-1 2,0 6,1 4,-16 2,2 5,0 5,-3 6,-9 9,0 5,-10 8,-3 6,3 6,-2 7,8 9,-3 9,1 7,0 7,-12 13,0 0,-11 13,-7 8,1 10,-5 6,8 6,0 4,4 3,6 4,3 3,12 3,4 1,0 5,7 6,0 1,1 2,2 0,-2 3,-3-1,5 3,1-6,-4-5,9-4,7-3,7-2,1-4,-11-4,11-6,-1-8,-9-9</inkml:trace>
  <inkml:trace contextRef="#ctx0" brushRef="#br0" timeOffset="84357">20864 6392,'0'0,"0"0,0 0,0 0,0 0,0 0,0 0,0 0,0 0,0 0,0 0,0 0,0 0,0 0,0 0,0 0,0 0,39 92,-39-92,0 0,0 0,0 0,0 0,0 0,0 0,0 0,0 0,0 0,0 0,1 13,-1-13,0 0,0 0,0 0,0 0,0 0,0 0,0 0,0 0,0 0,4 6,-4-6,0 0,0 0,0 0,0 0,0 0,0 0,0 0,0 0,-24 8,24-8,0 0,0 0,0 0,0 0,0 0,0 0,0 0,-9 0,9 0,0 0,0 0,0 0,0 0,0 0,0 0,0 0,0 0,0 0,0 0,0 0,0 0,0 0,-16 9,16-9,0 0,0 0,0 0,0 0,-15 0,15 0,0 0,0 0,0 0,-16 18,16-18,0 0,0 0,-18 10,18-10,0 0,-21 12,21-12,-26 15,-5-1,-5 1,-4-1,-3-3,0-11,0 10,-4-10,4-21,-3 0,4-9,4-9,-1-10,8-7,6-8,0-7,6-7,-1-3,1-7,2-6,1-4,5-6,8-9,2-3,-1-4,-1 1,12 2,-2-1,-9 3,2 2,2 4,-32-1,11 0,-4 0,-3-1,7 4,-5 0,-7 2,-4 6,-10 6,-3 6,-9 3,-10 6,-2 2,-17 7,-15 8,-6 7,-11 10,-4 12,-2 12,-5 21,-1 0,-8 22,-1 15,-2 14,2 13,5 11,7 11,3 7,2 13,5 7,2 10,1 10,10 5,4 6,8 4,5 6,-2 3,4 7,3 5,8 7,7 3,4 3,7 3,0 3,1 5,3 2,-1-4,11 1,4-6,2-3,13-1,-6 0,0 2,0 4,-13-4,9 1,-6-4,5-4,0-1,-5 2,-3-1,-11 1,-6 2,-4-3,2-1,-2 0,0-4,-3-5,-5 1,-6-6,-5-3,-1-5,-4-10,4-13,1-8,-1-12,5-10,-2-7,3-12,5-8,4-12,4-7,4-11,4-4,0-9,8-1,1-7,1-2,5-1,1-3,3 2,-1-1</inkml:trace>
  <inkml:trace contextRef="#ctx0" brushRef="#br0" timeOffset="130110">5773 12464,'0'0,"0"0,0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68,-4-68,0 0,0 0,0 0,0 0,0 0,0 0,0 0,0 0,0 0,0 0,0 0,0 0,0 0,0 0,0 0,0 0,0 0,0 0,0 0,0 0,0 0,0 0,0 0,0 0,0 0,0 0,0 0,0 0,0 0,0 0,0 0,0 0,0 0,17 0,-17 0,0 0,0 0,0 0,0 0,0 0,0 0,0 0,0 0,0 0,0 0,0 0,0 0,0 0,0 0,14 0,-14 0,0 0,0 0,10 0,-10 0,0 0,0 0,0 0,0 0,0 0,0 0,0 0,0 0,0 0,0 0,0 0,0 0,8 0,-8 0,0 0,0 0,0 0,0 0,0 0,0 0,0 0,0 0,0 0,0 0,0 0,0-9,0 9,0 0,0 0,0 0,0 0,0 0,0 0,0 0,0 0,0 0,0 0,12 1,-12-1,0 0,0 0,0 0,0 0,0 0,0 0,0 0,0 0,0 0,0 0,0 0,0 0,0 0,0 0,0 0,0 0,0 0,0 0,0 0,0 0,0 0,0 0,0 0,0 0,0 0,0 0,0 0,0 0,8 0,-8 0,0 0,0 0,0 0,0 0,0 0,0 0,0 0,16-8,-16 8,0 0,0 0,0 0,0 0,16-1,-16 1,0 0,0 0,0 0,23-13,-23 13,0 0,0 0,28-11,-28 11,0 0,33-9,-33 9,35-11,5 2,3 9,3-12,7 12,8-2,7 2,9 0,5 14,1-14,3 11,2-11,4 13,9-5,6-8,2 9,4-8,7 6,1-7,0 0,2 10,0-9,4-2,8 1,5 0,2 0,5-14,-3 5,-3-5,-6 1,-6-4,-1-1,-2-2,-7-7,-6-7,-3-5,-12-10,-6-3,-11-6,-6-12,-6-16,-2-16,-4-11,-7-9,-4-3,-7-5,-3-5,-6-7,-2-4,-4-8,0-4,-4-8,2-8,-8-7,-3-7,-5-3,-10-1,12 3,-12 2,1 2,0 6,-1-1,13 2,-4 2,6-1,1 4,2 1,5 5,0 5,8-1,5 7,5 1,7 10,6 2,-1 7,5 2,4 6,7 4,7 0,13 5,13 2,3 4,7 4,3 3,-3 7,3 6,0 5,-1 3,1 0,6 4,5 0,6 3,10 3,4 3,2 1,1 4,7-1,-1 5,8 1,6 4,0 2,0 9,-3 0,-9 5,6 3,3 3,3 4,0 1,-5 0,1-7,-5-8,2-8,7-11,5-9,2-5,4-6,-1-1,-12 1,-10-1,-5 0,-17-1,1-3,-7-5,-9-6,-3-7,-13-2,-10-5,0 5,-21 5,0 6,-48 55,1 1,1-1,-1 1,34-44,-5 5,4-2,1 5,6 5,7 4,7 6,5 5,6 8,6 7,6 7,4 8,3 5,-7 7,3 6,-5 11,3 0,-7 12,1 8,1 7,-5 9,-2 5,-4 7,-6 7,-4 6,-1 3,-6 6,28 44,-4 13,-8 12,-20 10,-35-44,-4 3,5 1,-2 4,-6 4,-7 4,-10 4,-1-1,-4 0,0-2,-8 0,-2-2,13-3,-12-2,1 4,9-5,-10 6,-17-6,10-3,-7-2,-4-4,3-4,0 0,5-5,3-6,13-4,-15-4,14-1,-9-3,10-2,-1-7,-1-9,1-10,-1-5</inkml:trace>
  <inkml:trace contextRef="#ctx0" brushRef="#br0" timeOffset="217451">22349 9810,'0'0,"0"0,0 0,0 0,0 0,0 0,4 91,-4-91,0 0,0 0,-1 27,1-27,0 0,-12 50,12-50,-17 48,-4-13,2-15</inkml:trace>
  <inkml:trace contextRef="#ctx0" brushRef="#br0" timeOffset="218231">19963 8500,'0'0,"0"0,0 0,0 0,0 0,0 0,0 0,0 0,0 0,0 0,0 0,0 0,0 0,0 0,0 0,0 0,0 0,0 0,0 0,0 0,0 0,0 0,0 0,0 0,0 0,0 0,0 0,0 0,0 0,0 0,0 0,0 0,0 0,0 0,0 0,0 0,0 0,0 0,0 0,0 0,0 0,0 0,0 0,0 0,0 0,0 0,0 0,0 0,0 0,0 0,0 0,0 0,0 0,158 29,-158-29,36-14,4 13,4 1,-1 0,-9 10,-9 5,-10 3,-15 4,-8 2,-13-1,-4-2,-1-4,-2-4,4-2,5-4,5-7,14 15,0-3,29 4,14 0,23 1,13-7,2-10,-3-2,-8-9,-14-15</inkml:trace>
  <inkml:trace contextRef="#ctx0" brushRef="#br0" timeOffset="219545">20224 5800,'0'0,"0"0,0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0,31-12,-31 12,0 0,0 0,0 0,0 0,0 0,0 0,0 0,9-10,-9 10,14 0,-14 0,0 0,0 0,0 0,0 0,0 0,21 0,-21 0,0 0,0 0,0 0,0 0,28-1,-28 1,0 0,0 0,0 0,29 0,-29 0,0 0,0 0,28 0,-28 0,0 0,24 0,-24 0,14 15,-3-3,-11-12,1 17,-11 4,-4 1,-11 0,-3 1,0-6,5-3,9-5,14-9,0 0,0 0,25-1,1-8,6 9,0 0,-2 9,-4-1,-7 4,-8 3,-11 6,-20 6,-10 5,-5 0,0-5,4-4,8-6,7-8,8-9,8-12,8-17</inkml:trace>
  <inkml:trace contextRef="#ctx0" brushRef="#br0" timeOffset="220220">21571 4350,'0'0,"0"0,0 0,0 0,0 0,0 0,0 0,0 0,0 0,0 0,0 0,0 0,0 0,0 0,0 0,0 0,0 0,0 0,0 0,0 0,0 0,0 0,0 0,0 0,0 0,0 0,0 0,0 0,0 0,0 0,0 0,0 0,0 0,0 0,0 0,0 0,0 0,0 0,0 0,0 0,0 0,0 0,0 0,0 0,0 0,0 0,0 0,0 0,0 0,0 0,0 0,0 0,47 87,-47-87,0 0,0 0,0 0,0 18,0-18,0 0,0 0,0 19,0-19,0 0,-11 33,10 2,1-3,-1-3,0-5,1-8,12-7,-2-9,5 0,7 0,14 0,8-14,3 15,0-10,-9 9,-13 11,-9 0,-16 0,0-11,0 13,10-13,-2-15,1-8,2-13,-10-16,1-3</inkml:trace>
  <inkml:trace contextRef="#ctx0" brushRef="#br0" timeOffset="220337">21851 4852,'-16'40,"1"-9,15-31,0 0,-17 24,17-24</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5T18:06:29.296"/>
    </inkml:context>
    <inkml:brush xml:id="br0">
      <inkml:brushProperty name="width" value="0.05292" units="cm"/>
      <inkml:brushProperty name="height" value="0.05292" units="cm"/>
      <inkml:brushProperty name="color" value="#FF0000"/>
    </inkml:brush>
  </inkml:definitions>
  <inkml:trace contextRef="#ctx0" brushRef="#br0">2265 11657,'0'0,"0"0,0 0,0 0,0 0,0 0,0 0,0 0,0 0,0 0,0 0,0 0,0 0,0 0,0 0,0 0,0 0,0 0,0 0,0 0,0 0,0 0,0 0,0 0,0 0,0 0,0 0,0 0,0 0,0 0,0 0,-30 112,30-112,0 0,0 0,0 0,0 15,0-15,0 0,0 0,8 17,-8-17,0 0,0 20,0-20,13 36,-3 8,-11 4,10 5,-10 4,1-1,-21 0,7-2,-3-3,-1 0,-1 0,-2-4,6 3,-2-4,3-5,1-1,0-5,3-2,-2 1,3-1,9-8,0-8</inkml:trace>
  <inkml:trace contextRef="#ctx0" brushRef="#br0" timeOffset="4837">3355 11040,'0'0,"0"0,0 0,0 0,0 0,0 0,0 0,0 0,0 0,0 0,0 0,0 0,0 0,0 0,0 0,0 0,0 0,0 0,0 0,0 0,0 0,0 0,0 0,0 0,0 0,0 0,0 0,0 0,0 0,0 0,0 0,0 0,0 0,0 0,0 0,0 0,0 0,0 0,0 0,0 0,0 0,0 0,0 0,0 0,0 0,0 0,0 0,0 0,0 0,0 0,0 0,0 0,0 0,0 0,0 0,0 0,0 0,0 0,0 0,0 0,0 0,-14-10,14 10,0 0,0 0,0 0,0 0,24-10,-24 10,0 0,0 0,0 0,40-10,-40 10,0 0,0 0,55-11,-55 11,0 0,71-14,-71 14,82-12,13 3,5-2,8 11,4-10,6 10,7 0,7-1,13 16,17-5,15 1,21 2,13-5,10-10,7 15,0-15,-2 14,-2 0,-11 0,-7 5,-1 2,0 5,-8 3,-7 4,-22 1,-29-8,-29-8,-30-15,-17-14</inkml:trace>
  <inkml:trace contextRef="#ctx0" brushRef="#br0" timeOffset="5520">7748 10803,'0'0,"0"0,0 0,0 0,0 0,0 0,0 0,0 0,0 0,0 0,0 0,0 0,0 0,0 0,0 0,0 0,0 0,0 0,0 0,0 0,0 0,0 0,0 0,0 0,0 0,0 0,0 0,0 0,0 0,0 0,0 0,0 0,0 0,0 0,0 0,0 0,0 0,0 0,0 0,0 0,0 0,0 0,0 0,0 0,0 0,0 0,0 0,0 0,0 0,0 0,0 0,0 0,0 0,0 0,0 0,192 93,-135-72,-6 6,-3 5,-11 6,-11-4,-7-2,-7-7,-5-7,-8-8,1-10,0 13,0-5,-27 6,-1 3,-8 3,-10 4,-5 0,-8 6,0 5,5 12,3 4,7-2</inkml:trace>
  <inkml:trace contextRef="#ctx0" brushRef="#br0" timeOffset="29565">4493 9135,'0'0,"0"0,0 0,0 0,0 0,0 0,0 0,0 0,0 0,0 0,55 110,-30-41,-16-44,2 1,3 4,14 36,3 8,1 4,-1-1,-8-6,-8-11,-6-7,-10-13,1-14,-1-10,-12-16,13 0,-8-21</inkml:trace>
  <inkml:trace contextRef="#ctx0" brushRef="#br0" timeOffset="30049">4956 9811,'17'0,"-3"0,-14 0,0 0,0 0,0 0,0 0,0 0,16 0,-16 0,0 0,0 0,0 0,0 0,31-14,-31 14,0 0,0 0,0 0,31-18,-31 18,0 0,0 0,29-24,-29 24,0 0,25-29,-25 29,22-33,-5 0,-17-5,1 4,-25 4,0 9,-1 13,-2 8,1 9,2 10,2 6,9 12,12 9,0 10,22 3,1-4,6-12,6-14,6-17,11-12,3-22,-3-15,-5-13,-13-11,-12-7,-10-6,-10-1,-10-2,-3 3,-12 0</inkml:trace>
  <inkml:trace contextRef="#ctx0" brushRef="#br0" timeOffset="30464">5258 9097,'16'27,"4"9,-20-36,0 0,20 37,-20-37,39 79,3 11,-3 0,-6-8,-9-16,-7-21,-9-16,-8-18,0-11,0 0,-7-17,-14-20,-10-26,-5-25,1-18,3-8,15 10,20 13,-2 20,-1 22,13 14,-1 10,6 4,2 3,0 5,-1 13,-4-12,-2 12</inkml:trace>
  <inkml:trace contextRef="#ctx0" brushRef="#br0" timeOffset="30675">5529 8860,'13'11,"3"8,-16-19,0 0,0 0,16 27,-16-27,0 0,32 55,-32-55,34 71,-3 13,-2-1,-6-12,-7-15,-5-24,-12-16,1-16,0 0</inkml:trace>
  <inkml:trace contextRef="#ctx0" brushRef="#br0" timeOffset="31791">5173 9368,'0'0,"11"0,-11 0,0 0,0 0,0 0,18-15,-18 15,0 0,0 0,38-18,-38 18,0 0,57-25,-57 25,69-35,9 0,0 1,0 0,-8 5,-7 4,-7 4,-8 3,-8 4,-10 6,-8 8,-10 0,-4 0,-8 19,12 11,-13 7,9 8,-8-4,8-7,-9-9,13-10,-12-15,8 0,-8 0,9-10,-9-11,10-13,-10-9,1-1,11 9,-12 14,18 21,1 0,3 16,5 9,-5 2,-1-7,-4-4,-5-16,-2 0,3 0,1-14,1-7,2-10,0 2,-1 4,2 9,7 16,-1 0,2 13,0-6,-2-7,-1 0,-2-11,-2-3,-5-1,-2-2,-4-2,-7-3,13 2,-13 4,8 9,-9 7,0 0,0 0,0 0,0 0,0 0,0 0,0 11,-1 13,0 11,11 3,-2-5,8-8,7-8,7-17,8-1,-2-17,-5-6,-8-3,-12 0,-11-1,-10-5,-11-5,-1 4,3 11,0 9,6 14,0 0,5 0,8 0,15-10,6-8</inkml:trace>
  <inkml:trace contextRef="#ctx0" brushRef="#br0" timeOffset="32195">7062 8746,'0'14,"-16"-2,16-12,0 0,0 0,-10 13,10-13,0 0,-21 23,21-23,-18 23,4-5,14-18,0 0,0 0,0 0,0 0,0 0,0 0,0 15,0-15,0 0,0 0,0 0,0 0,0 0,0 15,0-15,0 0,0 0,0 0,0 0,9 13,-9-13,0 0,0 0,0 0,25 14,-25-14,0 0,0 0,33 13,-33-13,0 0,38 12,-38-12,42 11,-7-2,-6 0,-11 3,-18 6,-1 6,-20 8,-11 1,-2-2,1-8,9-10,12-13,13-9,-1-18,25-16,-3-13</inkml:trace>
  <inkml:trace contextRef="#ctx0" brushRef="#br0" timeOffset="32492">7323 8480,'0'0,"0"0,0 0,0 0,0 0,0 0,0 0,0 0,0 0,0 0,0 0,0 0,0 0,10 135,-10-135,19 93,9 6,3-9,-4-22,-9-28,-8-23,-10-17,0 0,0-14,-18-12,-16-11,-17-7,-11-3,-1 6</inkml:trace>
  <inkml:trace contextRef="#ctx0" brushRef="#br0" timeOffset="32630">7285 8797,'46'-18,"-1"-3,-45 21,0 0,43-22,-43 22,81-42,-12 6,-7 4,-9 7,-6 1</inkml:trace>
  <inkml:trace contextRef="#ctx0" brushRef="#br0" timeOffset="33005">8027 8294,'0'0,"0"0,0 0,0 0,0 0,0 0,0 0,0 0,0 0,0 0,-143 90,101-47,5 13,9 8,7 9,20 8,0 5,25-5,13-7,18-19,14-17,12-23,0-16,-5-33,-20-11,-15-13,-17-12,-14-9,-8-7,-10 1</inkml:trace>
  <inkml:trace contextRef="#ctx0" brushRef="#br0" timeOffset="33459">8242 8382,'0'0,"0"0,0 0,0 0,0 0,0 0,0 0,0 0,0 0,0 0,0 0,0 0,0 0,0 0,0 14,0-14,0 0,0 0,0 0,-1 32,1-32,0 0,0 0,12 53,-12-53,0 0,13 67,-13-67,15 71,2-12,-6-13,-4-16,-7-12,9-8,-9-10,0 0,10 0,-1-12,4-7,7-7,1-1,1 4,7 23,5 0,3 28,-2 7,-9-1,-4-2,-7-7,-5-11,0-5,-1-9,1-10,1-7,1-9,-4-8,-7 0,13 4,-13 5,15 12,-4 13,-2 0,0 0</inkml:trace>
  <inkml:trace contextRef="#ctx0" brushRef="#br0" timeOffset="33650">8834 8582,'7'14,"5"4,-12-18,0 0,0 0,0 0,0 0,0 0,0 0,0 0,9 17,-9-17,0 0,0 0,0 0,0 0,0 0,0 0,18 30,-18-30,0 0,0 0,0 0,0 0,0 0,13 26,-13-26,0 0,0 0,0 0,0 0,9 16,-9-16,0 0,0 0,0 0,0 10,0-10,0 0,0 0,0 0,0 0,0 0,-14-9,14 9</inkml:trace>
  <inkml:trace contextRef="#ctx0" brushRef="#br0" timeOffset="33854">8750 8296,'0'0,"0"0,0 0,0 0,0 0,118-93,-89 65</inkml:trace>
  <inkml:trace contextRef="#ctx0" brushRef="#br0" timeOffset="34324">9100 8243,'12'31,"0"3,-12-34,0 0,0 0,14 37,-14-37,0 0,22 74,-22-74,19 74,-2-7,-4-9,-1-15,-1-12,-3-9,-8-9,9-3,-9-10,0 12,10-12,-10 9,0-9,0 0,0 0,0 0,0 0,0 0,0 0,0 0,0 0,0 0,0 0,0 0,0 0,0 0,0 0,0 0,0 0,0 0,0 0,0 0,0-18,1 0</inkml:trace>
  <inkml:trace contextRef="#ctx0" brushRef="#br0" timeOffset="34887">9606 8594,'0'0,"0"0,0 0,0 0,0 0,0 0,0 0,0 0,0 0,0 0,0 0,0 0,0 0,0 0,0 0,0 0,0 0,0 0,0 0,0 0,0 0,0 0,-67-16,67 16,0 0,0 0,-44 0,44 0,0 0,-45 21,45-21,-38 26,10 5,14 1,13-4,1-4,32-8,10-16,13-9,7-21,4-17,-6-13,-8-7,-11-11,-16-6,-8-14,-15-5,-14 0,-7 9,-7 18,4 21,0 23,-1 32,-7 19,-10 40,-6 36,5 37,9 19,20 4,24-20,29-26,35-27,24-18,12-13,-13-9</inkml:trace>
  <inkml:trace contextRef="#ctx0" brushRef="#br0" timeOffset="36027">4512 10457,'0'0,"0"0,0 0,0 0,0 0,0 0,0 0,0 0,0 0,0 0,0 0,0 0,0 0,0 0,0 0,0 0,0 0,0 0,0 0,0 0,0 0,0 0,0 0,0 0,0 0,0 0,0 0,0 0,0 0,0 0,0 0,0 0,0 0,0 0,0 0,0 0,0 0,0 0,0 0,0 0,0 0,0 0,0 0,0 0,0 0,0 0,12 103,-12-103,0 0,0 0,-14 26,14-26,0 0,-15 25,15-25,-28 43,5-5,5-11,6-13,12-14,0 9,0-9,1-24,20-3,2-11,4-3,1 2,1 12,-6 10,-6 17,-3 0,-3 17,-4 8,-7 2,7 1,-8-3,1-5,14-5,-15-4,19-2,-5-9,1 9,8-9,5 0,6-12,4-3,0-5,0-2,-8-3,-9 3,-8 1,-11 4,-1 4,-9 3,-9 10,-6 0,-7 16,0 10,0 7,9 6,11-2,10-4,26-6,11-8,12-9,6-10,4-12,-7-8,-4-6,-11-1,-7-6,-8 1</inkml:trace>
  <inkml:trace contextRef="#ctx0" brushRef="#br0" timeOffset="36235">5227 10636,'18'15,"5"-2,-23-13,0 0,0 0,0 0,24 12,-24-12,0 0,0 0,44 24,-44-24,0 0,44 17,-44-17,37-1,-9 1,-6-17,-9-4</inkml:trace>
  <inkml:trace contextRef="#ctx0" brushRef="#br0" timeOffset="36464">5274 10641,'-10'17,"0"1,10-18,0 0,0 0,0 0,0 0,0 0,0 0,0 0,0 0,0 0,-12 17,12-17,0 0,0 0,0 0,0 0,0 0,0 0,0 0,0 0,-19 30,19-30,0 0,0 0,0 0,0 0,0 0,0 0,0 0,-20 25,20-25,0 0,0 0,0 0,0 0,0 0,0 0,-12 15,12-15,0 0,0 0,0 0,0 0,0 0,0 0,0 0,0 0,0 0,0 0,0 0,0 0,0 0,0 0,0 0,0 0,15-20,-15 20,0 0,0 0,23-29,-23 29,0 0,28-31</inkml:trace>
  <inkml:trace contextRef="#ctx0" brushRef="#br0" timeOffset="36918">5629 10297,'0'0,"0"0,0 0,0 0,0 0,0 0,0 0,0 0,0 0,0 0,0 0,0 0,0 0,0 0,0 0,0 0,0 0,0 0,0 0,0 0,0 0,0 0,0 0,0 0,0 0,0 0,0 0,0 0,0 0,0 0,0 0,0 0,0 0,0 0,0 0,0 0,0 0,0 0,0 0,0 0,0 0,0 0,0 0,0 0,0 0,0 0,0 0,0 0,0 0,0 0,0 120,0-120,0 0,-1 34,1-34,-12 67,11-3,-2-4,3-10,-1-11,10-10,2-14,-11-15,0 0,0-27,-13 0,-7-5</inkml:trace>
  <inkml:trace contextRef="#ctx0" brushRef="#br0" timeOffset="37096">5584 10567,'39'0,"-5"0,-34 0,0 0,0 0,31-9,-31 9,0 0,60 0,-60 0,50-16,-9 3,-11 3</inkml:trace>
  <inkml:trace contextRef="#ctx0" brushRef="#br0" timeOffset="37610">6210 10531,'0'0,"0"0,0 0,0 0,0 0,0 0,0 0,0 0,0 0,0 0,0 0,0 0,0 0,0 0,0 0,0 0,0 0,0 0,0 0,0 0,0 0,0 0,0 0,0 0,0 0,0 0,0 0,0 0,0 0,0 0,0 0,0 0,0 0,0 0,0 0,0 0,0 0,0 0,0 0,0 0,0 0,0 0,0 0,0 0,0 0,0 0,0 0,0 0,0 0,0 0,0 0,0 0,0 0,0 0,0 0,0 0,0 0,0 0,0 0,0 0,0 0,0 0,0 0,0 0,0-9,0 9,0 0,0 0,0 0,0 0,0 0,0 0,0 0,0 0,0 0,0 0,0 0,0 0,0 0,0 0,0 0,0 0,0 0,0 0,0 0,0 0,0 0,0 0,0 0,0 0,0 0,0 0,-19 0,19 0,0 0,0 0,0 0,0 0,0 0,0 0,0 0,0 0,0 0,0 0,0 0,0 0,0 0,0 0,0 0,-17 0,17 0,0 0,0 0,0 0,0 0,0 0,0 0,0 0,0 0,0 0,0 0,0 0,0 0,0 0,0 0,-23 0,23 0,0 0,0 0,0 0,0 0,0 0,0 0,0 0,0 0,0 0,0 0,0 0,0 0,0 0,-23 14,23-14,0 0,0 0,0 0,0 0,0 0,0 0,-21 11,21-11,0 0,0 0,0 0,0 0,0 0,0 0,0 0,0 0,0 0,0 0,0 0,-13 9,13-9,0 0,0 0,0 0,0 0,0 0,0 0,0 0,0 0,0 0,0 0,-1 12,1-12,0 0,0 0,0 0,0 0,0 0,0 0,0 0,0 0,0 0,0 13,0-13,0 0,0 0,0 0,0 0,0 0,0 0,0 0,0 0,11 15,-11-15,0 0,0 0,0 0,0 0,0 0,0 0,0 0,21 16,-21-16,0 0,0 0,0 0,0 0,0 0,0 0,24 18,-24-18,0 0,0 0,0 0,0 0,0 0,26 17,-26-17,0 0,0 0,0 0,0 0,23 17,-23-17,0 0,0 0,0 0,23 18,-23-18,0 0,0 0,16 15,-16-15,0 0,10 11,-10-11,0 10,0 0,0-1,-15 3,-7-1,-10 2,-2-1,1-3,7-9,13 0,14-14,17-5</inkml:trace>
  <inkml:trace contextRef="#ctx0" brushRef="#br0" timeOffset="37847">6409 10676,'-1'16,"0"0,1-16,0 0,0 0,0 0,0 0,0 0,0 0,0 0,0 17,0-17,0 0,0 0,0 0,0 0,0 0,0 0,-1 33,1-33,0 0,0 0,0 0,0 0,0 0,-10 30,10-30,0 0,0 0,0 0,0 0,0 20,0-20,0 0,0 0,0 0,-17 0,17 0,0 0,0 0,-11-9,11 9,0 0,0-25,0 25</inkml:trace>
  <inkml:trace contextRef="#ctx0" brushRef="#br0" timeOffset="38054">6407 10420,'0'0,"0"0,0 0,0 0,0 0,43-15,-28 0,-2 3,0-3</inkml:trace>
  <inkml:trace contextRef="#ctx0" brushRef="#br0" timeOffset="38558">6614 10350,'0'28,"-2"2,2-30,0 0,0 0,0 36,0-36,0 0,-12 64,12-64,-1 63,-1-10,1-10,-7-11,7-7,1-5,0-6,-1-4,1-2,-8-8,7 10,1-10,0 0,9 0,6 0,7 0,9 0,4-1,2 0,-1 1,-5-8,-7 0,-7-2,-16-5,-1-4,-9-4,-19 2,-17 9,-5 12,-2 22,7-1,16-2,17-5,12-14,28 0</inkml:trace>
  <inkml:trace contextRef="#ctx0" brushRef="#br0" timeOffset="38943">6981 10418,'0'0,"0"0,0 0,0 0,0 0,0 0,0 0,0 0,0 0,0 0,0 0,0 0,0 0,0 0,0 0,0 0,0 0,0 0,0 0,0 0,0 0,0 0,11 26,-11-26,0 0,0 0,0 0,-1 34,1-34,0 0,0 0,-1 50,1-50,0 0,-20 62,20-62,-17 63,-2-3,4-15,5-9,1-12,9-8,0-16,0 0,0 0,14-27,0 0,5 1</inkml:trace>
  <inkml:trace contextRef="#ctx0" brushRef="#br0" timeOffset="39135">7071 10776,'0'0,"0"11,0-11,0 0,0 0,0 0,0 0,0 0,0 0,0 0,0 0,0 0,0 0,0 0,0 0,0 0,0 0,0 0,0 0,0 0,0 18,0-18,0 0,0 0,0 0,0 0,0 0,0 0,0 9,0-9,0 0,0 0,0 0,0 0,0 0,-10 0,10 0,0 0,0 0,0 0,0 0,0 0,0 0,0 0,0 0,0 0,-9-20,9 20,0 0,0 0,0-25,0 25,0 0,1-36,-1 36</inkml:trace>
  <inkml:trace contextRef="#ctx0" brushRef="#br0" timeOffset="39318">7151 10536,'10'0,"-10"0,14 0,0-1,-3 12,-2-11,-9 17,12-2</inkml:trace>
  <inkml:trace contextRef="#ctx0" brushRef="#br0" timeOffset="39733">7258 10785,'0'0,"0"16,0-16,0 0,0 0,0 0,0 0,0 0,0 0,0 0,0 0,0 0,0 0,0 0,0 0,0 0,0 0,0 0,0 0,0 0,0 0,0 0,0 0,0 0,0 0,0 0,0 0,-10 0,10 0,0 0,0 0,0 0,0 0,0 0,0 0,0 0,0 0,0 0,0 0,0 0,0 0,0 0,0 0,0 0,0 0,0 0,0 0,0 0,0 0,0 0,0 0,0 0,0 20,0-20,0 0,0 0,0 0,0 0,0 0,0 0,0 0,0 0,0 0,0 0,0 0,0 0,0 0,0 0,0 0,0 0,0 0,0 0,0 0,0 0,0 0,-9 10,9-10,0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0,1-10,-1 10,0 0,0 0,0 0,0 0,0 0,0 0,0 0,0 0,0 0,0 0,0 0,0 0,0 0,0 0,0 0,0 0,0 0,0 0,0-17,0 17,0 0,0 0,0 0,0 0,0 0,0 0,0 0,0 0,0 0,0 0,0 0,0 0,0 0,0 0,0 0,0 0,0 0,18-22,-18 22,0 0,0 0,0 0,0 0,0 0,0 0,0 0,0 0,0 0,0 0,0 0,0 0,0 0,13-25,-13 25,0 0,0 0,0 0,0 0,0 0,0 0,0 0,0 0,0 0,0 0,0 0,0 0,0 0,0 0,0 0,19-23,-19 23,0 0,0 0,0 0,0 0,0 0,0 0,0 0,0 0,0 0,0 0,0 0,0 0,0 0,0 0,18-19,-18 19,0 0,0 0,0 0,0 0,0 0,0 0,0 0,0 0,0 0,0 0,0 0,0 0,0 0,21-9,-21 9,0 0,0 0,0 0,0 0,0 0,0 0,0 0,0 0,0 0,0 0,0 0,0 0,19-1,-19 1,0 0,0 0,0 0,0 0,0 0,0 0,0 0,0 0,0 0,0 0,17 0,-17 0,0 0,0 0,0 0,0 0,0 0,0 0,0 0,0 0,0 0,0 0,12 20,-12-20,0 0,0 0,0 0,0 0,0 0,0 0,0 0,0 0,0 0,8 17,-8-17,0 0,0 0,0 0,0 0,0 0,0 0,0 0,0 0,0 24,0-24,0 0,0 0,0 0,0 0,0 0,0 0,0 0,8 30,-8-30,0 0,0 0,0 0,0 0,0 0,0 0,0 28,0-28,0 0,0 0,0 0,0 0,0 0,0 27,0-27,0 0,0 0,0 0,0 0,7 22,-7-22,0 0,0 0,0 0,0 14,0-14,0 0,0 0,0 9,0-9,0 0,13 0,-13 0,12 0,5-18,2-2,2-2,2-3,0 1</inkml:trace>
  <inkml:trace contextRef="#ctx0" brushRef="#br0" timeOffset="40136">7644 10725,'0'-8,"-14"-1,14 9,0 0,0 0,0 0,0 0,0 0,0 0,0 0,0 0,0 0,0 0,0 0,0 0,0 0,0 0,0 0,0 0,0 0,0 0,0 0,0 0,0 0,-7 0,7 0,0 0,0 0,0 0,0 0,0 0,0 0,0 0,0 0,0 0,0 0,0 0,0 0,0 0,0 0,0 0,0 0,0 0,0 0,0 0,0 0,-18-16,18 16,0 0,0 0,0 0,0 0,0 0,0 0,0 0,0 0,0 0,0 0,0 0,0 0,0 0,0 0,0 0,0 0,0 0,0 0,0 0,-18 0,18 0,0 0,0 0,0 0,0 0,0 0,-17-11,17 11,0 0,0 0,0 0,0 0,0 0,0 0,0 0,0 0,0 0,0 0,0 0,0 0,0 0,0 0,0 0,0 0,0 0,-20 0,20 0,0 0,0 0,0 0,0 0,0 0,0 0,0 0,0 0,0 0,0 0,0 0,0 0,0 0,0 0,0 0,0 0,-17 0,17 0,0 0,0 0,0 0,0 0,0 0,0 0,0 0,0 0,0 0,0 0,0 0,0 0,0 0,0 0,0 0,-15 15,15-15,0 0,0 0,0 0,0 0,0 0,0 0,0 0,0 0,0 0,0 0,0 0,0 0,0 0,0 0,-12 9,12-9,0 0,0 0,0 12,0-12,0 0,0 0,0 0,0 0,0 0,0 0,0 0,0 0,0 0,0 0,0 0,0 0,-9 12,9-12,0 0,0 0,0 0,0 0,0 0,0 0,0 0,0 0,0 0,0 0,0 0,0 11,0-11,0 0,0 0,0 0,0 0,0 0,0 0,0 0,0 0,0 0,0 0,13 10,-13-10,0 0,0 0,0 0,0 0,0 0,0 0,0 0,0 0,0 0,19 10,-19-10,0 0,0 0,0 0,0 0,0 0,0 0,0 0,0 0,23 1,-23-1,0 0,0 0,0 0,0 0,0 0,0 0,0 0,26 13,-26-13,23 0,-23 0,0 0,0 0,0 0,0 0,0 0,22 16,-22-16,0 0,0 0,0 0,0 0,18 13,-18-13,0 0,0 0,0 0,19 20,-19-20,0 0,0 0,16 26,-16-26,0 0,12 29,-12-29,8 32,-9 1,0-2,1 3,-27 0,-4-2,-5-2,-6-8,-3-7,4-15</inkml:trace>
  <inkml:trace contextRef="#ctx0" brushRef="#br0" timeOffset="41760">8976 10321,'0'0,"0"0,0 0,0 0,0 0,0 0,0 0,0 0,0 0,0 0,0 0,0 0,0 0,0 0,0 0,0 0,0 0,0 0,0 0,0 0,0 0,0 0,0 0,0 0,0 0,0 0,0 0,0 0,0 0,0 0,0 0,0 0,0 0,0 0,0 0,0 0,0 0,0 0,0 0,0 0,0 0,0 0,0 0,0 0,0 0,0 0,0 0,0 0,0 0,0 0,0 0,0 0,0 0,161 2,-161-2,36-16</inkml:trace>
  <inkml:trace contextRef="#ctx0" brushRef="#br0" timeOffset="41947">9481 10270,'10'-1,"4"1,-14 0,0 0,0 0,0 0,0 0,15-8,-15 8,0 0,0 0,0 0,32-11,-32 11,0 0,0 0,40-17,-40 17,0 0,38-22,-38 22,37-24,-5 2,-4 3</inkml:trace>
  <inkml:trace contextRef="#ctx0" brushRef="#br0" timeOffset="42119">10023 10065,'17'-10,"1"-1,-18 11,0 0,0 0,0 0,0 0,15-10,-15 10,0 0,0 0,0 0,32-19,-32 19,0 0,0 0,31-18,-31 18,0 0,30-10,-30 10</inkml:trace>
  <inkml:trace contextRef="#ctx0" brushRef="#br0" timeOffset="42253">10314 9983,'17'0,"1"-15,-18 15,0 0,0 0,0 0,0 0,20-10,-20 10,0 0,0 0,0 0,37-16,-37 16,0 0,0 0,38-19,-38 19,0 0,35-18,-35 18,30-19,-4 6</inkml:trace>
  <inkml:trace contextRef="#ctx0" brushRef="#br0" timeOffset="42402">10743 9828,'10'0,"0"-13,-10 13,0 0,0 0,14-9,-14 9,0 0,26-23,-26 23,27-26,2-3,-29 29,0 0,27-22,-27 22,25-19</inkml:trace>
  <inkml:trace contextRef="#ctx0" brushRef="#br0" timeOffset="42543">11135 9632,'18'-13,"0"2,-18 11,0 0,0 0,0 0,15-9,-15 9,0 0,0 0,30-17,-30 17,0 0,28-14,-28 14</inkml:trace>
  <inkml:trace contextRef="#ctx0" brushRef="#br0" timeOffset="42678">11403 9538,'14'-9,"-2"9,3-13,12 0,0 0,2 1,-1 2</inkml:trace>
  <inkml:trace contextRef="#ctx0" brushRef="#br0" timeOffset="42818">11713 9452,'11'0,"0"0,-11 0,0 0,0 0,0 0,0 0,13-9,-13 9,0 0,0 0,0 0,25-1,-25 1,0 0,0 0,25-14,-25 14,0 0,25-11,-25 11,25-12,-1-3,-24 15,23-15</inkml:trace>
  <inkml:trace contextRef="#ctx0" brushRef="#br0" timeOffset="42915">11971 9376,'0'0,"16"-8,-16 8,0 0,20-13,-20 13</inkml:trace>
  <inkml:trace contextRef="#ctx0" brushRef="#br0" timeOffset="44377">9417 10751,'0'0,"0"0,0 0,0 0,0 0,0 0</inkml:trace>
  <inkml:trace contextRef="#ctx0" brushRef="#br0" timeOffset="44911">10909 10313,'0'0,"0"0,0 0,0 0,0 0,0 0,0 0,0 0,0 0,0 0,0 0,0 0,0 0,0 0,0 0,0 0,0 0,0 0,0 0,0 0,0 0,0 0,0 0,0 0,0 0,0 0,0 0,0 0,0 0,0 0,0 0,0 0,0 0,0 0,0 0,0 0,0 0,0 0,0 0,0 0,0 0,0 0,0 0,0 0,0 0,0 0,0 0,0 0,0 0,0 0,0 0,0 0,0 0,0 0,0 0,0 0,0 0,0 0,0 0,0 0,0 0,0 0,0 0,0 0,0 0,0 0,0 0,0 0,0 0,0 0,0 0,0 0,0 0,0 0,0 0,0 0,0 0,0 0,0 0,0 0,0 0,0 0,0 0,0 0,73-2,-73 2,0 0,10-25,-10 25</inkml:trace>
  <inkml:trace contextRef="#ctx0" brushRef="#br0" timeOffset="45117">11126 10136,'0'0,"0"0,0 0,178-68,-149 47,-5 6,-2 4</inkml:trace>
  <inkml:trace contextRef="#ctx0" brushRef="#br0" timeOffset="45255">11506 9994,'16'-8,"2"-2,-18 10,0 0,0 0,0 0,0 0,18-11,-18 11,0 0,0 0,0 0,38-21,-38 21,0 0,0 0,34-22,-34 22,0 0,32-22,-32 22,27-18,-4 3</inkml:trace>
  <inkml:trace contextRef="#ctx0" brushRef="#br0" timeOffset="45397">11901 9779,'13'-18,"-3"7,-10 11,0 0,0 0,0 0,13-7,-13 7,0 0,0 0,22-19,-22 19,0 0,20-11,-20 11</inkml:trace>
  <inkml:trace contextRef="#ctx0" brushRef="#br0" timeOffset="45532">12096 9657,'10'1,"2"-16,-1 5,14-10,-2-1,-5-2,-1 6,-9 3</inkml:trace>
  <inkml:trace contextRef="#ctx0" brushRef="#br0" timeOffset="47656">12254 10338,'0'0,"0"0,0 0,0 0,0 0,0 0,0 0,0 0,0 0,0 0,0 0,0 0,0 0,0 0,0 0,0 0,0 0,0 0,0 0,0 0,0 0,0 0,0 0,0 0,0 0,0 0,0 0,0 0,0 0,0 0,0 0,0 0,0 0,0 0,0 0,0 0,0 0,0 0,0 0,0 0,0 0,0 0,0 0,0 0,0 0,0 0,0 0,0 0,0 0,0 0,0 0,0 0,0 0,0 0,0 0,0 0,0 0,0 0,0 0,0 0,0 0,0 0,0 0,67-28,-67 28,0 0,0 0,15-21,-15 21,0 0,14-20,-14 20</inkml:trace>
  <inkml:trace contextRef="#ctx0" brushRef="#br0" timeOffset="47832">12438 10005,'11'-18,"2"-1,-3 4,9-15</inkml:trace>
  <inkml:trace contextRef="#ctx0" brushRef="#br0" timeOffset="47994">12483 9758,'0'-11,"12"-3,-12 14,0 0,0-14,0 14,23-29,-8 2,-15 27,0 0,0 0,16-25,-16 25,0 0,10-18,-10 18</inkml:trace>
  <inkml:trace contextRef="#ctx0" brushRef="#br0" timeOffset="48078">12527 9612,'0'0,"10"0,-10 0,0 0,8-13,-8 13</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3-01T18:08:14.702"/>
    </inkml:context>
    <inkml:brush xml:id="br0">
      <inkml:brushProperty name="width" value="0.05292" units="cm"/>
      <inkml:brushProperty name="height" value="0.05292" units="cm"/>
      <inkml:brushProperty name="color" value="#FF0000"/>
    </inkml:brush>
  </inkml:definitions>
  <inkml:trace contextRef="#ctx0" brushRef="#br0">12899 10625,'0'0,"0"0,0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0,-48 21,48-21,0 0,0 0,0 0,0 0,0 0,0 0,0 0,0 0,0-9,0 9,0 0,0 0,0 0,0 0,0 0,0 0,0 0,15 0,-15 0,0 0,0 0,0 0,0 0,0 0,0 0,13 0,-13 0,0 0,0 0,0 0,0 0,0 0,19 0,-19 0,0 0,0 0,0 0,0 0,24-1,-24 1,0 0,0 0,0 0,35 15,-35-15,0 0,0 0,42 10,-42-10,0 0,54 10,-54-10,58 10,1 0,1-11,-6 10,-3-10,-5 1,-5 9,-6-9,-5 0,-3 11,-2-11,-4 12,-4-12,-2 11,-3-11,-12 10,11-10,-11 0,0 0,0 0,0 0,0 0,0 0,-10 0,10 0,-9-9,9 9,-13 0,4-8,-2 8,1-8,10 8,-13-18,13 9,-13-3,13 0,-14-5,14 3,-18-2,8-2,1 4,-5-1,3 2,-2-2,1 2,2 1,10 12,-10-11,10 11,0 0,10 0,-2 0,6 0,2 18,4-6,3 5,4 1,2 1,-1-2,-2-2,-6-2,-6-5,-14-8,9 0,-9 8,-8-8,-3 14,-6-1,-6 4,3 1,-3 1,5 0,6-1,3-1,9-6,-1 2,1-13,-1 12,1-12,13 11,-13-11,9 13,-9-13,0 0,0 0,0 8,0-8,0 0,0 0,0 0,0 0,0 0,0 0,0 0,0 0,0 0,0 0,0 0,0 0,0 0,-8 0,8 0,0 0,0 0,0 0,0 0,0 0,-8-8,8 8,0 0,0 0,0 0,-9 0,9 0,0 0,0-8,-11 0,13-14</inkml:trace>
  <inkml:trace contextRef="#ctx0" brushRef="#br0" timeOffset="4400">13514 10589,'0'0,"0"0,0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0,-67 29,67-29,0 0,0 0,0 0,0 0,0 0,0 0,0 0,0 0,16-12,-16 12,0 0,0 0,0 0,0 0,0 0,0 0,0 0,14 0,-14 0,21-14,-21 14,0 0,0 0,0 0,0 0,0 0,26 0,-26 0,0 0,0 0,0 0,0 0,29-16,-29 16,0 0,0 0,0 0,33-13,-33 13,0 0,0 0,36-13,-36 13,0 0,42-19,-42 19,42-23,3-5,1-9,3-6,-1-8,3-8,1-6,-4-3,8-10,-2-2,-8 0,4-7,-6 0,3-3,-1-4,-4 3,-3 3,-7 4,-6 4,-1 4,-6 0,0 9,-6 1,-2 5,-2 2,-1 3,5 3,5 0,-1 2,2 0,2-2,-3 3,5 0,3 4,3 2,5 5,2 2,6 3,2 0,7 1,5 0,5 4,3 2,6 6,-3 4,6 16,-6-10,-5 10,-2 9,-9 1,1 9,1 7,-2 9,-7 10,-6 11,-15 5,-10 2,-13 6,1-1,-1-4,-9-4,0-3,-2-12,11-6,0-15,0-10,0-13,19 0,-8 0,4 0,-1 0,-4 0,-10 0,10-13,-10 3,0-1,-1-1,-10-1,11 1,-13-1,13 0,-17-1,3-2,0 0,-5-1,-1-1,2 1,-2 1,2 0,1 2,2-2,2 1,3 0,0 0,10 4,-9 3,9 8,0-13,0 13,0 0,-8 0,8 0,0 14,0-1,9 4,-9 6,14 1,-3-2,1-1,7-6,2-1,4-14,-1 13,0-13,-5-1,-6-8,-2-4,-1-3,-2-8,2-6,5-4,3-5,9-3,1 2,-3 5,-3 8,-8 8,10-1,12 1,17-1,5-5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33:03.697"/>
    </inkml:context>
    <inkml:brush xml:id="br0">
      <inkml:brushProperty name="width" value="0.05292" units="cm"/>
      <inkml:brushProperty name="height" value="0.05292" units="cm"/>
      <inkml:brushProperty name="color" value="#FF0000"/>
    </inkml:brush>
  </inkml:definitions>
  <inkml:trace contextRef="#ctx0" brushRef="#br0">20649 11983,'0'0,"0"0,0 0,0 0,0 0,0 0,0 0,0 0,0 0,0 0,8 137,-8-137,0 0,-2 51,2-51,10 43,-11-5,-1 2,0 9,0 6,-9 2,8 6,-1 4,1 4,1 5,-1 3,0 2,0 1,0 0,0-1,0-4,-1-16,3-16</inkml:trace>
  <inkml:trace contextRef="#ctx0" brushRef="#br0" timeOffset="1323.1322">21107 11615,'0'0,"0"0,0 0,0 0,0 0,0 0,0 0,0 0,0 0,0 0,0 0,0 0,0 0,-148-94,148 94,-52-14,-10 3,-5 12,-1-1,1 0,9 18,4-7,6 6,6 1,1-1,4 6,1 4,-3 4,-3 7,-5 3,-2 4,3 2,5 1,1-1,7 2,4 0,2 2,5 3,1 7,3 8,5 5,10 6,0 2,0 0,19 1,0 0,2-2,3-1,2 1,6-3,8 1,7-5,10-1,8-6,7-7,5-3,3-7,6-4,1-11,-1-6,7-14,-1-6,-2-10,-2 2,-3-21,3 0,4-11,10-12,5-10,-4-1,-11-3,-20-2,-16 1,-13-5,-8-2,-8-2,-4-4,-3-6,-5-4,-10-1,11-1,-10 1,-10 3,-1 1,-8 4,-3-2,-4 2,-4 0,-5 4,-2 3,-7 8,1 5,-5 4,-4 7,-2 3,1 4,-2 6,-1 3,4 3,4 4,1 4,3 7,-3 10,-7-13,4 2,-1 2</inkml:trace>
  <inkml:trace contextRef="#ctx0" brushRef="#br0" timeOffset="24930.4928">16113 12854,'0'0,"0"0,0 0,0 0,0 0,0 0,0 0,0 0,0 0,0 0,0 0,0 0,0 0,0 0,0 0,0 0,0 0,0 0,0 0,0 0,0 0,0 0,35 91,-35-91,0 0,0 0,0 0,12 29,-12-29,0 0,0 0,10 27,-10-27,0 0,-1 23,1-23,9 15,-10 6,1 8,-1 11,0 14,0 14,13 8,-1 8,-4-4,-9-3,1-12,-1-9,1-13,1-14,-1-14,2-26,24-24</inkml:trace>
  <inkml:trace contextRef="#ctx0" brushRef="#br0" timeOffset="25333.5331">16655 12923,'0'0,"0"0,0 0,0 0,0 0,0 0,0 0,0 0,0 0,0 0,0 0,0 0,-26 118,26-118,0 0,0 0,-2 35,2-35,0 0,-12 28,12-28,-1 36,-12 8,12 4,0 4,1 4,-1 4,-2-5,2-2,12-7,-2-14,-1-12,0-20,-8-8</inkml:trace>
  <inkml:trace contextRef="#ctx0" brushRef="#br0" timeOffset="26987.6985">17169 13111,'0'0,"0"0,0 0,0 0,0 0,0 0,0 0,0 0,0 0,0 0,0 0,0 0,0 0,0 0,0 0,0 0,0 0,0 0,-6-91,6 91,0 0,0 0,0 0,0 0,-9-24,9 24,0 0,0 0,0 0,0-25,0 25,0 0,0 0,-15-25,15 25,0 0,1-21,-1 21,-15-15,16 3,-1 12,-8-11,8 11,0 0,0 0,0 0,0 0,0 0,0 0,0 0,0 0,-8 0,8 0,0 0,0 0,0 0,0 0,0 0,0 0,0 0,0 0,0 0,0 0,0 0,0 0,0 0,0 0,0 0,0 0,0 0,0 0,0 0,0 0,0 0,0 0,0 0,0 0,0 0,-13 0,4 0,-4-15,-5 5,-6 3,-3-2,-7 10,5-11,0 10,2 1,8-1,1 0,6 0,0 0,1 12,1-12,-2 16,-2-5,-1-1,-1 1,-1 2,0 1,0 0,3 0,-2 1,6 0,2-2,7-1,-11-1,12 0,0 1,-11 3,10-1,1 2,0 2,12-2,3 1,3-1,3-2,2-4,0-10,0 12,5-13,3-1,4-6,1-3,-5-2,-6-2,-5 2,-6-2,1-1,-1-1,0 0,-1 1,-2 0,-11 0,12 0,-11-3,-1 0,1 0,-18 0,1 4,-3 1,-3-1,1 3,3 3,5 9,4 0,9 0,0 0,0 0</inkml:trace>
  <inkml:trace contextRef="#ctx0" brushRef="#br0" timeOffset="27794.7792">16695 13228,'0'0,"0"0,0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0,-119 45,119-45,0 0,0 0,-21 12,21-12,0 0,-27 10,27-10,-28 12,0 6,2 0,5 1,7 5,5 1,8 5,0 5,1 3,15-2,0-3,6-5,3-6,7-4,12-4,8-16,12 10,3-8,5-21,3 1,-4-7,-9-4,-10-2,-16 0,-12-1,-14 1,-9 1,-14 0,-8 1,-5 2,-7 3,-5 6,-2 5,2 7,1 8,2 0,3 9,7 5,5-3,8 3,3 0,10 1,-8 3,7 5,0-7,13-8</inkml:trace>
  <inkml:trace contextRef="#ctx0" brushRef="#br0" timeOffset="29049.9047">17579 13064,'0'0,"0"0,0 0,0 0,0 0,0 0,0 0,0 0,0 0,0 0,0 0,0 0,0 0,0 0,0 0,0 0,0 0,0 0,0 0,0 0,0 0,0 0,0 0,0 0,0 0,0 0,0 0,0 0,0 0,0 0,0 0,0 0,0 0,0 0,0 0,0 0,0 0,0 0,0 0,0 0,0 0,-21-98,21 98,0 0,0 0,0 0,-8-23,8 23,0 0,0 0,1-27,-1 27,0 0,-14-36,14 36,-16-39,-2-1,-6-2,-7 0,-12 2,-9-2,-11 3,-12-2,-9 0,-6-2,-4 5,-7 3,-1 7,3 10,6 10,6 10,7-2,6 18,0 6,3 6,1 14,2 8,2 7,4 5,8 2,0 4,7 1,8 5,7 2,8 1,10-1,13 1,0-5,26-2,6-1,9-4,5 4,8-5,2-3,2-6,-4-7,2-3,-2-6,-1-8,1-4,4-10,10-4,4-5,6-11,1 1,1 0,-2-23,-6 3,-6-5,-2-6,-6-4,0-7,1-4,1-4,-2-3,1-7,-1 0,-2-1,-2-4,-6-2,-4-1,-7 4,-6 1,-6 1,-10 5,-13 0,1 3,-1 3,-15 1,-10 5,-4 3,-9 5,-3 4,-5 6,-3 5,-5 6,3-2,0 2</inkml:trace>
  <inkml:trace contextRef="#ctx0" brushRef="#br0" timeOffset="41135.113">20479 13437,'0'0,"0"0,0 0,0 0,0 0,0 0,0 0,0 0,0 0,0 0,0 0,0 0,0 0,0 0,0 0,0 0,0 0,0 0,0 0,0 0,0 0,0 0,0 0,0 0,0 0,-27 90,27-90,0 0,0 0,0 0,0 0,-1 19,1-19,0 0,0 0,0 0,0 13,0-13,0 0,0 0,9 17,-9-17,0 0,-1 20,1-20,8 22,-8-3,0 2,-1-4,0 0,1-1,-1 3,-17 8,3 10,0 6,2 10,-3 7,4-1,-5 8,3 1,-2 2,-1 3,0 0,-3 2,1-4,-2-3,-2-2,-1-2,-4-3,-3-1,-5-1,-6-2,-6-6,-6-6,-8-11,-4-13,-11-11,-3-9,-9-24,-5-8,-4-10,-1-16,-7-20,-1-12,2-13,3 0,12 1,14 8,15 7,17 11,11 8,11-1,3-19,-5-21,-4-27,-5-25,-5 12,3 6,2 14,6 20,6 1,-4 4,2 1,-4 1,-4 4,-1-3,-9-1,-8-2,-11-4,-13 11,-5 16,-4 19,-5 16,-6 18,0 15,-9 28,5 17,10 17,5 20,21 1,9 8,9 12,5 10,2 9</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0:40.045"/>
    </inkml:context>
    <inkml:brush xml:id="br0">
      <inkml:brushProperty name="width" value="0.05292" units="cm"/>
      <inkml:brushProperty name="height" value="0.05292" units="cm"/>
      <inkml:brushProperty name="color" value="#FF0000"/>
    </inkml:brush>
  </inkml:definitions>
  <inkml:trace contextRef="#ctx0" brushRef="#br0">19779 11011,'0'0,"0"0,0 0,0 0,0 0,0 0,0 0,0 0,0 0,0 0,0 0,0 0,0 0,0 0,0 0,0 0,0 0,0 0,0 0,0 0,0 0,0 0,0 0,0 0,0 0,0 0,0 0,0 0,0 0,0 0,0 0,0 0,0 0,0 0,0 0,0 0,0 0,0 0,0 0,0 0,0 0,0 0,0 0,0 0,0 0,0 0,0 0,0 0,0 0,0 0,0 0,0 0,0 0,0 0,0 0,0 0,0 0,0 0,0 0,0 0,0 0,0 0,0 0,0 0,21-100,-21 100,0 0,0 0,0 0,2-15,-2 15,0 0,0 0,0 0,0 0,1-16,-1 16,0 0,0 0,0 0,8-15,-8 15,0 0,0 0,1-15,-1 15,0 0,-1-15,1 15,12-14,-12 1,9 1,-9 4,8 8,-8-12,3 11,-3-3,0 4,0 0,0 0,0 0,0 0,0 0,-9 0,9 0,0 0,-1 18,0-4,1 4,-1 3,0 3,-1 3,1 2,0 4,-1 5,1 2,-1 3,0 0,1-2,-1-4,1-5,-1-6,1-5,1-6,-1-5,1-10,0 0,0 0,1-23,13 3</inkml:trace>
  <inkml:trace contextRef="#ctx0" brushRef="#br0" timeOffset="1222.1222">20583 10929,'0'0,"0"0,0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0,42 8,-42-8,0 0,0 0,0 0,0 0,0 0,0 0,0 0,0 0,0 0,0 0,0 0,0 0,0 0,0 0,-13 0,13 0,0 0,0 0,0 0,0 0,0 0,0 0,0 0,0 0,0 0,0 0,0 0,0 0,0 0,0 0,0 0,0 0,0 0,0 0,0 0,0 0,0 0,0 0,0 0,0 0,0 0,0 0,-13 9,13-9,0 0,0 0,0 0,0 0,0 0,0 0,0 0,0 0,0 0,0 0,0 0,0 0,0 0,0 0,0 0,0 0,0 0,0 0,0 0,0 0,0 0,0 0,0 0,0 0,0 0,-11 0,11 0,0 0,0 0,0 0,0 0,0 0,0 0,0 0,0 0,0 0,0 0,0 0,0 0,0 0,0 0,0 0,0 0,0 0,0 0,0 0,0 0,-15 8,15-8,0 0,0 0,0 0,0 0,0 0,0 0,0 0,0 0,0 0,0 0,0 0,0 0,0 0,0 0,0 0,0 0,0 0,0 0,0 0,0 0,0 0,0 0,0 0,-12 0,12 0,0 0,0 0,0 0,0 0,0 0,0 0,0 0,0 0,0 0,0 0,0 0,0 0,0 0,0 0,0 0,0 0,0 0,0 0,0 0,0 0,0 0,0 0,-14 0,14 0,0 0,0 0,0 0,0 0,0 0,0 0,0 0,0 0,0 0,0 0,0 0,0 0,0 0,0 0,0 0,0 0,0 0,0 0,0 0,0 0,0 0,-11 0,11 0,0 0,-9 0,9 0,0 0,0 0,0 0,0 0,0 0,0 0,0 0,0 0,0 0,0 0,0 0,0 0,0 0,0 0,0 0,0 0,0 0,0 0,0 0,0 0,0 0,0 0,0 0,0 0,0 0,0 0,0 0,0 0,0 0,0 0,0 0,0 0,0 0,0 0,0 0,0 0,0 0,0 0,0 0,-14 0,14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 0,-3-3,3 3,0 0,0 0,0 0,0 0,0 0,0 0,0 0,0 0,0 0,0 0,1 1,-1-1,0 0,0 0,0 0,0 0,0 0,0 0,0 0,0 0,0 0,0 0,0 0,0 0,0 0,0 0,0 0,0 0,0 0,0 0,0 0,0 0,0 0,0 0,0 0,0 0,0 0,0 0,0 0,0 0,0 0,0 0,0 0,0 0,0 0,0 0,0 0,0 0,-11 0,11 0,0 0,0 0,0 0,0 0,0 0,-11 7,11-7,0 0,0 0,0 0,0 0,-11 0,11 0,0 0,0 0,0 0,-18 11,18-11,0 0,0 0,-19 8,19-8,0 0,-23 10,23-10,-23 8,-2 0,25-8,-24 0,-2 10,-1-9,0-1,1 0,2-15,3 6,-2-1,5 0,3-4,3-3,13-3,1-3,-1 0,12 0,8 0,8 2,5 0,3 6,3 1,0 5,-1 9,-4 0,-2 0,-3 19,-5 3,-4 7,-6 6,-7 5,-9 2,-1-1,1 0,-1-4,-18 0,0 0,-6 0,-8 2,-5-3,-1-1,5-7,4-9,6-6,6-13,5 0,14 0,1-22,-1 2</inkml:trace>
  <inkml:trace contextRef="#ctx0" brushRef="#br0" timeOffset="24591.4589">19680 14721,'0'0,"0"0,0 0,0 0,0 0,0 0,0 0,0 0,0 0,0 0,0 0,0 0,0 0,0 0,0 0,0 0,0 0,0 0,0 0,0 0,0 0,0 0,0 0,0 0,0 0,0 0,0 0,0 0,0 0,0 0,0 0,0 0,0 0,0 0,0 0,0 0,0 0,0 0,0 0,0 0,0 0,0 0,0 0,0 0,0 0,0 0,0 0,0 0,0 0,0 0,0 0,0 0,37 88,-37-88,0 0,0 0,0 0,13 20,-13-20,0 0,0 0,11 57,-11-57,0 0,0 11,1 4,-1 2,1 16,0 5,-1 0,0 5,1-1,-1 0,1 2,0-2,-1-4,2-4,-2-3,1-6,-1-9,0-6,0-10,0 0,0-11</inkml:trace>
  <inkml:trace contextRef="#ctx0" brushRef="#br0" timeOffset="26089.6087">20256 14798,'0'0,"0"0,0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0,-25-1,25 1,0 0,0 0,0 0,0 0,0 0,0 0,0 0,0 0,-7 0,7 0,0 0,0 0,0 0,0 0,0 0,0 0,0 0,-20 11,20-11,0 0,0 0,0 0,0 0,0 0,0 0,-18 0,18 0,0 0,0 0,0 0,0 0,0 0,-20 10,20-10,0 0,0 0,0 0,0 0,-25 0,25 0,0 0,0 0,0 0,-23 13,23-13,0 0,0 0,-21 8,21-8,0 0,-21 13,21-13,-16 11,-1 3,1 4,1 5,3 2,1 5,2 1,10 1,-9 0,8 1,1 3,8-4,2 3,4-6,4-3,7 1,-2-5,4-1,4-2,-3-4,7-2,-2-6,2-7,5 0,-2 0,0-18,1 3,-4-3,-2-2,-1-6,-8 2,-5-2,-4-3,-4 0,-2-4,-11-1,2 0,-2-1,-17 1,0 1,2 1,-7 2,-2 3,1 3,-6 1,-2 6,-5 1,-2 4,2 2,-2 0,0 10,1 1,1 0,4-1,0 0,1 11,2 0,-1 4</inkml:trace>
  <inkml:trace contextRef="#ctx0" brushRef="#br0" timeOffset="29099.9097">15974 15045,'0'0,"0"0,0 0,0 0,0 0,0 0,0 0,0 0,0 0,0 0,0 0,0 0,-21 102,21-102,0 0,0 0,26 25,-26-25,0 0,15 28,-15-28,15 37,-1 1,-1 11,-2 7,-2 11,-7 15,13 11,-6 9,14-4,8-16</inkml:trace>
  <inkml:trace contextRef="#ctx0" brushRef="#br0" timeOffset="30650.0647">16302 10643,'0'0,"0"0,0 0,0 0,-32 88,32-88,0 0,0 0,0 0,0 30,0-30,0 0,0 0,-1 25,1-25,0 0,0 32,0-32,-1 40,-1 12,12 10,4 7,9 6,-9 16,-2 6,-6-2,-8-5,16-22,1-21,-4-12</inkml:trace>
  <inkml:trace contextRef="#ctx0" brushRef="#br0" timeOffset="39224.9221">19807 16855,'0'0,"0"0,0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0,-20-57,20 57,0 0,0 0,0 0,0 0,0 0,0 0,0 0,0 0,0 0,0 0,0 0,0 0,0 0,0 0,0 0,0 0,0 0,0 0,0 0,0 0,0 0,0 0,0 0,0 0,0 0,0 0,0 0,0 0,0 0,0 0,0 0,0 0,0 0,0 0,0 0,0 0,0 0,0 9,0-9,0 0,0 0,0 0,0 0,0 0,0 0,0 0,0 0,0 0,0 0,0 0,-1 21,1-21,0 0,0 0,0 0,0 0,0 0,0 0,0 0,0 0,0 0,0 0,0 0,0 0,0 0,0 0,0 0,0 0,0 0,0 0,0 0,0 0,0 0,0 12,0-12,0 0,0 0,0 0,0 0,0 0,0 0,0 0,0 0,0 0,0 0,0 0,0 0,0 0,0 0,0 0,0 0,0 0,0 22,0-22,0 0,0 0,0 0,0 0,0 0,0 0,0 15,0-15,0 0,0 0,0 0,0 0,0 0,-8 20,8-20,0 0,0 0,0 0,0 0,0 23,0-23,0 0,0 0,0 0,1 26,-1-26,0 0,0 0,0 31,0-31,0 0,0 36,0-36,1 38,1 6,-2 2,10 0,-9 1,-1-4,1-3,-1-9,1-9,-1-7,-8-15,8 0,-15 0,6-10</inkml:trace>
  <inkml:trace contextRef="#ctx0" brushRef="#br0" timeOffset="40680.0676">20052 16895,'0'0,"0"0,0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0,-45-36,45 36,0 0,0 0,0 0,0 0,0 0,0 0,0 0,0 0,-11 0,11 0,0 0,0 0,0 0,0 0,0 0,0 0,0 0,0 0,0 0,0 0,0 0,0 0,0 0,0 0,0 0,0 0,0 0,0 0,0 0,0 0,0 0,0 0,0 0,0 0,0 0,0 0,0 0,0 0,0 0,0-11,0 11,0 0,0 0,0 0,0 0,0 0,0 0,0 0,0 0,0 0,0 0,0 0,0 0,0 0,0 0,0 0,0 0,0 0,0 0,0 0,0 0,0 0,0 0,0 0,0 0,0 0,0 0,0 0,0 0,-10 0,10 0,0 0,0 0,0 0,0 0,0 0,0 0,0 0,0 0,0 0,0 0,0 0,0 0,0 0,0 0,0 0,0 0,0 0,0 0,0 0,0 0,0 0,0 0,0 0,0 0,0 0,0 0,0 0,0 0,0 0,0 0,0 0,0 0,0 0,0 0,0 0,0 0,0 0,0 0,0 0,0 0,0 0,0 0,-13-12,13 12,0 0,0 0,0 0,0 0,0 0,0 0,0 0,0 0,0 0,0 0,0 0,0 0,0 0,0 0,0 0,0 0,0 0,0 0,0 0,0 0,0 0,0 0,0 0,0 0,0 0,0 0,0 0,0 0,0 0,0 0,0 0,0 0,0 0,0 0,0 0,0 0,0 0,0 0,0 0,0 0,0 0,0 0,0 0,0 0,0 0,0 0,0 0,-12-9,12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 0,-11 0,0 0,0 0,0 0,0 0,0 0,0 0,0 0,0 0,0 0,0 0,0 0,0 0,0 0,0 0,0 0,0 0,0 0,0 0,0 0,0 0,0 0,0 0,0 0,0 0,0 0,0 0,0 0,0 0,0 0,0 0,0 0,0 0,3 2,-3-2,0 0,0 0,0 0,0 0,0 0,0 0,0 0,0 0,0 0,0 0,0 0,0 0,0 0,0 0,0 0,1 4,-1-4,0 0,0 0,0 0,0 0,0 0,0 0,0 0,0 0,0 0,0 0,0 0,0 0,0 0,0 0,0 0,0 0,0 0,0 0,0 0,0 0,0 0,0 0,0 0,0 0,0 0,0 0,0 0,0 0,0 0,0 0,0 0,0 0,0 0,0 0,0 0,0 0,0 0,0 0,0 0,0 0,0 0,0 0,0 0,0 0,0 0,0 0,0 0,0 0,0 0,0 0,0 0,0 0,0 0,0 0,0 0,0 0,0 0,0 0,0 0,0 0,0 0,0 0,0 0,0 0,0 0,0 0,0 0,0 0,0 0,0 0,0 0,0 0,0 0,0 0,0 0,0 0,0 0,0 0,0 0,0 0,0 0,0 0,0 0,0 0,0 0,0 0,0 0,0 0,0-10,0 10,0 0,0 0,0 0,0 0,0 0,0 0,0 0,0-8,0 8,0 0,0 0,0 0,0 0,0 0,0 0,12-10,-12 10,0 0,0 0,0 0,0 0,0 0,9-14,-9 14,0 0,0 0,0 0,0 0,14-13,-14 13,0 0,0 0,0 0,17-17,-17 17,0 0,0 0,23-18,-23 18,0 0,25-15,-25 15,27-17,-3 7,3-1,1 11,3-13,4 13,-1 0,-3 0,-2 0,-2 22,-6-2,-5 9,-3 4,-13 2,1 0,-1 0,-12 4,-10 4,-7-3,-5 1,-3-2,-3-7,-2 0,3-3,4-5,4 0,3-2,5-5,4-1,7-5,5-2,7-9,0 0,0 8,0-8,19 0,5 0,5 13,6-3,5 2,6 1,4 2,2 0,2 0,1 2,0 1,-5 1,-1 1,-4 2,-6-3,-3 1,-7-4,-7-3,-7-2</inkml:trace>
  <inkml:trace contextRef="#ctx0" brushRef="#br0" timeOffset="44611.4607">15942 16887,'0'0,"0"0,0 0,0 0,0 0,0 0,0 0,0 0,0 0,0 0,0 0,0 0,0 0,0 0,0 0,0 0,0 0,0 0,0 0,0 0,0 0,0 0,0 0,0 0,0 0,0 0,0 0,31 96,-31-96,0 0,0 0,15 25,-15-25,0 0,16 32,-16-32,10 41,3 13,-4 15,-8 18,1 21,0 9,-1-2</inkml:trace>
  <inkml:trace contextRef="#ctx0" brushRef="#br0" timeOffset="45626.5622">19661 15713,'0'0,"0"0,0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0,28 45,-28-45,0 0,0 0,0 0,0 0,0 0,0 0,0 0,0 8,0-8,0 0,0 0,0 0,0 0,0 0,0 0,1 11,-1-11,0 0,0 0,0 0,0 0,0 0,0 11,0-11,0 0,0 0,0 0,0 0,0 22,0-22,0 0,0 0,0 0,0 24,0-24,0 0,0 0,2 25,-2-25,0 0,0 33,0-33,1 39,0 8,-1 5,1-2,9 3,-10-3,1-2,1-4,6-6,-7-6,-1-8,9-3,-9-9,1 1,-1-3,0 1</inkml:trace>
  <inkml:trace contextRef="#ctx0" brushRef="#br0" timeOffset="46210.6206">19930 15686,'0'0,"0"0,0 0,0 0,0 0,0 0,0 0,0 0,0 0,0 0,0 0,0 0,0 0,0 0,0 0,0 0,0 0,0 0,0 0,0 0,0 0,0 0,0 0,0 0,0 0,0 0,0 0,0 0,0 0,0 0,0 0,0 0,0 0,0 0,0 0,0 0,0 0,0 0,0 0,0 0,0 0,0 0,0 0,0 0,0 0,0 0,0 0,0 0,0 0,0 0,0 0,0 0,0 0,0 0,0 0,0 0,0 0,0 0,0 0,0 0,0 0,0 0,0 0,0 0,0 0,0 0,0 0,0 0,0 0,0 0,0 0,0 0,0 0,0 0,0 0,0 0,0 0,0 0,0 0,0 0,0 0,0 0,0 0,0 0,63 111,-63-111,0 0,2 44,-2-44,-10 50,11 9,0 8,0 4,0 8,10-9,-11-2,0-11,1-15,0-1,-1-13,0-8</inkml:trace>
  <inkml:trace contextRef="#ctx0" brushRef="#br0" timeOffset="48505.8501">15325 15902,'0'0,"0"0,0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0,-23-66,23 66,0 0,0 0,0 0,0 0,0 0,0 0,0 0,0 0,0 0,0 0,0 0,0 0,0 0,0 0,0 0,0 0,0 0,0-11,0 11,0 0,0 0,0 0,0 0,0 0,0 0,0 0,0 0,0 0,0 0,0 0,0 0,0 0,0 0,0 0,0 0,0 0,0 0,0 0,0 0,0 0,0 0,0 0,0 0,0 0,0 0,0 0,0 0,0 0,0 0,0 0,0 0,0 0,0 0,0 0,0 0,0 0,0 0,0 0,0 0,0 0,0 0,0 0,0 0,0 0,0 0,0 0,0 0,0 0,-8-12,8 12,0 0,0 0,0 0,0 0,0 0,0 0,0 0,0 0,0 0,0 0,0 0,0 0,0 0,0 0,0 0,0 0,0 0,0 0,0 0,0 0,0 0,0 0,0 0,0 0,0 0,0 0,0 0,0 0,0 0,0 0,0 0,0 0,0 0,0 0,0 0,0 0,0 0,0 0,0 0,0 0,0 0,0 0,0 0,0 0,0 0,0 0,0 0,0 0,0 0,0 0,0 0,0 0,0-9,0 9,0 0,0 0,0 0,0 0,0 0,0 0,0 0,0 0,0 0,0 0,0 0,0 0,0 0,0 0,0 0,0 0,0 0,0 0,0 0,0 0,0 0,0 0,0 0,0 0,0 0,0 0,0 0,-1-10,1 10,0 0,0 0,0 0,0 0,0 0,0 0,0 0,0 0,0 0,0 0,0 0,0 0,0 0,0 0,0 0,0 0,0 0,0 0,0 0,0 0,0-11,0 11,0 0,0 0,0 0</inkml:trace>
  <inkml:trace contextRef="#ctx0" brushRef="#br0" timeOffset="50074.0069">15264 15841,'0'0,"0"0,0 0,0 0,0 0,0 0,0 0,0 0,0 0,0 0,0 0,0 0,0 0,0 0,0 0,0 0,0 0,0 0,0 0,0 0,0 0,0 0,0 0,0 0,0 0,0 0,0 0,0 0,0 0,0 0,0 0,0 0,0 0,0 0,0 0,0 0,0 0,0 0,0 0,0 0,0 0,0 0,0 0,0 0,0 0,0 0,0 0,0 0,0 0,0 0,0 0,0 0,0 0,0 0,0 0,0 0,0 0,0 0,0 0,0 0,0 0,0 0,0 0,0 0,0 0,0 0,0 0,0 0,-141 27,141-27,0 0,0 0,0 0,0 0,0 31,0-31,0 0,0 0,0 0,1 28,-1-28,0 0,0 0,0 24,0-24,0 0,0 19,0-19,10 19,-9 4,-1 2,0 6,0 5,1 5,0 7,0 2,0 1,9-1,-9-1,9-6,-9-3,12-2,-12-6,-1-4,8-7,-8-7,0-14,8 8,3-8,4-21,2-3</inkml:trace>
  <inkml:trace contextRef="#ctx0" brushRef="#br0" timeOffset="51230.1225">20079 4762,'0'0,"0"0,0 0,0 0,0 0,0 0,0 0,0 0,0 0,0 0,0 0,0 0,0 0,0 0,0 0,0 0,0 0,0 0,0 0,0 0,0 0,0 0,0 0,0 0,0 0,0 0,0 0,44 110,-44-110,0 0,0 0,2 21,-2-21,0 0,0 23,0-23,14 42,-5 0,1 0,1 1,-1 3,-10 4,12 6,-12 5,2-5,-2-7,2-18,-2-17,0-14,0-14,-1-5,-8-4</inkml:trace>
  <inkml:trace contextRef="#ctx0" brushRef="#br0" timeOffset="52059.2054">20241 4753,'0'0,"0"0,0 0,0 0,0 0,0 0,0 0,0 0,0 0,0 0,0 0,0 0,0 0,0 0,0 0,0 0,0 0,0 0,0 0,0 0,0 0,0 0,0 0,0 0,0 0,0 0,0 0,0 0,0 0,0 0,0 0,0 0,0 0,0 0,0 0,0 0,0 0,0 0,0 0,0 0,0 0,0 0,0 0,0 0,0 0,0 0,0 0,0 0,0 0,0 0,0 0,0 0,0 0,0 0,0 0,190-42,-142 23,3 0,2 3,0 3,-4 5,-7 8,-8 0,-13 21,-12 8,-9 11,-20 6,-5 0,-12 4,1-4,0-3,5-9,13-9,3-9,16-6,-1-10,17 15,10-4,12 0,5 1,4-1,-2 0,-7 0,-11 3,-9 5,-19 6,1 5,-15 6,-15 0,-12 0,-9-3,-10-2,-2-6,-1-3,6-4,9-3,8-1,9-1</inkml:trace>
  <inkml:trace contextRef="#ctx0" brushRef="#br0" timeOffset="55984.5979">15608 5293,'0'0,"0"0,0 0,0 0,0 0,0 0,0 0,0 0,0 0,0 0,0 0,0 0,0 0,0 0,0 0,0 0,0 0,0 0,0 0,0 0,0 0,0 0,0 0,0 0,0 0,0 0,0 0,0 0,0 0,0 0,0 0,0 0,0 0,0 0,0 0,0 0,0 0,0 0,0 0,0 0,0 0,0 0,0 0,0 0,0 0,0 0,0 0,0 0,0 0,0 0,0 0,0 0,0 0,0 0,0 0,0 0,0 0,0 0,0 0,0 0,0 0,0 0,0 0,0 0,0 0,0 0,0 0,0 0,0 0,-63 94,63-94,0 0,0 0,0 0,0 0,0 0,0 0,0 0,0 0,0 0,0 0,0 0,0 0,0 0,0 0,0 0,0 0,0 0,0 0,0 0,0 0,0 0,0 0,0 0,0 0,0 0,0 0,0 0,0 0,0 0,0 0,0 0,0 0,0 0,0 0,0 0,0 0,0 0,0 0,0 0,0 0,0 0,0 0,0 0,0 0,0 0,0 0,0 0,0 0,0 0,0 0,0 0,0 0,0 0,0 0,0 0,0 0,-1-13,1 13,0 0,0 0,0 0,0 0,0 0,0 0,0 0,0 0,0 0,0 0,0-16,0 16,10-18,-10 18,0 0,0 0,0 0,0 0,0 0,0 0,0 0,0 0,-1-20,1 20,0 0,0 0,0 0,0 0,0 0,0 0,0 0,12-22,-12 22,0 0,0 0,0 0,0 0,0 0,0 0,0-25,0 25,0 0,0 0,0 0,0 0,0 0,11-27,-11 27,0 0,0 0,0 0,0 0,-1-30,1 30,0 0,0 0,0 0,0-32,0 32,0 0,0 0,1-32,-1 32,0 0,0-34,0 34,9-33,-9 1,1 1,12-2,-13 0,1-2,-1-4,1 1,-13 1,13 5,0 2,-1 2,11 5,-10 2,0 7,-1 4,0 10,0 0,0 0,0 0,0 10,-1 4,0 7,0 8,1 4,-2 4,-8 4,9 2,1 3,0-2,-15-2,5-4,10-3,-11-4,11-2,0-9,-1-5,1-7,0-8,0 0,0 0,0-14,1-2,-1-7,1-7,7-8,-8-1,1-4,-1-2,1 2,-1-3,3 3,-2-5,0-3,0-2,1-1,-14 5</inkml:trace>
  <inkml:trace contextRef="#ctx0" brushRef="#br0" timeOffset="61593.1587">19666 5917,'0'0,"0"0,0 0,0 0,0 0,0 0,0 0,0 0,0 0,0 0,0 0,0 0,0 0,0 0,0 0,0 0,0 0,0 0,0 0,0 0,0 0,0 0,0 0,0 0,0 0,0 0,0 0,0 0,0 0,0 0,0 0,0 0,0 0,0 0,0 0,0 0,0 0,0 0,0 0,0 0,0 0,0 0,0 0,0 0,0 0,0 0,0 0,0 0,0 0,0 0,0 0,0 0,0 0,0 0,0 0,0 0,0 0,0 0,0 0,0 0,0 0,0 0,0 0,0 0,0 0,0 0,0 0,0 0,0 0,0 0,0 0,0 0,0 0,0 0,0 0,0 0,0 0,0 0,0 0,0 0,0 0,0 0,0 0,0 0,100-85,-100 85,0 0,23-15,-23 15,28-17,5-1,-1 4,3-1,-2 5,1 10,-6 0,-3-1,-2 19,-5 3,-19 8,10 6,-16 4,-7 5,-5 3,-5 1,-5 0,-1 1,2-6,2-3,5-7,6-8,7-9,8-8,0-8,0 0,25 0,1-15,7 3,9-5,3-3,1-1,4 1,-4 1,1 4,-5 7,-8 8,-9 0,-7-2,-7 20,-11-2,8 0,-7 1,-1-5,0-12,-9 0,9 0,0-26</inkml:trace>
  <inkml:trace contextRef="#ctx0" brushRef="#br0" timeOffset="62236.223">20547 5705,'0'0,"0"0,0 0,0 0,0 0,0 0,0 0,-73 84,73-84,0 0,-23 42,23-42,-24 50,7 3,-1 2,8-2,12-4,-2-9,1-5,23-8,2-5,3-8,5-12,1 6,-3-8,1-11,-3 0,-1-4,-6-3,-1-6,-6 0,-5-5,-11 0,-1 0,0 0,-24 5,-6 1,-1 8,-3 4,-5 3,2 7,-2 1,4 0,-1 0,3 12,3 2,0 5</inkml:trace>
  <inkml:trace contextRef="#ctx0" brushRef="#br0" timeOffset="64566.456">15266 5878,'0'0,"0"0,0 0,0 0,0 0,0 0,0 0,0 0,0 0,0 0,0 0,0 0,0 0,0 0,0 0,0 0,0 0,0 0,0 0,0 0,0 0,0 0,0 0,0 0,0 0,0 0,0 0,0 0,0 0,0 0,0 0,0 0,0 0,0 0,0 0,0 0,0 0,0 0,0 0,0 0,0 0,0 0,0 0,0 0,0 0,0 0,0 0,0 0,0 0,0 0,0 0,0 0,0 0,157-76,-157 76,15-17,5 2,9-7,0 3,9 0,9 1,5 3,8 4,4 2,5 8,0 0,-3 1,-4-1,-4 14,-13 0,-5 3,-11 4,-15 3,-14 5,0 4,-22 1,-4 2,-15 3,-5 0,-6 0,-7 1,1-4,2 1,1-3,4-2,5-2,13-6,11-2,9-4,12-3,1-5,18-11,9 14,11-12,12 0,14 0,12-1,17 0,12 0,9-11,0 11,1 0,-20 17</inkml:trace>
  <inkml:trace contextRef="#ctx0" brushRef="#br0" timeOffset="67777.7771">19926 6684,'0'0,"0"0,0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0,8-58,-8 58,0 0,0 0,0 0,0 0,0 0,0 0,-9 0,9 0,0 0,0 0,0 0,0 0,0 0,-1 21,1-21,0 0,0 0,0 0,0 0,2 30,-2-30,0 0,0 0,0 0,1 41,-1-41,0 0,0 0,0 56,0-56,0 0,2 64,-2-64,0 64,2-2,-1-6,0-10,0-4,-1-5,1 0,0-4,-1-4,11-9,-12-12,1-8,10-27,-11-7</inkml:trace>
  <inkml:trace contextRef="#ctx0" brushRef="#br0" timeOffset="68244.8238">20111 6666,'0'0,"0"0,0 0,0 0,0 0,0 0,0 0,0 0,0 0,0 0,0 0,0 0,0 0,50 13,-50-13,1 30,-14 4,13-34,0 0,0 0,1 37,-1-37,0 0,-8 40,8-40,1 41,-1 0,1-1,0-4,-1-10,0-6,0-8,18-5,-1-7,11 13,2-13,5 7,-3-7,4 0,-4-12,-9-4,-2-6,-5-1</inkml:trace>
  <inkml:trace contextRef="#ctx0" brushRef="#br0" timeOffset="68586.858">20434 6638,'0'0,"0"0,0 0,0 0,0 0,0 0,0 0,0 0,0 0,0 0,17 110,-17-110,0 0,2 58,-2-58,15 66,-15 11,10 7,-7-2,-2-6,-8-13,8-21,-11-16,9-15,-13-11,0 0</inkml:trace>
  <inkml:trace contextRef="#ctx0" brushRef="#br0" timeOffset="71262.1255">15549 6925,'0'0,"0"0,0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0,101-1,-101 1,0 0,0 0,0 0,0 0,0 0,0 0,0 0,0 0,0 0,0 0,0 0,0 0,0 0,0 0,0 0,0 0,0 0,0 0,0 0,0 0,0 0,0 0,0 0,0 0,0 0,0 0,0 0,0 0,0 0,0 0,0 0,0 0,0 0,0 0,0 0,0 0,0 0,0 0,0 0,0 0,0 0,0 0,0 0,0 0,0 0,0 0,0 0,0 0,0 0,0 0,0 0,0 0,0 0,0 0,0 0,0 0,0 0,0 0,0 0,0 0,0 0,0 0,0 0,0 0,0 0,0 0,0 0,0-10,0 10,0 0,0 0,0 0,0 0,0 0,0 0,0 0,0 0,0 0,0 0,0 0,0 0,0 0,0 0,0 0,0 0,0 0,0 0,0 0,0 0,0 0,0 0,0 0,0 0,0 0,0 0,0 0,0 0,0 0,0 0,0 0,0 0,0 0,0 0,0 0,0 0,0 0,0 0,0-8,0 8,0 0,0 0,0 0,0 0,0 0,0 0,0 0,0 0,0 0,0 0,0 0,0 0,0 0,0 0,0 0,0 0,0 0,0 0,0 0,0 0,0 0,0 0,0 0,0 0,0 0,0 0,0 0,0 0,0 0,0 0,0 0,0 0,0 0,0 0,0 0,0 0,0 0,0 0,0 0,0 0,0 0,0 0,0 0,0-11,0 11,0 0,0 0,0 0,0 0,0 0,0 0,0 0,0 0,0 0,0 0,0 0,0 0,0 0,0 0,0 0,0 0,0 0,0 0,0 0,0 0,0 0,0 0,0 0,0 0,0 0,0 0,0 0,0 0,0 0,0 0,0 0,0 0,0 0,0 0,0 0,0 0,0 0,0 0,0 0,0 0,0 0,0 0,0 0,0 0,0 0,0 0,0 0,0 0,0 0,0 0,0 0,0 0,0 0,0 0,0 0,0-9,0 9,0 0,0 0,0 0,0 0,0 0,0 0,0 0,0 0,0 0,0 0,0 0,0 0,0 0,0 0,0 0,0 0,0 0,0 0,-11 0,11 0,0 0,0 0,0 0,0 0,0 0,0 0,0 0,0 0,0 0,0 0,0 0,0 0,0 0,0 0,0 0,0 0,0 0,0 0,0 0,0 0,0 0,0 0,0 0,0 0,-7 0,7 0,0 0,0 0,0 0,0 0,0 0,0 0,0 0,0 0,0 0,0 0,0 0,0 0,0 0,0 0,0 0,0 0,0 0,0 0,0 0,0 0,0 0,0 0,0 0,-9-11,9 11,0 0,0 0,0 0,0 0,0 0,0 0,0 0,0 0,0 0,0 0,0 0,0 0,0 0,0 0,0 0,0 0,0 0,0 0,0 0,0 0,0 0,0 0,-9 0,9 0,0 0,0 0,0 0,0 0,0 0,0 0,0 0,0 0,0 0,0 0,0 0,0 0,0 0,0 0,0 0,0 0,0 0,0 0,0 0,0 0,0 0,-8 0,8 0,0 0,0 0,0 0,0 0,0 0,0 0,0 0,0 0,0 0,0 0,0 0,0 0,0 0,0 0,0 0,0 0,0 0,0 0,0 0,0 0,0 0,0 0,0 0,0 0,0 0,0 0,0 0,0 0,0 0,0 0,0 0,0 0,0 0,0 0,0 0,0 0,0 0,0 0,0 0,0 0,0 0,-18-9,18 9,0 0,0 0,0 0,0 0,0 0,0 0,0 0,-12 0,12 0,0 0,0 0,0 0,0 0,0 0,0 0,0 0,0 0,0 0,0 0,0 0,0 0,0 0,0 0,0 0,0 0,0 0,-11-8,11 8,0 0,0 0,0 0,0 0,0 0,0 0,0 0,0 0,0 0,0 0,0 0,0 0,0 0,0 0,0 0,0 0,-13 0,13 0,0 0,0 0,0 0,0 0,0 0,0 0,0 0,0 0,0 0,0 0,0 0,0 0,0 0,0 0,0 0,-11 1,11-1,0 0,0 0,0 0,0 0,0 0,0 0,0 0,0 0,0 0,0 0,0 0,0 0,0 0,0 0,-10-9,10 9,0 0,0 0,-11 0,11 0,0 0,0 0,0 0,0 0,0 0,0 0,0 0,0 0,0 0,0 0,0 0,0 0,-11 0,11 0,0 0,0 0,0 0,0 0,0 0,0 0,0 0,0 0,0 0,0 0,0 0,-13 0,13 0,0 0,0 0,0 0,0 0,0 0,0 0,0 0,0 0,0 0,0 0,-13-10,13 10,0 0,0 0,0 0,0 0,0 0,0 0,0 0,0 0,0 0,-10 0,10 0,0 0,0 0,0 0,0 0,0 0,0 0,0 0,0 0,-11-9,11 9,0 0,0 0,0 0,0 0,0 0,0 0,0 0,-9 0,9 0,0 0,0 0,0 0,0 0,0 0,0 0,0 0,-17-11,17 11,0 0,0 0,0 0,0 0,-8 0,8 0,0 0,0 0,0 0,-9 1,9-1,0 0,0 0,-10 0,10 0,0 0,-8-10,8 10,-8 0,8 0,-13 0,13-8,-12 8,12 0,-1-10,-8 10,9 0,0 0,0-9,-11 9,11 0,0 0,0 0,0 0,0 0,0 0,0 0,0 0,0 0,0 0,0 0,0 0,0 0,0 0,0 0,0 9,0-9,0 0,0 0,-8 0,8 0,0 0,0 0,-8 0,8 0,0 0,0 0,0 9,0-9,0 0,0 0,-7 0,7 0,0 0,0 0,0 0,0 0,0 0,0 8,0-8,8 0,-8 0,0 0,9 0</inkml:trace>
  <inkml:trace contextRef="#ctx0" brushRef="#br0" timeOffset="75812.5805">14891 7020,'0'0,"0"0,0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0,27 20,-27-20,0 0,0 0,0 0,0 0,0 0,0 0,12-12,-12 12,0 0,0 0,0 0,0 0,0 0,15-11,-15 11,0 0,0 0,0 0,0 0,20-11,-20 11,0 0,0 0,0 0,22-12,-22 12,0 0,0 0,26-13,-26 13,0 0,27-13,-27 13,30-11,0 0,2-2,-3 2,-1 2,1 0,1 9,5-9,2 9,0 0,-1 0,-5 9,-2-1,-2 3,-7 2,-3 3,-9-1,-8 1,1 0,7 3,-8 1,0 2,-14 2,0-1,-9 2,0 0,-5 4,-3-3,-3 1,-8 2,-6-1,-3 4,-3 1,1 0,6-3,11-5,8-7,16-6,12-12,0 0,32 0,10-18,20 2,23-5,17 1,9 2,6 0,6 3,4 0,6 2,9 12,1-2,-7 2,-14 11</inkml:trace>
  <inkml:trace contextRef="#ctx0" brushRef="#br0" timeOffset="84571.4563">23715 15038,'0'0,"0"0,0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0,-26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8,0-8,0 0,0 0,0 0,0 0,0 0,0 0,0 0,0 0,0 0,0 0,0 0,0 0,0 0,0 0,0 0,0 0,0 0,0 0,0 0,0 0,0 0,0 0,0 0,0 0,0 0,0 0,0 0</inkml:trace>
  <inkml:trace contextRef="#ctx0" brushRef="#br0" timeOffset="86160.6152">24853 6388</inkml:trace>
  <inkml:trace contextRef="#ctx0" brushRef="#br0" timeOffset="87140.7132">24586 7144,'0'0,"0"0,0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0,-44-37,44 37,0 0,0 0,0 0,0 0,0 0,0 0,0 0,0 0,0 0,0 0,0 0,0 0,0 0,0 0,0 0,0 0,0 0,0 0,0 0,0 0,0 0,0 0,28 11,-28-11,0 0,0 0,0 0,0 0,0 0,0 0,0 0,0 0,0 0,0 0,0 0,0 0,0 0,0 0,0 0,0 0,0 0,0 0,0 0,0 0,0 0,0 0,0 0,0 0,0 0,0 0,0 0,0 0,0 0,0 0,0 0,0 0,0 0,0 0,0 0,0 0,0 0,0 0,0 0,0 0,0 0,0 0,0 0,0 0,0 0,0 0,0 0,0 0,0 0,0 0,26 0,-26 0,0 0,0 0,0 0,0 0,0 0,0 0,0 0,0 0,0 0,0 0,0 0,0 0,0 0,0 0,0 0,0 0,0 0,0 0,0 0,0 0,0 0,0 0,0 0,0 0,10 9,-10-9,0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0,-1-9,1 9,0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0,10 0,-10 0,0 0,0 0,0 0,0 0,0 0,0 0,0 0,0 0,0 0,0 0,0 0,0 0,0 0,0 0,0 0,0 0,0 0,0 0,0 0,0 0,0 0,0 0,0 0,0 0,0 0,0 0,0 0,0 0,0 0,0 0,0 0,0 0,0-11,0 11,0 0,0 0,0 0,0 0,0 0,0 0,10 0,-10 0,0 0,0 0,0 0,0 0,0 0,0 0,0 0,0 0,0 0,0 0,0 0,0 0,0 0,0 0,0 0,0 0,0 0,0 0,0 0,0 0,0 0,0 0,0 0,0 0,0 0,0 0,0 0,0 0,0 0,0 0,0-9,0 9,0 0,0 0,0 0,0 0,0 0,0 0,0 0,0 0,0 0,0 0,0 0,0 0,0 0,0 0,0 0,0 0,0 0,0 0,0 0,0 0,0 0,0 0,0 0,0 0,0 0,0 0,0 0,0 0,0 0,0 0,0 0,0 0,0 0,0 0,0 0,0 0,0 0,0 0,0 0,0 0,0 0,0 0,0 0,11-8,-11 8,0 0,0 0,0 0,0 0,0 0,0 0,0 0,0 0,0 0,0 0,0 0,0 0,0 0,0 0,0 0,0 0,0 0,0 0,0 0,0 0,0 0,0 0,0 0,0 0,0 0,0 0,0 0,0 0,0 0,0 0,0 0,0 0,0 0,0 0,0 0,0 0,0 0,0 0,0 0,0 0,0 0,0 0,0 0,0 0,0 0,0 0,0 0,0 0,0 0,0 0,0 0,0 0,0 0,0 0,0 0,8-8,-8 8,0 0,0 0,0 0,0 0,0 0,0 0,0 0,0 0,0 0,0 0,0 0,0 0,0 0,0 0,0 0,0 0,0 0,0 0,0 0,0 0,0 0,0 0,0 0,0 0,0 0,0 0,0 0,0 0,0 0,0 0,0 0,0 0,0 0,0 0,0 0,0 0,0 0,0 0,0 0,0 0,0 0,0 0,0 0,0 0,0 0,0 0,0 0,0 0,0 0,0 0,0 0,0 0,0 0,0 0,0 0,0 0,0 0,0 0,0 0,0 0,0 0,0 0,0 0,0 0,0 0,0 0,0 0,0 0,0 0,0-9,0 9,0 0,0 0,0 0,0 0,0 0,0 0,0 0,0 0,0 0,0 0,0 0,0 0,0 0,0 0,0 0,0 0,0 0,0 0,0 0,0 0,0 0,0 0,10 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11,0-11,0 0,0 0,0 0,0 0,0 0,0 0,0 0,0 0,0 0,0 0,0 0,0 18,0-18,0 0,0 0,0 0,9 15,-9-15,0 0,0 0,8 17,-8-17,0 0,14 23,-14-23</inkml:trace>
  <inkml:trace contextRef="#ctx0" brushRef="#br0" timeOffset="87415.7407">24580 7653,'0'0,"0"0,0 0,0 0,0 0,0 0,-202-60,138 37,125 91</inkml:trace>
  <inkml:trace contextRef="#ctx0" brushRef="#br0" timeOffset="87788.778">24076 8050,'0'0,"0"0,0 0,0 0,0 0,0 0,0 0,0 0,0 0,0 0,0 0,0 0,98 99,-98-99,0 0,0 0,8 0,-8 0,0 0,12 0,-12 0</inkml:trace>
  <inkml:trace contextRef="#ctx0" brushRef="#br0" timeOffset="88231.8223">23949 8740,'0'0,"0"0,0 0,0 0,0 0,0 0,0 0,0 0,0 0,0 0,0 0,0 0,0 0,0 0,0 0,0 0,0 0,0 0,0 0,0 0,0 0,0 0,0 0,0 0,0 0,0 0,0 0,0 0</inkml:trace>
  <inkml:trace contextRef="#ctx0" brushRef="#br0" timeOffset="105936.5926">19242 17258,'0'0</inkml:trace>
  <inkml:trace contextRef="#ctx0" brushRef="#br0" timeOffset="119438.9427">19649 11820,'0'0,"0"0,0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0,-60 101,60-101,0 0,0 0,0 0,0 0,0 0,0 0,0 0,0 0,0 0,0 0,0 0,0 0,0 0,0 0,0 0,-24 14,24-14,0 0,0 0,0 0,0 0,0 0,0 0,0 0,0 0,0 0,0 0,0 0,0 0,0 0,0 0,0 0,0 0,0 0,0 0,0 0,0 0,0 0,0 0,0 0,0 0,0 0,0 0,0 0,0 0,0 0,0 0,0 0,0 0,0 0,0 0,0 0,0 0,0 0,0 0,0 0,0 0,0 0,0 0,0 0,0 0,0 0,0 0,0 0,0 0,0 0,0 0,0 0,0 0,0 0,0 0,0 0,0 0,0 0,0 0,0 0,0 0,0 0,0 0,0 0,0 0,0 0,0 0,0 0,0 0,0 0,0 0,19-12,-19 12,0 0,0 0,0 0,0 0,0 0,0 0,0 0,0 0,18-9,-18 9,0 0,0 0,0 0,0 0,0 0,0 0,0 0,24-20,-24 20,0 0,0 0,0 0,0 0,0 0,0 0,30-21,-30 21,0 0,0 0,0 0,0 0,0 0,30-22,-30 22,0 0,0 0,0 0,0 0,32-21,-32 21,0 0,0 0,0 0,32-14,-32 14,0 0,0 0,35 0,-35 0,0 0,34-1,-34 1,31 26,-1 1,-6 9,0 1,-7 1,-8 2,-10 1,-1 2,-10 3,-6 3,-7 4,-2-1,0-4,4-6,6-10,9-11,7-8,1-13,0 0,0 0,13 0,7-16,8 0,3-7,7-3,1-4,4 1,0-1,-4 5,-1 4,-7 7,-6 14,-5 0,-2 0,-4 30,-4 0,-11 7,12-1,-12-5,0-12,1-19</inkml:trace>
  <inkml:trace contextRef="#ctx0" brushRef="#br0" timeOffset="120227.0215">20267 11741,'0'0,"0"0,0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0,29 60,-29-60,0 0,0 0,0 0,7 37,-7-37,0 0,0 0,-1 44,1-44,0 0,-2 41,2-41,10 36,-11-8,15-6,-3-7,7-3,4-12,4 0,8-1,1-15,2-4,-2 1,-6-2,-4 1,-4 0,-6-2,-2-6,-3 0,-9-3,9-4,-8 4,-1 4,0 2,-12 7,12 6,-16 12,7 0,-1 25,-1 16,6 16,1 14,0 12,-1 10,2 3,10 0,-12-6,22-10,-10-8,1-13,-2-7,-9-8,-11-10</inkml:trace>
  <inkml:trace contextRef="#ctx0" brushRef="#br0" timeOffset="134234.4221">14695 11550,'0'0,"0"0,0 0,0 0,0 0,0 0,0 0,0 0,0 0,0 0,0 0,0 0,0 0,0 0,0 0,0 0,0 0,0 0,0 0,0 0,0 0,0 0,0 0,0 0,0 0,0 0,0 0,0 0,0 0,0 0,0 0,0 0,0 0,0 0,0 0,0 0,0 0,0 0,0 0,0 0,0 0,0 0,0 0,0 0,0 0,0 0,0 0,0 0,0 0,0 0,0 0,0 0,0 0,0 0,0 0,0 0,11 88,-11-88,0 0,0 0,0 0,0 0,-13 19,13-19,0 0,0 0,0 0,-11 22,11-22,0 0,0 0,-10 22,10-22,0 0,-12 25,12-25,-14 28,2-2,-1 3,2 0,11-1,-12-1,12-3,-1-2,1-4,0-4,17-5,-8-9,2 11,4-11,-1 0,7 0,4 0,5 0,6-1,9-7,9-2,7 2,8-3,3 2,0 8,0-9,-2 9,-4 1,-7-2,-10 16,-12-7,-14 3,-9-10,-14 14,0-14,0 0,0 0,0 0,0-15,-10-10,10-13,1-10,0-7,0 5,2 2,-3 9,-16 10,2 6,-1 9,5 5,10 9,0 14,-1 5,1 4,0 0,-1 1,1 9,-2 9,1 9,1 8,-15 8,5 11,-3 5,1 8,-1 7,-4 12,0-3,-2-13</inkml:trace>
  <inkml:trace contextRef="#ctx0" brushRef="#br0" timeOffset="143334.332">5602 11056,'0'0,"0"0,0 0,0 0,0 0,0 0,0 0,0 0,0 0,0 0,-2 124,2-124,0 0,-1 35,1-35,-11 45,-2 12,1 12,-2 9,0 7,0 8,2 6,10 7,-11 6,8 4,3 5,-2-1,2-1,0-7,-1-5,15-17,11-23</inkml:trace>
  <inkml:trace contextRef="#ctx0" brushRef="#br0" timeOffset="144162.4148">5891 11369,'0'0,"0"0,0 0,0 0,0 0,0 0,0 0,0 0,0 0,0 0,0 0,0 0,0 0,0 0,0 0,0 0,0 0,0 0,0 0,0 0,0 0,0 0,0 0,0 0,0 0,0 0,0 0,0 0,0 0,0 0,0 0,0 0,0 0,0 0,0 0,0 0,0 0,0 0,0 0,0 0,0 0,0 0,0 0,0 0,0 0,0 0,0 0,0 0,0 0,0 0,0 0,0 0,0 0,0 0,0 0,223-85,-125 74,12 2,7 9,-2-2,-4 12,-17 12,-26 5,-24 6,-31 10,-31 4,-27 5,-24 6,-17 0,-6-1,5-4,18-6,16-10,24-10,17-10,12-17,35-1,14 1,26 0,23-8,18 7,12-7,2 6,-6 16,-14 1,-21 11,-21 10,-32 8,-37 16,-20 14,-40 18,-36 10,-26-1,-22-8,-10-20,3-13,3-16,11-6,14-2,12-12,33-24</inkml:trace>
  <inkml:trace contextRef="#ctx0" brushRef="#br0" timeOffset="181911.1893">21017 16136,'0'0,"0"0,0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0,63 23,-63-23,0 0,0 0,0 0,0 0,26-8,-26 8,0 0,0 0,0 0,27-11,-27 11,0 0,0 0,29 0,-29 0,0 0,29-11,-29 11,29 0,5 0,5-1,7 1,3 9,2-9,0-8,0 1,1 7,-2-17,-1 17,2-16,-5 8,6-7,5 0</inkml:trace>
  <inkml:trace contextRef="#ctx0" brushRef="#br0" timeOffset="183164.3146">21486 17049,'0'0,"0"0,0 0,0 0,0 0,0 0,0 0,0 0,0 0,0 0,0 0,0 0,0 0,0 0,0 0,0 0,0 0,0 0,0 0,0 0,0 0,0 0,0 0,0 0,0 0,0 0,184-30,-184 30,63 16,1 0,1 3,3-9,-4-10,6-1,0 0,2 1,6 1,-4-1,6-2,-2 2,-2-1,8-12,17 1</inkml:trace>
  <inkml:trace contextRef="#ctx0" brushRef="#br0" timeOffset="184921.4903">21397 7090,'0'0,"0"0,0 0,0 0,0 0,0 0,0 0,0 0,0 0,0 0,0 0,0 0,0 0,0 0,0 0,0 0,86-89,-86 89,0 0,48-20,-48 20,50-13,-2 13,2 0,3 0,2 0,-2 18,6-3,0 2,6 6,3 6,7 5,5 8,5 8,10 7,10 1,2-7</inkml:trace>
  <inkml:trace contextRef="#ctx0" brushRef="#br0" timeOffset="186243.6225">21276 12132,'0'0,"0"0,0 0,0 0,0 0,0 0,0 0,0 0,0 0,0 0,0 0,0 0,0 0,0 0,0 0,0 0,0 0,0 0,0 0,166-41,-166 41,42-12,1 0,-4 2,1 2,1-1,4 8,9 1,11 16,18 22,9 20,4 3,-6-4,-9-17,-2-19,7-3</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7T17:35:21.351"/>
    </inkml:context>
    <inkml:brush xml:id="br0">
      <inkml:brushProperty name="width" value="0.05292" units="cm"/>
      <inkml:brushProperty name="height" value="0.05292" units="cm"/>
      <inkml:brushProperty name="color" value="#FF0000"/>
    </inkml:brush>
  </inkml:definitions>
  <inkml:trace contextRef="#ctx0" brushRef="#br0">15165 7628,'0'0,"0"0,0 0,0 0,0 0,0 0,0 0,0 0,0 0,0 0,0 0,0 0,0 0,0 0,0 0,0 0,0 0,0 0,0 0,0 0,0 0,0 0,0 0,0 0,0 0,0 0,0 0,0 0,0 0,0 0,0 0,0 0,0 0,0 0,0 0,0 0,0 0,0 0,0 0,0 0,0 0,0 0,0 0,0 0,0 0,0 0,0 0,0 0,0 0,0 0,0 0,0 0,0 0,0 0,0 0,0 0,0 0,0 0,0 0,0 0,0 0,0 0,0 0,0 0,0 0,0 0,0 0,0 0,0 0,0 0,0 0,0 0,0 0,0 0,0 0,0 0,0 0,0 0,0 0,0 0,0 0,0 0,0 0,0 0,0 0,0 0,0 0,20-35,-20 35,0 0,0 0,0 0,0 0,0 0,0 0,16 11,-16-11,0 0,0 0,0 0,0 0,0 0,18 0,-18 0,0 0,0 0,0 0,0 0,22 9,-22-9,0 0,0 0,0 0,26 0,-26 0,0 0,0 0,29 9,-29-9,0 0,38 0,-38 0,37 14,1-14,4 11,4-11,6 0,9 7,10-8,7 1,11-1,3 0,1-1,5 1,-4 0,1 0,1 0,4 0,3 9,0-9,1-1,1-9,0 9,-4-9,-4 0,-6 1,-6-3,-5-4,0-1,-5-2,-7-5,-3-3,-4-4,-7-5,-4-2,-5-3,-8-8,-2-6,-4-5,-5-6,-6-1,-4-2,-9-8,-8-12,-12-3,-8-7,-5 6,-4 6,-9 1,-6 5,3 3,-8 0,-11-3,-5-3,-4 5,-7 2,10 7,-1 10,-16-1,-4 3,-7 3,-1 8,4 7,-4 5,-9 4,-8 3,-9 4,-6 5,-2 10,-9 10,-1 2,-1 20,1 5,7 9,5 9,2 7,-1 13,6 5,9 3,11 1,12-1,6 1,0 7,2 3,5 3,6-1,11 0,9-3,5-3,10-1,8-4,11-2,0-2,7-4,8-3,1 0,-1 2,13-3,3 0,3-1,7 0,6-2,4-1,4-4,6-2,2-4,4 0,0-4,-5-7,8-2,6-4,18-1,10-6,5-11,-8-14,-6-1,-4 1,-7-3,6 3,2-1,-2 13,7-4,9 7,2-1,16 4,4-8</inkml:trace>
  <inkml:trace contextRef="#ctx0" brushRef="#br0" timeOffset="7584.7584">17429 1792,'0'0,"0"0,0 0,0 0,0 0,0 0,0 0,0 0,0 0,0 0,0 0,0 0,0 0,0 0,0 0,0 0,0 0,0 0,0 0,0 0,0 0,0 0,0 0,0 0,0 0,0 0,0 0,0 0,0 0,0 0,0 0,0 0,0 0,0 0,0 0,0 0,0 0,0 0,0 0,0 0,0 0,0 0,0 0,0 0,0 0,0 0,0 0,0 0,0 0,0 0,0 0,0 0,0 0,0 0,0 0,-105 164,86-47,-8-19,3 9,8 0,10-1,-1-8,2-7,1-9,1-12,1-9,-8-17,9-15,-9-14,10-15,-12 0,12-8,-10-15,11-11,-13-13,15-10,-13 0,5-3,-2 2,-3 1,6 1,0-1,-2-1,11-3,-17-2,16-5,1-7,0 0,-3 38,1-1,13-2,13-3,15-34,-2301 418,2292-341,-36 8,-11 10,-7 21,-11 30,24 26,21 26,9 16</inkml:trace>
  <inkml:trace contextRef="#ctx0" brushRef="#br0" timeOffset="8835.8835">17235 2228,'0'0,"0"0,0 0,0 0,0 0,0 0,0 0,0 0,0 0,0 0,0 0,0 0,0 0,0 0,0 0,0 0,0 0,0 0,0 0,0 0,0 0,0 0,0 0,0 0,0 0,0 0,0 0,0 0,0 0,0 0,0 0,0 0,0 0,0 0,0 0,0 0,0 0,0 0,0 0,0 0,5-109,-5 109,0 0,19-42,-19 42,19-46,-18 23,12-2,-1-3,3 0,7-23,5-3,6-3,6 0,11-5,16-2,14-4,3 5,14-1,1 5,5 2,1 8,-3 9,-14 10,-13 10,-5 8,-4 13,2-1,-12 23,-4 4,-12 14,-9 7,-12 11,-14 11,-12 5,-33 5,-27 46,-39 2,-28-5,4-12,40-44,3-8,3-7,-11-2,-4-6,2-6,6-13,5-7,14-18,10 0,10 0,7-20,-3 3,-2-7,-1-4,5-4,18 1</inkml:trace>
  <inkml:trace contextRef="#ctx0" brushRef="#br0" timeOffset="9517.9517">18452 2368,'0'0,"0"0,0 0,0 0,0 0,0 0,0 0,0 0,0 0,0 0,0 0,0 0,0 0,0 0,0 0,-186 101,142-76,-5 2,-3 10,1 6,-1 9,4 2,7 3,8-1,14-3,17-5,-1-7,22-9,4-6,9-10,12-7,16-9,11-20,9-6,2-15,-4-9,-7-10,-9-7,-10-4,-6-4,-14 6,-11 5,-8 7,-22 5,-31 12,-19 13,-30 13,-6 14,12 13,7 8,26 2</inkml:trace>
  <inkml:trace contextRef="#ctx0" brushRef="#br0" timeOffset="11756.1755">18758 2248,'0'0,"0"0,0 0,0 0,0 0,0 0,0 0,0 0,0 0,0 0,0 0,0 0,0 0,0 0,0 0,0 0,0 0,0 0,0 0,0 0,0 0,0 0,19 87,-19-87,0 0,0 0,0 0,0 13,0-13,0 0,0 0,12 22,-12-22,0 0,6 36,-6-36,11 54,2 17,-1 18,-1 14,0 15,-4 7,-3 4,1 7,-10 2,7 0,-6 1,7-1,-7-6,12-3,-12-10,1-16</inkml:trace>
  <inkml:trace contextRef="#ctx0" brushRef="#br0" timeOffset="14009.4008">18775 2444,'0'0,"0"0,0 0,0 0,0 0,0 0,0 0,0 0,0 0,0 0,0 0,0 0,0 0,0 0,0 0,0 0,0 0,0 0,0 0,0 0,0 0,0 0,0 0,0 0,0 0,0 0,0 0,0 0,0 0,0 0,0 0,0 0,0 0,0 0,0 0,0 0,0 0,0 0,0 0,0 0,0 0,0 0,0 0,0 0,0 0,0 0,0 0,0 0,0 0,0 0,0 0,0 0,0 0,0 0,0 0,0 0,0 0,0 0,0 0,0 0,0 0,37-96,-37 96,0 0,76-56,1 2,-9 12,-6 11,-13 17,-1 14,11 12,9 10,5 8,-6 3,-14 2,-14 10,-19 12,-24 20,-16 14,-35 11,-17-2,-4-11,-1-16,3-21,4-20,2-20,0-12,11-25,14 4,21 4,22 8,14 9,14-16,5-6</inkml:trace>
  <inkml:trace contextRef="#ctx0" brushRef="#br0" timeOffset="14802.4801">15546 3991,'0'0,"0"0,0 0,0 0,0 0,0 0,0 0,0 0,0 0,0 0,0 0,0 0,0 0,0 0,0 0,0 0,0 0,0 0,0 0,0 0,0 0,0 0,0 0,0 0,0 0,0 0,0 0,0 0,0 0,0 0,0 0,0 0,0 0,0 0,0 0,0 0,0 0,0 0,0 0,0 0,0 0,0 0,0 0,0 0,0 0,0 0,0 0,0 0,0 0,0 0,0 0,0 0,0 0,0 0,0 0,0 0,0 0,0 0,0 0,0 0,0 0,0 0,0 0,0 0,0 0,0 0,0 0,0 0,0 0,0 0,0 0,0 0,0 0,0 0,0 0,-17-125,17 125,18-78,10-17,2-16,14-22,10-24,9-19,14-20,15-21,23-20,-35 102,0-1,10-2,8 6,1 2,1 11,-1 5,-4 12,86-114,3 19,0 16,586-439</inkml:trace>
  <inkml:trace contextRef="#ctx0" brushRef="#br0" timeOffset="19680.9679">13886 5388,'0'0,"0"0,0 0,0 0,0 0,0 0,0 0,0 0,0 0,0 0,263 33,-245-33,11 20,-4-2,30 17,7 13,4 12,9 15,5 15,5 13,9 11,8 8,12 2,11-8,15-10,7-15,12-8,6-3,9 2,2 7,-3 13,-9 10,-11 8,-15 9,-9-2,-13-5,-14-18,-11-22,-9-35,-16-38,-5-41</inkml:trace>
  <inkml:trace contextRef="#ctx0" brushRef="#br0" timeOffset="20069.0067">17903 5810,'1'-40,"-2"13,1 27,0 0,0 0,0 0,0 0,0-16,0 16,0 0,0 0,0 0,-17-34,17 34,0 0,0 0,-33-11,33 11,0 0,-61 10,61-10,-83 28,-17 25,-14 26,-12 19,-22 24,-20 16,-9 13,-9 9,-2 7,-3 2,-8 2,-16 4,-17 11,-24 16,-24 17</inkml:trace>
  <inkml:trace contextRef="#ctx0" brushRef="#br0" timeOffset="48903.8899">14658 9439,'0'0,"0"0,0 0,0 0,0 0,0 0,0 0,0 0,0 0,0 0,0 0,0 0,0 0,0 0,0 0,0 0,0 0,0 0,0 0,0 0,0 0,0 0,0 0,0 0,0 0,0 0,0 0,0 0,0 0,0 0,0 0,0 0,0 0,0 0,0 0,0 0,0 0,0 0,0 0,0 0,0 0,0 0,0 0,0 0,0 0,0 0,0 0,0 0,0 0,0 0,0 0,0 0,0 0,0 0,0 0,0 0,0 0,0 0,0 0,0 0,0 0,0 0,0 0,0 0,0 0,0 0,0 0,0 0,0 0,0 0,0 0,0 0,0 0,0 0,0 0,-162 68,162-68,-27 21,-4 7,-5 9,-4 7,-5 8,-7 5,5 4,-5 3,4 1,2 7,-7 3,4 3,-7 10,-1 3,0 9,-1 6,-1 2,1 3,1 4,-2 2,1 4,3 5,0 1,7-4,0 0,6-1,4 0,-2 6,3 9,3 4,-2 4,5 4,2-1,3-3,6-2,3-1,0-1,6 1,3-2,7 1,1 1,1-4,20-2,1 0,6 0,5 4,7 4,10 1,1 0,5-2,11-9,3-11,6-16,5-20,2-13,3-7,6-8,5 2</inkml:trace>
  <inkml:trace contextRef="#ctx0" brushRef="#br0" timeOffset="50126.0121">14644 16069,'60'0,"-2"0,-58 0,0 0,59 0,-59 0,117-18,2 3,-1-4,-1-7,2-6,1-5,5-6,-2-4,0-4,3-3,1 0,2-5,2-4,0-2,2-7,-2-1,0-5,2 1,-2-2,2-2,-4-2,-2-1,3-3,-7 2,2-5,-1-2,-4-4,-4-2,-2-5,-2 2,-3-2,1-5,-5 1,6-5,-7-4,-2-2,-3-4,-7-4,1-5,-3 0,-7 2,1-4,-5-3,-7-5,-1-2,-5-5,-2-4,-8 0,-2-3,-5-1,-2 0,-2-3,-4-7,2-2,-3-5,-1-1,-1-3,-4-2,0 1,1 1,-3 2,1-2,-3 3,-6-2,0-2,2-1,3-8,1 2,0-3,2 2,0 3,0 4,4 4,0 4,3 5,3 0,-5 7,2 3,1 5,-1 3,1 7,2-1,5 7,2 4,5 6,3 6,8 10,2 13,6 11,-5 14,-3 16,1 13,-7 14,3 12,-1 7,0 9,-2 2,-3 18,-4 7,-9 8,-1 12,-6 11,-11 10,-4 11,-6 6,-5 3,-2-1,-9-1,3 5,-2-1,0 1,-12 7,-5 0,-1 2,-3-8</inkml:trace>
  <inkml:trace contextRef="#ctx0" brushRef="#br0" timeOffset="52102.2096">15280 6221,'0'0,"0"0,0 0,0 0,0 0,0 0,0 0,0 0,0 0,0 0,0 0,0 0,-117-99,117 99,0 0,0 0,-15 0,15 0,0 0,-26 0,26 0,-31 21,-31 12,-14 16,-10 15,-8 15,-9 13,-3 11,-1 7,-1 7</inkml:trace>
  <inkml:trace contextRef="#ctx0" brushRef="#br0" timeOffset="53270.3265">13734 7491,'-22'29,"6"-6,16-23,0 0,0 0,0 0,0 0,-12 16,12-16,0 0,0 0,0 0,-20 29,20-29,0 0,0 0,0 13,0-13,0 0,0 0,0 0,39-21,21-24,-60 45,0 0,86-75,-86 75,111-107,20-24,12-24,14-10,16-10,8-2,10-1,5 3,3 8,4 12,-4 10,-4 15,-7 18,-10 16,-17 19,-27 22,-30 22,-36 33,-36 8,-41 33,-45 24,-42 26,-38 27,-26 21,-17 25,-20 24,-13 30,-2 22,12 15,24-3,32-19,33-27,30-22,30-42,32-39,29-39,32-46,29-36,30-35,29-32,22-33,18-17,21-15,12-9,18 0,13-3,7 6,2 10,-9 15,-8 19,-23 18,-23 19,-30 19,-33 21,-39 16,-39 18,-39 20,-55 24,-41 24,-45 25,-32 22,-23 16,-5 16,-4 12,12 5,22-2,27-13,39-21,32-31,29-27,29-30,31-18,32-22,33-18,32-27,26-28,19-19,14-12,13-2,8-2,4 5,2 6,-4 15,-19 14,-19 18,-33 18,-37 13,-31 20,-34 10,-39 20,-45 27,-42 26,-33 22,-24 22,-5 10,0 8,16-4,24-13,36-25,31-33,36-26,36-20,41-25,31 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4:35.470"/>
    </inkml:context>
    <inkml:brush xml:id="br0">
      <inkml:brushProperty name="width" value="0.05292" units="cm"/>
      <inkml:brushProperty name="height" value="0.05292" units="cm"/>
      <inkml:brushProperty name="color" value="#FF0000"/>
    </inkml:brush>
  </inkml:definitions>
  <inkml:trace contextRef="#ctx0" brushRef="#br0">19175 10800,'0'0,"0"0,0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0,89 58,-89-58,0 0,0 0,0 0,7 28,-7-28,0 0,0 0,-2 32,2-32,0 0,13 35,-13-35,-1 38,-1 1,1 0,-1 0,0 1,1-2,0 2,7 0,-6-2,-1-3,0-7,0-7,-1-9,2-12,0 9,0-9,2-20,-1-4,0-10,-1-4</inkml:trace>
  <inkml:trace contextRef="#ctx0" brushRef="#br0" timeOffset="1046.1046">19693 10786,'0'0,"0"0,0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0,19-3,-19 3,0 0,0 0,0 0,0 0,0 0,0 0,0 0,0 0,0 0,0 0,0 0,-13-9,13 9,0 0,0 0,0 0,0 0,0 0,0 0,0 0,0 0,0 0,0 0,-13-9,13 9,0 0,0 0,0 0,0 0,0 0,0 0,0 0,0 0,0 0,-17 2,17-2,0 0,0 0,0 0,0 0,0 0,0 0,0 0,0 0,-18-12,18 12,0 0,0 0,0 0,0 0,0 0,0 0,0 0,-20 0,20 0,-25 0,25 0,0 0,0 0,0 0,0 0,0 0,-23 0,23 0,0 0,0 0,0 0,0 0,-21 1,21-1,0 0,0 0,0 0,-17 1,17-1,0 0,0 0,-17 11,17-11,0 0,-18 14,18-14,-18 25,-1 1,5 2,2 0,11-6,-12-1,11 0,2-3,9-4,7-1,4-5,0-8,1-1,0 1,-2 0,0-14,-1-2,-1-1,-3-2,-1 1,-3 0,1-1,0 2,-11-1,15 3,-15 5,0 10,1-10,7 10,-8 0,0 0,0 0,0 11,0-3,7 6,-7 3,0 2,9 6,-10 2,0 4,-2 3,2 2,0 0,7 3,-7 2,-1 3,1-3,0-3,0-6,-1-8,1-4,1-3,-1-7,9-10,-8 0,18-21</inkml:trace>
  <inkml:trace contextRef="#ctx0" brushRef="#br0" timeOffset="6296.6296">15271 10718,'0'0,"0"0,0 0,0 0,0 0,0 0,0 0,0 0,0 0,0 0,0 0,0 0,9 92,-9-92,0 0,0 0,-2 36,2-36,0 0,14 41,-14-41,7 50,-8 10,15 8,-1 4,0 7,-1 3,-1-4,0-8,-11-14</inkml:trace>
  <inkml:trace contextRef="#ctx0" brushRef="#br0" timeOffset="8871.8871">19358 14805,'0'0,"0"0,0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0,17 15,-17-15,0 0,0 0,0 0,0 0,0 0,0 0,0 0,0 0,0 0,-7 11,7-11,0 0,0 0,0 0,0 0,0 0,0 12,0-12,0 0,0 0,0 0,0 0,-13 23,13-23,0 0,0 0,0 0,-8 34,8-34,0 0,0 0,0 44,0-44,0 0,-7 50,7-50,1 56,0 5,0 1,-8-3,8-5,0-11,-1-6,1-8,0-6,-1-5,-7-9,7-9,0 0,-9 0,8-27,-14-2</inkml:trace>
  <inkml:trace contextRef="#ctx0" brushRef="#br0" timeOffset="9681.9681">19548 14932,'0'0,"0"0,0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0,11-60,-11 60,0 0,0 0,0 0,0 0,0 0,0 0,0 0,0 0,-12 0,12 0,0 0,0 0,0 0,0 0,0 0,0 0,0 0,-17 0,17 0,0 0,0 0,0 0,0 0,0 0,0 0,-18 10,18-10,0 0,0 0,0 0,0 0,0 0,-22 26,22-26,0 0,0 0,0 0,0 0,-20 37,20-37,0 0,0 0,0 0,-16 44,16-44,0 0,0 0,-13 48,13-48,0 0,-9 45,9-45,1 43,-1 1,1-2,0-2,12-4,1-7,10-6,4-7,-1-8,8-8,-4 0,0 0,-1-24,-1 1,-3-9,-4 2,2-6,-5 0,-5 4,-1-2,-13-1,-2-2,1 0,-8 0,-7 3,-6 6,-8 0,-2 3,-3 3,1 4,1 1,-2 5,5 1,-2 2,2 1,2-3,-3-7</inkml:trace>
  <inkml:trace contextRef="#ctx0" brushRef="#br0" timeOffset="11458.1457">15295 14298,'0'0,"0"0,0 0,0 0,0 0,0 0,0 0,0 0,0 0,0 0,71 92,-71-92,0 0,20 48,-20-48,16 48,-1-3,-1 0,2-2,-5 4,-2 3,-8 3,13 3,-13 5,-1 7,1 12,0 12,-12 10,3 4,9-1,0 0,1 0,25-12</inkml:trace>
  <inkml:trace contextRef="#ctx0" brushRef="#br0" timeOffset="12522.2521">19317 16851,'0'0,"0"0,0 0,0 0,0 0,0 0,0 0,0 0,0 0,0 0,0 0,0 0,0 0,0 0,0 0,0 0,0 0,0 0,0 0,0 0,0 0,0 0,0 0,0 0,0 0,0 0,0 0,0 0,0 0,0 0,0 0,0 0,0 0,0 0,0 0,0 0,0 0,0 0,0 0,0 0,0 0,0 0,0 0,0 0,0 0,0 0,0 0,0 0,0 0,0 0,0 0,0 0,0 0,0 0,0 0,0 0,0 0,0 0,0 0,0 0,0 0,0 0,0 0,0 0,0 0,0 0,0 0,0 0,0 0,0 0,0 0,0 0,0 0,0 0,0 0,0 0,0 0,0 0,0 0,0 0,54 90,-54-90,0 0,0 0,1 29,-1-29,0 0,8 34,-8-34,1 43,-1 8,1 9,-11 5,12 8,0 4,-2 2,1 4,0-4,1-3,-1-10,0-13,1-15,-2-13,0-16,8-9,-8-23,-1-9,0-14,11-8,-11-9</inkml:trace>
  <inkml:trace contextRef="#ctx0" brushRef="#br0" timeOffset="13343.3342">19376 17172,'0'0,"57"-92,-57 92,0 0,0 0,0 0,0 0,0 0,15-17,-15 17,8-14,3 0,-11 14,0 0,15-18,-15 18,21-20,3-1,6-3,2-1,1 2,2 1,-2 3,0 3,-2 2,-3 5,-3 8,-1 1,-6 0,-3 14,-2 5,-3 5,-1 4,-9-4,0 2,2 6,-2 6,-18 7,3 5,-3 0,-1-1,0 1,3-8,0 0,2-2,-1-5,3-3,3-7,9-8,-14-3,15-4,-9-9,8 10,0-11,0 0,0 0,0 0,0 8,9-8,1 0,4 0,9 0,4 0,7 0,5-1,-2 0,-2 1,1 0,-4 0,2-1,0 0,-3-8,-8-15</inkml:trace>
  <inkml:trace contextRef="#ctx0" brushRef="#br0" timeOffset="15149.5148">15484 16952,'0'0,"0"0,0 0,0 0,0 0,0 0,0 0,0 0,0 0,0 0,0 0,0 0,-34 106,34-106,0 0,0 0,-11 33,11-33,0 0,3 32,-3-32,-2 29,4 4,-11 7,10 11,-9 14,1 10,-3 13,-3 8,2-3,12-10,0-14</inkml:trace>
  <inkml:trace contextRef="#ctx0" brushRef="#br0" timeOffset="17913.7912">19329 15750,'0'0,"0"0,0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0,26 47,-26-47,0 0,0 0,0 0,0 0,1 18,-1-18,0 0,0 0,0 0,10 28,-10-28,0 0,0 0,0 38,0-38,0 0,18 48,-18-48,1 50,14 5,-6 5,-8 3,12 13,-11 4,-2 5,9-6,-8-19,1-13,-2-20,0-14,0-13,0 0,10-20,-11-16,-2-15</inkml:trace>
  <inkml:trace contextRef="#ctx0" brushRef="#br0" timeOffset="18356.8355">19530 15745,'0'0,"0"0,0 0,0 0,0 0,0 0,0 0,0 0,0 0,0 0,0 0,0 0,0 0,0 0,0 0,0 0,0 0,0 0,0 0,0 0,0 0,0 0,0 0,0 0,0 0,0 0,0 0,0 0,0 0,0 0,0 0,0 0,0 0,0 0,0 0,0 0,0 0,0 0,0 0,0 0,0 0,0 0,0 0,0 0,0 0,0 0,35 62,-35-62,0 0,0 0,1 37,-1-37,0 0,1 51,-1-51,2 61,-1 6,1 3,-2-1,1-5,0-4,-1 3,2-6,-1 0,0-8,12-15,-13-8,11-12,-11-14,0-9</inkml:trace>
  <inkml:trace contextRef="#ctx0" brushRef="#br0" timeOffset="20104.0102">14795 15810,'0'0,"0"0,0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20,-25-20,0 0,0 0,0 0,0 0,0 26,0-26,0 0,0 0,0 0,1 36,-1-36,0 0,0 0,0 44,0-44,0 0,1 50,-1-50,-9 59,10 2,-15 5,4 5,3 2,8-5,-1-12</inkml:trace>
  <inkml:trace contextRef="#ctx0" brushRef="#br0" timeOffset="21180.1178">19323 4756,'0'0,"0"0,0 0,0 0,0 0,0 0,0 0,0 0,0 0,0 0,0 0,0 0,0 0,0 0,0 0,0 0,0 0,0 0,0 0,0 0,0 0,0 0,0 0,0 0,0 0,0 0,0 0,0 0,0 0,0 0,0 0,0 0,0 0,0 0,0 0,0 0,0 0,0 0,0 0,0 0,0 0,0 0,0 0,0 0,0 0,0 0,0 0,0 0,0 0,0 0,39 117,-39-117,0 0,12 40,-12-40,8 48,-6 9,0 4,-2 7,1 3,-1 2,1-7,0-8,0-14,-1-15,9-13,-9-16,16 0,-5-22,-12-16,13-19</inkml:trace>
  <inkml:trace contextRef="#ctx0" brushRef="#br0" timeOffset="21861.1859">19518 4931,'0'0,"0"0,0 0,0 0,0 0,0 0,0 0,0 0,0 0,0 0,0 0,0 0,0 0,0 0,0 0,0 0,0 0,0 0,0 0,0 0,0 0,0 0,0 0,0 0,0 0,0 0,123-100,-123 100,58-34,6-2,0 7,-7 10,-11 10,-11 9,-17 10,-19 15,1 9,-10 7,-3 0,-4-1,0-5,-3-2,-1-1,3-6,2-5,6-8,10-13,0 0,0 0,0 0,23-12,7-5,13-5,9-2,0 6,-9 18,-15 0,-11 13,-17 15,0 8,-15 7,-6 3,-4 1,-5 2,-3-2,0 0,1-5,5-10,4-9,3-23,2 1,1-24,-2-7</inkml:trace>
  <inkml:trace contextRef="#ctx0" brushRef="#br0" timeOffset="24210.4208">15260 4539,'0'0,"0"0,0 0,0 0,0 0,0 0,0 0,0 0,0 0,0 0,0 0,0 0,0 0,0 0,0 0,0 0,0 0,0 0,0 0,0 0,0 0,0 0,0 0,0 0,0 0,-3 96,3-96,0 0,0 0,0 0,0 0,-9 0,9 0,0 0,0 0,0 0,0 19,0-19,0 0,0 0,-1 19,1-19,0 0,-1 27,1-27,-1 35,0 10,0 7,-1 10,12 5,-10 6,11 2,1-9</inkml:trace>
  <inkml:trace contextRef="#ctx0" brushRef="#br0" timeOffset="30014.0011">18995 8753,'0'0,"0"0,0 0,0 0,0 0,0 0,0 0,0 0,0 0,0 0,0 0,0 0,0 0,0 0,0 0,0 0,0 0,0 0,0 0,0 0,0 0,0 0,0 0,0 0,0 0,0 0,0 0,0 0,0 0,0 0,0 0,163-42,-163 42,0 0,18-11,-18 11,20 0,22-19,-1 8,4 1,3-1,2 2,0 7,-3 2,-10 0,-9 23,-11 1,-6 4,-11 2,1 4,0 4,-17 7,-3 3,-6 4,-3 1,-1-3,-1-1,-1-3,1-2,1-6,6-7,4-9,9-9,10-13,-1 12,1-12,0 0,16 13,0-13,2 12,7-12,5 7,7-7,4 0,-3-1,-5 1,-3 0,-4-2,1 1,1 1,6 0,-2-10,-5 0,-3-5,-10-11</inkml:trace>
  <inkml:trace contextRef="#ctx0" brushRef="#br0" timeOffset="30813.081">19846 8675,'0'0,"0"0,0 0,0 0,0 0,0 0,0 0,0 0,0 0,0 0,0 0,0 0,0 0,0 0,0 0,0 0,0 0,0 0,0 0,0 0,0 0,0 0,0 0,0 0,0 0,0 0,0 0,0 0,0 0,0 0,0 0,0 0,0 0,0 0,0 0,0 0,0 0,0 0,0 0,0 0,0 0,0 0,0 0,0 0,0 0,0 0,0 0,0 0,0 0,0 0,0 0,-4-11,4 11,0 0,0 0,0 0,0 0,0 0,0 23,0-23,0 0,0 0,0 0,0 0,0 30,0-30,0 0,0 0,1 36,-1-36,0 0,0 0,1 39,-1-39,0 0,3 40,-3-40,13 40,-13 3,14-1,-13 2,17-3,-6 0,6-3,6-1,4-2,2-2,3-4,1-5,3-4,-2-7,2-14,-4 10,0-9,-5-15,-6 0,-2-1,-5-5,-1-3,-5-8,-1-2,-9 3,9 2,-7 5,-2 5,-17 2,3 3,-2 14,0-10,2 10,-2 12,-1 4,-5 8,0 5,-2 4,7-1,5 1,14-4,1-2,-1-5,-2-5,14-18,-13 1</inkml:trace>
  <inkml:trace contextRef="#ctx0" brushRef="#br0" timeOffset="33025.3022">14930 8848,'0'0,"0"0,0 0,0 0,0 0,0 0,0 0,0 0,0 0,0 0,0 0,0 0,0 0,0 0,0 0,0 0,0 0,0 0,0 0,0 0,0 0,0 0,0 0,0 0,0 0,0 0,0 0,0 0,0 0,0 0,0 0,0 0,0 0,0 0,0 0,0 0,72-97,-72 97,0 0,0 0,16-22,-16 22,0 0,24-22,-24 22,25-18,7 1,8 2,1 5,13 8,4 2,4 0,6 0,-1 8,-1 5,-1 3,-9 4,-9 4,-14-1,-17 2,-16 2,-17 3,-11 3,-11 6,-11-2,-5 2,-4 0,-2 0,0-1,3-1,7 0,6 0,9-1,13-2,12-5,10-6,15-6,10-5,13-6,12-6,13-1,10 9,6-9,1-1,7 1,-4 13,-7-5,-10 1,-17-9,-27 1</inkml:trace>
  <inkml:trace contextRef="#ctx0" brushRef="#br0" timeOffset="35494.5491">19335 5818,'0'0,"0"0,0 0,0 0,0 0,0 0,0 0,0 0,0 0,0 0,0 0,0 0,0 0,0 0,0 0,0 0,0 0,0 0,0 0,0 0,0 0,0 0,0 0,0 0,0 0,0 0,0 0,0 0,0 0,0 0,0 0,0 0,0 0,0 0,0 0,0 0,0 0,0 0,0 0,0 0,0 0,0 0,0 0,0 0,0 0,0 0,0 0,0 0,0 0,0 0,0 0,0 0,0 0,0 0,0 0,0 0,0 0,63 93,-63-93,0 0,0 0,12 31,-12-31,0 0,-1 38,12 7,-9 12,7 8,-8 6,-1-1,1-8,1-8,-1-13,-2-13,2-8,-1-9,0-11,0 0,-1-19,2-9,-12-12,2-6</inkml:trace>
  <inkml:trace contextRef="#ctx0" brushRef="#br0" timeOffset="36080.6077">19487 5820,'0'0,"0"0,0 0,0 0,0 0,0 0,0 0,0 0,0 0,0 0,0 0,0 0,0 0,0 0,0 0,0 0,0 0,0 0,0 0,0 0,0 0,0 0,0 0,0 0,0 0,0 0,0 0,0 0,0 0,0 0,0 0,0 0,0 0,0 0,0 0,0 0,0 0,0 0,0 0,0 0,113 110,-113-110,0 0,0 40,0-40,0 38,-11-8,12-6,-2-8,1-5,1-3,-1-8,0 12,17-12,-2 9,4-10,-1 1,4 8,3-8,0 0,-1 0,-3 0,-2 0,-3 0,-1-1,-3 1,0 0,0 0,1 0,0 0,-2 0,-2-8,-1-5,0-1,-8-2,12-1</inkml:trace>
  <inkml:trace contextRef="#ctx0" brushRef="#br0" timeOffset="36431.6428">19862 5849,'0'0,"0"0,0 0,0 0,0 0,0 0,0 0,0 0,0 0,0 0,0 0,0 0,0 0,0 0,0 0,0 0,0 0,0 0,0 0,0 0,0 0,0 0,0 0,0 0,0 0,0 0,0 0,0 0,0 8,0-8,0 0,0 0,0 0,0 0,0 0,1 13,-1-13,0 0,0 0,0 0,0 0,9 21,-9-21,0 0,0 0,0 0,0 32,0-32,0 0,0 0,11 40,-11-40,0 0,0 47,0-47,2 50,-2 0,2-1,-1-2,-1 1,1 2,-1 3,14-1,-13-7,13-9,-13-11,-2-10,1-15</inkml:trace>
  <inkml:trace contextRef="#ctx0" brushRef="#br0" timeOffset="37892.7889">15069 5668,'0'0,"0"0,0 0,0 0,0 0,0 0,0 0,0 0,0 0,0 0,0 0,0 0,0 0,0 0,0 0,0 0,0 0,0 0,0 0,0 0,0 0,0 0,0 0,0 0,0 0,0 0,0 0,0 0,0 0,0 0,0 0,0 0,0 0,0 0,0 0,0 0,0 0,0 0,0 0,0 0,0 0,0 0,0 0,0 0,0 0,0 0,0 0,0 0,0 0,0 0,0 0,0 0,0 0,0 0,0 0,0 0,0 0,0 0,0 0,0 0,0 0,-39 109,39-109,0 0,-11 34,11 8,-1 7,0 9,0 2,1 4,0 2,-13 2,12-8,-20-12</inkml:trace>
  <inkml:trace contextRef="#ctx0" brushRef="#br0" timeOffset="66249.6243">2932 16301,'0'0,"0"0,0 0,0 0,0 0,0 0,0 0,0 0,0 0,0 0,0 0,0 0,0 0,0 0,0 0</inkml:trace>
  <inkml:trace contextRef="#ctx0" brushRef="#br0" timeOffset="78864.8857">12408 16406,'0'0,"0"0,0 0,0 0,0 0,0 0,0 0,0 0,0 0,0 0,0 0,0 0,0 0,0 0,0 0,0 0,0 0,0 0,0 0,0 0,0 0,0 0,0 0,0 0,0 0,0 0,0 0,0 0,0 0,0 0,0 0,0 0,0 0,0 0,0 0,0 0,0 0,0 0,0 0,0 0,0 0,0 0,0 0,0 0,0 0,0 0,0 0,0 0,0 0,0 0,0 0,0 0,0 0,0 0,0 0,0 0,0 0,0 0,0 0,0 0,0 0,0 0,0 0,0 0,0 0,175 81,-151-73</inkml:trace>
  <inkml:trace contextRef="#ctx0" brushRef="#br0" timeOffset="89793.9785">19542 7180</inkml:trace>
  <inkml:trace contextRef="#ctx0" brushRef="#br0" timeOffset="91333.1324">18958 7088</inkml:trace>
  <inkml:trace contextRef="#ctx0" brushRef="#br0" timeOffset="91680.1671">19336 6780,'0'0,"0"0,0 0,0 0,0 0,0 0,0 0,0 0,0 0,0 0,0 0,0 0,0 0,0 0,0 0,0 0,0 0,0 0,0 0,0 0,0 0,0 0,0 0,0 0,0 0,0 0,0 0,0 0,0 0,0 0,0 0,0 0,0 0,0 0,0 0,0 0,0 0,0 0,0 0,0 0,0 0,0 0,0 0,0 0,0 0</inkml:trace>
  <inkml:trace contextRef="#ctx0" brushRef="#br0" timeOffset="93167.3158">19409 7146,'0'0,"0"0,0 0,0 0,0 0,0 0,0 0,0 0,0 0,0 0,0 0,0 0,0 0,0 0,0 0,0 0,0 0,0 0,0 0,0 0,0 0,0 0,0 0,0 0,0 0,0 0,0 0,0 0,0 0,0 0,0 0,0 0,0 0,0 0,0 0,0 0,0 0,0 0,0 0,0 0,0 0,0 0,0 0,0 0,0 0,0 0,0 0,0 0,0 0,0 0,0 0,0 0,0 0,0 0,0 0,0 0,0 0,0 0,0 0,0 0,0 0,0 0,0 0,0 0,0 0,0 0,0 0,0 0,0 0,0 0,0 0,0 0,0 0,0 0,0 0,0 0,0 0,0 0,0 0,0 0,0 0,0 0,-155-44,155 44,0 0,0 0,0 0,0 0,0 0,0 0,0 0,0 0,0 0,0 0,0 0,0 0,0 0,0 0,0 0,0 0,0 0,-8 0,8 0,0 0,0 0,0 0,0 0,0 0,0 0,0-16,0 16,0 0,0 0,0 0,0 0,0 0,0 0,0 0,0 0,0 0,0 0,0 0,11-21,-11 21,0 0,0 0,0 0,21-24,-21 24,0 0,0 0,32-31,-32 31,0 0,37-35,-37 35,40-29,0 11,-4 17,0 1,-3 13,-6 11,-9 8,-8 8,-9 8,-9 3,-3 4,-7 1,-3-6,0-5,3-12,6-13,13-8,-1-12,1 11,8-11,10 11,10-12,8 1,10-1,7-21,2 1,-1-4,-6 2,-13 6,-6 2,-10 7,-4 8,-6-10,-10 10,0-18,0-4</inkml:trace>
  <inkml:trace contextRef="#ctx0" brushRef="#br0" timeOffset="93643.3634">19847 6833,'0'0,"0"0,0 0,0 0,0 0,0 0,0 0,0 0,0 0,0 0,0 0,0 0,0 0,0 0,0 0,0 0,0 0,0 0,0 0,35 108,-35-108,0 0,0 0,1 33,-1-33,0 0,1 33,-1-33,0 29,0-2,10-8,-10-5,9-2,0-2,6 5,6-2,9 0,7-4,5-9,2 0,-2 0,-8-17,-5 6,-8-2,-2-1,-7-2,0-7,-12-15,-2-10,0-10,-15 0,1 15,5 21</inkml:trace>
  <inkml:trace contextRef="#ctx0" brushRef="#br0" timeOffset="93769.376">20222 6815,'1'16,"0"11,-1-27,0 0,0 0,8 37,-8-37,0 0,1 79,-1-79,11 109,-6 23,7 18,9-2,13-14,7-33</inkml:trace>
  <inkml:trace contextRef="#ctx0" brushRef="#br0" timeOffset="98224.8215">15757 7102,'0'0,"0"0,0 0,0 0,0 0,0 0,0 0,0 0,0 0,0 0,0 0,0 0,0 0,0 0,0 0,0 0,0 0,0 0,0 0,0 0,0 0,0 0,-161-39,161 39,0 0,0 0,0 0,0 0,0 0,0 0,0 0,-10-10,10 10,0 0,0 0,0 0,0 0,0 0,0 0,0 0,0 0,0 0,0 0,0 0,0 0,0 0,-12 0,12 0,0 0,0 0,0 0,0 0,8-17,-8 17,0 0,0 0,0 0,27-19,-27 19,0 0,0 0,50-40,-50 40,0 0,68-61,18-17,9-2,-1 11,-4 18,-14 22,-9 27,-19 15,-13 16,-10 13,-17 6,-8 6,-32 12,-18 8,-14 8,-3 0,8-12,18-21,17-24,15-14,9-11,18-13,11-10,19-12,12-7,9-2,-2 8,0 11,-6 9,-9 16,-14 0,-14 27,-24 3,-9 19,-20 10,-9 14,-6 2,0 2,0 1,3-4,8-4,7-11,1-15</inkml:trace>
  <inkml:trace contextRef="#ctx0" brushRef="#br0" timeOffset="106818.6808">5635 11246,'0'0,"0"0,0 0,0 0,0 0,0 0,0 0,0 0,0 0,0 0,0 0,0 0,0 0,0 0,0 0,0 0,0 0,0 0,0 0,0 0,0 0,0 0,0 0,0 0,0 0,0 0,0 0,0 0,0 0,0 0,0 0,0 0,0 0,0 0,0 0,0 0,0 0,0 0,0 0,0 0,0 0,0 0,0 0,0 0,0 0,0 0,0 0,0 0,0 0,0 0,0 0,0 0,0 0,0 0,0 0,0 0,0 0,0 0,0 0,0 0,0 0,0 0,0 0,0 0,0 0,0 0,0 0,0 0,0 0,0 0,0 0,0 0,-64 107,64-107,0 0,16 59,-16-59,23 73,3 10,6 10,5 10,3 11,-1 7,3 12,1 2,-1 4,5 6,-5-16,1-15,-2-31</inkml:trace>
  <inkml:trace contextRef="#ctx0" brushRef="#br0" timeOffset="107214.7204">6578 10969,'0'0,"0"0,0 0,0 0,0 0,0 0,0 0,0 0,0 0,0 0,0 0,0 0,0 0,0 0,0 0,0 0,0 0,0 0,0 0,0 0,0 0,0 0,0 0,49 91,-49-91,0 0,10 40,-10-40,9 57,-2 17,-9 14,8 15,-9 10,-8 13,8 14,-14 19,13 23,11 27,12 11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7:11.214"/>
    </inkml:context>
    <inkml:brush xml:id="br0">
      <inkml:brushProperty name="width" value="0.05292" units="cm"/>
      <inkml:brushProperty name="height" value="0.05292" units="cm"/>
      <inkml:brushProperty name="color" value="#FF0000"/>
    </inkml:brush>
  </inkml:definitions>
  <inkml:trace contextRef="#ctx0" brushRef="#br0">15362 7162,'0'0,"0"0,0 0,0 0,0 0,0 0,0 0,0 0,10 92,-10-92,11 34,-1 2,-10-36,13 48,-2 7,-11 6,0 3,-1 5,2 6,-1 6,0 6,-1 3,2 1,7 2,-7 1,-1 0,0 2,-12-3,-2-5,0-14,-2-15,0-23,1-22</inkml:trace>
  <inkml:trace contextRef="#ctx0" brushRef="#br0" timeOffset="1592.1592">15345 7208,'0'0,"0"0,0 0,0 0,0 0,0 0,0 0,0 0,0 0,0 0,0 0,0 0,0 0,0 0,0 0,0 0,0 0,0 0,0 0,0 0,0 0,0 0,0 0,0 0,0 0,0 0,170-33,-170 33,66-8,23 6,17 1,13 0,16 0,3-2,15-16,7 1,8-1,11-5,10-2,11-6,8 1,12 0,7 2,10 0,5 4,-1-2,-1 5,-1-4,3 2,-1-2,-1 0,-2 4,0 2,-2 5,-1 7,-6 8,-10-1,-10 2,-16-2,-13 10,-16-2,-10 4,-11 1,-14 0,-10 6,-9 1,-12 4,-6 4,-11 4,-8 5,-9 6,-7 1,-9 3,-5 3,-10 3,-7-1,-7-2,-4 6,-7-4,-8 3,0 0,1-1,7 1,-7 1,7 2,1 7,-1 2,2 6,-10-1,14 2,-14-10,0 0,0-14,-11-9,-16-5,-18-10,-24-5,-17-9,-10-11,-5 1,3-12,-9 1,-2 1,-10-1,-18-5,-16 4,-20-3,-13 1,-8-2,-6 0,-6 2,7 3,4 3,10 8,0-11,-3 14,1-3,-4 2,5 0,1-1,0 0,3 11,2-11,31-14,3-9,-1-2,-29 38,-83 20,-29 2,-19 6,7-41,37 15,28 8,20-1,16 1,7-3,-5 0,10 6,16 7,16 5,16 10,11-4,6-5</inkml:trace>
  <inkml:trace contextRef="#ctx0" brushRef="#br0" timeOffset="3448.3448">16113 8721,'0'0,"0"0,0 0,0 0,0 0,0 0,0 0,0 0,0 0,0 0,0 0,0 0,0 0,0 0,0 0,0 0,0 0,0 0,0 0,0 0,0 0,0 0,0 0,0 0,0 0,0 0,-168 53,168-53,-39 8,-7 5,-2 6,-2 7,-3 5,4 5,5 4,4 7,7 2,7 3,5-2,21 0,-10-1,19-3,12-1,6-6,12-6,9-8,6-7,9-8,3-10,4-2,-3-11,1-4,-2-6,-9-10,-5 0,-11-8,-10 1,-14-1,-8-2,-9 1,-11-1,-10 1,-12 2,-9 2,-9 7,-7 1,-8 7,2 5,-5 9,-3 9,4 2,0 26,3 2,13 12,15-1</inkml:trace>
  <inkml:trace contextRef="#ctx0" brushRef="#br0" timeOffset="4455.4455">22251 8706,'0'0,"0"0,0 0,0 0,0 0,0 0,0 0,0 0,0 0,0 0,0 0,0 0,0 0,0 0,0 0,0 0,0 0,0 0,0 0,-186-9,186 9,-44-14,2 14,4 0,6 1,11-1,5 0,16 11,0-2,12 4,16 3,13 8,6 0,5 6,-3 4,-8 0,-10-2,-12-1,-18-1,-1 0,-30 5,-6 0,-10-2,-3-3,-4-5,3-9,5-7,4-8,7-1,7 0,6-15,7 6,14 0,0-4,26-5,13-4</inkml:trace>
  <inkml:trace contextRef="#ctx0" brushRef="#br0" timeOffset="4771.4771">22322 8931,'0'0,"0"0,0 0,0 0,0 0,0 0,0 0,0 0,0 0,0 0,0 0,0 0,0 0,0 0,0 0,0 0,0 0,0 0,0 0,0 0,0 0,0 0,0 0,0 0,0 0,0 0,0 0,0 0,0 0,0 0,0 0,0 0,0 0,0 0,0 0,0 0,0 0,0 0,0 0,0 0,0 0,0 0,0 0,0 0,0 0,0 0,0 0,0 0,0 0,0 0,0 0,0 0,0 0,0 0,0 0,0 0,0 0,0 0,0 0,0 0,0 0,0 0,0 0,0 0,0 0,0 0,0 0,0 0,0 0,0 0,0 0,0 0,0 0,0 0,0 0,179 58,-179-58,68 0</inkml:trace>
  <inkml:trace contextRef="#ctx0" brushRef="#br0" timeOffset="5175.5175">22820 8896,'0'0,"0"0,0 0,0 0,0 0,0 0,0 0,0 0,0 0,0 0,0 0,0 0,0 0,0 0,0 0,0 0,0 0,0 0,0 0,0 0,0 0,0 0,0 0,0 0,0 0,0 0,174 31,-174-31,36-10,-2-1,-6 9,-9-7,-9 9,-10 0,0 0,0 0,0 15,0-3,0 6,1 6,-13 5,-3 10,-6 8,-4 16,-6 17,0 22,4 17</inkml:trace>
  <inkml:trace contextRef="#ctx0" brushRef="#br0" timeOffset="20065.0063">5977 10278,'0'0,"0"0,0 0,0 0,0 0,0 0,0 0,0 0,0 0,0 0,0 0,0 0,0 0,0 0,0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7:45.346"/>
    </inkml:context>
    <inkml:brush xml:id="br0">
      <inkml:brushProperty name="width" value="0.05292" units="cm"/>
      <inkml:brushProperty name="height" value="0.05292" units="cm"/>
      <inkml:brushProperty name="color" value="#FF0000"/>
    </inkml:brush>
  </inkml:definitions>
  <inkml:trace contextRef="#ctx0" brushRef="#br0">3874 9331,'0'0,"0"0,0 0,0 0,0 0,0 0,0 0,0 0,0 0,0 0,0 0,0 0,0 0,0 0,0 0,0 0,0 0,0 0,0 0,0 0,0 0,0 0,0 0,0 0,0 0,0 0,0 0,0 0,0 0,0 0,0 0,0 0,0 0,0 0,0 0,0 0,0 0,0 0,0 0,0 0,0 0,0 0,0 0,173-13,-173 13,18 0,2-11,-2 11,2 0,3 0,4 1,4 10,7 1,6 2,7 2,2 4,-2-5,-2-1,-1-5,3-10,3 9,1-8,7 2,3-4,3 2,2 0,3-13,1 5,4 8,4-15,3 15,2-9,-1 0,-5-1,-2-4,0 0,0 1,3 0,-1 4,0-2,-1 1,-2-1,3 4,-3-2,1 8,3-12,-2 13,-4 0,-1-11,-2 11,2 0,-5-1,1-8,-2 10,-12-10,-4 9,-2-14,-8 14,-4-15,-4 15,-7-11,-5 12,-1-14,-7 13,-2-13,-4 13,6 0,14 0,4 0,0 0,-7 8,-14-8,-12 13,0-13,0 15,-10-15,-9 13,-2-13,3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7:58:18.066"/>
    </inkml:context>
    <inkml:brush xml:id="br0">
      <inkml:brushProperty name="width" value="0.05292" units="cm"/>
      <inkml:brushProperty name="height" value="0.05292" units="cm"/>
      <inkml:brushProperty name="color" value="#FF0000"/>
    </inkml:brush>
  </inkml:definitions>
  <inkml:trace contextRef="#ctx0" brushRef="#br0">4136 9567,'0'0,"0"0,0 0,0 0,0 0,0 0,0 0,0 0,0 0,0 0,5 133,-5-133,0 0,0 43,0-43,-10 50,7 13,-13 10,15 8,-16 7,15 6,0 10,-1 3,12-2,-3 2,-9-6,11-3,-9-5,-2-7,2-10,8-16,-9-14,2-18,-1-13,1-15,0 0,1-21,-8-8,8-16,-17-17,4-15,1-10,-2-5,-2-6,4-4,-3 3,4-9,4-5,8-2,2 3,-2 17,13 16,-4 10,4 8,4 3,0 8,2 9,3 6,3 8,6 5,10 4,7 7,10 9,8 2,10 2,5 9,8 1,9 3,8 3,8-1,10-3,7 1,12-6,8 0,14-1,8-7,8-3,10 2,5 0,12-13,9 4,7-1,7 1,1-2,4 2,4-4,-2 0,3 1,10 0,-3-1,4 1,-1 1,-7 4,-1 6,-5 0,-9 1,-1 8,-12 2,-8 3,-14 1,-8 0,-9 3,-9-1,-2 10,-8-4,-3 4,-7 3,-7 3,-14-1,-22-3,-28-4,-24-7,-22 0,-10-4,-23 0,11-4,-11 4,0 4,-9 11,-8 17,-3 15,-5 17,0 12,3 10,6 1,4-3,1-3,10-5,0 0,1 1,0 0,0 1,0-4,-15 1,-4-1,-10-12,-25-1,-21-16,-25-17,-33-13,-28-16,-33-11,-25-13,-21-8,-15-6,-13-5,-14-1,-26-6,-19 2,-10 6,-8 4,12 8,21 10,6-2,5-3,2 6,-5-8,-6 2,11 3,18 2,13 8,24-7,7 8,0 0,0-1,5 11,3-3,13 3,16 3,18-1,15-2,2 5,-21 5,-99 41</inkml:trace>
  <inkml:trace contextRef="#ctx0" brushRef="#br0" timeOffset="7896.7896">3494 8679,'0'0,"0"0,0 0,0 0,0 0,0 0,0 0,0 0,0 0,0 0,0 0,0 0,0 0,0 0,0 0,0 0,0 0,0 0,0 0,-163 48,163-48,-38 12,-1-1,-5 2,-2 7,3 5,5 7,8 3,11 3,9 2,9-5,9-1,9-8,9-5,9-5,14-8,10-7,8-2,11-22,4-1,1-8,-8-7,-5-4,-13-3,-14-1,-17 1,-13 0,-13 3,-27 4,-10 5,-16 9,-12 11,-8 14,-7 0,8 0,7 9</inkml:trace>
  <inkml:trace contextRef="#ctx0" brushRef="#br0" timeOffset="8360.836">3718 8718,'0'0,"0"0,0 0,0 0,0 0,0 0,0 0,0 0,0 0,0 0,0 0,0 0,0 0,0 0,0 0,0 0,0 0,0 0,0 0,67 96,-67-96,0 0,0 0,23 24,-23-24,0 0,27 23,-27-23,31 25,3 4,4 4,2 1,3 3,-3 2,-1-4,-7-9,-10-16,-9-10,-13-15,1-6,-10-5,-3-4</inkml:trace>
  <inkml:trace contextRef="#ctx0" brushRef="#br0" timeOffset="8566.8566">4095 8830,'0'0,"0"0,0 0,0 0,0 0,0 0,0 0,0 0,0 0,0 0,0 0,0 0,0 0,0 0,0 0,0 0,0 0,0 0,0 0,0 0,0 0,0 0,0 0,0 0,0 0,0 0,0 0,0 0,0 0,0 0,0 0,0 0,0 0,0 0,0 0,0 0,0 0,0 0,0 0,0 0,0 0,0 0,0 0,0 0,0 0,0 0,0 0,0 0,0 0,0 0,0 0,0 0,0 0,0 0,0 0,0 0,0 0,0 0,0 0,0 0,0 0,0 0,0 0,0 0,-171 47,127-7,-4 7,-5 6,-2 6,3 0,12-7,14-23</inkml:trace>
  <inkml:trace contextRef="#ctx0" brushRef="#br0" timeOffset="9464.9464">4572 8622,'0'0,"0"0,0 0,0 0,0 0,0 0,0 0,0 0,0 0,0 0,0 0,0 0,0 0,0 0,0 0,0 0,0 0,0 0,0 0,0 0,0 0,0 0,0 0,0 0,0 0,0 0,0 0,0 0,0 0,0 0,0 0,0 0,0 0,0 0,0 0,0 0,0 0,0 0,0 0,0 0,0 0,0 0,0 0,0 0,0 0,0 0,27 102,-27-102,0 0,0 0,0 24,0-24,0 0,-1 33,1-33,0 40,-1 5,-1 6,-10 1,2 0,-5-1,2-6,-1-7,2-8,3-8,9-7,0-15,0 0,-9 0,9-18,2-7,-2-14,13-9,-12-5,8-4,-8 3,-1 3,2 6,-19 1,1 3,-6 1,-4 5,-5 3,-4 6,-1 6,4 7,2 13,2 0,7 13,2 6,5 7,13 5,1 6,0-1,18-3,10 1,9-6,11-2,4-5,3-9,4-13,-3 1,1 0,-8-21,-5-10</inkml:trace>
  <inkml:trace contextRef="#ctx0" brushRef="#br0" timeOffset="10186.0185">5189 8607,'0'0,"0"0,0 0,0 0,0 0,0 0,0 0,0 0,0 0,0 0,26 96,-26-77,0-19,0 0,0 0,0 20,0-20,0 0,0 28,0-28,-1 33,1 3,-19-1,4 5,0 0,-2 0,1 1,2-5,2-1,3-4,8-8,-9-6,10-5,0-12,0 0,13-11,-5-7,2-7,1-7,-11-7,12-6,-12-6,2-5,-12-3,0 4,-2 3,-3 3,-5 0,-1 2,-1 4,-5 5,-2 8,-3 11,-6 6,1 13,0 10,0 7,2 10,4 5,10 6,11-1,10 0,19-1,16-2,20 0,14-4,15 0,5-1,-2-9</inkml:trace>
  <inkml:trace contextRef="#ctx0" brushRef="#br0" timeOffset="18552.8551">3690 12521,'0'0,"0"0,0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 26,-1-26,0 0,0 0,0 0,-39 11,39-11,0 0,0 0,-48 1,48-1,0 0,-57 17,57-17,-60 12,-1-4,-1-8,-7 10,-4-10,-2 1,8-19,14 4,17 1,16 2,10 11,10 0,0 0,-1 13,1 5,0 10,-1 6,0 11,13 7,-13 5,-1 10,10 6,-10 5,1 8,-16 5,16 2,-15 5,13-6,2 0,0-8,-1-9,1-5,16-9,-1-5,1-8,-2-14,-4-12,-9-13,0-9,0 0,0 0,0-11,0 11,10 0,-10 0,20 0,4 20,6-3,7 4,8 1,4 0,6-3,6 2,8 1,5-1,6 0,4 2,5 6,-2 4,1 0,-9-2,-13-11,-11-6,-26-14</inkml:trace>
  <inkml:trace contextRef="#ctx0" brushRef="#br0" timeOffset="19312.9311">3936 13019,'0'0,"0"0,0 0,0 0,0 0,0 0,0 0,0 0,0 0,0 0,0 0,0 0,0 0,0 0,0 0,0 0,0 0,0 0,0 0,0 0,0 0,0 0,0 0,0 0,0 0,0 0,0 0,0 0,0 0,0 0,0 0,0 0,0 0,0 0,0 0,0 0,0 0,0 0,0 0,0 0,0 0,0 0,0 0,-186-29,186 29,-46 18,-5 13,-4 7,1 10,8 10,11 1,18 4,16-3,22-3,12-9,11-3,9-4,8-8,0-4,3-12,-6-18,-4 1,-9 0,-3-27,-4-3,-5-14,-2-9,-4-8,-12-8,-13-1,0 2,-20 10,-2 7,-9 4,-2 10,-4 8,-6 10,-11 19,-7 1,-3 10,4 11,15 2,19-10,24-14</inkml:trace>
  <inkml:trace contextRef="#ctx0" brushRef="#br0" timeOffset="20162.016">4381 12460,'0'0,"0"0,0 0,0 0,0 0,0 0,0 0,0 0,0 0,0 0,0 0,0 0,0 0,0 0,0 0,0 0,0 0,0 0,0 0,0 0,0 0,0 0,0 0,0 0,0 0,0 0,0 0,0 0,0 0,0 0,0 0,0 0,0 0,0 0,0 0,0 0,0 0,0 0,0 0,0 0,0 0,0 0,0 0,0 0,0 0,0 0,0 0,0 0,0 0,0 0,0 0,0 0,0 0,0 0,0 0,191 33,-148-23,8-11,8 1,4 10,0-10,-2 11,-6-11,-6 18,-11-6,-11 4,-7 4,-8 3,-12 5,-1 3,0 7,0 6,-11 4,10 6,-12 7,13 3,-1 6,1 6,14 5,-2 3,8 17,-2-4,-2 2,4 8,-7-9,5-1,3 2,-6-11,-3-8,-8-4,11-12,-12-8,-1-12,0-9,-8-12,7-8,-14-15,14 0,-15 0,2-1,-6 1,-12 0,-17-10,-13 10,-19 0,-28 1,-20 1,-18-2,-6 2</inkml:trace>
  <inkml:trace contextRef="#ctx0" brushRef="#br0" timeOffset="34475.4472">5941 9660,'0'0,"0"0,0 0,0 0,0 0,0 0,0 0,0 0,0 0,0 0,0 0,0 0,0 0,0 0,0 0,0 0,0 0,0 0,0 0,0 0,0 0,0 0,0 0,0 0,0 0,0 0,0 0,0 0,9 100,-9-100,0 0,0 0,0 0,0 22,0-22,0 0,0 0,8 30,-8-30,0 0,-1 36,1-36,7 41,-8 6,0 4,11 6,-11 7,8 6,-9 6,0 9,11 5,0 7,6 6,2 4,2 1,-5 6,-4-1,-5-3,-7-2,8-4,-7-8</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traceFormat>
        <inkml:channelProperties>
          <inkml:channelProperty channel="X" name="resolution" value="682.64581" units="1/cm"/>
          <inkml:channelProperty channel="Y" name="resolution" value="1213.59265" units="1/cm"/>
        </inkml:channelProperties>
      </inkml:inkSource>
      <inkml:timestamp xml:id="ts0" timeString="2013-02-20T18:01:54.862"/>
    </inkml:context>
    <inkml:brush xml:id="br0">
      <inkml:brushProperty name="width" value="0.05292" units="cm"/>
      <inkml:brushProperty name="height" value="0.05292" units="cm"/>
      <inkml:brushProperty name="color" value="#FF0000"/>
    </inkml:brush>
  </inkml:definitions>
  <inkml:trace contextRef="#ctx0" brushRef="#br0">13552 4456,'0'0,"0"0,0 0,0 0,0 0,0 0,0 0,0 0,0 0,0 0,-12 102,12-102,0 0,-1 56,1-56,-2 67,-1 5,-10 7,11 3,-8 0,10-1,-17-5,16-5,-11-10,11-11,-8-11,8-14,1-12,0-13,-8 0,8-8,0-9,-9-7,8-11,-6-7,8-6,-18-1,2-4,-7 8,-10 4,-12 8,-8 7,-6 9,-8 17,1 1,3 13,4 13,6 10,11 8,9 6,8 2,14 0,7-4,21-6,11-5,14-10,13-10,14-5,15-14,8 0,11-18,2-4,-2 0,-12-9,-13-4</inkml:trace>
  <inkml:trace contextRef="#ctx0" brushRef="#br0" timeOffset="592.0592">13941 5203,'0'0,"0"0,0 0,0 0,0 0,0 0,0 0,0 0,0 0,0 0,0 0,0 0,0 0,0 0,0 0,0 0,0 0,0 0,0 0,0 0,0 0,0 0,0 0,0 0,0 0,0 0,0 0,0 0,0 0,0 0,0 0,0 0,0 0,0 0,0 0,0 0,0 0,0 0,0 0,0 0,0 0,0 0,0 0,0 0,0 0,0 0,0 0,0 0,0 0,0 0,0 0,0 0,0 0,0 0,0 0,0 0,0 0,0 0,0 0,0 0,0 0,0 0,0 0,0 0,0 0,0 0,0 0,0 0,0 0,0 0,0 0,0 0,0 0,0 0,0 0,0 0,0 0,0 0,0 0,0 0,0 0,0 0,0 0,0 0,-103 79,103-79,0 0,-31 0,31 0,-32 20,-5-6,-8 5,0 7,4 2,10 3,6-3,16-3,9-7,14-6,10-12,12 0,9-17,8-6,0-2,1-3,-7 2,-8 4,-12 5,-13 9,-14 8,0 0,0 0,0 12,0 5,-10 4,9 3,9-3,1 0,9-7,7-6,10-8,5 0,8-16,3-12,0-14,-5-12,-7-11</inkml:trace>
  <inkml:trace contextRef="#ctx0" brushRef="#br0" timeOffset="898.0898">14362 4736,'0'0,"0"0,0 0,0 0,0 0,0 0,0 0,0 0,0 0,0 0,0 0,0 0,0 0,0 0,0 0,0 0,0 0,0 0,0 0,0 0,0 0,0 0,0 0,0 0,0 0,0 0,0 0,0 0,0 0,0 0,0 0,0 0,0 0,0 0,0 0,0 0,0 0,0 0,0 0,0 0,0 0,0 0,0 0,0 0,0 0,0 0,0 0,0 0,0 0,0 0,0 0,0 0,0 0,0 0,0 0,0 0,0 0,0 0,0 0,0 0,0 0,-19 94,19-94,0 0,7 55,-7 6,-1 2,10-1,-10 1,0 1,0-4,1-2,-1-3,9-10,-9-14,1-19,-18-22</inkml:trace>
  <inkml:trace contextRef="#ctx0" brushRef="#br0" timeOffset="1500.15">14069 5216,'0'0,"0"0,0 0,0 0,0 0,0 0,0 0,0 0,0 0,0 0,0 0,0 0,0 0,0 0,0 0,0 0,0 0,0 0,0 0,0 0,0 0,0 0,0 0,0 0,0 0,0 0,0 0,0 0,0 0,0 0,0 0,0 0,0 0,0 0,0 0,0 0,0 0,0 0,0 0,0 0,0 0,0 0,0 0,0 0,0 0,0 0,0 0,0 0,0 0,0 0,0 0,0 0,0 0,0 0,0 0,0 0,0 0,0 0,0 0,0 0,0 0,0 0,0 0,0 0,0 0,0 0,0 0,0 0,0 0,0 0,0 0,0 0,0 0,0 0,0 0,160-74,-160 74,71 15,11-6,5-11,1 16,4-17,-2 3,-3 0,-5-11,-12 11,-10-14,-19 14,-14-1,-15-7,-12 8,-10 0,-12 1,-9-1,-15 0,-8 0,-4 14,-2 3,1 3,3 7,12 2,3 0,16-2,13-4,11-4,10-6,18-3,13-10,10 0,12 0,1-14,-2 12,1-13,-9 15,-7-11,-9 11,-11 8,-11 12,-16 16,-33 8</inkml:trace>
  <inkml:trace contextRef="#ctx0" brushRef="#br0" timeOffset="5483.5483">19243 4941,'0'0,"0"0,0 0,0 0,0 0,0 0,0 0,0 0,65-131,-65 131,26-60,-15-1,-9 3,0 6,-2 4,1 8,2 4,-3 5,1 6,9 13,-10 12,14 16,-3 18,-2 16,-11 15,12 2,-11 6,-9 3,9 5,16 2,4 6,2-5,-9-3,-1 0,6-3,-16-8,19-11,-10-15,-9-15,-1-16,0-13,0-10,-19-11,-3-15,-17-8,-12-6,-16 1,-10 7,2 8,5 13,17 5,25 8,28 8,15 0,31-13,24-1,18-6,22-3,14-6,8-2,-3-7,-5-7,-23 1,-32 9,-24 11,-45 24,-9 0,-23 13,-19 13,-13 14,-12 10,-4 8,4 5,4 1,14-5,14-9,15-10,30-14,-1-12,18-14,14-1,10-19,9-4,4-4,0-1,-4 0,-6 3,-8-1,-7 6,-5 2,-13 4,-12 1,9 4,-9 2,0 8,-9-10,9 10,0 0,0 0,0 0,0 10,2 4,-2 4,0 4,11 3,3 3,2-4,5-4,5-7,4-13,9-1,4 1,1-17,-7-4,-16-10</inkml:trace>
  <inkml:trace contextRef="#ctx0" brushRef="#br0" timeOffset="5884.5884">20018 4422,'0'0,"0"0,0 0,0 0,0 0,0 0,0 0,0 0,0 0,0 0,0 0,0 0,0 0,0 0,0 0,0 0,0 0,0 0,0 0,0 0,0 0,0 0,0 0,54 121,-54-121,0 0,11 43,-11-43,12 50,-3 7,-1 6,8 4,6 5,1 3,3-3,-2-1,-3-9,4-8,-3-12,0-10,-7-9,-1-11,-14-12,0-22,-30-9</inkml:trace>
  <inkml:trace contextRef="#ctx0" brushRef="#br0" timeOffset="6356.6356">20116 4974,'0'0,"0"0,0 0,0 0,0 0,0 0,0 0,0 0,0 0,0 0,0 0,0 0,0 0,0 0,0 0,0 0,0 0,0 0,0 0,0 0,0 0,0 0,0 0,0 0,0 0,0 0,0 0,0 0,0 0,0 0,0 0,0 0,0 0,0 0,0 0,0 0,205-97,-143 62,8 2,10 0,-7 12,-2 8,-13 13,-12 12,-18 11,-19 8,-9 11,-10 8,-9 2,-10 5,-10 4,-11-2,1 3,-4-7,5-10,9-15,3-14,11-17,6 1,10-15,8-14,1-11,12-17</inkml:trace>
  <inkml:trace contextRef="#ctx0" brushRef="#br0" timeOffset="7205.7205">20668 4218,'0'0,"0"0,0 0,0 0,0 0,0 0,0 0,0 0,0 0,0 0,50 99,-41-74,-9-25,0 0,15 35,-15-35,13 41,4 8,-3 8,1 9,3 5,0-2,7-4,-4-5,2-7,-3-8,-7-4,0-10,-3-6,-2-7,0-9,1-9,0 0,1 0,-11-17,15 9,-14-2,-1 0,12 1,-11-3,18-5,-1-4,10-5,8-7,5-6,6-7,1-4,4-4,-5 1,-4 3,-8 5,-14 7,-9 9,-11 11,-10 10,-6 8,-6 0,-6 15,-6 6,-1 11,6 8,3 9,8 5,18 4,-2 1,31-3,15-4,20-12,24-7,25-18,-7-15</inkml:trace>
  <inkml:trace contextRef="#ctx0" brushRef="#br0" timeOffset="21906.1904">6973 5890,'0'0,"0"0,0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 64,65-64,0 0,0 0,0 0,0 0,0 0,-13 0,13 0,0 0,0 0,0 0,0 0,-13 12,13-12,0 0,0 0,0 0,-17 8,17-8,0 0,0 0,-20 9,20-9,0 0,-18 0,18 0,-25 17,-1-9,-1-8,-7 13,-7-13,-4 10,-6-8,-10-2,-9 1,0-1,-7 0,2 1,-1 0,0-10,3 10,-5-1,-2 1,-10-10,-7 1,-8-2,-11-1,-1-3,-1 2,0-1,5 3,6 2,8 9,7-10,1 11,1-10,-7 1,-5-3,-5-3,-3 0,-2-1,7 3,7 0,13 2,16 9,10 3,7-3,3-8,3 9,2-1,4 1,7-1,9 0,9 1,15-1,-8 0,8 0,0 0,0 0,8 0,-8 0,0 0,12-8,-12 8,9 0,-9 0,10-1,-10 1,11-7,-11 7,12-1,-12 1,10 0,-10 0,9 0,-9 0,0 0,11 0,-11 0,9-2,1 11,0-9,1 8,6-8,0 11,3-12,4 16,4-15,4 12,7-14,14 2,18-1,24 0,22-10,18 10,11-1,6 12,-7 3,-10 1,-9-5,-11-2,2-8,2 11,3-10,2 7,-1-8,-2 8,-3-8,-5 12,-1-2,-3-1,-7 3,2 0,-4-4,-1 3,6-1,2-10,-3 14,2-14,105-23,-13-5,-13 0,-21 0,-129 28,-13 1,-10 0,-12 0</inkml:trace>
  <inkml:trace contextRef="#ctx0" brushRef="#br0" timeOffset="29035.9033">6596 5841,'0'0,"0"0,0 0,0 0,0 0,0 0,0 0,0 0,0 0,0 0,0 0,0 0,0 0,0 0,0 0,0 0,0 0,0 0,0 0,-62-89,62 89,0 0,0 0,-11-30,11 30,0 0,-18-23,18 23,-20-25,-4 5,0 1,-2 4,-3-1,0 3,-7 1,0 1,-2 1,-4 2,5 8,5-11,0 11,4 0,-4 1,-4 9,2-10,0 0,-2 9,0-9,-5 0,3 0,-3 1,0-1,3 1,-2-1,5 0,-2 9,-2-9,6 0,-1 1,1 0,-1-1,-1 9,1-9,-1 12,3-12,-1 12,1-12,-4 16,0-8,2 2,-1-10,4 15,1-15,2 12,2-12,1 12,3-12,-2 10,0-10,1 9,1-9,-1 0,-1 8,2-8,-1 0,4 1,-3-1,0 1,2 8,0-9,1 0,3 0,-4 10,1-9,-2-1,-1 9,5-9,-1 0,2 0,-2 0,-3 0,-7 2,1-1,1-15,2 5,4-1,8 10,3-13,9 13,-13-11,13 11,0 0,-8-9,8 9,0 0,0 0,0 0,8 0,-8 0,0 0,10 0,-10 0,0 0,10 0,-10 0,-1 9,1-9,0 0,0 9,0-9,0 0,0 0,0 0,0 0,8-2,-8 2,0 0,0 0,0 0,0 0,0 0,9 0,-9 0,0 0,0 0,0 0,0 0,1-8,8 8,-9-11,16-13</inkml:trace>
  <inkml:trace contextRef="#ctx0" brushRef="#br0" timeOffset="56517.6512">20994 10804,'0'0,"0"0,0 0,0 0,0 0,0 0,0 0,0 0,0 0,0 0,0 0,0 0,0 0,0 0,0 0,0 0,0 0,0 0,0 0,0 0,0 0,0 0,0 0,0 0,0 0,0 0,0 0,0 0,0 0,0 0,0 0,0 0,0 0,0 0,0 0,0 0,0 0,0 0,0 0,0 0,0 0,0 0,0 0,0 0,0 0,0 0,0 0,0 0,0 0,0 0,0 0,0 0,0 0,0 0,0 0,0 0,0 0,0 0,43 88,-43-88,0 0,0 0,0 0,0 0,12 14,-12-14,0 0,0 0,-1 20,1-20,0 0,0 0,10 27,-10-27,0 0,-1 30,1-30,-1 38,8 2,-9 3,0 2,1 2,8-2,-8-1,-1 0,0 3,1 0,9-3,-9-2,8-8,-9-5,2-9,0-20,9 0,-8-32,1-14</inkml:trace>
  <inkml:trace contextRef="#ctx0" brushRef="#br0" timeOffset="56914.6909">20866 10896,'0'0,"0"0,0 0,0 0,0 0,0 0,0 0,0 0,0 0,0 0,0 0,0 0,0 0,0 0,0 0,0 0,0 0,0 0,0 0,0 0,0 0,0 0,0 0,0 0,0 0,0 0,0 0,0 0,0 0,0 0,0 0,0 0,0 0,0 0,152-98,-152 98,70-38,9-3,7 5,6 8,-1 10,-5 9,-4 9,-14 8,-17 9,-16 6,-19 0,-17-4</inkml:trace>
  <inkml:trace contextRef="#ctx0" brushRef="#br0" timeOffset="57228.7223">20706 11062,'0'0,"0"0,0 0,0 0,0 0,0 0,0 0,0 0,0 0,0 0,0 0,0 0,0 0,0 0,0 0,0 0,0 0,0 0,0 0,0 0,0 0,0 0,0 0,0 0,0 0,0 0,0 0,0 0,0 0,0 0,0 0,0 0,0 0,0 0,188 5,-188-5,66 0,25 7,6-7,1 0,1 0</inkml:trace>
  <inkml:trace contextRef="#ctx0" brushRef="#br0" timeOffset="57727.7722">21763 10696,'0'0,"0"0,0 0,0 0,0 0,0 0,0 0,0 0,0 0,0 0,0 0,0 0,0 0,0 0,0 0,0 0,0 0,0 0,0 0,0 0,0 0,0 0,-3 89,3-89,0 0,0 0,0 0,0 23,0-23,0 0,0 0,-1 23,1-23,0 0,-10 35,10-35,-1 42,-1 10,13 11,-13 5,-1 3,1 3,1-4,-9-4,8-8,0-9,1-13,0-21,18-15,-3-34,1-12</inkml:trace>
  <inkml:trace contextRef="#ctx0" brushRef="#br0" timeOffset="58069.8064">21725 10751,'0'0,"0"0,0 0,0 0,0 0,0 0,0 0,0 0,0 0,0 0,0 0,0 0,0 0,0 0,0 0,0 0,0 0,0 0,0 0,0 0,0 0,0 0,0 0,0 0,0 0,0 0,0 0,0 0,0 0,0 0,0 0,0 0,0 0,0 0,0 0,0 0,0 0,0 0,0 0,0 0,0 0,0 0,0 0,0 0,0 0,0 0,-5 99,5-99,0 0,0 0,25 29,-25-29,0 0,33 36,-33-36,40 40,7 6,5-1,4 5,5-3,3 1,-1-3,1-9,-3-10,-6-15,-11-20,-14-19,-10-16</inkml:trace>
  <inkml:trace contextRef="#ctx0" brushRef="#br0" timeOffset="58390.8385">22214 10644,'0'0,"0"0,0 0,0 0,0 0,0 0,0 0,0 0,0 0,0 0,0 0,0 0,0 0,0 0,0 0,0 0,0 0,0 0,0 0,0 0,0 0,0 0,0 0,0 0,0 0,0 0,0 0,0 0,0 0,0 0,0 0,-4 106,4-106,0 0,-12 37,12-37,-1 49,-8 11,8 6,-2 10,1 7,-2 4,3 2,-1-2,15-6,-3-11,2-22,7-24,3-22</inkml:trace>
  <inkml:trace contextRef="#ctx0" brushRef="#br0" timeOffset="60178.0172">22629 11258,'0'0,"0"0,0 0,0 0,0 0,0 0,0 0,0 0,0 0,0 0,0 0,0 0,0 0,0 0,0 0,0 0,0 0,0 0,0 0,0 0,0 0,0 0,0 0,0 0,0 0,0 0,0 0,0 0,0 0,0 0,0 0,0 0,0 0,0 0,0 0,0 0,0 0,0 0,0 0,0 0,0 0,0 0,0 0,0 0,0 0,0 0,0 0,0 0,0 0,0 0,0 0,0 0,0 0,0 0,0 0,0 0,0 0,0 0,0 0,0 0,0 0,0 0,0 0,-96-44,96 44,0 0,0 0,-48 21,48-21,0 0,-44 29,44-29,-39 32,11 1,9-3,19-4,-1-6,21-4,8-8,9-7,4-1,0-9,0-1,-6-2,-4 2,-3 0,-8 0,-5 10,-15-10,10 10,-10 0,0 0,0 14,-1-4,1 3,0 0,0 0,15-4,5-9,6 9,9-9,0-20,0-6,-8-8,-10-7,-16-3,0 5,-11 1,-8 8,5 11,-1 9,14 10,0 19,-1-1,1 3,0-4,-1-3,12 2,-11 6,14 4,-7 1,5 2,-2-1,1-3,0-3,-2-2,-10-7,1-5,0-8,0 0,0-8,1-5,-1-7,-1-1,2-7,8-3,-9-1,13-1,-13 8,12 6,-11 5,13 14,-5-10,4 10,0 9,2 3,3 6,-5 6,-2 4,-1 1,-11 0,10-3,-10-3,9-6,-8-8,0-9,10 0,-10 0,12-19,-2 3,6-7,3 1,1-1,5-3,2 4,1 3,-2 6,-5 13,-1-1,-5 1,0 21,-4-2,4 5,-6 3,2 1,-1-1,1-5,3-3,-2-5,1-3,-1-11,-2 11,-1-11,2 0,1 0,5-16,2 0,3-2,4-2,1-3,-2 2,0-2,-2-2,-3 2,-4 1,-1 0,-3 1,-11 2,12-1,-13 5,0 4,-20 2,-5 9,-8 1,-8-1,-5 16,6-4,6 6,8 5,6 8,10 8,10 7,-1 4,15 3,6 1,9-2,6-3,10-2,4-5,7-3,6-5,5-5,-1-9,-14-20</inkml:trace>
  <inkml:trace contextRef="#ctx0" brushRef="#br0" timeOffset="79118.9111">17677 10642,'0'0,"0"0,0 0,0 0,0 0,0 0,0 0,0 0,0 0,0 0,0 0,0 0,0 0,0 0,0 0,0 0,0 0,0 0,0 0,0 0,0 0,0 0,0 0,0 0,0 0,0 0,0 0,0 0,0 0,0 0,0 0,0 0,0 0,0 0,0 0,0 0,0 0,0 0,0 0,0 0,0 0,0 0,0 0,0 0,0 0,0 0,0 0,0 0,0 0,0 0,0 0,0 0,0 0,0 0,0 0,0 0,0 0,0 0,0 0,-58 65,58-65,0 0,0 0,0 0,0 0,0 0,0 0,-11 0,11 0,0 0,0 0,0 0,0 0,0 0,-15 1,15-1,0 0,0 0,0 0,0 0,-16 0,16 0,0 0,0 0,0 0,-21 0,21 0,0 0,0 0,-20 8,20-8,0 0,-22 0,22 0,-25 1,-3 0,-2-1,-2 0,2-12,-4 13,0-1,0 0,0 0,2 1,-2-1,-3-7,-4 7,-3-7,-6-1,-4 1,3-1,-5-2,3 12,0-13,0 12,-2 0,0 0,-5-1,1 1,-8 0,-6 0,-7-1,-10-5,0 6,-2-1,0-7,-6 9,-2-13,-5 2,2-3,-3 13,-5-9,-8 10,-9-1,1 2,-117 96,2-7,7-6,-7 6,113-91,1 2,-5-1,4 0,5-1,-10 1,6-1,-7 1,0 0,7 7,-1-8,5-1,4 0,1 0,1 0,7 0,2 1,2-1,4-11,1 1,4 10,8-13,11 14,7-1,7-1,-1-15,2 8,3 8</inkml:trace>
  <inkml:trace contextRef="#ctx0" brushRef="#br0" timeOffset="82904.2896">10978 11035,'0'0,"0"0,0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0,-39-50,39 50,0 0,0 0,0 0,0 0,0 0,0 0,0 0,0 0,0 0,0 0,-9 0,9 0,0 0,0 0,0 0,0 0,0 0,0 0,0 0,0 0,0 0,0 9,0-9,0 0,0 0,0 0,0 0,0 0,0 0,0 0,0 0,0 0,0 0,0 0,0 0,0 0,0 0,0 0,0 0,0 0,0 0,0 0,0 0,0 0,0 0,0 0,0 0,0 0,-10 14,10-14,0 0,0 0,0 0,0 0,0 0,-13 12,13-12,0 0,0 0,0 0,0 0,-13 16,13-16,0 0,0 0,0 0,-20 21,20-21,0 0,0 0,-21 28,21-28,0 0,-19 32,19-32,-20 31,8 5,-1-3,4-1,9-1,-11-3,10 1,1-1,-9 3,9-4,-1-2,-8-4,9-3,9-6,1-1,4-11,4 9,8-9,5 0,6 0,5 1,3-1,4-1,3 15,3-15,0 15,3-6,2 3,7 0,7 2,4 1,5-1,9 0,-4-1,4-2,2 0,-2-10,7 12,4-11,0-3,3 2,7 1,2 6,4-8,3 0,0 8,1-9,-3-1,1 13,2-13,1 3,1-1,3-2,2 2,3-1,3-10,1 11,4-15,-3 14,1 0,-2-10,-2 10,0 1,0-2,2 2,-2-9,-2 7,0 2,-5-2,-5 3,2-1,-7-1,-5 0,-1 1,-6 0,-6 0,-7-1,-6 0,-4 20,0-10,2-9,-3 13,0-12,-5 15,-9-7,-9-8,-12 9,-11-9,-10 0,-7 0,-9 0,-10 0,12-8,-12 8,0 0,0-13,9 12,-9-13,1 3,-1-3,2 0,6-3,-8 3,1 0,-1-2,1 1,10-4,-10-3,-1-4,10-6,-9-1,0-2,0-1,1 0,-1 1,0 0,-8 0,8 1,-9 0,9-1,-14 0,15 0,-13 1,12 3,-10 0,10 1,-1 2,-9 0,10 4,0 6,-10 4,9 3,0 3,0 8,-8-11,8 11,0-9,0 9,0-10,0 10,-8-9,8 9,0 0,-7-10,7 10,0 0,-9-9,9 9,0-9,0 9,0-7,-8 7,8 0,-10-9,-4 10,-5-13,-10 4,-11 0,-10-1,-8-5,0-7</inkml:trace>
  <inkml:trace contextRef="#ctx0" brushRef="#br0" timeOffset="98317.8308">1700 5790,'0'0,"0"0,0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0,78-6,-78 6,0 0,0 0,0 0,28 0,-28 0,0 0,0 0,33 0,-33 0,0 0,35 0,-35 0,39-2,2 2,-2 11,-1-11,-3 9,-1-9,-3 14,-2-15,0 14,-1-13,-1 11,3-12,3 9,4-8,3 0,4-1,4 1,0 0,3 7,-1-7,3 0,1-2,1 2,6-1,4 9,2-8,-1-2,-10 10,-9-8,-10 0,-5-2,-2 2,2-11,5 2,7-4,-2 1,-3 0,-2 0,-3 1,-1 2,-3 2,-6 5,5-14,15 1,17-2,9-4,-4 4,-10 4,-12 2,-8 10,-1-10,-7 11,0 0,3-2,12 2,6 0,8-12,7 11,0 0,6-1,1 2,1 9,2 0,-1 3,-1 3,-2-1,6 2,-1-3,7-1,6 3,2-4,2 4,2-2,2 2,-4 2,-2-2,-7 3,-2-3,-1-1,-4-3,3 3,-3-4,-2-1,-3-1,2-8,0 13,2-4,10-11,1 14,1-4,-2 2,-9 0,-21-3,-12-7,-6 0,-11 8,-2-8,-6 0,-6 0,0 0,-2 0,-10-10,15 10,-6-11,-9 11,19-12,-6 12,-3-15,-10 15,19-12,-12 12,5-11,1 11,-12-11,14 11,-7-12,11 3,2-2,0 0,8-2,-14 3,-4 10,-2-14,-9 14,1-9,-1 9,0 0,1-9,-1 9,0 0,9-1,1-7,-3 8,2 0,-9-9,10 9,-10 0,0 0,0 0,10-8,7 7,27-27,14-8</inkml:trace>
  <inkml:trace contextRef="#ctx0" brushRef="#br0" timeOffset="98698.8689">7603 5457,'0'0,"0"0,0 0,0 0,0 0,0 0,0 0,0 0,0 0,0 0,0 0,0 0,0 0,0 0,0 0</inkml:trace>
  <inkml:trace contextRef="#ctx0" brushRef="#br0" timeOffset="101620.161">14469 10917,'0'0,"0"0,0 0,0 0,0 0,0 0,0 0,0 0,0 0,0 0,0 0,0 0,0 0,0 0,0 0,0 0,0 0,0 0,0 0,0 0,0 0,0 0,0 0,0 0,0 0,0 0,0 0,0 0,0 0,0 0,0 0,0 0,0 0,0 0,0 0,0 0,0 0,0 0,0 0,0 0,0 0,0 0,0 0,0 0,0 0,0 0,0 0,0 0,0 0,0 0,0 0,0 0,0 0,0 0,0 0,0 0,0 0,0 0,0 0,0 0,0 0,0 0,0 0,0 0,0 0,0 0,0 0,0 0,0 0,0 0,0 0,0 0,0 0,0 0,0 0,31 91,-31-91,0 0,0 0,0 0,-1 20,1-20,0 0,0 0,0 25,0-25,0 0,-1 28,1-28,10 31,-10 1,0 2,-12 2,-3-3,-2-2,-7 0,-5-3,-6 4,-2-3,-7-2,-3-5,-1-7,3-15,6 2,6-1,7-24,2 2,1-1,2-1,5 1,4 3,12 3,0 2,10 5,13-6,11-8</inkml:trace>
  <inkml:trace contextRef="#ctx0" brushRef="#br0" timeOffset="101949.1939">14060 10994,'0'0,"0"0,0 0,0 0,0 0,0 0,0 0,0 0,0 0,0 0,0 0,0 0,0 0,0 0,0 0,0 0,0 0,0 0,0 0,0 0,0 0,0 0,0 0,0 0,0 0,0 0,0 0,0 0,0 0,0 0,0 0,0 0,0 0,0 0,0 0,0 0,0 0,0 0,0 0,0 0,78-95,-78 95,0 0,36 0,-36 0,57-1,23 0,25 10,19 8,-5 2,-24-7</inkml:trace>
  <inkml:trace contextRef="#ctx0" brushRef="#br0" timeOffset="105329.5319">15111 11076,'0'0,"0"0,0 0,0 0,0 0,0 0,0 0,0 0,0 0,0 0,0 0,0 0,0 0,0 0,0 0,0 0,0 0,0 0,0 0,0 0,0 0,0 0,0 0,0 0,0 0,0 0,0 0,0 0,0 0,0 0,0 0,0 0,0 0,0 0,0 0,0 0,0 0,0 0,0 0,0 0,0 0,0 0,0 0,0 0,0 0,-190 15,139-2,-9 12,-8 11,0 11,5 6,17 2,23-1,22-9,36-5,32-15,16-13,12-14,2 2,-13-26,-5 4,-10-5,-11-1,-6-1,-14 0,-11 3,-14-3,-12 2,-11 0,-11 7,-3 4,2 4,-2 12,1-9,5 9,1 0,3 13,14-13,-13 0,13 0,0 0,-9-12,9 2,-9 1,9-1,0 1,-10 9,10-12,0 12,0 0,2-14,-2 14,0 0,0-8,-10 8,10 0,0 0,0 0,0 7,0-7,0 0,-2 15,2-7,0 7,0 4,0 4,-1 4,1 2,15 0,0-3,3 2,2-2,1 1,0-5,3 0,-1-2,5-8,-3-12,2 0,0-36,-6-4</inkml:trace>
  <inkml:trace contextRef="#ctx0" brushRef="#br0" timeOffset="109078.9068">15455 11008,'0'0,"0"0,0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0,-6-50,6 50,0 0,0 0,0 0,0 0,0 0,0 0,0 0,0 0,0 15,0-15,0 0,0 0,0 0,0 0,0 0,0 0,0 0,0 12,0-12,0 0,0 0,0 0,0 0,0 0,0 0,13 19,-13-19,0 0,0 0,0 0,0 0,0 0,12 27,-12-27,0 0,0 0,0 0,0 0,11 33,-11-33,0 0,0 0,0 0,11 37,-11-37,0 0,0 0,10 45,-10-45,0 0,8 43,-8-43,8 43,-9 1,10-3,-9-6,-1-2,13-7,-13 0,0-5,1-6,9-2,-9-13,0 11,0-11,7 0,-6-8,-1 8,0-9,0 9,0-11,0 3,-8 0,8-3,1-1,-10 1,9-1,0 2,0 2,0 0,0 8,1-12,8 0,1 1,5-4,2-2,4 0,4-1,3-1,0 1,0 2,-3 4,2 1,1 11,-4-10,2 10,-3 7,-2 5,1 4,-7 5,0 3,-5 1,-10 3,11-6,-11 3,0 0,0-5,0 0,-1-3,1-8,0-9,0 0,0 0,0 0,0 0,11-11,-10-4,13-5,-4-1,-1-4,3 2,4 0,7 2,3 0,4 3,2 0,-1 5,3-3,-3 4,-5 1,-3-2,-6 13,2-17,-4 5,-3-1,0-4,-4 1,-6-4,-2 0,1 1,-1 1,-15 1,5 2,-2 4,-3 11,0 0,-2 0,-2 13,-1 11,-3 9,-4 15,0 10,0 8,12 4,22 3,31 0,33-7,23-3,14-18,0-21</inkml:trace>
  <inkml:trace contextRef="#ctx0" brushRef="#br0" timeOffset="115564.5553">3655 7364,'0'0,"0"0,0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0,149 69,-149-69,0 0,0 0,13 8,-13-8,0 0,11 0,-11 0,13 15,1-15,1 9,2-9,1 0,3 0,2 0,4 7,5-7,1-1,2 1,5 0,1 0,6 0,3 0,6-1,8 1,9 0,5-2,156-12,-174 14,-4-1,6 1,59-12,8 11,4 1,8-1,5 1,-1-1,7-1,0 1,-1 0,5 1,-4 15,-6-3,1 1,-17 3,-14 1,-13 1,-17-7</inkml:trace>
  <inkml:trace contextRef="#ctx0" brushRef="#br0" timeOffset="132350.2337">21424 14143,'0'0,"0"0,0 0,0 0,0 0,0 0,0 0,0 0,0 0,0 0,0 0,0 0,0 0,0 0,0 0,0 0,0 0,0 0,0 0,0 0,0 0,0 0,0 0,0 0,0 0,0 0,0 0,0 0,0 0,0 0,0 0,0 0,0 0,0 0,0 0,0 0,0 0,0 0,0 0,0 0,0 0,0 0,0 0,0 0,0 0,0 0,0 0,0 0,0 0,0 0,0 0,0 0,-63-102,63 102,0 0,0 0,0 0,0 0,0 0,0 0,0 0,0 0,0 0,0 0,0 0,0 0,0 0,0 0,0 0,0 0,0 0,0 0,-11-11,11 11,0 0,0 0,0 0,0 0,0 0,0 0,0 0,0 0,0 0,0 0,0 0,0 0,0 0,0 0,0 0,0 0,0 0,0 0,0 0,0 0,0 0,0 0,0 0,0 0,0 0,-12-14,12 14,0 0,0 0,0 0,0 0,0 0,0 0,0 0,0 0,0 0,0 0,0 0,0 0,0 0,0 0,0 0,0 0,0 0,0 0,0 0,0 0,0 0,-9-9,9 9,0 0,0 0,0 0,0 0,0 0,0 0,0 0,0 0,0 0,0 0,0 0,0 0,0 0,0 0,0 0,0 0,0 0,0 0,0 0,1 12,-1-12,0 0,0 0,0 0,0 0,0 0,0 21,0-21,0 0,0 0,0 0,0 0,12 37,-12-37,0 0,0 0,0 0,0 50,0-50,0 0,0 0,13 59,-13-59,0 0,1 71,-1-71,2 72,-1 0,-1-1,1-7,0-9,1-9,-13-12,11-14,-14-10,14-10</inkml:trace>
  <inkml:trace contextRef="#ctx0" brushRef="#br0" timeOffset="133619.3606">21659 14242,'0'0,"0"0,0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0,-14 30,14-30,0 0,0 0,0 0,0 0,0 0,0 0,0 0,0 0,0 0,0 0,0 0,0 0,0 0,0 0,0 0,0 0,0 0,0 0,0 0,0 0,0 0,0 0,0 0,0 0,0 0,0 0,0 0,0 0,0 0,0 0,0 0,0 0,0 0,0 0,0 0,0 0,0 0,0 0,0 0,0 0,0 0,-12 0,12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0,0-8,0 8,0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0,0-13,0 13,0 0,0 0,0 0,0 0,0 0,0 0,0 0,0-13,0 13,0-22,0 22,0 0,0 0,0 0,0 0,0 0,-1-27,1 27,0 0,0 0,0 0,0 0,0-29,0 29,0 0,0 0,0 0,9-32,-9 32,0 0,0 0,0-31,0 31,0 0,0-32,0 32,-1-31,1 1,-2 5,2 7,0 5,0 13,0 0,0 0,0 16,0 13,-6 14,7 16,0 7,0 10,0 0,1 0,-1-1,0-14,0-11,-1-16,0-18,1-8,-1-8,-1-9,18-15,-1-17,-3-15,3-15,-4-8,-1-3,-3-1,-10 3,10 13,-10 12,1 10,1 17,-1 8,-9 7,10 13,0 0,0 0,14 0,1 13,5 9,3 11,2 10,6 4,1 4,7-1,-2-5,6 0,-2-8,2-8,-1-9,-3-9,-3-12,-6-6,0-13,-6-3,-4-5,2-4,1-1,3-4</inkml:trace>
  <inkml:trace contextRef="#ctx0" brushRef="#br0" timeOffset="133895.3882">22466 13984,'0'0,"0"0,0 0,0 0,0 0,0 0,0 0,0 0,0 11,0-11,0 0,0 0,0 0,0 0,0 21,0-21,0 0,0 0,0 0,1 35,-1-35,0 0,0 0,-13 47,13-47,0 0,-8 60,8-60,1 60,-17 2,9-3,8-6,-10-4,9-8,1-7,9-7,1-9,2-19,1 1,0-1,4-24</inkml:trace>
  <inkml:trace contextRef="#ctx0" brushRef="#br0" timeOffset="135086.5073">22615 14371,'-9'-1,"-4"-7,13 8,0 0,0 0,0 0,0 0,0 0,0 0,-13 0,13 0,0 0,0 0,0 0,0 0,0 0,-26 0,26 0,0 0,0 0,0 0,0 0,-27 0,27 0,0 0,0 0,0 0,-30 9,30-9,0 0,0 0,-27 19,27-19,0 0,-26 24,26-24,-18 23,10-3,8-5,12-4,4-2,3-10,2 1,-1 0,1 0,-4-11,-2 11,-6-10,-9 10,9 0,-9 0,14 13,-6-5,1 1,1-9,1 10,0-10,4 0,0-12,1 0,-1-9,1-3,-2 3,-2 3,-3 6,-9 12,10 0,-10 11,8 2,-8 0,0-1,3-4,-3-8,10 10,-10-10,11 0,-3 0,1 0,3-15,1 4,-1-4,0-4,-1 3,-3 3,-8 13,0-9,10 9,-10 10,16 3,-16-1,10-1,-10-11,0 10,11-10,-3 0,2 0,2-8,-2 8,1-13,0 13,-11-13,13 14,-13-1,14 0,-3 13,2-5,-2 1,2-9,4 9,-1-9,4 0,-1-14,-1 5,2 1,1-3,-1 0,0-9,0-6,-1-7,-3-6,-3 2,-14 4,1 9,0 6,-20 5,3 4,-5 9,-2 0,2 28,5 12,5 19,13 21,16 9,12 2,12-7,15-17,8-24,4-24</inkml:trace>
  <inkml:trace contextRef="#ctx0" brushRef="#br0" timeOffset="144002.3988">10562 13309,'0'0,"0"0,0 0,0 0,0 0,0 0,0 0,0 0,0 0,0 0,0 0,0 0,0 0,0 0,0 0,0 0,0 0,0 0,0 0,0 0,0 0,0 0,0 0,0 0,0 0,0 0,0 0,0 0,0 0,0 0,0 0,0 0,0 0,0 0,0 0,0 0,0 0,-41 98,41-98,0 0,0 0,0 0,9 21,-9-21,0 0,0 0,8 29,-8-29,0 0,0 39,0-39,14 48,-15 8,1 9,-14 7,3 5,-3 6,2 6,1 2,0 3,4 3,9 0,-11-2,12-7,-2-9,1-10,-1-15,0-11,-2-11,10-13,-9-5,0-14,0 0,0-15,-1-18,1-16,12-10,-4-4,0-5</inkml:trace>
  <inkml:trace contextRef="#ctx0" brushRef="#br0" timeOffset="146693.6679">10548 13472,'0'0,"0"0,0 0,0 0,0 0,0 0,0 0,0 0,0 0,0 0,0 0,0 0,0 0,0 0,0 0,0 0,0 0,0 0,0 0,0 0,0 0,0 0,0 0,0 0,0 0,0 0,0 0,0 0,0 0,0 0,0 0,0 0,0 0,0 0,0 0,0 0,0 0,0 0,0 0,0 0,0 0,0 0,0 0,0 0,0 0,0 0,0 0,0 0,0 0,0 0,0 0,0 0,0 0,0 0,0 0,0 0,10 0,-10 0,0 0,0 0,0 0,0 0,0 0,0 0,13 0,-13 0,0 0,0 0,0 0,21-7,-21 7,0 0,0 0,0 0,0 0,26 0,-26 0,0 0,0 0,0 0,31-1,-31 1,0 0,0 0,33-11,-33 11,0 0,34 0,-34 0,38 2,1-2,6-1,8 1,4 1,6-3,5 2,-1 2,1 5,-2-7,0 10,0-2,4 3,3 0,5 1,-1 1,3-3,0 1,-4-2,-4 2,2 1,-2-2,1 0,2 3,0-2,4 2,3-3,-6 0,-2 3,-3-5,3 2,2-2,2 1,3 0,-1-2,-1-8,-1 16,1-16,-2 17,4-19,4 18,2-16,3 12,0-12,-5 12,3-13,-1 12,2-11,-1 1,2 7,2-8,1 0,-1 0,1-1,-3 2,0-1,-5 0,-2-1,0 2,0 0,5-3,3 3,1-9,1 7,-2 2,-2-13,-3 13,-7-2,-1-8,-5 10,4 0,0-14,-1 5,3-1,-2 0,-5-2,-3 1,0 1,-5-4,-5 6,-2-3,-6 11,1-14,-4 13,2-10,-3 11,-3-11,-4 11,1 0,-1 0,0-1,2 18,-5-11,-3-6,-6 15,-9-15,-4 12,-6 1,1 8,0 9,-1 7,5 4,1 5,7 4,-3 1,4 3,2 0,-3 6,4 2,0 1,-1 4,1-7,-6-1,-4-7,-2-8,-1-4,-4-5,1-5,-9-2,10-1,-11-7,0-2,-10-4,-6-5,-4 2,-5-11,-2 0,-3 0,0 0,-7 1,-5-1,-3-8,-3 8,-2 1,-4-9,-5 8,-4-11,-5 12,-2 1,-2-11,1 9,1 0,-1 3,0-2,0-1,-3 0,-2 1,-3 1,0-2,-5 2,-4-2,0 1,-2 0,-1-1,-2 9,-3-6,-2 6,-4-9,-5 18,0-18,-3 15,0-13,-2 15,-4-8,0 2,-3-2,-4 1,-7-1,-1 2,-2-11,-3 14,3-11,-2 9,-5-10,1 8,-4-6,-5 4,-4-6,-4 11,2-10,1 8,5-9,6 9,4-10,7 10,6-11,2 9,3-10,3 3,4 9,4-9,9-2,6 9,10-9,10 0,6 0,4 0,7 0,5 0,5 2,10-2,8 0,8 0,7 0,14 0,-11 0,11 0,0 0,0 0,0 0,0 0,0 0,0 0,-9 0,9 0,0 0,0 0,0 0,0-13,-1 3,1-4,0 1,0-1,-1-1,1 0,-9-4,8-2,2-1,-2 1,1-1,-9-2,9-6,-1-7,-1-7,-8-6,9-8,0-5</inkml:trace>
  <inkml:trace contextRef="#ctx0" brushRef="#br0" timeOffset="151443.1428">13101 13895,'0'0,"0"0,0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0,-4 46,4-46,0 0,0 0,0 0,1 31,-1-31,0 0,0 0,10 43,-10-43,0 0,1 53,-1-53,1 53,-1 2,-12-1,12 0,-10-7,10-7,1-7,0-8,0-8,-1-17,0 0,11-10,-11-17,15-7</inkml:trace>
  <inkml:trace contextRef="#ctx0" brushRef="#br0" timeOffset="152090.2075">13151 13851,'0'0,"0"0,0 0,0 0,0 0,0 0,0 0,0 0,0 0,0 0,0 0,10 0,-10 0,0 0,0 0,0 0,0 0,0 0,0 0,0 0,10 11,-10-11,0 0,0 0,0 0,0 0,0 0,0 0,11 0,-11 0,0 0,0 0,0 0,0 0,0 0,19 13,-19-13,0 0,0 0,0 0,0 0,23-1,-23 1,0 0,0 0,0 0,24 15,-24-15,0 0,0 0,31 0,-31 0,0 0,32 8,-32-8,37 0,1 11,1-12,3 16,0-3,-1-1,-1 5,-4 5,-5 1,-9 4,-7 3,-14 1,-1 2,-12 3,-10-2,-12-2,-10 2,-6-4,-9-2,-4 2,-4-6,5-1,8-5,7-6,16-11,10 10,13-10,8 0,0 0,8 0,12 0,8-16,8 4,4-4</inkml:trace>
  <inkml:trace contextRef="#ctx0" brushRef="#br0" timeOffset="152573.2558">13827 14227,'0'0,"0"0,0 0,0 0,0 0,0 0,0 0,0 0,-10 0,10 0,-11 0,-3 0,14 0,0 0,0 0,0 0,0 0,0 0,0 0,-21 2,21-2,0 0,0 0,0 0,0 0,0 0,-20 13,20-13,0 0,0 0,0 0,0 0,-23 21,23-21,0 0,0 0,0 0,-21 28,21-28,0 0,0 0,-14 31,14-31,0 0,1 34,-1-34,0 30,10-6,10-5,1-6,2-5,-2-8,-4 0,-5-2,-3 2,-9-12,9-3,-10-11,1-10,-1-2,1 4,-10 9,9 10,1 7,0 8,0-9,0 9,0-8</inkml:trace>
  <inkml:trace contextRef="#ctx0" brushRef="#br0" timeOffset="153195.318">13928 14263,'0'0,"0"0,0 0,0 0,0 0,0 0,0 0,0 0,0 0,0 0,0 0,0 0,0 0,0 0,12-2,-12 2,0 0,0 0,0 0,13 0,-13 0,0 0,0 0,19 0,-19 0,0 0,20-9,-20 9,23-10,1 0,-24 10,0 0,0 0,25-14,-25 14,0 0,25-13,-25 13,20-13,-2 0,-6 0,-2 0,-10-3,8-2,-8-5,-7-1,-6 0,-5 3,-7 8,-1 13,-1 0,-1 0,5 16,5 1,3 2,16 6,-1 4,0 5,12 2,3 1,7-3,1-2,4 0,5-3,2-2,4-5,2-4,1-3,1-4,0-13,-2 12,-2-10,3-8,-5-8,-2-4,-6-4</inkml:trace>
  <inkml:trace contextRef="#ctx0" brushRef="#br0" timeOffset="166272.6256">20238 11479,'0'0,"0"0,0 0,0 0,0 0,0 0,0 0,0 0,0 0,0 0,0 0,0 0,0 0,0 0,0 0,0 0,0 0,0 0,0 0,0 0,0 0,0 0,0 0,0 0,0 0,0 0,0 0,0 0,0 0,0 0,0 0,0 0,0 0,0 0,0 0,0 0</inkml:trace>
  <inkml:trace contextRef="#ctx0" brushRef="#br0" timeOffset="168746.873">10665 11421,'0'0,"0"0,0 0,0 0,0 0,0 0,0 0,0 0,0 0,0 0,0 0,0 0,0 0,0 0,0 0,0 0,0 0,0 0,0 0,0 0,0 0,0 0,0 0,0 0,0 0,0 0,184-13,-184 13,47-1,-1 1,0-9,5 9,3-1,4 0,6 2,3-1,6 0,1-1</inkml:trace>
  <inkml:trace contextRef="#ctx0" brushRef="#br0" timeOffset="171171.1154">10260 10628,'0'0,"0"0,0 0,0 0,0 0,0 0,0 0,0 0,0 0,0 0,0 0,0 0,0 0,0 0,0 0,0 0,0 0,0 0,0 0,0 0,0 0,0 0,0 0,0 0,0 0,0 0,0 0,0 0,0 0,0 0,0 0,0 0,0 0,0 0,0 0,0 0,0 0,0 0,0 0,0 0,0 0,-75 96,75-96,0 0,0 0,0 0,0 23,0-23,0 0,0 0,0 27,0-27,0 0,17 32,-17-32,29 36,15 5</inkml:trace>
  <inkml:trace contextRef="#ctx0" brushRef="#br0" timeOffset="174357.434">2134 11525,'0'0,"0"0,0 0,0 0,41 118,-41-118,33 73,5-7,1-9,6 0,5-7,4-4,0-4,-1-7,-7-5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CC7EA6-3BEF-9044-92EC-CE3602507DA1}" type="datetimeFigureOut">
              <a:rPr lang="en-US" smtClean="0"/>
              <a:t>3/30/13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21FAE8-B6F7-3E44-B304-56F738AED6AD}" type="slidenum">
              <a:rPr lang="en-US" smtClean="0"/>
              <a:t>‹#›</a:t>
            </a:fld>
            <a:endParaRPr lang="en-US"/>
          </a:p>
        </p:txBody>
      </p:sp>
    </p:spTree>
    <p:extLst>
      <p:ext uri="{BB962C8B-B14F-4D97-AF65-F5344CB8AC3E}">
        <p14:creationId xmlns:p14="http://schemas.microsoft.com/office/powerpoint/2010/main" val="40099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C84F0-CDBF-A342-BEDF-5EB2E165623F}" type="slidenum">
              <a:rPr lang="en-US" smtClean="0"/>
              <a:t>116</a:t>
            </a:fld>
            <a:endParaRPr lang="en-US"/>
          </a:p>
        </p:txBody>
      </p:sp>
    </p:spTree>
    <p:extLst>
      <p:ext uri="{BB962C8B-B14F-4D97-AF65-F5344CB8AC3E}">
        <p14:creationId xmlns:p14="http://schemas.microsoft.com/office/powerpoint/2010/main" val="244907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E1EF4-31ED-45C2-AC47-F2718A41336B}" type="datetimeFigureOut">
              <a:rPr lang="en-US" smtClean="0"/>
              <a:t>3/30/13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B51EACD6-A525-4B49-8009-7F09B4461B46}"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B51EACD6-A525-4B49-8009-7F09B4461B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6BE1EF4-31ED-45C2-AC47-F2718A41336B}" type="datetimeFigureOut">
              <a:rPr lang="en-US" smtClean="0"/>
              <a:t>3/30/13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EACD6-A525-4B49-8009-7F09B4461B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6BE1EF4-31ED-45C2-AC47-F2718A41336B}" type="datetimeFigureOut">
              <a:rPr lang="en-US" smtClean="0"/>
              <a:t>3/30/13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EACD6-A525-4B49-8009-7F09B4461B46}"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6BE1EF4-31ED-45C2-AC47-F2718A41336B}" type="datetimeFigureOut">
              <a:rPr lang="en-US" smtClean="0"/>
              <a:t>3/30/13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EACD6-A525-4B49-8009-7F09B4461B46}"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A6BE1EF4-31ED-45C2-AC47-F2718A41336B}" type="datetimeFigureOut">
              <a:rPr lang="en-US" smtClean="0"/>
              <a:t>3/30/13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B51EACD6-A525-4B49-8009-7F09B4461B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7.xml"/><Relationship Id="rId3" Type="http://schemas.openxmlformats.org/officeDocument/2006/relationships/image" Target="../media/image1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34.xml"/><Relationship Id="rId3" Type="http://schemas.openxmlformats.org/officeDocument/2006/relationships/image" Target="../media/image50.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104.xml.rels><?xml version="1.0" encoding="UTF-8" standalone="yes"?>
<Relationships xmlns="http://schemas.openxmlformats.org/package/2006/relationships"><Relationship Id="rId3" Type="http://schemas.openxmlformats.org/officeDocument/2006/relationships/customXml" Target="../ink/ink35.xml"/><Relationship Id="rId4" Type="http://schemas.openxmlformats.org/officeDocument/2006/relationships/image" Target="../media/image52.emf"/><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8.xml"/><Relationship Id="rId3" Type="http://schemas.openxmlformats.org/officeDocument/2006/relationships/image" Target="../media/image15.emf"/></Relationships>
</file>

<file path=ppt/slides/_rels/slide110.xml.rels><?xml version="1.0" encoding="UTF-8" standalone="yes"?>
<Relationships xmlns="http://schemas.openxmlformats.org/package/2006/relationships"><Relationship Id="rId3" Type="http://schemas.openxmlformats.org/officeDocument/2006/relationships/customXml" Target="../ink/ink36.xml"/><Relationship Id="rId4" Type="http://schemas.openxmlformats.org/officeDocument/2006/relationships/image" Target="../media/image55.emf"/><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112.xml.rels><?xml version="1.0" encoding="UTF-8" standalone="yes"?>
<Relationships xmlns="http://schemas.openxmlformats.org/package/2006/relationships"><Relationship Id="rId3" Type="http://schemas.openxmlformats.org/officeDocument/2006/relationships/customXml" Target="../ink/ink37.xml"/><Relationship Id="rId4" Type="http://schemas.openxmlformats.org/officeDocument/2006/relationships/image" Target="../media/image58.emf"/><Relationship Id="rId5" Type="http://schemas.openxmlformats.org/officeDocument/2006/relationships/customXml" Target="../ink/ink38.xml"/><Relationship Id="rId6" Type="http://schemas.openxmlformats.org/officeDocument/2006/relationships/image" Target="../media/image48.emf"/><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113.xml.rels><?xml version="1.0" encoding="UTF-8" standalone="yes"?>
<Relationships xmlns="http://schemas.openxmlformats.org/package/2006/relationships"><Relationship Id="rId3" Type="http://schemas.openxmlformats.org/officeDocument/2006/relationships/customXml" Target="../ink/ink39.xml"/><Relationship Id="rId4" Type="http://schemas.openxmlformats.org/officeDocument/2006/relationships/image" Target="../media/image480.emf"/><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114.xml.rels><?xml version="1.0" encoding="UTF-8" standalone="yes"?>
<Relationships xmlns="http://schemas.openxmlformats.org/package/2006/relationships"><Relationship Id="rId3" Type="http://schemas.openxmlformats.org/officeDocument/2006/relationships/customXml" Target="../ink/ink40.xml"/><Relationship Id="rId4"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image" Target="../media/image48.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9.xml"/><Relationship Id="rId3"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0.xml"/><Relationship Id="rId3"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ustomXml" Target="../ink/ink1.xml"/><Relationship Id="rId3"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1.xml"/><Relationship Id="rId3"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customXml" Target="../ink/ink12.xml"/><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3.xml"/><Relationship Id="rId4"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2.xml"/><Relationship Id="rId3"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4"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customXml" Target="../ink/ink15.xml"/><Relationship Id="rId4"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customXml" Target="../ink/ink16.xml"/><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7.xml"/><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customXml" Target="../ink/ink18.xml"/><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3.xml"/><Relationship Id="rId3" Type="http://schemas.openxmlformats.org/officeDocument/2006/relationships/image" Target="../media/image1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19.xml"/><Relationship Id="rId4" Type="http://schemas.openxmlformats.org/officeDocument/2006/relationships/image" Target="../media/image23.emf"/><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customXml" Target="../ink/ink20.xml"/><Relationship Id="rId4" Type="http://schemas.openxmlformats.org/officeDocument/2006/relationships/image" Target="../media/image24.emf"/><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customXml" Target="../ink/ink21.xml"/><Relationship Id="rId4" Type="http://schemas.openxmlformats.org/officeDocument/2006/relationships/image" Target="../media/image25.emf"/><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4.xml"/><Relationship Id="rId3" Type="http://schemas.openxmlformats.org/officeDocument/2006/relationships/image" Target="../media/image1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2.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customXml" Target="../ink/ink23.xml"/><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customXml" Target="../ink/ink24.xml"/><Relationship Id="rId4"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ustomXml" Target="../ink/ink25.xml"/><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customXml" Target="../ink/ink26.xml"/><Relationship Id="rId4"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customXml" Target="../ink/ink27.xml"/><Relationship Id="rId4" Type="http://schemas.openxmlformats.org/officeDocument/2006/relationships/image" Target="../media/image38.emf"/><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customXml" Target="../ink/ink28.xml"/><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ustomXml" Target="../ink/ink5.xml"/><Relationship Id="rId3" Type="http://schemas.openxmlformats.org/officeDocument/2006/relationships/image" Target="../media/image12.emf"/></Relationships>
</file>

<file path=ppt/slides/_rels/slide70.xml.rels><?xml version="1.0" encoding="UTF-8" standalone="yes"?>
<Relationships xmlns="http://schemas.openxmlformats.org/package/2006/relationships"><Relationship Id="rId3" Type="http://schemas.openxmlformats.org/officeDocument/2006/relationships/customXml" Target="../ink/ink29.xml"/><Relationship Id="rId4" Type="http://schemas.openxmlformats.org/officeDocument/2006/relationships/image" Target="../media/image29.emf"/><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customXml" Target="../ink/ink30.xml"/><Relationship Id="rId4" Type="http://schemas.openxmlformats.org/officeDocument/2006/relationships/image" Target="../media/image34.emf"/><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customXml" Target="../ink/ink31.xml"/><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3" Type="http://schemas.openxmlformats.org/officeDocument/2006/relationships/customXml" Target="../ink/ink32.xml"/><Relationship Id="rId4" Type="http://schemas.openxmlformats.org/officeDocument/2006/relationships/image" Target="../media/image43.emf"/><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6.xml"/><Relationship Id="rId3" Type="http://schemas.openxmlformats.org/officeDocument/2006/relationships/image" Target="../media/image13.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33.xml"/><Relationship Id="rId4"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 Exercises</a:t>
            </a:r>
            <a:endParaRPr lang="en-US" dirty="0"/>
          </a:p>
        </p:txBody>
      </p:sp>
    </p:spTree>
    <p:extLst>
      <p:ext uri="{BB962C8B-B14F-4D97-AF65-F5344CB8AC3E}">
        <p14:creationId xmlns:p14="http://schemas.microsoft.com/office/powerpoint/2010/main" val="36927450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p:txBody>
          <a:bodyPr/>
          <a:lstStyle/>
          <a:p>
            <a:pPr marL="0" indent="0">
              <a:buNone/>
            </a:pPr>
            <a:r>
              <a:rPr lang="en-US" dirty="0" smtClean="0"/>
              <a:t>They allow:</a:t>
            </a:r>
          </a:p>
          <a:p>
            <a:pPr marL="0" indent="0">
              <a:buNone/>
            </a:pPr>
            <a:r>
              <a:rPr lang="en-US" dirty="0" smtClean="0"/>
              <a:t>string </a:t>
            </a:r>
            <a:r>
              <a:rPr lang="en-US" dirty="0" err="1" smtClean="0"/>
              <a:t>arr</a:t>
            </a:r>
            <a:r>
              <a:rPr lang="en-US" dirty="0" smtClean="0"/>
              <a:t>[];</a:t>
            </a:r>
          </a:p>
          <a:p>
            <a:pPr marL="0" indent="0">
              <a:buNone/>
            </a:pPr>
            <a:r>
              <a:rPr lang="en-US" dirty="0" err="1"/>
              <a:t>a</a:t>
            </a:r>
            <a:r>
              <a:rPr lang="en-US" dirty="0" err="1" smtClean="0"/>
              <a:t>rr</a:t>
            </a:r>
            <a:r>
              <a:rPr lang="en-US" dirty="0" smtClean="0"/>
              <a:t>[“</a:t>
            </a:r>
            <a:r>
              <a:rPr lang="en-US" dirty="0" err="1"/>
              <a:t>f</a:t>
            </a:r>
            <a:r>
              <a:rPr lang="en-US" dirty="0" err="1" smtClean="0"/>
              <a:t>irstName</a:t>
            </a:r>
            <a:r>
              <a:rPr lang="en-US" dirty="0" smtClean="0"/>
              <a:t>”]=“Jane”;</a:t>
            </a:r>
          </a:p>
          <a:p>
            <a:pPr marL="0" indent="0">
              <a:buNone/>
            </a:pPr>
            <a:r>
              <a:rPr lang="en-US" dirty="0" err="1"/>
              <a:t>a</a:t>
            </a:r>
            <a:r>
              <a:rPr lang="en-US" dirty="0" err="1" smtClean="0"/>
              <a:t>rr</a:t>
            </a:r>
            <a:r>
              <a:rPr lang="en-US" dirty="0" smtClean="0"/>
              <a:t>[“</a:t>
            </a:r>
            <a:r>
              <a:rPr lang="en-US" dirty="0" err="1"/>
              <a:t>l</a:t>
            </a:r>
            <a:r>
              <a:rPr lang="en-US" dirty="0" err="1" smtClean="0"/>
              <a:t>astName</a:t>
            </a:r>
            <a:r>
              <a:rPr lang="en-US" dirty="0" smtClean="0"/>
              <a:t>”]=“Doe”;</a:t>
            </a:r>
          </a:p>
          <a:p>
            <a:pPr marL="0" indent="0">
              <a:buNone/>
            </a:pPr>
            <a:r>
              <a:rPr lang="en-US" dirty="0" err="1"/>
              <a:t>a</a:t>
            </a:r>
            <a:r>
              <a:rPr lang="en-US" dirty="0" err="1" smtClean="0"/>
              <a:t>rr</a:t>
            </a:r>
            <a:r>
              <a:rPr lang="en-US" dirty="0" smtClean="0"/>
              <a:t>[“ethnicity”]=“White”;</a:t>
            </a:r>
          </a:p>
          <a:p>
            <a:pPr marL="0" indent="0">
              <a:buNone/>
            </a:pPr>
            <a:endParaRPr lang="en-US" dirty="0"/>
          </a:p>
          <a:p>
            <a:pPr marL="0" indent="0">
              <a:buNone/>
            </a:pPr>
            <a:endParaRPr lang="en-US"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94640" y="3291480"/>
              <a:ext cx="1375200" cy="102960"/>
            </p14:xfrm>
          </p:contentPart>
        </mc:Choice>
        <mc:Fallback xmlns="">
          <p:pic>
            <p:nvPicPr>
              <p:cNvPr id="4" name="Ink 3"/>
              <p:cNvPicPr/>
              <p:nvPr/>
            </p:nvPicPr>
            <p:blipFill>
              <a:blip r:embed="rId3"/>
              <a:stretch>
                <a:fillRect/>
              </a:stretch>
            </p:blipFill>
            <p:spPr>
              <a:xfrm>
                <a:off x="1385280" y="3282120"/>
                <a:ext cx="1393920" cy="121680"/>
              </a:xfrm>
              <a:prstGeom prst="rect">
                <a:avLst/>
              </a:prstGeom>
            </p:spPr>
          </p:pic>
        </mc:Fallback>
      </mc:AlternateContent>
    </p:spTree>
    <p:extLst>
      <p:ext uri="{BB962C8B-B14F-4D97-AF65-F5344CB8AC3E}">
        <p14:creationId xmlns:p14="http://schemas.microsoft.com/office/powerpoint/2010/main" val="653610273"/>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616200" y="2617203"/>
            <a:ext cx="3898900" cy="3937000"/>
          </a:xfrm>
          <a:prstGeom prst="rect">
            <a:avLst/>
          </a:prstGeom>
        </p:spPr>
      </p:pic>
      <p:sp>
        <p:nvSpPr>
          <p:cNvPr id="5" name="Content Placeholder 2"/>
          <p:cNvSpPr>
            <a:spLocks noGrp="1"/>
          </p:cNvSpPr>
          <p:nvPr>
            <p:ph idx="1"/>
          </p:nvPr>
        </p:nvSpPr>
        <p:spPr>
          <a:xfrm>
            <a:off x="726141" y="1586753"/>
            <a:ext cx="7691719" cy="4571999"/>
          </a:xfrm>
        </p:spPr>
        <p:txBody>
          <a:bodyPr/>
          <a:lstStyle/>
          <a:p>
            <a:r>
              <a:rPr lang="en-US" dirty="0" smtClean="0"/>
              <a:t>Final result</a:t>
            </a:r>
            <a:endParaRPr lang="en-US" dirty="0"/>
          </a:p>
        </p:txBody>
      </p:sp>
    </p:spTree>
    <p:extLst>
      <p:ext uri="{BB962C8B-B14F-4D97-AF65-F5344CB8AC3E}">
        <p14:creationId xmlns:p14="http://schemas.microsoft.com/office/powerpoint/2010/main" val="4151749344"/>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Queues 6.8</a:t>
            </a:r>
            <a:endParaRPr lang="en-US" dirty="0"/>
          </a:p>
        </p:txBody>
      </p:sp>
      <p:sp>
        <p:nvSpPr>
          <p:cNvPr id="3" name="Content Placeholder 2"/>
          <p:cNvSpPr>
            <a:spLocks noGrp="1"/>
          </p:cNvSpPr>
          <p:nvPr>
            <p:ph idx="1"/>
          </p:nvPr>
        </p:nvSpPr>
        <p:spPr/>
        <p:txBody>
          <a:bodyPr/>
          <a:lstStyle/>
          <a:p>
            <a:r>
              <a:rPr lang="en-US" dirty="0" smtClean="0"/>
              <a:t>Another alternative to the complete heap</a:t>
            </a:r>
          </a:p>
          <a:p>
            <a:pPr lvl="1"/>
            <a:r>
              <a:rPr lang="en-US" dirty="0" smtClean="0"/>
              <a:t>Better merge complexity O( log n)</a:t>
            </a:r>
            <a:endParaRPr lang="en-US" dirty="0"/>
          </a:p>
        </p:txBody>
      </p:sp>
    </p:spTree>
    <p:extLst>
      <p:ext uri="{BB962C8B-B14F-4D97-AF65-F5344CB8AC3E}">
        <p14:creationId xmlns:p14="http://schemas.microsoft.com/office/powerpoint/2010/main" val="2477045645"/>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a:t>A binomial queue is a </a:t>
            </a:r>
            <a:r>
              <a:rPr lang="en-US" dirty="0" smtClean="0"/>
              <a:t>tree</a:t>
            </a:r>
          </a:p>
          <a:p>
            <a:r>
              <a:rPr lang="en-US" dirty="0" smtClean="0"/>
              <a:t>A single node tree is a binomial tree of height 0</a:t>
            </a:r>
          </a:p>
          <a:p>
            <a:r>
              <a:rPr lang="en-US" dirty="0" smtClean="0"/>
              <a:t>A binomial tree with height k is formed by attaching a binomial tree of height k-1 to the root of a binomial tree of height k-1 </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23280" y="2262600"/>
              <a:ext cx="4331880" cy="2917800"/>
            </p14:xfrm>
          </p:contentPart>
        </mc:Choice>
        <mc:Fallback xmlns="">
          <p:pic>
            <p:nvPicPr>
              <p:cNvPr id="4" name="Ink 3"/>
              <p:cNvPicPr/>
              <p:nvPr/>
            </p:nvPicPr>
            <p:blipFill>
              <a:blip r:embed="rId3"/>
              <a:stretch>
                <a:fillRect/>
              </a:stretch>
            </p:blipFill>
            <p:spPr>
              <a:xfrm>
                <a:off x="3913920" y="2253240"/>
                <a:ext cx="4350600" cy="2936520"/>
              </a:xfrm>
              <a:prstGeom prst="rect">
                <a:avLst/>
              </a:prstGeom>
            </p:spPr>
          </p:pic>
        </mc:Fallback>
      </mc:AlternateContent>
    </p:spTree>
    <p:extLst>
      <p:ext uri="{BB962C8B-B14F-4D97-AF65-F5344CB8AC3E}">
        <p14:creationId xmlns:p14="http://schemas.microsoft.com/office/powerpoint/2010/main" val="199306777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Queues</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pic>
        <p:nvPicPr>
          <p:cNvPr id="4" name="Picture 3" descr="binomial1r.jpg"/>
          <p:cNvPicPr/>
          <p:nvPr/>
        </p:nvPicPr>
        <p:blipFill>
          <a:blip r:embed="rId2" cstate="print"/>
          <a:stretch>
            <a:fillRect/>
          </a:stretch>
        </p:blipFill>
        <p:spPr>
          <a:xfrm>
            <a:off x="842738" y="2475562"/>
            <a:ext cx="7292855" cy="3032204"/>
          </a:xfrm>
          <a:prstGeom prst="rect">
            <a:avLst/>
          </a:prstGeom>
        </p:spPr>
      </p:pic>
    </p:spTree>
    <p:extLst>
      <p:ext uri="{BB962C8B-B14F-4D97-AF65-F5344CB8AC3E}">
        <p14:creationId xmlns:p14="http://schemas.microsoft.com/office/powerpoint/2010/main" val="1164688995"/>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How many nodes are in a tree of height k?</a:t>
            </a:r>
          </a:p>
          <a:p>
            <a:r>
              <a:rPr lang="en-US" dirty="0" smtClean="0"/>
              <a:t>How many children does the root have?</a:t>
            </a:r>
          </a:p>
          <a:p>
            <a:r>
              <a:rPr lang="en-US" dirty="0" smtClean="0"/>
              <a:t>What kind of binomial trees make up the children?</a:t>
            </a:r>
          </a:p>
          <a:p>
            <a:endParaRPr lang="en-US" dirty="0"/>
          </a:p>
        </p:txBody>
      </p:sp>
      <p:pic>
        <p:nvPicPr>
          <p:cNvPr id="4" name="Picture 3" descr="binomial1r.jpg"/>
          <p:cNvPicPr/>
          <p:nvPr/>
        </p:nvPicPr>
        <p:blipFill>
          <a:blip r:embed="rId2" cstate="print"/>
          <a:stretch>
            <a:fillRect/>
          </a:stretch>
        </p:blipFill>
        <p:spPr>
          <a:xfrm>
            <a:off x="842738" y="3603230"/>
            <a:ext cx="7292855" cy="303220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3400" y="1426320"/>
              <a:ext cx="8599680" cy="4997880"/>
            </p14:xfrm>
          </p:contentPart>
        </mc:Choice>
        <mc:Fallback xmlns="">
          <p:pic>
            <p:nvPicPr>
              <p:cNvPr id="5" name="Ink 4"/>
              <p:cNvPicPr/>
              <p:nvPr/>
            </p:nvPicPr>
            <p:blipFill>
              <a:blip r:embed="rId4"/>
              <a:stretch>
                <a:fillRect/>
              </a:stretch>
            </p:blipFill>
            <p:spPr>
              <a:xfrm>
                <a:off x="104040" y="1416960"/>
                <a:ext cx="8618400" cy="5016600"/>
              </a:xfrm>
              <a:prstGeom prst="rect">
                <a:avLst/>
              </a:prstGeom>
            </p:spPr>
          </p:pic>
        </mc:Fallback>
      </mc:AlternateContent>
    </p:spTree>
    <p:extLst>
      <p:ext uri="{BB962C8B-B14F-4D97-AF65-F5344CB8AC3E}">
        <p14:creationId xmlns:p14="http://schemas.microsoft.com/office/powerpoint/2010/main" val="3588739105"/>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Queue</a:t>
            </a:r>
            <a:endParaRPr lang="en-US" dirty="0"/>
          </a:p>
        </p:txBody>
      </p:sp>
      <p:sp>
        <p:nvSpPr>
          <p:cNvPr id="3" name="Content Placeholder 2"/>
          <p:cNvSpPr>
            <a:spLocks noGrp="1"/>
          </p:cNvSpPr>
          <p:nvPr>
            <p:ph idx="1"/>
          </p:nvPr>
        </p:nvSpPr>
        <p:spPr/>
        <p:txBody>
          <a:bodyPr/>
          <a:lstStyle/>
          <a:p>
            <a:r>
              <a:rPr lang="en-US" dirty="0" smtClean="0"/>
              <a:t>How many nodes are in a tree of height k?    2^k</a:t>
            </a:r>
          </a:p>
          <a:p>
            <a:r>
              <a:rPr lang="en-US" dirty="0" smtClean="0"/>
              <a:t>How many children does the root have?   k</a:t>
            </a:r>
          </a:p>
          <a:p>
            <a:r>
              <a:rPr lang="en-US" dirty="0" smtClean="0"/>
              <a:t>What kind of binomial trees make up the children?</a:t>
            </a:r>
          </a:p>
          <a:p>
            <a:pPr lvl="1"/>
            <a:r>
              <a:rPr lang="en-US" dirty="0" smtClean="0"/>
              <a:t>There are children of height 0, 1, 2, …. k-1</a:t>
            </a:r>
          </a:p>
          <a:p>
            <a:endParaRPr lang="en-US" dirty="0"/>
          </a:p>
        </p:txBody>
      </p:sp>
      <p:pic>
        <p:nvPicPr>
          <p:cNvPr id="4" name="Picture 3" descr="binomial1r.jpg"/>
          <p:cNvPicPr/>
          <p:nvPr/>
        </p:nvPicPr>
        <p:blipFill>
          <a:blip r:embed="rId2" cstate="print"/>
          <a:stretch>
            <a:fillRect/>
          </a:stretch>
        </p:blipFill>
        <p:spPr>
          <a:xfrm>
            <a:off x="1068260" y="3917161"/>
            <a:ext cx="6537810" cy="2718273"/>
          </a:xfrm>
          <a:prstGeom prst="rect">
            <a:avLst/>
          </a:prstGeom>
        </p:spPr>
      </p:pic>
    </p:spTree>
    <p:extLst>
      <p:ext uri="{BB962C8B-B14F-4D97-AF65-F5344CB8AC3E}">
        <p14:creationId xmlns:p14="http://schemas.microsoft.com/office/powerpoint/2010/main" val="3152417104"/>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Forests</a:t>
            </a:r>
            <a:endParaRPr lang="en-US" dirty="0"/>
          </a:p>
        </p:txBody>
      </p:sp>
      <p:sp>
        <p:nvSpPr>
          <p:cNvPr id="3" name="Content Placeholder 2"/>
          <p:cNvSpPr>
            <a:spLocks noGrp="1"/>
          </p:cNvSpPr>
          <p:nvPr>
            <p:ph idx="1"/>
          </p:nvPr>
        </p:nvSpPr>
        <p:spPr/>
        <p:txBody>
          <a:bodyPr/>
          <a:lstStyle/>
          <a:p>
            <a:r>
              <a:rPr lang="en-US" dirty="0" smtClean="0"/>
              <a:t>Because a queue can only be of size 2^x, we need multiple queues to store any number of nodes</a:t>
            </a:r>
          </a:p>
          <a:p>
            <a:r>
              <a:rPr lang="en-US" dirty="0"/>
              <a:t>The implementation does not use a single tree, but several trees that we call a forest</a:t>
            </a:r>
          </a:p>
          <a:p>
            <a:r>
              <a:rPr lang="en-US" dirty="0"/>
              <a:t>Every tree in the forest is a binomial queue</a:t>
            </a:r>
          </a:p>
          <a:p>
            <a:endParaRPr lang="en-US" dirty="0"/>
          </a:p>
        </p:txBody>
      </p:sp>
    </p:spTree>
    <p:extLst>
      <p:ext uri="{BB962C8B-B14F-4D97-AF65-F5344CB8AC3E}">
        <p14:creationId xmlns:p14="http://schemas.microsoft.com/office/powerpoint/2010/main" val="367696469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a:t>
            </a:r>
            <a:endParaRPr lang="en-US" dirty="0"/>
          </a:p>
        </p:txBody>
      </p:sp>
      <p:sp>
        <p:nvSpPr>
          <p:cNvPr id="3" name="Content Placeholder 2"/>
          <p:cNvSpPr>
            <a:spLocks noGrp="1"/>
          </p:cNvSpPr>
          <p:nvPr>
            <p:ph idx="1"/>
          </p:nvPr>
        </p:nvSpPr>
        <p:spPr/>
        <p:txBody>
          <a:bodyPr/>
          <a:lstStyle/>
          <a:p>
            <a:r>
              <a:rPr lang="en-US" dirty="0" smtClean="0"/>
              <a:t>This is an example of a queue holding 11 nodes</a:t>
            </a:r>
            <a:endParaRPr lang="en-US" dirty="0"/>
          </a:p>
        </p:txBody>
      </p:sp>
      <p:pic>
        <p:nvPicPr>
          <p:cNvPr id="5" name="Picture 4" descr="binomial5r.jpg"/>
          <p:cNvPicPr/>
          <p:nvPr/>
        </p:nvPicPr>
        <p:blipFill>
          <a:blip r:embed="rId2" cstate="print"/>
          <a:stretch>
            <a:fillRect/>
          </a:stretch>
        </p:blipFill>
        <p:spPr>
          <a:xfrm>
            <a:off x="1319619" y="2530222"/>
            <a:ext cx="5879446" cy="3464222"/>
          </a:xfrm>
          <a:prstGeom prst="rect">
            <a:avLst/>
          </a:prstGeom>
        </p:spPr>
      </p:pic>
    </p:spTree>
    <p:extLst>
      <p:ext uri="{BB962C8B-B14F-4D97-AF65-F5344CB8AC3E}">
        <p14:creationId xmlns:p14="http://schemas.microsoft.com/office/powerpoint/2010/main" val="2924497197"/>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Forest</a:t>
            </a:r>
            <a:endParaRPr lang="en-US" dirty="0"/>
          </a:p>
        </p:txBody>
      </p:sp>
      <p:sp>
        <p:nvSpPr>
          <p:cNvPr id="3" name="Content Placeholder 2"/>
          <p:cNvSpPr>
            <a:spLocks noGrp="1"/>
          </p:cNvSpPr>
          <p:nvPr>
            <p:ph idx="1"/>
          </p:nvPr>
        </p:nvSpPr>
        <p:spPr/>
        <p:txBody>
          <a:bodyPr/>
          <a:lstStyle/>
          <a:p>
            <a:r>
              <a:rPr lang="en-US" dirty="0" smtClean="0"/>
              <a:t>Finding min requires we search each root in the forest</a:t>
            </a:r>
            <a:endParaRPr lang="en-US" dirty="0"/>
          </a:p>
        </p:txBody>
      </p:sp>
      <p:pic>
        <p:nvPicPr>
          <p:cNvPr id="5" name="Picture 4" descr="binomial5r.jpg"/>
          <p:cNvPicPr/>
          <p:nvPr/>
        </p:nvPicPr>
        <p:blipFill>
          <a:blip r:embed="rId2" cstate="print"/>
          <a:stretch>
            <a:fillRect/>
          </a:stretch>
        </p:blipFill>
        <p:spPr>
          <a:xfrm>
            <a:off x="1319619" y="2530222"/>
            <a:ext cx="5879446" cy="3464222"/>
          </a:xfrm>
          <a:prstGeom prst="rect">
            <a:avLst/>
          </a:prstGeom>
        </p:spPr>
      </p:pic>
    </p:spTree>
    <p:extLst>
      <p:ext uri="{BB962C8B-B14F-4D97-AF65-F5344CB8AC3E}">
        <p14:creationId xmlns:p14="http://schemas.microsoft.com/office/powerpoint/2010/main" val="940109731"/>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Look for trees of the same size and merge them</a:t>
            </a:r>
          </a:p>
          <a:p>
            <a:pPr lvl="1"/>
            <a:r>
              <a:rPr lang="en-US" dirty="0" smtClean="0"/>
              <a:t>If doing a min queue, make the smaller the root, then make the root of the other tree a child</a:t>
            </a:r>
          </a:p>
          <a:p>
            <a:r>
              <a:rPr lang="en-US" dirty="0" smtClean="0"/>
              <a:t>Best to start with the smallest trees</a:t>
            </a:r>
            <a:endParaRPr lang="en-US" dirty="0"/>
          </a:p>
        </p:txBody>
      </p:sp>
    </p:spTree>
    <p:extLst>
      <p:ext uri="{BB962C8B-B14F-4D97-AF65-F5344CB8AC3E}">
        <p14:creationId xmlns:p14="http://schemas.microsoft.com/office/powerpoint/2010/main" val="20154667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Storage</a:t>
            </a:r>
            <a:endParaRPr lang="en-US" dirty="0"/>
          </a:p>
        </p:txBody>
      </p:sp>
      <p:sp>
        <p:nvSpPr>
          <p:cNvPr id="3" name="Content Placeholder 2"/>
          <p:cNvSpPr>
            <a:spLocks noGrp="1"/>
          </p:cNvSpPr>
          <p:nvPr>
            <p:ph idx="1"/>
          </p:nvPr>
        </p:nvSpPr>
        <p:spPr/>
        <p:txBody>
          <a:bodyPr/>
          <a:lstStyle/>
          <a:p>
            <a:r>
              <a:rPr lang="en-US" dirty="0" smtClean="0"/>
              <a:t>Array is a block of memory</a:t>
            </a:r>
          </a:p>
          <a:p>
            <a:r>
              <a:rPr lang="en-US" dirty="0" smtClean="0"/>
              <a:t>The name hold the beginning address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54800" y="3044880"/>
              <a:ext cx="3668040" cy="2164680"/>
            </p14:xfrm>
          </p:contentPart>
        </mc:Choice>
        <mc:Fallback xmlns="">
          <p:pic>
            <p:nvPicPr>
              <p:cNvPr id="4" name="Ink 3"/>
              <p:cNvPicPr/>
              <p:nvPr/>
            </p:nvPicPr>
            <p:blipFill>
              <a:blip r:embed="rId3"/>
              <a:stretch>
                <a:fillRect/>
              </a:stretch>
            </p:blipFill>
            <p:spPr>
              <a:xfrm>
                <a:off x="1045440" y="3035520"/>
                <a:ext cx="3686760" cy="2183400"/>
              </a:xfrm>
              <a:prstGeom prst="rect">
                <a:avLst/>
              </a:prstGeom>
            </p:spPr>
          </p:pic>
        </mc:Fallback>
      </mc:AlternateContent>
    </p:spTree>
    <p:extLst>
      <p:ext uri="{BB962C8B-B14F-4D97-AF65-F5344CB8AC3E}">
        <p14:creationId xmlns:p14="http://schemas.microsoft.com/office/powerpoint/2010/main" val="4050148302"/>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descr="binomialMergeForest.jpg"/>
          <p:cNvPicPr/>
          <p:nvPr/>
        </p:nvPicPr>
        <p:blipFill>
          <a:blip r:embed="rId2" cstate="print"/>
          <a:stretch>
            <a:fillRect/>
          </a:stretch>
        </p:blipFill>
        <p:spPr>
          <a:xfrm>
            <a:off x="1331488" y="1457979"/>
            <a:ext cx="6549890" cy="498854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078280" y="398880"/>
              <a:ext cx="6121800" cy="4113000"/>
            </p14:xfrm>
          </p:contentPart>
        </mc:Choice>
        <mc:Fallback xmlns="">
          <p:pic>
            <p:nvPicPr>
              <p:cNvPr id="3" name="Ink 2"/>
              <p:cNvPicPr/>
              <p:nvPr/>
            </p:nvPicPr>
            <p:blipFill>
              <a:blip r:embed="rId4"/>
              <a:stretch>
                <a:fillRect/>
              </a:stretch>
            </p:blipFill>
            <p:spPr>
              <a:xfrm>
                <a:off x="2068920" y="389520"/>
                <a:ext cx="6140520" cy="4131720"/>
              </a:xfrm>
              <a:prstGeom prst="rect">
                <a:avLst/>
              </a:prstGeom>
            </p:spPr>
          </p:pic>
        </mc:Fallback>
      </mc:AlternateContent>
    </p:spTree>
    <p:extLst>
      <p:ext uri="{BB962C8B-B14F-4D97-AF65-F5344CB8AC3E}">
        <p14:creationId xmlns:p14="http://schemas.microsoft.com/office/powerpoint/2010/main" val="3364821069"/>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May end up with this:</a:t>
            </a:r>
          </a:p>
        </p:txBody>
      </p:sp>
      <p:pic>
        <p:nvPicPr>
          <p:cNvPr id="6" name="Picture 5"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6239831"/>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Difficult to allow any number of children</a:t>
            </a:r>
          </a:p>
          <a:p>
            <a:r>
              <a:rPr lang="en-US" dirty="0" smtClean="0"/>
              <a:t>Use sibling pointers</a:t>
            </a:r>
            <a:endParaRPr lang="en-US" dirty="0"/>
          </a:p>
        </p:txBody>
      </p:sp>
      <p:pic>
        <p:nvPicPr>
          <p:cNvPr id="5" name="Picture 4"/>
          <p:cNvPicPr>
            <a:picLocks noChangeAspect="1"/>
          </p:cNvPicPr>
          <p:nvPr/>
        </p:nvPicPr>
        <p:blipFill>
          <a:blip r:embed="rId2"/>
          <a:stretch>
            <a:fillRect/>
          </a:stretch>
        </p:blipFill>
        <p:spPr>
          <a:xfrm>
            <a:off x="191686" y="2901593"/>
            <a:ext cx="8724115" cy="339841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41600" y="2815200"/>
              <a:ext cx="3780000" cy="1785600"/>
            </p14:xfrm>
          </p:contentPart>
        </mc:Choice>
        <mc:Fallback xmlns="">
          <p:pic>
            <p:nvPicPr>
              <p:cNvPr id="4" name="Ink 3"/>
              <p:cNvPicPr/>
              <p:nvPr/>
            </p:nvPicPr>
            <p:blipFill>
              <a:blip r:embed="rId4"/>
              <a:stretch>
                <a:fillRect/>
              </a:stretch>
            </p:blipFill>
            <p:spPr>
              <a:xfrm>
                <a:off x="732240" y="2805840"/>
                <a:ext cx="3798720" cy="180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626360" y="2876040"/>
              <a:ext cx="1235160" cy="1035720"/>
            </p14:xfrm>
          </p:contentPart>
        </mc:Choice>
        <mc:Fallback xmlns="">
          <p:pic>
            <p:nvPicPr>
              <p:cNvPr id="6" name="Ink 5"/>
              <p:cNvPicPr/>
              <p:nvPr/>
            </p:nvPicPr>
            <p:blipFill>
              <a:blip r:embed="rId6"/>
              <a:stretch>
                <a:fillRect/>
              </a:stretch>
            </p:blipFill>
            <p:spPr>
              <a:xfrm>
                <a:off x="4617000" y="2866680"/>
                <a:ext cx="1253880" cy="1054440"/>
              </a:xfrm>
              <a:prstGeom prst="rect">
                <a:avLst/>
              </a:prstGeom>
            </p:spPr>
          </p:pic>
        </mc:Fallback>
      </mc:AlternateContent>
    </p:spTree>
    <p:extLst>
      <p:ext uri="{BB962C8B-B14F-4D97-AF65-F5344CB8AC3E}">
        <p14:creationId xmlns:p14="http://schemas.microsoft.com/office/powerpoint/2010/main" val="2183555828"/>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pic>
        <p:nvPicPr>
          <p:cNvPr id="4" name="Picture 3"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628240" y="4138560"/>
              <a:ext cx="2265120" cy="1297800"/>
            </p14:xfrm>
          </p:contentPart>
        </mc:Choice>
        <mc:Fallback xmlns="">
          <p:pic>
            <p:nvPicPr>
              <p:cNvPr id="3" name="Ink 2"/>
              <p:cNvPicPr/>
              <p:nvPr/>
            </p:nvPicPr>
            <p:blipFill>
              <a:blip r:embed="rId4"/>
              <a:stretch>
                <a:fillRect/>
              </a:stretch>
            </p:blipFill>
            <p:spPr>
              <a:xfrm>
                <a:off x="5618880" y="4129200"/>
                <a:ext cx="2283840" cy="1316520"/>
              </a:xfrm>
              <a:prstGeom prst="rect">
                <a:avLst/>
              </a:prstGeom>
            </p:spPr>
          </p:pic>
        </mc:Fallback>
      </mc:AlternateContent>
      <p:sp>
        <p:nvSpPr>
          <p:cNvPr id="5" name="Content Placeholder 2"/>
          <p:cNvSpPr>
            <a:spLocks noGrp="1"/>
          </p:cNvSpPr>
          <p:nvPr>
            <p:ph idx="1"/>
          </p:nvPr>
        </p:nvSpPr>
        <p:spPr>
          <a:xfrm>
            <a:off x="726141" y="1586753"/>
            <a:ext cx="7691719" cy="4571999"/>
          </a:xfrm>
        </p:spPr>
        <p:txBody>
          <a:bodyPr/>
          <a:lstStyle/>
          <a:p>
            <a:r>
              <a:rPr lang="en-US" dirty="0" smtClean="0"/>
              <a:t>Insert 18 and 1</a:t>
            </a:r>
            <a:endParaRPr lang="en-US" dirty="0"/>
          </a:p>
        </p:txBody>
      </p:sp>
    </p:spTree>
    <p:extLst>
      <p:ext uri="{BB962C8B-B14F-4D97-AF65-F5344CB8AC3E}">
        <p14:creationId xmlns:p14="http://schemas.microsoft.com/office/powerpoint/2010/main" val="2715014643"/>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4" name="Picture 3" descr="binomialMergeForest6.jpg"/>
          <p:cNvPicPr/>
          <p:nvPr/>
        </p:nvPicPr>
        <p:blipFill rotWithShape="1">
          <a:blip r:embed="rId2" cstate="print"/>
          <a:srcRect l="-1" t="15755" r="-25" b="30"/>
          <a:stretch/>
        </p:blipFill>
        <p:spPr bwMode="auto">
          <a:xfrm>
            <a:off x="272561" y="2203768"/>
            <a:ext cx="8634131" cy="325986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628880" y="88560"/>
              <a:ext cx="3512160" cy="5696640"/>
            </p14:xfrm>
          </p:contentPart>
        </mc:Choice>
        <mc:Fallback xmlns="">
          <p:pic>
            <p:nvPicPr>
              <p:cNvPr id="3" name="Ink 2"/>
              <p:cNvPicPr/>
              <p:nvPr/>
            </p:nvPicPr>
            <p:blipFill>
              <a:blip r:embed="rId4"/>
              <a:stretch>
                <a:fillRect/>
              </a:stretch>
            </p:blipFill>
            <p:spPr>
              <a:xfrm>
                <a:off x="4619520" y="79200"/>
                <a:ext cx="3530880" cy="5715360"/>
              </a:xfrm>
              <a:prstGeom prst="rect">
                <a:avLst/>
              </a:prstGeom>
            </p:spPr>
          </p:pic>
        </mc:Fallback>
      </mc:AlternateContent>
    </p:spTree>
    <p:extLst>
      <p:ext uri="{BB962C8B-B14F-4D97-AF65-F5344CB8AC3E}">
        <p14:creationId xmlns:p14="http://schemas.microsoft.com/office/powerpoint/2010/main" val="2852670217"/>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Duplicates</a:t>
            </a:r>
            <a:endParaRPr lang="en-US" dirty="0"/>
          </a:p>
        </p:txBody>
      </p:sp>
      <p:sp>
        <p:nvSpPr>
          <p:cNvPr id="3" name="Content Placeholder 2"/>
          <p:cNvSpPr>
            <a:spLocks noGrp="1"/>
          </p:cNvSpPr>
          <p:nvPr>
            <p:ph idx="1"/>
          </p:nvPr>
        </p:nvSpPr>
        <p:spPr/>
        <p:txBody>
          <a:bodyPr/>
          <a:lstStyle/>
          <a:p>
            <a:r>
              <a:rPr lang="en-US" dirty="0" smtClean="0"/>
              <a:t>So far, in our data structures, we have not allowed duplicates</a:t>
            </a:r>
          </a:p>
          <a:p>
            <a:r>
              <a:rPr lang="en-US" dirty="0" smtClean="0"/>
              <a:t>Heaps and queues allow duplicates, why?</a:t>
            </a:r>
            <a:endParaRPr lang="en-US" dirty="0"/>
          </a:p>
        </p:txBody>
      </p:sp>
    </p:spTree>
    <p:extLst>
      <p:ext uri="{BB962C8B-B14F-4D97-AF65-F5344CB8AC3E}">
        <p14:creationId xmlns:p14="http://schemas.microsoft.com/office/powerpoint/2010/main" val="496465003"/>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Duplicates</a:t>
            </a:r>
            <a:endParaRPr lang="en-US" dirty="0"/>
          </a:p>
        </p:txBody>
      </p:sp>
      <p:sp>
        <p:nvSpPr>
          <p:cNvPr id="3" name="Content Placeholder 2"/>
          <p:cNvSpPr>
            <a:spLocks noGrp="1"/>
          </p:cNvSpPr>
          <p:nvPr>
            <p:ph idx="1"/>
          </p:nvPr>
        </p:nvSpPr>
        <p:spPr/>
        <p:txBody>
          <a:bodyPr/>
          <a:lstStyle/>
          <a:p>
            <a:r>
              <a:rPr lang="en-US" dirty="0" smtClean="0"/>
              <a:t>So far, in our data structures, we have not allowed duplicates</a:t>
            </a:r>
          </a:p>
          <a:p>
            <a:r>
              <a:rPr lang="en-US" dirty="0" smtClean="0"/>
              <a:t>Heaps and queues allow duplicates, why?</a:t>
            </a:r>
          </a:p>
          <a:p>
            <a:pPr lvl="1"/>
            <a:r>
              <a:rPr lang="en-US" dirty="0" smtClean="0"/>
              <a:t>Because it is very possible that two items have the same priority</a:t>
            </a:r>
          </a:p>
          <a:p>
            <a:pPr lvl="1"/>
            <a:r>
              <a:rPr lang="en-US" dirty="0" smtClean="0"/>
              <a:t>Consider a max queue for USU scholarships, if two people have the same GPA and ACT score, they will have the same priority</a:t>
            </a:r>
          </a:p>
        </p:txBody>
      </p:sp>
    </p:spTree>
    <p:extLst>
      <p:ext uri="{BB962C8B-B14F-4D97-AF65-F5344CB8AC3E}">
        <p14:creationId xmlns:p14="http://schemas.microsoft.com/office/powerpoint/2010/main" val="40887893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Operator</a:t>
            </a:r>
            <a:endParaRPr lang="en-US" dirty="0"/>
          </a:p>
        </p:txBody>
      </p:sp>
      <p:sp>
        <p:nvSpPr>
          <p:cNvPr id="3" name="Content Placeholder 2"/>
          <p:cNvSpPr>
            <a:spLocks noGrp="1"/>
          </p:cNvSpPr>
          <p:nvPr>
            <p:ph idx="1"/>
          </p:nvPr>
        </p:nvSpPr>
        <p:spPr/>
        <p:txBody>
          <a:bodyPr/>
          <a:lstStyle/>
          <a:p>
            <a:r>
              <a:rPr lang="en-US" dirty="0" smtClean="0"/>
              <a:t>Typically using [n] will add the beginning address with n*</a:t>
            </a:r>
            <a:r>
              <a:rPr lang="en-US" dirty="0" err="1" smtClean="0"/>
              <a:t>sizeof</a:t>
            </a:r>
            <a:r>
              <a:rPr lang="en-US" dirty="0" smtClean="0"/>
              <a:t>(data-type) to get the memory address</a:t>
            </a:r>
          </a:p>
          <a:p>
            <a:r>
              <a:rPr lang="en-US" dirty="0" smtClean="0"/>
              <a:t>This operator is </a:t>
            </a:r>
            <a:r>
              <a:rPr lang="en-US" dirty="0" err="1" smtClean="0"/>
              <a:t>overloadable</a:t>
            </a:r>
            <a:endParaRPr lang="en-US" dirty="0"/>
          </a:p>
        </p:txBody>
      </p:sp>
    </p:spTree>
    <p:extLst>
      <p:ext uri="{BB962C8B-B14F-4D97-AF65-F5344CB8AC3E}">
        <p14:creationId xmlns:p14="http://schemas.microsoft.com/office/powerpoint/2010/main" val="10983740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 ]</a:t>
            </a:r>
            <a:endParaRPr lang="en-US" dirty="0"/>
          </a:p>
        </p:txBody>
      </p:sp>
      <p:sp>
        <p:nvSpPr>
          <p:cNvPr id="3" name="Content Placeholder 2"/>
          <p:cNvSpPr>
            <a:spLocks noGrp="1"/>
          </p:cNvSpPr>
          <p:nvPr>
            <p:ph idx="1"/>
          </p:nvPr>
        </p:nvSpPr>
        <p:spPr/>
        <p:txBody>
          <a:bodyPr/>
          <a:lstStyle/>
          <a:p>
            <a:r>
              <a:rPr lang="en-US" dirty="0" smtClean="0"/>
              <a:t>In PHP, Python, Perl, and </a:t>
            </a:r>
            <a:r>
              <a:rPr lang="en-US" dirty="0" err="1" smtClean="0"/>
              <a:t>Javascript</a:t>
            </a:r>
            <a:r>
              <a:rPr lang="en-US" dirty="0" smtClean="0"/>
              <a:t> the [ ] operator is overloaded to first hash the string index to determine the position in the array</a:t>
            </a:r>
          </a:p>
        </p:txBody>
      </p:sp>
    </p:spTree>
    <p:extLst>
      <p:ext uri="{BB962C8B-B14F-4D97-AF65-F5344CB8AC3E}">
        <p14:creationId xmlns:p14="http://schemas.microsoft.com/office/powerpoint/2010/main" val="9662819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 ]</a:t>
            </a:r>
            <a:endParaRPr lang="en-US" dirty="0"/>
          </a:p>
        </p:txBody>
      </p:sp>
      <p:sp>
        <p:nvSpPr>
          <p:cNvPr id="3" name="Content Placeholder 2"/>
          <p:cNvSpPr>
            <a:spLocks noGrp="1"/>
          </p:cNvSpPr>
          <p:nvPr>
            <p:ph idx="1"/>
          </p:nvPr>
        </p:nvSpPr>
        <p:spPr/>
        <p:txBody>
          <a:bodyPr/>
          <a:lstStyle/>
          <a:p>
            <a:r>
              <a:rPr lang="en-US" dirty="0" smtClean="0"/>
              <a:t>You will be doing this for your next assignment</a:t>
            </a:r>
          </a:p>
          <a:p>
            <a:r>
              <a:rPr lang="en-US" dirty="0" smtClean="0"/>
              <a:t>You will be given most of the code for a hash table</a:t>
            </a:r>
          </a:p>
          <a:p>
            <a:r>
              <a:rPr lang="en-US" dirty="0" smtClean="0"/>
              <a:t>You will also be given an Array class</a:t>
            </a:r>
          </a:p>
          <a:p>
            <a:r>
              <a:rPr lang="en-US" dirty="0" smtClean="0"/>
              <a:t>This has a data array, and a hash table</a:t>
            </a:r>
            <a:endParaRPr lang="en-US" dirty="0"/>
          </a:p>
        </p:txBody>
      </p:sp>
    </p:spTree>
    <p:extLst>
      <p:ext uri="{BB962C8B-B14F-4D97-AF65-F5344CB8AC3E}">
        <p14:creationId xmlns:p14="http://schemas.microsoft.com/office/powerpoint/2010/main" val="10507564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a:t>You will finish the [ ] overload I started so that it uses the hash table to look for the key</a:t>
            </a:r>
          </a:p>
          <a:p>
            <a:pPr lvl="1"/>
            <a:r>
              <a:rPr lang="en-US" dirty="0"/>
              <a:t>If it finds the key, return your data array at the position it was found</a:t>
            </a:r>
          </a:p>
          <a:p>
            <a:pPr lvl="1"/>
            <a:r>
              <a:rPr lang="en-US" dirty="0"/>
              <a:t>If it isn’t found, insert the key into the hash table and return the data array at the position the key was </a:t>
            </a:r>
            <a:r>
              <a:rPr lang="en-US" dirty="0" smtClean="0"/>
              <a:t>inserted</a:t>
            </a:r>
          </a:p>
          <a:p>
            <a:pPr lvl="2"/>
            <a:r>
              <a:rPr lang="en-US" dirty="0" smtClean="0"/>
              <a:t>This is how they allow us to create indexes on the fly</a:t>
            </a:r>
            <a:endParaRPr lang="en-US" dirty="0"/>
          </a:p>
        </p:txBody>
      </p:sp>
    </p:spTree>
    <p:extLst>
      <p:ext uri="{BB962C8B-B14F-4D97-AF65-F5344CB8AC3E}">
        <p14:creationId xmlns:p14="http://schemas.microsoft.com/office/powerpoint/2010/main" val="39839079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it works</a:t>
            </a:r>
            <a:endParaRPr lang="en-US" dirty="0"/>
          </a:p>
        </p:txBody>
      </p:sp>
      <p:sp>
        <p:nvSpPr>
          <p:cNvPr id="5" name="Content Placeholder 4"/>
          <p:cNvSpPr>
            <a:spLocks noGrp="1"/>
          </p:cNvSpPr>
          <p:nvPr>
            <p:ph sz="half" idx="1"/>
          </p:nvPr>
        </p:nvSpPr>
        <p:spPr>
          <a:xfrm>
            <a:off x="723900" y="1586753"/>
            <a:ext cx="3474846" cy="4583860"/>
          </a:xfrm>
        </p:spPr>
        <p:txBody>
          <a:bodyPr/>
          <a:lstStyle/>
          <a:p>
            <a:pPr marL="0" indent="0">
              <a:buNone/>
            </a:pPr>
            <a:r>
              <a:rPr lang="en-US" dirty="0" err="1"/>
              <a:t>arr</a:t>
            </a:r>
            <a:r>
              <a:rPr lang="en-US" dirty="0"/>
              <a:t>[“</a:t>
            </a:r>
            <a:r>
              <a:rPr lang="en-US" dirty="0" err="1" smtClean="0"/>
              <a:t>fName</a:t>
            </a:r>
            <a:r>
              <a:rPr lang="en-US" dirty="0"/>
              <a:t>”]=“Jane”;</a:t>
            </a:r>
          </a:p>
          <a:p>
            <a:pPr marL="0" indent="0">
              <a:buNone/>
            </a:pPr>
            <a:r>
              <a:rPr lang="en-US" dirty="0" err="1"/>
              <a:t>arr</a:t>
            </a:r>
            <a:r>
              <a:rPr lang="en-US" dirty="0"/>
              <a:t>[“</a:t>
            </a:r>
            <a:r>
              <a:rPr lang="en-US" dirty="0" err="1" smtClean="0"/>
              <a:t>lName</a:t>
            </a:r>
            <a:r>
              <a:rPr lang="en-US" dirty="0"/>
              <a:t>”]=“Doe”;</a:t>
            </a:r>
          </a:p>
          <a:p>
            <a:pPr marL="0" indent="0">
              <a:buNone/>
            </a:pPr>
            <a:r>
              <a:rPr lang="en-US" dirty="0" err="1"/>
              <a:t>arr</a:t>
            </a:r>
            <a:r>
              <a:rPr lang="en-US" dirty="0"/>
              <a:t>[“</a:t>
            </a:r>
            <a:r>
              <a:rPr lang="en-US" dirty="0" smtClean="0"/>
              <a:t>ethnic”</a:t>
            </a:r>
            <a:r>
              <a:rPr lang="en-US" dirty="0"/>
              <a:t>]=</a:t>
            </a:r>
            <a:r>
              <a:rPr lang="en-US" dirty="0" smtClean="0"/>
              <a:t>“White”;</a:t>
            </a:r>
            <a:endParaRPr lang="en-US" dirty="0"/>
          </a:p>
          <a:p>
            <a:pPr marL="0" indent="0">
              <a:buNone/>
            </a:pP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918765477"/>
              </p:ext>
            </p:extLst>
          </p:nvPr>
        </p:nvGraphicFramePr>
        <p:xfrm>
          <a:off x="7150454" y="1984307"/>
          <a:ext cx="1806330" cy="4079240"/>
        </p:xfrm>
        <a:graphic>
          <a:graphicData uri="http://schemas.openxmlformats.org/drawingml/2006/table">
            <a:tbl>
              <a:tblPr firstRow="1" bandRow="1">
                <a:tableStyleId>{C4B1156A-380E-4F78-BDF5-A606A8083BF9}</a:tableStyleId>
              </a:tblPr>
              <a:tblGrid>
                <a:gridCol w="408417"/>
                <a:gridCol w="1397913"/>
              </a:tblGrid>
              <a:tr h="370840">
                <a:tc>
                  <a:txBody>
                    <a:bodyPr/>
                    <a:lstStyle/>
                    <a:p>
                      <a:endParaRPr lang="en-US" dirty="0"/>
                    </a:p>
                  </a:txBody>
                  <a:tcPr/>
                </a:tc>
                <a:tc>
                  <a:txBody>
                    <a:bodyPr/>
                    <a:lstStyle/>
                    <a:p>
                      <a:r>
                        <a:rPr lang="en-US" dirty="0" smtClean="0"/>
                        <a:t>Hash</a:t>
                      </a:r>
                      <a:r>
                        <a:rPr lang="en-US" baseline="0" dirty="0" smtClean="0"/>
                        <a:t> </a:t>
                      </a:r>
                      <a:r>
                        <a:rPr lang="en-US" dirty="0" smtClean="0"/>
                        <a:t>Table</a:t>
                      </a:r>
                      <a:endParaRPr lang="en-US" dirty="0"/>
                    </a:p>
                  </a:txBody>
                  <a:tcPr/>
                </a:tc>
              </a:tr>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4279746254"/>
              </p:ext>
            </p:extLst>
          </p:nvPr>
        </p:nvGraphicFramePr>
        <p:xfrm>
          <a:off x="4198746" y="1984307"/>
          <a:ext cx="2066605" cy="4079240"/>
        </p:xfrm>
        <a:graphic>
          <a:graphicData uri="http://schemas.openxmlformats.org/drawingml/2006/table">
            <a:tbl>
              <a:tblPr firstRow="1" bandRow="1">
                <a:tableStyleId>{D7AC3CCA-C797-4891-BE02-D94E43425B78}</a:tableStyleId>
              </a:tblPr>
              <a:tblGrid>
                <a:gridCol w="325376"/>
                <a:gridCol w="1741229"/>
              </a:tblGrid>
              <a:tr h="370840">
                <a:tc>
                  <a:txBody>
                    <a:bodyPr/>
                    <a:lstStyle/>
                    <a:p>
                      <a:endParaRPr lang="en-US" dirty="0"/>
                    </a:p>
                  </a:txBody>
                  <a:tcPr/>
                </a:tc>
                <a:tc>
                  <a:txBody>
                    <a:bodyPr/>
                    <a:lstStyle/>
                    <a:p>
                      <a:r>
                        <a:rPr lang="en-US" dirty="0" smtClean="0"/>
                        <a:t>Array</a:t>
                      </a:r>
                      <a:endParaRPr lang="en-US" dirty="0"/>
                    </a:p>
                  </a:txBody>
                  <a:tcPr/>
                </a:tc>
              </a:tr>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12000" y="1518480"/>
              <a:ext cx="8024760" cy="3881880"/>
            </p14:xfrm>
          </p:contentPart>
        </mc:Choice>
        <mc:Fallback xmlns="">
          <p:pic>
            <p:nvPicPr>
              <p:cNvPr id="2" name="Ink 1"/>
              <p:cNvPicPr/>
              <p:nvPr/>
            </p:nvPicPr>
            <p:blipFill>
              <a:blip r:embed="rId3"/>
              <a:stretch>
                <a:fillRect/>
              </a:stretch>
            </p:blipFill>
            <p:spPr>
              <a:xfrm>
                <a:off x="602640" y="1509120"/>
                <a:ext cx="8043480" cy="3900600"/>
              </a:xfrm>
              <a:prstGeom prst="rect">
                <a:avLst/>
              </a:prstGeom>
            </p:spPr>
          </p:pic>
        </mc:Fallback>
      </mc:AlternateContent>
    </p:spTree>
    <p:extLst>
      <p:ext uri="{BB962C8B-B14F-4D97-AF65-F5344CB8AC3E}">
        <p14:creationId xmlns:p14="http://schemas.microsoft.com/office/powerpoint/2010/main" val="24453267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You will also need to finish the functions that return the step for the 3 collision resolution functions</a:t>
            </a:r>
          </a:p>
          <a:p>
            <a:pPr lvl="1"/>
            <a:r>
              <a:rPr lang="en-US" dirty="0" smtClean="0"/>
              <a:t>Linear</a:t>
            </a:r>
          </a:p>
          <a:p>
            <a:pPr lvl="1"/>
            <a:r>
              <a:rPr lang="en-US" dirty="0" smtClean="0"/>
              <a:t>Quadratic</a:t>
            </a:r>
          </a:p>
          <a:p>
            <a:pPr lvl="1"/>
            <a:r>
              <a:rPr lang="en-US" dirty="0" smtClean="0"/>
              <a:t>Rehash</a:t>
            </a:r>
          </a:p>
          <a:p>
            <a:r>
              <a:rPr lang="en-US" dirty="0" smtClean="0"/>
              <a:t>Get some running results and make a graph</a:t>
            </a:r>
          </a:p>
          <a:p>
            <a:r>
              <a:rPr lang="en-US" dirty="0" smtClean="0"/>
              <a:t>Write a brief report</a:t>
            </a:r>
          </a:p>
          <a:p>
            <a:r>
              <a:rPr lang="en-US" dirty="0" smtClean="0"/>
              <a:t>More details coming soon.</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71120" y="2446920"/>
              <a:ext cx="6670800" cy="2866320"/>
            </p14:xfrm>
          </p:contentPart>
        </mc:Choice>
        <mc:Fallback xmlns="">
          <p:pic>
            <p:nvPicPr>
              <p:cNvPr id="4" name="Ink 3"/>
              <p:cNvPicPr/>
              <p:nvPr/>
            </p:nvPicPr>
            <p:blipFill>
              <a:blip r:embed="rId3"/>
              <a:stretch>
                <a:fillRect/>
              </a:stretch>
            </p:blipFill>
            <p:spPr>
              <a:xfrm>
                <a:off x="2561760" y="2437560"/>
                <a:ext cx="6689520" cy="2885040"/>
              </a:xfrm>
              <a:prstGeom prst="rect">
                <a:avLst/>
              </a:prstGeom>
            </p:spPr>
          </p:pic>
        </mc:Fallback>
      </mc:AlternateContent>
    </p:spTree>
    <p:extLst>
      <p:ext uri="{BB962C8B-B14F-4D97-AF65-F5344CB8AC3E}">
        <p14:creationId xmlns:p14="http://schemas.microsoft.com/office/powerpoint/2010/main" val="30179368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Priority Queues</a:t>
            </a:r>
            <a:endParaRPr lang="en-US" dirty="0"/>
          </a:p>
        </p:txBody>
      </p:sp>
      <p:sp>
        <p:nvSpPr>
          <p:cNvPr id="5" name="Subtitle 4"/>
          <p:cNvSpPr>
            <a:spLocks noGrp="1"/>
          </p:cNvSpPr>
          <p:nvPr>
            <p:ph type="subTitle" idx="1"/>
          </p:nvPr>
        </p:nvSpPr>
        <p:spPr/>
        <p:txBody>
          <a:bodyPr/>
          <a:lstStyle/>
          <a:p>
            <a:r>
              <a:rPr lang="en-US" dirty="0" smtClean="0"/>
              <a:t>Chapter 6</a:t>
            </a:r>
            <a:endParaRPr lang="en-US" dirty="0"/>
          </a:p>
        </p:txBody>
      </p:sp>
    </p:spTree>
    <p:extLst>
      <p:ext uri="{BB962C8B-B14F-4D97-AF65-F5344CB8AC3E}">
        <p14:creationId xmlns:p14="http://schemas.microsoft.com/office/powerpoint/2010/main" val="17155073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a:t>
            </a:r>
            <a:endParaRPr lang="en-US" dirty="0"/>
          </a:p>
        </p:txBody>
      </p:sp>
      <p:sp>
        <p:nvSpPr>
          <p:cNvPr id="3" name="Content Placeholder 2"/>
          <p:cNvSpPr>
            <a:spLocks noGrp="1"/>
          </p:cNvSpPr>
          <p:nvPr>
            <p:ph idx="1"/>
          </p:nvPr>
        </p:nvSpPr>
        <p:spPr/>
        <p:txBody>
          <a:bodyPr/>
          <a:lstStyle/>
          <a:p>
            <a:r>
              <a:rPr lang="en-US" dirty="0" smtClean="0"/>
              <a:t>Keep order by priority</a:t>
            </a:r>
          </a:p>
          <a:p>
            <a:r>
              <a:rPr lang="en-US" dirty="0" smtClean="0"/>
              <a:t>LIFO- Last in first out (stack)</a:t>
            </a:r>
          </a:p>
          <a:p>
            <a:r>
              <a:rPr lang="en-US" dirty="0" smtClean="0"/>
              <a:t>FIFO- First in first out (typical queue)</a:t>
            </a:r>
          </a:p>
          <a:p>
            <a:r>
              <a:rPr lang="en-US" dirty="0" smtClean="0"/>
              <a:t>Also have min and max queues</a:t>
            </a:r>
            <a:endParaRPr lang="en-US" dirty="0"/>
          </a:p>
        </p:txBody>
      </p:sp>
    </p:spTree>
    <p:extLst>
      <p:ext uri="{BB962C8B-B14F-4D97-AF65-F5344CB8AC3E}">
        <p14:creationId xmlns:p14="http://schemas.microsoft.com/office/powerpoint/2010/main" val="6832989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154792"/>
            <a:ext cx="7691719" cy="1143000"/>
          </a:xfrm>
        </p:spPr>
        <p:txBody>
          <a:bodyPr/>
          <a:lstStyle/>
          <a:p>
            <a:r>
              <a:rPr lang="en-US" dirty="0" smtClean="0"/>
              <a:t>Exercises</a:t>
            </a:r>
            <a:endParaRPr lang="en-US" dirty="0"/>
          </a:p>
        </p:txBody>
      </p:sp>
      <p:sp>
        <p:nvSpPr>
          <p:cNvPr id="3" name="Content Placeholder 2"/>
          <p:cNvSpPr>
            <a:spLocks noGrp="1"/>
          </p:cNvSpPr>
          <p:nvPr>
            <p:ph sz="half" idx="1"/>
          </p:nvPr>
        </p:nvSpPr>
        <p:spPr>
          <a:xfrm>
            <a:off x="726141" y="1329625"/>
            <a:ext cx="3449724" cy="5033078"/>
          </a:xfrm>
        </p:spPr>
        <p:txBody>
          <a:bodyPr>
            <a:normAutofit/>
          </a:bodyPr>
          <a:lstStyle/>
          <a:p>
            <a:r>
              <a:rPr lang="en-US" dirty="0" smtClean="0"/>
              <a:t>Table Size 13</a:t>
            </a:r>
          </a:p>
          <a:p>
            <a:r>
              <a:rPr lang="en-US" dirty="0" smtClean="0"/>
              <a:t>Hash- mod 13</a:t>
            </a:r>
          </a:p>
          <a:p>
            <a:r>
              <a:rPr lang="en-US" dirty="0"/>
              <a:t>Insert </a:t>
            </a:r>
            <a:r>
              <a:rPr lang="en-US" dirty="0" smtClean="0"/>
              <a:t>19, </a:t>
            </a:r>
            <a:r>
              <a:rPr lang="en-US" dirty="0"/>
              <a:t>10, 12, 11, 13, 26, 14, </a:t>
            </a:r>
            <a:r>
              <a:rPr lang="en-US" dirty="0" smtClean="0"/>
              <a:t>24</a:t>
            </a:r>
            <a:endParaRPr lang="en-US" dirty="0"/>
          </a:p>
        </p:txBody>
      </p:sp>
      <p:sp>
        <p:nvSpPr>
          <p:cNvPr id="8" name="Content Placeholder 7"/>
          <p:cNvSpPr>
            <a:spLocks noGrp="1"/>
          </p:cNvSpPr>
          <p:nvPr>
            <p:ph sz="half" idx="2"/>
          </p:nvPr>
        </p:nvSpPr>
        <p:spPr>
          <a:xfrm>
            <a:off x="4648200" y="1328443"/>
            <a:ext cx="3776472" cy="5034259"/>
          </a:xfrm>
        </p:spPr>
        <p:txBody>
          <a:bodyPr>
            <a:normAutofit/>
          </a:bodyPr>
          <a:lstStyle/>
          <a:p>
            <a:pPr>
              <a:buAutoNum type="arabicParenR"/>
            </a:pPr>
            <a:r>
              <a:rPr lang="en-US" dirty="0" smtClean="0"/>
              <a:t>Linear Probe</a:t>
            </a:r>
          </a:p>
          <a:p>
            <a:pPr>
              <a:buAutoNum type="arabicParenR"/>
            </a:pPr>
            <a:r>
              <a:rPr lang="en-US" dirty="0" smtClean="0"/>
              <a:t>Quadratic Probe</a:t>
            </a:r>
          </a:p>
          <a:p>
            <a:pPr>
              <a:buAutoNum type="arabicParenR"/>
            </a:pPr>
            <a:r>
              <a:rPr lang="en-US" dirty="0" smtClean="0"/>
              <a:t>Rehash – mod 11</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06520" y="2370240"/>
              <a:ext cx="6120360" cy="1097280"/>
            </p14:xfrm>
          </p:contentPart>
        </mc:Choice>
        <mc:Fallback xmlns="">
          <p:pic>
            <p:nvPicPr>
              <p:cNvPr id="4" name="Ink 3"/>
              <p:cNvPicPr/>
              <p:nvPr/>
            </p:nvPicPr>
            <p:blipFill>
              <a:blip r:embed="rId3"/>
              <a:stretch>
                <a:fillRect/>
              </a:stretch>
            </p:blipFill>
            <p:spPr>
              <a:xfrm>
                <a:off x="1397160" y="2360880"/>
                <a:ext cx="6139080" cy="1116000"/>
              </a:xfrm>
              <a:prstGeom prst="rect">
                <a:avLst/>
              </a:prstGeom>
            </p:spPr>
          </p:pic>
        </mc:Fallback>
      </mc:AlternateContent>
    </p:spTree>
    <p:extLst>
      <p:ext uri="{BB962C8B-B14F-4D97-AF65-F5344CB8AC3E}">
        <p14:creationId xmlns:p14="http://schemas.microsoft.com/office/powerpoint/2010/main" val="8497270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Max priority</a:t>
            </a:r>
          </a:p>
          <a:p>
            <a:pPr lvl="1"/>
            <a:r>
              <a:rPr lang="en-US" dirty="0" smtClean="0"/>
              <a:t>Want to pop the largest value</a:t>
            </a:r>
          </a:p>
          <a:p>
            <a:r>
              <a:rPr lang="en-US" dirty="0" smtClean="0"/>
              <a:t>Min priority</a:t>
            </a:r>
          </a:p>
          <a:p>
            <a:pPr lvl="1"/>
            <a:r>
              <a:rPr lang="en-US" dirty="0" smtClean="0"/>
              <a:t>Want to pop the smallest value</a:t>
            </a:r>
          </a:p>
        </p:txBody>
      </p:sp>
    </p:spTree>
    <p:extLst>
      <p:ext uri="{BB962C8B-B14F-4D97-AF65-F5344CB8AC3E}">
        <p14:creationId xmlns:p14="http://schemas.microsoft.com/office/powerpoint/2010/main" val="40515280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Insert is normal, but delete is our pop</a:t>
            </a:r>
          </a:p>
          <a:p>
            <a:r>
              <a:rPr lang="en-US" dirty="0" smtClean="0"/>
              <a:t>Delete must find the min/max value and remove it</a:t>
            </a:r>
          </a:p>
          <a:p>
            <a:pPr lvl="1"/>
            <a:endParaRPr lang="en-US" dirty="0"/>
          </a:p>
        </p:txBody>
      </p:sp>
    </p:spTree>
    <p:extLst>
      <p:ext uri="{BB962C8B-B14F-4D97-AF65-F5344CB8AC3E}">
        <p14:creationId xmlns:p14="http://schemas.microsoft.com/office/powerpoint/2010/main" val="38530540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Implementations?</a:t>
            </a:r>
            <a:endParaRPr lang="en-US" dirty="0"/>
          </a:p>
        </p:txBody>
      </p:sp>
    </p:spTree>
    <p:extLst>
      <p:ext uri="{BB962C8B-B14F-4D97-AF65-F5344CB8AC3E}">
        <p14:creationId xmlns:p14="http://schemas.microsoft.com/office/powerpoint/2010/main" val="2484888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p:txBody>
          <a:bodyPr/>
          <a:lstStyle/>
          <a:p>
            <a:r>
              <a:rPr lang="en-US" dirty="0" smtClean="0"/>
              <a:t>Implementations?</a:t>
            </a:r>
          </a:p>
          <a:p>
            <a:pPr lvl="1"/>
            <a:r>
              <a:rPr lang="en-US" dirty="0" smtClean="0"/>
              <a:t>BST</a:t>
            </a:r>
          </a:p>
          <a:p>
            <a:pPr lvl="1"/>
            <a:r>
              <a:rPr lang="en-US" dirty="0" smtClean="0"/>
              <a:t>Ordered Array</a:t>
            </a:r>
          </a:p>
          <a:p>
            <a:pPr lvl="1"/>
            <a:r>
              <a:rPr lang="en-US" dirty="0" smtClean="0"/>
              <a:t>Unordered Array</a:t>
            </a:r>
          </a:p>
          <a:p>
            <a:pPr lvl="1"/>
            <a:r>
              <a:rPr lang="en-US" dirty="0" smtClean="0"/>
              <a:t>Ordered Linked List</a:t>
            </a:r>
          </a:p>
          <a:p>
            <a:pPr lvl="1"/>
            <a:r>
              <a:rPr lang="en-US" dirty="0" smtClean="0"/>
              <a:t>Unordered Linked List</a:t>
            </a:r>
            <a:endParaRPr lang="en-US" dirty="0"/>
          </a:p>
        </p:txBody>
      </p:sp>
    </p:spTree>
    <p:extLst>
      <p:ext uri="{BB962C8B-B14F-4D97-AF65-F5344CB8AC3E}">
        <p14:creationId xmlns:p14="http://schemas.microsoft.com/office/powerpoint/2010/main" val="42924623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Queues</a:t>
            </a:r>
            <a:endParaRPr lang="en-US" dirty="0"/>
          </a:p>
        </p:txBody>
      </p:sp>
      <p:sp>
        <p:nvSpPr>
          <p:cNvPr id="3" name="Content Placeholder 2"/>
          <p:cNvSpPr>
            <a:spLocks noGrp="1"/>
          </p:cNvSpPr>
          <p:nvPr>
            <p:ph idx="1"/>
          </p:nvPr>
        </p:nvSpPr>
        <p:spPr>
          <a:xfrm>
            <a:off x="726141" y="1586754"/>
            <a:ext cx="7691719" cy="4454580"/>
          </a:xfrm>
        </p:spPr>
        <p:txBody>
          <a:bodyPr>
            <a:normAutofit/>
          </a:bodyPr>
          <a:lstStyle/>
          <a:p>
            <a:r>
              <a:rPr lang="en-US" dirty="0" smtClean="0"/>
              <a:t>Complexities</a:t>
            </a:r>
          </a:p>
          <a:p>
            <a:pPr lvl="1"/>
            <a:r>
              <a:rPr lang="en-US" dirty="0" smtClean="0"/>
              <a:t>BST</a:t>
            </a:r>
          </a:p>
          <a:p>
            <a:pPr lvl="2"/>
            <a:r>
              <a:rPr lang="en-US" dirty="0" smtClean="0"/>
              <a:t>Insert O(n)    Delete O(n)</a:t>
            </a:r>
          </a:p>
          <a:p>
            <a:pPr lvl="2"/>
            <a:r>
              <a:rPr lang="en-US" dirty="0" smtClean="0"/>
              <a:t>Not good, especially considering a series of deletes</a:t>
            </a:r>
          </a:p>
          <a:p>
            <a:pPr lvl="1"/>
            <a:r>
              <a:rPr lang="en-US" dirty="0" smtClean="0"/>
              <a:t> Ordered Linked List</a:t>
            </a:r>
          </a:p>
          <a:p>
            <a:pPr lvl="2"/>
            <a:r>
              <a:rPr lang="en-US" dirty="0"/>
              <a:t>Insert O(n)    Delete O</a:t>
            </a:r>
            <a:r>
              <a:rPr lang="en-US" dirty="0" smtClean="0"/>
              <a:t>(1)</a:t>
            </a:r>
          </a:p>
          <a:p>
            <a:pPr lvl="1"/>
            <a:r>
              <a:rPr lang="en-US" dirty="0" smtClean="0"/>
              <a:t>Unordered Linked List</a:t>
            </a:r>
          </a:p>
          <a:p>
            <a:pPr lvl="2"/>
            <a:r>
              <a:rPr lang="en-US" dirty="0"/>
              <a:t>Insert O</a:t>
            </a:r>
            <a:r>
              <a:rPr lang="en-US" dirty="0" smtClean="0"/>
              <a:t>(1)    </a:t>
            </a:r>
            <a:r>
              <a:rPr lang="en-US" dirty="0"/>
              <a:t>Delete O(n</a:t>
            </a:r>
            <a:r>
              <a:rPr lang="en-US" dirty="0" smtClean="0"/>
              <a:t>)</a:t>
            </a:r>
          </a:p>
          <a:p>
            <a:pPr lvl="1"/>
            <a:r>
              <a:rPr lang="en-US" dirty="0" smtClean="0"/>
              <a:t>Arrays are similar to linked lists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405120" y="1763640"/>
              <a:ext cx="2422800" cy="2241000"/>
            </p14:xfrm>
          </p:contentPart>
        </mc:Choice>
        <mc:Fallback xmlns="">
          <p:pic>
            <p:nvPicPr>
              <p:cNvPr id="4" name="Ink 3"/>
              <p:cNvPicPr/>
              <p:nvPr/>
            </p:nvPicPr>
            <p:blipFill>
              <a:blip r:embed="rId3"/>
              <a:stretch>
                <a:fillRect/>
              </a:stretch>
            </p:blipFill>
            <p:spPr>
              <a:xfrm>
                <a:off x="6395760" y="1754280"/>
                <a:ext cx="2441520" cy="2259720"/>
              </a:xfrm>
              <a:prstGeom prst="rect">
                <a:avLst/>
              </a:prstGeom>
            </p:spPr>
          </p:pic>
        </mc:Fallback>
      </mc:AlternateContent>
    </p:spTree>
    <p:extLst>
      <p:ext uri="{BB962C8B-B14F-4D97-AF65-F5344CB8AC3E}">
        <p14:creationId xmlns:p14="http://schemas.microsoft.com/office/powerpoint/2010/main" val="38560918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p:txBody>
          <a:bodyPr/>
          <a:lstStyle/>
          <a:p>
            <a:r>
              <a:rPr lang="en-US" dirty="0" smtClean="0"/>
              <a:t>Heaps are often used for priority queues</a:t>
            </a:r>
          </a:p>
          <a:p>
            <a:r>
              <a:rPr lang="en-US" dirty="0" smtClean="0"/>
              <a:t>Heap is a binary tree</a:t>
            </a:r>
          </a:p>
          <a:p>
            <a:pPr lvl="1"/>
            <a:r>
              <a:rPr lang="en-US" dirty="0" smtClean="0"/>
              <a:t>Complete – every level full but the last</a:t>
            </a:r>
          </a:p>
          <a:p>
            <a:pPr lvl="1"/>
            <a:r>
              <a:rPr lang="en-US" dirty="0"/>
              <a:t>C</a:t>
            </a:r>
            <a:r>
              <a:rPr lang="en-US" dirty="0" smtClean="0"/>
              <a:t>hildren are smaller (min)/larger (max) than the parent</a:t>
            </a:r>
          </a:p>
        </p:txBody>
      </p:sp>
      <p:pic>
        <p:nvPicPr>
          <p:cNvPr id="6" name="Picture 5"/>
          <p:cNvPicPr>
            <a:picLocks noChangeAspect="1"/>
          </p:cNvPicPr>
          <p:nvPr/>
        </p:nvPicPr>
        <p:blipFill>
          <a:blip r:embed="rId2"/>
          <a:stretch>
            <a:fillRect/>
          </a:stretch>
        </p:blipFill>
        <p:spPr>
          <a:xfrm>
            <a:off x="3452818" y="3981787"/>
            <a:ext cx="2602010" cy="230823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073680" y="3103560"/>
              <a:ext cx="4176000" cy="3524040"/>
            </p14:xfrm>
          </p:contentPart>
        </mc:Choice>
        <mc:Fallback xmlns="">
          <p:pic>
            <p:nvPicPr>
              <p:cNvPr id="4" name="Ink 3"/>
              <p:cNvPicPr/>
              <p:nvPr/>
            </p:nvPicPr>
            <p:blipFill>
              <a:blip r:embed="rId4"/>
              <a:stretch>
                <a:fillRect/>
              </a:stretch>
            </p:blipFill>
            <p:spPr>
              <a:xfrm>
                <a:off x="3064320" y="3094200"/>
                <a:ext cx="4194720" cy="3542760"/>
              </a:xfrm>
              <a:prstGeom prst="rect">
                <a:avLst/>
              </a:prstGeom>
            </p:spPr>
          </p:pic>
        </mc:Fallback>
      </mc:AlternateContent>
    </p:spTree>
    <p:extLst>
      <p:ext uri="{BB962C8B-B14F-4D97-AF65-F5344CB8AC3E}">
        <p14:creationId xmlns:p14="http://schemas.microsoft.com/office/powerpoint/2010/main" val="11750615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Insert</a:t>
            </a:r>
          </a:p>
          <a:p>
            <a:pPr lvl="1"/>
            <a:r>
              <a:rPr lang="en-US" dirty="0" smtClean="0"/>
              <a:t>O(log n) because the height of the tree is exactly log n</a:t>
            </a:r>
            <a:endParaRPr lang="en-US" dirty="0"/>
          </a:p>
          <a:p>
            <a:endParaRPr lang="en-US" dirty="0" smtClean="0"/>
          </a:p>
          <a:p>
            <a:r>
              <a:rPr lang="en-US" dirty="0" smtClean="0"/>
              <a:t>Delete</a:t>
            </a:r>
          </a:p>
          <a:p>
            <a:pPr lvl="1"/>
            <a:r>
              <a:rPr lang="en-US" dirty="0" smtClean="0"/>
              <a:t>O(1) to get the min/max because it is at the root</a:t>
            </a:r>
          </a:p>
          <a:p>
            <a:pPr lvl="1"/>
            <a:r>
              <a:rPr lang="en-US" dirty="0" smtClean="0"/>
              <a:t>Fixing the heap may be O(log n) though</a:t>
            </a:r>
            <a:endParaRPr lang="en-US" dirty="0"/>
          </a:p>
        </p:txBody>
      </p:sp>
    </p:spTree>
    <p:extLst>
      <p:ext uri="{BB962C8B-B14F-4D97-AF65-F5344CB8AC3E}">
        <p14:creationId xmlns:p14="http://schemas.microsoft.com/office/powerpoint/2010/main" val="37686830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a:t>
            </a:r>
            <a:endParaRPr lang="en-US" dirty="0"/>
          </a:p>
        </p:txBody>
      </p:sp>
      <p:sp>
        <p:nvSpPr>
          <p:cNvPr id="3" name="Content Placeholder 2"/>
          <p:cNvSpPr>
            <a:spLocks noGrp="1"/>
          </p:cNvSpPr>
          <p:nvPr>
            <p:ph idx="1"/>
          </p:nvPr>
        </p:nvSpPr>
        <p:spPr/>
        <p:txBody>
          <a:bodyPr/>
          <a:lstStyle/>
          <a:p>
            <a:r>
              <a:rPr lang="en-US" dirty="0" smtClean="0"/>
              <a:t>Place it in the next open position</a:t>
            </a:r>
          </a:p>
          <a:p>
            <a:r>
              <a:rPr lang="en-US" dirty="0" smtClean="0"/>
              <a:t>Move it upward through swaps if necessary to maintain priority/order</a:t>
            </a:r>
          </a:p>
          <a:p>
            <a:endParaRPr lang="en-US" dirty="0"/>
          </a:p>
        </p:txBody>
      </p:sp>
    </p:spTree>
    <p:extLst>
      <p:ext uri="{BB962C8B-B14F-4D97-AF65-F5344CB8AC3E}">
        <p14:creationId xmlns:p14="http://schemas.microsoft.com/office/powerpoint/2010/main" val="6634793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4" name="Picture 3"/>
          <p:cNvPicPr>
            <a:picLocks noChangeAspect="1"/>
          </p:cNvPicPr>
          <p:nvPr/>
        </p:nvPicPr>
        <p:blipFill>
          <a:blip r:embed="rId2"/>
          <a:stretch>
            <a:fillRect/>
          </a:stretch>
        </p:blipFill>
        <p:spPr>
          <a:xfrm>
            <a:off x="3452818" y="2254058"/>
            <a:ext cx="2602010" cy="230823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20680" y="1772640"/>
              <a:ext cx="6126840" cy="4427640"/>
            </p14:xfrm>
          </p:contentPart>
        </mc:Choice>
        <mc:Fallback xmlns="">
          <p:pic>
            <p:nvPicPr>
              <p:cNvPr id="5" name="Ink 4"/>
              <p:cNvPicPr/>
              <p:nvPr/>
            </p:nvPicPr>
            <p:blipFill>
              <a:blip r:embed="rId4"/>
              <a:stretch>
                <a:fillRect/>
              </a:stretch>
            </p:blipFill>
            <p:spPr>
              <a:xfrm>
                <a:off x="211320" y="1763280"/>
                <a:ext cx="6145560" cy="4446360"/>
              </a:xfrm>
              <a:prstGeom prst="rect">
                <a:avLst/>
              </a:prstGeom>
            </p:spPr>
          </p:pic>
        </mc:Fallback>
      </mc:AlternateContent>
    </p:spTree>
    <p:extLst>
      <p:ext uri="{BB962C8B-B14F-4D97-AF65-F5344CB8AC3E}">
        <p14:creationId xmlns:p14="http://schemas.microsoft.com/office/powerpoint/2010/main" val="214434636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5" name="Picture 4"/>
          <p:cNvPicPr>
            <a:picLocks noChangeAspect="1"/>
          </p:cNvPicPr>
          <p:nvPr/>
        </p:nvPicPr>
        <p:blipFill>
          <a:blip r:embed="rId2"/>
          <a:stretch>
            <a:fillRect/>
          </a:stretch>
        </p:blipFill>
        <p:spPr>
          <a:xfrm>
            <a:off x="3396874" y="2562229"/>
            <a:ext cx="3021373" cy="2696763"/>
          </a:xfrm>
          <a:prstGeom prst="rect">
            <a:avLst/>
          </a:prstGeom>
        </p:spPr>
      </p:pic>
    </p:spTree>
    <p:extLst>
      <p:ext uri="{BB962C8B-B14F-4D97-AF65-F5344CB8AC3E}">
        <p14:creationId xmlns:p14="http://schemas.microsoft.com/office/powerpoint/2010/main" val="9495304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a:t>
            </a:r>
            <a:r>
              <a:rPr lang="en-US" dirty="0" smtClean="0"/>
              <a:t>19, </a:t>
            </a:r>
            <a:r>
              <a:rPr lang="en-US" dirty="0"/>
              <a:t>10, 12, 11, </a:t>
            </a:r>
            <a:r>
              <a:rPr lang="en-US" dirty="0" smtClean="0"/>
              <a:t>13, 26</a:t>
            </a:r>
            <a:r>
              <a:rPr lang="en-US" dirty="0"/>
              <a:t>,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016580993"/>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3280" y="1589040"/>
              <a:ext cx="7291800" cy="4876560"/>
            </p14:xfrm>
          </p:contentPart>
        </mc:Choice>
        <mc:Fallback xmlns="">
          <p:pic>
            <p:nvPicPr>
              <p:cNvPr id="4" name="Ink 3"/>
              <p:cNvPicPr/>
              <p:nvPr/>
            </p:nvPicPr>
            <p:blipFill>
              <a:blip r:embed="rId3"/>
              <a:stretch>
                <a:fillRect/>
              </a:stretch>
            </p:blipFill>
            <p:spPr>
              <a:xfrm>
                <a:off x="133920" y="1579680"/>
                <a:ext cx="7310520" cy="4895280"/>
              </a:xfrm>
              <a:prstGeom prst="rect">
                <a:avLst/>
              </a:prstGeom>
            </p:spPr>
          </p:pic>
        </mc:Fallback>
      </mc:AlternateContent>
    </p:spTree>
    <p:extLst>
      <p:ext uri="{BB962C8B-B14F-4D97-AF65-F5344CB8AC3E}">
        <p14:creationId xmlns:p14="http://schemas.microsoft.com/office/powerpoint/2010/main" val="28458220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5</a:t>
            </a:r>
            <a:endParaRPr lang="en-US" dirty="0"/>
          </a:p>
        </p:txBody>
      </p:sp>
      <p:pic>
        <p:nvPicPr>
          <p:cNvPr id="4" name="Picture 3"/>
          <p:cNvPicPr>
            <a:picLocks noChangeAspect="1"/>
          </p:cNvPicPr>
          <p:nvPr/>
        </p:nvPicPr>
        <p:blipFill>
          <a:blip r:embed="rId2"/>
          <a:stretch>
            <a:fillRect/>
          </a:stretch>
        </p:blipFill>
        <p:spPr>
          <a:xfrm>
            <a:off x="3316789" y="2743199"/>
            <a:ext cx="3192983" cy="2823547"/>
          </a:xfrm>
          <a:prstGeom prst="rect">
            <a:avLst/>
          </a:prstGeom>
        </p:spPr>
      </p:pic>
    </p:spTree>
    <p:extLst>
      <p:ext uri="{BB962C8B-B14F-4D97-AF65-F5344CB8AC3E}">
        <p14:creationId xmlns:p14="http://schemas.microsoft.com/office/powerpoint/2010/main" val="67202966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4" name="Picture 3"/>
          <p:cNvPicPr>
            <a:picLocks noChangeAspect="1"/>
          </p:cNvPicPr>
          <p:nvPr/>
        </p:nvPicPr>
        <p:blipFill>
          <a:blip r:embed="rId2"/>
          <a:stretch>
            <a:fillRect/>
          </a:stretch>
        </p:blipFill>
        <p:spPr>
          <a:xfrm>
            <a:off x="3316789" y="2743199"/>
            <a:ext cx="3192983" cy="282354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867560" y="2585160"/>
              <a:ext cx="2503080" cy="2639520"/>
            </p14:xfrm>
          </p:contentPart>
        </mc:Choice>
        <mc:Fallback xmlns="">
          <p:pic>
            <p:nvPicPr>
              <p:cNvPr id="5" name="Ink 4"/>
              <p:cNvPicPr/>
              <p:nvPr/>
            </p:nvPicPr>
            <p:blipFill>
              <a:blip r:embed="rId4"/>
              <a:stretch>
                <a:fillRect/>
              </a:stretch>
            </p:blipFill>
            <p:spPr>
              <a:xfrm>
                <a:off x="4858200" y="2575800"/>
                <a:ext cx="2521800" cy="2658240"/>
              </a:xfrm>
              <a:prstGeom prst="rect">
                <a:avLst/>
              </a:prstGeom>
            </p:spPr>
          </p:pic>
        </mc:Fallback>
      </mc:AlternateContent>
    </p:spTree>
    <p:extLst>
      <p:ext uri="{BB962C8B-B14F-4D97-AF65-F5344CB8AC3E}">
        <p14:creationId xmlns:p14="http://schemas.microsoft.com/office/powerpoint/2010/main" val="37370728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5" name="Picture 4"/>
          <p:cNvPicPr>
            <a:picLocks noChangeAspect="1"/>
          </p:cNvPicPr>
          <p:nvPr/>
        </p:nvPicPr>
        <p:blipFill>
          <a:blip r:embed="rId2"/>
          <a:stretch>
            <a:fillRect/>
          </a:stretch>
        </p:blipFill>
        <p:spPr>
          <a:xfrm>
            <a:off x="3134997" y="2651664"/>
            <a:ext cx="3317572" cy="298302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348960" y="4191120"/>
              <a:ext cx="340560" cy="1136160"/>
            </p14:xfrm>
          </p:contentPart>
        </mc:Choice>
        <mc:Fallback xmlns="">
          <p:pic>
            <p:nvPicPr>
              <p:cNvPr id="4" name="Ink 3"/>
              <p:cNvPicPr/>
              <p:nvPr/>
            </p:nvPicPr>
            <p:blipFill>
              <a:blip r:embed="rId4"/>
              <a:stretch>
                <a:fillRect/>
              </a:stretch>
            </p:blipFill>
            <p:spPr>
              <a:xfrm>
                <a:off x="6339600" y="4181760"/>
                <a:ext cx="359280" cy="1154880"/>
              </a:xfrm>
              <a:prstGeom prst="rect">
                <a:avLst/>
              </a:prstGeom>
            </p:spPr>
          </p:pic>
        </mc:Fallback>
      </mc:AlternateContent>
    </p:spTree>
    <p:extLst>
      <p:ext uri="{BB962C8B-B14F-4D97-AF65-F5344CB8AC3E}">
        <p14:creationId xmlns:p14="http://schemas.microsoft.com/office/powerpoint/2010/main" val="385232487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4" name="Picture 3"/>
          <p:cNvPicPr>
            <a:picLocks noChangeAspect="1"/>
          </p:cNvPicPr>
          <p:nvPr/>
        </p:nvPicPr>
        <p:blipFill>
          <a:blip r:embed="rId2"/>
          <a:stretch>
            <a:fillRect/>
          </a:stretch>
        </p:blipFill>
        <p:spPr>
          <a:xfrm>
            <a:off x="3068978" y="2467548"/>
            <a:ext cx="3314946" cy="2745963"/>
          </a:xfrm>
          <a:prstGeom prst="rect">
            <a:avLst/>
          </a:prstGeom>
        </p:spPr>
      </p:pic>
    </p:spTree>
    <p:extLst>
      <p:ext uri="{BB962C8B-B14F-4D97-AF65-F5344CB8AC3E}">
        <p14:creationId xmlns:p14="http://schemas.microsoft.com/office/powerpoint/2010/main" val="9264137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21</a:t>
            </a:r>
            <a:endParaRPr lang="en-US" dirty="0"/>
          </a:p>
        </p:txBody>
      </p:sp>
      <p:pic>
        <p:nvPicPr>
          <p:cNvPr id="5" name="Picture 4"/>
          <p:cNvPicPr>
            <a:picLocks noChangeAspect="1"/>
          </p:cNvPicPr>
          <p:nvPr/>
        </p:nvPicPr>
        <p:blipFill>
          <a:blip r:embed="rId2"/>
          <a:stretch>
            <a:fillRect/>
          </a:stretch>
        </p:blipFill>
        <p:spPr>
          <a:xfrm>
            <a:off x="3260952" y="2488471"/>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596760" y="4825800"/>
              <a:ext cx="1985760" cy="118800"/>
            </p14:xfrm>
          </p:contentPart>
        </mc:Choice>
        <mc:Fallback xmlns="">
          <p:pic>
            <p:nvPicPr>
              <p:cNvPr id="4" name="Ink 3"/>
              <p:cNvPicPr/>
              <p:nvPr/>
            </p:nvPicPr>
            <p:blipFill>
              <a:blip r:embed="rId4"/>
              <a:stretch>
                <a:fillRect/>
              </a:stretch>
            </p:blipFill>
            <p:spPr>
              <a:xfrm>
                <a:off x="3587400" y="4816440"/>
                <a:ext cx="2004480" cy="137520"/>
              </a:xfrm>
              <a:prstGeom prst="rect">
                <a:avLst/>
              </a:prstGeom>
            </p:spPr>
          </p:pic>
        </mc:Fallback>
      </mc:AlternateContent>
    </p:spTree>
    <p:extLst>
      <p:ext uri="{BB962C8B-B14F-4D97-AF65-F5344CB8AC3E}">
        <p14:creationId xmlns:p14="http://schemas.microsoft.com/office/powerpoint/2010/main" val="31126678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a:t>
            </a:r>
            <a:endParaRPr lang="en-US" dirty="0"/>
          </a:p>
        </p:txBody>
      </p:sp>
      <p:sp>
        <p:nvSpPr>
          <p:cNvPr id="3" name="Content Placeholder 2"/>
          <p:cNvSpPr>
            <a:spLocks noGrp="1"/>
          </p:cNvSpPr>
          <p:nvPr>
            <p:ph idx="1"/>
          </p:nvPr>
        </p:nvSpPr>
        <p:spPr/>
        <p:txBody>
          <a:bodyPr/>
          <a:lstStyle/>
          <a:p>
            <a:r>
              <a:rPr lang="en-US" dirty="0" smtClean="0"/>
              <a:t>Remove the root</a:t>
            </a:r>
          </a:p>
          <a:p>
            <a:r>
              <a:rPr lang="en-US" dirty="0" smtClean="0"/>
              <a:t>Fill it with the last filled position</a:t>
            </a:r>
          </a:p>
          <a:p>
            <a:r>
              <a:rPr lang="en-US" dirty="0" smtClean="0"/>
              <a:t>Swap down if necessary to maintain priority/order</a:t>
            </a:r>
            <a:endParaRPr lang="en-US" dirty="0"/>
          </a:p>
        </p:txBody>
      </p:sp>
    </p:spTree>
    <p:extLst>
      <p:ext uri="{BB962C8B-B14F-4D97-AF65-F5344CB8AC3E}">
        <p14:creationId xmlns:p14="http://schemas.microsoft.com/office/powerpoint/2010/main" val="31110459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4" name="Picture 3"/>
          <p:cNvPicPr>
            <a:picLocks noChangeAspect="1"/>
          </p:cNvPicPr>
          <p:nvPr/>
        </p:nvPicPr>
        <p:blipFill>
          <a:blip r:embed="rId2"/>
          <a:stretch>
            <a:fillRect/>
          </a:stretch>
        </p:blipFill>
        <p:spPr>
          <a:xfrm>
            <a:off x="3089449" y="2105700"/>
            <a:ext cx="3363120" cy="295350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843440" y="2319480"/>
              <a:ext cx="1415880" cy="2665440"/>
            </p14:xfrm>
          </p:contentPart>
        </mc:Choice>
        <mc:Fallback xmlns="">
          <p:pic>
            <p:nvPicPr>
              <p:cNvPr id="3" name="Ink 2"/>
              <p:cNvPicPr/>
              <p:nvPr/>
            </p:nvPicPr>
            <p:blipFill>
              <a:blip r:embed="rId4"/>
              <a:stretch>
                <a:fillRect/>
              </a:stretch>
            </p:blipFill>
            <p:spPr>
              <a:xfrm>
                <a:off x="4834080" y="2310120"/>
                <a:ext cx="1434600" cy="2684160"/>
              </a:xfrm>
              <a:prstGeom prst="rect">
                <a:avLst/>
              </a:prstGeom>
            </p:spPr>
          </p:pic>
        </mc:Fallback>
      </mc:AlternateContent>
    </p:spTree>
    <p:extLst>
      <p:ext uri="{BB962C8B-B14F-4D97-AF65-F5344CB8AC3E}">
        <p14:creationId xmlns:p14="http://schemas.microsoft.com/office/powerpoint/2010/main" val="102270258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3" name="Picture 2"/>
          <p:cNvPicPr>
            <a:picLocks noChangeAspect="1"/>
          </p:cNvPicPr>
          <p:nvPr/>
        </p:nvPicPr>
        <p:blipFill>
          <a:blip r:embed="rId2"/>
          <a:stretch>
            <a:fillRect/>
          </a:stretch>
        </p:blipFill>
        <p:spPr>
          <a:xfrm>
            <a:off x="3188530" y="2331837"/>
            <a:ext cx="3012343" cy="2593962"/>
          </a:xfrm>
          <a:prstGeom prst="rect">
            <a:avLst/>
          </a:prstGeom>
        </p:spPr>
      </p:pic>
    </p:spTree>
    <p:extLst>
      <p:ext uri="{BB962C8B-B14F-4D97-AF65-F5344CB8AC3E}">
        <p14:creationId xmlns:p14="http://schemas.microsoft.com/office/powerpoint/2010/main" val="36268914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pic>
        <p:nvPicPr>
          <p:cNvPr id="3" name="Picture 2"/>
          <p:cNvPicPr>
            <a:picLocks noChangeAspect="1"/>
          </p:cNvPicPr>
          <p:nvPr/>
        </p:nvPicPr>
        <p:blipFill>
          <a:blip r:embed="rId2"/>
          <a:stretch>
            <a:fillRect/>
          </a:stretch>
        </p:blipFill>
        <p:spPr>
          <a:xfrm>
            <a:off x="3117365" y="2354111"/>
            <a:ext cx="2969099" cy="2726724"/>
          </a:xfrm>
          <a:prstGeom prst="rect">
            <a:avLst/>
          </a:prstGeom>
        </p:spPr>
      </p:pic>
    </p:spTree>
    <p:extLst>
      <p:ext uri="{BB962C8B-B14F-4D97-AF65-F5344CB8AC3E}">
        <p14:creationId xmlns:p14="http://schemas.microsoft.com/office/powerpoint/2010/main" val="5902239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5" name="Picture 4"/>
          <p:cNvPicPr>
            <a:picLocks noChangeAspect="1"/>
          </p:cNvPicPr>
          <p:nvPr/>
        </p:nvPicPr>
        <p:blipFill>
          <a:blip r:embed="rId2"/>
          <a:stretch>
            <a:fillRect/>
          </a:stretch>
        </p:blipFill>
        <p:spPr>
          <a:xfrm>
            <a:off x="3117365" y="2354111"/>
            <a:ext cx="2969099" cy="272672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71920" y="2535840"/>
              <a:ext cx="3201120" cy="2745360"/>
            </p14:xfrm>
          </p:contentPart>
        </mc:Choice>
        <mc:Fallback xmlns="">
          <p:pic>
            <p:nvPicPr>
              <p:cNvPr id="3" name="Ink 2"/>
              <p:cNvPicPr/>
              <p:nvPr/>
            </p:nvPicPr>
            <p:blipFill>
              <a:blip r:embed="rId4"/>
              <a:stretch>
                <a:fillRect/>
              </a:stretch>
            </p:blipFill>
            <p:spPr>
              <a:xfrm>
                <a:off x="2662560" y="2526480"/>
                <a:ext cx="3219840" cy="2764080"/>
              </a:xfrm>
              <a:prstGeom prst="rect">
                <a:avLst/>
              </a:prstGeom>
            </p:spPr>
          </p:pic>
        </mc:Fallback>
      </mc:AlternateContent>
    </p:spTree>
    <p:extLst>
      <p:ext uri="{BB962C8B-B14F-4D97-AF65-F5344CB8AC3E}">
        <p14:creationId xmlns:p14="http://schemas.microsoft.com/office/powerpoint/2010/main" val="38778300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sz="half" idx="1"/>
          </p:nvPr>
        </p:nvSpPr>
        <p:spPr/>
        <p:txBody>
          <a:bodyPr/>
          <a:lstStyle/>
          <a:p>
            <a:r>
              <a:rPr lang="en-US" dirty="0" smtClean="0"/>
              <a:t>Linear probe</a:t>
            </a:r>
            <a:endParaRPr lang="en-US" dirty="0"/>
          </a:p>
          <a:p>
            <a:r>
              <a:rPr lang="en-US" dirty="0"/>
              <a:t>Insert </a:t>
            </a:r>
            <a:r>
              <a:rPr lang="en-US" dirty="0" smtClean="0"/>
              <a:t>19, </a:t>
            </a:r>
            <a:r>
              <a:rPr lang="en-US" dirty="0"/>
              <a:t>10, 12, 11, </a:t>
            </a:r>
            <a:r>
              <a:rPr lang="en-US" dirty="0" smtClean="0"/>
              <a:t>13, 26</a:t>
            </a:r>
            <a:r>
              <a:rPr lang="en-US" dirty="0"/>
              <a:t>, 14, </a:t>
            </a:r>
            <a:r>
              <a:rPr lang="en-US" dirty="0" smtClean="0"/>
              <a:t>24</a:t>
            </a:r>
          </a:p>
          <a:p>
            <a:r>
              <a:rPr lang="en-US" dirty="0" smtClean="0"/>
              <a:t>How many probes?</a:t>
            </a:r>
          </a:p>
          <a:p>
            <a:pPr lvl="1"/>
            <a:r>
              <a:rPr lang="en-US" dirty="0" smtClean="0"/>
              <a:t>15</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40659399"/>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26</a:t>
                      </a:r>
                      <a:endParaRPr lang="en-US" dirty="0"/>
                    </a:p>
                  </a:txBody>
                  <a:tcPr/>
                </a:tc>
              </a:tr>
              <a:tr h="370840">
                <a:tc>
                  <a:txBody>
                    <a:bodyPr/>
                    <a:lstStyle/>
                    <a:p>
                      <a:r>
                        <a:rPr lang="en-US" dirty="0" smtClean="0"/>
                        <a:t>2</a:t>
                      </a:r>
                      <a:endParaRPr lang="en-US" dirty="0"/>
                    </a:p>
                  </a:txBody>
                  <a:tcPr/>
                </a:tc>
                <a:tc>
                  <a:txBody>
                    <a:bodyPr/>
                    <a:lstStyle/>
                    <a:p>
                      <a:r>
                        <a:rPr lang="en-US" dirty="0" smtClean="0"/>
                        <a:t>14</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062840" y="1730160"/>
              <a:ext cx="990360" cy="4808520"/>
            </p14:xfrm>
          </p:contentPart>
        </mc:Choice>
        <mc:Fallback xmlns="">
          <p:pic>
            <p:nvPicPr>
              <p:cNvPr id="4" name="Ink 3"/>
              <p:cNvPicPr/>
              <p:nvPr/>
            </p:nvPicPr>
            <p:blipFill>
              <a:blip r:embed="rId3"/>
              <a:stretch>
                <a:fillRect/>
              </a:stretch>
            </p:blipFill>
            <p:spPr>
              <a:xfrm>
                <a:off x="7053480" y="1720800"/>
                <a:ext cx="1009080" cy="4827240"/>
              </a:xfrm>
              <a:prstGeom prst="rect">
                <a:avLst/>
              </a:prstGeom>
            </p:spPr>
          </p:pic>
        </mc:Fallback>
      </mc:AlternateContent>
    </p:spTree>
    <p:extLst>
      <p:ext uri="{BB962C8B-B14F-4D97-AF65-F5344CB8AC3E}">
        <p14:creationId xmlns:p14="http://schemas.microsoft.com/office/powerpoint/2010/main" val="130949785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2675063" y="2668763"/>
            <a:ext cx="3903353" cy="3171474"/>
          </a:xfrm>
          <a:prstGeom prst="rect">
            <a:avLst/>
          </a:prstGeom>
        </p:spPr>
      </p:pic>
    </p:spTree>
    <p:extLst>
      <p:ext uri="{BB962C8B-B14F-4D97-AF65-F5344CB8AC3E}">
        <p14:creationId xmlns:p14="http://schemas.microsoft.com/office/powerpoint/2010/main" val="380212943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3161870" y="2526441"/>
            <a:ext cx="3084765" cy="2488377"/>
          </a:xfrm>
          <a:prstGeom prst="rect">
            <a:avLst/>
          </a:prstGeom>
        </p:spPr>
      </p:pic>
    </p:spTree>
    <p:extLst>
      <p:ext uri="{BB962C8B-B14F-4D97-AF65-F5344CB8AC3E}">
        <p14:creationId xmlns:p14="http://schemas.microsoft.com/office/powerpoint/2010/main" val="26194324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Again</a:t>
            </a:r>
            <a:endParaRPr lang="en-US" dirty="0"/>
          </a:p>
        </p:txBody>
      </p:sp>
      <p:pic>
        <p:nvPicPr>
          <p:cNvPr id="3" name="Picture 2"/>
          <p:cNvPicPr>
            <a:picLocks noChangeAspect="1"/>
          </p:cNvPicPr>
          <p:nvPr/>
        </p:nvPicPr>
        <p:blipFill>
          <a:blip r:embed="rId2"/>
          <a:stretch>
            <a:fillRect/>
          </a:stretch>
        </p:blipFill>
        <p:spPr>
          <a:xfrm>
            <a:off x="2818648" y="2353289"/>
            <a:ext cx="3485191" cy="2904326"/>
          </a:xfrm>
          <a:prstGeom prst="rect">
            <a:avLst/>
          </a:prstGeom>
        </p:spPr>
      </p:pic>
    </p:spTree>
    <p:extLst>
      <p:ext uri="{BB962C8B-B14F-4D97-AF65-F5344CB8AC3E}">
        <p14:creationId xmlns:p14="http://schemas.microsoft.com/office/powerpoint/2010/main" val="172395402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Heap</a:t>
            </a:r>
            <a:endParaRPr lang="en-US" dirty="0"/>
          </a:p>
        </p:txBody>
      </p:sp>
      <p:sp>
        <p:nvSpPr>
          <p:cNvPr id="3" name="Content Placeholder 2"/>
          <p:cNvSpPr>
            <a:spLocks noGrp="1"/>
          </p:cNvSpPr>
          <p:nvPr>
            <p:ph idx="1"/>
          </p:nvPr>
        </p:nvSpPr>
        <p:spPr/>
        <p:txBody>
          <a:bodyPr/>
          <a:lstStyle/>
          <a:p>
            <a:r>
              <a:rPr lang="en-US" dirty="0" smtClean="0"/>
              <a:t>Create your heap through a series of insertions</a:t>
            </a:r>
          </a:p>
          <a:p>
            <a:r>
              <a:rPr lang="en-US" dirty="0" smtClean="0"/>
              <a:t>You would expect an insertion to be log n average, but on average it is usually less.  Experiments suggest that on average an element swaps to move up 1.6 levels.</a:t>
            </a:r>
          </a:p>
        </p:txBody>
      </p:sp>
    </p:spTree>
    <p:extLst>
      <p:ext uri="{BB962C8B-B14F-4D97-AF65-F5344CB8AC3E}">
        <p14:creationId xmlns:p14="http://schemas.microsoft.com/office/powerpoint/2010/main" val="32814381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a:t>To be more efficient, we don’t want to use pointers</a:t>
            </a:r>
          </a:p>
          <a:p>
            <a:pPr lvl="1"/>
            <a:r>
              <a:rPr lang="en-US" dirty="0"/>
              <a:t>They are complete, so we can store them in an array </a:t>
            </a:r>
          </a:p>
          <a:p>
            <a:pPr lvl="0"/>
            <a:r>
              <a:rPr lang="en-US" dirty="0"/>
              <a:t>This is </a:t>
            </a:r>
            <a:r>
              <a:rPr lang="en-US" i="1" dirty="0"/>
              <a:t>an implicit data structure</a:t>
            </a:r>
            <a:r>
              <a:rPr lang="en-US" dirty="0"/>
              <a:t> </a:t>
            </a:r>
            <a:r>
              <a:rPr lang="en-US" dirty="0" smtClean="0"/>
              <a:t>because there is no special </a:t>
            </a:r>
            <a:r>
              <a:rPr lang="en-US" dirty="0"/>
              <a:t>structure </a:t>
            </a:r>
            <a:r>
              <a:rPr lang="en-US" dirty="0" smtClean="0"/>
              <a:t>needed for a heap.  </a:t>
            </a:r>
            <a:r>
              <a:rPr lang="en-US" dirty="0"/>
              <a:t>Thus, no space overhead</a:t>
            </a:r>
            <a:r>
              <a:rPr lang="en-US" dirty="0" smtClean="0"/>
              <a:t>.</a:t>
            </a:r>
            <a:endParaRPr lang="en-US" dirty="0"/>
          </a:p>
        </p:txBody>
      </p:sp>
    </p:spTree>
    <p:extLst>
      <p:ext uri="{BB962C8B-B14F-4D97-AF65-F5344CB8AC3E}">
        <p14:creationId xmlns:p14="http://schemas.microsoft.com/office/powerpoint/2010/main" val="352608246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Heaps are stored as an array</a:t>
            </a:r>
          </a:p>
          <a:p>
            <a:r>
              <a:rPr lang="en-US" dirty="0" smtClean="0"/>
              <a:t>Root is at 0, then put in the left child and the right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73090426"/>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862880" y="1682640"/>
              <a:ext cx="2560320" cy="4262760"/>
            </p14:xfrm>
          </p:contentPart>
        </mc:Choice>
        <mc:Fallback xmlns="">
          <p:pic>
            <p:nvPicPr>
              <p:cNvPr id="4" name="Ink 3"/>
              <p:cNvPicPr/>
              <p:nvPr/>
            </p:nvPicPr>
            <p:blipFill>
              <a:blip r:embed="rId4"/>
              <a:stretch>
                <a:fillRect/>
              </a:stretch>
            </p:blipFill>
            <p:spPr>
              <a:xfrm>
                <a:off x="4853520" y="1673280"/>
                <a:ext cx="2579040" cy="4281480"/>
              </a:xfrm>
              <a:prstGeom prst="rect">
                <a:avLst/>
              </a:prstGeom>
            </p:spPr>
          </p:pic>
        </mc:Fallback>
      </mc:AlternateContent>
    </p:spTree>
    <p:extLst>
      <p:ext uri="{BB962C8B-B14F-4D97-AF65-F5344CB8AC3E}">
        <p14:creationId xmlns:p14="http://schemas.microsoft.com/office/powerpoint/2010/main" val="20009132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Heaps are stored as an array</a:t>
            </a:r>
          </a:p>
          <a:p>
            <a:r>
              <a:rPr lang="en-US" dirty="0" smtClean="0"/>
              <a:t>Root is at 0, then put in the left child and the right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678868386"/>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p:spTree>
    <p:extLst>
      <p:ext uri="{BB962C8B-B14F-4D97-AF65-F5344CB8AC3E}">
        <p14:creationId xmlns:p14="http://schemas.microsoft.com/office/powerpoint/2010/main" val="22299442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How do you find children?</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9929702"/>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884960" y="3916080"/>
              <a:ext cx="5341680" cy="2790720"/>
            </p14:xfrm>
          </p:contentPart>
        </mc:Choice>
        <mc:Fallback xmlns="">
          <p:pic>
            <p:nvPicPr>
              <p:cNvPr id="4" name="Ink 3"/>
              <p:cNvPicPr/>
              <p:nvPr/>
            </p:nvPicPr>
            <p:blipFill>
              <a:blip r:embed="rId4"/>
              <a:stretch>
                <a:fillRect/>
              </a:stretch>
            </p:blipFill>
            <p:spPr>
              <a:xfrm>
                <a:off x="1875600" y="3906720"/>
                <a:ext cx="5360400" cy="2809440"/>
              </a:xfrm>
              <a:prstGeom prst="rect">
                <a:avLst/>
              </a:prstGeom>
            </p:spPr>
          </p:pic>
        </mc:Fallback>
      </mc:AlternateContent>
    </p:spTree>
    <p:extLst>
      <p:ext uri="{BB962C8B-B14F-4D97-AF65-F5344CB8AC3E}">
        <p14:creationId xmlns:p14="http://schemas.microsoft.com/office/powerpoint/2010/main" val="330057375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How do you find children?</a:t>
            </a:r>
          </a:p>
          <a:p>
            <a:pPr lvl="1"/>
            <a:r>
              <a:rPr lang="en-US" dirty="0" smtClean="0"/>
              <a:t>Left at 2*index +1</a:t>
            </a:r>
          </a:p>
          <a:p>
            <a:pPr lvl="1"/>
            <a:r>
              <a:rPr lang="en-US" dirty="0" smtClean="0"/>
              <a:t>Right at 2*index + 2</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04995091"/>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299932" y="3655547"/>
            <a:ext cx="2985684" cy="261788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857560" y="1870920"/>
              <a:ext cx="516600" cy="3009960"/>
            </p14:xfrm>
          </p:contentPart>
        </mc:Choice>
        <mc:Fallback xmlns="">
          <p:pic>
            <p:nvPicPr>
              <p:cNvPr id="4" name="Ink 3"/>
              <p:cNvPicPr/>
              <p:nvPr/>
            </p:nvPicPr>
            <p:blipFill>
              <a:blip r:embed="rId4"/>
              <a:stretch>
                <a:fillRect/>
              </a:stretch>
            </p:blipFill>
            <p:spPr>
              <a:xfrm>
                <a:off x="5848200" y="1861560"/>
                <a:ext cx="535320" cy="3028680"/>
              </a:xfrm>
              <a:prstGeom prst="rect">
                <a:avLst/>
              </a:prstGeom>
            </p:spPr>
          </p:pic>
        </mc:Fallback>
      </mc:AlternateContent>
    </p:spTree>
    <p:extLst>
      <p:ext uri="{BB962C8B-B14F-4D97-AF65-F5344CB8AC3E}">
        <p14:creationId xmlns:p14="http://schemas.microsoft.com/office/powerpoint/2010/main" val="136224560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Can also start the array at index 1 to simplify things (done this way in the book)</a:t>
            </a:r>
          </a:p>
          <a:p>
            <a:pPr lvl="1"/>
            <a:r>
              <a:rPr lang="en-US" dirty="0" smtClean="0"/>
              <a:t>Left at 2*index</a:t>
            </a:r>
          </a:p>
          <a:p>
            <a:pPr lvl="1"/>
            <a:r>
              <a:rPr lang="en-US" dirty="0" smtClean="0"/>
              <a:t>Right at 2*index + 1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00176304"/>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21</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3</a:t>
                      </a:r>
                      <a:endParaRPr lang="en-US" dirty="0"/>
                    </a:p>
                  </a:txBody>
                  <a:tcPr/>
                </a:tc>
                <a:tc>
                  <a:txBody>
                    <a:bodyPr/>
                    <a:lstStyle/>
                    <a:p>
                      <a:r>
                        <a:rPr lang="en-US" dirty="0" smtClean="0"/>
                        <a:t>20</a:t>
                      </a:r>
                      <a:endParaRPr lang="en-US" dirty="0"/>
                    </a:p>
                  </a:txBody>
                  <a:tcPr/>
                </a:tc>
              </a:tr>
              <a:tr h="370840">
                <a:tc>
                  <a:txBody>
                    <a:bodyPr/>
                    <a:lstStyle/>
                    <a:p>
                      <a:r>
                        <a:rPr lang="en-US" dirty="0" smtClean="0"/>
                        <a:t>4</a:t>
                      </a:r>
                      <a:endParaRPr lang="en-US" dirty="0"/>
                    </a:p>
                  </a:txBody>
                  <a:tcPr/>
                </a:tc>
                <a:tc>
                  <a:txBody>
                    <a:bodyPr/>
                    <a:lstStyle/>
                    <a:p>
                      <a:r>
                        <a:rPr lang="en-US" dirty="0" smtClean="0"/>
                        <a:t>14</a:t>
                      </a:r>
                      <a:endParaRPr lang="en-US" dirty="0"/>
                    </a:p>
                  </a:txBody>
                  <a:tcPr/>
                </a:tc>
              </a:tr>
              <a:tr h="370840">
                <a:tc>
                  <a:txBody>
                    <a:bodyPr/>
                    <a:lstStyle/>
                    <a:p>
                      <a:r>
                        <a:rPr lang="en-US" dirty="0" smtClean="0"/>
                        <a:t>5</a:t>
                      </a:r>
                      <a:endParaRPr lang="en-US" dirty="0"/>
                    </a:p>
                  </a:txBody>
                  <a:tcPr/>
                </a:tc>
                <a:tc>
                  <a:txBody>
                    <a:bodyPr/>
                    <a:lstStyle/>
                    <a:p>
                      <a:r>
                        <a:rPr lang="en-US" dirty="0" smtClean="0"/>
                        <a:t>10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spTree>
    <p:extLst>
      <p:ext uri="{BB962C8B-B14F-4D97-AF65-F5344CB8AC3E}">
        <p14:creationId xmlns:p14="http://schemas.microsoft.com/office/powerpoint/2010/main" val="24431507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a:t>
            </a:r>
            <a:r>
              <a:rPr lang="en-US" dirty="0" smtClean="0"/>
              <a:t>19, </a:t>
            </a:r>
            <a:r>
              <a:rPr lang="en-US" dirty="0"/>
              <a:t>10, 12, 11, </a:t>
            </a:r>
            <a:r>
              <a:rPr lang="en-US" dirty="0" smtClean="0"/>
              <a:t>13, </a:t>
            </a:r>
            <a:r>
              <a:rPr lang="en-US" dirty="0"/>
              <a:t>26, 14,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651624183"/>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71360" y="1638000"/>
              <a:ext cx="6976080" cy="4709520"/>
            </p14:xfrm>
          </p:contentPart>
        </mc:Choice>
        <mc:Fallback xmlns="">
          <p:pic>
            <p:nvPicPr>
              <p:cNvPr id="4" name="Ink 3"/>
              <p:cNvPicPr/>
              <p:nvPr/>
            </p:nvPicPr>
            <p:blipFill>
              <a:blip r:embed="rId3"/>
              <a:stretch>
                <a:fillRect/>
              </a:stretch>
            </p:blipFill>
            <p:spPr>
              <a:xfrm>
                <a:off x="1962000" y="1628640"/>
                <a:ext cx="6994800" cy="4728240"/>
              </a:xfrm>
              <a:prstGeom prst="rect">
                <a:avLst/>
              </a:prstGeom>
            </p:spPr>
          </p:pic>
        </mc:Fallback>
      </mc:AlternateContent>
    </p:spTree>
    <p:extLst>
      <p:ext uri="{BB962C8B-B14F-4D97-AF65-F5344CB8AC3E}">
        <p14:creationId xmlns:p14="http://schemas.microsoft.com/office/powerpoint/2010/main" val="42041081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Find a parent?</a:t>
            </a:r>
          </a:p>
          <a:p>
            <a:pPr lvl="1"/>
            <a:r>
              <a:rPr lang="en-US" dirty="0" smtClean="0"/>
              <a:t>(Index -1) / 2</a:t>
            </a:r>
          </a:p>
          <a:p>
            <a:pPr marL="457200" lvl="1" indent="0">
              <a:buNone/>
            </a:pPr>
            <a:endParaRPr lang="en-US" dirty="0"/>
          </a:p>
        </p:txBody>
      </p:sp>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graphicFrame>
        <p:nvGraphicFramePr>
          <p:cNvPr id="7" name="Content Placeholder 4"/>
          <p:cNvGraphicFramePr>
            <a:graphicFrameLocks/>
          </p:cNvGraphicFramePr>
          <p:nvPr>
            <p:extLst>
              <p:ext uri="{D42A27DB-BD31-4B8C-83A1-F6EECF244321}">
                <p14:modId xmlns:p14="http://schemas.microsoft.com/office/powerpoint/2010/main" val="3041129132"/>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r>
                        <a:rPr lang="en-US" dirty="0" smtClean="0"/>
                        <a:t>21</a:t>
                      </a:r>
                      <a:endParaRPr lang="en-US" dirty="0"/>
                    </a:p>
                  </a:txBody>
                  <a:tcPr/>
                </a:tc>
              </a:tr>
              <a:tr h="370840">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20</a:t>
                      </a:r>
                      <a:endParaRPr lang="en-US" dirty="0"/>
                    </a:p>
                  </a:txBody>
                  <a:tcPr/>
                </a:tc>
              </a:tr>
              <a:tr h="370840">
                <a:tc>
                  <a:txBody>
                    <a:bodyPr/>
                    <a:lstStyle/>
                    <a:p>
                      <a:r>
                        <a:rPr lang="en-US" dirty="0" smtClean="0"/>
                        <a:t>3</a:t>
                      </a:r>
                      <a:endParaRPr lang="en-US" dirty="0"/>
                    </a:p>
                  </a:txBody>
                  <a:tcPr/>
                </a:tc>
                <a:tc>
                  <a:txBody>
                    <a:bodyPr/>
                    <a:lstStyle/>
                    <a:p>
                      <a:r>
                        <a:rPr lang="en-US" dirty="0" smtClean="0"/>
                        <a:t>14</a:t>
                      </a:r>
                      <a:endParaRPr lang="en-US" dirty="0"/>
                    </a:p>
                  </a:txBody>
                  <a:tcPr/>
                </a:tc>
              </a:tr>
              <a:tr h="370840">
                <a:tc>
                  <a:txBody>
                    <a:bodyPr/>
                    <a:lstStyle/>
                    <a:p>
                      <a:r>
                        <a:rPr lang="en-US" dirty="0" smtClean="0"/>
                        <a:t>4</a:t>
                      </a:r>
                      <a:endParaRPr lang="en-US" dirty="0"/>
                    </a:p>
                  </a:txBody>
                  <a:tcPr/>
                </a:tc>
                <a:tc>
                  <a:txBody>
                    <a:bodyPr/>
                    <a:lstStyle/>
                    <a:p>
                      <a:r>
                        <a:rPr lang="en-US" dirty="0" smtClean="0"/>
                        <a:t>10</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3260613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sz="half" idx="1"/>
          </p:nvPr>
        </p:nvSpPr>
        <p:spPr/>
        <p:txBody>
          <a:bodyPr/>
          <a:lstStyle/>
          <a:p>
            <a:r>
              <a:rPr lang="en-US" dirty="0" smtClean="0"/>
              <a:t>Find a parent?</a:t>
            </a:r>
          </a:p>
          <a:p>
            <a:pPr lvl="1"/>
            <a:r>
              <a:rPr lang="en-US" dirty="0" smtClean="0"/>
              <a:t>Index/2</a:t>
            </a:r>
            <a:endParaRPr lang="en-US" dirty="0"/>
          </a:p>
        </p:txBody>
      </p:sp>
      <p:pic>
        <p:nvPicPr>
          <p:cNvPr id="6" name="Picture 5"/>
          <p:cNvPicPr>
            <a:picLocks noChangeAspect="1"/>
          </p:cNvPicPr>
          <p:nvPr/>
        </p:nvPicPr>
        <p:blipFill>
          <a:blip r:embed="rId2"/>
          <a:stretch>
            <a:fillRect/>
          </a:stretch>
        </p:blipFill>
        <p:spPr>
          <a:xfrm>
            <a:off x="2871969" y="4157841"/>
            <a:ext cx="2985684" cy="2617882"/>
          </a:xfrm>
          <a:prstGeom prst="rect">
            <a:avLst/>
          </a:prstGeom>
        </p:spPr>
      </p:pic>
      <p:graphicFrame>
        <p:nvGraphicFramePr>
          <p:cNvPr id="9" name="Content Placeholder 4"/>
          <p:cNvGraphicFramePr>
            <a:graphicFrameLocks/>
          </p:cNvGraphicFramePr>
          <p:nvPr>
            <p:extLst>
              <p:ext uri="{D42A27DB-BD31-4B8C-83A1-F6EECF244321}">
                <p14:modId xmlns:p14="http://schemas.microsoft.com/office/powerpoint/2010/main" val="1759876348"/>
              </p:ext>
            </p:extLst>
          </p:nvPr>
        </p:nvGraphicFramePr>
        <p:xfrm>
          <a:off x="6192699" y="1586753"/>
          <a:ext cx="2696746" cy="3708400"/>
        </p:xfrm>
        <a:graphic>
          <a:graphicData uri="http://schemas.openxmlformats.org/drawingml/2006/table">
            <a:tbl>
              <a:tblPr firstRow="1" bandRow="1">
                <a:tableStyleId>{22838BEF-8BB2-4498-84A7-C5851F593DF1}</a:tableStyleId>
              </a:tblPr>
              <a:tblGrid>
                <a:gridCol w="692060"/>
                <a:gridCol w="2004686"/>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21</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3</a:t>
                      </a:r>
                      <a:endParaRPr lang="en-US" dirty="0"/>
                    </a:p>
                  </a:txBody>
                  <a:tcPr/>
                </a:tc>
                <a:tc>
                  <a:txBody>
                    <a:bodyPr/>
                    <a:lstStyle/>
                    <a:p>
                      <a:r>
                        <a:rPr lang="en-US" dirty="0" smtClean="0"/>
                        <a:t>20</a:t>
                      </a:r>
                      <a:endParaRPr lang="en-US" dirty="0"/>
                    </a:p>
                  </a:txBody>
                  <a:tcPr/>
                </a:tc>
              </a:tr>
              <a:tr h="370840">
                <a:tc>
                  <a:txBody>
                    <a:bodyPr/>
                    <a:lstStyle/>
                    <a:p>
                      <a:r>
                        <a:rPr lang="en-US" dirty="0" smtClean="0"/>
                        <a:t>4</a:t>
                      </a:r>
                      <a:endParaRPr lang="en-US" dirty="0"/>
                    </a:p>
                  </a:txBody>
                  <a:tcPr/>
                </a:tc>
                <a:tc>
                  <a:txBody>
                    <a:bodyPr/>
                    <a:lstStyle/>
                    <a:p>
                      <a:r>
                        <a:rPr lang="en-US" dirty="0" smtClean="0"/>
                        <a:t>14</a:t>
                      </a:r>
                      <a:endParaRPr lang="en-US" dirty="0"/>
                    </a:p>
                  </a:txBody>
                  <a:tcPr/>
                </a:tc>
              </a:tr>
              <a:tr h="370840">
                <a:tc>
                  <a:txBody>
                    <a:bodyPr/>
                    <a:lstStyle/>
                    <a:p>
                      <a:r>
                        <a:rPr lang="en-US" dirty="0" smtClean="0"/>
                        <a:t>5</a:t>
                      </a:r>
                      <a:endParaRPr lang="en-US" dirty="0"/>
                    </a:p>
                  </a:txBody>
                  <a:tcPr/>
                </a:tc>
                <a:tc>
                  <a:txBody>
                    <a:bodyPr/>
                    <a:lstStyle/>
                    <a:p>
                      <a:r>
                        <a:rPr lang="en-US" dirty="0" smtClean="0"/>
                        <a:t>10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2844360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Heaps</a:t>
            </a:r>
            <a:endParaRPr lang="en-US" dirty="0"/>
          </a:p>
        </p:txBody>
      </p:sp>
      <p:sp>
        <p:nvSpPr>
          <p:cNvPr id="6" name="Content Placeholder 5"/>
          <p:cNvSpPr>
            <a:spLocks noGrp="1"/>
          </p:cNvSpPr>
          <p:nvPr>
            <p:ph idx="1"/>
          </p:nvPr>
        </p:nvSpPr>
        <p:spPr/>
        <p:txBody>
          <a:bodyPr/>
          <a:lstStyle/>
          <a:p>
            <a:r>
              <a:rPr lang="en-US" dirty="0" smtClean="0"/>
              <a:t>Within the array, there is not a lot of order, so finding a particular element is not easy</a:t>
            </a:r>
          </a:p>
          <a:p>
            <a:r>
              <a:rPr lang="en-US" dirty="0" smtClean="0"/>
              <a:t>If it is a min heap, finding the max is very expensive too</a:t>
            </a:r>
            <a:endParaRPr lang="en-US" dirty="0"/>
          </a:p>
        </p:txBody>
      </p:sp>
    </p:spTree>
    <p:extLst>
      <p:ext uri="{BB962C8B-B14F-4D97-AF65-F5344CB8AC3E}">
        <p14:creationId xmlns:p14="http://schemas.microsoft.com/office/powerpoint/2010/main" val="229850356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-Heaps</a:t>
            </a:r>
            <a:endParaRPr lang="en-US" dirty="0"/>
          </a:p>
        </p:txBody>
      </p:sp>
      <p:sp>
        <p:nvSpPr>
          <p:cNvPr id="3" name="Content Placeholder 2"/>
          <p:cNvSpPr>
            <a:spLocks noGrp="1"/>
          </p:cNvSpPr>
          <p:nvPr>
            <p:ph idx="1"/>
          </p:nvPr>
        </p:nvSpPr>
        <p:spPr/>
        <p:txBody>
          <a:bodyPr/>
          <a:lstStyle/>
          <a:p>
            <a:r>
              <a:rPr lang="en-US" dirty="0" smtClean="0"/>
              <a:t>A heap with d kids</a:t>
            </a:r>
          </a:p>
          <a:p>
            <a:r>
              <a:rPr lang="en-US" dirty="0" smtClean="0"/>
              <a:t>Shallow depth, more bushy</a:t>
            </a:r>
          </a:p>
          <a:p>
            <a:pPr lvl="1"/>
            <a:r>
              <a:rPr lang="en-US" dirty="0" smtClean="0"/>
              <a:t>Good for insertion</a:t>
            </a:r>
          </a:p>
          <a:p>
            <a:pPr lvl="1"/>
            <a:r>
              <a:rPr lang="en-US" dirty="0" smtClean="0"/>
              <a:t>Bad for deletion, have to look at d kids</a:t>
            </a:r>
            <a:endParaRPr lang="en-US" dirty="0"/>
          </a:p>
        </p:txBody>
      </p:sp>
    </p:spTree>
    <p:extLst>
      <p:ext uri="{BB962C8B-B14F-4D97-AF65-F5344CB8AC3E}">
        <p14:creationId xmlns:p14="http://schemas.microsoft.com/office/powerpoint/2010/main" val="37963867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Heaps</a:t>
            </a:r>
            <a:endParaRPr lang="en-US" dirty="0"/>
          </a:p>
        </p:txBody>
      </p:sp>
      <p:sp>
        <p:nvSpPr>
          <p:cNvPr id="3" name="Content Placeholder 2"/>
          <p:cNvSpPr>
            <a:spLocks noGrp="1"/>
          </p:cNvSpPr>
          <p:nvPr>
            <p:ph idx="1"/>
          </p:nvPr>
        </p:nvSpPr>
        <p:spPr/>
        <p:txBody>
          <a:bodyPr/>
          <a:lstStyle/>
          <a:p>
            <a:r>
              <a:rPr lang="en-US" dirty="0" smtClean="0"/>
              <a:t>For the ones we have talked about so far, it is really expensive</a:t>
            </a:r>
            <a:endParaRPr lang="en-US" dirty="0"/>
          </a:p>
          <a:p>
            <a:r>
              <a:rPr lang="en-US" dirty="0" smtClean="0"/>
              <a:t>Why?</a:t>
            </a:r>
          </a:p>
        </p:txBody>
      </p:sp>
    </p:spTree>
    <p:extLst>
      <p:ext uri="{BB962C8B-B14F-4D97-AF65-F5344CB8AC3E}">
        <p14:creationId xmlns:p14="http://schemas.microsoft.com/office/powerpoint/2010/main" val="42749499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Leftist Heaps</a:t>
            </a:r>
            <a:endParaRPr lang="en-US" dirty="0"/>
          </a:p>
        </p:txBody>
      </p:sp>
      <p:sp>
        <p:nvSpPr>
          <p:cNvPr id="3" name="Subtitle 2"/>
          <p:cNvSpPr>
            <a:spLocks noGrp="1"/>
          </p:cNvSpPr>
          <p:nvPr>
            <p:ph type="subTitle" idx="1"/>
          </p:nvPr>
        </p:nvSpPr>
        <p:spPr/>
        <p:txBody>
          <a:bodyPr/>
          <a:lstStyle/>
          <a:p>
            <a:r>
              <a:rPr lang="en-US" dirty="0" smtClean="0"/>
              <a:t>6.6</a:t>
            </a:r>
            <a:endParaRPr lang="en-US" dirty="0"/>
          </a:p>
        </p:txBody>
      </p:sp>
    </p:spTree>
    <p:extLst>
      <p:ext uri="{BB962C8B-B14F-4D97-AF65-F5344CB8AC3E}">
        <p14:creationId xmlns:p14="http://schemas.microsoft.com/office/powerpoint/2010/main" val="155800350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It is a heap, but not a complete heap</a:t>
            </a:r>
          </a:p>
          <a:p>
            <a:r>
              <a:rPr lang="en-US" dirty="0" smtClean="0"/>
              <a:t>What is complete</a:t>
            </a:r>
            <a:r>
              <a:rPr lang="en-US" dirty="0" smtClean="0"/>
              <a:t>?</a:t>
            </a:r>
          </a:p>
          <a:p>
            <a:pPr lvl="1"/>
            <a:r>
              <a:rPr lang="en-US" dirty="0" smtClean="0"/>
              <a:t>All levels must be full but last, last must be filled from left to right</a:t>
            </a:r>
          </a:p>
          <a:p>
            <a:pPr lvl="1"/>
            <a:r>
              <a:rPr lang="en-US" dirty="0" smtClean="0"/>
              <a:t>This red drawing is leftist, not complete</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666551" y="3331072"/>
              <a:ext cx="4259160" cy="3096000"/>
            </p14:xfrm>
          </p:contentPart>
        </mc:Choice>
        <mc:Fallback>
          <p:pic>
            <p:nvPicPr>
              <p:cNvPr id="4" name="Ink 3"/>
              <p:cNvPicPr/>
              <p:nvPr/>
            </p:nvPicPr>
            <p:blipFill>
              <a:blip r:embed="rId3"/>
              <a:stretch>
                <a:fillRect/>
              </a:stretch>
            </p:blipFill>
            <p:spPr>
              <a:xfrm>
                <a:off x="4666551" y="3331072"/>
                <a:ext cx="4259160" cy="3096000"/>
              </a:xfrm>
              <a:prstGeom prst="rect">
                <a:avLst/>
              </a:prstGeom>
            </p:spPr>
          </p:pic>
        </mc:Fallback>
      </mc:AlternateContent>
    </p:spTree>
    <p:extLst>
      <p:ext uri="{BB962C8B-B14F-4D97-AF65-F5344CB8AC3E}">
        <p14:creationId xmlns:p14="http://schemas.microsoft.com/office/powerpoint/2010/main" val="198739414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Path Length</a:t>
            </a:r>
            <a:endParaRPr lang="en-US" dirty="0"/>
          </a:p>
        </p:txBody>
      </p:sp>
      <p:sp>
        <p:nvSpPr>
          <p:cNvPr id="3" name="Content Placeholder 2"/>
          <p:cNvSpPr>
            <a:spLocks noGrp="1"/>
          </p:cNvSpPr>
          <p:nvPr>
            <p:ph idx="1"/>
          </p:nvPr>
        </p:nvSpPr>
        <p:spPr/>
        <p:txBody>
          <a:bodyPr/>
          <a:lstStyle/>
          <a:p>
            <a:r>
              <a:rPr lang="en-US" dirty="0" smtClean="0"/>
              <a:t>A Null path length is the shortest path length from a node to null.</a:t>
            </a:r>
            <a:endParaRPr lang="en-US" dirty="0"/>
          </a:p>
        </p:txBody>
      </p:sp>
      <p:pic>
        <p:nvPicPr>
          <p:cNvPr id="4" name="Picture 3"/>
          <p:cNvPicPr>
            <a:picLocks noChangeAspect="1"/>
          </p:cNvPicPr>
          <p:nvPr/>
        </p:nvPicPr>
        <p:blipFill>
          <a:blip r:embed="rId2"/>
          <a:stretch>
            <a:fillRect/>
          </a:stretch>
        </p:blipFill>
        <p:spPr>
          <a:xfrm>
            <a:off x="0" y="2907197"/>
            <a:ext cx="9144000" cy="359185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66040" y="2758320"/>
              <a:ext cx="8415000" cy="2979360"/>
            </p14:xfrm>
          </p:contentPart>
        </mc:Choice>
        <mc:Fallback xmlns="">
          <p:pic>
            <p:nvPicPr>
              <p:cNvPr id="5" name="Ink 4"/>
              <p:cNvPicPr/>
              <p:nvPr/>
            </p:nvPicPr>
            <p:blipFill>
              <a:blip r:embed="rId4"/>
              <a:stretch>
                <a:fillRect/>
              </a:stretch>
            </p:blipFill>
            <p:spPr>
              <a:xfrm>
                <a:off x="256680" y="2748960"/>
                <a:ext cx="8433720" cy="2998080"/>
              </a:xfrm>
              <a:prstGeom prst="rect">
                <a:avLst/>
              </a:prstGeom>
            </p:spPr>
          </p:pic>
        </mc:Fallback>
      </mc:AlternateContent>
    </p:spTree>
    <p:extLst>
      <p:ext uri="{BB962C8B-B14F-4D97-AF65-F5344CB8AC3E}">
        <p14:creationId xmlns:p14="http://schemas.microsoft.com/office/powerpoint/2010/main" val="400407026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Path Length</a:t>
            </a:r>
            <a:endParaRPr lang="en-US" dirty="0"/>
          </a:p>
        </p:txBody>
      </p:sp>
      <p:pic>
        <p:nvPicPr>
          <p:cNvPr id="6" name="Picture 5"/>
          <p:cNvPicPr>
            <a:picLocks noChangeAspect="1"/>
          </p:cNvPicPr>
          <p:nvPr/>
        </p:nvPicPr>
        <p:blipFill>
          <a:blip r:embed="rId2"/>
          <a:stretch>
            <a:fillRect/>
          </a:stretch>
        </p:blipFill>
        <p:spPr>
          <a:xfrm>
            <a:off x="0" y="2048179"/>
            <a:ext cx="9144000" cy="3529263"/>
          </a:xfrm>
          <a:prstGeom prst="rect">
            <a:avLst/>
          </a:prstGeom>
        </p:spPr>
      </p:pic>
    </p:spTree>
    <p:extLst>
      <p:ext uri="{BB962C8B-B14F-4D97-AF65-F5344CB8AC3E}">
        <p14:creationId xmlns:p14="http://schemas.microsoft.com/office/powerpoint/2010/main" val="131478700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a:xfrm>
            <a:off x="726141" y="1353735"/>
            <a:ext cx="7691719" cy="4571999"/>
          </a:xfrm>
        </p:spPr>
        <p:txBody>
          <a:bodyPr/>
          <a:lstStyle/>
          <a:p>
            <a:r>
              <a:rPr lang="en-US" dirty="0" smtClean="0"/>
              <a:t>Both sub-tress must be leftist heaps</a:t>
            </a:r>
          </a:p>
          <a:p>
            <a:r>
              <a:rPr lang="en-US" dirty="0" smtClean="0"/>
              <a:t>The null path length of the left sub-tree must be greater than or equal to the null path length of the right.</a:t>
            </a:r>
            <a:endParaRPr lang="en-US" dirty="0"/>
          </a:p>
        </p:txBody>
      </p:sp>
      <p:pic>
        <p:nvPicPr>
          <p:cNvPr id="4" name="Picture 3"/>
          <p:cNvPicPr>
            <a:picLocks noChangeAspect="1"/>
          </p:cNvPicPr>
          <p:nvPr/>
        </p:nvPicPr>
        <p:blipFill>
          <a:blip r:embed="rId2"/>
          <a:stretch>
            <a:fillRect/>
          </a:stretch>
        </p:blipFill>
        <p:spPr>
          <a:xfrm>
            <a:off x="0" y="3328737"/>
            <a:ext cx="9144000" cy="3529263"/>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32120" y="2775240"/>
              <a:ext cx="8235720" cy="1515600"/>
            </p14:xfrm>
          </p:contentPart>
        </mc:Choice>
        <mc:Fallback xmlns="">
          <p:pic>
            <p:nvPicPr>
              <p:cNvPr id="5" name="Ink 4"/>
              <p:cNvPicPr/>
              <p:nvPr/>
            </p:nvPicPr>
            <p:blipFill>
              <a:blip r:embed="rId4"/>
              <a:stretch>
                <a:fillRect/>
              </a:stretch>
            </p:blipFill>
            <p:spPr>
              <a:xfrm>
                <a:off x="122760" y="2765880"/>
                <a:ext cx="8254440" cy="1534320"/>
              </a:xfrm>
              <a:prstGeom prst="rect">
                <a:avLst/>
              </a:prstGeom>
            </p:spPr>
          </p:pic>
        </mc:Fallback>
      </mc:AlternateContent>
    </p:spTree>
    <p:extLst>
      <p:ext uri="{BB962C8B-B14F-4D97-AF65-F5344CB8AC3E}">
        <p14:creationId xmlns:p14="http://schemas.microsoft.com/office/powerpoint/2010/main" val="36482327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sz="half" idx="1"/>
          </p:nvPr>
        </p:nvSpPr>
        <p:spPr/>
        <p:txBody>
          <a:bodyPr/>
          <a:lstStyle/>
          <a:p>
            <a:r>
              <a:rPr lang="en-US" dirty="0" smtClean="0"/>
              <a:t>Quadratic probe</a:t>
            </a:r>
            <a:endParaRPr lang="en-US" dirty="0"/>
          </a:p>
          <a:p>
            <a:r>
              <a:rPr lang="en-US" dirty="0"/>
              <a:t>Insert </a:t>
            </a:r>
            <a:r>
              <a:rPr lang="en-US" dirty="0" smtClean="0"/>
              <a:t>19, </a:t>
            </a:r>
            <a:r>
              <a:rPr lang="en-US" dirty="0"/>
              <a:t>10, 12, 11, 13</a:t>
            </a:r>
            <a:r>
              <a:rPr lang="en-US" dirty="0" smtClean="0"/>
              <a:t>, </a:t>
            </a:r>
            <a:r>
              <a:rPr lang="en-US" dirty="0"/>
              <a:t>26, 14, </a:t>
            </a:r>
            <a:r>
              <a:rPr lang="en-US" dirty="0" smtClean="0"/>
              <a:t>24</a:t>
            </a:r>
          </a:p>
          <a:p>
            <a:r>
              <a:rPr lang="en-US" dirty="0" smtClean="0"/>
              <a:t>How many probes?</a:t>
            </a:r>
          </a:p>
          <a:p>
            <a:pPr lvl="1"/>
            <a:r>
              <a:rPr lang="en-US" dirty="0" smtClean="0"/>
              <a:t>13</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544688051"/>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26</a:t>
                      </a:r>
                      <a:endParaRPr lang="en-US" dirty="0"/>
                    </a:p>
                  </a:txBody>
                  <a:tcPr/>
                </a:tc>
              </a:tr>
              <a:tr h="370840">
                <a:tc>
                  <a:txBody>
                    <a:bodyPr/>
                    <a:lstStyle/>
                    <a:p>
                      <a:r>
                        <a:rPr lang="en-US" dirty="0" smtClean="0"/>
                        <a:t>2</a:t>
                      </a:r>
                      <a:endParaRPr lang="en-US" dirty="0"/>
                    </a:p>
                  </a:txBody>
                  <a:tcPr/>
                </a:tc>
                <a:tc>
                  <a:txBody>
                    <a:bodyPr/>
                    <a:lstStyle/>
                    <a:p>
                      <a:r>
                        <a:rPr lang="en-US" dirty="0" smtClean="0"/>
                        <a:t>14</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r>
                        <a:rPr lang="en-US" dirty="0" smtClean="0"/>
                        <a:t>24</a:t>
                      </a:r>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17648300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Leftist Heap</a:t>
            </a:r>
            <a:endParaRPr lang="en-US" dirty="0"/>
          </a:p>
        </p:txBody>
      </p:sp>
      <p:sp>
        <p:nvSpPr>
          <p:cNvPr id="3" name="Content Placeholder 2"/>
          <p:cNvSpPr>
            <a:spLocks noGrp="1"/>
          </p:cNvSpPr>
          <p:nvPr>
            <p:ph idx="1"/>
          </p:nvPr>
        </p:nvSpPr>
        <p:spPr/>
        <p:txBody>
          <a:bodyPr/>
          <a:lstStyle/>
          <a:p>
            <a:r>
              <a:rPr lang="en-US" dirty="0" smtClean="0"/>
              <a:t>Usually leftist heaps have more nodes in the left sub-tree, but not always.</a:t>
            </a:r>
            <a:endParaRPr lang="en-US" dirty="0"/>
          </a:p>
        </p:txBody>
      </p:sp>
      <p:pic>
        <p:nvPicPr>
          <p:cNvPr id="4" name="Picture 3"/>
          <p:cNvPicPr>
            <a:picLocks noChangeAspect="1"/>
          </p:cNvPicPr>
          <p:nvPr/>
        </p:nvPicPr>
        <p:blipFill>
          <a:blip r:embed="rId2"/>
          <a:stretch>
            <a:fillRect/>
          </a:stretch>
        </p:blipFill>
        <p:spPr>
          <a:xfrm>
            <a:off x="3263900" y="2849991"/>
            <a:ext cx="2616200" cy="3568700"/>
          </a:xfrm>
          <a:prstGeom prst="rect">
            <a:avLst/>
          </a:prstGeom>
        </p:spPr>
      </p:pic>
    </p:spTree>
    <p:extLst>
      <p:ext uri="{BB962C8B-B14F-4D97-AF65-F5344CB8AC3E}">
        <p14:creationId xmlns:p14="http://schemas.microsoft.com/office/powerpoint/2010/main" val="136313834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This is what is good about leftist heaps</a:t>
            </a:r>
          </a:p>
          <a:p>
            <a:r>
              <a:rPr lang="en-US" dirty="0" smtClean="0"/>
              <a:t>How do we do it?</a:t>
            </a:r>
            <a:endParaRPr lang="en-US" dirty="0"/>
          </a:p>
        </p:txBody>
      </p:sp>
    </p:spTree>
    <p:extLst>
      <p:ext uri="{BB962C8B-B14F-4D97-AF65-F5344CB8AC3E}">
        <p14:creationId xmlns:p14="http://schemas.microsoft.com/office/powerpoint/2010/main" val="265418642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This is what is good about leftist heaps</a:t>
            </a:r>
          </a:p>
          <a:p>
            <a:r>
              <a:rPr lang="en-US" dirty="0" smtClean="0"/>
              <a:t>How do we do it?</a:t>
            </a:r>
          </a:p>
          <a:p>
            <a:r>
              <a:rPr lang="en-US" dirty="0" smtClean="0"/>
              <a:t>Choose the smaller of the two roots (if min)</a:t>
            </a:r>
          </a:p>
          <a:p>
            <a:r>
              <a:rPr lang="en-US" dirty="0" smtClean="0"/>
              <a:t>Cut off its right tree</a:t>
            </a:r>
          </a:p>
          <a:p>
            <a:r>
              <a:rPr lang="en-US" dirty="0" smtClean="0"/>
              <a:t>The new right tree is the recursive merge of the old right and the other tree</a:t>
            </a:r>
            <a:endParaRPr lang="en-US" dirty="0"/>
          </a:p>
        </p:txBody>
      </p:sp>
    </p:spTree>
    <p:extLst>
      <p:ext uri="{BB962C8B-B14F-4D97-AF65-F5344CB8AC3E}">
        <p14:creationId xmlns:p14="http://schemas.microsoft.com/office/powerpoint/2010/main" val="160170168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6" name="Picture 5"/>
          <p:cNvPicPr>
            <a:picLocks noChangeAspect="1"/>
          </p:cNvPicPr>
          <p:nvPr/>
        </p:nvPicPr>
        <p:blipFill>
          <a:blip r:embed="rId2"/>
          <a:stretch>
            <a:fillRect/>
          </a:stretch>
        </p:blipFill>
        <p:spPr>
          <a:xfrm>
            <a:off x="2222500" y="1993900"/>
            <a:ext cx="4699000" cy="28575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252240" y="2154600"/>
              <a:ext cx="1413720" cy="1320840"/>
            </p14:xfrm>
          </p:contentPart>
        </mc:Choice>
        <mc:Fallback xmlns="">
          <p:pic>
            <p:nvPicPr>
              <p:cNvPr id="3" name="Ink 2"/>
              <p:cNvPicPr/>
              <p:nvPr/>
            </p:nvPicPr>
            <p:blipFill>
              <a:blip r:embed="rId4"/>
              <a:stretch>
                <a:fillRect/>
              </a:stretch>
            </p:blipFill>
            <p:spPr>
              <a:xfrm>
                <a:off x="3242880" y="2145240"/>
                <a:ext cx="1432440" cy="1339560"/>
              </a:xfrm>
              <a:prstGeom prst="rect">
                <a:avLst/>
              </a:prstGeom>
            </p:spPr>
          </p:pic>
        </mc:Fallback>
      </mc:AlternateContent>
    </p:spTree>
    <p:extLst>
      <p:ext uri="{BB962C8B-B14F-4D97-AF65-F5344CB8AC3E}">
        <p14:creationId xmlns:p14="http://schemas.microsoft.com/office/powerpoint/2010/main" val="217143675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5" name="Picture 4"/>
          <p:cNvPicPr>
            <a:picLocks noChangeAspect="1"/>
          </p:cNvPicPr>
          <p:nvPr/>
        </p:nvPicPr>
        <p:blipFill>
          <a:blip r:embed="rId2"/>
          <a:stretch>
            <a:fillRect/>
          </a:stretch>
        </p:blipFill>
        <p:spPr>
          <a:xfrm>
            <a:off x="2273300" y="1955800"/>
            <a:ext cx="4584700" cy="2933700"/>
          </a:xfrm>
          <a:prstGeom prst="rect">
            <a:avLst/>
          </a:prstGeom>
        </p:spPr>
      </p:pic>
    </p:spTree>
    <p:extLst>
      <p:ext uri="{BB962C8B-B14F-4D97-AF65-F5344CB8AC3E}">
        <p14:creationId xmlns:p14="http://schemas.microsoft.com/office/powerpoint/2010/main" val="103885398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1892300" y="1866900"/>
            <a:ext cx="5346700" cy="31242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404520" y="2185920"/>
              <a:ext cx="4021560" cy="3312000"/>
            </p14:xfrm>
          </p:contentPart>
        </mc:Choice>
        <mc:Fallback xmlns="">
          <p:pic>
            <p:nvPicPr>
              <p:cNvPr id="3" name="Ink 2"/>
              <p:cNvPicPr/>
              <p:nvPr/>
            </p:nvPicPr>
            <p:blipFill>
              <a:blip r:embed="rId4"/>
              <a:stretch>
                <a:fillRect/>
              </a:stretch>
            </p:blipFill>
            <p:spPr>
              <a:xfrm>
                <a:off x="3395160" y="2176560"/>
                <a:ext cx="4040280" cy="3330720"/>
              </a:xfrm>
              <a:prstGeom prst="rect">
                <a:avLst/>
              </a:prstGeom>
            </p:spPr>
          </p:pic>
        </mc:Fallback>
      </mc:AlternateContent>
    </p:spTree>
    <p:extLst>
      <p:ext uri="{BB962C8B-B14F-4D97-AF65-F5344CB8AC3E}">
        <p14:creationId xmlns:p14="http://schemas.microsoft.com/office/powerpoint/2010/main" val="276386546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714500" y="2197100"/>
            <a:ext cx="5702300" cy="24638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332240" y="2408040"/>
              <a:ext cx="1925640" cy="1595880"/>
            </p14:xfrm>
          </p:contentPart>
        </mc:Choice>
        <mc:Fallback xmlns="">
          <p:pic>
            <p:nvPicPr>
              <p:cNvPr id="4" name="Ink 3"/>
              <p:cNvPicPr/>
              <p:nvPr/>
            </p:nvPicPr>
            <p:blipFill>
              <a:blip r:embed="rId4"/>
              <a:stretch>
                <a:fillRect/>
              </a:stretch>
            </p:blipFill>
            <p:spPr>
              <a:xfrm>
                <a:off x="4322880" y="2398680"/>
                <a:ext cx="1944360" cy="1614600"/>
              </a:xfrm>
              <a:prstGeom prst="rect">
                <a:avLst/>
              </a:prstGeom>
            </p:spPr>
          </p:pic>
        </mc:Fallback>
      </mc:AlternateContent>
    </p:spTree>
    <p:extLst>
      <p:ext uri="{BB962C8B-B14F-4D97-AF65-F5344CB8AC3E}">
        <p14:creationId xmlns:p14="http://schemas.microsoft.com/office/powerpoint/2010/main" val="102474854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862720" y="1985040"/>
              <a:ext cx="3885480" cy="3413160"/>
            </p14:xfrm>
          </p:contentPart>
        </mc:Choice>
        <mc:Fallback xmlns="">
          <p:pic>
            <p:nvPicPr>
              <p:cNvPr id="5" name="Ink 4"/>
              <p:cNvPicPr/>
              <p:nvPr/>
            </p:nvPicPr>
            <p:blipFill>
              <a:blip r:embed="rId4"/>
              <a:stretch>
                <a:fillRect/>
              </a:stretch>
            </p:blipFill>
            <p:spPr>
              <a:xfrm>
                <a:off x="2853360" y="1975680"/>
                <a:ext cx="3904200" cy="3431880"/>
              </a:xfrm>
              <a:prstGeom prst="rect">
                <a:avLst/>
              </a:prstGeom>
            </p:spPr>
          </p:pic>
        </mc:Fallback>
      </mc:AlternateContent>
    </p:spTree>
    <p:extLst>
      <p:ext uri="{BB962C8B-B14F-4D97-AF65-F5344CB8AC3E}">
        <p14:creationId xmlns:p14="http://schemas.microsoft.com/office/powerpoint/2010/main" val="255044073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2870200" y="1384300"/>
            <a:ext cx="3403600" cy="4076700"/>
          </a:xfrm>
          <a:prstGeom prst="rect">
            <a:avLst/>
          </a:prstGeom>
        </p:spPr>
      </p:pic>
    </p:spTree>
    <p:extLst>
      <p:ext uri="{BB962C8B-B14F-4D97-AF65-F5344CB8AC3E}">
        <p14:creationId xmlns:p14="http://schemas.microsoft.com/office/powerpoint/2010/main" val="410212221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The merge can be used for other operations</a:t>
            </a:r>
          </a:p>
          <a:p>
            <a:r>
              <a:rPr lang="en-US" dirty="0" smtClean="0"/>
              <a:t>Insert- merge the tree with the tree made up of the single new node</a:t>
            </a:r>
          </a:p>
          <a:p>
            <a:r>
              <a:rPr lang="en-US" dirty="0" smtClean="0"/>
              <a:t>Delete- delete the root, then call merge on the two children trees</a:t>
            </a:r>
            <a:endParaRPr lang="en-US" dirty="0"/>
          </a:p>
        </p:txBody>
      </p:sp>
    </p:spTree>
    <p:extLst>
      <p:ext uri="{BB962C8B-B14F-4D97-AF65-F5344CB8AC3E}">
        <p14:creationId xmlns:p14="http://schemas.microsoft.com/office/powerpoint/2010/main" val="18735812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Rehash</a:t>
            </a:r>
            <a:endParaRPr lang="en-US" dirty="0"/>
          </a:p>
          <a:p>
            <a:r>
              <a:rPr lang="en-US" dirty="0"/>
              <a:t>Insert </a:t>
            </a:r>
            <a:r>
              <a:rPr lang="en-US" dirty="0" smtClean="0"/>
              <a:t>19, </a:t>
            </a:r>
            <a:r>
              <a:rPr lang="en-US" dirty="0"/>
              <a:t>10, 12, 11, </a:t>
            </a:r>
            <a:r>
              <a:rPr lang="en-US" dirty="0" smtClean="0"/>
              <a:t>13, </a:t>
            </a:r>
            <a:r>
              <a:rPr lang="en-US" dirty="0"/>
              <a:t>26, 14, </a:t>
            </a:r>
            <a:r>
              <a:rPr lang="en-US" dirty="0" smtClean="0"/>
              <a:t>24</a:t>
            </a:r>
          </a:p>
          <a:p>
            <a:r>
              <a:rPr lang="en-US" dirty="0" smtClean="0"/>
              <a:t>How many probes?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376441651"/>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1</a:t>
                      </a:r>
                      <a:endParaRPr lang="en-US" dirty="0"/>
                    </a:p>
                  </a:txBody>
                  <a:tcPr/>
                </a:tc>
                <a:tc>
                  <a:txBody>
                    <a:bodyPr/>
                    <a:lstStyle/>
                    <a:p>
                      <a:endParaRPr lang="en-US"/>
                    </a:p>
                  </a:txBody>
                  <a:tcPr/>
                </a:tc>
              </a:tr>
              <a:tr h="370840">
                <a:tc>
                  <a:txBody>
                    <a:bodyPr/>
                    <a:lstStyle/>
                    <a:p>
                      <a:r>
                        <a:rPr lang="en-US" dirty="0" smtClean="0"/>
                        <a:t>2</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endParaRPr lang="en-US"/>
                    </a:p>
                  </a:txBody>
                  <a:tcPr/>
                </a:tc>
              </a:tr>
              <a:tr h="370840">
                <a:tc>
                  <a:txBody>
                    <a:bodyPr/>
                    <a:lstStyle/>
                    <a:p>
                      <a:r>
                        <a:rPr lang="en-US" dirty="0" smtClean="0"/>
                        <a:t>6</a:t>
                      </a:r>
                      <a:endParaRPr lang="en-US" dirty="0"/>
                    </a:p>
                  </a:txBody>
                  <a:tcPr/>
                </a:tc>
                <a:tc>
                  <a:txBody>
                    <a:bodyPr/>
                    <a:lstStyle/>
                    <a:p>
                      <a:endParaRPr lang="en-US"/>
                    </a:p>
                  </a:txBody>
                  <a:tcPr/>
                </a:tc>
              </a:tr>
              <a:tr h="370840">
                <a:tc>
                  <a:txBody>
                    <a:bodyPr/>
                    <a:lstStyle/>
                    <a:p>
                      <a:r>
                        <a:rPr lang="en-US" dirty="0" smtClean="0"/>
                        <a:t>7</a:t>
                      </a:r>
                      <a:endParaRPr lang="en-US" dirty="0"/>
                    </a:p>
                  </a:txBody>
                  <a:tcPr/>
                </a:tc>
                <a:tc>
                  <a:txBody>
                    <a:bodyPr/>
                    <a:lstStyle/>
                    <a:p>
                      <a:endParaRPr lang="en-US"/>
                    </a:p>
                  </a:txBody>
                  <a:tcPr/>
                </a:tc>
              </a:tr>
              <a:tr h="370840">
                <a:tc>
                  <a:txBody>
                    <a:bodyPr/>
                    <a:lstStyle/>
                    <a:p>
                      <a:r>
                        <a:rPr lang="en-US" dirty="0" smtClean="0"/>
                        <a:t>8</a:t>
                      </a:r>
                      <a:endParaRPr lang="en-US" dirty="0"/>
                    </a:p>
                  </a:txBody>
                  <a:tcPr/>
                </a:tc>
                <a:tc>
                  <a:txBody>
                    <a:bodyPr/>
                    <a:lstStyle/>
                    <a:p>
                      <a:endParaRPr lang="en-US"/>
                    </a:p>
                  </a:txBody>
                  <a:tcPr/>
                </a:tc>
              </a:tr>
              <a:tr h="370840">
                <a:tc>
                  <a:txBody>
                    <a:bodyPr/>
                    <a:lstStyle/>
                    <a:p>
                      <a:r>
                        <a:rPr lang="en-US" dirty="0" smtClean="0"/>
                        <a:t>9</a:t>
                      </a:r>
                      <a:endParaRPr lang="en-US" dirty="0"/>
                    </a:p>
                  </a:txBody>
                  <a:tcPr/>
                </a:tc>
                <a:tc>
                  <a:txBody>
                    <a:bodyPr/>
                    <a:lstStyle/>
                    <a:p>
                      <a:endParaRPr lang="en-US"/>
                    </a:p>
                  </a:txBody>
                  <a:tcPr/>
                </a:tc>
              </a:tr>
              <a:tr h="370840">
                <a:tc>
                  <a:txBody>
                    <a:bodyPr/>
                    <a:lstStyle/>
                    <a:p>
                      <a:r>
                        <a:rPr lang="en-US" dirty="0" smtClean="0"/>
                        <a:t>10</a:t>
                      </a:r>
                      <a:endParaRPr lang="en-US" dirty="0"/>
                    </a:p>
                  </a:txBody>
                  <a:tcPr/>
                </a:tc>
                <a:tc>
                  <a:txBody>
                    <a:bodyPr/>
                    <a:lstStyle/>
                    <a:p>
                      <a:endParaRPr lang="en-US"/>
                    </a:p>
                  </a:txBody>
                  <a:tcPr/>
                </a:tc>
              </a:tr>
              <a:tr h="370840">
                <a:tc>
                  <a:txBody>
                    <a:bodyPr/>
                    <a:lstStyle/>
                    <a:p>
                      <a:r>
                        <a:rPr lang="en-US" dirty="0" smtClean="0"/>
                        <a:t>11</a:t>
                      </a:r>
                      <a:endParaRPr lang="en-US" dirty="0"/>
                    </a:p>
                  </a:txBody>
                  <a:tcPr/>
                </a:tc>
                <a:tc>
                  <a:txBody>
                    <a:bodyPr/>
                    <a:lstStyle/>
                    <a:p>
                      <a:endParaRPr lang="en-US"/>
                    </a:p>
                  </a:txBody>
                  <a:tcPr/>
                </a:tc>
              </a:tr>
              <a:tr h="370840">
                <a:tc>
                  <a:txBody>
                    <a:bodyPr/>
                    <a:lstStyle/>
                    <a:p>
                      <a:r>
                        <a:rPr lang="en-US" dirty="0" smtClean="0"/>
                        <a:t>12</a:t>
                      </a:r>
                      <a:endParaRPr lang="en-US" dirty="0"/>
                    </a:p>
                  </a:txBody>
                  <a:tcPr/>
                </a:tc>
                <a:tc>
                  <a:txBody>
                    <a:bodyPr/>
                    <a:lstStyle/>
                    <a:p>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55520" y="1634040"/>
              <a:ext cx="6278400" cy="4803480"/>
            </p14:xfrm>
          </p:contentPart>
        </mc:Choice>
        <mc:Fallback xmlns="">
          <p:pic>
            <p:nvPicPr>
              <p:cNvPr id="4" name="Ink 3"/>
              <p:cNvPicPr/>
              <p:nvPr/>
            </p:nvPicPr>
            <p:blipFill>
              <a:blip r:embed="rId3"/>
              <a:stretch>
                <a:fillRect/>
              </a:stretch>
            </p:blipFill>
            <p:spPr>
              <a:xfrm>
                <a:off x="1046160" y="1624680"/>
                <a:ext cx="6297120" cy="4822200"/>
              </a:xfrm>
              <a:prstGeom prst="rect">
                <a:avLst/>
              </a:prstGeom>
            </p:spPr>
          </p:pic>
        </mc:Fallback>
      </mc:AlternateContent>
    </p:spTree>
    <p:extLst>
      <p:ext uri="{BB962C8B-B14F-4D97-AF65-F5344CB8AC3E}">
        <p14:creationId xmlns:p14="http://schemas.microsoft.com/office/powerpoint/2010/main" val="426608169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4" name="Picture 3"/>
          <p:cNvPicPr>
            <a:picLocks noChangeAspect="1"/>
          </p:cNvPicPr>
          <p:nvPr/>
        </p:nvPicPr>
        <p:blipFill>
          <a:blip r:embed="rId2"/>
          <a:stretch>
            <a:fillRect/>
          </a:stretch>
        </p:blipFill>
        <p:spPr>
          <a:xfrm>
            <a:off x="1006682" y="2179602"/>
            <a:ext cx="3403600" cy="40767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292120" y="1586880"/>
              <a:ext cx="3631320" cy="2942280"/>
            </p14:xfrm>
          </p:contentPart>
        </mc:Choice>
        <mc:Fallback xmlns="">
          <p:pic>
            <p:nvPicPr>
              <p:cNvPr id="5" name="Ink 4"/>
              <p:cNvPicPr/>
              <p:nvPr/>
            </p:nvPicPr>
            <p:blipFill>
              <a:blip r:embed="rId4"/>
              <a:stretch>
                <a:fillRect/>
              </a:stretch>
            </p:blipFill>
            <p:spPr>
              <a:xfrm>
                <a:off x="2282760" y="1577520"/>
                <a:ext cx="3650040" cy="2961000"/>
              </a:xfrm>
              <a:prstGeom prst="rect">
                <a:avLst/>
              </a:prstGeom>
            </p:spPr>
          </p:pic>
        </mc:Fallback>
      </mc:AlternateContent>
    </p:spTree>
    <p:extLst>
      <p:ext uri="{BB962C8B-B14F-4D97-AF65-F5344CB8AC3E}">
        <p14:creationId xmlns:p14="http://schemas.microsoft.com/office/powerpoint/2010/main" val="319314596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5" name="Picture 4"/>
          <p:cNvPicPr>
            <a:picLocks noChangeAspect="1"/>
          </p:cNvPicPr>
          <p:nvPr/>
        </p:nvPicPr>
        <p:blipFill>
          <a:blip r:embed="rId2"/>
          <a:stretch>
            <a:fillRect/>
          </a:stretch>
        </p:blipFill>
        <p:spPr>
          <a:xfrm>
            <a:off x="1135728" y="2233145"/>
            <a:ext cx="4902200" cy="4267200"/>
          </a:xfrm>
          <a:prstGeom prst="rect">
            <a:avLst/>
          </a:prstGeom>
        </p:spPr>
      </p:pic>
    </p:spTree>
    <p:extLst>
      <p:ext uri="{BB962C8B-B14F-4D97-AF65-F5344CB8AC3E}">
        <p14:creationId xmlns:p14="http://schemas.microsoft.com/office/powerpoint/2010/main" val="361714714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4" name="Picture 3"/>
          <p:cNvPicPr>
            <a:picLocks noChangeAspect="1"/>
          </p:cNvPicPr>
          <p:nvPr/>
        </p:nvPicPr>
        <p:blipFill>
          <a:blip r:embed="rId2"/>
          <a:stretch>
            <a:fillRect/>
          </a:stretch>
        </p:blipFill>
        <p:spPr>
          <a:xfrm>
            <a:off x="726141" y="2238953"/>
            <a:ext cx="4775200" cy="4089400"/>
          </a:xfrm>
          <a:prstGeom prst="rect">
            <a:avLst/>
          </a:prstGeom>
        </p:spPr>
      </p:pic>
    </p:spTree>
    <p:extLst>
      <p:ext uri="{BB962C8B-B14F-4D97-AF65-F5344CB8AC3E}">
        <p14:creationId xmlns:p14="http://schemas.microsoft.com/office/powerpoint/2010/main" val="88961224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13</a:t>
            </a:r>
          </a:p>
          <a:p>
            <a:endParaRPr lang="en-US" dirty="0" smtClean="0"/>
          </a:p>
        </p:txBody>
      </p:sp>
      <p:pic>
        <p:nvPicPr>
          <p:cNvPr id="5" name="Picture 4"/>
          <p:cNvPicPr>
            <a:picLocks noChangeAspect="1"/>
          </p:cNvPicPr>
          <p:nvPr/>
        </p:nvPicPr>
        <p:blipFill>
          <a:blip r:embed="rId2"/>
          <a:stretch>
            <a:fillRect/>
          </a:stretch>
        </p:blipFill>
        <p:spPr>
          <a:xfrm>
            <a:off x="726141" y="2247504"/>
            <a:ext cx="4559300" cy="4191000"/>
          </a:xfrm>
          <a:prstGeom prst="rect">
            <a:avLst/>
          </a:prstGeom>
        </p:spPr>
      </p:pic>
    </p:spTree>
    <p:extLst>
      <p:ext uri="{BB962C8B-B14F-4D97-AF65-F5344CB8AC3E}">
        <p14:creationId xmlns:p14="http://schemas.microsoft.com/office/powerpoint/2010/main" val="407066109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US" dirty="0"/>
          </a:p>
        </p:txBody>
      </p:sp>
      <p:sp>
        <p:nvSpPr>
          <p:cNvPr id="3" name="Content Placeholder 2"/>
          <p:cNvSpPr>
            <a:spLocks noGrp="1"/>
          </p:cNvSpPr>
          <p:nvPr>
            <p:ph idx="1"/>
          </p:nvPr>
        </p:nvSpPr>
        <p:spPr/>
        <p:txBody>
          <a:bodyPr/>
          <a:lstStyle/>
          <a:p>
            <a:r>
              <a:rPr lang="en-US" dirty="0" smtClean="0"/>
              <a:t>Insert </a:t>
            </a:r>
            <a:r>
              <a:rPr lang="en-US" dirty="0" smtClean="0"/>
              <a:t>13 final result</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726141" y="2345785"/>
            <a:ext cx="4279900" cy="4089400"/>
          </a:xfrm>
          <a:prstGeom prst="rect">
            <a:avLst/>
          </a:prstGeom>
        </p:spPr>
      </p:pic>
    </p:spTree>
    <p:extLst>
      <p:ext uri="{BB962C8B-B14F-4D97-AF65-F5344CB8AC3E}">
        <p14:creationId xmlns:p14="http://schemas.microsoft.com/office/powerpoint/2010/main" val="146437713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p:txBody>
      </p:sp>
      <p:pic>
        <p:nvPicPr>
          <p:cNvPr id="4" name="Picture 3"/>
          <p:cNvPicPr>
            <a:picLocks noChangeAspect="1"/>
          </p:cNvPicPr>
          <p:nvPr/>
        </p:nvPicPr>
        <p:blipFill>
          <a:blip r:embed="rId2"/>
          <a:stretch>
            <a:fillRect/>
          </a:stretch>
        </p:blipFill>
        <p:spPr>
          <a:xfrm>
            <a:off x="726141" y="2345785"/>
            <a:ext cx="4279900" cy="40894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249920" y="2445480"/>
              <a:ext cx="3564000" cy="1950480"/>
            </p14:xfrm>
          </p:contentPart>
        </mc:Choice>
        <mc:Fallback xmlns="">
          <p:pic>
            <p:nvPicPr>
              <p:cNvPr id="5" name="Ink 4"/>
              <p:cNvPicPr/>
              <p:nvPr/>
            </p:nvPicPr>
            <p:blipFill>
              <a:blip r:embed="rId4"/>
              <a:stretch>
                <a:fillRect/>
              </a:stretch>
            </p:blipFill>
            <p:spPr>
              <a:xfrm>
                <a:off x="1240560" y="2436120"/>
                <a:ext cx="3582720" cy="1969200"/>
              </a:xfrm>
              <a:prstGeom prst="rect">
                <a:avLst/>
              </a:prstGeom>
            </p:spPr>
          </p:pic>
        </mc:Fallback>
      </mc:AlternateContent>
    </p:spTree>
    <p:extLst>
      <p:ext uri="{BB962C8B-B14F-4D97-AF65-F5344CB8AC3E}">
        <p14:creationId xmlns:p14="http://schemas.microsoft.com/office/powerpoint/2010/main" val="236767361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a:p>
            <a:pPr lvl="1"/>
            <a:r>
              <a:rPr lang="en-US" dirty="0" smtClean="0"/>
              <a:t>After delete min (the 1 at the root)</a:t>
            </a:r>
          </a:p>
          <a:p>
            <a:pPr lvl="1"/>
            <a:r>
              <a:rPr lang="en-US" dirty="0" smtClean="0"/>
              <a:t>Now merge two remaining trees</a:t>
            </a:r>
            <a:endParaRPr lang="en-US" dirty="0" smtClean="0"/>
          </a:p>
        </p:txBody>
      </p:sp>
      <p:pic>
        <p:nvPicPr>
          <p:cNvPr id="5" name="Picture 4"/>
          <p:cNvPicPr>
            <a:picLocks noChangeAspect="1"/>
          </p:cNvPicPr>
          <p:nvPr/>
        </p:nvPicPr>
        <p:blipFill>
          <a:blip r:embed="rId2"/>
          <a:stretch>
            <a:fillRect/>
          </a:stretch>
        </p:blipFill>
        <p:spPr>
          <a:xfrm>
            <a:off x="726141" y="3397059"/>
            <a:ext cx="4267200" cy="3378200"/>
          </a:xfrm>
          <a:prstGeom prst="rect">
            <a:avLst/>
          </a:prstGeom>
        </p:spPr>
      </p:pic>
    </p:spTree>
    <p:extLst>
      <p:ext uri="{BB962C8B-B14F-4D97-AF65-F5344CB8AC3E}">
        <p14:creationId xmlns:p14="http://schemas.microsoft.com/office/powerpoint/2010/main" val="380696721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a:p>
            <a:pPr lvl="1"/>
            <a:r>
              <a:rPr lang="en-US" dirty="0" smtClean="0"/>
              <a:t>Take 2 as root and chop it’s right child, the new right is the smaller of 6 and 3</a:t>
            </a:r>
            <a:endParaRPr lang="en-US" dirty="0" smtClean="0"/>
          </a:p>
        </p:txBody>
      </p:sp>
      <p:pic>
        <p:nvPicPr>
          <p:cNvPr id="4" name="Picture 3"/>
          <p:cNvPicPr>
            <a:picLocks noChangeAspect="1"/>
          </p:cNvPicPr>
          <p:nvPr/>
        </p:nvPicPr>
        <p:blipFill>
          <a:blip r:embed="rId2"/>
          <a:stretch>
            <a:fillRect/>
          </a:stretch>
        </p:blipFill>
        <p:spPr>
          <a:xfrm>
            <a:off x="726141" y="2993820"/>
            <a:ext cx="4111613" cy="3703850"/>
          </a:xfrm>
          <a:prstGeom prst="rect">
            <a:avLst/>
          </a:prstGeom>
        </p:spPr>
      </p:pic>
    </p:spTree>
    <p:extLst>
      <p:ext uri="{BB962C8B-B14F-4D97-AF65-F5344CB8AC3E}">
        <p14:creationId xmlns:p14="http://schemas.microsoft.com/office/powerpoint/2010/main" val="225851592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a:p>
            <a:pPr lvl="1"/>
            <a:r>
              <a:rPr lang="en-US" dirty="0" smtClean="0"/>
              <a:t>3 was smaller, so we took it as the right child of 2, and chopped its right, the new right is the smaller of 7 and 6</a:t>
            </a:r>
            <a:endParaRPr lang="en-US" dirty="0" smtClean="0"/>
          </a:p>
        </p:txBody>
      </p:sp>
      <p:pic>
        <p:nvPicPr>
          <p:cNvPr id="5" name="Picture 4"/>
          <p:cNvPicPr>
            <a:picLocks noChangeAspect="1"/>
          </p:cNvPicPr>
          <p:nvPr/>
        </p:nvPicPr>
        <p:blipFill>
          <a:blip r:embed="rId2"/>
          <a:stretch>
            <a:fillRect/>
          </a:stretch>
        </p:blipFill>
        <p:spPr>
          <a:xfrm>
            <a:off x="726141" y="2806700"/>
            <a:ext cx="4191000" cy="4051300"/>
          </a:xfrm>
          <a:prstGeom prst="rect">
            <a:avLst/>
          </a:prstGeom>
        </p:spPr>
      </p:pic>
    </p:spTree>
    <p:extLst>
      <p:ext uri="{BB962C8B-B14F-4D97-AF65-F5344CB8AC3E}">
        <p14:creationId xmlns:p14="http://schemas.microsoft.com/office/powerpoint/2010/main" val="44676625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smtClean="0"/>
              <a:t>Delete</a:t>
            </a:r>
          </a:p>
          <a:p>
            <a:pPr lvl="1"/>
            <a:r>
              <a:rPr lang="en-US" dirty="0" smtClean="0"/>
              <a:t>After taking 6 as the child of 3, there was no right to chop, so we attached 7</a:t>
            </a:r>
            <a:endParaRPr lang="en-US" dirty="0" smtClean="0"/>
          </a:p>
        </p:txBody>
      </p:sp>
      <p:pic>
        <p:nvPicPr>
          <p:cNvPr id="4" name="Picture 3"/>
          <p:cNvPicPr>
            <a:picLocks noChangeAspect="1"/>
          </p:cNvPicPr>
          <p:nvPr/>
        </p:nvPicPr>
        <p:blipFill>
          <a:blip r:embed="rId2"/>
          <a:stretch>
            <a:fillRect/>
          </a:stretch>
        </p:blipFill>
        <p:spPr>
          <a:xfrm>
            <a:off x="4695014" y="2495075"/>
            <a:ext cx="3810000" cy="41021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5164073" y="2845711"/>
              <a:ext cx="3177360" cy="3672360"/>
            </p14:xfrm>
          </p:contentPart>
        </mc:Choice>
        <mc:Fallback>
          <p:pic>
            <p:nvPicPr>
              <p:cNvPr id="5" name="Ink 4"/>
              <p:cNvPicPr/>
              <p:nvPr/>
            </p:nvPicPr>
            <p:blipFill>
              <a:blip r:embed="rId4"/>
              <a:stretch>
                <a:fillRect/>
              </a:stretch>
            </p:blipFill>
            <p:spPr>
              <a:xfrm>
                <a:off x="5164073" y="2845711"/>
                <a:ext cx="3177360" cy="3672360"/>
              </a:xfrm>
              <a:prstGeom prst="rect">
                <a:avLst/>
              </a:prstGeom>
            </p:spPr>
          </p:pic>
        </mc:Fallback>
      </mc:AlternateContent>
    </p:spTree>
    <p:extLst>
      <p:ext uri="{BB962C8B-B14F-4D97-AF65-F5344CB8AC3E}">
        <p14:creationId xmlns:p14="http://schemas.microsoft.com/office/powerpoint/2010/main" val="1004516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sz="half" idx="1"/>
          </p:nvPr>
        </p:nvSpPr>
        <p:spPr/>
        <p:txBody>
          <a:bodyPr/>
          <a:lstStyle/>
          <a:p>
            <a:r>
              <a:rPr lang="en-US" dirty="0" smtClean="0"/>
              <a:t>Rehash- mod 11</a:t>
            </a:r>
            <a:endParaRPr lang="en-US" dirty="0"/>
          </a:p>
          <a:p>
            <a:r>
              <a:rPr lang="en-US" dirty="0"/>
              <a:t>Insert </a:t>
            </a:r>
            <a:r>
              <a:rPr lang="en-US" dirty="0" smtClean="0"/>
              <a:t>19, </a:t>
            </a:r>
            <a:r>
              <a:rPr lang="en-US" dirty="0"/>
              <a:t>10, 12, 11, 13</a:t>
            </a:r>
            <a:r>
              <a:rPr lang="en-US" dirty="0" smtClean="0"/>
              <a:t>, </a:t>
            </a:r>
            <a:r>
              <a:rPr lang="en-US" dirty="0"/>
              <a:t>26, 14, </a:t>
            </a:r>
            <a:r>
              <a:rPr lang="en-US" dirty="0" smtClean="0"/>
              <a:t>24</a:t>
            </a:r>
          </a:p>
          <a:p>
            <a:r>
              <a:rPr lang="en-US" dirty="0" smtClean="0"/>
              <a:t>How many probes?</a:t>
            </a:r>
          </a:p>
          <a:p>
            <a:pPr lvl="1"/>
            <a:r>
              <a:rPr lang="en-US" dirty="0" smtClean="0"/>
              <a:t>11</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532142103"/>
              </p:ext>
            </p:extLst>
          </p:nvPr>
        </p:nvGraphicFramePr>
        <p:xfrm>
          <a:off x="4648200" y="1587500"/>
          <a:ext cx="3776664" cy="4820920"/>
        </p:xfrm>
        <a:graphic>
          <a:graphicData uri="http://schemas.openxmlformats.org/drawingml/2006/table">
            <a:tbl>
              <a:tblPr firstRow="1" bandRow="1">
                <a:tableStyleId>{22838BEF-8BB2-4498-84A7-C5851F593DF1}</a:tableStyleId>
              </a:tblPr>
              <a:tblGrid>
                <a:gridCol w="1888332"/>
                <a:gridCol w="1888332"/>
              </a:tblGrid>
              <a:tr h="370840">
                <a:tc>
                  <a:txBody>
                    <a:bodyPr/>
                    <a:lstStyle/>
                    <a:p>
                      <a:r>
                        <a:rPr lang="en-US" dirty="0" smtClean="0"/>
                        <a:t>0</a:t>
                      </a:r>
                      <a:endParaRPr lang="en-US" dirty="0"/>
                    </a:p>
                  </a:txBody>
                  <a:tcPr/>
                </a:tc>
                <a:tc>
                  <a:txBody>
                    <a:bodyPr/>
                    <a:lstStyle/>
                    <a:p>
                      <a:r>
                        <a:rPr lang="en-US" dirty="0" smtClean="0"/>
                        <a:t>13</a:t>
                      </a:r>
                      <a:endParaRPr lang="en-US" dirty="0"/>
                    </a:p>
                  </a:txBody>
                  <a:tcPr/>
                </a:tc>
              </a:tr>
              <a:tr h="370840">
                <a:tc>
                  <a:txBody>
                    <a:bodyPr/>
                    <a:lstStyle/>
                    <a:p>
                      <a:r>
                        <a:rPr lang="en-US" dirty="0" smtClean="0"/>
                        <a:t>1</a:t>
                      </a:r>
                      <a:endParaRPr lang="en-US" dirty="0"/>
                    </a:p>
                  </a:txBody>
                  <a:tcPr/>
                </a:tc>
                <a:tc>
                  <a:txBody>
                    <a:bodyPr/>
                    <a:lstStyle/>
                    <a:p>
                      <a:r>
                        <a:rPr lang="en-US" dirty="0" smtClean="0"/>
                        <a:t>14</a:t>
                      </a:r>
                      <a:endParaRPr lang="en-US" dirty="0"/>
                    </a:p>
                  </a:txBody>
                  <a:tcPr/>
                </a:tc>
              </a:tr>
              <a:tr h="370840">
                <a:tc>
                  <a:txBody>
                    <a:bodyPr/>
                    <a:lstStyle/>
                    <a:p>
                      <a:r>
                        <a:rPr lang="en-US" dirty="0" smtClean="0"/>
                        <a:t>2</a:t>
                      </a:r>
                      <a:endParaRPr lang="en-US" dirty="0"/>
                    </a:p>
                  </a:txBody>
                  <a:tcPr/>
                </a:tc>
                <a:tc>
                  <a:txBody>
                    <a:bodyPr/>
                    <a:lstStyle/>
                    <a:p>
                      <a:r>
                        <a:rPr lang="en-US" dirty="0" smtClean="0"/>
                        <a:t>24</a:t>
                      </a:r>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26</a:t>
                      </a:r>
                      <a:endParaRPr lang="en-US" dirty="0"/>
                    </a:p>
                  </a:txBody>
                  <a:tcPr/>
                </a:tc>
              </a:tr>
              <a:tr h="370840">
                <a:tc>
                  <a:txBody>
                    <a:bodyPr/>
                    <a:lstStyle/>
                    <a:p>
                      <a:r>
                        <a:rPr lang="en-US" dirty="0" smtClean="0"/>
                        <a:t>5</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19</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r>
              <a:tr h="370840">
                <a:tc>
                  <a:txBody>
                    <a:bodyPr/>
                    <a:lstStyle/>
                    <a:p>
                      <a:r>
                        <a:rPr lang="en-US" dirty="0" smtClean="0"/>
                        <a:t>8</a:t>
                      </a:r>
                      <a:endParaRPr lang="en-US" dirty="0"/>
                    </a:p>
                  </a:txBody>
                  <a:tcPr/>
                </a:tc>
                <a:tc>
                  <a:txBody>
                    <a:bodyPr/>
                    <a:lstStyle/>
                    <a:p>
                      <a:endParaRPr lang="en-US" dirty="0"/>
                    </a:p>
                  </a:txBody>
                  <a:tcPr/>
                </a:tc>
              </a:tr>
              <a:tr h="370840">
                <a:tc>
                  <a:txBody>
                    <a:bodyPr/>
                    <a:lstStyle/>
                    <a:p>
                      <a:r>
                        <a:rPr lang="en-US" dirty="0" smtClean="0"/>
                        <a:t>9</a:t>
                      </a:r>
                      <a:endParaRPr lang="en-US" dirty="0"/>
                    </a:p>
                  </a:txBody>
                  <a:tcPr/>
                </a:tc>
                <a:tc>
                  <a:txBody>
                    <a:bodyPr/>
                    <a:lstStyle/>
                    <a:p>
                      <a:endParaRPr lang="en-US" dirty="0"/>
                    </a:p>
                  </a:txBody>
                  <a:tcPr/>
                </a:tc>
              </a:tr>
              <a:tr h="370840">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11</a:t>
                      </a:r>
                      <a:endParaRPr lang="en-US" dirty="0"/>
                    </a:p>
                  </a:txBody>
                  <a:tcPr/>
                </a:tc>
                <a:tc>
                  <a:txBody>
                    <a:bodyPr/>
                    <a:lstStyle/>
                    <a:p>
                      <a:r>
                        <a:rPr lang="en-US" dirty="0" smtClean="0"/>
                        <a:t>11</a:t>
                      </a:r>
                      <a:endParaRPr lang="en-US" dirty="0"/>
                    </a:p>
                  </a:txBody>
                  <a:tcPr/>
                </a:tc>
              </a:tr>
              <a:tr h="370840">
                <a:tc>
                  <a:txBody>
                    <a:bodyPr/>
                    <a:lstStyle/>
                    <a:p>
                      <a:r>
                        <a:rPr lang="en-US" dirty="0" smtClean="0"/>
                        <a:t>12</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156700760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a:xfrm>
            <a:off x="726141" y="1586753"/>
            <a:ext cx="4047846" cy="4571999"/>
          </a:xfrm>
        </p:spPr>
        <p:txBody>
          <a:bodyPr>
            <a:normAutofit/>
          </a:bodyPr>
          <a:lstStyle/>
          <a:p>
            <a:r>
              <a:rPr lang="en-US" dirty="0" smtClean="0"/>
              <a:t>Delete</a:t>
            </a:r>
          </a:p>
          <a:p>
            <a:pPr lvl="1"/>
            <a:r>
              <a:rPr lang="en-US" dirty="0" smtClean="0"/>
              <a:t>Starting at 6 (the last one that we changed the children of) we check to make sure the children follow leftist properties, if they don’t, swap them</a:t>
            </a:r>
          </a:p>
          <a:p>
            <a:pPr lvl="1"/>
            <a:r>
              <a:rPr lang="en-US" dirty="0" smtClean="0"/>
              <a:t>6’s didn’t, so we swapped them</a:t>
            </a:r>
            <a:endParaRPr lang="en-US" dirty="0" smtClean="0"/>
          </a:p>
        </p:txBody>
      </p:sp>
      <p:pic>
        <p:nvPicPr>
          <p:cNvPr id="5" name="Picture 4"/>
          <p:cNvPicPr>
            <a:picLocks noChangeAspect="1"/>
          </p:cNvPicPr>
          <p:nvPr/>
        </p:nvPicPr>
        <p:blipFill>
          <a:blip r:embed="rId2"/>
          <a:stretch>
            <a:fillRect/>
          </a:stretch>
        </p:blipFill>
        <p:spPr>
          <a:xfrm>
            <a:off x="5149852" y="1741485"/>
            <a:ext cx="3505200" cy="4165600"/>
          </a:xfrm>
          <a:prstGeom prst="rect">
            <a:avLst/>
          </a:prstGeom>
        </p:spPr>
      </p:pic>
    </p:spTree>
    <p:extLst>
      <p:ext uri="{BB962C8B-B14F-4D97-AF65-F5344CB8AC3E}">
        <p14:creationId xmlns:p14="http://schemas.microsoft.com/office/powerpoint/2010/main" val="293054398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a:xfrm>
            <a:off x="726141" y="1586753"/>
            <a:ext cx="4717289" cy="4571999"/>
          </a:xfrm>
        </p:spPr>
        <p:txBody>
          <a:bodyPr/>
          <a:lstStyle/>
          <a:p>
            <a:r>
              <a:rPr lang="en-US" dirty="0" smtClean="0"/>
              <a:t>Delete</a:t>
            </a:r>
          </a:p>
          <a:p>
            <a:pPr lvl="1"/>
            <a:r>
              <a:rPr lang="en-US" dirty="0" smtClean="0"/>
              <a:t>3’s left child had a greater null path length that the right, so we didn’t swap them</a:t>
            </a:r>
          </a:p>
          <a:p>
            <a:pPr lvl="1"/>
            <a:r>
              <a:rPr lang="en-US" dirty="0" smtClean="0"/>
              <a:t>2’s left child had a shorter null path length than the right, so we swapped them</a:t>
            </a:r>
            <a:endParaRPr lang="en-US" dirty="0" smtClean="0"/>
          </a:p>
        </p:txBody>
      </p:sp>
      <p:pic>
        <p:nvPicPr>
          <p:cNvPr id="4" name="Picture 3"/>
          <p:cNvPicPr>
            <a:picLocks noChangeAspect="1"/>
          </p:cNvPicPr>
          <p:nvPr/>
        </p:nvPicPr>
        <p:blipFill>
          <a:blip r:embed="rId2"/>
          <a:stretch>
            <a:fillRect/>
          </a:stretch>
        </p:blipFill>
        <p:spPr>
          <a:xfrm>
            <a:off x="5443430" y="1695613"/>
            <a:ext cx="3581400" cy="4127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586600" y="2082240"/>
              <a:ext cx="12960" cy="36720"/>
            </p14:xfrm>
          </p:contentPart>
        </mc:Choice>
        <mc:Fallback xmlns="">
          <p:pic>
            <p:nvPicPr>
              <p:cNvPr id="5" name="Ink 4"/>
              <p:cNvPicPr/>
              <p:nvPr/>
            </p:nvPicPr>
            <p:blipFill>
              <a:blip r:embed="rId4"/>
              <a:stretch>
                <a:fillRect/>
              </a:stretch>
            </p:blipFill>
            <p:spPr>
              <a:xfrm>
                <a:off x="2577240" y="2072880"/>
                <a:ext cx="31680" cy="55440"/>
              </a:xfrm>
              <a:prstGeom prst="rect">
                <a:avLst/>
              </a:prstGeom>
            </p:spPr>
          </p:pic>
        </mc:Fallback>
      </mc:AlternateContent>
    </p:spTree>
    <p:extLst>
      <p:ext uri="{BB962C8B-B14F-4D97-AF65-F5344CB8AC3E}">
        <p14:creationId xmlns:p14="http://schemas.microsoft.com/office/powerpoint/2010/main" val="27857332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What is the complexity?</a:t>
            </a:r>
            <a:endParaRPr lang="en-US" dirty="0"/>
          </a:p>
        </p:txBody>
      </p:sp>
    </p:spTree>
    <p:extLst>
      <p:ext uri="{BB962C8B-B14F-4D97-AF65-F5344CB8AC3E}">
        <p14:creationId xmlns:p14="http://schemas.microsoft.com/office/powerpoint/2010/main" val="2345290078"/>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What is the complexity?</a:t>
            </a:r>
          </a:p>
          <a:p>
            <a:pPr lvl="1"/>
            <a:r>
              <a:rPr lang="en-US" dirty="0" smtClean="0"/>
              <a:t>The leftist property requires the tree be semi-balanced</a:t>
            </a:r>
          </a:p>
          <a:p>
            <a:pPr lvl="1"/>
            <a:r>
              <a:rPr lang="en-US" dirty="0" smtClean="0"/>
              <a:t>Merges are log n</a:t>
            </a:r>
            <a:endParaRPr lang="en-US" dirty="0"/>
          </a:p>
        </p:txBody>
      </p:sp>
    </p:spTree>
    <p:extLst>
      <p:ext uri="{BB962C8B-B14F-4D97-AF65-F5344CB8AC3E}">
        <p14:creationId xmlns:p14="http://schemas.microsoft.com/office/powerpoint/2010/main" val="300573331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r>
              <a:rPr lang="en-US" dirty="0" smtClean="0"/>
              <a:t>We don’t do any other operations on leftist heaps</a:t>
            </a:r>
          </a:p>
          <a:p>
            <a:r>
              <a:rPr lang="en-US" dirty="0" smtClean="0"/>
              <a:t>Why?</a:t>
            </a:r>
            <a:endParaRPr lang="en-US" dirty="0"/>
          </a:p>
        </p:txBody>
      </p:sp>
    </p:spTree>
    <p:extLst>
      <p:ext uri="{BB962C8B-B14F-4D97-AF65-F5344CB8AC3E}">
        <p14:creationId xmlns:p14="http://schemas.microsoft.com/office/powerpoint/2010/main" val="213719413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a:t>
            </a:r>
            <a:endParaRPr lang="en-US" dirty="0"/>
          </a:p>
        </p:txBody>
      </p:sp>
      <p:sp>
        <p:nvSpPr>
          <p:cNvPr id="3" name="Content Placeholder 2"/>
          <p:cNvSpPr>
            <a:spLocks noGrp="1"/>
          </p:cNvSpPr>
          <p:nvPr>
            <p:ph idx="1"/>
          </p:nvPr>
        </p:nvSpPr>
        <p:spPr/>
        <p:txBody>
          <a:bodyPr/>
          <a:lstStyle/>
          <a:p>
            <a:r>
              <a:rPr lang="en-US" dirty="0" smtClean="0"/>
              <a:t>We don’t do any other operations on leftist heaps</a:t>
            </a:r>
          </a:p>
          <a:p>
            <a:r>
              <a:rPr lang="en-US" dirty="0" smtClean="0"/>
              <a:t>Why?</a:t>
            </a:r>
          </a:p>
          <a:p>
            <a:pPr lvl="1"/>
            <a:r>
              <a:rPr lang="en-US" dirty="0" smtClean="0"/>
              <a:t>Because the other operations are O(n) because the heap isn’t set up to optimize them</a:t>
            </a:r>
            <a:endParaRPr lang="en-US" dirty="0"/>
          </a:p>
        </p:txBody>
      </p:sp>
    </p:spTree>
    <p:extLst>
      <p:ext uri="{BB962C8B-B14F-4D97-AF65-F5344CB8AC3E}">
        <p14:creationId xmlns:p14="http://schemas.microsoft.com/office/powerpoint/2010/main" val="102620810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Stored as nodes and pointers</a:t>
            </a:r>
          </a:p>
          <a:p>
            <a:r>
              <a:rPr lang="en-US" dirty="0" smtClean="0"/>
              <a:t>Not in an array, why?</a:t>
            </a:r>
            <a:endParaRPr lang="en-US" dirty="0"/>
          </a:p>
        </p:txBody>
      </p:sp>
    </p:spTree>
    <p:extLst>
      <p:ext uri="{BB962C8B-B14F-4D97-AF65-F5344CB8AC3E}">
        <p14:creationId xmlns:p14="http://schemas.microsoft.com/office/powerpoint/2010/main" val="4022621568"/>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Stored as nodes and pointers</a:t>
            </a:r>
          </a:p>
          <a:p>
            <a:r>
              <a:rPr lang="en-US" dirty="0" smtClean="0"/>
              <a:t>Not in an array, why?</a:t>
            </a:r>
          </a:p>
          <a:p>
            <a:pPr lvl="1"/>
            <a:r>
              <a:rPr lang="en-US" dirty="0" smtClean="0"/>
              <a:t>Because it is not complete, and there would be a lot of wasted empty array positions.</a:t>
            </a:r>
          </a:p>
        </p:txBody>
      </p:sp>
    </p:spTree>
    <p:extLst>
      <p:ext uri="{BB962C8B-B14F-4D97-AF65-F5344CB8AC3E}">
        <p14:creationId xmlns:p14="http://schemas.microsoft.com/office/powerpoint/2010/main" val="128147903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 Heap 6.7</a:t>
            </a:r>
            <a:endParaRPr lang="en-US" dirty="0"/>
          </a:p>
        </p:txBody>
      </p:sp>
      <p:sp>
        <p:nvSpPr>
          <p:cNvPr id="3" name="Content Placeholder 2"/>
          <p:cNvSpPr>
            <a:spLocks noGrp="1"/>
          </p:cNvSpPr>
          <p:nvPr>
            <p:ph idx="1"/>
          </p:nvPr>
        </p:nvSpPr>
        <p:spPr/>
        <p:txBody>
          <a:bodyPr/>
          <a:lstStyle/>
          <a:p>
            <a:r>
              <a:rPr lang="en-US" dirty="0" smtClean="0"/>
              <a:t>A heap that tries to accomplish the same results as a leftist heap, but aims to reduce the overhead of storing or re-computing null path lengths</a:t>
            </a:r>
            <a:endParaRPr lang="en-US" dirty="0"/>
          </a:p>
        </p:txBody>
      </p:sp>
    </p:spTree>
    <p:extLst>
      <p:ext uri="{BB962C8B-B14F-4D97-AF65-F5344CB8AC3E}">
        <p14:creationId xmlns:p14="http://schemas.microsoft.com/office/powerpoint/2010/main" val="622249506"/>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a:t>O</a:t>
            </a:r>
            <a:r>
              <a:rPr lang="en-US" dirty="0" smtClean="0"/>
              <a:t>perations are the same as the leftist heap</a:t>
            </a:r>
          </a:p>
          <a:p>
            <a:r>
              <a:rPr lang="en-US" dirty="0" smtClean="0"/>
              <a:t>Merging is the only difference</a:t>
            </a:r>
            <a:endParaRPr lang="en-US" dirty="0"/>
          </a:p>
        </p:txBody>
      </p:sp>
    </p:spTree>
    <p:extLst>
      <p:ext uri="{BB962C8B-B14F-4D97-AF65-F5344CB8AC3E}">
        <p14:creationId xmlns:p14="http://schemas.microsoft.com/office/powerpoint/2010/main" val="25690828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Hash Table Uses</a:t>
            </a:r>
            <a:endParaRPr lang="en-US" dirty="0"/>
          </a:p>
        </p:txBody>
      </p:sp>
      <p:sp>
        <p:nvSpPr>
          <p:cNvPr id="6" name="Content Placeholder 5"/>
          <p:cNvSpPr>
            <a:spLocks noGrp="1"/>
          </p:cNvSpPr>
          <p:nvPr>
            <p:ph idx="1"/>
          </p:nvPr>
        </p:nvSpPr>
        <p:spPr/>
        <p:txBody>
          <a:bodyPr/>
          <a:lstStyle/>
          <a:p>
            <a:r>
              <a:rPr lang="en-US" dirty="0" smtClean="0"/>
              <a:t>In C++ an array must be declared with a size</a:t>
            </a:r>
          </a:p>
          <a:p>
            <a:pPr lvl="1"/>
            <a:r>
              <a:rPr lang="en-US" dirty="0" smtClean="0"/>
              <a:t>Indexes are the integers 0 to size-1</a:t>
            </a:r>
          </a:p>
          <a:p>
            <a:r>
              <a:rPr lang="en-US" dirty="0" smtClean="0"/>
              <a:t>Not all languages are like this</a:t>
            </a:r>
          </a:p>
          <a:p>
            <a:pPr lvl="1"/>
            <a:r>
              <a:rPr lang="en-US" dirty="0" smtClean="0"/>
              <a:t>PHP, Python, </a:t>
            </a:r>
            <a:r>
              <a:rPr lang="en-US" dirty="0"/>
              <a:t>P</a:t>
            </a:r>
            <a:r>
              <a:rPr lang="en-US" dirty="0" smtClean="0"/>
              <a:t>erl, </a:t>
            </a:r>
            <a:r>
              <a:rPr lang="en-US" dirty="0" err="1" smtClean="0"/>
              <a:t>Javascript</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151720" y="2397240"/>
              <a:ext cx="6238800" cy="1303200"/>
            </p14:xfrm>
          </p:contentPart>
        </mc:Choice>
        <mc:Fallback xmlns="">
          <p:pic>
            <p:nvPicPr>
              <p:cNvPr id="2" name="Ink 1"/>
              <p:cNvPicPr/>
              <p:nvPr/>
            </p:nvPicPr>
            <p:blipFill>
              <a:blip r:embed="rId3"/>
              <a:stretch>
                <a:fillRect/>
              </a:stretch>
            </p:blipFill>
            <p:spPr>
              <a:xfrm>
                <a:off x="2142360" y="2387880"/>
                <a:ext cx="6257520" cy="1321920"/>
              </a:xfrm>
              <a:prstGeom prst="rect">
                <a:avLst/>
              </a:prstGeom>
            </p:spPr>
          </p:pic>
        </mc:Fallback>
      </mc:AlternateContent>
    </p:spTree>
    <p:extLst>
      <p:ext uri="{BB962C8B-B14F-4D97-AF65-F5344CB8AC3E}">
        <p14:creationId xmlns:p14="http://schemas.microsoft.com/office/powerpoint/2010/main" val="133771160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On the way down, it is the same as the leftist heap</a:t>
            </a:r>
          </a:p>
          <a:p>
            <a:pPr lvl="1"/>
            <a:r>
              <a:rPr lang="en-US" dirty="0"/>
              <a:t>Choose the smaller of the two roots (if min)</a:t>
            </a:r>
          </a:p>
          <a:p>
            <a:pPr lvl="1"/>
            <a:r>
              <a:rPr lang="en-US" dirty="0"/>
              <a:t>Cut off its right tree</a:t>
            </a:r>
          </a:p>
          <a:p>
            <a:pPr lvl="1"/>
            <a:r>
              <a:rPr lang="en-US" dirty="0"/>
              <a:t>The new right tree is the recursive merge of the old right and the other </a:t>
            </a:r>
            <a:r>
              <a:rPr lang="en-US" dirty="0" smtClean="0"/>
              <a:t>tree</a:t>
            </a:r>
          </a:p>
          <a:p>
            <a:r>
              <a:rPr lang="en-US" dirty="0" smtClean="0"/>
              <a:t>But, on the way back up, instead of only swapping to fix the leftist property, we always swap.</a:t>
            </a:r>
            <a:endParaRPr lang="en-US" dirty="0"/>
          </a:p>
        </p:txBody>
      </p:sp>
    </p:spTree>
    <p:extLst>
      <p:ext uri="{BB962C8B-B14F-4D97-AF65-F5344CB8AC3E}">
        <p14:creationId xmlns:p14="http://schemas.microsoft.com/office/powerpoint/2010/main" val="2667328130"/>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sp>
        <p:nvSpPr>
          <p:cNvPr id="3" name="Content Placeholder 2"/>
          <p:cNvSpPr>
            <a:spLocks noGrp="1"/>
          </p:cNvSpPr>
          <p:nvPr>
            <p:ph idx="1"/>
          </p:nvPr>
        </p:nvSpPr>
        <p:spPr/>
        <p:txBody>
          <a:bodyPr/>
          <a:lstStyle/>
          <a:p>
            <a:r>
              <a:rPr lang="en-US" dirty="0" smtClean="0"/>
              <a:t>The idea of swapping is that it keeps the right tree from getting too large.</a:t>
            </a:r>
          </a:p>
          <a:p>
            <a:r>
              <a:rPr lang="en-US" dirty="0" smtClean="0"/>
              <a:t>Amortized analysis gives a complexity of log n</a:t>
            </a:r>
            <a:endParaRPr lang="en-US" dirty="0"/>
          </a:p>
        </p:txBody>
      </p:sp>
    </p:spTree>
    <p:extLst>
      <p:ext uri="{BB962C8B-B14F-4D97-AF65-F5344CB8AC3E}">
        <p14:creationId xmlns:p14="http://schemas.microsoft.com/office/powerpoint/2010/main" val="334065145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2400300" y="2133600"/>
            <a:ext cx="4343400" cy="2578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463920" y="1695960"/>
              <a:ext cx="3130560" cy="3010680"/>
            </p14:xfrm>
          </p:contentPart>
        </mc:Choice>
        <mc:Fallback xmlns="">
          <p:pic>
            <p:nvPicPr>
              <p:cNvPr id="4" name="Ink 3"/>
              <p:cNvPicPr/>
              <p:nvPr/>
            </p:nvPicPr>
            <p:blipFill>
              <a:blip r:embed="rId4"/>
              <a:stretch>
                <a:fillRect/>
              </a:stretch>
            </p:blipFill>
            <p:spPr>
              <a:xfrm>
                <a:off x="3454560" y="1686600"/>
                <a:ext cx="3149280" cy="3029400"/>
              </a:xfrm>
              <a:prstGeom prst="rect">
                <a:avLst/>
              </a:prstGeom>
            </p:spPr>
          </p:pic>
        </mc:Fallback>
      </mc:AlternateContent>
    </p:spTree>
    <p:extLst>
      <p:ext uri="{BB962C8B-B14F-4D97-AF65-F5344CB8AC3E}">
        <p14:creationId xmlns:p14="http://schemas.microsoft.com/office/powerpoint/2010/main" val="3619168712"/>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1892300" y="1866900"/>
            <a:ext cx="5346700" cy="3124200"/>
          </a:xfrm>
          <a:prstGeom prst="rect">
            <a:avLst/>
          </a:prstGeom>
        </p:spPr>
      </p:pic>
    </p:spTree>
    <p:extLst>
      <p:ext uri="{BB962C8B-B14F-4D97-AF65-F5344CB8AC3E}">
        <p14:creationId xmlns:p14="http://schemas.microsoft.com/office/powerpoint/2010/main" val="2757068776"/>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714500" y="2197100"/>
            <a:ext cx="5702300" cy="2463800"/>
          </a:xfrm>
          <a:prstGeom prst="rect">
            <a:avLst/>
          </a:prstGeom>
        </p:spPr>
      </p:pic>
    </p:spTree>
    <p:extLst>
      <p:ext uri="{BB962C8B-B14F-4D97-AF65-F5344CB8AC3E}">
        <p14:creationId xmlns:p14="http://schemas.microsoft.com/office/powerpoint/2010/main" val="628218969"/>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1676732"/>
            <a:ext cx="4622800" cy="4343400"/>
          </a:xfrm>
          <a:prstGeom prst="rect">
            <a:avLst/>
          </a:prstGeom>
        </p:spPr>
      </p:pic>
    </p:spTree>
    <p:extLst>
      <p:ext uri="{BB962C8B-B14F-4D97-AF65-F5344CB8AC3E}">
        <p14:creationId xmlns:p14="http://schemas.microsoft.com/office/powerpoint/2010/main" val="1772928812"/>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Then on the way back out, always swap</a:t>
            </a:r>
            <a:endParaRPr lang="en-US" dirty="0"/>
          </a:p>
        </p:txBody>
      </p:sp>
    </p:spTree>
    <p:extLst>
      <p:ext uri="{BB962C8B-B14F-4D97-AF65-F5344CB8AC3E}">
        <p14:creationId xmlns:p14="http://schemas.microsoft.com/office/powerpoint/2010/main" val="1682372643"/>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260600" y="2425187"/>
            <a:ext cx="4622800" cy="4343400"/>
          </a:xfrm>
          <a:prstGeom prst="rect">
            <a:avLst/>
          </a:prstGeom>
        </p:spPr>
      </p:pic>
      <p:sp>
        <p:nvSpPr>
          <p:cNvPr id="5" name="Content Placeholder 2"/>
          <p:cNvSpPr>
            <a:spLocks noGrp="1"/>
          </p:cNvSpPr>
          <p:nvPr>
            <p:ph idx="1"/>
          </p:nvPr>
        </p:nvSpPr>
        <p:spPr>
          <a:xfrm>
            <a:off x="726141" y="1586753"/>
            <a:ext cx="7691719" cy="4571999"/>
          </a:xfrm>
        </p:spPr>
        <p:txBody>
          <a:bodyPr/>
          <a:lstStyle/>
          <a:p>
            <a:r>
              <a:rPr lang="en-US" dirty="0" smtClean="0"/>
              <a:t>Then on the way back out, always </a:t>
            </a:r>
            <a:r>
              <a:rPr lang="en-US" dirty="0" smtClean="0"/>
              <a:t>swap</a:t>
            </a:r>
          </a:p>
          <a:p>
            <a:pPr lvl="1"/>
            <a:r>
              <a:rPr lang="en-US" dirty="0" smtClean="0"/>
              <a:t>Start at 4 because we changed the right child</a:t>
            </a:r>
            <a:endParaRPr lang="en-US" dirty="0"/>
          </a:p>
        </p:txBody>
      </p:sp>
    </p:spTree>
    <p:extLst>
      <p:ext uri="{BB962C8B-B14F-4D97-AF65-F5344CB8AC3E}">
        <p14:creationId xmlns:p14="http://schemas.microsoft.com/office/powerpoint/2010/main" val="701329169"/>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3" name="Picture 2"/>
          <p:cNvPicPr>
            <a:picLocks noChangeAspect="1"/>
          </p:cNvPicPr>
          <p:nvPr/>
        </p:nvPicPr>
        <p:blipFill>
          <a:blip r:embed="rId2"/>
          <a:stretch>
            <a:fillRect/>
          </a:stretch>
        </p:blipFill>
        <p:spPr>
          <a:xfrm>
            <a:off x="1916970" y="2603500"/>
            <a:ext cx="4241800" cy="4254500"/>
          </a:xfrm>
          <a:prstGeom prst="rect">
            <a:avLst/>
          </a:prstGeom>
        </p:spPr>
      </p:pic>
      <p:sp>
        <p:nvSpPr>
          <p:cNvPr id="4" name="Content Placeholder 2"/>
          <p:cNvSpPr>
            <a:spLocks noGrp="1"/>
          </p:cNvSpPr>
          <p:nvPr>
            <p:ph idx="1"/>
          </p:nvPr>
        </p:nvSpPr>
        <p:spPr>
          <a:xfrm>
            <a:off x="726141" y="1586753"/>
            <a:ext cx="7691719" cy="4571999"/>
          </a:xfrm>
        </p:spPr>
        <p:txBody>
          <a:bodyPr/>
          <a:lstStyle/>
          <a:p>
            <a:r>
              <a:rPr lang="en-US" dirty="0" smtClean="0"/>
              <a:t>Then on the way back out, always </a:t>
            </a:r>
            <a:r>
              <a:rPr lang="en-US" dirty="0" smtClean="0"/>
              <a:t>swap</a:t>
            </a:r>
          </a:p>
          <a:p>
            <a:pPr lvl="1"/>
            <a:r>
              <a:rPr lang="en-US" dirty="0" smtClean="0"/>
              <a:t>Now do 3</a:t>
            </a:r>
            <a:endParaRPr lang="en-US" dirty="0"/>
          </a:p>
        </p:txBody>
      </p:sp>
    </p:spTree>
    <p:extLst>
      <p:ext uri="{BB962C8B-B14F-4D97-AF65-F5344CB8AC3E}">
        <p14:creationId xmlns:p14="http://schemas.microsoft.com/office/powerpoint/2010/main" val="4241102861"/>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pic>
        <p:nvPicPr>
          <p:cNvPr id="4" name="Picture 3"/>
          <p:cNvPicPr>
            <a:picLocks noChangeAspect="1"/>
          </p:cNvPicPr>
          <p:nvPr/>
        </p:nvPicPr>
        <p:blipFill>
          <a:blip r:embed="rId2"/>
          <a:stretch>
            <a:fillRect/>
          </a:stretch>
        </p:blipFill>
        <p:spPr>
          <a:xfrm>
            <a:off x="2857500" y="2933700"/>
            <a:ext cx="3416300" cy="3924300"/>
          </a:xfrm>
          <a:prstGeom prst="rect">
            <a:avLst/>
          </a:prstGeom>
        </p:spPr>
      </p:pic>
      <p:sp>
        <p:nvSpPr>
          <p:cNvPr id="5" name="Content Placeholder 2"/>
          <p:cNvSpPr>
            <a:spLocks noGrp="1"/>
          </p:cNvSpPr>
          <p:nvPr>
            <p:ph idx="1"/>
          </p:nvPr>
        </p:nvSpPr>
        <p:spPr>
          <a:xfrm>
            <a:off x="726141" y="1586753"/>
            <a:ext cx="7691719" cy="4571999"/>
          </a:xfrm>
        </p:spPr>
        <p:txBody>
          <a:bodyPr/>
          <a:lstStyle/>
          <a:p>
            <a:r>
              <a:rPr lang="en-US" dirty="0" smtClean="0"/>
              <a:t>Then on the way back out, always </a:t>
            </a:r>
            <a:r>
              <a:rPr lang="en-US" dirty="0" smtClean="0"/>
              <a:t>swap</a:t>
            </a:r>
          </a:p>
          <a:p>
            <a:pPr lvl="1"/>
            <a:r>
              <a:rPr lang="en-US" dirty="0" smtClean="0"/>
              <a:t>Now do 1</a:t>
            </a:r>
            <a:endParaRPr lang="en-US" dirty="0"/>
          </a:p>
        </p:txBody>
      </p:sp>
    </p:spTree>
    <p:extLst>
      <p:ext uri="{BB962C8B-B14F-4D97-AF65-F5344CB8AC3E}">
        <p14:creationId xmlns:p14="http://schemas.microsoft.com/office/powerpoint/2010/main" val="2893644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majorFont>
      <a:minorFont>
        <a:latin typeface="Calisto MT"/>
        <a:ea typeface=""/>
        <a:cs typeface=""/>
        <a:font script="Jpan" typeface="ＭＳ Ｐ明朝"/>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819</TotalTime>
  <Words>2458</Words>
  <Application>Microsoft Macintosh PowerPoint</Application>
  <PresentationFormat>On-screen Show (4:3)</PresentationFormat>
  <Paragraphs>586</Paragraphs>
  <Slides>116</Slides>
  <Notes>1</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Venture</vt:lpstr>
      <vt:lpstr>Hashing Exercises</vt:lpstr>
      <vt:lpstr>Exercises</vt:lpstr>
      <vt:lpstr>Exercise 1</vt:lpstr>
      <vt:lpstr>Exercise 1</vt:lpstr>
      <vt:lpstr>Exercise 2</vt:lpstr>
      <vt:lpstr>Exercise 2</vt:lpstr>
      <vt:lpstr>Exercise 3</vt:lpstr>
      <vt:lpstr>Exercise 3</vt:lpstr>
      <vt:lpstr>Hash Table Uses</vt:lpstr>
      <vt:lpstr>Languages</vt:lpstr>
      <vt:lpstr>Array Storage</vt:lpstr>
      <vt:lpstr>[ ] Operator</vt:lpstr>
      <vt:lpstr>Overloading [ ]</vt:lpstr>
      <vt:lpstr>Overloading [ ]</vt:lpstr>
      <vt:lpstr>Assignment</vt:lpstr>
      <vt:lpstr>How it works</vt:lpstr>
      <vt:lpstr>Assignment</vt:lpstr>
      <vt:lpstr>Priority Queues</vt:lpstr>
      <vt:lpstr>Queues</vt:lpstr>
      <vt:lpstr>Priority Queues</vt:lpstr>
      <vt:lpstr>Priority Queues</vt:lpstr>
      <vt:lpstr>Priority Queues</vt:lpstr>
      <vt:lpstr>Priority Queues</vt:lpstr>
      <vt:lpstr>Priority Queues</vt:lpstr>
      <vt:lpstr>Heaps</vt:lpstr>
      <vt:lpstr>Operations</vt:lpstr>
      <vt:lpstr>Inserting</vt:lpstr>
      <vt:lpstr>Insert</vt:lpstr>
      <vt:lpstr>Insert</vt:lpstr>
      <vt:lpstr>Insert</vt:lpstr>
      <vt:lpstr>Insert</vt:lpstr>
      <vt:lpstr>Insert</vt:lpstr>
      <vt:lpstr>Insert</vt:lpstr>
      <vt:lpstr>Insert</vt:lpstr>
      <vt:lpstr>Deleting</vt:lpstr>
      <vt:lpstr>Delete</vt:lpstr>
      <vt:lpstr>Delete</vt:lpstr>
      <vt:lpstr>Delete</vt:lpstr>
      <vt:lpstr>Delete Again</vt:lpstr>
      <vt:lpstr>Delete Again</vt:lpstr>
      <vt:lpstr>Delete Again</vt:lpstr>
      <vt:lpstr>Delete Again</vt:lpstr>
      <vt:lpstr>Creating a Heap</vt:lpstr>
      <vt:lpstr>Storage</vt:lpstr>
      <vt:lpstr>Storage</vt:lpstr>
      <vt:lpstr>Storage</vt:lpstr>
      <vt:lpstr>Storage</vt:lpstr>
      <vt:lpstr>Storage</vt:lpstr>
      <vt:lpstr>Storage</vt:lpstr>
      <vt:lpstr>Storage</vt:lpstr>
      <vt:lpstr>Storage</vt:lpstr>
      <vt:lpstr>Heaps</vt:lpstr>
      <vt:lpstr>d-Heaps</vt:lpstr>
      <vt:lpstr>Merging Heaps</vt:lpstr>
      <vt:lpstr>Leftist Heaps</vt:lpstr>
      <vt:lpstr>Leftist Heap</vt:lpstr>
      <vt:lpstr>Null Path Length</vt:lpstr>
      <vt:lpstr>Null Path Length</vt:lpstr>
      <vt:lpstr>Leftist Heap</vt:lpstr>
      <vt:lpstr>Leftist Heap</vt:lpstr>
      <vt:lpstr>Merging</vt:lpstr>
      <vt:lpstr>Merging</vt:lpstr>
      <vt:lpstr>Merging</vt:lpstr>
      <vt:lpstr>Merging</vt:lpstr>
      <vt:lpstr>Merging</vt:lpstr>
      <vt:lpstr>Merging</vt:lpstr>
      <vt:lpstr>Merging</vt:lpstr>
      <vt:lpstr>Merging</vt:lpstr>
      <vt:lpstr>Operations</vt:lpstr>
      <vt:lpstr>Insert</vt:lpstr>
      <vt:lpstr>Insert</vt:lpstr>
      <vt:lpstr>Insert</vt:lpstr>
      <vt:lpstr>Insert</vt:lpstr>
      <vt:lpstr>Insert</vt:lpstr>
      <vt:lpstr>Delete</vt:lpstr>
      <vt:lpstr>Delete</vt:lpstr>
      <vt:lpstr>Delete</vt:lpstr>
      <vt:lpstr>Delete</vt:lpstr>
      <vt:lpstr>Delete</vt:lpstr>
      <vt:lpstr>Delete</vt:lpstr>
      <vt:lpstr>Delete</vt:lpstr>
      <vt:lpstr>Complexity</vt:lpstr>
      <vt:lpstr>Complexity</vt:lpstr>
      <vt:lpstr>Other Operations</vt:lpstr>
      <vt:lpstr>Other Operations</vt:lpstr>
      <vt:lpstr>Storage</vt:lpstr>
      <vt:lpstr>Storage</vt:lpstr>
      <vt:lpstr>Skew Heap 6.7</vt:lpstr>
      <vt:lpstr>Operations</vt:lpstr>
      <vt:lpstr>Merging</vt:lpstr>
      <vt:lpstr>Merge</vt:lpstr>
      <vt:lpstr>Merging</vt:lpstr>
      <vt:lpstr>Merging</vt:lpstr>
      <vt:lpstr>Merging</vt:lpstr>
      <vt:lpstr>Merging</vt:lpstr>
      <vt:lpstr>Merging</vt:lpstr>
      <vt:lpstr>Merging</vt:lpstr>
      <vt:lpstr>Merging</vt:lpstr>
      <vt:lpstr>Merging</vt:lpstr>
      <vt:lpstr>Merging</vt:lpstr>
      <vt:lpstr>Binomial Queues 6.8</vt:lpstr>
      <vt:lpstr>Binomial Queue</vt:lpstr>
      <vt:lpstr>Binomial Queues</vt:lpstr>
      <vt:lpstr>Binomial Queue</vt:lpstr>
      <vt:lpstr>Binomial Queue</vt:lpstr>
      <vt:lpstr>Binomial Forests</vt:lpstr>
      <vt:lpstr>Binomial Forest</vt:lpstr>
      <vt:lpstr>Binomial Forest</vt:lpstr>
      <vt:lpstr>Merging</vt:lpstr>
      <vt:lpstr>Merging</vt:lpstr>
      <vt:lpstr>Merging</vt:lpstr>
      <vt:lpstr>Implementation</vt:lpstr>
      <vt:lpstr>Insert</vt:lpstr>
      <vt:lpstr>Delete</vt:lpstr>
      <vt:lpstr>Duplicates</vt:lpstr>
      <vt:lpstr>Duplicates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Exercises</dc:title>
  <dc:creator>admin</dc:creator>
  <cp:lastModifiedBy>admin</cp:lastModifiedBy>
  <cp:revision>25</cp:revision>
  <dcterms:created xsi:type="dcterms:W3CDTF">2013-02-20T07:32:18Z</dcterms:created>
  <dcterms:modified xsi:type="dcterms:W3CDTF">2013-03-30T18:53:07Z</dcterms:modified>
</cp:coreProperties>
</file>