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96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5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980B-B1C7-49B0-BB68-0B4C2584A84A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CC01-A514-4337-B288-FE3177FBF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 think there is something to be learned from reading code and observing issues.  </a:t>
            </a:r>
          </a:p>
          <a:p>
            <a:r>
              <a:rPr lang="en-US" dirty="0" smtClean="0"/>
              <a:t>These are excerpts from code from students.</a:t>
            </a:r>
          </a:p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code gets too complicated, rethink 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Think defense.  Never follow pointers that could be null.  If you remember nothing else today, remember that!!!!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Draw yourself a picture to see all the possible cases.  Working 99% of the time means it is WRONG.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 can teach you how to program well, if you are open to suggestions.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Good variable names makes it easier for the maintainer AND easier for you.  You’ll be surprised how clear variable names aid your thinking.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your return values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Reread  your code.  What you think of first may not be the clearest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Given a binary search tree containing integer values, write an algorithm to count the number of nodes storing values greater than “low” and less than “</a:t>
            </a:r>
            <a:r>
              <a:rPr lang="en-US" sz="2700" dirty="0" smtClean="0"/>
              <a:t>high”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Write the code: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count( </a:t>
            </a:r>
            <a:r>
              <a:rPr lang="en-US" b="1" dirty="0" err="1"/>
              <a:t>TreeNode</a:t>
            </a:r>
            <a:r>
              <a:rPr lang="en-US" b="1" dirty="0"/>
              <a:t> * T, </a:t>
            </a:r>
            <a:r>
              <a:rPr lang="en-US" b="1" dirty="0" err="1"/>
              <a:t>int</a:t>
            </a:r>
            <a:r>
              <a:rPr lang="en-US" b="1" dirty="0"/>
              <a:t> low, </a:t>
            </a:r>
            <a:r>
              <a:rPr lang="en-US" b="1" dirty="0" err="1"/>
              <a:t>int</a:t>
            </a:r>
            <a:r>
              <a:rPr lang="en-US" b="1" dirty="0"/>
              <a:t> high ){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Given a binary search tree containing integer values, write an algorithm to count the number of nodes storing values greater than “low” and less than “</a:t>
            </a:r>
            <a:r>
              <a:rPr lang="en-US" sz="2700" dirty="0" smtClean="0"/>
              <a:t>high”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count( </a:t>
            </a:r>
            <a:r>
              <a:rPr lang="en-US" b="1" dirty="0" err="1" smtClean="0"/>
              <a:t>TreeNode</a:t>
            </a:r>
            <a:r>
              <a:rPr lang="en-US" b="1" dirty="0" smtClean="0"/>
              <a:t> * </a:t>
            </a:r>
            <a:r>
              <a:rPr lang="en-US" b="1" dirty="0" smtClean="0"/>
              <a:t>t, </a:t>
            </a:r>
            <a:r>
              <a:rPr lang="en-US" b="1" dirty="0" err="1" smtClean="0"/>
              <a:t>int</a:t>
            </a:r>
            <a:r>
              <a:rPr lang="en-US" b="1" dirty="0" smtClean="0"/>
              <a:t> low, </a:t>
            </a:r>
            <a:r>
              <a:rPr lang="en-US" b="1" dirty="0" err="1" smtClean="0"/>
              <a:t>int</a:t>
            </a:r>
            <a:r>
              <a:rPr lang="en-US" b="1" dirty="0" smtClean="0"/>
              <a:t> high ){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if(t-&gt;x &lt; low)</a:t>
            </a:r>
          </a:p>
          <a:p>
            <a:pPr marL="0" indent="0">
              <a:buNone/>
            </a:pPr>
            <a:r>
              <a:rPr lang="en-US" dirty="0" smtClean="0"/>
              <a:t>     return count(t-&gt;left, low, high);</a:t>
            </a:r>
          </a:p>
          <a:p>
            <a:pPr marL="0" indent="0">
              <a:buNone/>
            </a:pPr>
            <a:r>
              <a:rPr lang="en-US" dirty="0" smtClean="0"/>
              <a:t>if(t-&gt;x &gt; high)</a:t>
            </a:r>
          </a:p>
          <a:p>
            <a:pPr marL="0" indent="0">
              <a:buNone/>
            </a:pPr>
            <a:r>
              <a:rPr lang="en-US" dirty="0" smtClean="0"/>
              <a:t>     return count(t-&gt;right, low, high);</a:t>
            </a:r>
          </a:p>
          <a:p>
            <a:pPr marL="0" indent="0">
              <a:buNone/>
            </a:pPr>
            <a:r>
              <a:rPr lang="en-US" dirty="0" smtClean="0"/>
              <a:t>if(t-&gt;x </a:t>
            </a:r>
            <a:r>
              <a:rPr lang="en-US" dirty="0" smtClean="0"/>
              <a:t>&gt;= </a:t>
            </a:r>
            <a:r>
              <a:rPr lang="en-US" dirty="0" smtClean="0"/>
              <a:t>low &amp;&amp; t-&gt;x </a:t>
            </a:r>
            <a:r>
              <a:rPr lang="en-US" dirty="0" smtClean="0"/>
              <a:t>&lt;= </a:t>
            </a:r>
            <a:r>
              <a:rPr lang="en-US" dirty="0" smtClean="0"/>
              <a:t>high)</a:t>
            </a:r>
          </a:p>
          <a:p>
            <a:pPr marL="0" indent="0">
              <a:buNone/>
            </a:pPr>
            <a:r>
              <a:rPr lang="en-US" dirty="0" smtClean="0"/>
              <a:t>     return count(t-&gt;left, low, high)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&amp;&amp; count(t-&gt;right, low, high);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What do you see that is wrong?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count( </a:t>
            </a:r>
            <a:r>
              <a:rPr lang="en-US" dirty="0" err="1" smtClean="0"/>
              <a:t>TreeNode</a:t>
            </a:r>
            <a:r>
              <a:rPr lang="en-US" dirty="0" smtClean="0"/>
              <a:t> * </a:t>
            </a:r>
            <a:r>
              <a:rPr lang="en-US" dirty="0" smtClean="0"/>
              <a:t>t, </a:t>
            </a:r>
            <a:r>
              <a:rPr lang="en-US" dirty="0" err="1" smtClean="0"/>
              <a:t>int</a:t>
            </a:r>
            <a:r>
              <a:rPr lang="en-US" dirty="0" smtClean="0"/>
              <a:t> low, </a:t>
            </a:r>
            <a:r>
              <a:rPr lang="en-US" dirty="0" err="1" smtClean="0"/>
              <a:t>int</a:t>
            </a:r>
            <a:r>
              <a:rPr lang="en-US" dirty="0" smtClean="0"/>
              <a:t> high ){</a:t>
            </a:r>
            <a:br>
              <a:rPr lang="en-US" dirty="0" smtClean="0"/>
            </a:br>
            <a:r>
              <a:rPr lang="en-US" dirty="0" smtClean="0"/>
              <a:t>if(t-</a:t>
            </a:r>
            <a:r>
              <a:rPr lang="en-US" dirty="0" smtClean="0"/>
              <a:t>&gt;x&gt;= low &amp;&amp; </a:t>
            </a:r>
            <a:r>
              <a:rPr lang="en-US" dirty="0" smtClean="0"/>
              <a:t>t-</a:t>
            </a:r>
            <a:r>
              <a:rPr lang="en-US" dirty="0" smtClean="0"/>
              <a:t>&gt;x&lt;=high){ </a:t>
            </a:r>
            <a:br>
              <a:rPr lang="en-US" dirty="0" smtClean="0"/>
            </a:br>
            <a:r>
              <a:rPr lang="en-US" dirty="0" smtClean="0"/>
              <a:t>   count++; </a:t>
            </a:r>
            <a:br>
              <a:rPr lang="en-US" dirty="0" smtClean="0"/>
            </a:b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if(t-</a:t>
            </a:r>
            <a:r>
              <a:rPr lang="en-US" dirty="0" smtClean="0"/>
              <a:t>&gt;left != NULL){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/>
              <a:t>return(t-</a:t>
            </a:r>
            <a:r>
              <a:rPr lang="en-US" dirty="0" smtClean="0"/>
              <a:t>&gt;left, low, high);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if(t-</a:t>
            </a:r>
            <a:r>
              <a:rPr lang="en-US" dirty="0" smtClean="0"/>
              <a:t>&gt;right != NULL){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/>
              <a:t>return(t-</a:t>
            </a:r>
            <a:r>
              <a:rPr lang="en-US" dirty="0" smtClean="0"/>
              <a:t>&gt;right, low, high);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What do you see that is wrong?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count(</a:t>
            </a:r>
            <a:r>
              <a:rPr lang="en-US" dirty="0" err="1" smtClean="0"/>
              <a:t>TreeNode</a:t>
            </a:r>
            <a:r>
              <a:rPr lang="en-US" dirty="0" smtClean="0"/>
              <a:t>* t, </a:t>
            </a:r>
            <a:r>
              <a:rPr lang="en-US" dirty="0" err="1" smtClean="0"/>
              <a:t>int</a:t>
            </a:r>
            <a:r>
              <a:rPr lang="en-US" dirty="0" smtClean="0"/>
              <a:t> low, </a:t>
            </a:r>
            <a:r>
              <a:rPr lang="en-US" dirty="0" err="1" smtClean="0"/>
              <a:t>int</a:t>
            </a:r>
            <a:r>
              <a:rPr lang="en-US" dirty="0" smtClean="0"/>
              <a:t> high){</a:t>
            </a:r>
            <a:br>
              <a:rPr lang="en-US" dirty="0" smtClean="0"/>
            </a:br>
            <a:r>
              <a:rPr lang="en-US" dirty="0" smtClean="0"/>
              <a:t>    if(t == NULL) return 0;</a:t>
            </a:r>
            <a:br>
              <a:rPr lang="en-US" dirty="0" smtClean="0"/>
            </a:br>
            <a:r>
              <a:rPr lang="en-US" dirty="0" smtClean="0"/>
              <a:t>   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tempInt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    </a:t>
            </a:r>
            <a:r>
              <a:rPr lang="en-US" dirty="0" err="1" smtClean="0"/>
              <a:t>tempInt</a:t>
            </a:r>
            <a:r>
              <a:rPr lang="en-US" dirty="0" smtClean="0"/>
              <a:t> = </a:t>
            </a:r>
            <a:r>
              <a:rPr lang="en-US" dirty="0" err="1" smtClean="0"/>
              <a:t>tempInt</a:t>
            </a:r>
            <a:r>
              <a:rPr lang="en-US" dirty="0" smtClean="0"/>
              <a:t> + count(t-&gt;left, low, high);</a:t>
            </a:r>
            <a:br>
              <a:rPr lang="en-US" dirty="0" smtClean="0"/>
            </a:br>
            <a:r>
              <a:rPr lang="en-US" dirty="0" smtClean="0"/>
              <a:t>    if(t-&gt;value &gt; low &amp;&amp; t-&gt;value &lt; high){</a:t>
            </a:r>
            <a:br>
              <a:rPr lang="en-US" dirty="0" smtClean="0"/>
            </a:br>
            <a:r>
              <a:rPr lang="en-US" dirty="0" smtClean="0"/>
              <a:t>        </a:t>
            </a:r>
            <a:r>
              <a:rPr lang="en-US" dirty="0" err="1" smtClean="0"/>
              <a:t>tempInt</a:t>
            </a:r>
            <a:r>
              <a:rPr lang="en-US" dirty="0" smtClean="0"/>
              <a:t> = </a:t>
            </a:r>
            <a:r>
              <a:rPr lang="en-US" dirty="0" err="1" smtClean="0"/>
              <a:t>tempInt</a:t>
            </a:r>
            <a:r>
              <a:rPr lang="en-US" dirty="0" smtClean="0"/>
              <a:t> + 1;</a:t>
            </a:r>
            <a:br>
              <a:rPr lang="en-US" dirty="0" smtClean="0"/>
            </a:br>
            <a:r>
              <a:rPr lang="en-US" dirty="0" smtClean="0"/>
              <a:t>    }</a:t>
            </a:r>
            <a:br>
              <a:rPr lang="en-US" dirty="0" smtClean="0"/>
            </a:br>
            <a:r>
              <a:rPr lang="en-US" dirty="0" smtClean="0"/>
              <a:t>    </a:t>
            </a:r>
            <a:r>
              <a:rPr lang="en-US" dirty="0" err="1" smtClean="0"/>
              <a:t>tempInt</a:t>
            </a:r>
            <a:r>
              <a:rPr lang="en-US" dirty="0" smtClean="0"/>
              <a:t> = </a:t>
            </a:r>
            <a:r>
              <a:rPr lang="en-US" dirty="0" err="1" smtClean="0"/>
              <a:t>tempInt</a:t>
            </a:r>
            <a:r>
              <a:rPr lang="en-US" dirty="0" smtClean="0"/>
              <a:t> + count(t-&gt;right, low, high);</a:t>
            </a:r>
            <a:br>
              <a:rPr lang="en-US" dirty="0" smtClean="0"/>
            </a:br>
            <a:r>
              <a:rPr lang="en-US" dirty="0" smtClean="0"/>
              <a:t>    return </a:t>
            </a:r>
            <a:r>
              <a:rPr lang="en-US" dirty="0" err="1" smtClean="0"/>
              <a:t>tempInt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What do you see that is wrong?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Given a binary search tree containing integer values, write an algorithm to count the number of nodes storing values greater than “low” and less than “high”.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count( </a:t>
            </a:r>
            <a:r>
              <a:rPr lang="en-US" dirty="0" err="1" smtClean="0"/>
              <a:t>TreeNode</a:t>
            </a:r>
            <a:r>
              <a:rPr lang="en-US" dirty="0" smtClean="0"/>
              <a:t> * </a:t>
            </a:r>
            <a:r>
              <a:rPr lang="en-US" dirty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low, </a:t>
            </a:r>
            <a:r>
              <a:rPr lang="en-US" dirty="0" err="1" smtClean="0"/>
              <a:t>int</a:t>
            </a:r>
            <a:r>
              <a:rPr lang="en-US" dirty="0" smtClean="0"/>
              <a:t> high 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if (t==NULL) return 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leftCount</a:t>
            </a:r>
            <a:r>
              <a:rPr lang="en-US" dirty="0" smtClean="0"/>
              <a:t> = </a:t>
            </a:r>
            <a:r>
              <a:rPr lang="en-US" dirty="0" smtClean="0"/>
              <a:t>count(t-</a:t>
            </a:r>
            <a:r>
              <a:rPr lang="en-US" dirty="0" smtClean="0"/>
              <a:t>&gt;left, low, high);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rightCount</a:t>
            </a:r>
            <a:r>
              <a:rPr lang="en-US" dirty="0" smtClean="0"/>
              <a:t> = </a:t>
            </a:r>
            <a:r>
              <a:rPr lang="en-US" dirty="0" smtClean="0"/>
              <a:t>count(t-&gt;right</a:t>
            </a:r>
            <a:r>
              <a:rPr lang="en-US" dirty="0" smtClean="0"/>
              <a:t>, low, high);</a:t>
            </a:r>
          </a:p>
          <a:p>
            <a:pPr marL="0" indent="0">
              <a:buNone/>
            </a:pPr>
            <a:r>
              <a:rPr lang="en-US" dirty="0" smtClean="0"/>
              <a:t>   if(t-</a:t>
            </a:r>
            <a:r>
              <a:rPr lang="en-US" dirty="0" smtClean="0"/>
              <a:t>&gt;x &lt;= low)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/>
              <a:t>   return </a:t>
            </a:r>
            <a:r>
              <a:rPr lang="en-US" dirty="0" err="1" smtClean="0"/>
              <a:t>rightCount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if(t-</a:t>
            </a:r>
            <a:r>
              <a:rPr lang="en-US" dirty="0" smtClean="0"/>
              <a:t>&gt;x &gt;= high)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/>
              <a:t>    return </a:t>
            </a:r>
            <a:r>
              <a:rPr lang="en-US" dirty="0" err="1" smtClean="0"/>
              <a:t>leftCount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return </a:t>
            </a:r>
            <a:r>
              <a:rPr lang="en-US" dirty="0" err="1" smtClean="0"/>
              <a:t>leftCount</a:t>
            </a:r>
            <a:r>
              <a:rPr lang="en-US" dirty="0" smtClean="0"/>
              <a:t> + </a:t>
            </a:r>
            <a:r>
              <a:rPr lang="en-US" dirty="0" err="1" smtClean="0"/>
              <a:t>rightCount</a:t>
            </a:r>
            <a:r>
              <a:rPr lang="en-US" dirty="0" smtClean="0"/>
              <a:t> + 1;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Given a binary search tree containing integer values, write an algorithm to count the number of nodes storing values greater than “low” and less than “</a:t>
            </a:r>
            <a:r>
              <a:rPr lang="en-US" sz="2700" dirty="0" smtClean="0"/>
              <a:t>high”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count( </a:t>
            </a:r>
            <a:r>
              <a:rPr lang="en-US" b="1" dirty="0" err="1" smtClean="0"/>
              <a:t>TreeNode</a:t>
            </a:r>
            <a:r>
              <a:rPr lang="en-US" b="1" dirty="0" smtClean="0"/>
              <a:t> * T, </a:t>
            </a:r>
            <a:r>
              <a:rPr lang="en-US" b="1" dirty="0" err="1" smtClean="0"/>
              <a:t>int</a:t>
            </a:r>
            <a:r>
              <a:rPr lang="en-US" b="1" dirty="0" smtClean="0"/>
              <a:t> low, </a:t>
            </a:r>
            <a:r>
              <a:rPr lang="en-US" b="1" dirty="0" err="1" smtClean="0"/>
              <a:t>int</a:t>
            </a:r>
            <a:r>
              <a:rPr lang="en-US" b="1" dirty="0" smtClean="0"/>
              <a:t> high ){</a:t>
            </a:r>
          </a:p>
          <a:p>
            <a:pPr marL="0" indent="0">
              <a:buNone/>
            </a:pPr>
            <a:r>
              <a:rPr lang="en-US" dirty="0" smtClean="0"/>
              <a:t>  if (t==NULL) return 0;</a:t>
            </a:r>
          </a:p>
          <a:p>
            <a:pPr marL="0" indent="0">
              <a:buNone/>
            </a:pPr>
            <a:r>
              <a:rPr lang="en-US" dirty="0" smtClean="0"/>
              <a:t>  if(t-</a:t>
            </a:r>
            <a:r>
              <a:rPr lang="en-US" dirty="0" smtClean="0"/>
              <a:t>&gt;x &lt; low)</a:t>
            </a:r>
          </a:p>
          <a:p>
            <a:pPr marL="0" indent="0">
              <a:buNone/>
            </a:pPr>
            <a:r>
              <a:rPr lang="en-US" dirty="0" smtClean="0"/>
              <a:t>     return count(t-&gt;right, low, high);</a:t>
            </a:r>
          </a:p>
          <a:p>
            <a:pPr marL="0" indent="0">
              <a:buNone/>
            </a:pPr>
            <a:r>
              <a:rPr lang="en-US" dirty="0" smtClean="0"/>
              <a:t>   if(t-</a:t>
            </a:r>
            <a:r>
              <a:rPr lang="en-US" dirty="0" smtClean="0"/>
              <a:t>&gt;x &gt; high)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/>
              <a:t>   return </a:t>
            </a:r>
            <a:r>
              <a:rPr lang="en-US" dirty="0" smtClean="0"/>
              <a:t>count(t-&gt;left, low, high);</a:t>
            </a:r>
          </a:p>
          <a:p>
            <a:pPr marL="0" indent="0">
              <a:buNone/>
            </a:pPr>
            <a:r>
              <a:rPr lang="en-US" dirty="0" smtClean="0"/>
              <a:t>   return </a:t>
            </a:r>
            <a:r>
              <a:rPr lang="en-US" dirty="0" smtClean="0"/>
              <a:t>1+count(t-&gt;left, low, high) </a:t>
            </a:r>
            <a:r>
              <a:rPr lang="en-US" dirty="0" smtClean="0"/>
              <a:t>+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smtClean="0"/>
              <a:t>count(t-</a:t>
            </a:r>
            <a:r>
              <a:rPr lang="en-US" dirty="0" smtClean="0"/>
              <a:t>&gt;right, low, high);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What do you see that is wrong?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488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Reading Code</vt:lpstr>
      <vt:lpstr>Given a binary search tree containing integer values, write an algorithm to count the number of nodes storing values greater than “low” and less than “high”</vt:lpstr>
      <vt:lpstr>Given a binary search tree containing integer values, write an algorithm to count the number of nodes storing values greater than “low” and less than “high”</vt:lpstr>
      <vt:lpstr>PowerPoint Presentation</vt:lpstr>
      <vt:lpstr>PowerPoint Presentation</vt:lpstr>
      <vt:lpstr>Given a binary search tree containing integer values, write an algorithm to count the number of nodes storing values greater than “low” and less than “high”.</vt:lpstr>
      <vt:lpstr>Given a binary search tree containing integer values, write an algorithm to count the number of nodes storing values greater than “low” and less than “high”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Vicki</dc:creator>
  <cp:lastModifiedBy>allanv</cp:lastModifiedBy>
  <cp:revision>5</cp:revision>
  <dcterms:created xsi:type="dcterms:W3CDTF">2013-09-20T18:47:05Z</dcterms:created>
  <dcterms:modified xsi:type="dcterms:W3CDTF">2014-09-19T21:20:29Z</dcterms:modified>
</cp:coreProperties>
</file>