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08CF48-733E-45D7-9CE6-7F204414469B}"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658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8CF48-733E-45D7-9CE6-7F204414469B}"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403523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8CF48-733E-45D7-9CE6-7F204414469B}"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336948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8CF48-733E-45D7-9CE6-7F204414469B}"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46635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8CF48-733E-45D7-9CE6-7F204414469B}"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337645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08CF48-733E-45D7-9CE6-7F204414469B}" type="datetimeFigureOut">
              <a:rPr lang="en-US" smtClean="0"/>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313254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08CF48-733E-45D7-9CE6-7F204414469B}" type="datetimeFigureOut">
              <a:rPr lang="en-US" smtClean="0"/>
              <a:t>9/25/2014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155953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08CF48-733E-45D7-9CE6-7F204414469B}" type="datetimeFigureOut">
              <a:rPr lang="en-US" smtClean="0"/>
              <a:t>9/25/2014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57120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8CF48-733E-45D7-9CE6-7F204414469B}" type="datetimeFigureOut">
              <a:rPr lang="en-US" smtClean="0"/>
              <a:t>9/25/2014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84337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8CF48-733E-45D7-9CE6-7F204414469B}" type="datetimeFigureOut">
              <a:rPr lang="en-US" smtClean="0"/>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22991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8CF48-733E-45D7-9CE6-7F204414469B}" type="datetimeFigureOut">
              <a:rPr lang="en-US" smtClean="0"/>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AB42C-C68A-479A-B905-110AC5535FB4}" type="slidenum">
              <a:rPr lang="en-US" smtClean="0"/>
              <a:t>‹#›</a:t>
            </a:fld>
            <a:endParaRPr lang="en-US"/>
          </a:p>
        </p:txBody>
      </p:sp>
    </p:spTree>
    <p:extLst>
      <p:ext uri="{BB962C8B-B14F-4D97-AF65-F5344CB8AC3E}">
        <p14:creationId xmlns:p14="http://schemas.microsoft.com/office/powerpoint/2010/main" val="67782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CF48-733E-45D7-9CE6-7F204414469B}" type="datetimeFigureOut">
              <a:rPr lang="en-US" smtClean="0"/>
              <a:t>9/25/2014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AB42C-C68A-479A-B905-110AC5535FB4}" type="slidenum">
              <a:rPr lang="en-US" smtClean="0"/>
              <a:t>‹#›</a:t>
            </a:fld>
            <a:endParaRPr lang="en-US"/>
          </a:p>
        </p:txBody>
      </p:sp>
    </p:spTree>
    <p:extLst>
      <p:ext uri="{BB962C8B-B14F-4D97-AF65-F5344CB8AC3E}">
        <p14:creationId xmlns:p14="http://schemas.microsoft.com/office/powerpoint/2010/main" val="2168610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5638800" cy="2773362"/>
          </a:xfrm>
        </p:spPr>
        <p:txBody>
          <a:bodyPr>
            <a:normAutofit/>
          </a:bodyPr>
          <a:lstStyle/>
          <a:p>
            <a:r>
              <a:rPr lang="en-US" dirty="0" smtClean="0"/>
              <a:t>Write the code to check if a binary tree is the mirror image of itself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56758"/>
            <a:ext cx="2019582" cy="6144483"/>
          </a:xfrm>
          <a:prstGeom prst="rect">
            <a:avLst/>
          </a:prstGeom>
        </p:spPr>
      </p:pic>
    </p:spTree>
    <p:extLst>
      <p:ext uri="{BB962C8B-B14F-4D97-AF65-F5344CB8AC3E}">
        <p14:creationId xmlns:p14="http://schemas.microsoft.com/office/powerpoint/2010/main" val="77802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txBody>
          <a:bodyPr>
            <a:normAutofit/>
          </a:bodyPr>
          <a:lstStyle/>
          <a:p>
            <a:r>
              <a:rPr lang="en-US" dirty="0"/>
              <a:t>Given a sorted </a:t>
            </a:r>
            <a:r>
              <a:rPr lang="en-US" dirty="0" smtClean="0"/>
              <a:t>array. </a:t>
            </a:r>
            <a:r>
              <a:rPr lang="en-US" dirty="0"/>
              <a:t>Write a program to create balanced BST from the sorted array. </a:t>
            </a:r>
          </a:p>
        </p:txBody>
      </p:sp>
    </p:spTree>
    <p:extLst>
      <p:ext uri="{BB962C8B-B14F-4D97-AF65-F5344CB8AC3E}">
        <p14:creationId xmlns:p14="http://schemas.microsoft.com/office/powerpoint/2010/main" val="269495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3306762"/>
          </a:xfrm>
        </p:spPr>
        <p:txBody>
          <a:bodyPr>
            <a:normAutofit fontScale="90000"/>
          </a:bodyPr>
          <a:lstStyle/>
          <a:p>
            <a:r>
              <a:rPr lang="en-US" dirty="0"/>
              <a:t>Given a binary tree and a </a:t>
            </a:r>
            <a:r>
              <a:rPr lang="en-US" dirty="0" smtClean="0"/>
              <a:t>number,</a:t>
            </a:r>
            <a:br>
              <a:rPr lang="en-US" dirty="0" smtClean="0"/>
            </a:br>
            <a:r>
              <a:rPr lang="en-US" dirty="0" smtClean="0"/>
              <a:t>write </a:t>
            </a:r>
            <a:r>
              <a:rPr lang="en-US" dirty="0"/>
              <a:t>a function to find out whether there is a path from root to leaf with sum equal to given Number. </a:t>
            </a:r>
          </a:p>
        </p:txBody>
      </p:sp>
    </p:spTree>
    <p:extLst>
      <p:ext uri="{BB962C8B-B14F-4D97-AF65-F5344CB8AC3E}">
        <p14:creationId xmlns:p14="http://schemas.microsoft.com/office/powerpoint/2010/main" val="301268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602162"/>
          </a:xfrm>
        </p:spPr>
        <p:txBody>
          <a:bodyPr>
            <a:normAutofit/>
          </a:bodyPr>
          <a:lstStyle/>
          <a:p>
            <a:r>
              <a:rPr lang="en-US" dirty="0"/>
              <a:t>Given two binary trees </a:t>
            </a:r>
            <a:r>
              <a:rPr lang="en-US" dirty="0" smtClean="0"/>
              <a:t> T1 </a:t>
            </a:r>
            <a:r>
              <a:rPr lang="en-US" dirty="0"/>
              <a:t>and T2, Find whether T2 is a subtree of T1</a:t>
            </a:r>
            <a:r>
              <a:rPr lang="en-US" dirty="0" smtClean="0"/>
              <a:t>. T2 must be exactly the same in order to count as a subtree.</a:t>
            </a:r>
            <a:r>
              <a:rPr lang="en-US" dirty="0"/>
              <a:t/>
            </a:r>
            <a:br>
              <a:rPr lang="en-US" dirty="0"/>
            </a:br>
            <a:r>
              <a:rPr lang="en-US" dirty="0" smtClean="0">
                <a:solidFill>
                  <a:srgbClr val="92D050"/>
                </a:solidFill>
              </a:rPr>
              <a:t>Note, these are not binary search trees.</a:t>
            </a:r>
            <a:endParaRPr lang="en-US" dirty="0">
              <a:solidFill>
                <a:srgbClr val="92D050"/>
              </a:solidFill>
            </a:endParaRPr>
          </a:p>
        </p:txBody>
      </p:sp>
    </p:spTree>
    <p:extLst>
      <p:ext uri="{BB962C8B-B14F-4D97-AF65-F5344CB8AC3E}">
        <p14:creationId xmlns:p14="http://schemas.microsoft.com/office/powerpoint/2010/main" val="361734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8162"/>
          </a:xfrm>
        </p:spPr>
        <p:txBody>
          <a:bodyPr>
            <a:normAutofit fontScale="90000"/>
          </a:bodyPr>
          <a:lstStyle/>
          <a:p>
            <a:r>
              <a:rPr lang="en-US" dirty="0"/>
              <a:t>Given a Binary Tree, write a function which calculates the difference between the sum of node values at odd levels and sum of node values at even levels.</a:t>
            </a:r>
          </a:p>
        </p:txBody>
      </p:sp>
      <p:sp>
        <p:nvSpPr>
          <p:cNvPr id="3" name="Content Placeholder 2"/>
          <p:cNvSpPr>
            <a:spLocks noGrp="1"/>
          </p:cNvSpPr>
          <p:nvPr>
            <p:ph idx="1"/>
          </p:nvPr>
        </p:nvSpPr>
        <p:spPr>
          <a:xfrm>
            <a:off x="152400" y="3886200"/>
            <a:ext cx="8534400" cy="2239963"/>
          </a:xfrm>
        </p:spPr>
        <p:txBody>
          <a:bodyPr/>
          <a:lstStyle/>
          <a:p>
            <a:r>
              <a:rPr lang="en-US" dirty="0" smtClean="0"/>
              <a:t>Assume the root is at level 0 (and 0 is even).</a:t>
            </a:r>
            <a:endParaRPr lang="en-US" dirty="0"/>
          </a:p>
        </p:txBody>
      </p:sp>
    </p:spTree>
    <p:extLst>
      <p:ext uri="{BB962C8B-B14F-4D97-AF65-F5344CB8AC3E}">
        <p14:creationId xmlns:p14="http://schemas.microsoft.com/office/powerpoint/2010/main" val="192127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706562"/>
          </a:xfrm>
        </p:spPr>
        <p:txBody>
          <a:bodyPr>
            <a:normAutofit fontScale="90000"/>
          </a:bodyPr>
          <a:lstStyle/>
          <a:p>
            <a:r>
              <a:rPr lang="en-US" dirty="0"/>
              <a:t>Check for Children Sum Property in a Binary Tree</a:t>
            </a:r>
            <a:br>
              <a:rPr lang="en-US" dirty="0"/>
            </a:br>
            <a:endParaRPr lang="en-US" dirty="0"/>
          </a:p>
        </p:txBody>
      </p:sp>
      <p:sp>
        <p:nvSpPr>
          <p:cNvPr id="3" name="Content Placeholder 2"/>
          <p:cNvSpPr>
            <a:spLocks noGrp="1"/>
          </p:cNvSpPr>
          <p:nvPr>
            <p:ph idx="1"/>
          </p:nvPr>
        </p:nvSpPr>
        <p:spPr>
          <a:xfrm>
            <a:off x="152400" y="2362200"/>
            <a:ext cx="8534400" cy="3763963"/>
          </a:xfrm>
        </p:spPr>
        <p:txBody>
          <a:bodyPr/>
          <a:lstStyle/>
          <a:p>
            <a:r>
              <a:rPr lang="en-US" dirty="0"/>
              <a:t>You are given a binary tree, you have to check if tree satisfies the property of children sum. This property says that for each node sum of its left and right children should be equal to node value.</a:t>
            </a:r>
          </a:p>
        </p:txBody>
      </p:sp>
    </p:spTree>
    <p:extLst>
      <p:ext uri="{BB962C8B-B14F-4D97-AF65-F5344CB8AC3E}">
        <p14:creationId xmlns:p14="http://schemas.microsoft.com/office/powerpoint/2010/main" val="366552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164</Words>
  <Application>Microsoft Office PowerPoint</Application>
  <PresentationFormat>On-screen Show (4:3)</PresentationFormat>
  <Paragraphs>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Write the code to check if a binary tree is the mirror image of itself</vt:lpstr>
      <vt:lpstr>Given a sorted array. Write a program to create balanced BST from the sorted array. </vt:lpstr>
      <vt:lpstr>Given a binary tree and a number, write a function to find out whether there is a path from root to leaf with sum equal to given Number. </vt:lpstr>
      <vt:lpstr>Given two binary trees  T1 and T2, Find whether T2 is a subtree of T1. T2 must be exactly the same in order to count as a subtree. Note, these are not binary search trees.</vt:lpstr>
      <vt:lpstr>Given a Binary Tree, write a function which calculates the difference between the sum of node values at odd levels and sum of node values at even levels.</vt:lpstr>
      <vt:lpstr>Check for Children Sum Property in a Binary Tree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the code to check if a tree is the mirror image of itself</dc:title>
  <dc:creator>Vicki</dc:creator>
  <cp:lastModifiedBy>Vicki</cp:lastModifiedBy>
  <cp:revision>4</cp:revision>
  <dcterms:created xsi:type="dcterms:W3CDTF">2014-09-26T02:59:09Z</dcterms:created>
  <dcterms:modified xsi:type="dcterms:W3CDTF">2014-09-26T03:41:06Z</dcterms:modified>
</cp:coreProperties>
</file>