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4.xml" ContentType="application/vnd.openxmlformats-officedocument.presentationml.notesSlide+xml"/>
  <Override PartName="/ppt/ink/ink11.xml" ContentType="application/inkml+xml"/>
  <Override PartName="/ppt/notesSlides/notesSlide5.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7.xml" ContentType="application/inkml+xml"/>
  <Override PartName="/ppt/ink/ink18.xml" ContentType="application/inkml+xml"/>
  <Override PartName="/ppt/ink/ink19.xml" ContentType="application/inkml+xml"/>
  <Override PartName="/ppt/notesSlides/notesSlide8.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23.xml" ContentType="application/inkml+xml"/>
  <Override PartName="/ppt/notesSlides/notesSlide11.xml" ContentType="application/vnd.openxmlformats-officedocument.presentationml.notesSlide+xml"/>
  <Override PartName="/ppt/ink/ink2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1"/>
  </p:sldMasterIdLst>
  <p:notesMasterIdLst>
    <p:notesMasterId r:id="rId42"/>
  </p:notesMasterIdLst>
  <p:sldIdLst>
    <p:sldId id="256" r:id="rId2"/>
    <p:sldId id="268" r:id="rId3"/>
    <p:sldId id="270" r:id="rId4"/>
    <p:sldId id="269" r:id="rId5"/>
    <p:sldId id="271" r:id="rId6"/>
    <p:sldId id="273" r:id="rId7"/>
    <p:sldId id="274" r:id="rId8"/>
    <p:sldId id="257" r:id="rId9"/>
    <p:sldId id="258" r:id="rId10"/>
    <p:sldId id="259" r:id="rId11"/>
    <p:sldId id="260" r:id="rId12"/>
    <p:sldId id="261" r:id="rId13"/>
    <p:sldId id="262" r:id="rId14"/>
    <p:sldId id="263" r:id="rId15"/>
    <p:sldId id="264" r:id="rId16"/>
    <p:sldId id="265" r:id="rId17"/>
    <p:sldId id="266" r:id="rId18"/>
    <p:sldId id="275" r:id="rId19"/>
    <p:sldId id="276" r:id="rId20"/>
    <p:sldId id="267" r:id="rId21"/>
    <p:sldId id="272" r:id="rId22"/>
    <p:sldId id="277" r:id="rId23"/>
    <p:sldId id="280" r:id="rId24"/>
    <p:sldId id="278" r:id="rId25"/>
    <p:sldId id="279" r:id="rId26"/>
    <p:sldId id="281" r:id="rId27"/>
    <p:sldId id="282"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629" autoAdjust="0"/>
  </p:normalViewPr>
  <p:slideViewPr>
    <p:cSldViewPr snapToGrid="0" snapToObjects="1">
      <p:cViewPr>
        <p:scale>
          <a:sx n="78" d="100"/>
          <a:sy n="78" d="100"/>
        </p:scale>
        <p:origin x="-8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14T17:43:12.630"/>
    </inkml:context>
    <inkml:brush xml:id="br0">
      <inkml:brushProperty name="width" value="0.05292" units="cm"/>
      <inkml:brushProperty name="height" value="0.05292" units="cm"/>
      <inkml:brushProperty name="color" value="#FF0000"/>
    </inkml:brush>
  </inkml:definitions>
  <inkml:trace contextRef="#ctx0" brushRef="#br0">19376 13689,'0'0,"0"0,0 0,0 0,0 0,0 0,0 0,0 0,0 0,0 0,0 0,0 0,0 0,0 0,0 0,0 0,0 0,0 0,0 0,0 0,0 0,0 0,0 0,0 0,0 0,0 0,0 0,0 0,0 0,0 0,0 0,0 0,0 0,0 0,0 0,0 0,0 0,0 0,0 0,0 0,0 0,0 0,0 0,0 0,0 0,0 0,0 0,0 0,0 0,0 0,0 0,0 0,0 0,0 0,0 0,0 0,0 0,0 0,0 0,0 0,0 0,0 0,0 0,0 0,0 0,0 0,0 0,0 0,0 0,0 0,0 0,0 0,0 0,0 0,0 0,0 0,0 0,0 0,0 0,0 0,0 0,0 0,0 0,0 0,0 0,0 0,0 0,0 0,0 0,0 0,-75 29,75-29,0 0,0 0,0 0,-26 0,26 0,0 0,0 0,-31 1,31-1,0 0,-35 0,35 0,-40 0,-4 16,-3-1,-2-1,-1 2,2 1,3 2,1 1,6-2,6 1,7-6,6-3,9-10,10 8,0-8,0 0,0 0,0 0,0 0,-7 0,7 12,0-3,-11 2,11 1,-10 1,9 4,-14 1,5 1,1 2,1-3,8-1,-8-2,8-3,12-2,2-10,9 15,6-15,7-1,5 1,6-1,6-11,7 12,3-11,3 10,-2 0,-4 25,-10-1,-3 4,-13 0,-7 1,-8-2,-9-1,-10 1,1-1,-10 2,-6 1,-6-1,-7 3,-10 0,-8-2,-5 2,-3-7,0-5,-2-5,-1-4,-3 1,0-9,7 9,8-10,14-14</inkml:trace>
  <inkml:trace contextRef="#ctx0" brushRef="#br0" timeOffset="6804.6804">19131 14918,'0'0,"0"0,0 0,0 0,0 0,0 0,0 0,0 0,0 0,0 0,0 0,0 0,0 0,0 0,0 0,0 0,0 0,0 0,0 0,0 0,0 0,0 0,0 0,0 0,0 0,0 0,0 0,0 0,0 0,0 0,0 0,0 0,0 0,0 0,0 0,0 0,0 0,0 0,0 0,0 0,0 0,0 0,0 0,0 0,0 0,0 0,0 0,0 0,0 0,0 0,0 0,0 0,0 0,0 0,0 0,0 0,0 0,0 0,0 0,0 0,0 0,0 0,0 0,0 0,0 0,0 0,0 0,0 0,0 0,0 0,0 0,0 0,0 0,0 0,0 0,0 0,0 0,0 0,0 0,0 0,38 53,-38-53,-15 0,15 0,0 0,0 0,0 0,0 0,0 0,-24 0,24 0,0 0,0 0,0 0,0 0,-32 0,32 0,0 0,0 0,0 0,-42 1,42-1,0 0,0 0,-45 14,45-14,0 0,-50 8,50-8,-52 13,5 1,0-1,11 3,2-2,2 1,-1-1,-2 1,1 0,7-1,7-1,9-5,11-8,0 0,0 0,0 8,0-8,0 0,0 0,0 0,0 0,0 0,1 9,-1-1,12 3,-12 1,0 1,0 0,0-2,0-2,7 0,-6 1,15 3,3 3,6-2,8-3,7-11,2 11,4-11,0-2,5 2,2 12,-1-1,-1 2,0 6,-7 1,-5 0,-7-2,-6-2,-8-2,-3-3,-6-11,-9 18,1-1,-15 7,-7 11,-9 3,-5-1,-4-1,-3-6,3-3,2-4,-2-3,-2-1,-5 0,-8 0,3-2,5-7,9-10,16-23,20-18,2-3,26-6</inkml:trace>
  <inkml:trace contextRef="#ctx0" brushRef="#br0" timeOffset="7185.7185">19533 15413,'0'0,"0"0,0 0,0 0,0 0,0 0,0 0,0 0,0 0,0 0,0 0,0 0,0 0,0 0,0 0,0 0,0 0,0 0,0 0,0 0,0 0,211 91,-149-91,-1 7,-8-8,-12 1,-11-10,-16 2,-14-1,-15-5,-14 0</inkml:trace>
  <inkml:trace contextRef="#ctx0" brushRef="#br0" timeOffset="7421.7421">19624 15246,'0'0,"9"0,-9 0,0 0,0 0,0 0,0 0,0 0,9 16,-9-16,0 0,0 0,0 0,0 0,19 24,-19-24,0 0,0 0,0 0,18 33,-18-33,0 0,0 0,16 46,-16-46,0 0,1 53,-1-53,9 48,-8-10,0-10,-1-17,0-11</inkml:trace>
  <inkml:trace contextRef="#ctx0" brushRef="#br0" timeOffset="7669.7669">20137 15004,'0'0</inkml:trace>
  <inkml:trace contextRef="#ctx0" brushRef="#br0" timeOffset="10742.0741">18396 9728,'0'0,"0"0,0 0,0 0,0 0,0 0,0 0,0 0,0 0,0 0,0 0,0 0,0 0,0 0,0 0,0 0,0 0,0 0,0 0,0 0,0 0,0 0,0 0,0 0,21 92,-21-92,0 0,0 0,0 0,0 0,0 0,0 0,0 0,0 0,0 20,0-20,0 0,0 0,0 0,0 0,0 0,0 0,0 0,0 13,0-13,0 0,0 0,0 0,0 0,0 0,0 0,0 0,0 0,0 0,0 0,0 0,0 0,0 0,0 0,0 0,0 0,0 0,0 0,0 0,0 0,0 0,0 0,0 0,-8 14,8-14,0 0,0 0,0 15,0-15,0 0,-14 19,14-19,-1 24,-12 4,13 0,-1-1,0 1,0 4,0 1,19 2,0 3,13 1,13-3,17-7,10-7,-2-11,-8-11,-15 6,-7-6,-7 0,-1-14,3-3,-5-6</inkml:trace>
  <inkml:trace contextRef="#ctx0" brushRef="#br0" timeOffset="11041.104">18893 9921,'0'0,"0"0,0 0,0 0,0 0,0 0,0 0,0 0,0 0,0 0,0 0,0 0,0 0,0 0,0 0,0 0,0 0,0 0,0 0,0 0,0 0,0 0,0 0,7 66,-7-66,0 0,-2 60,2-60,9 74,-11 10,10 3,-10-1,11-11,3-17,3-15</inkml:trace>
  <inkml:trace contextRef="#ctx0" brushRef="#br0" timeOffset="12626.2625">19076 11042,'0'0,"0"0,0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0,-41 22,41-22,0 0,0 0,0 0,0 0,0 17,0-17,0 0,0 0,0 0,-9 27,9-27,0 0,0 0,-14 40,14-40,0 0,-18 45,18-45,-18 42,5-11,4-10,9-9,0-12,22 13,7-14,8 12,9-12,2 1,0 0,-7-2,-4 2,-4 0,-4 0,2-1,1-18,1-4,-4-4,-7-5,-7 0,-14 5</inkml:trace>
  <inkml:trace contextRef="#ctx0" brushRef="#br0" timeOffset="12836.2835">19487 11111,'0'14,"-1"8,1-22,0 0,0 0,-14 31,14-31,0 0,-14 62,14-62,-20 81,0 10,3-1,4-12,10-19,2-19,1-11,-2-13,13-16,-11-12,13-24</inkml:trace>
  <inkml:trace contextRef="#ctx0" brushRef="#br0" timeOffset="13152.3149">19708 11315,'0'0,"0"0,0 0,0 0,0 0,0 0,0 0,0 0,0 0,0 0,197 93,-132-94,2 14,3-14,-7 0,-8 1,-13-14,-14 3,-14-6,-12-2</inkml:trace>
  <inkml:trace contextRef="#ctx0" brushRef="#br0" timeOffset="13388.3387">20010 11125,'0'0,"0"0,0 0,0 0,0 0,-5 110,5-110,0 0,-15 63,15-63,-2 73,-17 0,15-5,-9-13,12-15</inkml:trace>
  <inkml:trace contextRef="#ctx0" brushRef="#br0" timeOffset="15468.5467">18133 6986,'0'0,"0"0,0 0,0 0,0 0,0 0,0 0,0 0,0 0,0 0,0 0,0 0,0 0,0 0,0 0,0 0,0 0,0 0,0 0,0 0,0 0,0 0,0 0,0 0,0 0,0 0,0 0,0 0,0 0,0 0,0 0,0 0,0 0,0 0,0 0,0 0,0 0,0 0,0 0,0 0,0 0,0 0,0 0,0 0,0 0,0 0,0 0,0 0,0 0,0 0,0 0,0 0,0 0,0 0,0 0,0 0,0 0,0 0,0 0,0 0,0 0,0 0,0 0,0 0,0 0,0 0,0 0,0 0,0 0,0 0,0 0,0 0,0 0,0 0,0 0,0 0,0 0,0 0,0 0,0 0,0 0,0 0,0 0,0 0,121-4,-121 4,0 0,40-16,-40 16,50-12,8 12,3-11,-2 11,-7 13,-5-1,-8 5,-8-1,-5 3,-13-3,-13 2,-16 5,-12-2,-7 1,1-4,11-6,10-1,12 0,24 0,11 3,11 2,1-1,5-1,-9 0,-11 0,-13 2,-18 5,-9 3,-20 4,-17 2,-12-3,-12-5,0-6,6-2,14-14,16 2,21-2,12-24</inkml:trace>
  <inkml:trace contextRef="#ctx0" brushRef="#br0" timeOffset="16723.6721">18476 7862,'0'0,"0"0,0 0,0 0,0 0,0 0,0 0,0 0,0 0,0 0,0 0,0 0,0 0,0 0,0 0,0 0,0 0,0 0,0 0,0 0,0 0,179-70,-119 61,4 8,-4 1,-12-1,-12 16,-14-2,-10 4,-12 2,0 3,-20 0,-6 3,-8-1,-1-2,6-5,11-6,18-2,27-9,19 14,15-6,5-2,-8 2,-11 5,-17 4,-15 5,-16 8,-34 8,-13 2,-18 2,-6-8,2-8,13-14,18-12,27-15,27-10,29-2</inkml:trace>
  <inkml:trace contextRef="#ctx0" brushRef="#br0" timeOffset="17025.7024">19453 8009,'0'0,"0"0,0 0,0 0,0 0,0 0,0 0,0 0,0 0,0 0,0 0,0 0,0 0,0 0,0 0,0 0,0 0,0 0,0 0,0 0,0 0,0 0,0 0,87 57,-87-57,0 0,57 9,-57-9,62-1,-2 1,-4-2,-8 2,-9 0,-12-16,-14 0</inkml:trace>
  <inkml:trace contextRef="#ctx0" brushRef="#br0" timeOffset="17238.7237">19603 7856,'8'103,"-8"-78,0-25,0 0,1 31,-1-31,1 64,1 11,-17 3</inkml:trace>
  <inkml:trace contextRef="#ctx0" brushRef="#br0" timeOffset="18903.8901">18208 4930,'0'0,"0"0,0 0,0 0,0 0,0 0,0 0,0 0,0 0,0 0,0 0,0 0,0 0,0 0,0 0,0 0,0 0,0 0,0 0,0 0,0 0,0 0,0 0,0 0,0 0,0 0,0 0,0 0,0 0,0 0,0 0,0 0,0 0,0 0,0 0,0 0,0 0,0 0,0 0,0 0,0 0,0 0,0 0,0 0,0 0,0 0,0 0,0 0,0 0,0 0,0 0,0 0,0 0,0 0,0 0,0 0,0 0,0 0,0 0,0 0,0 0,0 0,0 0,0 0,0 0,0 0,0 0,0 0,0 0,0 0,0 0,-32-5,32 5,0 0,0 0,0 0,0 0,0 0,0 0,18-19,-18 19,0 0,0 0,0 0,0 0,0 0,25-11,-25 11,0 0,0 0,0 0,0 0,36-13,-36 13,0 0,0 0,0 0,42-9,-42 9,0 0,0 0,46 0,-46 0,0 0,45 0,-45 0,37-1,-5 21,-7 1,-10 7,-15 8,0 4,-32 5,-6 6,-13-5,0-3,10-6,7-8,14-6,20-3,1 3,32-2,6 3,10-3,16-3,7-5,4-3,-1-10,-13 0,-17-1,-17 1,-19 0,-10-9</inkml:trace>
  <inkml:trace contextRef="#ctx0" brushRef="#br0" timeOffset="19875.9874">18543 5832,'0'0,"0"0,0 0,0 0,0 0,0 0,0 0,0 0,0 0,0 0,0 0,0 0,0 0,0 0,0 0,0 0,0 0,0 0,0 0,0 0,0 0,0 0,0 0,0 0,0 0,0 0,0 0,0 0,172-73,-172 73,51-17,5 3,0 3,-9 10,-11 1,-12 18,-12 7,-12 13,0 7,-18 6,-11 2,-4-1,1-3,4-10,15-7,14-8,24-7,16-6,16-13,8 2,6-1,-3-8,-7 9,-12-17,-5 3,-11-2,-13-1,-4 1</inkml:trace>
  <inkml:trace contextRef="#ctx0" brushRef="#br0" timeOffset="20184.0182">19364 5928,'0'0,"0"0,0 0,0 0,0 0,0 0,0 0,0 0,160 35,-160-35,65-8,3-2,0 10,-13-13,-7 13,-14 0,-6-11,-12 3,-6-6</inkml:trace>
  <inkml:trace contextRef="#ctx0" brushRef="#br0" timeOffset="20402.04">19611 5763,'0'0,"0"0,0 0,0 0,0 0,11 112,-11-112,0 0,12 55,-12-55,1 78,-9 16,-8 11,-7-6</inkml:trace>
  <inkml:trace contextRef="#ctx0" brushRef="#br0" timeOffset="22568.2566">18048 3550,'0'0,"0"0,0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0,84-59,-84 59,0 0,0 0,0 0,0 0,0 0,0 0,9 10,-9-10,0 0,0 0,0 0,0 0,0 0,0 13,0-13,0 0,0 0,0 0,0 0,18 21,-18-21,0 0,0 0,0 0,10 31,-10-31,0 0,0 0,15 41,-15-41,0 0,15 54,-15-54,12 66,-3 7,-12 4,2-1,-3-8,-9-15</inkml:trace>
  <inkml:trace contextRef="#ctx0" brushRef="#br0" timeOffset="24306.4304">4344 5988,'0'0,"0"0,0 0,0 0,0 0,0 0,0 0,0 0,0 0,0 0,0 0,49 92,-49-92,0 0,0 0,0 0,0 8,0-8,0 0,0 0,12 12,-12-12,0 0,0 26,0-26,10 40,-12 12,15 2,-4-4,5-11</inkml:trace>
  <inkml:trace contextRef="#ctx0" brushRef="#br0" timeOffset="28127.8124">17709 4174,'0'0,"0"0,0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 5,3-5,0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 0,10 0,0 0,0 0,0 0,0 0,0 0,0 0,0 0,0 0,0 0,0 0,0 0,0 8,0-8,0 0,0 0,0 0,0 0,0 0,0 0,0 0,0 0,0 0,0 0,-9 0,9 0,0 0,0 0,0 0,0 0,0 0,0 0,0 0,0 0,0 0,0 0,0 0,0 0,0 0,0 0,0 0,0 0,0 0,0 0,0 0,0 0,0 0,0 0,0 0,0 0,0 0,0 0,0 0,0 0,0 0,0 0,0 0,0 0,0 0,0 0,-10 9,10-9,0 0,0 0,0 0,0 0,-10 0,10 0,0 0,0 0,0 0,-17 16,17-16,0 0,0 0,-28 19,28-19,0 0,-38 26,38-26,-46 38,-6 4,2 5,6 1,7 1,6 0,0 7,-3 8,-2 9,-4 7,6 3,8 1,10-2,3-4,12 1,2 3,-1 1,15-2,3 2,11-4,10 0,13-4,4-1,3-6,9-2,-1 0,4-2,8-7,-1-3,15-7,3-5,3-9,4-2,-3-7,0-1,14 0,-4 0,5-1,-2-3,-7-3,-1-1,0-7,-2 2,-2-12,-2 16,-7-15,-4 13,-6-12,-1 7,-6-7,-8 0,-6 7,-11-7,-9 0,-2-2,-6 2,-4 0,-2 0,-1 0,-2 0,-2-1,0 1,0-13,3-1,-1-3,2-4,-3 2,-2 1,-2-2,-2 4,-1-4,2-2,3-3,-3-1,-1 2,-4 6,-13 7,9 12,-10-12,-8 11,-3-11,-3 11,-6-10,-3 10,-8 0,-4 0,-10 2,-5 15,-2-7,-1 3,7-2,8-1,11-10,13 10,15-10,0 0,14 0,16-19,14 1,14-3,3 5,2 6,-6 7,-2 3,-7 9,-2 6,-5 0,-4 3,-3 2,-6-2,-4-3,-4-1,-6-4,-3-10,-1 0,-10 0</inkml:trace>
  <inkml:trace contextRef="#ctx0" brushRef="#br0" timeOffset="28556.8554">20470 5696,'0'0,"0"0,0 0,0 0,0 0,0 0,0 0,0 0,0 0,0 0,0 0,0 0,0 0,0 0,0 0,0 0,0 0,0 0,0 0,0 0,0 0,0 0,0 0,0 0,0 0,0 0,0 0,0 0,0 0,0 0,0 0,0 0,0 0,0 0,0 0,0 0,0 0,0 0,0 0,0 0,0 0,0 0,0 0,0 0,0 0,0 0,0 0,0 0,0 0,0 0,0 0,0 0,0 0,0 0,0 0,0 0,0 0,5 95,-5-95,0 0,0 0,10 30,-10-30,0 0,0 61,20 14,-9 13,-9 7,1 3,-1-18</inkml:trace>
  <inkml:trace contextRef="#ctx0" brushRef="#br0" timeOffset="30891.0888">18448 6114,'0'0,"0"0,0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0,34-14,-34 14,0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9,8-9,0 0,0 0,0 0,0 0,0 0,0 0,0 0,0 0,0 0,0 0,0 0,0 0,0 0,0 0,0 0,0 0,0 0,0 0,0 0,-14 14,14-14,0 0,0 0,0 0,0 0,0 0,0 0,0 0,-17 11,17-11,-19 11,19-11,0 0,0 0,0 0,0 0,0 0,-22 11,22-11,0 0,0 0,0 0,0 0,-27 12,27-12,0 0,0 0,0 0,-25 15,25-15,0 0,0 0,-26 13,26-13,0 0,-29 14,29-14,-30 19,-2 1,32-20,-40 23,-3 4,-1 1,-6 5,-1 1,-1 2,-1 0,3 2,-3 1,2 2,2 4,-4 2,1 0,4 6,1 0,7 0,0 1,6-1,-2-3,1-1,5-2,-1-1,1 0,6-3,0-2,2-1,7-1,-2-3,4-2,1-3,3 0,10-2,-15-3,14-1,-8-3,8-3,0-2,0-2,0-4,-8-1,8-2,0-8,0 9,0-9,0 0,0 0,-8 0,8 0,0 0,-13-9</inkml:trace>
  <inkml:trace contextRef="#ctx0" brushRef="#br0" timeOffset="34058.4055">17237 7631,'0'0,"0"0,0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0,-79-59,79 59,0 0,0 0,-28 0,28 0,0 0,-27 0,27 0</inkml:trace>
  <inkml:trace contextRef="#ctx0" brushRef="#br0" timeOffset="35167.5164">17022 7636,'-9'0,"7"14,2-14,0 0,0 0,0 0,-11 8,11-8,0 0,0 0,-11 18,11-18,0 0,-11 21,11-21,-13 27,-4 1,17-28,0 0,-13 31,13-31,-12 32,4 4,8 5,2 2,11 4,5 2,3 1,8 3,3-1,7 4,5 2,7 0,4 1,8-4,9-2,6-3,6-4,6 1,4-2,3-4,5-1,5-3,5-5,2-6,1-2,-4-4,-4-2,-5-1,-3-1,-2-1,-3-3,1-3,-1-10,0-1,-1 0,-4 2,-6-16,-5-4,0-1,0-6,1-7,-3-2,-4-1,-5 0,-6-2,-8-1,-6-2,-5 1,-8 3,-5 2,-6 9,-6 7,-6 6,-11 6,9 8,-10-10,1 10,-13-11,-3 11,-10-8,-11 8,-7 0,-7 1,-3 9,2-7,-4 12,4-4,8 0,15-2,12-9,17 8,8-8,16 0,17 0,8-1,7 1,-3-10,-7 8,-2 2,-5-1,3 11,2 8,2 5,-3 4,-8-1,-7-3,-13-3,-7-4,-8-16,15 0</inkml:trace>
  <inkml:trace contextRef="#ctx0" brushRef="#br0" timeOffset="35908.5905">20328 7720,'0'0,"0"0,0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0,8-23,-8 23,0 0,0 0,0 0,47-1,-47 1,0 0,0 0,55-10,-55 10,0 0,56 0,-56 0,54 11,-6 3,-9 5,-10 2,-12 3,-16 1,-2-1,-13 1,-12-3,-10 0,-5-1,2-3,7-4,12-3,12-3,8 4,24 1,14 5,10 1,6 0,-2 0,-7-4,-13-3,-13 0,-19 1,0 1,-20 4,-17 2,-17-3,-10 1,-7 0,2-6,3-11,20 0,15-10</inkml:trace>
  <inkml:trace contextRef="#ctx0" brushRef="#br0" timeOffset="40561.0557">18343 8606,'0'0,"0"0,0 0,0 0,0 0,0 0,0 0,0 0,0 0,0 0,0 0,0 0,0 0,0 0,0 0,0 0,0 0,0 0,0 0,0 0,0 0,0 0,0 0,0 0,0 0,0 0,0 0,0 0,0 0,0 0,0 0,0 0,0 0,0 0,0 0,0 0,0 0,0 0,0 0,0 0,0 0,0 0,0 0,0 0,0 0,0 0,0 0,0 0,0 0,0 0,0 0,0 0,0 0,0 0,0 0,0 0,0 0,0 0,0 0,0 0,0 0,0 0,0 0,0 0,0 0,0 0,0 0,0 0,0 0,0 0,0 0,0 0,0 0,0 0,0 0,0 0,0 0,0 0,0 0,0 0,67-23,-67 23,0 0,0 0,0 0,0 0,0 0,0 0,0 0,0 0,0 0,0 0,0 0,0 0,0 0,0 0,0 0,0 0,0 0,0 0,0 0,0 0,0 0,0 0,-15 20,15-20,0 0,0 0,0 0,0 0,0 0,0 0,0 0,-13 17,13-17,0 0,0 0,0 0,0 0,0 0,0 0,-14 18,14-18,0 0,0 0,0 0,0 0,0 0,-16 18,16-18,0 0,0 0,0 0,0 0,-19 21,19-21,0 0,0 0,0 0,-19 21,19-21,0 0,0 0,-22 24,22-24,0 0,-26 26,26-26,-27 27,-2 2,-3 6,-1 0,-5 2,-2 2,-2-1,2 5,-5 0,1 2,0 7,0-4,0 5,-1 3,1 3,1 1,1 5,3 3,1 1,4 1,1 3,6 2,2 5,3 1,7 1,2 2,11 2,-8 3,8 5,-1 3,14-3,4 2,3-2,10 0,7-3,8-2,4-2,9-1,6 2,4-3,10 0,0-2,7-7,3-4,-2-5,4-5,2-5,2-3,7-2,-2-4,8-6,-1-3,3-7,-2-10,-4-2,-1-8,-1-13,-2 9,1-9,2-13,1-3,-7-4,-9-3,-10-4,-7 0,-3-4,-2-4,-4-2,-2-2,-7 3,-8 2,-10 6,-10 3,-9 5,-12 8,10 3,-11 10,1-12,-1 12,0-9,-14 9,-1-11,-7 11,-5-10,2 11,-1-10,2 9,-3 0,-1-8,-8 8,-7 2,-3-2,-2 0,5 1,7-1,11 0,8 9,17-9,0 0,0 0,23-1,10-7,10 7,6-14,3 15,-3-2,-3 2,-7 0,-7 11,-6 5,-3 8,-1 3,-2 10,5 2,4 3,2 1,6-1,-4-10,0-13,-2-21,-4-16</inkml:trace>
  <inkml:trace contextRef="#ctx0" brushRef="#br0" timeOffset="41314.1308">20765 10758,'0'0,"0"0,0 0,0 0,0 0,0 0,0 0,0 0,0 0,0 0,0 0,0 0,0 0,0 0,0 0,0 0,0 0,0 0,0 0,0 0,0 0,0 0,0 0,0 0,0 0,0 0,0 0,0 0,0 0,0 0,0 0,0 0,0 0,0 0,0 0,0 0,0 0,0 0,0 0,0 0,0 0,0 0,0 0,0 0,0 0,0 0,0 0,0 0,0 0,0 0,0 0,0 0,0 0,0 0,0 0,0 0,0 0,0 0,0 0,0 0,0 0,0 0,0 0,0 0,-91 120,72-78,-3 5,-1 6,3 3,1 3,7 0,9 4,1-1,-2 2,31-3,3-2,14-2,6-7,6-10,6-10,2-12,-3-10,-4-9,-6-10,-11-7,-11-4,-13-4,-16-4,-13-2,-14-1,-14 1,-8 2,-10 6,1 5,1 5,2 14,9 1,7 25,10 5,15 9,13 5,9-4,13-7</inkml:trace>
  <inkml:trace contextRef="#ctx0" brushRef="#br0" timeOffset="43295.329">18746 11572,'0'0,"0"0,0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0,91 26,-91-26,0 0,0 0,0 0,0 0,0 0,0 0,0 0,0 0,0 0,0 0,0 0,0 0,0 0,8 1,-8-1,0 0,0 0,0 0,0 0,0 0,0 0,0 0,0 0,0 0,0 0,0 0,0 0,-1-1,1 1,0 0,0 0,0 0,0 0,0 0,0 0,0 0,0 0,0 0,0 0,0 0,0 0,0 0,0 0,0 0,0 0,0 0,0 0,0 0,0 0,0 0,0 0,0 0,0 0,0 0,0 0,0 0,0 0,0 0,0 0,0 0,0 0,0 0,0 0,0 0,0 0,0 0,0 0,0 0,0 0,0 0,0 0,0 0,0 0,0 0,0 0,0 0,0 0,0 0,0 0,0 0,0 0,0 0,0 0,0 0,0 0,0 0,0 0,0 0,0 0,0 0,0 0,0 0,0 0,0 0,0 0,0 0,-18 16,18-16,0 0,0 0,0 0,0 0,-19 16,19-16,0 0,0 0,0 0,-33 23,33-23,0 0,0 0,-39 29,39-29,0 0,-45 28,45-28,-47 31,1 2,1 4,-4 6,-3 6,-8 7,-7 4,-8 4,-5 3,-6 4,5-1,5 5,0 9,5 6,-2 9,2 6,-2 1,4 3,0 2,4 3,9 2,6 3,11 2,7 2,5-3,5 0,6-1,4 1,3 2,11 0,-1 1,1 1,21-2,-2 2,7 2,3 0,1 1,2 8,5-1,3-2,10 1,4-7,9-3,7-3,2-8,5-8,5-8,4-7,5-11,7-9,5-6,2-13,0-7,-6-9,-5-8,-7-8,-5-19,-4-1,-1 2,1-28,1-2,-1-4,-2-9,-4-6,-9 0,-6 1,-6 0,-2-2,2-5,-4 1,-2 1,-2 1,-7 4,-6 1,-10 6,-7 6,-8 5,-7 7,0 4,-12 4,-8 7,-10 8,-10 0,-11 13,0 5,-2 0,9 1,11-3,8-5,12-3,5-8,8 0,0 0,0 0,0-11,0-1,18-4,4-7,8-2,2 0,-1 2,-4 8,-12 7,-5 8,-10 0,18 13,2 11,11 14,6 12,4 3,1 2,-3-7,-2-6,3-8,5-10,7-24,0-1</inkml:trace>
  <inkml:trace contextRef="#ctx0" brushRef="#br0" timeOffset="43830.3826">20411 15134,'0'0,"0"0,0 0,0 0,0 0,0 0,0 0,0 0,0 0,0 0,0 0,0 0,0 0,0 0,0 0,0 0,0 0,0 0,0 0,0 0,0 0,0 0,0 0,0 0,0 0,0 0,0 0,0 0,0 0,0 0,0 0,0 0,0 0,0 0,0 0,0 0,0 0,0 0,0 0,0 0,0 0,0 0,0 0,0 0,0 0,0 0,0 0,0 0,0 0,0 0,0 0,0 0,0 0,103 124,-103-124,24 53,-1 16,-5 6,-3 7,-5 4,-8-3,-1 1,0-2,10-8,-10-10,0-11,8-15,4-16,9-22,6 1,3-37</inkml:trace>
  <inkml:trace contextRef="#ctx0" brushRef="#br0" timeOffset="44441.4436">21195 15343,'0'0,"0"0,0 0,0 0,0 0,0 0,0 0,0 0,-171-4,171 4,-33 22,0 8,2 16,5 11,5 11,9 4,3 5,12-4,-2-2,25-4,13-5,16-7,9-10,4-11,-2-16,-6-18,-4 0,-3-28,-3-12,-10-13,-8-8,-11-4,-23 3,2 1,-1 0,-31 1,2-2,-10 5,-7 4,-7 5,-4 7,1 7,7 9</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16T17:34:18.292"/>
    </inkml:context>
    <inkml:brush xml:id="br0">
      <inkml:brushProperty name="width" value="0.05292" units="cm"/>
      <inkml:brushProperty name="height" value="0.05292" units="cm"/>
      <inkml:brushProperty name="color" value="#FF0000"/>
    </inkml:brush>
  </inkml:definitions>
  <inkml:trace contextRef="#ctx0" brushRef="#br0">8621 12601,'0'0,"0"0,0 0,0 0,0 0,53-95,-40 83,1 12,-1-12,-3 12,0 1,-10-1</inkml:trace>
  <inkml:trace contextRef="#ctx0" brushRef="#br0" timeOffset="240.024">8762 12497,'0'0,"0"0,0 0,0 0,0 0,0 0,0 0,0 0,0 0,0 0,0 0,-141-40,141 40,-13-10,2 10,1-15,2 6,-1-2,10 3,-1 0</inkml:trace>
  <inkml:trace contextRef="#ctx0" brushRef="#br0" timeOffset="1720.1719">8687 12509,'0'0,"0"0,0 0,0 0,0 0,61 88,-52-76,-9-12,12 0,-12 0,14 0,-14 0,13 0,-13 0,10 0,-10-9,15 9,-7 0,3-9,0 9,0 0,-11 0,12-8,-12 8,0 0,0 0,0-9,0 9,-11-12,1 12,-6-1,2 1,-5 0,-2 0,4 0,-2 0,3 0,2 1,5 9,9-10,-13 11,13-11,0 0,-1 11,1-11,11 12,-11-12,11 0,-11 0,15 0,-1 0,5 8,8 0,5-8,0 17,2-8,3-9,2 16,5-8,-2-8,-5 10,1-10,-3 0,-2 7,4-6,-5-1,1 0,3-1,-2 1,1 0,0 11,-4-11,0 0,-5 0,1 12,-6-12,-5 0,-3 9,-5-9,-8 0,0 0,0 0,0 0,0 0,-23-11,1 11,-7-10,-7 10,-9-11,-6 9,-4-11,-1 14,0-12,3 9,5 2,0 2,8-2,5 1,3-2,8 1,6 0,8 10,10-10,0 14,0-14,-1 10,9-10,2 9,0-9,3 0,3 0,1 0,11-1,1 1,4 8,14-8,0 9,10 1,4 1,-1 4,-4 1,-6 0,-6 3,-9-3,-16-16</inkml:trace>
  <inkml:trace contextRef="#ctx0" brushRef="#br0" timeOffset="26977.6975">8344 13237,'0'0,"0"0,0 0,0 0,0 0,0 0,0 0,0 0,0 0,0 0,0 0,16 70,-3-70,4 0,-2-1,0 1,1 0,6 1,2-1,2 0,2 0,-3 0,2-10,4 10,3 0,4 0,6 0,0 0,5 1,-2-1,12 8,3-7,4 8,6-9,-8 14,-7-14,-9 11,-7-11,-3 1,-4-1,-2 0,3 11,-5-12,-4 1,1 1,-1 7,-1-8,4 10,3-10,2 13,1-13,-2 13,-1-13,-3 15,-4-5,-1-2,-3-8,-8 14,3-14,-2 8,3-8,-2 0,-1 0,0 0,1 10,-3-10,0 9,-1-9,-11 0,10 9,-10-9,0 0,0 8,0-8,-15 0,-7 0</inkml:trace>
  <inkml:trace contextRef="#ctx0" brushRef="#br0" timeOffset="45510.5506">8981 11780,'0'0,"0"0,0 0,0 0,0 0,161 2,-161-2,13-10,1 10,-14 0,9 0,-9 0,-21 0,-5 15,-18 1,-12 0,-8 2,-7-2,-2 3,4 2,6 2,9 2,13-2,12-2,19 1,22 3,22-3,31-1,27-6,20-15,19 9,4-9,-2 0,-15 0,-20 13,-29-5,-29 2,-28 4,-34 6,-31-1,-28 3,-25-3,-15-1,-1 4,8 0,14 4,26-3,30 1,26 1,26 3,28 6,25-2,27-1,19-1,7-4,-4 2,-20-5,-25-5,-30 2,-35 5,-37 7,-28 14,-14-2,7-3,21-10,30-15</inkml:trace>
  <inkml:trace contextRef="#ctx0" brushRef="#br0" timeOffset="46261.6255">10660 11953,'0'0,"0"0,0 0,0 0,0 0,0 0,0 0,0 0,0 0,0 0,17 107,-17-60,0 11,-13 11,-6 2,0 1,2-5,0-6,6-9,11-9,-11-9,11-3,0-6,14 0,-1-4,7-2,6-3,8-1,7 0,4-1,4 0,6-2,3 2,4 4,6 0,-2 1,2 0,0 2,-4 2,-6-3,-6-1,-6-3,-2-1,-6 1,-2-5,-8-3,-11-8,-17-9</inkml:trace>
  <inkml:trace contextRef="#ctx0" brushRef="#br0" timeOffset="101945.1934">11070 15440,'0'0,"0"0,0 0,0 0,0 0,0 0,0 0,0 0,0 0,0 0,0 0,18-17,-18 17,0 0,0 0,0 0,0 0,0 0,0 0,0 0,0 0,0 0,0 0,0 9,0-9,0 0,-8 8,8-8,0 0,-8 0,8 0,-2 6,3-6,-1 0,0 0,0 0,0 0,9-9,-9 9,8 0,-8-12,8 12,-8-9,0 9,0 0,9 0,-9 0,0 0,0 0,0 0,0 0,0 0,0 15,-10-5,10 3,1 1,-10 4,9 5,-11 1,-1 0,3 3,-2 2,-4 5,3-1,-4 0,1 1,-1 0,2 3,-1-1,1 0,0-1,1 1,3-2,1-3,0 1,10-6,-13-1,13-4,-10-4,9-3,-9-2,10-2,-1-2,-9-8,9 9,0-9,0 0,0 0,0 0,0 0,0 0,0 0,0 0,0 0,0 0,0 0,0 0,0 0,0 0,0 0,0 0,0 0,0 0,0 0,0 0,0 0,0 0,0 0,0 0,0 0,0 0,0 0,0 0,0 0,0 0,0 0,0 0,0 0,0 0,0 0,0 0,0 0,0 0,0 0,0 0,0 0,0 0,0 9,0-9,0 0,0 0,11-1,1 1,0-9,4 9</inkml:trace>
  <inkml:trace contextRef="#ctx0" brushRef="#br0" timeOffset="102694.2684">10864 16277,'0'0,"0"0,-1 57,2-43,-1 0,0 0,1 6,-1 4,-8 4,-6 5,-1 4,-4 2,-2 2,-1-3,-1-4,4-6,3-4,4-6,12-6,-10-12,11 11,-1-11,0 0,12 0,2 10,9-10,8 17,5-17,4 15,1-5,-7-1,-5 2,-9-2,-4-1,-6-8,-2 16,-8-7,16 4,-5-2,-11-3,12-8,-12 8,0-8,0 0,0 0,11-9,-3 9,2-11,2 11</inkml:trace>
  <inkml:trace contextRef="#ctx0" brushRef="#br0" timeOffset="102953.2943">11199 16958,'0'0,"0"0,0 0,0 0,12 0,0-17,6 7,1 1,-1 0</inkml:trace>
  <inkml:trace contextRef="#ctx0" brushRef="#br0" timeOffset="103629.3619">11478 16700,'0'0,"0"0,0 0,3 27,14-19,10-8,7 12,6 0,-2 1,0 5,-1 4,-7 3,-7 0,-4 3,-10-6,-9 0,1-1,-22-3,1-1,-6-3,1-1,-1-2,-2 1,6 0,2 1,6-2,5-1,9 4,1 6,13 10,8 5,8 0,5-3,2 2,-3-4,-2-2,-3-3,-5-2,-2-2,-3-5,-3-3,-3-3,-4-10,-9 11,9-11</inkml:trace>
  <inkml:trace contextRef="#ctx0" brushRef="#br0" timeOffset="104471.4459">10742 16049,'0'0,"0"0,0 0,0 0,0 0,0 0,0 0,0 0,0 0,0 0,0 0,121 76,-110-76,2 11,0-11,12 14,1-3,1 1,3-3,3 1,3-10,4 12,0-12,2 9,-2 1,2 1,-1 6</inkml:trace>
  <inkml:trace contextRef="#ctx0" brushRef="#br0" timeOffset="105617.5607">11821 16509,'22'18,"-4"-2,1 2,20 16,-3-2,-2 2,-5-7,-5 2,-5-2,-8 4,-11 5,9 1,-9 5,1-1,0-2,-1 0,0-1,0 0,2-3,-1 3,-1-2,1 1,-12 2,12 0,0-4,-11-3,11 0,-15-6,3-1,-1 0,0-1,-2 0,-2 0,-3-5,-3-1,-5 0,-3-5,-4 0,-2-1,1-2,-1 0,2-2,2-7,-2 8,-2-8,-1 7,-5-7,-3 10,-2-10,-3-1,3 0,-8 1,4-13,-2-3,1-3,1-6,0 0,2-5,-1 1,3-4,0-4,6-1,-1-6,3-4,2-3,-3-10,1 3,5 2,1 2,6 5,3 1,-1 0,5 1,3 0,-1-3,2 5,1 3,3 1,12 4,-11-2,10 2,0-2,16 3,-7-1,0 5,-9 1,16 5,-8-1,1-1,1-2,7-3,3 1,5-1,4-3,2 4,-1-1,-3 3,-1 0,3-2,4 1,5 2,12 3,6 11,7 13,3 11,4 9</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16T17:51:38.454"/>
    </inkml:context>
    <inkml:brush xml:id="br0">
      <inkml:brushProperty name="width" value="0.05292" units="cm"/>
      <inkml:brushProperty name="height" value="0.05292" units="cm"/>
      <inkml:brushProperty name="color" value="#FF0000"/>
    </inkml:brush>
  </inkml:definitions>
  <inkml:trace contextRef="#ctx0" brushRef="#br0">12530 5113,'0'0,"0"0,0 0,-84-106,63 74,4 12,5 7,0 5,12 8,0-13,1 4,-1-1,0-3,1 4,-1 0,-22-2,-47-14,51 25,-3 0,0 8,-21 3,0 6,-3 7,0 8,-5 8,-6 11,-1 9,-2 8,1 4,7 3,7 6,13 4,15 6,13 5,13 1,15 5,12-2,21-3,20-5,17-8,20-12,6-14,11-16,10-17,1-14,7-11,-4-11,-2-13,-6-7,-8-11,-15-4,-19-8,-18-5,-24-8,-23-10,-16-11,-23-7,-11-2,-14 0,-15-2,-10 9,-14 4,-15 9,-6 11,-10 3,-10 8,-3 7,-3 8,-4 8,-4 14,-4 18,-7 12,-7 22,-1 23,2 14,15 16,22 4,29-9</inkml:trace>
  <inkml:trace contextRef="#ctx0" brushRef="#br0" timeOffset="1427.8572">12505 6735,'0'0,"0"0,0 0,0 0,0 0,0 0,0 0,0 0,0 0,0 0,0 0,-37-24,37 24,0 0,-17 24,-3 6,-6 12,-2 10,-3 4,-1 7,-4 2,-2 5,-8 8,-9 10,-10 10,-14 10,-12 15,-11 12,-5 10,-4 3,10-7,1-4,9-9,11-14,9-10,11-12,12-13,5-11,9-13,11-13,3-13,11-11,9-10,0-8,0 0,0 0,0 0,8 0,-7-9,10 9,-11 0,13-11,-13 11,10 0,-9-11,-1 11,-14-8,-8 8,-12 1,-14 13,-8 13,-14 12,-6 12,-4 15,-2 7,2 11,4 11,6 6,3 8,10 8,15-2,16-5,24-5,31-6,23-11,22-8,9-17,8-16,4-18,0-19,4-20,2-19,1-21,-3-14,-8-15,-14-14,-10-5,-19-9,-10-6,-19-8,-17 0,-2 7,-30 8,-7 13,-21 13,-18 15,-16 17,-22 20,-12 19,-3 19,13 12,25 2,35-10</inkml:trace>
  <inkml:trace contextRef="#ctx0" brushRef="#br0" timeOffset="2796.7203">13213 6472,'0'0,"0"0,0 0,94 172,-75-140,5 6,5 4,28 41,16 9,7 6,10 9,5 8,-1 8,5 4,-3 8,2 4,8 4,10-7,12-1,15-10,9-9,4-6,-2-6,-2-3,-7-4,-7-5,-7 0,-7-4,-8-5,-13-8,-15-9,-16-12,-19-14,-16-12,-14-10,-10-9,-13-9,0 0,0 0,-18-9,-10-9,-16-9,-18-4,-16 0,-15 4,-13 9,-9 20,-2-1,-1 21,5 14,3 15,5 19,4 16,9 25,10 27,14 19,26 11,40 2,29-12,48-14,36-17,29-12,20-14,9-18,9-24,-7-19,-4-29,-9-11,-12-30,-3-16,-16-17,-15-17,-18-13,-18-13,-26-6,-22-15,-24-17,-22-8,-27-13,-26 6,-22 9,-18 20,-8 25,-8 29,-5 33,-1 30,6 27,10 20</inkml:trace>
  <inkml:trace contextRef="#ctx0" brushRef="#br0" timeOffset="4225.5772">16485 10862,'0'0,"0"0,0 0,22 128,-15-75,5-3,30 65,-22-82,-2 2,6 3,24 31,0 10,9 5,0 0,6 5,6-1,4 1,2 0,3-7,4-1,6-6,3-5,4-1,2-5,-1-3,-6-4,-9-5,-11-7,-9-3,-8-5,-7-4,-3-2,-1-3,-3-1,-2-4,-3-3,-5-4,-6-5,-6-3,-6-8,-1 11,-1-11,-1 0,-8 0,11 9,-11-9,0 0,0 0,0 0,-19-10,-6-2,-11-6,-14 0,-8-2,-8 2,-9 4,-12 6,-9 9,-11 14,-7 14,-10 16,-1 19,-2 20,11 12,17 12,21 6,33-3,24 0,32-1,31 1,27 4,26 2,19-4,18-15,18-18,12-27,8-29,-7-26,-5-26,-14-24,-7-28,-11-20,-14-22,-19-12,-21-7,-19 4,-26 6,-23 10,-32 9,-18 4,-26 0,-20 6,-24 1,-19 6,-20 13,-11 21,-14 28,-2 36,-1 11</inkml:trace>
  <inkml:trace contextRef="#ctx0" brushRef="#br0" timeOffset="5637.4362">15330 11123,'0'0,"0"0,0 0,0 0,0 0,0 0,0 0,0 0,0 0,-168 88,106-46,-10 11,-5 15,-7 7,-5 11,-2 5,-2 8,-3 2,-1 2,5 0,4 0,2-2,9-4,7-7,7-9,14-10,9-12,9-9,9-7,6-11,8-8,8-6,0-8,0-10,-1 8,1-8,0 0,0 0,0 0,-14-10,-10 10,-19-11,-9 13,-13 19,-5 9,-3 12,-4 11,4 12,7 4,5 6,8 0,12 0,9-1,14 2,17 6,0 2,30 8,8 1,15 2,12-3,16-9,10-14,13-19,5-20,11-19,6-13,3-28,2-10,-7-16,-7-12,-12-9,-15-7,-13-4,-17-1,-16-4,-17 3,-26-2,-16-1,-28-1,-20 4,-22 5,-15 10,-18 15,-13 15,-9 15,-7 15,-4 18,-4 15,-4 11</inkml:trace>
  <inkml:trace contextRef="#ctx0" brushRef="#br0" timeOffset="49690.0305">15955 4044,'0'0,"0"0,0 0,0 0,0 0,-190 25,170-15,0 5,-5 5,-27 22,-4 15,-5 14,0 17,8 7,13 0,13-4,24-10,1-7,14-5,18-3,10-5,15-4,4-10,11-3,8-15,3-11,8-19,3-11,2-17,3-15,-1-14,-6-6,-4-11,-6-7,-7-2,-7-2,-15 3,-12 2,-27-1,-22 3,-16 1,-23-1,-15 9,-18 4,-11 14,-4 15,-3 12,8 25,9 3,17 6,28-9</inkml:trace>
  <inkml:trace contextRef="#ctx0" brushRef="#br0" timeOffset="50151.9843">17365 3406,'8'0,"2"0,-10 0,16-1,-17 23,-9 14,-16 18,-22 20,-14 22,-18 16,-5 16,-2 9,5 8,12 4,6 4,21 8,16 3,28-1,14-1,29-10,22-13,25-21,13-32,11-29,6-32,-2-25,-2-20,-9-17,-15-15,-17-12,-26-13</inkml:trace>
  <inkml:trace contextRef="#ctx0" brushRef="#br0" timeOffset="50815.9179">17386 3659,'0'0,"0"0,0 0,0 0,0 0,0 0,0 0,0 0,0 0,0 0,0 0,-25 71,3-26,0 18,1 13,-5 26,1 14,0 13,3 3,3-16,3-14,5-14,-2-12,3-10,9-9,2-15,-2-18,1-11,0-13,0-15,16-13,-7-20,2-10,1-6,-3 7,1 4</inkml:trace>
  <inkml:trace contextRef="#ctx0" brushRef="#br0" timeOffset="51300.8693">17288 4367,'0'0,"0"0,0 0,-11 0,11 0,-8 0,6 8,-15 6,0 11,-2 13,2 13,1 7,14 2,1-4,13-10,19-10,13-11,6-11,5-15,0-12,0-12,-6-10,-2-8,-10-6,-12 2,-12 4,-11 7,-31 6,-11 2,-22 4,-13 6,-5 10,12 8,26 9,42 7</inkml:trace>
  <inkml:trace contextRef="#ctx0" brushRef="#br0" timeOffset="51868.8126">18183 4286,'0'0,"0"0,-141 94,93-70,0 6,3 9,0 2,10 0,7-5,14-6,13-2,9-6,16-5,16-8,10-9,8-27,-3-6,-6-4,-11 6,-15 11,-12 20,-3 0,-10 25,24 22,-7 21,0 19,-8 11,-7 9,-13 1,-17-7,-10-16,-3-25,-5-23,5-37,9-15,12-38,22-28,8-24,22-10</inkml:trace>
  <inkml:trace contextRef="#ctx0" brushRef="#br0" timeOffset="52339.7653">18722 4241,'0'0,"0"0,0 0,40 116,-43-55,2 20,-2 6,13-9,-2-21,-9-22,9-19,0-16,10-23,10-17,10-27,10-16,2 2,2 13,4 29,-3 39,4 24,-4 22,-13 16,2-1,-8-14,3-26,13-35</inkml:trace>
  <inkml:trace contextRef="#ctx0" brushRef="#br0" timeOffset="52778.7214">19944 3553,'19'18,"12"6,-2 8,29 37,8 20,-1 21,-7 18,7 16,-6 13,-9 6,-12 6,-42-4,-40 0,-60 10,-58 17,-42 21,-16 16,11 0</inkml:trace>
  <inkml:trace contextRef="#ctx0" brushRef="#br0" timeOffset="94760.523">17418 6826,'0'0,"0"0,0 0,0 0,-172 117,146-89,-4 7,4 6,-27 40,-1 12,7 7,6 3,15-1,16-4,18-9,20-10,18-7,17-11,15-9,21-12,18-21,18-19,9-22,-1-21,-10-14,-17-6,-27 0,-25 8,-26 13,-19 18,-19 10,-1 6,-12-5,-21-11,-29-12,-24-19,-16-10,-1-5,10 3,22 5,27-1</inkml:trace>
  <inkml:trace contextRef="#ctx0" brushRef="#br0" timeOffset="95550.4438">18901 6675,'0'0,"0"0,0 0,0 0,0 0,-86-100,86 100,-21-11,9 11,-12 0,-4 9,-1 15,-4 13,0 13,-1 18,1 18,4 15,3 16,7 10,-2 6,4 4,3 0,2 3,13 1,1 0,0-6,23-11,8-13,10-21,1-17,3-22,-6-25,-7-26,-6-12</inkml:trace>
  <inkml:trace contextRef="#ctx0" brushRef="#br0" timeOffset="96282.3708">18858 7215,'0'0,"0"0,0 0,0 0,0 0,0 0,0 0,0 0,0 0,0 0,47 102,-45 69,-2-120,1-5,0-7,-1 39,1-16,-1-15,1-14,0-13,0-10,8-10,1-16,8-15,6-21,8-22,7-8,7 5,4 17,1 20,0 26,-1 22,-2 24,-3 24,-1 16,-6 9,-2-2,0-16,-2-17,2-19,0-29,1 1,-8-35</inkml:trace>
  <inkml:trace contextRef="#ctx0" brushRef="#br0" timeOffset="96657.3333">19640 6700,'0'0,"0"0,0 0,179 57,-106 13,-5 21,-2 13,-3 10,-4 4,-4 5,-6 4,-11 5,-10 6,-25 5,-7 3,-32 6,-28 4,-36 2,-28-10</inkml:trace>
  <inkml:trace contextRef="#ctx0" brushRef="#br0" timeOffset="98559.1431">7040 8262,'0'0,"0"0,0 0,0 0,0 0,-156-41,123 50,-6 5,0 5,-41 16,-8 13,-6 10,-4 13,-4 10,-4 11,0 11,3 11,6 4,11 9,11 1,21 6,15 7,23 1,21-2,17-5,22-4,22-13,21-15,22-22,18-23,13-25,10-26,4-22,0-23,-8-18,-5-20,-15-17,-15-17,-16-13,-17-17,-22-9,-25-11,-20-3,-22-3,-22 13,-20 11,-12 17,-15 18,-15 19,-7 18,-9 13,5 9</inkml:trace>
  <inkml:trace contextRef="#ctx0" brushRef="#br0" timeOffset="99265.0725">6150 9127,'0'0,"0"0,0 0,0 0,0 0,183-33,-153 33,4-1,29 16,-4 4,-6 11,-22 5,-19 8,-12 1,-32 3,-9 2,-14-3,-9 2,-2-6,4 0,11-3,20-2,30 6,21 3,34 2,27-3,16-9,6-10,-5-9</inkml:trace>
  <inkml:trace contextRef="#ctx0" brushRef="#br0" timeOffset="100497.9491">6918 10300,'0'0,"0"0,0 0,0 0,0 0,0 0,6 71,19-37,6 13,9 11,9 4,7 8,9 5,7 5,5 9,10 6,10 9,13 5,17 12,11 8,8 10,5 6,-5-1,-8 3,-8-5,-13-7,-12-11,-17-16,-17-20,-17-21,-20-21,-12-17,-10-13,-12-16,0 9,0-9,0 0,0-19,-17-5,3-7,0-6,-4 0,-1 2,-2-1,-4 1,-3 3,-8 1,-11 7,-17 2,-11 11,-11 12,-7-1,0 8,-3 10,0 10,1 10,6 10,5 7,16 9,9 11,17 11,20 13,19 11,18 9,28 5,20 5,25-5,21-6,18-12,20-8,16-15,12-9,7-15,-1-19,-7-17,-12-23,-18-9,-17-27,-24-21,-23-14,-21-17,-23-10,-17-18,-17-16,-31-13,-13-7,-25 4,-17 11,-14 14,-22 21,-17 20,-16 21,-10 19,-2 21,7 21,17 0,22 9</inkml:trace>
  <inkml:trace contextRef="#ctx0" brushRef="#br0" timeOffset="101197.8792">8667 12715,'0'0,"0"0,0 0,0 0,227 27,-136-3,-2 3,-6 7,-9 4,-17 4,-19-1,-20-2,-18-3,-16-5,-15 0,-14-4,-10-5,-4-2,2-8,9 0,14-12,12 9,13-9,18 0,17 11,19 5,20 9,8 9,5 8,-5 7,-15-1,-13-1,-21-9,-25-7,-9-6,-29-4,-22-4,-22-7,-7-10,2 0,10-16,27-4,28-2,33-3,29 5</inkml:trace>
  <inkml:trace contextRef="#ctx0" brushRef="#br0" timeOffset="102218.7771">9707 14032,'0'0,"0"0,0 0,0 0,0 0,0 0,0 0,0 0,0 0,0 0,-78 91,111-36,19 10,16 5,16 9,14 3,10 7,8 2,3 10,0 4,0 4,-1 8,1 1,-3 4,-1 2,-4-4,-7-6,-12-8,-11-12,-10-16,-10-9,-12-14,-10-10,-12-14,-8-12,-9-7,-10-12,0 0,0 0,0 0,0-9,-14-1,3-5,-3-1,-3-5,1-7,-9-4,-4-5,-1 0,-5 1,-6 1,-9 4,-13 4,-15 6,-14 8,-11 14,0-1,-3 11,7 11,6 9,12 16,15 10,18 11,19 10,19 5,23 12,19 4,22 3,20 4,18-2,21-8,16-13,7-19,5-18,-8-18</inkml:trace>
  <inkml:trace contextRef="#ctx0" brushRef="#br0" timeOffset="102507.7481">12180 16467,'-11'-49,"-1"-2,-6 1,-17-49,-10 0,-13 2,-9 6,-11 4,-6 9,-6 12,-7 16,-1 16,-3 20,3 16,11 12,17 10,21 7,26 9</inkml:trace>
  <inkml:trace contextRef="#ctx0" brushRef="#br0" timeOffset="103458.6531">11292 16118,'0'0,"0"0,0 0,0 0,0 0,0 0,0 0,0 0,0 0,0 0,0 0,-29 61,3-31,-4-3,1-4,3-4,9-6,8-13,8 14,1-1,18 3,5 8,6 2,7-1,5-3,0-4,-2-4,-7-3,-4-1,-9-10,0 0,-6 0,-3-9,-10-11,13-6,-13-2,16-3,-8 5,-9 7,1 5,0 14,0 0,0 0,-15 20,-4 11,-12 11,-5 6,-2 2,2-3,5-2,10-3,12-8,10-6,26-11,7-17,5 0,4-13</inkml:trace>
  <inkml:trace contextRef="#ctx0" brushRef="#br0" timeOffset="103989.6">12116 16455,'0'12,"13"1,-14 2,13 20,-11 7,0 8,0 4,0 3,-26-3,-1-4,-7-4,-10-2,-5-1,-10-4,-7-3,-7-8,-6-10,-6-18,-1 2,0-27,0-9,9-8,12 5,8 11,10 16,3 10</inkml:trace>
  <inkml:trace contextRef="#ctx0" brushRef="#br0" timeOffset="156158.3824">7638 12004,'0'0,"-16"135,32-87,-18 50,18-21,-6-5</inkml:trace>
  <inkml:trace contextRef="#ctx0" brushRef="#br0" timeOffset="157279.2705">7796 15584,'0'0,"162"86,-121-50,49 20,-34-7,-38-40,2 2,-21-55,0 3</inkml:trace>
  <inkml:trace contextRef="#ctx0" brushRef="#br0" timeOffset="159944.0039">12073 16847,'0'0,"0"0,0 0,0 0,0 0,0 0,0 0,0 0,0 0,0 0,0 0,106 41,-89-21,0-4,2 6,4 7,1 6,3 7,2 8,3 3,7 5,0 5,6-3,1 2,5-2,6-1,2 1,3-2,-1 0,2-2,2 3,-3-3,0-1,-6-1,-10-4,-6-6,-8-6,-6-5,-6-4,-6-6,-3-8,-3-4,-8-11,10 10,-10-10,0 0,0 0,8 0,-8 0,9 0,-9 0,0-11,0 11,-1-9,1 9,-20-18,1 7,-6-3,-8-1,-3 3,-9 2,-2 10,-7-7,-1 7,-2 18,0 3,4 4,1 12,6 13,12 13,24 7,23-4,30-6,22-11,17-13,8-8,2-11,-4-7</inkml:trace>
  <inkml:trace contextRef="#ctx0" brushRef="#br0" timeOffset="160178.9803">13519 18620,'25'-16,"1"0,2-4,19-18,-1-5,-11-6,-11 2,-9-2,-15-3,0 3,-28-4,-10-1,-7 1,-8 2,-7 4,-4 5,-3 12,-6 14,7 16,15 19</inkml:trace>
  <inkml:trace contextRef="#ctx0" brushRef="#br0" timeOffset="169011.0972">3905 9428,'0'0,"0"0,0 0,0 0,-265 44,229-33,-1 5,-2 3,-37 19,-4 6,-4 11,1 9,4 11,7 11,14 3,16 4,15-2,18-4,18 3,20-5,23-2,24-3,19-9,19-13,17-9,11-13,7-16,10-21,-1 1,-9-30,-15-7,-20-11,-25-8,-22-6,-25-13,-20-16,-20-13,-40-14,-19-3,-23 5,-17 12,-12 13,-7 16,-5 16,1 14,6 13,14 13,14 8,19 9,25 4</inkml:trace>
  <inkml:trace contextRef="#ctx0" brushRef="#br0" timeOffset="169809.0174">4128 9661,'0'0,"0"0,0 0,-167-18,141 17,1-12,1 13,1-10,2 10,0 0,-3 2,-2-2,-5 16,-3-2,-1 5,-3 1,-1 7,-4 1,3 1,1-1,-1-2,2 2,3-1,1-3,9-5,8-5,7-14,10 11,0-11,0 10,17-1,-1 4,5-2,3 2,7-2,4 4,5-1,6 0,-3-2,2 1,-2 4,-7 0,-4 3,-8 3,-8 0,-7 1,-10 1,-10-5,-11-2,-12 1,-5-3,-5-6,0 0,-1-10,6 0,9 0,8-10,10 11,13-13,-1 3,0-7,16-6,5-7,6 5</inkml:trace>
  <inkml:trace contextRef="#ctx0" brushRef="#br0" timeOffset="170983.8999">3057 10773,'0'0,"0"0,0 0,0 0,0 0,0 0,0 0,0 0,0 0,0 0,0 0,25-56,-39 70,-7 8,-13 12,-12 11,-8 8,-9 9,-6 10,-2 12,0 10,-2 3,2 3,4 0,-5 2,1-1,-3 3,-1-4,5-5,2-9,9-11,8-10,11-14,9-10,9-11,9-13,5-7,8-10,0 0,0 0,0 0,0 0,0 0,0 0,0 0,0 0,15-18,-5 5,-1 3,-9 2,0 8,0-13,0 4,0-1,-9 10,-7-13,-11 13,-10 1,-11 8,-8 2,-6 8,-4 5,0 6,0 4,1 7,1 6,6 4,6 6,11 7,17 11,23 6,15 1,23-5,23-9,14-9,12-11,11-14,8-13,7-22,2-8,3-22,-7-13,-15-8,-15-7,-24-1,-20-1,-21 1,-14-2,-27-2,-19-4,-14 1,-16 1,-12 8,1 10,0 7,9 15,20 10</inkml:trace>
  <inkml:trace contextRef="#ctx0" brushRef="#br0" timeOffset="171490.8492">1485 12461,'0'0,"0"0,0 0,-9 9,9 8,-19 15,4 7,-3 1,3-2,5-10,10-7,0-2,-1-6,9 2,10-3,5 2,8 1,6 1,1 1,-1-2,0-3,-7-2,-2-10,-1 8,-5-8,-2 0,-3-18,-3-1,-6-4,-7-2</inkml:trace>
  <inkml:trace contextRef="#ctx0" brushRef="#br0" timeOffset="171644.8338">1641 12862,'-15'21,"-7"3,2 2,-16 24,7 0,14-3,13-2,17-11</inkml:trace>
  <inkml:trace contextRef="#ctx0" brushRef="#br0" timeOffset="172897.7085">1472 13093,'0'0,"0"0,0 0,0 0,0 0,0 0,0 0,-57 100,47-72,-12 26,-9 9,-5 8,-3 3,-6 3,0-2,-3 5,-4 2,-1 1,-2 1,0 0,3 4,1-8,6-5,4-9,8-7,6-12,4-7,7-10,1-11,8-5,7-14,0 0,0 8,0-8,0 0,0 0,0 0,0 0,0 0,0 0,0 0,0-9,0 9,11-18,1 5,-3-1,0 0,-9-1,12 4,-12 2,0 9,0-18,0 6,-22-2,-2-1,-4 16,-11-1,-3 7,-3 21,-1 7,0 10,7 4,4 7,11 6,13 3,12 7,26 3,15 0,18 0,10-7,11-6,5-4,5-10,1-5,3-16,-1-11,-3-15,-7-13,-14-9,-14-10,-11-6,-15-12,-6-18,-12-13,-14-13,1-6,-30 1,-14 6,-18 15,-18 17,-11 18,-9 21,0 22,6-1,19 12,15 7,23 5,24 6</inkml:trace>
  <inkml:trace contextRef="#ctx0" brushRef="#br0" timeOffset="173568.6414">836 14604,'0'0,"0"0,0 0,0 0,0 0,184 83,-129-54,-3 0,-11 3,-13-1,-17-5,-11 1,-17-5,-9-3,-8-5,-6-1,-2-12,3 8,3-9,14 0,8 0,14 0,11 9,12 4,13 7,5 3,1 3,-5 1,-11-5,-10 0,-16-7,-9 1,-19-3,-20-1,-12-12,-2 0,-5 1,6-10,9-3,8-2,19 0,14 6,11 8</inkml:trace>
  <inkml:trace contextRef="#ctx0" brushRef="#br0" timeOffset="174831.5151">964 15181,'0'0,"0"0,0 0,0 0,0 0,0 0,0 0,0 0,0 0,-4 114,-12-77,-7 3,-5 6,-7 4,-4 4,-3 1,-4 5,0 1,0-2,-2 3,5-1,2 2,2 0,3 3,4-2,4-12,2-7,5-14,3-9,3-3,5-4,11-4,-14 0,13-11,0 10,-8-10,8 0,0 0,0 0,0 0,0 0,0 0,0 0,0 0,9-9,-9-1,12-1,-13 0,16-2,-15 5,10-1,-10 2,-1-5,-9-2,-4-5,-2 1,-3 2,-6 7,-2 10,-5-1,-2 15,5 9,3 14,9 10,9 8,9 7,13-1,8-1,11 2,7-7,9 5,6-3,1-8,4-6,2-6,3-4,-4-9,-3-6,-4-8,-5-11,-4 0,-5-11,-3-10,-7-15,-3-14,-4-9,-6-15,-6-3,-12-3,-1 1,-15 11,-13 6,-10 13,-9 4,-8 12,-6 9,-2 2,-2 10,-5 12,2-10,3 10,12 0,11 8,19 6</inkml:trace>
  <inkml:trace contextRef="#ctx0" brushRef="#br0" timeOffset="175483.4499">478 16372,'0'0,"0"0,0 0,0 0,0 0,0 0,0 0,0 0,0 0,0 0,0 0,-9-20,29 19,5 1,1 1,4-1,-1 0,-3 23,-3-3,-3 4,-8 2,-12-1,0 4,1-4,-14 1,-2-3,-6-3,-5-1,-7-4,0-4,0 3,4-4,4 0,5-1,4 0,17 8,-1 4,11 5,21 5,13-2,13-2,10 2,-1-7,-3 1</inkml:trace>
  <inkml:trace contextRef="#ctx0" brushRef="#br0" timeOffset="332285.8754">4545 11725,'0'0,"0"0,0 0,0 0,-17 99,0-33,-14 15,-7 9,-13 9,-14 12,-18 12,-15 13,-13 17,-6 11,1 10,1 8,4 4,3 8,0 6,7 10,3 4,-4 1,-2 6,1-1,0 1,10 3,11-14,8-5,4-15,1-22,5-15,3-18,2-20,7-8,4-19,7-15,6-18,10-18,10-18,15-31,7-26,24-27,24-31</inkml:trace>
  <inkml:trace contextRef="#ctx0" brushRef="#br0" timeOffset="332967.8754">6203 12423,'0'0,"0"0,0 0,39 94,-27-61,30 65,-28-72,9 15,2 0,22 43,15 16,4 5,9 11,2 8,5 0,5 2,1-1,2 2,11 5,13 7,12 12,14 6,16 14,7 6,10 6,4 8,3 8,2 11,-4 9,-12 3,-18-5,-19-7,-18-14</inkml:trace>
  <inkml:trace contextRef="#ctx0" brushRef="#br0" timeOffset="338124.8754">4021 11509,'0'0,"0"0,0 0,0 0,0 0,0 0,0 0,0 0,-73 94,73-94,-1 23,1-3,-1 5,-13 4,-2 4,-4 2,-5 6,-2-2,0 6,-3 1,-2 0,1 5,1 6,-1 3,-2 4,1 7,-4 1,-3 7,-1 3,-3 6,-5 9,-1 11,-3 5,0 10,0 5,-2 4,0 3,-9 0,1 4,-7 3,2 8,-4 16,-3 20,-7 19,-10 14,-13 8,-17 2,-9-10,0 0,5-5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16T17:58:55.766"/>
    </inkml:context>
    <inkml:brush xml:id="br0">
      <inkml:brushProperty name="width" value="0.05292" units="cm"/>
      <inkml:brushProperty name="height" value="0.05292" units="cm"/>
      <inkml:brushProperty name="color" value="#FF0000"/>
    </inkml:brush>
  </inkml:definitions>
  <inkml:trace contextRef="#ctx0" brushRef="#br0">10136 8933,'0'0,"0"0,0 0,0 0,0 0,0 0,-27-108,13 86,-12 3,-6 4,-6 4,-10 13,-5-2,-7 15,-5 5,0 6,-1 9,2 4,6 6,5 7,3 6,5 6,7 9,4 8,9 6,13 6,11 2,15-2,23 0,13-7,21-4,13-11,10-13,8-14,4-11,1-17,6-16,-1 0,-5-16,-4-9,-12-7,-13-11,-11-10,-14-14,-16-11,-14-11,-21-6,-2-5,-33 1,-9 3,-16-3,-13 10,-6 6,-14 9,-7 9,-7 9,-6 10,1 13,5 8</inkml:trace>
  <inkml:trace contextRef="#ctx0" brushRef="#br0" timeOffset="1405">9598 9958,'0'0,"0"0,0 0,0 0,0 0,0 0,0 0,0 0,29 93,-29-80,-10 2,1 12,-2 4,-6 6,0 4,-2 8,-4 2,-4 5,0 3,-4 7,-4 4,4 3,1 4,3 3,-1 3,3 5,-5 0,0-1,2-3,-4 0,4-5,-1-9,4-9,8-12,3-13,5-13,9-10,0-13,0 0,-9 0,9 0,1-15,-12-4,2-9,-6-8,-1-3,-6-1,-7-2,-5 3,-7 2,-13 5,-5 10,-16 4,-10 17,-6 1,-4 9,-4 15,0 7,-2 8,0 4,2 9,2 6,1 6,4 12,1 8,8 13,7 13,12 8,17 3,16-3,17-1,21-5,18-1,13-2,15-7,18-8,16-6,17-15,17-11,12-12,9-17,5-14,-1-18,-2-3,-11-29,-8-6,-10-11,-11-12,-3-21,-14-19,-12-15,-11-13,-24 0,-8-9,-13-2,-17 1,-15 8,-13 9,-18 10,-11 15,-11 11,-15 13,-9 10,-6 18,-6 11,6 8,16 4</inkml:trace>
  <inkml:trace contextRef="#ctx0" brushRef="#br0" timeOffset="2909">10189 10104,'0'0,"0"0,0 0,0 0,0 0,75 89,-32-49,-27-26,-1-1,-4 0,18 15,-1 2,5 5,7 6,5 5,-1 3,11 2,1 4,6 3,8 6,4 2,7 5,6 5,5 2,5 5,2 2,4 2,1 4,5-1,-1 1,1 0,-3-1,-4-5,-2-2,-5-2,-4-3,-3-4,-5-4,-5-5,-8-5,-12-10,-8-7,-13-10,-11-11,-11-9,-15-13,0 10,0-10,-10 0,-11 0,-10-11,-7-1,-11-3,-5-2,-9-1,-6 4,-2 6,-6 7,-5 2,-3 23,-1 5,1 10,3 11,5 8,7 9,12 8,15 6,15 6,14 3,15 6,30 3,14 0,20-3,19-7,15-6,13-11,13-7,10-14,7-11,1-11,-4-17,-5-14,-7-18,-12-11,-18-14,-16-9,-16-10,-16-13,-8-15,-13-14,-15-9,-12-13,-17-4,-16-1,-20 9,-16 11,-13 13,-11 12,-15 10,-10 14,-17 17,-7 20,-14 26,-2 2,2 26</inkml:trace>
  <inkml:trace contextRef="#ctx0" brushRef="#br0" timeOffset="7090">6922 10737,'0'0,"0"0,0 0,0 0,0 0,0 0,0 0,0 0,0 0,0 0,0 0,22 74,-22-60,8 10,-8 6,-1 3,1 4,-2 2,2 4,-13-1,12 0,-9 1,8-3,1-2,1-1,-1-1,1-3,-10-6,10-9,-11-9,11-9</inkml:trace>
  <inkml:trace contextRef="#ctx0" brushRef="#br0" timeOffset="8943">13545 11648,'0'0,"0"0,0 0,0 0,0 0,0 0,0 0,0 0,135 90,-113-81,-7 6,-2 7,1 11,-2 11,-13 11,10 5,-9 5,-1-1,1 0,-1-6,-9-9,10-10,0-10</inkml:trace>
  <inkml:trace contextRef="#ctx0" brushRef="#br0" timeOffset="15275">8311 8511,'0'0,"0"0,0 0,0 0,0 0,0 0,0 0,0 0,0 0,0 0,0 0,87-39,-64 28,8 0,4 1,4 0,0 10,1-13,-1 13,-2 0,-1 2,3-2,-3 19,-6 1,-7 7,-12 6,-11 7,-28 5,-13 2,-4-2,-5-6,8-4,9-9,8-6,13-6,12-1,0 1,26 4,12 3,16 2,14-3,8-4,3-1,-12-5,-13-1,-15 1,-19-2</inkml:trace>
  <inkml:trace contextRef="#ctx0" brushRef="#br0" timeOffset="25563">13827 12766,'0'0</inkml:trace>
  <inkml:trace contextRef="#ctx0" brushRef="#br0" timeOffset="26106">13527 12375,'0'0,"0"0,0 0,0 0,0 0,0 0,0 0,0 0,0 0,0 0,0 0,-17 37,17-37,-15 9,15-9,-13 0,13 0,-9 1,9 9,-10-10,10 11,-11-11,11 14,-4-11,7-1,-3-2,12 0,3 9,22-1,22 2,27 5,17-3,7 0,-3-3,-14-3,-21 2</inkml:trace>
  <inkml:trace contextRef="#ctx0" brushRef="#br0" timeOffset="26803">6424 11603,'0'0,"0"0,0 0,0 0,0 0,0 0,0 0,167 11,-106-22,14 12,9-1,4 10,3 4,-2 6,0 1,-5-4,-11-17</inkml:trace>
  <inkml:trace contextRef="#ctx0" brushRef="#br0" timeOffset="31139">7283 13073,'0'0,"0"0,0 0,0 0,0 0,0 0,0 0,0 0,0 0,0 0,0 0,-30 17,30-17,0 0,0 0,0 0,0 0,0 0,0 0,0 0,0 16,-11 2,-5 13,-11 11,-13 14,-7 5,-7 7,1 7,-2 1,5 2,3 1,-2 2,3 5,-3 5,0 9,0 2,-3 2,7-7</inkml:trace>
  <inkml:trace contextRef="#ctx0" brushRef="#br0" timeOffset="32197">6367 14736,'0'0,"0"0,0 0,0 0,0 0,0 0,0 0,0 0,0 0,0 0,0 0,0 0,0 0,0 0,0 0,0 0,0 0,0 0,0 0,-8 0,8 0,0 0,0 0,0 0,-17-17,3 2,-5-6,-1-1,0-1,-3-2,-3 2,-4 2,-6 0,-7 4,-10 2,-7 15,-8-1,-4 11,-4 12,-3 7,3 6,-3 6,2 3,4 5,9 3,14-4,9-4,15-7,13 0,14 14,19 15,12 11,17 11,18 3,12-2,17-2,13-6,7-11,8-9,3-10,-1-10,-1-13,-4-15,-8-14,-4-16,-14-11,-12-11,-14-11,-7-8,-12-9,-14-14,-9-12,-15-11,-15-3,0-4,-26 3,-9 4,-15 4,-11 9,-12 4,-13 12,-13 8,-12 12,-12 20,-9 14,-11 21,-6 25,0 17,12 12</inkml:trace>
  <inkml:trace contextRef="#ctx0" brushRef="#br0" timeOffset="33379">5158 13464,'0'0,"0"0,0 0,0 0,0 0,0 0,0 0,0 0,0 0,0 0,0 0,115 91,-127-42,1 11,-8 5,0 3,1 0,3 1,1-6,5-14,10-22,-1-27</inkml:trace>
  <inkml:trace contextRef="#ctx0" brushRef="#br0" timeOffset="34923">6539 10648,'0'0,"0"0,0 0,0 0,0 0,0 0,0 0,0 0,0 0,0 0,0 0,31 64,-31-64,0 0,11-1,-1 1,6 0,3-9,5 9,1-10,1 10,1 0,0 0,0 0,1 0,-2 11,2-2,-2 4,-3 3,-3 1,-4 4,-7-1,-9-1,0 1,-1 0,1 1,0 1,-14 0,4-1,-1 0,-5-1,3 1,-4 1,0-3,-4 2,-1 0,1-3,-3 4,-2 2,-1 1,-2 2,-1-1,1 1,-4-1,3-3,2-4,1 2,1-2,0-3,-1 0,1 0,1-1,2-1,0-2,4 1,5-3,6-10,8 13,-10-13,10 0,0 0,0 0,0 0,0 10,0-10,0 10,0-10,-1 10,15-10,-1 8,8-7,1-1,6 8,4-8,3 0,2 0,4-1,2 1,6 0,2 0,2 0,0 0,5 0,1 0,2 0,-1 7,1-5,-1-4,-6 12,-5-10,-8 11,-9-11,-12 8,-8-7,-12-1,-16-1</inkml:trace>
  <inkml:trace contextRef="#ctx0" brushRef="#br0" timeOffset="42488">5419 15331,'0'0,"0"0,0 0,0 0,0 0,0 0,0 0,0 0,0 0,0 0,0 0,51 82,-51-82,0 0,1 14,-18 1,2 7,-4 10,-1 11,-2 8,-2 9,1 1,-2 0,4 3,2 2,3 1,-1 2,1 2,-2-3,0 4,1-2,0 1,2-7,3 4,-2-2,2 1,4 1,-2-3,12-10,-12-11,11-8,0-15,-1-7,0-14,0 0,0 0,0 0,0 0,0-13,-1-1,-10-6,10-3,-13-2,-1-2,-2 0,-6 1,-4 2,-3 3,-5 3,-4-1,-7 4,-5-3,-8 5,-6 2,-4 11,-4-1,-1 10,3 13,1 5,6 8,3 8,13 2,9 5,10 1,12 3,6 2,12-1,-8 2,9 0,11 0,4 2,7 1,11 3,11 3,9-5,8-1,7-7,3-5,5-9,2-5,4-3,1-8,-5-5,-1-2,-9-16,-2 1,-4-10,-2-17,-2-10,-8-10,-8-3,-5-6,-7-2</inkml:trace>
  <inkml:trace contextRef="#ctx0" brushRef="#br0" timeOffset="44107">3762 15832,'0'0,"0"0,0 0,0 0,0 0,0 0,0 0,0 0,0 0,12 92,-12-71,1 6,0 7,-12 8,0 9,4 5,-1-2,0-2,10-5,-13-10,12-5,0-8,-1-6,1-4,-1-2,0-12,0 10,0-10,0 0,0 0,0 0,0 0,0-10,0 1,-1-7,1-3,-1-7,0 0,0-1,1 2,7 6,-8 0,1-4,-1-4,0-6,0-3,0 1</inkml:trace>
  <inkml:trace contextRef="#ctx0" brushRef="#br0" timeOffset="45019">4882 13483,'0'0,"0"0,0 0,0 0,0 0,0 0,0 0,0 0,0 0,0 0,0 0,-26 10,42-20,7-1,3-1,4 3,-3 9,3 1,0-2,-7 14,2 2,-2 1,-4 1,-4 3,-4 5,-12 3,8 8,-18 2,-8 6,-11 3,-6 0,-5-1,2-3,3-3,4-8,9-7,9-8,14-9,1 2,9 2,17 4,15 2,8-2,6-5,2-4,0-5,-3-4,-4 11,-5-9,-7 1,-9-9,-6-4,-7-3</inkml:trace>
  <inkml:trace contextRef="#ctx0" brushRef="#br0" timeOffset="46256">6846 10812,'0'0,"0"0,0 0,0 0,0 0,0 0,0 0,0 0,0 0,0 0,0 0,54-55,-71 55,-11 19,-21-2,-14 5,-12 3,-4-4,5-2,6-2,10 0,18-6,20-1,19 2,48 3,24 4,33 4,17-1,4 2,-8 2,-20 1,-25-1,-38-1,-34 0,-50-7,-35-4,-29-5,-15-9,3 11,15-12,30 20,33-8,34 5,36 8,36 5,28 2,17 0,2-7,-15-1,-20-4,-28-5,-28 2,-28-3,-22 3,-12-2,-2-2,10-2,13-2,11 5,16 3,26-6,9-10</inkml:trace>
  <inkml:trace contextRef="#ctx0" brushRef="#br0" timeOffset="47048">7356 10317,'0'0,"0"0,0 0,0 0,0 0,0 0,0 0,0 0,0 0,0 0,0 0,-36 16,70-14,12 9,7-4,1 3,3 2,-8 2,-6-2,-9 2,-16 0,-18 0,0 4,-22-1,-14-1,-6 1,-2-3,7-4,13-1,13-9,10 14,35-1,13 1,14 2,12 1,0-2,-10 2,-11-2,-21-2,-14 3,-17 1,-25 5,-17 2,-16-2,-8 1,-1-3,6-1,9-2,9-2,18-2,13-13</inkml:trace>
  <inkml:trace contextRef="#ctx0" brushRef="#br0" timeOffset="48734">8724 8358,'0'0,"0"0,0 0,0 0,0 0,0 0,0 0,0 0,0 0,0 0,0 0,-83-41,22 41,-5 20,-5 1,9 2,17-2,15-5,30-5,9 0,35-1,30 0,26-11,19 12,10-11,-1-1,-10 12,-23-3,-31 0,-36-8,-45 14,-41-14,-37 14,-19-5,-8 3,6 7,22 0,23-1,27-1,25-5,17 2,39-1,20 4,28 1,17-2,10 0,-8 0,-17 1,-24 1,-29 0,-34 3,-24 5,-31 2,-21 1,-9 0,8-1,10-2,19-1,20-2,28-1,20-3,27-1,26-6,13-14,3 2,-2 0</inkml:trace>
  <inkml:trace contextRef="#ctx0" brushRef="#br0" timeOffset="49497">9364 7958,'0'0,"0"0,0 0,0 0,0 0,0 0,0 0,0 0,0 0,0 0,0 0,11-2,-13 28,-17 6,1 5,-2-2,4-2,4-13,12-6,0-6,17-8,10 9,13-9,11 0,1-11,2 11,-8-10,-5 9,-4 1,-13 0,-5 0,-6 0,-3 0,-2 0,-8-12,10-6,-10-5</inkml:trace>
  <inkml:trace contextRef="#ctx0" brushRef="#br0" timeOffset="49686">9676 8104,'-2'36,"-10"7,2 4,-13 45,-7 8,-6 0,-1-10</inkml:trace>
  <inkml:trace contextRef="#ctx0" brushRef="#br0" timeOffset="57417">9508 13483,'0'0,"0"0,0 0,107 138,-63-83,-7 1,-2-3,0 4,-3-4,2-1,-1-3</inkml:trace>
  <inkml:trace contextRef="#ctx0" brushRef="#br0" timeOffset="58353">10294 14261,'0'0,"0"0,0 0,0 0,0 0,0 0,0 0,0 0,0 0,0 0,0 0,-122-28,122 28,-7 0,6 3,1-3,0 0,0 0,0 0,1 9,8-9</inkml:trace>
  <inkml:trace contextRef="#ctx0" brushRef="#br0" timeOffset="58563">10098 14273,'0'0,"-10"0,10 16,1-2,8 5,11 6,7-1,9-1,7-3,2-5,0-5</inkml:trace>
  <inkml:trace contextRef="#ctx0" brushRef="#br0" timeOffset="58760">10436 14327,'0'-13,"-17"0,8 1,-9-13,-5 2,1 3,1 4,5 5,2 12,14-1,0 0,25 15</inkml:trace>
  <inkml:trace contextRef="#ctx0" brushRef="#br0" timeOffset="100831">19587 8285,'0'0,"0"0,0 0,0 0,0 0,0 0,0 0,0 0,0 0,0 0,0 0,-115-76,55 76,-13 23,-5 8,-4 10,4 6,9 6,6 5,8 1,11 2,9-1,8 2,9 4,19 7,0 1,35-2,15-6,14-10,15-10,15-13,14-9,18-16,9-8,8-14,-12-8,-15-4,-18-9,-15-5,-14-14,-16-14,-19-15,-24-8,-24-6,-32 0,-30 9,-24 10,-25 18,-15 17,-2 18,5 16,22 10,27 7</inkml:trace>
  <inkml:trace contextRef="#ctx0" brushRef="#br0" timeOffset="101839">19375 9045,'0'0,"0"0,0 0,-118 111,99-70,-7 18,-6 13,-14 8,-7 11,-3 3,-1 5,-2-3,1 4,-1 2,-3 4,3-3,7-12,9-16,13-21,13-23,7-13,10-18,-1 8,1-8,0 0,0 0,0 0,0 0,-8 0,9-18,-19-3,-10-6,-11-4,-15 5,-11 8,-15 19,-9 0,-7 17,-3 6,1 14,6 9,5 7,7 9,11 12,11 10,12 9,22 6,22 4,30 1,33-5,26-7,22-12,14-19,10-17,6-21,5-16,-3-21,-5-13,-8-17,-15-20,-15-19,-21-18,-25-18,-26-6,-21 3,-37 8,-26 12,-27 16,-20 16,-14 22,-1 23,4 25,14 10,14 23,17 10,18 12,19 1,15 0,17 1</inkml:trace>
  <inkml:trace contextRef="#ctx0" brushRef="#br0" timeOffset="102878">18162 11207,'0'0,"-15"0,3 0,-15 14,-7 9,-9 14,-4 10,-1 13,-4 5,1 10,-4 6,-1 4,0 6,3-4,0 2,1-3,-1-1,-3-2,3-5,-1-1,3-3,1-4,1-2,6-6,6-8,6-8,7-10,6-9,6-7,3-8,9-12,0 9,-9-9,9 0,0 0,0 0,0 0,0 0,0 0,0 0,0 0,1-11,8 11,-8-9,-1 9,0-8,-13 8,-11-17,-15 7,-17 10,-12 1,-14 13,-10 8,-2 6,-2 4,7 7,7 5,13 11,13 8,17 11,23 12,29 10,27 9,30 1,22-1,14-9,9-7,1-13,0-13,-3-11,-12-16,-6-11,-17-27,-10 1,-10-33,-13-25,-9-21,-9-21,-9-11,-15-4,-13-1,-18 5,-18 7,-16 12,-11 15,-19 15,-10 18,-8 13,-5 19,1 15,5 20,12 15,20 15,26 8</inkml:trace>
  <inkml:trace contextRef="#ctx0" brushRef="#br0" timeOffset="104109">16532 13905,'0'0,"0"0,0 0,0 0,-22 95,9-59,-41 87,38-87,-2-1,0 4,-17 39,-6 9,-5 6,-5 11,-6 2,1 3,2 2,6-4,6-7,8-13,9-13,9-15,4-14,3-16,10-11,-1-7,0-11,0 0,0 0,0 0,0-11,0-2,-1-6,11-2,-11-3,10 0,-9 0,-1 3,-7 0,-3 2,-5 2,-6 3,-8 6,-9 8,-14 1,-13 28,-11 10,-7 17,-5 9,7 7,14 8,13 2,21 6,16 0,20 3,17 3,14-2,18-3,14-6,11-9,11-14,10-14,7-15,2-15,0-16,-8-2,-3-16,-11-6,-11-8,-11-10,-17-7,-12-11,-18-10,-16-8,0-5,-18-4,-9 2,-10-1,-10 2,-10 2,-7 3,-11 7,-8 4,-4 8,-9 13,-3 12,-6 17,-5 20,7 9</inkml:trace>
  <inkml:trace contextRef="#ctx0" brushRef="#br0" timeOffset="105876">16703 8707,'0'0,"0"0,0 0,125 95,-82-52,3 0,96 61,-99-76,-1 4,2 1,48 38,7 7,9 10,5 7,6 10,13 12,13 10,17 9,12 6,17 4,8 7,14 3,9 3,9 6,7 2,1 7,-3 8,-11 8,-16 2,-26-2,-28-11,-33-20,-31-25,-30-30,-24-29,-24-35,-13-32,-20-32</inkml:trace>
  <inkml:trace contextRef="#ctx0" brushRef="#br0" timeOffset="106413">19871 9903,'0'0,"-11"0,-1 15,-15 6,-13 9,-12 9,-15 4,-12 3,-10 4,-13 8,-11 4,-12 6,-14 10,-15 5,-15 11,-12 5,-16 9,-11 6,-11 8,-12 6,-10 7,-7 5,-6 6,1 5,1 7,5 10,9 1,13 3,16-5,22-15</inkml:trace>
  <inkml:trace contextRef="#ctx0" brushRef="#br0" timeOffset="107755">17261 8435,'0'0,"0"0,0 0,0 0,0 0,0 0,0 0,0 0,0 0,95 92,-66-49,0 12,3 9,-6-2,-2-9,-5-13,-10-10,-10-14,11-6,-10-10,0 0,12-13,-2-11,7-15,5-13,7-7,9 2,10 12,7 19,2 24,4 18,-6 19,-7 15,-4 9,-10 4,-5-2,-4-6,-1-2,2-10,3-10</inkml:trace>
  <inkml:trace contextRef="#ctx0" brushRef="#br0" timeOffset="142246">17557 6549,'0'0,"0"0,0 0,0 0,0 0,0 0,0 0,0 0,0 0,0 0,0 0,75-32,-75 32,10 0,-10 0,8 14,-7 1,-1 9,-1 12,2 8,0 6,0 2,-2 0,2 0,-13-1,4 3,-1 5,1 6,8 6,-7 4,7 0,2-2,-2-6,8-6,-7-2,-1-7,11-5,-9-8,-2-8,0-9,-1-7,2-7,7-8,-8 0,16-13,2-15,1-9</inkml:trace>
  <inkml:trace contextRef="#ctx0" brushRef="#br0" timeOffset="142776">17932 7365,'0'0,"0"0,0 0,0 0,33 16,-54 10,2 7,7 5,12 4,1-1,-1 0,22-4,5-2,15-5,6-6,13-13,8-11,-1-13,-2-14,-6-12,-10-6,-8-7,-13-2,-11 1,-18-1,-1 1,-27 0,-19 11,-14 10,-11 13,3 20,7-1,14 2,16 16,10-6,23 4,0-4,19-12,15-1</inkml:trace>
  <inkml:trace contextRef="#ctx0" brushRef="#br0" timeOffset="143358">18846 7153,'0'0,"0"0,-10 0,-7 9,-12 4,-10 9,-3 9,-3 4,7 4,9-1,10 0,19-3,0-5,20-6,11-8,9-16,10 0,8-20,3-9,1-9,-1-1,-5 0,-9 6,-8 7,-11 11,-6 14,-5 1,-2 10,2 15,-7 12,-10 15,-12 11,-13 9,-11 3,-8-3,-8-7,2-9,0-11,4-9,3-10,2-7,-1-11,-3-6,7-16,4-17,14-15,20-8,12-4</inkml:trace>
  <inkml:trace contextRef="#ctx0" brushRef="#br0" timeOffset="143998">19625 7039,'0'0,"0"0,0 0,0 0,0 0,27 100,-39-49,-7 8,-1 5,0-3,2-13,6-12,4-14,8-12,0-10,0 0,8-10,11-17,8-15,8-8,4-4,2 5,5 5,6 8,1 9,3 12,-3 15,-2 10,0 12,-1 10,-6 11,-3 5,-4 11,-5 3,-2 2,1 3,-1-1,10 0,9 1,14-7,12-9,2-12</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14T17:27:43.781"/>
    </inkml:context>
    <inkml:brush xml:id="br0">
      <inkml:brushProperty name="width" value="0.05292" units="cm"/>
      <inkml:brushProperty name="height" value="0.05292" units="cm"/>
      <inkml:brushProperty name="color" value="#FF0000"/>
    </inkml:brush>
  </inkml:definitions>
  <inkml:trace contextRef="#ctx0" brushRef="#br0">1635 4390,'0'0,"0"0,0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0,24-27,-24 27,0 0,0 0,0 0,0 0,0 0,0 0,0 0,0 0,0 0,0 0,1-10,-1 10,0 0,0 0,0 0,0 0,0 0,0 0,0 0,0 0,0 0,0-14,0 14,0 0,0 0,0 0,0 0,0 0,0-18,0 18,0 0,0 0,0 0,0 0,0 0,0 0,0 0,-13-14,13 14,0 0,0 0,0 0,0 0,0 0,0 0,-18-16,18 16,0 0,0 0,0 0,0 0,0 0,-19-12,19 12,0 0,0 0,0 0,0 0,-20-12,20 12,0 0,0 0,0 0,-23-10,23 10,0 0,0 0,-23-11,23 11,0 0,-21-9,21 9,-22 0,-3-14,-2 15,-1-9,1 8,-1 1,2-1,-3 10,3 0,-1 3,0 10,-1 4,-3 9,2 4,-2 8,1-4,8 4,1-3,7-3,2 7,11-5,2 3,-1-2,14-9,7-1,1-10,2-6,-1-4,3-7,4-8,3-2,3 2,8-21,-2 2,2-8,-2-1,-8-2,0-3,-4-2,-2 1,-2 1,-5 4,-2 3,-1-1,-5 2,0-2,-3 1,-1 0,-9 4,14 5,-15 5,1 2,0 10,0 0,0-8,0 8,0 0,0 0,0 0,1 23,-2 1,-12 11,5 5,-2-2,11 6,-18-2,16 1,2 0,-1-6,28-3,1-7,4-11,1-16,-8-1,-8 1,-7-24</inkml:trace>
  <inkml:trace contextRef="#ctx0" brushRef="#br0" timeOffset="1019.1019">1851 4176,'0'0,"-11"-12,11 12,0 0,0 0,0 0,0 0,0 0,-19-18,19 18,-15-11,-4 0,19 11,0 0,0 0,0 0,-22-11,22 11,0 0,0 0,-28-8,28 8,0 0,-35 0,35 0,-41-9,-3 11,-2-2,-6 0,0 16,-3-4,-1 6,-5 2,1 3,-10 10,3 5,-5 15,5 7,16 8,6 10,15 4,10-1,21 3,-1 4,21-13,13 2,9-14,9-6,8-7,2-14,12-4,4-10,12-10,4-13,-2-1,6-24,-12-4,-3-9,-7-7,-10-5,-5-3,-9 0,-16-1,-8-5,-9-3,-10 2,-8 0,-11 6,-7-5,-7 2,-6 5,-9 0,-5 9,-7 4,-2 7,1 12,-9 6,5 5,-2 11,4-8,7 7</inkml:trace>
  <inkml:trace contextRef="#ctx0" brushRef="#br0" timeOffset="3007.3007">3176 4775,'0'0,"0"0,0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0,27 16,-27-16,0 0,0 0,0 0,0 0,0 0,0 0,0 0,0 0,0 0,0 0,0 0,0 0,0 0,0 0,0 0,0 0,0 0,0-10,0 10,0 0,0 0,0 0,0 0,0 0,0 0,0 0,0 0,0 0,0 0,0 0,0 0,0 0,0 0,0 0,0 0,0 0,0 0,0 0,0 12,0-12,0 0,0 0,0 0,-1 24,1-24,0 0,0 0,10 38,-10-38,0 0,-1 51,1-51,13 58,-14 1,1-8,-2-8,1-3,1-8,-1-8,10-7,-9-17,0 0,1-18,-1-8,-11-10,12-3</inkml:trace>
  <inkml:trace contextRef="#ctx0" brushRef="#br0" timeOffset="3354.3354">3191 4725,'0'0,"0"0,0 0,0 0,0 0,0 0,0 0,0 0,0 0,0 0,0 0,0 0,0 0,0 0,0 0,158 114,-117-83,8-3,-2 1,0-4,-5 3,-5-2,-5-1,-2-4,-3-3,-1-9,-2-9,-8 0,-4-13</inkml:trace>
  <inkml:trace contextRef="#ctx0" brushRef="#br0" timeOffset="3799.3799">3732 4768,'0'0,"0"0,0 0,0 0,0 0,0 0,0 0,0 0,0 0,0 0,0 0,0 0,0 0,0 0,0 0,31 95,-21-59,-10-36,16 114,-9-84,-7 1,13 2,-2 31,1-1,-2-6,-2-13,2-13,1-15,-1-16,2 0,-3-20</inkml:trace>
  <inkml:trace contextRef="#ctx0" brushRef="#br0" timeOffset="4336.4333">3966 4897,'0'0,"0"0,0 0,0 0,0 0,0 0,0 0,0 0,0 0,0 0,0 0,0 0,0 0,0 0,0 0,0 0,0 0,0 0,0 0,0 0,0 0,0 0,0 0,0 0,0 0,0 0,0 0,0 0,0 0,0 0,0 0,0 0,0 0,0 0,0 0,0 0,0 0,0 0,0 0,0 0,0 0,32 2,-32-2,0 0,0 0,0 0,21 39,-21-39,0 0,0 0,20 53,-20-53,0 0,23 58,-23-58,20 61,-6-4,-3-10,-2-9,0-11,1-9,6-10,6-8,6-10,1-10,-1-10,-7-10,-1-8,-9-6,-9-3,10-7,-10 10,-1 11,-12 16,11 16,-10 11,2 1,-2 0,2-1,8 0,0 0</inkml:trace>
  <inkml:trace contextRef="#ctx0" brushRef="#br0" timeOffset="4806.4806">4413 4811,'0'0,"0"0,0 0,0 0,0 0,0 0,0 0,0 0,0 0,0 0,125 112,-125-112,-1 32,14 5,-15 3,1 3,9-1,-10-2,1-1,1-6,-2-2,2-9,0-4,0-7,0-11,14 15,6-15,5 8,6-10,5 2,4 0,4-12,-4 12,-1 0,-7 0,-7 11,-6 2,-7-4,-3-9,3 0,-1-8,-2-12,1-6</inkml:trace>
  <inkml:trace contextRef="#ctx0" brushRef="#br0" timeOffset="5281.5281">4996 4849,'0'0,"0"0,0 0,0 0,0 0,0 0,0 0,0 0,0 0,0 0,63 93,-63-93,0 0,-1 42,1-42,13 45,-4 4,-1-2,2-4,-1-5,-10-6,13-4,-13-3,15-6,-6-3,0-6,4-1,0-9,3 0,4-2,5 2,5-13,6 1,2 1,7 2,1 8,1-10,0 10,0 1,-6 0,-7 0</inkml:trace>
  <inkml:trace contextRef="#ctx0" brushRef="#br0" timeOffset="8875.8874">12860 4041,'0'0,"0"0,0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0,0-4,0 4,0 0,0 0,0 0,0 0,0 0,0 0,0 0,0 13,0-13,-10 16,10-16,0 0,0 0,0 0,0 0,0 0,-1 21,1-21,0 0,0 0,0 0,0 0,-11 26,11-26,0 0,0 0,0 0,-1 30,1-30,0 0,0 0,-9 35,9-35,0 0,0 35,0-35,-2 40,1 5,-3 3,3 5,-1 2,0 5,-8 3,9 1,-14-1,14-3,-12 0,12-7,-9-5,9-2,-2-6,3-6,-1-2,-7-6,7-6,1-7,0-13,0 0,8-12,-7-9</inkml:trace>
  <inkml:trace contextRef="#ctx0" brushRef="#br0" timeOffset="9539.9538">12799 4805,'0'0,"0"0,0 0,0 0,0 0,0 0,0 0,0 0,0 0,0 0,0 0,0 0,0 0,0 0,0 0,0 0,0 0,0 0,0 0,39-65,-39 65,0 0,0 0,39-22,-39 22,0 0,46-19,-46 19,48-14,-2 3,-4 11,-6 0,-3 8,-3 7,1 2,2 9,-2 1,-2 4,-6 3,-10-2,-14 6,1 0,-19 3,-7-2,-7 1,-6-5,-1-5,-5-3,2-8,-1-3,0-1,1-7,6-8,0 10,4-10,4 0,1 0,5-10,5-2,4-8,15-5,-10-3</inkml:trace>
  <inkml:trace contextRef="#ctx0" brushRef="#br0" timeOffset="11066.1065">13447 4355,'0'0,"0"0,0 0,0 0,0 0,0 0,0 0,0 0,0 0,0 0,0 0,0 0,0 0,0 0,0 0,0 0,0 0,0 0,0 0,0 0,0 0,0 0,0 0,0 0,0 0,0 0,0 0,0 0,0 0,0 0,0 0,0 0,0 0,0 0,0 0,0 0,0 0,0 0,0 0,0 0,0 0,0 0,0 0,0 0,0 0,0 0,0 0,0 0,0 0,0 0,0 0,0 0,0 0,0 0,0 0,0 0,0 0,0 0,0 0,0 0,0 0,0 0,0 0,0 0,-44-94,44 94,0 0,0 0,1-11,-1 11,0 0,0 0,-17-24,17 24,0 0,-13-23,13 23,-14-23,0-1,-3 2,-1-1,-1-1,-1 3,-4 1,1 5,-7 5,-1 10,-8 1,-1-1,-4 9,-2 9,1 6,-2 3,2 2,3 0,2 0,8 2,2 6,1 4,1 11,1 2,3 7,-1 4,3 3,6 2,-1-1,8 2,5-2,-9-2,11 0,8-2,7-5,4-5,8-2,6-6,7-5,4-7,5-4,8-10,-1-7,9-14,-1-1,0-7,1-11,0-5,-1-3,2-5,-6-2,-1-7,-3-5,-7-6,-3-4,-3-5,-15 0,-2-2,-11-1,-11-2,1 0,-2-5,-18 1,-2 2,-9 2,-10 0,-8 3,-7 2</inkml:trace>
  <inkml:trace contextRef="#ctx0" brushRef="#br0" timeOffset="12552.2549">16768 4013,'0'0,"0"0,0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0,-149-28,149 28,0 0,0 0,0 0,-14 0,14 0,0 0,0 0,0 0,0 0,0 0,-17 0,17 0,-11 11,1 2,-3 3,-4 5,-4 7,-3 5,-4 3,-3 8,0-1,0 7,3 1,2 2,0 0,8 3,3 3,4 0,10 0,-1-2,9-3,15-3,10-5,6-4,8-7,3-2,2-5,3-2,3-4,8-5,1-4,7-15,-3 2,2 0,0-10,-4-4,2-6,-4-4,-3-3,-2-3,-7-2,-1-5,-8-1,-5-2,-6-3,-10-5,-5 1,-8-3,-9-1,0 0,-2 1,-10-6,-9 2,-15 1,-7 2,0 9,-5 5,-1 0,-11 5,2 2,-5 4,-2 2,1 4,-6 4,0 6,2 10,0-8,2 8,5 0,3 9</inkml:trace>
  <inkml:trace contextRef="#ctx0" brushRef="#br0" timeOffset="16363.6362">1416 8265,'0'0,"0"0,0 0,0 0,0 0,0 0,0 0,0 0,0 0,0 0,0 0,0 0,0 0,0 0,0 0,0 0,0 0,0 0,0 0,0 0,0 0,0 0,0 0,0 0,0 0,0 0,0 0,0 0,0 0,0 0,0 0,0 0,0 0,0 0,0 0,0 0,0 0,0 0,0 0,0 0,0 0,0 0,0 0,0 0,0 0,0 0,0 0,0 0,0 0,0 0,0 0,0 0,0 0,0 0,0 0,0 0,0 0,0 0,0 0,0 0,0 0,0 0,-60 60,60-60,0 0,0 0,0 0,-30 10,30-10,0 0,0 0,-34 12,34-12,0 0,-37 13,37-13,-39 15,0-1,2 1,1 3,0 3,1 5,5 2,2 7,6 4,8 3,14 2,0 3,-1 0,21 2,7-2,6-6,12-3,3-8,8-5,2-9,5-6,-4-10,-2 1,-10-10,-5-3,-10 0,-9-2,-8-7,-15 0</inkml:trace>
  <inkml:trace contextRef="#ctx0" brushRef="#br0" timeOffset="17448.7447">1694 8286,'0'0,"0"0,0 0,0 0,0 0,0 0,0 0,0 0,0 0,0 0,0 0,0 0,0 0,0 0,0 0,0 0,0 0,0 0,0 0,0 0,0 0,0 0,0 0,0 0,0 0,0 0,0 0,0 0,0 0,0 0,0 0,0 0,0 0,0 0,0 0,-37-89,37 89,0 0,0 0,0 0,0 0,-9-14,9 14,0 0,0 0,0 0,-11-9,11 9,0 0,0 0,-12-13,12 13,0 0,-26-22,26 22,-30-19,-6 2,-6 3,-7 5,-2 10,-5-13,0 13,-2-1,1 15,-1 1,-6 8,2 8,-1 10,0 7,1 7,6 4,3 0,8 1,10 1,6 1,11-1,9 2,8 3,1-3,22-2,2 1,9-8,9-3,3-9,9-4,4-5,4-7,2-5,7-8,1-4,0-9,2-2,1 1,-6-18,0 1,-8-6,-5-3,-6-3,-7-6,-3-8,0-3,-5-6,-3-5,-4-1,-10-2,-5-1,-13 1,10-1,-9 0,-12 0,-5 0,-2 3,-10 3,-4 3,-8 8,-6 3,-2 7,-1 4,-1 5,2 0,0 2,6 4</inkml:trace>
  <inkml:trace contextRef="#ctx0" brushRef="#br0" timeOffset="20004.0002">4540 8185,'0'0,"0"0,0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0,-56-10,56 10,0 0,0 0,0 0,0 0,0 0,-15 0,15 0,0 0,0 0,0 0,0 0,-14-1,14 1,0 0,0 0,0 0,-18 0,18 0,0 0,0 0,-24 8,24-8,0 0,-31 15,31-15,-38 20,-8 6,-3 6,-3 6,2 3,3 4,7 6,1 3,5 7,3 5,7 4,8 3,16-1,8 0,12-4,14-5,10-9,9-6,9-7,8-9,6-8,5-14,4-10,1 2,0-25,-7-3,-5-10,-11-6,-6-4,-10-8,-11-5,-13-5,-9-9,-14-1,-7 0,-12 2,-11 7,-7 6,-13 4,-6 7,-9 10,-8 7,-7 11,-4 8,-2 12,4 1</inkml:trace>
  <inkml:trace contextRef="#ctx0" brushRef="#br0" timeOffset="21724.1721">4286 9244,'0'0,"0"0,0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 90,4-90,0 0,0 0,-22 30,22-30,0 0,-25 32,25-32,-29 38,-5 0,2 3,-5 2,0 4,0 7,-4 1,0 5,-2 0,-2 0,5-2,-1 3,5-5,3-5,-1-6,7-6,2-6,6 0,6-1,-2-7,3-4,2-2,0-4,10-5,-10-10,10 11,0-11,0 0,0 0,0 0,0 0,0 0,0 0,0 0,0 0,0 0,0 0,0 0,0 0,0 0,0 0,0 0,-8-1,8 1,-15-8,5 8,-5 0,1 0,-2 0,-5 0,-5 1,-5-1,-3 0,-5 14,-4-4,-2 4,-7 4,1 1,-2 3,-1 6,-2 2,-1 8,-3 4,2 1,0 5,4 4,2 3,1 5,6 5,3 2,9 2,8 0,8 0,15 2,0-6,19-1,8-1,8-7,12-2,9-3,8-8,3-9,9-6,7-9,6-10,4-9,4 0,-6-2,-4-21,-8-2,-8-8,-6-2,-4-9,-6-7,-4-6,-3-7,-6-3,-5 0,-9-5,-3-1,-12 0,-9-7,0 0,-13-2,-2 3,-4 5,-3 6,-5 8,-6 4,-6 10,-7 6,-8 8,-9 6,-4 8,0 7,1 11</inkml:trace>
  <inkml:trace contextRef="#ctx0" brushRef="#br0" timeOffset="25250.5248">12994 8269,'0'0,"0"0,0 0,0 0,0 0,0 0,0 0,0 0,0 0,0 0,0 0,0 0,0 0,0 0,0 0,0 0,0 0,0 0,0 0,0 0,0 0,0 0,0 0,0 0,0 0,0 0,0 0,0 0,0 0,0 0,0 0,0 0,0 0,0 0,0 0,0 0,0 0,0 0,0 0,0 0,0 0,0 0,0 0,0 0,-132-93,132 93,-33-6,-5 6,-4 1,-8-1,-3 12,-2 4,-5 4,3-1,0 0,6 3,4 5,5 3,4 5,7 3,7 0,11 0,12-3,0-1,27-3,1-9,9-5,11-10,6-7,11 0,3-24,5-1,-4-7,-3-5,-7-4,-3-4,-11 1,-5-8,-7-3,-3-4,-4-5,-3-5,-3-2,-4 0,-3 0,-1 3,-10 1,10 6,-11 1,1 5,0 5,1 7,-2 9,0 11,0 9,-9 14,1 0,-3 0,-3 29,-3 11,-2 13,2 10,-2 10,5 12,-1 5,2 7,4 2,7 3,2 3,-2 0,1-5,0-6,11-7,0-12,8-7,0-12,-2-13,3-11,-7-16,-1-7,0-9,-1-17,3-11,-3-12</inkml:trace>
  <inkml:trace contextRef="#ctx0" brushRef="#br0" timeOffset="26256.6254">13309 7781,'1'-13,"-14"-1,13 14,0 0,0 0,0 0,0 0,0 0,0-12,0 12,0 0,0 0,0 0,0 0,-15-27,15 27,0 0,0 0,0 0,-13-26,13 26,0 0,0 0,-13-26,13 26,0 0,-22-27,22 27,-27-25,-1 0,-6 3,-6 1,-2 4,-1 1,-5-1,5 3,-5 3,1-1,-3 12,-2-9,-4 11,-2 14,-5 5,1 7,-3 12,0 6,-4 8,2 13,-3 9,0 12,4 7,3 7,6 8,11 0,7 3,11 3,12-2,15 1,-1 0,20-3,10-10,12-4,10-14,13-12,5-9,8-16,10-10,-2-14,9-12,5-13,-2-12,5-13,0-14,-5-6,-1-14,-11-4,-7-5,-10-2,-7-3,-14-7,-9-5,-5-5,-11-5,-3-5,-18 0,0-3,1 5,-7 5,-11 3,-10 6,-6 8,-12 5,-12 11,-10 11,-8 11,-2 8,6 3</inkml:trace>
  <inkml:trace contextRef="#ctx0" brushRef="#br0" timeOffset="29042.904">16831 8283,'0'0,"0"0,0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0,-18-65,18 65,0 0,0 0,0 0,0 0,-23 0,23 0,0 0,0 0,0 0,-31 0,31 0,0 0,0 0,-38 1,38-1,0 0,-45 0,45 0,-50 19,-1-3,2 4,0 7,1 1,-2 8,-3 6,4 4,-2 8,10 5,8 8,9 3,11 1,13 6,0-1,27 0,5-3,10-3,10-6,17-7,10-10,14-8,6-10,6-11,2-7,-2-14,-6-8,-6-10,-7-11,-10-12,-12-6,-9-10,-17-5,-15-4,-24-5,1-5,-33 3,-6 0,-14 6,-8 3,-6 7,-10 5,-2 5,-5 7,3 4,8 4,9 6,12 0,16-1</inkml:trace>
  <inkml:trace contextRef="#ctx0" brushRef="#br0" timeOffset="31408.1405">16516 9387,'0'0,"0"0,0 0,0 0,0 0,0 0,0 0,0 0,0 0,0 0,0 0,0 0,0 0,0 0,0 0,0 0,0 0,0 0,0 0,0 0,0 0,0 0,0 0,0 0,0 0,0 0,0 0,0 0,0 0,0 0,0 0,0 0,0 0,0 0,0 0,0 0,0 0,0 0,0 0,0 0,0 0,0 0,0 0,0 0,0 0,0 0,0 0,0 0,0 0,0 0,12 100,-12-100,0 0,0 0,0 0,-12 20,12-20,0 0,0 0,-14 21,14-21,0 0,-19 22,19-22,-19 26,-7 3,-3 3,-2 5,-5 3,-5 6,-3 6,-6 3,0 3,-5 5,-1 0,-2 6,-2 1,0 4,-1 1,1 0,2 0,3-6,6-4,6-4,3-7,6-5,3-7,6-4,3-8,6-8,5-4,11-9,-8-9,8 0,0 8,0-8,0 0,0 0,0 0,0 0,0 0,0 0,0 0,0 0,0 0,0 0,0 0,0 0,0 0,0 0,0 0,0 0,0 0,0 0,0 0,0 0,0 0,0 0,0 0,0 0,0 0,0 0,0 0,0 0,0 0,0 0,0 0,0 0,0 0,0 0,0 0,0-8,0 8,0 0,0 0,0 0,0 0,0 0,0 0,-9 0,9 0,0 0,0 0,0 0,0 0,0 0,0 0,0 0,0 0,0 0,0 0,0 0,0 0,0 0,0 0,0 0,0 0,0 0,0 0,0 0,0 0,0 0,0 0,0 0,0 0,-8-11,8 11,-14-10,1 10,-1-13,-3 13,-8-12,-2 14,-4-10,-7 8,-3 0,-2 2,-6 9,-6 3,-4 3,-4 6,-3 5,3 2,2 4,5 2,2 3,5 1,2 7,5 2,5 4,7 1,8 0,6 0,17 1,-2-1,0-1,20-1,4-1,2-2,4-3,6-1,6-1,6-4,5-5,6-5,4-3,3-7,5-4,-3-5,1-13,0 2,-2-1,3-19,-3-4,-2-6,1-7,-3-8,2-11,-1-8,-3-5,-10-4,-9-2,-12-4,-9 1,-10-3,-8 4,-8 4,-9 5,-4 6,-11 8,-9 7,-8 8,-7 12,-8 11,-4 16,-1 1,-3-1,3 14,13-6</inkml:trace>
  <inkml:trace contextRef="#ctx0" brushRef="#br0" timeOffset="31453.145">10625 10697,'0'0</inkml:trace>
  <inkml:trace contextRef="#ctx0" brushRef="#br0" timeOffset="34389.4386">14592 12230,'0'0,"54"-77,-54 77,0 0,0 0,0 0,0 0,0 0,0 0,0 0,0 0,0 0,0 0,0 0,0 0,0 0,0 0,0 0,0 0,0 0,0 0,0 0,0 0,0 0,0 0,0 0,0 0,0 0,0 0,0 0,0 0,0 0,0 0,0 0,0 0,0 0,0 0,0 0,0 0,0 0,0 0,0 0,0 0,0 0,0 0,0 0,0 0,0 0,0 0,0 0,0 0,0 0,0 0,0 0,0 0,0 0,0 0,0 0,0 0,0 0,0 0,0 0,0 0,0 0,0 0,0 0,0 0,0 0,0 0,0 0,0 0,0 0,0 0,0 0,0 0,-10-9,10 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0,11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0,0-9,0 9,0 0,0 0,0 0,0 0,0 0,0 0,0 0,0 0,0 0,0 0,0 0,0 0,0 0,0 0,0 0,0 0,0 0,0 0,0 0,0 0,0 0,0 0,0 0,0 0,0 0,0 0,0 0,0 0,0 0,0 0,0 0,0 0,0 0,0 0,0 0,0 0,0 0,0 0,0 0,0 0,0 0,0 0,0 0,0 0,0 0,0 0,0 0,0 0,0 0,0 0,0 0,0 0,0 0,0 0,0 0,0 0,0 0,0 0,0 0,0 0,0 0,0 0,0 0,0 0,0 0,0 0,0 0,0 0,0 0,0 0,0 0,0 0,0 0,0 0,0 0,0 0,0 0,0-12,0 12,0 0,0 0,0 0,0 0,0 0,0 0,0 0,0 0,0 0,0 0,0 0,0 0,0 0,0 0,0 0,0 0,0 0,0 0,0 0,0 0,0 0,0 0,0 0,0 0,0 0,0 0,0 0,0 0,0 0,0 0,0 0,0 0,0 0,0 0,0 0,0 0,0 0,0 0,0 0,0 0,0 0,0 0,0 0,0 0,0 0,0 0,0 0,0 0,0 0,0 0,0 0,0 0,0 0,0 0,0 0,0 0,0 0,0 0,0 0,0 0,0 0,0-12,0 12,0 0,0 0,0 0,0 0,0 0,0 0,0 0,0 0,0 0,0 0,0 0,0 0,9-10,-9 10,0 0,0 0,0 0,0 0,0 0,0 0,0 0,0 0,0 0,0 0,0 0,0 0,0 0,0 0,0 0,0 0,0 0,0 0,0 0,0 0,0 0,0 0,0 0,0 0,0 0,0 0,0 0,1-10,-1 10,0 0,0 0,0 0,0 0,0 0,0 0,0 0,0 0,0 0,0 0,0 0,0 0,0 0,0 0,0 0,0 0,0 0,0 0,0 0,0 0,0 0,0 0,0 0,0 0,0 0,0 0,12-8,-12 8,0 0,0 0,0 0,0 0,0 0,0 0,0 0,0 0,0 0,0 0,0 0,0 0,0 0,0 0,0 0,0 0,0 0,0 0,0 0,0 0,0 0,0 0,0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8,0-8,0 0,0 0,0 0,0 0,0 0,0 0,0 0,0 0,0 0,0 0,0 0,-17 8,17-8,0 0,0 0,0 0,0 0,0 0,0 0,0 0,0 0,0 0,0 0,-10 13,10-13,0 0,0 0,0 0,0 0,0 0,0 0,0 0,0 0,0 0,-13 12,13-12,0 0,0 0,0 0,0 0,0 0,0 0,0 0,0 0,-12 17,12-17,0 0,0 0,0 0,0 0,0 0,0 0,0 0,-12 20,12-20,-16 20,16-20,0 0,0 0,0 0,0 0,0 0,-16 23,16-23,0 0,0 0,0 0,0 0,-19 24,19-24,0 0,0 0,0 0,-20 26,20-26,0 0,0 0,-21 31,21-31,0 0,-25 34,25-34,-27 37,-5 6,32-43,-31 42,-3 7,0-2,-1 2,-2 1,1 1,0 2,1-2,-1 3,2-2,1-1,3-2,0-3,5-4,1-4,4-3,5-7,-1-2,3-2,2-2,0-4,3-4,8-3,-8-11,8 10,0-10,0 0,0 0,0 0,0 0,0 0,0 0,0 0,0 0,0 0,0 0,0 0,0 0,0 0,0 0,0 0,0 0,0 0,0 0,0 0,0 0,0 0,0 0,0 0,0 0,0 0,0 0,0 0,0 0,0 0,0 0,0 0,0 0,0 0,-13 0,5 0,-5 0,-5 0,-2 0,-4 0,-3 1,-3 7,-5-6,-2 16,-2-2,-3 2,-3 6,-1 2,0 6,2 0,-1 2,5 0,2 3,0 5,3 6,1 0,5 5,4 1,5 6,3 2,8 0,10 0,0-4,16 1,7-7,6-2,10-4,7-5,8-7,5-5,7-5,4-7,5-5,1-13,2 1,3-20,-3-3,-2-6,-3-8,-6-5,-7-1,-8-3,-9-4,-8-9,-7-3,-8-6,-9-3,-13-1,1 1,1 4,-20 5,-3 3,-8 6,-7 5,-5 6,-10 4,-4 7,-7 7,-3 5,1 4,3 4,5 1,10 3</inkml:trace>
  <inkml:trace contextRef="#ctx0" brushRef="#br0" timeOffset="37376.737">17300 9461,'0'0,"0"0,0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0,10-48,-10 48,0 0,0 0,0 0,0 0,0 0,0 0,0 0,0 0,0 0,0 0,0 0,0 0,0 0,0 0,0 0,0 0,0 0,0 0,0 0,0 0,0 0,0 0,0 0,0 0,0 0,0 0,0 0,0 0,0 0,0 0,0 0,0 0,0 0,0 0,0 0,0 0,0 0,0 0,0 0,0 0,0 0,0 0,1-1,-1 1,0 0,0 0,0 0,0 0,0 0,0 0,0 0,0 0,0 0,0 0,0 0,0 0,0 0,0 0,0 0,0 0,0 0,0 0,0 0,0 0,0 0,0 0,0 0,0 0,0 0,0 0,0 0,0 0,-6-15,6 15,0 0,0 0,0 0,0 0,0 0,0 0,0 0,0 0,0 0,0 0,0 0,0 0,0 0,0 0,0 0,0 0,0 0,0 0,0 0,0 0,0 0,0 0,0 0,0 0,0 0,0 0,0 0,0 0,0 0,0 0,0 0,0 0,0 0,0 0,0 0,0 0,0 0,0 0,0 0,0 0,0 0,0 0,0 0,0 0,0 0,0 0,0 0,0 0,0 0,0 0,0 0,0 0,0 0,0 0,0 0,0 0,0 0,0 0,0 0,0 0,0 0,0 0,0 0,0 0,0 0,0 0,0 0,0 0,0 0,0 0,0 0,0 0,0-8,0 8,0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0,16 14,-16-14,0 0,0 0,0 0,0 0,0 0,0 0,0 0,12 12,-12-12,0 0,0 0,0 0,0 0,0 0,0 0,13 12,-13-12,0 0,0 0,0 0,0 0,0 0,17 17,-17-17,0 0,0 0,0 0,0 0,18 19,-18-19,0 0,0 0,0 0,22 19,-22-19,0 0,0 0,27 25,-27-25,0 0,28 26,-28-26,33 29,3 4,-36-33,0 0,36 37,-36-37,44 42,2 2,4 6,1 5,5 5,0 5,3 5,1 3,1 1,0 2,-4 6,-2-3,0 3,-6-1,2-7,-2-1,-6-7,1-6,-7-5,-1-7,-4-6,-4-6,-4-6,-3-4,-4-6,0-3,-5-4,-3-4,0-9,-10 13,11-13,-10 0,0 8,0-8,9 0,-9 0,0 0,0 0,0 8,0-8,0 0,0 0,0 0,0 0,0 0,0 0,0 0,0-8,-13 8,4-15,-4 7,-2-1,-5 1,-6 8,-5-11,-4 12,-5 0,-6 16,-5-1,-2 5,-7 3,3 6,-3 5,1 4,0 6,5 6,4 2,9 7,8-3,7 3,7 3,7 3,11 0,7 1,14-5,14 1,7-3,10-4,5 0,5-6,7-5,3-4,4-8,6-6,6-12,1-16,1-1,-3-9,-1-11,-5-11,-7-7,-5-4,-6-7,-8-5,-12-3,-10-1,-11-2,-11-1,-7-2,-10-2,-3-2,-13 0,-2 2,-8 3,-6 8,-8 6,-8 6,-6 8,-4 4,0 7,-5 5,4 4,1 5,5 1,7 3</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16T18:01:43.932"/>
    </inkml:context>
    <inkml:brush xml:id="br0">
      <inkml:brushProperty name="width" value="0.05292" units="cm"/>
      <inkml:brushProperty name="height" value="0.05292" units="cm"/>
      <inkml:brushProperty name="color" value="#FF0000"/>
    </inkml:brush>
  </inkml:definitions>
  <inkml:trace contextRef="#ctx0" brushRef="#br0">3543 6011,'0'0,"0"0,0 0,0 0,132 110,-112-98,4-1,2 4,23 14,9 4,1 5,4 7,0 5,-1 3,0 1,0-3,-1-1,4-4,4-5,1-8,5-5,6-6,-3-8,-2-15,-8 1,-13-10,-16-12,-15-6,-16-1</inkml:trace>
  <inkml:trace contextRef="#ctx0" brushRef="#br0" timeOffset="395">5073 6078,'0'0,"-5"89,5-67,-22 23,3 9,-6 10,-16 11,-13 13,-11 15,-11 10,-8 15,-7 4,-9 4,-9 2,-9 6,-13 6,-11 8,-10 4,-8-1</inkml:trace>
  <inkml:trace contextRef="#ctx0" brushRef="#br0" timeOffset="8893">16984 5854,'0'0,"0"0,0 0,0 0,0 0,0 0,0 0,0 0,0 0,0 0,170 112,-137-75,3 0,9 4,4 3,2-1,4 2,-6-5,0 0,2 0,-2-3,7-3,-1-2,-1-5,1-10,-2-8,-2-9,-2-1,-4-12,-6 1,-4-1,-7-1,-2-4,-1-3,-2-8,-1-3,0-4,-3-4,0 1,-5-3,-4 4,-10 1,0 3,-1 7,2 4,-1 8,0 7,0 8,0 0,0 0,0 0,0 0,-14 0,-2 23,-10 11,-8 17,-4 12,-8 13,2 1,-6 0,4 1,0-1,-3-1,-6 4,-12 2,-13 5,-12 3,-7 2,-7-1,4-6,7-6,3-5,2-11</inkml:trace>
  <inkml:trace contextRef="#ctx0" brushRef="#br0" timeOffset="28854">2357 10117,'0'0,"0"0,0 0,0 0,0 0,0 0,0 0,0 0,0 0,0 0,0 0,-56-34,45 34,11 16,-12 2,12 5,-12 11,11 5,-12 5,12 2,-9 0,9-2,0-3,-12-6</inkml:trace>
  <inkml:trace contextRef="#ctx0" brushRef="#br0" timeOffset="30403">6907 10570,'0'0,"0"0,0 0,0 0,0 0,0 0,0 0,0 0,0 0,0 0,0 0,-55-39,36 21,0 5,-9 3,-8 10,-9 2,-8-2,-5 0,2 0,5 14,9-4,9 2,13 7,11 8,8 4,25 4,11-1,14-5,12-6,7-5,2-10,0-7,-6-1,-5-15,-9-2,-12-8,-17-9,-20-3,-27-8,-27 2,-31 6,-19 8,-13 7</inkml:trace>
  <inkml:trace contextRef="#ctx0" brushRef="#br0" timeOffset="36277">3955 12371,'0'0,"0"0,0 0,0 0,0 0,0 0,0 0,0 0,101 98,-69-60,7 2,5 6,5 2,4 5,6 7,6 9,10 8,13 6,15 6,8-1,10 3,7 0,-6-1,1-1,-11-4,-8-2,-8-4,-12-15,-5-9,-11-18,-13-21,-12-16</inkml:trace>
  <inkml:trace contextRef="#ctx0" brushRef="#br0" timeOffset="36780">5898 12457,'0'0,"0"0,0 0,20 100,-21-46,1 2,-15 116,14-132,-10 6,10 0,-22 54,3 11,-4 14,-2 14,-3 13,-2 14,-1 13,1 8,-3 9,-5 7,-4 2,-9 5,-2 6,-4 4,-3-3,-1-7,-5-9,-5-22</inkml:trace>
  <inkml:trace contextRef="#ctx0" brushRef="#br0" timeOffset="50753">12776 13019,'0'0,"0"0,0 0,0 0,0 0,0 0,0 0,0 0,0 0,0 0,0 0,41-72,-41 72,0 0,0-12,9 11,-9 1,0-9,0 9,-12-9,12 9,-8 0,8 0,0-9,0 9,0 0,0 0,0 0,0 0,0 0,0 0,0 0,0 0,0 16,0-2,-1 7,1 6,0 4,0 6,0 3,0 7,0 8,-10 8,9 7,1 2,-9-1,9-13,0-15,-1-22</inkml:trace>
  <inkml:trace contextRef="#ctx0" brushRef="#br0" timeOffset="54426">13865 10517,'0'0,"0"0,0 0,0 0,0 0,0 0,0 0,0 0,0 0,0 0,0 0,-18 1,18-1,0 0,0 8,-10-8,10 0,0 0,0 10,0-10,0 0,0 0,0 0,0 0,0 0,0 0,0 0,-8 8,8-8,0 0,0 0,0 0,0 0,0 0,0 0,0 0,0 0,0 0,0 0,3 2,7-7,-10 5,0 0,14 0,-1 0,6 0,3-1,3 1,4 0,-1-1,3 9,3 1,1 2,-4 3,1 5,-6 0,-9 0,-7 3,-11-1,0 2,-25 2,-3 1,-6-1,-5-1,-2-3,-1-4,5 3,3-3,8-2,8-5,7 0,12 0,19 2,11 6,12 0,14 1,0-5,1 4,-5-8,-8 0,-9-10,-9-1</inkml:trace>
  <inkml:trace contextRef="#ctx0" brushRef="#br0" timeOffset="56814">17475 11056,'0'0,"0"0,0 0,0 0,0 0,0 0,0 0,0 0,0 0,0 0,0 0,-20 20,18-20,9-5,-7 5,0 0,10 0,-10 0,17 9,-18 0,13 0,-12 4,11-1,-11 4,9 0,-10 2,1 1,10 3,-11 4,-1 4,12 4,-11 3,0 1,0 4,8 1,-8-2,-2-4,3-11</inkml:trace>
  <inkml:trace contextRef="#ctx0" brushRef="#br0" timeOffset="59442">15463 8053,'0'0,"0"0,0 0,0 0,0 0,0 0,0 0,0 0,0 0,0 0,0 0,47-37,-47 37,18-15,0 4,6 2,4 2,-2 4,1-11,-1 14,-3-10,-3 10,-2-1,0 1,-2 0,1 8,2 5,0 2,-2 3,-5 1,-12-3,0 0,0 0,-17-1,2 2,1-1,0-2,-1-1,-1-1,-5 3,-1-4,-3 1,0-1,2-10,6 12,6-13,11 0,0 0,0 0,0 0,0 0,0 0,0 0,13 0,6 0,6 7,7-7,1 12,0-13,-5 17,-5-6,-4 1,-4 0,-5 2,0 3,-11-3,10 2,-9-2,0 0,0-2,0 0,0-2,0 0,0-9,0 13,0-13,-9 0,9 9,0-9,0 0,0 0,0 0,0 0,0 0,0 0,0 0,0 0,0 0,0 0,-9 9,9-9,-9 0,1 9,-4-8,-5-1,-4 0,-2 9,-1-9,0 0,3 1,0 0,1-1,-1 0,0 0,1 0,1-9,5 9,0 1,3-14,1 13,0 0,11-13,-10 3</inkml:trace>
  <inkml:trace contextRef="#ctx0" brushRef="#br0" timeOffset="69210">12925 14798,'0'0,"0"0,0 0,0 0,-53 100,38-66,-1 0,-6 1,-3 0,-1 0,-3 5,-1-4</inkml:trace>
  <inkml:trace contextRef="#ctx0" brushRef="#br0" timeOffset="78568">16436 13180,'0'0,"0"0,0 0,0 0,0 0,0 0,0 0,0 0,0 0,150 97,-116-63,8 9,5 5,3 1,0 1,-4 2,-1 5,1 8,4 10,12 11,11 15,10 13,9 11,2 2,-1-3,-7-9,-10-18,-14-18,-13-19,-6-18,-1-12,-1-14,-5-16,-10-11,-15-22,-12-20,-11-18,-9-11,-2-6,1 1,7-1</inkml:trace>
  <inkml:trace contextRef="#ctx0" brushRef="#br0" timeOffset="78906">18036 13734,'0'0,"0"0,0 0,-1 12,1 10,14 15,-1 21,-12 18,8 17,-17 16,-12 19,-12 16,-10 11,-10 14,-3 7,0 12,3 15,7 15,3 14,6 14,-2 1,-5-3,-3-11,-12-12,-4-8</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14T17:28:42.416"/>
    </inkml:context>
    <inkml:brush xml:id="br0">
      <inkml:brushProperty name="width" value="0.05292" units="cm"/>
      <inkml:brushProperty name="height" value="0.05292" units="cm"/>
      <inkml:brushProperty name="color" value="#FF0000"/>
    </inkml:brush>
  </inkml:definitions>
  <inkml:trace contextRef="#ctx0" brushRef="#br0">1472 5287,'0'0,"0"0,0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7,11-7,0 0,0 0,0 0,0 0,0 0,0 0,0 0,0 0,0 0,0 0,0 0,0 0,0-9,0 9,0 0,0 0,0 0,0 0,0 0,0 0,0 0,0 0,0 0,0 0,0 0,0 0,0 0,0 0,0 0,0 0,0 0,0 0,0 0,0 0,0 0,0 0,0 0,0 0,0 0,0 0,0 0,0 0,0 0,0 0,0 0,0 0,0 0,0-12,0 12,0 0,0 0,0 0,0 0,0 0,0 0,0 0,0 0,11-8,-11 8,0 0,0 0,0 0,0 0,0 0,0 0,0 0,13-13,-13 13,0 0,0 0,0 0,0 0,0 0,0 0,16-16,-16 16,0 0,0 0,0 0,0 0,0 0,18-15,-18 15,0 0,0 0,0 0,0 0,23-15,-23 15,0 0,0 0,0 0,26-10,-26 10,0 0,0 0,24-9,-24 9,0 0,25 0,-25 0,22 0,0 0,0-1,-4 18,-4 3,-6 4,-8 6,-17 6,-7 4,-8 2,-1 4,0-1,1-2,5-2,3-6,4-5,4-6,6-4,9-1,1-4,15-6,9-9,9 8,7-8,11-1,-1-15,1 2,-6 1,-5 0,-10 6,-10 7,-6 0,-3-1,-11 1,13 0,-13 10,9-10,-9 0,8 0,-8 0,0-27</inkml:trace>
  <inkml:trace contextRef="#ctx0" brushRef="#br0" timeOffset="536.0536">2093 5379,'0'0,"0"0,0 0,0 0,0 0,0 0,0 0,0 0,0 0,0 0,0 0,0 0,0 0,0 0,0 0,0 0,0 0,0 0,0 0,0 0,0 0,0 0,0 0,0 0,0 0,0 0,0 0,0 0,-36-56,36 56,0 0,0 0,0 0,0 0,0 0,-12 19,12-19,0 0,0 0,0 0,0 0,-19 30,19-30,0 0,0 0,0 0,-20 38,20-38,0 0,0 0,-18 49,18-49,0 0,-19 51,19-51,-11 52,11 1,6-7,12-7,10-7,7-8,6-8,4-8,1-8,2-20,-1-9,-2-10,-7-6,-7-5,-13-2,-16 0,-1 5,-29 3,-6 7,-10 6,-8 8,0 10,4 13,9 0,11 0</inkml:trace>
  <inkml:trace contextRef="#ctx0" brushRef="#br0" timeOffset="1447.1444">1852 5979,'0'0,"0"0,0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0,-6 101,6-101,0 0,0 0,-10 38,10-38,0 0,-15 41,15-41,-17 46,-3-1,-2-2,5 5,-4 1,-3 2,-6 5,-3 7,-5 2,2 3,4-2,2-11,8-2,5-13,6-6,1-7,10-9,0-6,-9-12,9 9,0-9,0 0,0 0,0 0,0 0,0 0,0 0</inkml:trace>
  <inkml:trace contextRef="#ctx0" brushRef="#br0" timeOffset="3263.3263">1252 7209,'0'0,"0"0,0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0,30 65,-30-65,0 0,0 0,0 0,0 24,0-24,0 0,0 0,12 35,-12-35,0 0,-2 41,2-41,17 51,-8 5,-9 1,-1-4,1-3,0-8,0-7,-1-9,1-12,0-5,0-9,0-9,-10-7,10-10,1-5</inkml:trace>
  <inkml:trace contextRef="#ctx0" brushRef="#br0" timeOffset="4184.4182">1828 7284,'0'0,"0"0,0 0,0 0,0 0,0 0,0 0,0 0,0 0,0 0,0 0,0 0,0 0,0 0,0 0,0 0,0 0,0 0,0 0,0 0,0 0,0 0,0 0,0 0,0 0,0 0,0 0,0 0,0 0,0 0,0 0,0 0,0 0,0 0,0 0,0 0,0 0,0 0,0 0,0 0,0 0,0 0,0 0,0 0,0 0,0 0,0 0,0 0,0 0,0 0,0 0,0 0,0 0,0 0,0 0,0 0,0 0,0 0,0 0,0 0,0 0,0 0,0 0,0 0,0 0,0 0,0 0,0 0,0 0,0 0,0 0,0 0,0 0,0 0,0 0,0 0,0 0,0 0,0 0,0 0,0 0,0 0,11 1,-11-1,0 0,0 0,0 0,0 0,0 0,0 0,0 0,0 0,-18 0,18 0,0 0,0 0,0 0,0 0,0 0,0 0,0 0,-25 0,25 0,0 0,0 0,0 0,0 0,0 0,0 0,-27 0,27 0,0 0,0 0,0 0,0 0,0 0,-32 0,32 0,0 0,0 0,0 0,0 0,-30 0,30 0,0 0,0 0,0 0,-25 12,25-12,0 0,0 0,-22 0,22 0,0 0,-18 0,18 0,-15 9,6-9,0 0,9 0,-9 0,9 0,-10 11,10 1,-16 6,16 6,-13 3,13 3,-9 0,9 1,0-4,-3-4,-6-2,9-3,0-4,0 0,0-6,-8-8,8 8,0-8,0 0,0 0,0 0,8 0,5 0,10-18,10 2,14-2,9-3,7 4,0 4,-2 13,-7 0,-6 11,-12 9,-8 4,-8 5,-9-1,-11-5,-1 0,-25 2,-7 1,-13 6,-7 1,-6 0,2-3,7-7,6-7,8-16,6 0,6-9</inkml:trace>
  <inkml:trace contextRef="#ctx0" brushRef="#br0" timeOffset="30840.0837">1436 8129,'0'0,"0"0,0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0,27-5,-27 5,0 0,0 0,0 0,0 0,0 0,0 0,0 0,0 0,0 0,0 0,0 0,0 0,0 0,0 0,0 0,0 0,0 0,0 11,0-11,0 0,0 0,0 0,0 0,0 0,0 0,0 14,0-14,0 0,0 0,0 0,0 0,0 0,-9 21,9-21,0 0,0 0,0 0,0 0,-9 25,9-25,0 0,0 0,0 0,-15 30,15-30,0 0,0 0,-23 33,23-33,0 0,-28 35,28-35,-29 36,0 5,-2 2,-1 7,-3 3,-5 7,-1 7,2 1,2 0,5-4,4-5,6-9,5-3,0-6,0-7,2 2,-3-12,-1-4</inkml:trace>
  <inkml:trace contextRef="#ctx0" brushRef="#br0" timeOffset="31502.1498">539 9448,'0'0,"0"0,0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 39,-13-39,0 0,0 0,0 0,-1 35,1-35,0 0,0 0,0 48,0-48,0 0,-11 52,11-52,-1 57,-8 4,8 2,-8 0,8-1,1-5,-11-6,10-7,0-9,-8-7,9-13,0-15,12 0,2-11</inkml:trace>
  <inkml:trace contextRef="#ctx0" brushRef="#br0" timeOffset="32064.2061">701 9676,'0'0,"0"0,0 0,0 0,0 0,0 0,0 0,0 0,0 0,0 0,0 0,0 0,0 0,0 0,0 0,0 0,0 0,0 0,0 0,0 0,0 0,0 0,0 0,0 0,0 0,0 0,0 0,0 0,0 0,0 0,0 0,0 0,0 0,0 0,0 0,0 0,0 0,0 0,0 0,0 0,0 0,0 0,0 0,0 0,0 0,0 0,77 14,-77-14,0 0,0 0,38-12,-38 12,0 0,40-13,-40 13,45-10,-4 10,-4-1,-6 2,-5 9,-5 10,-9 7,-13 8,1 1,-1 5,-17 3,-1 0,-7 4,4 0,2-3,5-2,15-11,-2-4,2-9,32-6,6-14,13 1,7 0,7-13,-2 3,1 10,-2-9</inkml:trace>
  <inkml:trace contextRef="#ctx0" brushRef="#br0" timeOffset="34373.437">2020 8164,'0'0,"0"0,0 0,0 0,0 0,0 0,0 0,0 0,0 0,0 0,0 0,0 0,0 0,0 0,0 0,0 0,0 0,0 0,0 0,0 0,0 0,0 0,0 0,0 0,0 0,0 0,0 0,0 0,0 0,0 0,0 0,0 0,0 0,0 0,0 0,0 0,0 0,0 0,0 0,0 0,0 0,0 0,0 0,0 0,0 0,0 0,0 0,0 0,0 0,0 0,0 0,0 0,0 0,0 0,0 0,0 0,0 0,0 0,0 0,0 0,0 0,0 0,0 0,0 0,0 0,0 0,0 0,0 0,0 0,0 0,0 0,0 0,0 0,0 0,0 0,0 0,0 0,0 0,0 0,0 0,0 0,0 0,0 0,0 0,0 0,0 0,0 0,0 0,0 0,0 0,15 1,-15-1,0 0,0 0,0 0,0 0,0 0,0 0,0 0,0 0,0 0,0 0,0 0,0 0,0 0,0 0,0 0,0 0,0 0,0 0,0 0,0 0,0 0,0 0,0 0,0 0,0 0,-9-9,9 9,0 0,0 0,0 0,0 0,0 0,0 0,0 0,0 0,0 0,0 0,0 0,0 0,0 0,0 0,0 0,0 0,0 0,0 0,0 0,0 0,0 0,0 0,0 0,0 0,0 0,0 0,0 0,0 0,0 0,0 0,0 0,0 0,0 0,0 0,0 0,0 0,0 0,0 0,0 0,0 0,9 0,-9 0,10 11,-10-11,0 0,0 0,0 0,0 0,0 0,13 10,-13-10,0 0,0 0,0 0,0 0,16 13,-16-13,0 0,0 0,0 0,19 19,-19-19,0 0,0 0,21 23,-21-23,0 0,24 27,-24-27,25 33,6 4,1 3,3 4,2 0,1 6,4 0,2 3,3 2,0 0,1 1,0 0,1 0,-5-7,-3 1,4-4,-8-2,-1-3,-4-3,-4-4,-3-4,-4-5,-5-5,-2-10,-6-10,-8 0</inkml:trace>
  <inkml:trace contextRef="#ctx0" brushRef="#br0" timeOffset="34857.4854">2684 9413,'0'0,"0"0,0 0,0 0,0 0,0 0,0 0,0 0,0 0,0 0,0 0,0 0,0 0,0 0,0 0,0 0,0 0,0 0,0 0,0 0,0 0,0 0,0 0,0 0,0 0,0 0,0 0,0 0,0 0,0 0,0 0,0 0,0 0,0 0,0 0,0 0,0 0,0 0,0 0,0 0,0 0,0 0,0 0,0 0,0 0,0 0,0 0,0 0,0 0,0 0,40 97,-40-97,0 0,-1 41,1-41,12 54,-14 5,10 12,-9 1,0 2,-1-5,1-6,0-9,0-10,-1-13,2-12,0-19,0 0</inkml:trace>
  <inkml:trace contextRef="#ctx0" brushRef="#br0" timeOffset="35419.5415">3049 9645,'0'0,"0"0,0 0,0 0,0 0,0 0,0 0,0 0,0 0,0 0,0 0,0 0,0 0,0 0,0 0,0 0,0 0,0 0,0 0,0 0,0 0,0 0,0 0,0 0,0 0,0 0,0 0,0 0,-83 75,75-33,8-42,0 0,-1 48,1-48,-11 54,9 1,10 1,4-3,8-5,4-6,4-9,5-6,3-9,-1-18,1 0,-3-11,-5-18,-5-10,-3-11,-9-9,-10-2,0-3,1 3,-23 1,3 8,-9 4,-3 8,-3 7,-1 7,6 10,5 3,9 1,14 4</inkml:trace>
  <inkml:trace contextRef="#ctx0" brushRef="#br0" timeOffset="38884.8881">2585 5878,'0'0,"0"0,0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0,33 18,-33-18,0 0,0 0,0 0,0 0,0 0,0 0,9 0,-9 0,0 0,0 0,0 0,0 0,0 0,16-1,-16 1,0 0,0 0,0 0,0 0,21 16,-21-16,0 0,0 0,0 0,22 11,-22-11,0 0,0 0,25 16,-25-16,0 0,25 14,-25-14,26 18,4 1,1 7,5 1,3 3,5 3,4 5,7 3,2-2,4 5,1-1,0 3,1-2,3 2,-2 1,2-2,4 0,-5-3,0-3,-2-3,-3-2,-9-7,-6-5,-9-3,-8-6,-5-1,-8-5,-3-7,-4 10,-8-10,8 0,-8 0</inkml:trace>
  <inkml:trace contextRef="#ctx0" brushRef="#br0" timeOffset="39588.9585">3748 7222,'0'0,"0"0,0 0,0 0,0 0,0 0,0 0,0 0,0 0,0 0,0 0,0 0,0 0,0 0,0 0,0 0,0 0,0 0,0 0,0 0,0 0,0 0,0 0,0 0,0 0,0 0,0 0,0 0,0 0,0 0,0 0,0 0,0 0,0 0,0 0,0 0,0 0,0 0,0 0,0 0,0 0,0 0,0 0,0 0,0 0,0 0,0 0,0 0,0 0,0 0,0 0,0 0,0 0,0 0,0 0,0 0,0 0,0 0,0 0,0 0,0 0,0 0,0 0,0 0,0 0,0 0,0 0,0 0,0 0,0 0,0 0,0 0,0 0,0 0,0 0,150-92,-150 92,41-19,3 4,-1 5,-7 10,-5-1,-10 23,-8 2,-13 7,0 6,-2 3,-25 4,-7 6,-9 3,-4 4,3-5,4-8,16-11,12-12,12-10,18-2,11 0,9-9,6 8,8-8,0-10,1 0,-5-4,-3 0,-10-5,-5-1,-10-1,-3 2</inkml:trace>
  <inkml:trace contextRef="#ctx0" brushRef="#br0" timeOffset="40425.0421">4550 7133,'0'0,"0"0,0 0,0 0,0 0,0 0,0 0,0 0,0 0,0 0,0 0,0 0,0 0,0 0,0 0,0 0,0 0,0 0,0 0,0 0,0 0,0 0,0 0,0 0,0 0,0 0,0 0,0 0,0 0,0 0,0 0,0 0,0 0,0 0,0 0,0 0,0 0,0 0,0 0,0 0,0 0,0 0,0 0,-33-89,33 89,0 0,0 0,0 0,0 0,0 0,0 0,-20 1,20-1,0 0,0 0,0 0,0 0,0 0,-21 0,21 0,0 0,0 0,0 0,0 0,-20 0,20 0,0 0,0 0,-22 0,22 0,0 0,0 0,-25 0,25 0,0 0,-20 0,20 0,-18 0,4 0,4 0,10 0,-7 0,6 8,1-8,0 9,-12 6,12 7,-12 7,11 1,0 0,0 0,1-1,-1-2,1-6,0-7,8-3,-8-11,-1 10,1-10,0 0,0 0,0 0,16 0,0 9,9-9,7 0,9 0,1 0,5 0,2-1,-2 1,-3 11,-4 5,-4 2,-3 3,-12-1,-6 3,-7 4,-8 5,-17 5,-4 2,-11 3,-3-7,-5-3,4-3,3-9,1-6,1-14,1 0,4-8,9-5,6 0</inkml:trace>
  <inkml:trace contextRef="#ctx0" brushRef="#br0" timeOffset="42556.2552">4615 8279,'0'0,"0"0,0 0,0 0,0 0,0 0,0 0,0 0,0 0,0 0,0 0,0 0,0 0,0 0,0 0,0 0,0 0,0 0,0 0,0 0,0 0,0 0,26-99,-26 99,0 0,0 0,0 0,11-30,-11 30,0 0,0 0,0-25,0 25,0 0,0-21,0 21,0-15,1 5,9 1,-10 1,9-1,-5-2,4-12,-8 23,0 0,0 0,0 0,0 0,0 0,0 0,12 0,-1 0,2 16,4 0,3 4,-1 5,5 9,-1 5,3 6,3 5,0 3,0 0,2-1,2 1,2-3,1 0,1-4,1 1,2-2,1-1,1 1,1-3,-1-1,-1-1,1-5,-5-1,-3-3,-7-5,-4-5,-4-3,-4-5,-5-2,-2-11,-8 0,10 0,-9-21</inkml:trace>
  <inkml:trace contextRef="#ctx0" brushRef="#br0" timeOffset="43296.3292">5157 9622,'0'0,"0"0,0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0,101-54,-101 54,0 0,0 0,25-21,-25 21,0 0,33-17,-33 17,38-17,6-1,5 7,-4 11,-4-9,-4 9,-6 21,-7 3,-9 9,-16 6,-1 8,-10 4,-14 3,-9 5,-6 0,0 2,3-5,7-7,7-9,13-7,10-3,12-5,13-2,12-3,12-7,5-4,3-7,-2-2,-5 0,-8-11,-10-2,-6-1</inkml:trace>
  <inkml:trace contextRef="#ctx0" brushRef="#br0" timeOffset="43829.3825">5830 9722,'0'0,"0"0,0 0,0 0,0 0,0 0,0 0,0 0,0 0,0 0,0 0,0 0,75-100,-75 100,0 0,0 0,33-15,-33 15,0 0,36-8,-36 8,40 0,-1 0,-3 0,-4 23,-8 0,-10 11,-14 6,-2 9,1 4,-25 1,1-1,5-2,-1-7,4-4,8-9,8-4,14-5,12-5,17-7,10-10,11 0,4 0,-3-9,-14 9</inkml:trace>
  <inkml:trace contextRef="#ctx0" brushRef="#br0" timeOffset="47065.706">9069 5062,'0'0,"0"0,0 0,0 0,0 0,0 0,0 0,0 0,0 0,0 0,0 0,0 0,0 0,0 0,0 0,0 0,0 0,0 0,0 0,0 0,0 0,0 0,0 0,0 0,0 0,0 0,0 0,0 0,0 0,0 0,0 0,0 0,0 0,0 0,0 0,0 0,0 0,0 0,0 0,0 0,0 0,0 0,0 0,0 0,0 0,0 0,0 0,0 0,0 0,0 0,0 0,0 0,0 0,0 0,0 0,0 0,0 0,0 0,0 0,0 0,0 0,0 0,0 0,0 0,0 0,0 0,0 0,0 0,0 0,0 0,0 0,0 0,0 0,0 0,0 0,0 0,0 0,0 0,0 0,0 0,0 0,-32 11,32-11,0 0,0 0,0 0,0 0,0 0,0 0,0 0,0 0,0 0,0 0,0 0,0 0,0 0,0 0,1-10,-1 10,0 0,0 0,0 0,0 0,0 0,0 0,13-10,-13 10,0 0,0 0,0 0,0 0,0 0,21-13,-21 13,0 0,0 0,0 0,0 0,27-16,-27 16,0 0,0 0,0 0,35-14,-35 14,0 0,0 0,43-13,-43 13,0 0,44-11,-44 11,50 0,0 0,-4 17,-1 2,-16 3,-7 6,-11 2,-11 4,-1 3,-22 1,0-4,-1-2,2-7,4-4,8-7,10-4,0-10,9-2,20 2,14 0,16 0,4-13,-2 12,-7 1,-9 0,-13 16,-13 8,-20 5,0 8,-27 5,-12 2,-9 1,-7-2,1-2,1-4,2-6,3-8,2-5,8-17,9 0,16-17</inkml:trace>
  <inkml:trace contextRef="#ctx0" brushRef="#br0" timeOffset="47617.761">10081 5148,'0'0,"0"0,0 0,0 0,0 0,0 0,0 0,-97 97,97-97,0 0,-27 44,27-44,-21 53,4 5,16 1,0-7,19-7,9-9,10-8,9-12,10-16,8-2,4-23,2-9,-7-12,-11-7,-20-5,-18-2,-12 0,-33 3,-4 9,-10 11,-6 12,-6 11,-4 15,0-1</inkml:trace>
  <inkml:trace contextRef="#ctx0" brushRef="#br0" timeOffset="48362.8358">9815 5854,'0'0,"0"0,0 0,0 0,0 0,0 0,0 0,0 0,0 0,0 0,0 0,0 0,0 0,0 0,0 0,0 0,0 0,0 0,0 0,0 0,0 0,0 0,0 0,0 0,0 0,0 0,0 0,0 0,0 0,0 0,0 0,0 0,0 0,-16 107,16-107,0 0,0 0,-16 30,16-30,0 0,-19 36,19-36,-19 39,-7 2,-2 5,-5 3,-6 3,0 3,-3 6,-3 4,1 3,-1 1,-2 2,3-1,-3-3,6-2,4-9,1-8,1-7</inkml:trace>
  <inkml:trace contextRef="#ctx0" brushRef="#br0" timeOffset="50741.0735">9095 7356,'0'0,"0"0,0 0,0 0,0 0,0 0,0 0,0 0,0 0,0 0,0 0,0 0,0 0,0 0,0 0,0 0,0 0,0 0,0 0,0 0,0 0,0 0,0 0,0 0,0 0,0 0,0 0,0 0,0 0,0 0,0 0,0 0,0 0,0 0,0 0,0 0,0 0,0 0,0 0,0 0,0 0,0 0,0 0,0 0,0 0,0 0,0 0,0 0,0 0,0 0,0 0,0 0,0 0,0 0,0 0,0 0,-74-47,74 47,0 0,0 0,0 0,-26 0,26 0,0 0,0 0,-31 0,31 0,0 0,-38 0,38 0,-40 1,0-1,3 0,4 11,6-11,6 0,2 0,3 0,5 0,-2 0,0 0,0 15,-3 8,-2 7,0 7,1 2,-2-1,3 2,1-5,0-2,6-6,1-4,6-6,-8-5,10-3,0-9,0 0,0 9,10-9,7 0,10 0,8 0,10 0,10 0,0-1,1-7,-3 8,-8 0,-10 15,-12 2,-5 9,-19 9,1 6,-28 7,-9 0,-8-2,4-6,4-7,4-11,7-6,7-7,0-1,-4 3,-5 2,0 2</inkml:trace>
  <inkml:trace contextRef="#ctx0" brushRef="#br0" timeOffset="51442.1435">8326 8422,'0'0,"0"0,0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0,36 7,-36-7,0 0,0 0,0 0,0 0,0 0,0 20,0-20,0 0,0 0,0 0,0 0,-20 23,20-23,0 0,0 0,0 0,-17 28,17-28,0 0,0 0,-20 32,20-32,0 0,-28 36,28-36,-28 39,-1 3,-3 2,-5 3,-1 3,-2 7,-2 0,3 4,5-4,0-4,8-7,3-6,3-8,4-8,3-9</inkml:trace>
  <inkml:trace contextRef="#ctx0" brushRef="#br0" timeOffset="52290.2285">7610 9495,'0'0,"0"0,0 0,0 0,0 0,0 0,0 0,0 0,0 0,0 0,0 0,0 0,0 0,0 0,0 0,0 0,0 0,0 0,0 0,0 0,0 0,0 0,0 0,0 0,0 0,0 0,0 0,0 0,0 0,0 0,0 0,0 0,0 0,0 0,0 0,0 0,0 0,0 0,0 0,0 0,0 0,0 0,0 0,0 0,0 0,0 0,0 0,0 0,0 0,0 0,0 0,0 0,0 0,0 0,0 0,0 0,0 0,0 0,0 0,0 0,0 0,0 0,0 0,0 0,0 0,0 0,0 0,0 0,0 0,0 0,0 0,0 0,0 0,0 0,0 0,167-80,-167 80,32 0,-1-1,-3 1,-9 15,-5 5,-14 9,-2 4,2 6,-13 1,-4 2,-6 2,1-2,0 1,3-2,3-4,2-6,6-6,8-2,0-5,8-1,8-2,7-4,9-11,8 13,7-13,1 0,5 0,1-14,-2 14,-3 0,-4-2,-8 13,-9 5,-11 2,-7-3</inkml:trace>
  <inkml:trace contextRef="#ctx0" brushRef="#br0" timeOffset="54965.496">10479 6158,'0'0,"0"0,0 0,0 0,0 0,0 0,0 0,0 0,0 0,0 0,0 0,0 0,0 0,0 0,0 0,0 0,0 0,0 0,0 0,0 0,0 0,0 0,0 0,0 0,0 0,-40-87,40 87,0 0,0 0,0 0,0 0,-11-21,11 21,0 0,0 0,0 0,-11-18,11 18,0 0,0 0,-10-16,10 16,0 0,-10-16,10 16,-8-14,-19-22,27 36,0-8,-9 8,9 0,0 0,0 0,0 0,15 0,-4 0,4 18,-1-1,1 3,1 4,2 5,3 4,4 2,2 2,3 3,4 1,3 1,5 3,0 0,0 2,4-1,-5-1,3 2,-3 2,0-1,2 1,-7-4,5 2,-4-3,-6-5,3 2,-6-4,-3-3,5 1,-2-3,-3-2,1-3,-7-1,0-4,-3-2,-6-3,0-6,-10-2,11-9,-11 0,0 0,-15 0,3 0</inkml:trace>
  <inkml:trace contextRef="#ctx0" brushRef="#br0" timeOffset="55630.5625">11238 7472,'0'0,"0"0,0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 7,-5-7,0 0,0 0,0 0,0 0,0 0,0 0,0 0,0 0,0 0,0 0,0 0,0 0,0 0,0 0,0 0,0 0,9 14,-9-14,0 0,0 0,0 0,0 0,0 21,0-21,0 0,0 0,0 0,0 29,0-29,0 0,0 0,-2 35,2-35,0 0,0 41,0-41,-12 44,1-1,-1-6,11-6,-11-13,12-7,0-11,18 8,2-8,5 0,5-1,4 1,-3-11,2 11,-5-11,-1 11,-2 0,-4 0,-3 0,-2 0,-4 0,-12 0,9-10,-9-2</inkml:trace>
  <inkml:trace contextRef="#ctx0" brushRef="#br0" timeOffset="55892.5887">11575 7699,'0'25,"0"3,0-28,0 0,0 0,-1 31,1-31,0 0,-8 64,8-64,-2 68,-14 0,7-6,8-10,-13-13,14-11,0-11,0-17,9 0,-9-20,15-8</inkml:trace>
  <inkml:trace contextRef="#ctx0" brushRef="#br0" timeOffset="56465.646">11688 7763,'0'0,"0"0,0 0,0 0,0 0,0 0,0 0,0 0,0 0,0 0,0 0,0 0,0 0,0 0,0 0,0 0,0 0,0 0,0 0,0 0,0 0,0 0,0 0,0 0,0 0,0 0,0 0,0 0,0 0,0 0,0 0,13 112,-13-112,0 0,-1 46,1-46,-11 53,9 2,2 2,-11-1,10-6,9-10,5-5,7-10,12-8,7-17,5 0,3-14,-4-16,-6-8,-6-6,-8-1,-3-3,-11 0,-8-2,-1-2,-23 2,-2 5,-7 4,-6 8,-4 10,1 11,-3 12,2 0,4 21,6 0,9 3,11-4</inkml:trace>
  <inkml:trace contextRef="#ctx0" brushRef="#br0" timeOffset="60417.0411">15096 4725,'0'0,"0"0,0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 45,-13-45,0 0,0 0,0 0,0 0,0 18,0-18,0 0,0 0,0 0,-18 25,18-25,0 0,0 0,-14 31,14-31,0 0,-15 35,15-35,-13 39,2 2,0 0,10 4,2 5,-1 2,-1 7,7 5,6 2,8 2,4-5,4-3,4-10,8-7,7-9,0-7,6-8,-1-8,0-11,-1-1,-3-12,-6-6,-1-6,-11-3,-7-3,-7-6,-16 0,9-1,-10 1,-15 4,0 3,-9 3,-6 9,-4 10,-6 9,-6 19,0 9,1 9,2 10,11 3,9 1,9-4,15-4,14-7,9-6,9-6,3-8,-2-8</inkml:trace>
  <inkml:trace contextRef="#ctx0" brushRef="#br0" timeOffset="61216.1209">16012 5077,'0'0,"0"0,0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0,-39-53,39 53,0 0,0 0,0 0,0 0,-16 23,16-23,0 0,0 0,0 0,-17 33,17-33,0 0,0 0,-23 41,23-41,0 0,-21 50,21-50,-18 57,-1 2,7 2,3-2,8 2,0-3,22-4,4-5,7-8,10-11,3-13,6-17,0-1,0-24,-2-5,-7-13,-9-4,-7-6,-10-4,-8 2,-9 3,-14 4,-10 6,-9 5,-11 9,-5 7,-6 7,0 14,1 0,6 0,6 0,12 13</inkml:trace>
  <inkml:trace contextRef="#ctx0" brushRef="#br0" timeOffset="62817.281">15833 6029,'0'0,"0"0,0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0,73 9,-73-9,0 0,0 0,0 0,15 26,-15-26,0 0,0 0,21 32,-21-32,0 0,18 32,-18-32,23 37,-1 0,2 3,-1 1,-1-1,3 4,-2-1,3 1,1-1,0 1,2 0,-1-2,-4-4,5 0,-3-2,-2-4,4-6,-6-5,-4-6,-8-3</inkml:trace>
  <inkml:trace contextRef="#ctx0" brushRef="#br0" timeOffset="63643.3637">16258 7141,'0'0,"0"0,0 0,0 0,0 0,0 0,0 0,0 0,0 0,0 0,0 0,0 0,0 0,0 0,0 0,0 0,0 0,0 0,0 0,0 0,0 0,0 0,0 0,0 0,0 0,0 0,0 0,0 0,0 0,0 0,0 0,0 0,0 0,0 0,0 0,0 0,0 0,0 0,0 0,0 0,0 0,0 0,0 0,0 0,0 0,0 0,0 0,0 0,0 0,0 0,0 0,0 0,0 0,0 0,0 0,0 0,0 0,0 0,0 0,0 0,0 0,0 0,0 0,0 0,0 0,0 0,0 0,0 0,0 0,0 0,0 0,0 0,0 0,0 0,0 0,0 0,0 0,70 27,-70-27,0 0,0 0,0 0,0 0,21-1,-21 1,0 0,0 0,0 0,25 0,-25 0,0 0,0 0,28 0,-28 0,0 0,34-11,-34 11,31-10,0 0,2 1,-2 9,-2 0,-1 0,-7-1,0 1,-4 0,-1 0,-1 14,-5-3,-10 3,0 5,-9 6,-7 4,0 5,-5 0,-1 0,1 3,-1 2,0 3,4 3,-2 1,3 1,2-5,4-6,12-4,-12-6,11-5,0-3,1-6,-1-12</inkml:trace>
  <inkml:trace contextRef="#ctx0" brushRef="#br0" timeOffset="64249.4243">16829 7307,'0'0,"0"0,0 0,0 0,0 0,0 0,0 0,0 0,0 0,0 0,0 0,0 0,0 0,0 0,0 0,0 0,0 0,0 0,0 0,0 0,0 0,0 0,0 0,0 0,0 0,0 0,0 0,0 0,0 0,0 0,0 0,49-29,-49 29,0 0,0 0,0 0,0 0,0 0,0 0,-11 18,11-18,0 0,0 0,0 0,0 0,0 0,1 22,-1-22,0 0,0 0,0 0,0 0,-19 35,19-35,0 0,0 0,0 0,-14 39,14-39,0 0,0 0,-18 47,18-47,0 0,-17 49,4 1,14 0,-2-3,2-6,13-4,5-8,14-8,4-10,2-11,4-9,-2-14,-2-8,-6-9,-7-6,-7-1,-7-2,-12 0,0 1,-10 1,-12 6,-7 10,-8 11,-5 12,0 9,-4 17,6-2,5-1</inkml:trace>
  <inkml:trace contextRef="#ctx0" brushRef="#br0" timeOffset="66078.6072">16434 7995,'0'0,"0"0,0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0,-20 38,20-38,0 0,0 0,0 0,0 0,-19 15,19-15,0 0,0 0,0 0,-25 20,25-20,0 0,0 0,-26 25,26-25,0 0,-33 34,33-34,-33 37,-4 5,-4 6,-3 2,-5 7,-5 3,-2 2,-2 4,-3 2,3 0,2-1,2-2,4-5,4-8,5-4,8-11,6-8,10-8,17-11</inkml:trace>
  <inkml:trace contextRef="#ctx0" brushRef="#br0" timeOffset="68185.8179">15204 9476,'0'0</inkml:trace>
  <inkml:trace contextRef="#ctx0" brushRef="#br0" timeOffset="68853.8847">15180 9379,'0'0,"0"0,0 0,0 0,0 0,0 0,0 0,0 0,0 0,1-91,-1 91,0 0,0-10,-10 10,1 0,-4 0,-2 0,-4 19,-6 4,-1 4,0 5,0 6,2 3,3 8,-2 4,7 2,3 2,3 1,8 4,3-2,-2-4,18-3,0-8,7-5,4-11,4-4,2-8,5-19,-1 2,1 0,-2-26,-3 2,0-4,-6-1,-4-1,-9-1,-15 1,1-1,-9 3,-6 1,-6 6,-2 3,-4 8,-5 10,0 0,-2 14,-1 10,0 7,0 8,3 11,6 0,4 2,7-4,13-9,1-10</inkml:trace>
  <inkml:trace contextRef="#ctx0" brushRef="#br0" timeOffset="69854.9847">15812 9260,'0'0,"0"0,0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0,-34 40,34-40,0 0,0 0,0 0,0 0,0 0,-21 10,21-10,0 0,0 0,0 0,0 0,-24 0,24 0,0 0,0 0,0 0,-24 12,24-12,0 0,0 0,-25 0,25 0,0 0,-25 14,25-14,-28 0,-2 10,3-10,0 12,2-12,4 11,4-11,3 9,4-9,10 0,-10 12,10-12,-1 17,1-4,11 3,-12 3,18 4,-17 4,11 3,-11 1,-1 1,1 1,-1-4,1-2,0-3,-1-5,0-5,13-5,-2-9,2 9,7-9,2 0,5-9,5-2,1-3,6 0,5 0,1 2,4 3,-4 8,-2 1,-6 0,-4 20,-5 1,-11 7,-7 7,-10 8,-11 6,-11 5,-8 1,-7 1,-4 1,-3-6,-1-5,-3-8,2-12,0-12,10-13,6-12</inkml:trace>
  <inkml:trace contextRef="#ctx0" brushRef="#br0" timeOffset="71413.1406">16835 8066,'0'0,"0"0,0 0,0 0,0 0,0 0,0 0,0 0,0 0,0 0,0 0,0 0,0 0,0 0,0 0,0 0,0 0,0 0,0 0,0 0,0 0,0 0,0 0,0 0,0 0,0 0,0 0,0 0,0 0,0 0,0 0,0 0,0 0,0 0,0 0,0 0,0 0,0 0,0 0,0 0,0 0,0 0,0 0,0 0,0 0,0 0,0 0,0 0,0 0,0 0,0 0,0 0,0 0,0 0,0 0,0 0,0 0,0 0,0 0,0 0,0 0,0 0,0 0,0 0,0 0,0 0,0 0,0 0,0 0,0 0,0 0,0 0,0 0,0 0,0 0,0 0,0 0,0 0,0 0,0 0,0 0,0 0,0 0,0 0,98 101,-98-101,0 0,22 29,-22-29,21 35,0 4,2 5,3 4,-1 5,2 0,7 1,-3 1,7-1,0 0,1-1,4 1,-1-1,0-3,1 2,-3-5,-2 1,-6-11,-6-6</inkml:trace>
  <inkml:trace contextRef="#ctx0" brushRef="#br0" timeOffset="72572.2564">17637 9363,'0'0,"0"0,0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0,-124-5,124 5,0 0,0 0,0 0,-18 0,18 0,0 0,0 0,-19 2,19-2,0 0,-22 0,22 0,-23 0,0 0,0 0,-1 1,0 9,1-10,3 15,2-4,-1 3,5 0,2 4,2 0,10 0,-1 1,1 0,-1 0,22-2,-4 2,7 3,4-2,1 4,4 1,2 2,-1 5,1 2,-4 0,-8 2,-3 3,-8 0,-13 2,0 0,-1-1,-10-2,-8-1,-7-3,-5-5,-2-3,-2-4,-1-6,-5-9,5-6,2-1,8-15,7-7,5-8,8-10,7-6,14-6,8-3,5 0,4 1,5 3,1 1,5 6,-3 5,-1 3,-2 6,-8 5,-4 4,-9 5,-5 1,-9 0</inkml:trace>
  <inkml:trace contextRef="#ctx0" brushRef="#br0" timeOffset="73254.3247">17784 9505,'0'0,"0"0,0 0,0 0,0 0,0 0,0 0,0 0,0 0,0 0,0 0,0 0,0 0,0 0,0 0,0 0,0 0,0 0,0 0,0 0,0 0,0 0,0 0,0 0,0 0,0 0,0 0,0 0,0 0,0 0,0 0,0 0,0 0,0 0,0 0,6 43,-6-43,0 0,0 0,0 0,0 0,-15 22,15-22,0 0,0 0,0 0,-16 29,16-29,0 0,0 0,-18 36,18-36,0 0,-17 43,17-43,-19 44,2 6,4 2,12 0,-9 2,16-5,9-4,8-8,6-8,3-7,2-10,1-12,2 0,1-17,-1-6,1-6,-3-9,-3-5,-6-3,-8-4,-8 1,-9 1,-9 0,-4 3,-8 1,-6 7,-3 1,-2 3,-3 5,2 6,3 2,7 5,5 5,4 2,4 8</inkml:trace>
  <inkml:trace contextRef="#ctx0" brushRef="#br0" timeOffset="78804.8797">20856 4797,'0'0,"0"0,0 0,0 0,0 0,0 0,0 0,0 0,0 0,0 0,0 0,0 0,0 0,0 0,0 0,0 0,0 0,0 0,0 0,0 0,0 0,0 0,0 0,0 0,0 0,0 0,0 0,0 0,0 0,0 0,0 0,0 0,0 0,0 0,0 0,0 0,0 0,0 0,0 0,0 0,0 0,0 0,0 0,0 0,0 0,0 0,0 0,0 0,0 0,0 0,0 0,0 0,0 0,0 0,0 0,0 0,0 0,0 0,0 0,0 0,0 0,0 0,0 0,0 0,158-54,-122 40,1-1,6 1,2 1,3 2,3 11,-5-12,-2 14,0-2,-4 15,-4-1,-6 3,-11 8,-20 5,0 10,-31 6,-7 1,-8 3,-3-3,1-2,5-7,7-8,7-5,12-8,7-8,11-9,0 14,23-14,9 10,8-11,11 1,4 1,0-1,1 0,-8 1,-5-1,-11 21,-13 3,-19 8,1 5,-26 5,-13 0,-5 1,-10-3,-5-2,2-3,-1-5,4-7,1-6,6-9,5-8,13-9,10-11,19-10,25-9</inkml:trace>
  <inkml:trace contextRef="#ctx0" brushRef="#br0" timeOffset="79406.9399">21801 4886,'0'0,"0"0,0 0,0 0,0 0,0 0,0 0,0 0,0 0,0 0,0 0,0 0,0 0,0 0,0 0,0 0,0 0,0 0,0 0,0 0,0 0,0 0,0 0,0 0,0 0,0 0,0 0,0 0,0 0,0 0,0 0,0 0,0 0,0 0,0 0,0 0,0 0,0 0,0 0,0 0,0 0,0 0,0 0,0 0,0 0,0 0,0 0,0 0,0 0,0 0,0 0,56-68,-56 68,0 0,0 0,0 0,0 0,0 0,-24 24,24-24,0 0,0 0,0 0,0 0,-29 25,29-25,0 0,0 0,-31 33,31-33,0 0,0 0,-34 42,34-42,0 0,-32 46,32-46,-22 54,7 4,16 0,0-1,16-4,9-8,5-5,10-8,5-13,7-19,3 1,0-24,2-10,-4-7,-8-4,-12-3,-14-1,-9-1,-12-2,-19-2,-9 2,-12 6,-14 8,-9 9,-1 16,5 13,7-1,11 11,9-3,11-8</inkml:trace>
  <inkml:trace contextRef="#ctx0" brushRef="#br0" timeOffset="82941.2931">21958 5988,'0'0,"0"0,0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0,-72-54,72 54,0 0,0 0,0 0,0 0,0 0,0 0,0 0,0 0,0 0,0 0,0 0,0 0,0 0,0 0,0 0,0 0,0 0,0 0,0 0,0 0,0 0,0 0,0 0,0 0,0 0,0 0,0 0,0 0,0 0,0 0,0 0,16 0,-16 0,0 0,0 0,0 0,0 0,0 0,0 0,0 0,15 15,-15-15,0 0,0 0,0 0,0 0,0 0,0 0,21 12,-21-12,0 0,0 0,0 0,0 0,0 0,27 19,-27-19,0 0,0 0,0 0,0 0,30 24,-30-24,0 0,0 0,0 0,30 31,-30-31,0 0,0 0,32 36,-32-36,0 0,30 43,-30-43,33 45,1 0,0 4,2-2,1 1,0 0,3-1,0 1,-1 2,1-5,-1 2,2-3,0 0,2-1,-3 1,2-4,-1 1,0-1,-5-2,0-2,-4-5,-5-5,-1-4,-5-5,-7-2,-3-3,-3-3,-8-9,9 13,-9-13,9 9,-9-9,13 8,-13-8</inkml:trace>
  <inkml:trace contextRef="#ctx0" brushRef="#br0" timeOffset="83572.3564">23027 7409,'0'0,"0"0,0 0,0 0,0 0,0 0,0 0,0 0,0 0,0 0,0 0,0 0,0 0,0 0,0 0,0 0,0 0,0 0,0 0,0 0,0 0,0 0,0 0,0 0,0 0,0 0,0 0,0 0,0 0,0 0,0 0,0 0,0 0,0 0,0 0,0 0,0 0,0 0,0 0,0 0,0 0,0 0,0 0,0 0,0 0,0 0,0 0,0 0,0 0,0 0,0 0,0 0,0 0,0 0,0 0,0 0,-14-11,14 11,0 0,0 0,0 0,0 0,0 0,0 0,0 20,0-20,0 0,0 0,0 0,1 29,-1-29,0 0,0 0,0 0,0 0,0 36,0-36,0 0,0 0,0 0,-9 39,9-39,0 0,0 0,1 36,-1-36,0 0,0 35,0-35,-9 34,9-8,1-5,-1-9,14-4,-1-8,1 8,7-8,5 0,3 0,6-12,5 11,4-9,5 10,3 0,-3 0,-2 0,-9 0,-5 0,-7 0,-9 0,-4-1,-13-10,11-2</inkml:trace>
  <inkml:trace contextRef="#ctx0" brushRef="#br0" timeOffset="83909.3901">23520 7453,'0'0,"-1"14,1-14,0 0,0 0,0 0,0 0,-8 15,8-15,0 0,0 0,0 0,0 36,0-36,0 0,0 0,0 50,0-50,0 0,1 63,-1-63,1 73,-2 5,2 0,-1-4,0-9,1-13,-1-8,0-13,0-10,0-11,0-10,0-14,11-7,-3-7,6-3</inkml:trace>
  <inkml:trace contextRef="#ctx0" brushRef="#br0" timeOffset="84439.4428">23807 7586,'0'0,"0"0,0 0,0 0,0 0,0 0,0 0,-13 9,13-9,0 0,0 0,0 0,-13 25,13-25,0 0,0 0,-14 38,14-38,0 0,-15 53,15-53,-13 60,1 2,4 5,7 0,2 1,-1-2,18-4,11-10,5-9,12-13,6-17,6-13,2-16,-1-11,-6-6,-7-4,-8-4,-9-7,-8-4,-12-7,-10-4,2-2,-22 2,-7 4,-8 7,-10 11,-7 11,-6 11,-4 9,3 10,2 0,12 10,14 2</inkml:trace>
  <inkml:trace contextRef="#ctx0" brushRef="#br0" timeOffset="86212.6204">23835 8604,'0'0,"0"0,0 0,0 0,0 0,0 0,0 0,0 0,0 0,0 0,0 0,0 0,0 0,0 0,0 0,0 0,0 0,0 0,0 0,0 0,0 0,0 0,0 0,0 0,0 0,0 0,0 0,0 0,0 0,0 0,0 0,0 0,0 0,0 0,0 0,0 0,0 0,0 0,0 0,0 0,0 0,0 0,0 0,0 0,0 0,0 0,0 0,0 0,0 0,0 0,0 0,0 0,0 0,0 0,0 0,0 0,0 0,0 0,0 0,0 0,0 0,47 104,-47-104,0 0,16 37,3 7,-3 2,6 4,-2-1,1 4,2 0,2 4,3 8,3 11,3 14,4 2,-4 2,1-2,-4-8,1-2,-1-7,-3-7,-4-12,-7-12</inkml:trace>
  <inkml:trace contextRef="#ctx0" brushRef="#br0" timeOffset="87219.7211">24004 10794,'0'0</inkml:trace>
  <inkml:trace contextRef="#ctx0" brushRef="#br0" timeOffset="100152.0141">23999 10802,'0'0,"0"0,0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0,16-8,-16 8,0 0,0 0,0 0,0 0,0 0,0 0,0 0,0 0,0 0,0 0,0 0,0 0,0 0,0 0,0 0,0 0,0 0,0 0,0 0,0 0,0 0,0 0,0 0,0 0,0 0,0 0,0 0,0 0,0 0,0 0,0 0,0 0,0 0,0 0,0 0,0 0,0 0,0 0,0 0,0 0,0 0,0 0,0 0,0 0,0 0,0 0,0 0,0 0,0 0,0 0,0 0,0 0,0 0,0 0,0 0,0 0,0 0,0 0,0 0,0 0,0 0,0 0,0 0,0 0,0 0,0 0,0 0,0 0,0 0,0 0,0 0,0 0,0 0,0 0,0 0,0 0,0 0,0 0,0 0,0 0,0 0,0 0,0 0,0 0,0 0,0 0,0 0,0-12,0 12,0 0,0 0,0 0,0 0,0 0,0 0,0 0,0 0,0 0,0 0,-8-8,8 8,0 0,0 0,0 0,0 0,0 0,0 0,0 0,0 0,0 0,0-9,0 9,0 0,0 0,0 0,0 0,0 0,0 0,0 0,0 0,-17-9,17 9,0 0,0 0,0 0,0 0,0 0,0 0,0 0,-12-9,12 9,0 0,0 0,0 0,0 0,0 0,0 0,-15-11,15 11,0 0,0 0,0 0,0 0,0 0,-19-10,19 10,0 0,0 0,0 0,0 0,-22 0,22 0,0 0,0 0,0 0,-23-10,23 10,0 0,0 0,-27 0,27 0,0 0,-25 0,25 0,-30 0,-4 13,2-2,-1 2,1-1,4 1,6-2,6 0,8-1,8 1,8 3,6 2,11 5,6 3,3-1,6 5,0 1,-1 3,2-1,-4 4,-6 1,1 2,-7 3,-8 3,-6 4,-12 7,-16 1,-8 1,-9-1,-3-4,-4-6,-1-7,0-7,-5-10,0-6,-7-3,-3-13,-1 9,-2-10,4-9,1-2,4-3,11-10,7-4,12-8,10-8,11-1,10-6,12 2,15 2,9-6,14 4,4 0,6 4,1 2,-5 2,0 7,-8 4,-4 4,-9 3,-7 0,-7 3,-10-6,-4-2</inkml:trace>
  <inkml:trace contextRef="#ctx0" brushRef="#br0" timeOffset="100749.0739">24227 10880,'0'0,"0"0,0 0,0 0,0 0,0 0,0 0,0 0,0 0,0 0,0 0,0 0,0 0,0 0,0 0,0 0,0 0,0 0,0 0,0 0,0 0,0 0,0 0,-68 88,68-88,0 0,-22 31,22-31,-22 38,0 5,3 6,0 7,10 2,8 2,1 2,18-3,8-7,6-5,8-11,18-6,-3-10,5-11,-1-9,-9-11,-8-14,-5-13,-5-13,-8-11,-11-7,-12-5,-1 4,-22 2,-5 7,-12 5,-8 8,-3 4,-5 8,0 6,4 7,3 6</inkml:trace>
  <inkml:trace contextRef="#ctx0" brushRef="#br0" timeOffset="103580.357">21013 6381,'0'0,"0"0,0 0,0 0,0 0,0 0,0 0,0 0,0 0,0 0,0 0,0 0,0 0,0 0,0 0,0 0,0 0,0 0,0 0,0 0,0 0,0 0,0 0,0 0,0 0,0 0,0 0,0 0,0 0,0 0,0 0,0 0,0 0,0 0,0 0,0 0,0 0,0 0,0 0,0 0,0 0,0 0,0 0,0 0,0 0,0 0,17-102,-17 102,0 0,0 0,0 0,0 0,0-22,0 22,0 0,0 0,0 0,0-22,0 22,0 0,0 0,0-19,0 19,0 0,0-16,-1-1,1-1,11-2,-11 2,11 6,-8 0,-3 12,0 0,0 0,-15 20,2 1,-3 3,-1 3,-3 3,-1 3,0 5,-6 6,1 7,-3 8,-2 8,-4 5,-2 7,-6 4,-4-1,-1 2,-1-4,1-2,2-1,-3-1,-1 2,3 1,-2 0,4-4,1-6,5-6,5-6,0-2,3-6,1 0,-2-2,5-4,0-3,3-7,7-7,3-7,14-10,-11-9,11 0,0 0,0 0,0 0,0 0,0 0</inkml:trace>
  <inkml:trace contextRef="#ctx0" brushRef="#br0" timeOffset="104649.4636">19631 8645,'0'0,"0"0,0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0,-105-34,105 34,0 0,0 0,-28 0,28 0,0 0,-30-10,30 10,-29 3,1-3,-1 0,0 0,1 0,2 0,3-8,2 8,6 0,2 1,4-1,1 0,8 0,-16 0,6 20,-2 2,1 14,2 5,2 4,7-2,-10-4,11-10,-1-5,-8-8,8-6,0-10,0 9,0-9,0 0,0 0,0 0,0 0,13 0,7-11,14 1,8-5,4-1,7 1,-1 0,-2 6,-5 8,-6 0,-6 12,-4 7,-5 8,-5 5,-5 6,-13 1,0 2,-1-3,-13-2,-3-7,-4-3,-2-2,-6-7,-3-2,4-4,2-10,7 0,4 0,7-9,7-10,-2-5,15-3,3 0,3 0</inkml:trace>
  <inkml:trace contextRef="#ctx0" brushRef="#br0" timeOffset="113963.3952">19340 9529,'0'0,"0"0,0 0,0 0,0 0,0 0,0 0,0 0,0 0,0 0,0 0,0 0,0 0,0 0,0 0,0 0,0 0,0 0,0 0,0 0,0 0,0 0,0 0,0 0,0 0,0 0,0 0,0 0,0 0,0 0,0 0,0 0,0 0,0 0,0 0,0 0,0 0,0 0,0 0,0 0,0 0,0 0,0 0,0 0,0 0,0 0,0 0,0 0,0 0,0 0,0 0,0 0,0 0,0 0,0 0,0 0,0 0,0 0,162 9,-162-9,0 0,0 0,12 0,-12 0,0 0,13 0,-13 0,16-14,-4 5,-3 9,1-13,-10 13,11-1,-11 1,0 0,6-6,-6 8,0-2,0 0,0 0,0 0,0 0,0 0,0 0,0 0,0 0,0 0,0 9,-1 2,-10 9,1 4,-3 7,-4 5,-4 0,-7 6,0 1,-5 5,-2 2,-4 11,-5 5,-1 6,1 5,4 0,1 1,0 1,2-3,3-1,4-4,2-3,3-5,4-6,1-4,5-4,0-7,5-7,9-8,-11-4,11-11,1-2,0-10,0 0,0 0,0 0,0 0,0 0,0 0,0-8,1-9</inkml:trace>
  <inkml:trace contextRef="#ctx0" brushRef="#br0" timeOffset="114900.4889">18597 11349,'0'0,"0"0,0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0,10-32,-10 32,0 0,0 0,0 0,0 0,0 0,0 0,0 0,0 0,0 0,0 0,0 0,0 0,0 0,0 0,0 0,0 0,0 0,0 0,0 0,0 0,0 0,0 0,0 0,0 0,0 0,0 0,0 0,8 0,-8 0,0 0,0 0,0 0,0 0,0 0,15 0,-15 0,0 0,0 0,0 0,0 0,23-3,-23 3,0 0,0 0,0 0,31 0,-31 0,0 0,0 0,36 0,-36 0,0 0,45 9,-45-9,50-1,4 16,0-5,-6 2,-5 2,-10 6,-10 4,-14 8,-10 7,-26 7,-8 6,-12-2,-2 1,3-5,6-10,13-9,12-8,15-6,-2-2,12 5,11 3,16 1,13 0,10-6,7-4,1-1,2-3,-2 2,-7-8,-5 15,-9-2,-5-3</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16T18:04:40.665"/>
    </inkml:context>
    <inkml:brush xml:id="br0">
      <inkml:brushProperty name="width" value="0.05292" units="cm"/>
      <inkml:brushProperty name="height" value="0.05292" units="cm"/>
      <inkml:brushProperty name="color" value="#FF0000"/>
    </inkml:brush>
  </inkml:definitions>
  <inkml:trace contextRef="#ctx0" brushRef="#br0">1183 10925,'0'0,"0"0,0 0,0 0,0 0,0 0,32 98,-20-66,5 6,-1 0,3 1,2 3,2-4,3 2,5-1,1-2,2-4,3-7,5-4,-2-8,3-14,2 0,-1 0,-3-13,-7-2,-1-4,-4-4,-2-2,-2-1,-2 0,-2-2,-4 2,2-1,-1 4,-5 0,-3 4,-10 8,9 11,-9-10,0 10,0 13,-17 3,2 11,-8 9,-7 7,-1 8,-5 8,-6 10,-2 6,-5 5,0 3,-1 4,0 0,1 0,2-4,2-5,7-8,6-9,5-13,10-15,7-12,10-11,-12-10,12 0,-10 0</inkml:trace>
  <inkml:trace contextRef="#ctx0" brushRef="#br0" timeOffset="1727">2455 10950,'0'0,"0"0,0 0,0 0,0 0,0 0,0 0,0 0,0 0,1 90,-2-56,-17 11,5 11,-3 6,-4 11,-3 1,-2 2,-1-6,4-9,5-16,8-19,9-12,0-14,0 0,0-14,15-11,1-18,4-16,-2-12,2-14,-1-1,2-3,3 8,1 11,-1 11,2 16,-4 14,-3 8,-2 11,-3 10,2 0,0 9,0 14,1 16,-2 17,0 18,-2 20,0 10,2 8,0-2,3-11,2-17,-3-18,-3-22,-6-17,-8-13,0-12,0-14,-19-15,-8-17,-11-16</inkml:trace>
  <inkml:trace contextRef="#ctx0" brushRef="#br0" timeOffset="2462">2349 11393,'0'0,"0"0,0 0,0 0,0 0,0 0,0 0,46-60,-1 51,-1-1,4-5,-1 0,-1 0,-3-3,-6 3,-2 0,-5-1,-4 0,-3-2,-5-4,-1-2,-6-3,-10 0,8 2,-9 9,0 7,0 9,0 0,0 0,0 14,11 9,-2 15,5 14,-2 14,0 9,-1 3,2 2,-1-5,0-6,2-10,2-6,4-8,3-8,3-7,-1-10,-3-8,-5-13,-2 1,-2-16,1-7,-3-12,-1-20,-9-11,15-9,-15-4,14 4,-2 2,3 2,0 3,0 4,1 9,-7 5,-9 8,12 8</inkml:trace>
  <inkml:trace contextRef="#ctx0" brushRef="#br0" timeOffset="2935">3535 11158,'-1'12,"1"4,0 6,8 18,-9 11,0 7,-2 6,-14 6,6 0,-1-3,10-10,-11-12,13-14,-1-8,19-5,1-6,11-12,8 11,2-12,8-9,-1 10,4-14,-7 13,-3 1,-2 0,-10 22,-8-6,-2 2,-2-6</inkml:trace>
  <inkml:trace contextRef="#ctx0" brushRef="#br0" timeOffset="3321">4306 11714,'0'0,"0"0,0 0,0 0,0 0,0 0,0 0,0 0,76 108,-63-58,-15 14,1 9,-33 9,-27 4,-30 1,-30-7</inkml:trace>
  <inkml:trace contextRef="#ctx0" brushRef="#br0" timeOffset="9047">856 12830,'0'0,"0"0,0 0,0 0,20 103,-20-74,7-7,-5 3,-2-17,0 4,-1 3,10 16,-10 13,9 9,-9 5,13 5,-12-5,16-2,-6 5,-1-1,3 5,-3-3,-1-4,-8-7,11-11,-11-11,-1-14,1-15,8 8,-8-8,0-9,1-6,-1-9,-9-12,10-13,-9-10,9-10,1-5,10-4,3 6,4 4,7 4,4 4,6 4,4 1,-2 8,3 8,-2 10,0 12,0 17,-1-1,2 12,-3 13,-5 14,-6 13,-9 15,-6 16,-13 8,0 6,0 2,1-7,-10-4,10-9,0-7,1-12,1-11,0-13,-1-15,0-20,0 0</inkml:trace>
  <inkml:trace contextRef="#ctx0" brushRef="#br0" timeOffset="9598">2655 12546,'0'0,"0"0,0 0,-2 109,2-55,-1 5,-20 8,-40 130,47-151,0-1,-2 0,-12 42,-4-2</inkml:trace>
  <inkml:trace contextRef="#ctx0" brushRef="#br0" timeOffset="10173">2359 13743,'0'-24,"17"1,-8-2,8-30,-1-9,-2-11,3-12,-2-7,3-2,0-3,-2 6,3 3,-1 4,0 7,2 8,1 5,-2 12,0 9,-1 7,1 9,-4 8,-1 9,2 12,0 17,0 14,-1 18,-1 20,-2 13,-2 7,0 8,4 4,1-2,0 5,1-1,-3 1,2-2,0-8,1-7,-2-18,1-18,-7-21,-9-20,1-18,-13-14,-12-19</inkml:trace>
  <inkml:trace contextRef="#ctx0" brushRef="#br0" timeOffset="10434">2420 13021,'0'0,"0"0,0 0,0 0,0 0,0 0,206 19,-152-20,1-13</inkml:trace>
  <inkml:trace contextRef="#ctx0" brushRef="#br0" timeOffset="11152">3031 12527,'0'0,"0"0,0 0,0 0,0 0,20 87,-7-68,-4 9,2 7,2 8,-2 3,0 8,-2 9,-3 8,4 7,-11 1,16-2,-7-5,0-8,1-2,2-8,-2-5,-2-9,-7-12,12-7,-12-7,9-6,-1-8,3 11,2-11,1 0,-2-11,-2-5,2-10,-2-5,3-10,2-9,0-5,3-9,0-10,4-8,3-11,4-7,2 1,1 8,-3 13,-8 20</inkml:trace>
  <inkml:trace contextRef="#ctx0" brushRef="#br0" timeOffset="11663">3643 12598,'0'0,"0"0,30 102,-19-67,-12 17,0 14,7 10,-8 7,-7 3,6-4,-8-5,10-12,-11-10,12-13,-13-10,13-14,0-5,8-4,11-9,6 10,10-10,5-1,2-8,7 0,-2 9,0-14,-3 14,-7-2,-2 2,-8 0,-2 0,-6 10,-1-10,-4 0,-1-1,0-22</inkml:trace>
  <inkml:trace contextRef="#ctx0" brushRef="#br0" timeOffset="13379">4646 12908,'0'0,"0"0,0 0,0 0,0 0,0 0,0 0,-60-12,22 12,-1 19,9-1,7 3,8 2,15-4,-1-3,19 4,10 2,8 3,5 0,4 3,1 1,5 5,0 1,-8 8,-3-1,-8 8,-9-5,-8 2,-17-6,2-10,-1-3,-16-10,-3-5,-4-5,-3-8,6 1,0 0,9-1,4-11,8 3,0-2,1-3,16-1,3-3,7-4,8-1,6-5,6-1,0-2,-2-3,-5 2,-4 0,-5-3,-6-6,-10-6,-14-2,1 3,-2 13,-20 10,1 22,-7 0,-8 24,0 13,-2 13,4 12,6 9,8 3,15-8,2-8,17-17,14-15,15-11,10-16,1 1,-4-19,-3-4,-4-8,-5-3,-1-5,-5 2,-3 0,-8 2,-8 9,-14 3,-1 5,-9 4,-9 4,-13 10,-2 0,-1 15,-5 8,9 14,4 11,9 1,7-3,9-10,-1-12,11-10,10-14,10 1,6-20,0-8,0-7,-6-6,0 3,-6 7,-4 5,-4 9,-4 8,0 8,-1 0,0 31,0 5,-1 8,1 1,-11-9,16-14,-6-8,3-7,2-7,3 1,-1-16,-5 1,-3-3,-7 4,-1 2,0 4,0 7,0 0,0 0,0 0,0 9,0-9,-13 13,13-13,-17 0,8-13,0-6,-2-9,4-10,9-6,-1-2,0 2,22 4,-1-3,8 6,4 4,1 5,-3 8,-1 11,-2 9,-5 0,-3 0,-3 11</inkml:trace>
  <inkml:trace contextRef="#ctx0" brushRef="#br0" timeOffset="13783">6015 13101,'0'0,"0"0,0 0,76 42,-97-42,-8 18,-7-2,-3 8,0 9,1 9,13 10,14 7,10 1,28 0,4-13,11-8,5-17,3-22,-3-1,-2-25,-6-12,-4-10,-8-11,-5-12,-10-10</inkml:trace>
  <inkml:trace contextRef="#ctx0" brushRef="#br0" timeOffset="14373">6264 12644,'0'0,"0"0,0 0,0 21,13 8,-4 17,0 17,-1 13,-10 9,15 10,-14-3,7-3,-9-2,15-8,-13-10,12-8,-3-10,-9-10,14-8,-14-12,9-7,-8-14,0 0,8 0,5-30,3-10,6-14,3-4,-3 9,5 13,5 15,-1 9,5 12,4 22,4 11,3 12,-3 14,0 9,-12 7,-6 11,-13 6,-10 4,-18 2,-8-7,-7-13,-1-11,-2-9</inkml:trace>
  <inkml:trace contextRef="#ctx0" brushRef="#br0" timeOffset="21862">2488 10300,'0'0,"0"0,0 0,0 0,0 0,0 0,0 0,0 0,0 0,0 0,0 0,153 73,-133-66,-2-8,5 1,7 0,5 0,7 0,8-8,6 8,8 0,3 0,8 10,12-11,2 17,9-6,6 3,-5 1,-3 3,-9-3,-13 0,-11 0,-15-2</inkml:trace>
  <inkml:trace contextRef="#ctx0" brushRef="#br0" timeOffset="40924">8629 10671,'0'0,"0"0,0 0,0 0,0 0,0 0,0 0,0 0,0 0,0 0,174 94,-136-74,6 5,4 2,0 2,4 3,-2-1,-1-2,-5-1,1-4,-7-8,-1-3,1-13,-6 0,-3 0,-2 1,-5-17,-5 2,1-6,-4-4,2-1,-4-8,-11 1,14 3,-16 5,1 4,9 8,-9 12,1-11,-1 11,0 0,0 0,0 9,-1 7,1 12,0 12,-2 12,-14 5,0 10,-3 7,-3 6,-5 5,-3 5,-5 5,-5 8,1 6,-1 8,4 1,6-1,10-13</inkml:trace>
  <inkml:trace contextRef="#ctx0" brushRef="#br0" timeOffset="46607">8975 12647,'0'0,"0"0,0 0,0 0,0 0,0 0,0 0,0 0,0 0,0 0,186 105,-151-78,3 3,0 6,6 1,4 5,7 5,4 4,6 0,-4 1,-1-5,-8-4,-6-7,-6-5,-10-8,-4-7,-7-16,-3 1,-1-21,-4-13,2-8,-4-7,3-3,1-2,0-4,5 0,-3 4</inkml:trace>
  <inkml:trace contextRef="#ctx0" brushRef="#br0" timeOffset="46952">10151 12657,'0'0,"0"0,0 0,0 0,0 0,0 0,-1 12,1 10,-17 16,3 15,-10 15,-7 16,-11 12,-6 17,-5 8,4 5,-1 3,5 0,5-1,7-1,6 3,2 3,-4-1,1 2,-1-8,0-8,-3-17,-4-19,-2-20</inkml:trace>
  <inkml:trace contextRef="#ctx0" brushRef="#br0" timeOffset="55532">14501 10021,'0'0,"0"0,0 0,0 0,0 0,0 0,0 0,0 0,0 0,0 0,0 0,13 32,-13-32,9 0,-9 0,0 0,0 0,0 0,0 0,0 0,0 0,0 0,0 0,13 10,-4-10,4 13,-3 1,0 4,3 7,-3 8,-12 9,11 6,-10 2,2-3,-3-8,12-9,-10-8,0-10,8-12</inkml:trace>
  <inkml:trace contextRef="#ctx0" brushRef="#br0" timeOffset="56165">16811 10276,'0'0,"0"0,0 0,0 0,0 0,0 0,0 0,0 0,0 0,0 0,0 0,44 54,-44-31,-2 11,1 8,0 9,0 6,0 2,-12 1,13-1</inkml:trace>
  <inkml:trace contextRef="#ctx0" brushRef="#br0" timeOffset="57693">17288 7727,'0'0,"0"0,0 0,0 0,0 0,0 0,0 0,0 0,0 0,0 0,0 0,142 23,-111-31,5 8,5-12,-5 11,-2 1,-3 0,-10 16,-9-4,-12 5,1 1,-1 6,-20 2,-1 2,-3 1,1-3,1 1,11-5,12-1,15 0,18-1,17 0,13-5,7-4,-5-4,-6-7,-11 12,-9-12,-21 0</inkml:trace>
  <inkml:trace contextRef="#ctx0" brushRef="#br0" timeOffset="59376">13733 6849,'0'0,"0"0,0 0,0 0,0 0,0 0,0 0,0 0,0 0,0 0,0 0,-47 64,47-64,0 16,0-4,0 6,0 1,0 0,-2-2,14-6,4-1,11-10,9 0,2-1,-1-12,-2-4,-6-4,-4-3,-8-2,-5-1,-12 0,-12 1,-15 7,-15 7,-12 13,-3-1,7 19,7 3,17 3,27-1</inkml:trace>
  <inkml:trace contextRef="#ctx0" brushRef="#br0" timeOffset="63808">14429 11298,'0'0,"0"0,0 0,0 0,0 0,0 0,0 0,0 0,0 0,0 0,0 0,8 50,-9-19,1 16,-1 18,-11 12,11 9,-17 8,3 1,3-4,1-3,10-13,-9-7,9-12,1-9,-1-6,1-8,0-6,-9-8,9-7,0-12,0 0,-8 0,0-25,-1-8,1-12,8-12,1-7,0-9,19-5,1-4,9-2,9 3,6 2,10 6,7 6,7 6,5 12,1 14,-2 12,-2 14,-1 8,-3 25,-3 6,-5 13,-2 8,-12 14,-6 8,-7 14,-15 8,-3 6,-18 6,3 2,0-1,-1-2,8-7,-7-10,19-11,5-13,5-15,4-14</inkml:trace>
  <inkml:trace contextRef="#ctx0" brushRef="#br0" timeOffset="73820">14354 13280,'0'0,"0"0,0 0,0 0,0 0,0 0,0 0,0 0,0 0,0 0,0 0,68 52,-68-44,14 3,-14 6,12 9,-12 9,13 12,-14 7,10 7,-11 3,2 0,0 1,-1 1,2-4,-8-1,7-8,1-11,-1-9,0-12,0-9,8-12,-8 0,0 0,0-16,12-15,-1-15,0-9,6-15,5-4,6-4,8-4,5-2,7 1,2 6,2 8,1 11,0 11,2 11,-1 8,1 13,3 7,4 5,2 24,-3 5,-3 12,-9 12,-10 12,-7 12,-10 13,-8 15,-3 11,-12 4,10 3,-8-2,2 1,13 0,-5-3,9-9,7-13,14-23,10-21,13-28</inkml:trace>
  <inkml:trace contextRef="#ctx0" brushRef="#br0" timeOffset="91670">19521 11841,'0'0,"0"0,0 0,0 0,0 0,0 0,0 0,0 0,0 0,0 0,0 0,33 38,-17-38,-7 15,2 5,3 8,-2 13,-1 9,-2 3,-12 0,11-2,-10-5,2-3,-1-10,12-13</inkml:trace>
  <inkml:trace contextRef="#ctx0" brushRef="#br0" timeOffset="92571">24593 11615,'0'0,"0"0,0 0,0 0,0 0,0 0,47 88,-33-59,-3 4,-2 3,-9 5,13 0,-13 2,1 3,-1 3,0-3,0 3,-1-5</inkml:trace>
  <inkml:trace contextRef="#ctx0" brushRef="#br0" timeOffset="93720">19702 9261,'0'0,"0"0,0 0,0 0,0 0,0 0,0 0,0 0,0 0,0 0,0 0,1 59,10-59,-11-13,16 4,-2 0,6 1,4 8,3-11,1 11,-1-1,-3 13,-4 0,-5 3,-6 5,-11 2,1 4,-14 1,1 1,-1-1,1-4,-1-4,6-4,9-1,-2 0,20 3,9 1,13-1,13-1,6-5,3 0,2-2,-4-11,-3 2,-7-1,-6-19</inkml:trace>
  <inkml:trace contextRef="#ctx0" brushRef="#br0" timeOffset="94517">24219 8406,'0'0,"0"0,0 0,0 0,0 0,0 0,0 0,0 0,0 0,0 0,0 0,103-61,-64 61,10 0,8 15,1 0,-1 2,-9 5,-7-1,-12 1,-11 2,-8-1,-10 0,-14 0,-7-3,-5-2,-1-2,-1-1,6-3,5-5,6 2,11 4,0 4,22 10,22 8,20 1,14 0,6-4,-3-8</inkml:trace>
  <inkml:trace contextRef="#ctx0" brushRef="#br0" timeOffset="96760">22658 5375,'0'0,"0"0,0 0,0 0,0 0,0 0,0 0,0 0,0 0,0 0,0 0,-63 40,63-40,0 0,0 0,0 0,10 0,-10 0,19 0,1 0,3-12,8 2,4-3,2 3,1 1,-2 9,-7 0,0 11,-5 1,-6 2,-3 1,-7 0,-7 0,0 0,-20 0,-2 0,-5-3,0 0,4-4,7-8,5 12,10-12,0 17,25-6,5 4,11 0,1-1,-3 2,-6-1,-10 0,-6 2,-8-2,-9 3,0 3,-25-4,-3 0,-19-2,-12-4,-2-3,-3-8,19 10,14-10</inkml:trace>
  <inkml:trace contextRef="#ctx0" brushRef="#br0" timeOffset="103016">20401 12689,'0'0,"0"0,0 0,0 0,-5 88,7-75,-2-13,0 0,0 0,0 0,-1 10,21 2,2 15,11 9,7 9,8 1,-1-2,5 0,6 0,0-1,3 2,0-5,0 2,2-4,2 2,-2-7,-4-3,-1-9,-6-10,-6-11,-8-11,-8-14,-9-8,-6-7</inkml:trace>
  <inkml:trace contextRef="#ctx0" brushRef="#br0" timeOffset="103430">21595 12716,'0'0,"0"0,0 0,0 0,0 0,-2 127,-14-62,-4 12,-3 7,-4 8,-8 9,-6 9,-7 6,-5 7,-6 5,5-3,9-5,3-3,11-14,3-7,4-6,0-5,-7-2</inkml:trace>
  <inkml:trace contextRef="#ctx0" brushRef="#br0" timeOffset="111021">20156 14159,'0'0,"0"0,0 0,0 0,21 135,-21-122,11 5,-11 2,26 23,-4 5,7 0,1 2,1-2,0 4,-2 1,-2 3,-4 6,3 4,-2 5,2 2,7-1,3-1,2-4,3-9,0-7,-5-9,-2-10,-7-6,-3-6,-3-8,-6-12,-4 0,-3 0,-8-17,9-3,-10-8,1-5,10-4,-10-3,13-1,-1 2,4 2,-1 4,2 8,-3 5,-1 6,-4 3,-9 11,0-8,8 8,-8 0,0 0,0 19,-14-1,2 13,-9 8,-4 6,-4 4,-7 5,-2-3,-7 8,-6 1,-7 6,-7 6,-7 1,-6 7,-4 13,-5 2,-5 5,-4 5,-18-4,-19-7</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16T18:09:15.296"/>
    </inkml:context>
    <inkml:brush xml:id="br0">
      <inkml:brushProperty name="width" value="0.05292" units="cm"/>
      <inkml:brushProperty name="height" value="0.05292" units="cm"/>
      <inkml:brushProperty name="color" value="#FF0000"/>
    </inkml:brush>
  </inkml:definitions>
  <inkml:trace contextRef="#ctx0" brushRef="#br0">4353 4348,'0'0,"0"0,0 0,0 0,0 0,0 0,0 0,0 0,0 0,0 0,0 0,-109 29,79-11,-6 4,-5 6,2 6,0 1,7 10,4 2,8 6,9 0,11 1,-1-2,25-4,3-4,10-4,12-8,10-4,6-7,3-14,3-9,-4-13,0-8,-5-9,-2-4,-10-6,-6-1,-9 0,-10-2,-7 2,-18 0,-9 1,-12-3,-13 3,-10 2,-9 7,-6 6,-10 11,1 17,2-1,-1 1</inkml:trace>
  <inkml:trace contextRef="#ctx0" brushRef="#br0" timeOffset="1160">4646 5052,'0'0,"0"0,0 0,0 0,0 0,0 0,0 0,0 0,152 104,-118-75,6 7,3 1,0 4,-2-1,0 3,-3 0,-1-1,1 1,5 0,1 2,2-2,-1-6,0-2,-3-5,-5-5,-3-3,-6-3,-5-4,-5-3,-4-3,-4-9,-10 12,13-12,-13 0,0 0,0 0,0 0,0 0,0 0,-12 0,0-10,-8 10,-6-9,-5 9,-9 11,-1 7,0 3,-1 6,2 4,9 1,4 5,4 0,7 4,3 2,13 2,11-3,13-1,17-6,8-5,17-9,7-6,-1-16,8 1,-5 0,-3-26,-3-1,-7-8,-5-7,-11-6,-12-5,-11-7,-22-2,1 1,-33 7,-8 5,-16 8,-14 13,-9 11,-2 19,-1-2,11 8,11 6,17-2,16-12</inkml:trace>
  <inkml:trace contextRef="#ctx0" brushRef="#br0" timeOffset="2377">5931 6230,'0'0,"0"0,0 0,0 0,0 0,0 0,70 102,-62-91,4 4,-2-2,13 15,4 4,4 2,1 4,4 2,1 2,3 1,1-1,3 1,0-2,2 2,3 0,-3-2,1-4,-4 1,-2-6,-6-3,-2-5,-9-2,-3-5,-4-4,-4-2,-4-3,-9-8,12 10,-12-10,0 0,0 0,0 0,0 0,0 0,-10 0,10-13,-18 5,6-1,-2 1,-2 0,-4 8,-6 0,-6 0,-8 14,-6 5,-3 3,1 3,-1 4,7 4,3 3,9 1,6 2,14 1,9-2,8 3,13-2,11-2,10-6,9-4,6-8,9-8,4-11,6 0,6-23,-4-2,-1-5,-9-7,-7-1,-10-1,-11-3,-13-2,-9 0,-17-1,-8 2,-17-1,-13 1,-14 4,-11 3,-12 8,-10 8,-5 9,0 12,2-1</inkml:trace>
  <inkml:trace contextRef="#ctx0" brushRef="#br0" timeOffset="12705">4555 7997,'0'0,"0"0,0 0,0 0,0 0,0 0,0 0,0 0,-67-94,58 86,9-10,-13 6,2-1,-7 3,-4 10,-6-13,-2 13,-6 1,-3-1,-5 15,-9-2,-6 10,-2 8,0 4,8 4,8 4,10-1,13 5,14 0,17 5,18-1,14-5,15-4,12-8,10-7,14-7,10-7,5-12,-4-2,-6 0,-15-12,-16-4,-11-4,-13-8,-14-10,-12-8,-15-9,-18-5,-16 1,-14-2,-15 7,-6 8,-6 9,0 9,8 8,0 5,7 6,3 10</inkml:trace>
  <inkml:trace contextRef="#ctx0" brushRef="#br0" timeOffset="14019">4163 8406,'0'0,"0"0,0 0,0 0,0 0,0 0,0 0,0 0,0 0,0 0,0 0,-20 86,-4-63,-4 2,-2 4,-3 1,-1 4,0 3,-2-1,-1 3,2-1,-4 3,4 1,3 2,-1-3,6-3,3-5,5-4,4-8,7-6,8-7,0-8,-9 0,9 0,0 8,0-8,0 0,0 0,0 0,0 0,0 0,0 0,0-8,-14 7,5-10,-4 11,0-9,-4 9,-4 0,-7 0,-5 1,-6 17,-6-4,-6 4,-8 1,-5 6,-3 1,0 6,1 3,0 7,6 4,3 4,7 8,7 6,9 4,9 5,12 0,11-2,14-4,11-7,16-5,10-6,15-11,11-8,6-11,3-8,2-12,-2 1,0-22,-7-8,-4-13,-9-7,-7-12,-9-6,-10-3,-11-2,-12-1,-14 1,2 1,-20 3,-7 3,-8 4,-8 7,-11 4,-9 7,-6 11,-4 8,7 12,9 13</inkml:trace>
  <inkml:trace contextRef="#ctx0" brushRef="#br0" timeOffset="15165">2782 9912,'0'0,"0"0,0 0,0 0,0 0,0 0,0 0,0 0,0 0,0 0,0 0,-54 63,0-16,41-34,-4-1,1 1,-15 14,-2 1,-1-1,-1 0,-1 3,-1 1,3 0,0 4,-1-3,3-5,4-1,6-4,4-5,7-6,11-11,-11 9,11-9,0 0,0 0,0 0,0 0,0 0,0-9,11-2,-11-2,0-4,1-3,-1 0,-24-1,3 2,-7 2,-5 5,-5 1,-2 11,-6 1,-2-3,-7 14,0 4,-1 3,5 2,8 3,7 2,9 1,12 1,15 3,8 1,14 2,10-2,14-7,14-4,9-9,6-11,4 7,-3-8,-8-9,-7-2,-14-6,-10-8,-13-9,-10-4,-14-8,-15 0,-14 2,-18 5,-13 9,-14 12,-5 7</inkml:trace>
  <inkml:trace contextRef="#ctx0" brushRef="#br0" timeOffset="30272">3899 11264,'0'0,"0"0,0 0,0 0,0 0,-2 100,11-90,-5-3,5 4,-9-11,0 0,0 0,0 0,0 0,0 0,0 0,0 0,-14 0,-6 0,-8 0,-9 18,-7 1,-2 9,6 3,4 4,8 6,11-1,16 8,0 4,18 1,8-1,12-8,8-4,10-8,9-8,5-12,6-13,-1 1,-3 1,-9-23,-7-3,-8-9,-11-9,-6-12,-9-12,-20-8,-10-3,-27 5,-17 9,-17 15,-6 17,1 17,7 16,13-1,14 0,18 0,14 0,9 0,20 0,12 0</inkml:trace>
  <inkml:trace contextRef="#ctx0" brushRef="#br0" timeOffset="31552">4273 11771,'0'0,"0"0,0 0,0 0,0 0,0 0,0 0,0 0,0 0,0 0,0 0,87 81,-58-51,3 2,5 3,5 3,3 1,7 4,4 0,9 2,8-2,1 3,2-1,-2 0,-4 1,-1-3,-2-3,-5 0,-2-2,-10-4,-5-6,-11-4,-11-9,-8-4,-6-11,-9 7,9-5,-9-2,0 0,0 0,0 0,0 0,0 0,0 0,0 0,0 0,0 0,0 0,0 0,-11-9,11 9,-14-9,2 0,-2-1,-4-1,-10 0,-9 11,-8 0,-10 14,-1 8,-4 7,3 4,8 1,7-3,17-2,13 4,11 4,21 7,11 6,15 3,17-3,14 2,6-6,8-3,3-4,-1-11,0-8,-1-9,-2-11,-4-16,-6-11,-12-15,-14-8,-19-4,-18-7,-16 1,-28-1,-9 2,-21-2,-10 7,-12 7,-9 0,-4 11,-3 5,2 7,5 7,8 9,12 10,14 13</inkml:trace>
  <inkml:trace contextRef="#ctx0" brushRef="#br0" timeOffset="32802">5213 13038,'0'0,"0"0,0 0,0 0,0 0,0 0,0 0,0 0,0 0,0 0,0 0,-26 23,26-23,0 0,-10 8,2 1,-5 3,-3 4,-1 2,-6-2,0 3,-1 0,-3 1,-4 5,-3 2,-5 5,-7 5,-1 5,-6 6,0 2,0 1,1 0,6 2,-3-2,4-6,3-7,8-6,8-8,10-9,5-6,11-9,0 0,-9 1,9-1,0 0,0 0,0 0,0 0,0 0,-12-17,-3-6,-2-8,-4-1,-2-2,-3 3,-6 2,-6 2,-8 7,-7 3,-7 6,-5 11,0 1,0-1,2 17,7 0,2 5,10 5,7 5,16 13,10 8,22 8,21 8,18-2,22 2,9-8,8-7,10-8,3-11,1-10,-4-12,-9-14,-15 1,-14-19,-18-6,-11-6,-15-10,-20-8,2-6,-20-5,-19-1,-8 1,-18-3,-6 4,-1 1,-2 1,13 5</inkml:trace>
  <inkml:trace contextRef="#ctx0" brushRef="#br0" timeOffset="33969">4088 12207,'0'0,"0"0,0 0,0 0,0 0,0 0,0 0,0 0,0 0,0 0,0 0,56-28,-56 28,0-8,8 8</inkml:trace>
  <inkml:trace contextRef="#ctx0" brushRef="#br0" timeOffset="34199">4159 12156,'0'0,"-8"-9,8 9,-18-12,0 12,-7-10,-9 10,-8 0,-11 2,-10-2,-12 0,-2 0,-1 1,8-1,8-11,11 12,9-11</inkml:trace>
  <inkml:trace contextRef="#ctx0" brushRef="#br0" timeOffset="42101">3136 15100,'0'0,"0"0,0 0,0 0,0 0,0 0,0 0,0 0,0 0,0 0,0 0,30-11,-47 11,3-8,-4 8,-5-12,-3 12,-8 0,-3 19,-1 4,-2 5,3 8,5 2,6 6,8 7,6 2,13 8,1 5,20 3,11 8,13 3,15-6,12-8,6-14,0-14,-4-14,-5-12,-1-13,-10-19,-8-10,-7-15,-12-14,-9-8,-10-5,-15-3,0 8,-14 3,-8 6,-6 6,-9-4,-1 5,-11-3,-2 2,-4 5,-2 7,3 9,6 8,10 14,14 9,12 0,14 9</inkml:trace>
  <inkml:trace contextRef="#ctx0" brushRef="#br0" timeOffset="43292">3039 15673,'0'0,"0"0,0 0,0 0,0 0,0 0,9 100,-3-86,-6 3,0-17,0 0,0 0,0 0,-10 14,2-4,-5 7,-4 4,-6 5,-2 5,-2 7,3 1,-3 7,3-1,-2-3,0 2,1-1,1 3,0 6,0 0,2-2,1-5,-1-9,7-6,5-7,10-9,0-14,-8 8,8-8,0 0,0 0,0 0,0 0,0-17,0 1,-1-3,1-3,-11-1,0 1,-4 1,-6 0,0 2,-4 2,-8 1,-4-1,-5 1,-6 6,-6 10,-2 0,-7 0,1 17,2 5,5 5,6 5,13 7,12 5,14 4,11 7,26 3,11 5,15-1,14-5,12-13,8-15,6-9,-1-20,-7 8,-12-7,-18-16,-14 1,-13-9,-15-8,-14-9,-11-11,-17-4,-15-6,-11 2,-6 3,-4-1,1 7,10 7,10 6,18 5,25 8,1 5,22 8</inkml:trace>
  <inkml:trace contextRef="#ctx0" brushRef="#br0" timeOffset="45256">2473 16804,'0'0,"0"0,0 0,0 0,0 0,0 0,0 0,0 0,93 88,-93-88,12 8,-12-8,20 18,-2-3,2 2,3 2,7 6,1-2,3 3,3 5,1-1,4 7,4-1,1 6,4 2,0-3,2 5,2 0,-2-1,1 6,-6-5,-1 1,-3-1,-4-7,-3 2,-5-6,-5-5,-5-8,-4-3,-7-10,-2 0,-9-9,8 11,-8-11,0 0,9 0,-9-16,10 6,-10-1,12 4,-13-3,12 0,-11-3,14-2,-14-2,16-1,-16-2,15 4,-15 0,7 3,-7 2,0 1,-1-3,-11 4,2-2,-4 3,-7 8,-10 0,-2 0,-10-1,-3 14,-5-1,-2 2,-1-1,3 5,2 0,4 4,6 5,6 3,8 3,8 7,18 5,2 3,18 5,9-1,13-2,8-3,9-3,5-6,6-8,2-9,5-9,-3-11,-2-1,-7-13,-6-4,-12-2,-8-3,-13-2,-7-5,-9-3,-13-8,1-5,-1-3,-12-4,-10-1,-9-3,-12-1,-6 0,-6 2,-4 10,-5 9,-7 12,1 13,3 11,6 14,6 4</inkml:trace>
  <inkml:trace contextRef="#ctx0" brushRef="#br0" timeOffset="56421">4059 2985,'0'0,"0"0,0 0,0 0,0 0,174-22,-138 9,0 2,33-12,11-1,3 3,3 2,6 2,4 6,7 3,2 6,10-12,10 13,10-11,6 9,8-8,-2 9,4-9,5 10,3-10,6 9,12 0,-1-14,5 7,1-3,-7 3,-1-4,-6 1,-2-1,2-3,-3-2,-2-1,0 0,-6 0,-2 2,1 4,-5 0,-3 1,-5 10,-9-12,-14 12,-21 1,-14 0,-17 1,-12-1,-12 1,-15 0,-13 9,-16-9</inkml:trace>
  <inkml:trace contextRef="#ctx0" brushRef="#br0" timeOffset="58763">10865 2421,'0'0,"0"0,0 0,0 0,0 0,0 0,0 0,0 0,0 0,0 0,0 0,100 12,-83 33,-6 28,7 24,1 13,-5 2,1-13,-2-24,-6-23,2-24,-9-28,8 0,-7-35,-16-15</inkml:trace>
  <inkml:trace contextRef="#ctx0" brushRef="#br0" timeOffset="59041">10600 2543,'0'0,"0"0,0 0,0 0,166-35,-84 17,23 1,15-4,3 1,-6 2,-17 3,-25 6,-24 8</inkml:trace>
  <inkml:trace contextRef="#ctx0" brushRef="#br0" timeOffset="59506">10668 3266,'0'0,"0"0,0 0,174-25,-115 8,3-1,9 7,7 10,4 1,1 14,-9-2,-11-2,-19-12,-14 12,-7-11,-7-8,-1-8,-2-13,-1-13,-9-5,-1 1,0-1</inkml:trace>
  <inkml:trace contextRef="#ctx0" brushRef="#br0" timeOffset="59873">11547 2932,'9'29,"-11"3,11-1,-13 33,13-3,-11-7,12-13,-11-16,13-10,-12-15,11 0,-1-18,7-17,15-19,6-12,3 3,5 14,-7 25,0 23,3 30,-5 17,-3 13,-6 3,-5 0,0-14,4-17,12-31,0-16,1-26,-11-22</inkml:trace>
  <inkml:trace contextRef="#ctx0" brushRef="#br0" timeOffset="60436">12396 2431,'0'0,"0"0,0 0,0 0,94 149,-84-73,-4 9,5 7,-4 6,2 2,2-6,0-12,3-16,-5-16,-2-9,5-9,8-9,12-6,10-17,7-1,1-14,1-13,-3-9,-9-7,-7-4,-11 1,-19 0,-21 2,-15 15,-23 18,-16 12,-8 34,3 3,7 8,19-6,17-10,19-11,16-18,26-11,6-9</inkml:trace>
  <inkml:trace contextRef="#ctx0" brushRef="#br0" timeOffset="60926">13303 3062,'0'0,"-14"0,1 15,-10 1,-8 7,-9 9,-6 8,-4 10,8 6,11-4,17-8,12-11,15-12,10-10,13-11,12-21,-2-17,-2-9,-3-7,-8 5,-7 11,-7 16,-19 22,-2 20,1 24,-1 16,-1 7,19-13,8-17,5-18,-4-19,-2-16,-6-15,-5-15</inkml:trace>
  <inkml:trace contextRef="#ctx0" brushRef="#br0" timeOffset="61284">13566 2430,'0'0,"44"88,-58-39,-12 46,6 17,13 7,-11-4,12-10,2-12,0-13,0-9,15-11,0-11,1-12,3-12,3-10,2-15,3-16,3-15,-1-17,-3-6</inkml:trace>
  <inkml:trace contextRef="#ctx0" brushRef="#br0" timeOffset="62180">13968 3070,'0'0,"0"0,-10-10,10 1,-15 9,2-11,-6 11,-12 29,-11 16,1 19,1 6,8-8,17-16,13-16,18-16,15-14,8 0,4-34,3-4,-1-8,-7-1,-6 8,-14 13,-9 18,-11 24,1 19,-2 15,1 4,8-7,10-15,5-14,8-18,5-14,6-18,0-13,1-11,-7-5,-4 4,-10 12,-8 19,-12 26,6 15,-7 16,8 14,-9-1,11-6,-11-7,11-12,-10-7,11-12,-10 0,18-10,5-16,2-17,6-11,3-7,-5 9,4 12,-2 16,-6 24,1 0,-4 22,-5 17,-1 16,-1 10,-1 3,-3-4,2-14,-2-10,5-18,5-13,8-18,7-16,1-12,-1-13,-5-5,-7 8</inkml:trace>
  <inkml:trace contextRef="#ctx0" brushRef="#br0" timeOffset="62889">15387 2978,'-9'0,"9"-8,-13 8,-5 1,-3-1,-7 11,-6 18,-2 21,-5 22,4 14,11 4,8-10,16-18,20-14,7-13,15-8,11-10,8-18,5 1,3-13,3-9,-5-7,-1-6,-7-4,-6-4,-3 2,-11 0,-7-2,-14 0,-13-1,-2-2,2 7,-30 7,-2 14,-13 18,-4 0,-9 38,0 11,6 14,7 7,25-1,14-2,29-10,19-7,20-10,17-17,11-23,7-12,4-24,-4-13,-11-8,-17 0,-9-1,-10 8</inkml:trace>
  <inkml:trace contextRef="#ctx0" brushRef="#br0" timeOffset="63348">16699 2938,'0'0,"-9"-10,1 10,-13-11,-12 11,-13 0,-8 0,-3 15,6-1,14-2,13 5,14 2,9 6,7 5,9 6,9 3,15 4,7 6,14-1,2-1,1-3,-3-4,-11-7,-12-4,-13-4,-25 1,-22 3,-26 2,-19 2,-12-3,0-4,7-6,9-10</inkml:trace>
  <inkml:trace contextRef="#ctx0" brushRef="#br0" timeOffset="79410.5077">16224 7636,'0'0,"0"0,-43 118,24-50,9 0,0 123,-1-133,3 2,-8 1,-13 57,-10-3,-13-12,-6-12,2-15,8-14,18-12,30-12,1-7,11-8,8-8</inkml:trace>
  <inkml:trace contextRef="#ctx0" brushRef="#br0" timeOffset="80184.5852">15822 9016,'0'0,"0"0,0 0,0 0,-84 20,84-20,-15-10,0 10,-2-12,0 12,2-9,-1 9,-5-8,-4 8,-11 0,-8-8,-10 9,-7-1,-3 16,2 2,1 8,3 13,4 7,2 6,5 5,6 2,8-4,6 4,13 0,13 1,33 0,17-1,18-10,15-9,9-11,4-15,-1-16,-2 1,-2-11,-3-17,-2-11,-3-14,-12-17,-13-17,-24-13,-31-1,-25 4,-31 15,-22 19,-10 15,-6 10,8 7,23-5</inkml:trace>
  <inkml:trace contextRef="#ctx0" brushRef="#br0" timeOffset="80749.6417">16647 7251,'0'0,"0"0,0 0,0 0,0 0,-241-118,216 118,-4 0,0 0,-28 14,3 9,-1 15,3 12,-2 10,5 10,7-5,19 0,23-6,39-8,26-9,36-11,15-19,10-13,-1-20,-19-17,-20-13,-20-15,-22-9,-30-8,-23 1,-32 12,-27 14,-18 27,-6 21</inkml:trace>
  <inkml:trace contextRef="#ctx0" brushRef="#br0" timeOffset="81907.7574">15122 9908,'0'0,"0"0,0 0,0 0,0 0,0 0,0 0,0 0,0 0,0 0,0 0,-40 59,1-26,-13 7,-5 10,-6 7,0 8,8 4,0 1,5 2,5-3,2 0,5-2,6-12,4-7,7-11,8-12,13-10,-13-5,13-10,0 0,0 0,0 0,0 0,0 0,-9-13,9-3,-9-4,-2-2,2 1,-2 5,-5 4,-4 12,-6 0,-12 1,-8 25,-8 3,-8 11,-1 8,-5 10,3 6,-2 7,5 2,5-1,9-2,16-1,32-1,12 1,33-4,23-10,17-12,11-15,6-15,5-14,2 0,0-31,-8 0,-13-11,-20-9,-25-6,-26-7,-17-3,-35-6,-16 4,-17 2,-14 11,-15 15,-5 13,1 14,10 16</inkml:trace>
  <inkml:trace contextRef="#ctx0" brushRef="#br0" timeOffset="82975.8643">13699 11694,'0'0,"0"0,0 0,0 0,0 0,0 0,0 0,0 0,36 114,-49-60,-9 7,-6 9,-7 4,-1-1,-6 2,4-6,6-6,3-5,5-8,7-8,5-11,12-9,-10-11,10-11,0 0,0 0,0 0,0 0,0 0,0-8,-13-12,0-7,-5-7,-6-2,-6 6,-8 6,-10 4,-13 6,-11 17,-10-3,-9 28,0 8,2 11,8 8,6 10,11 10,15 9,21 7,17 9,24-2,23 2,22-3,22-9,21-12,10-19,9-15,3-18,2-27,-6-6,-7-16,-20-7,-21-5,-20-9,-23-11,-19-13,-20-17,-20-11,-24-11,-13 1,-18 5,-11 10,1 17,9 20</inkml:trace>
  <inkml:trace contextRef="#ctx0" brushRef="#br0" timeOffset="89589.5256">13550 8119,'0'0,"0"0,0 0,0 0,0 0,0 0,191-20,-153 7,-10 5,-5-3,-12 2,-3 8</inkml:trace>
  <inkml:trace contextRef="#ctx0" brushRef="#br0" timeOffset="92811.8477">13442 13315,'0'0,"0"0,0 0,47 117,-31-81,0-11,2-13,-2-12,-3 11,-5-11,-8 0,0 13,0-3,0 2,-11 3,2-4,9-11,-14 12,6-12,-5 0,-3-12,-7 13,-5 0,-3 0,-7 8,-2 3,-2 5,-3 3,2 2,0 3,-1 3,1-4,1-1,2-5,1-3,0-3,2-3,-2-8,3 9,3-10,-2 1,3-1,-1 0,0 0,5 0,2-12,2 13,5-13,1 12,6-8,0 8,12 0,-13 0,13 0,0 0,0 0,0 0,0 0,0 0,0 0,0 7,0-7,0 0,0 0,0 0,0 0,0 0,0 0,0 0,0 9,0-9,0 0,10 0,-10 10,8-10,-8 0,10 0,-10 0,9 0,-9 0,0 0,9 0,-9 0,0 0,0 0,10 0,-10 0,0 0,0 0,0 0,-1 9,1-9,0 0,0 0,0 9,0-9,0 0,0 0,0 0,-9 0,9 0,0 0,0 0,0 0,0 0,0 0,0 0,0 0,0 0,0 0,0 0,0 0,0 8,0-8,0 0,0 0,0 0,0 0,0 0,0 0,0 0,0 0,0 0,0 0,0 0,0 0,0 0,0 0,0 0,0 0,0 0,0 0,0 0,0 0,0 0,0 0,0 0,0 0,0 0,0 0,0 0,0 0,0 0,0 0,0 0,0 0,0 0,0 0,0 0,0 0,0 0,0 0,0 0,0 0,0 0,0 0,0 0,0 0,0 0,0 0,0 0,0 0,0 0,0 0,0 0,0 0,0 0,0 0,0 0,0 0,0 0,0 0,0 0,0 0,0 0,0 0,0 0,0 0,9 0,-9 0,0 0,0 0,0 0,0 0,0-9,0 9,0 0,15 0,-15-20</inkml:trace>
  <inkml:trace contextRef="#ctx0" brushRef="#br0" timeOffset="99439.5104">12267 7325,'0'0,"0"0,0 0,240 87,-186-70,8 8,1 7,61 38,5 27,4 22,2 29,8 18,9 10,9 11,7 4,11 2,14 5,15 7,17 2,17 7,15 8,13 9,7 11,9 8,2 8,-8 0,-6-9,-27-13,-21-16,-20-22,-22-21,-24-21</inkml:trace>
  <inkml:trace contextRef="#ctx0" brushRef="#br0" timeOffset="99579.5245">18211 12682,'-13'-48,"-12"-7,-2-18,-24-73,-8-28,3-33,-4-15,5-16,-2-3,-3 6</inkml:trace>
  <inkml:trace contextRef="#ctx0" brushRef="#br0" timeOffset="100006.5671">17717 8854,'0'-15,"0"3,-15 2,-12-8,-15 7,-22 12,-17 14,-21 17,-21 14,-23 17,-22 13,-12 13,-13 5,-9 9,-11 3,-15 5,-12 4,-17 6,-18 9,-19 8,-21 16,-25 17,-15 22,-13 23,0 21,5 16,9 6,2 1,9-3</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18T17:17:10.457"/>
    </inkml:context>
    <inkml:brush xml:id="br0">
      <inkml:brushProperty name="width" value="0.05292" units="cm"/>
      <inkml:brushProperty name="height" value="0.05292" units="cm"/>
      <inkml:brushProperty name="color" value="#FF0000"/>
    </inkml:brush>
  </inkml:definitions>
  <inkml:trace contextRef="#ctx0" brushRef="#br0">2722 4350,'0'0,"0"0,0 0,0 0,0 0,0 0,0 0,0 0,0 0,0 0,0 0,-97-57,73 57,-6 0,-4 18,-8 3,-5 9,-4 12,-4 11,3 12,2 7,7 1,6 5,10-6,12 1,14-4,-1-4,30-2,5-6,18-6,16-9,15-13,11-13,9-17,3-21,2-10,2-16,-7-8,-6-11,-8-7,-11-2,-14-2,-18-1,-20 5,-25 1,-19 5,-19 6,-19 8,-16 9,-14 12,-12 9,-2 12,-1 12,8 2,8 12</inkml:trace>
  <inkml:trace contextRef="#ctx0" brushRef="#br0" timeOffset="1.0001">2905 5209,'0'0,"0"0,0 0,0 0,0 0,0 0,0 0,0 0,0 0,0 0,0 0,53 35,-37-20,6 5,1 7,4 4,0 4,2 0,3 4,6 6,6 2,5 2,10 4,5-2,5 0,4 0,0-2,2 2,-1 2,-1 2,-4 1,-4-1,-5 3,-5-6,-2-3,-8-9,-3-1,-8-6,-4-6,-6-4,-5-6,-7-7,-4-4,-8-6,0 0,0 0,0 0,0 0,-15 2,0-18,-8 5,-5 1,-8 2,-6 8,-1-7,-8 8,2 13,-6 1,-1 8,-2 5,5 4,4 5,6 4,8 5,10 3,11 8,12 8,14 4,15 2,14-1,17-1,14-4,12-10,13-11,13-13,11-14,11-11,3-7,0-15,-7-3,-10-5,-17-6,-15-8,-16-9,-18-10,-16-9,-20-7,-14-6,-34 1,-14 4,-19 5,-12 11,-15 9,-7 11,-8 7,-3 9,-3 5,3 9,7 10,19-2,24 11</inkml:trace>
  <inkml:trace contextRef="#ctx0" brushRef="#br0" timeOffset="2.0001">4930 7264,'0'0,"0"0,0 0,0 0,0 0,102 100,-94-92,5 5,-4-1,16 14,1 6,5 3,5 5,3 2,5 3,2 1,0 1,4 4,1 1,3 1,0 1,4-6,-3-1,-1-7,-6-5,-3-5,-8-4,-3-2,-4-4,-7-4,-7-3,-4-5,-12-8,10 0,-10 8,0-8,0 0,0 0,0 0,0 0,0 0,0 0,-8-8,8 8,-14-10,3 2,-2-3,-6-1,-1 3,-5 3,-4 6,-8 0,-11 0,-8-1,-7 24,-3 4,1 5,2 6,10 2,10 1,12 2,14-1,16 5,12 5,18-1,19 3,15-7,13-8,12-7,6-12,4-12,1-8,-4 0,-4-19,-5 0,-11-8,-10-5,-11-7,-16-13,-13-6,-14-6,-19-6,-13 7,-11 3,-11 14,-10 3,-8 10,-14 8,-13 4,-8 9,-7 13,5-1,10 0</inkml:trace>
  <inkml:trace contextRef="#ctx0" brushRef="#br0" timeOffset="3.0001">2627 4616,'0'0,"0"0,0 0,0 0,0 0,0 0,0 0,0 0,0 0,-47 92,39-55,7 8,-1 6,1-1,1-4,-1-6,12-4,-12-1,1-6</inkml:trace>
  <inkml:trace contextRef="#ctx0" brushRef="#br0" timeOffset="4.0001">4094 6765,'0'0,"0"0,0 0,0 0,0 0,0 0,0 0,0 0,0 0,0 0,0 0,129-46,-89 35,-1 11,-2-10,-5 10,-7 9,-11 3,-4 7,-10 4,-1 6,-10 5,-6 4,-7-3,-1-3,-1-3,7-8,12-7,7-2,27-2,15-1,15-9,13 9,1-10,-2 1,-7 7,-15-7</inkml:trace>
  <inkml:trace contextRef="#ctx0" brushRef="#br0" timeOffset="5.0001">5657 8306,'0'0,"0"0,0 0,0 0,0 0,0 0,0 0,0 0,0 0,0 0,0 0,60 7,-37-14,2 0,4-2,-1 2,-2 7,-3 0,-2 0,0 10,-4 4,-4 3,-5 2,-8-4,0 0,-11-3,-2 3,0-1,0-3,5-3,8-8,0 7,0-7,14 14,6-2,6 2,4 1,3 0,-3 0,-2-3,-7-2,-10 0,-11 0,-10 5,-17 4,-12 1,-11-3,-3-2,2-6,9-9,7 0</inkml:trace>
  <inkml:trace contextRef="#ctx0" brushRef="#br0" timeOffset="6.0001">3905 7350,'0'0,"0"0,0 0,0 0,0 0,0 0,0 0,0 0,0 0,0 0,0 0,15-17,-15 17,-9 0,-5 18,-6 7,2 5,-1 4,-2-3,4 5,-7 1,3 6,-4 5,-1 3,-5 4,0-1,-4 0,1-1,2-6,4-3,6-9,6-8,6-7,10-9,-9-3,9-8,0 7,0-7,0 0,0 0,0 0,0 0,0 0,0 0,0 0,0 0,0 0,0 0,0 0,0 0,0-7,0 7,-7 0,-2 0,-5 0,-9 7,-7-7,-8 14,-2-7,-5 1,-1 1,-4 2,-2 2,-3 5,0 7,-1 10,0 6,2 9,5 8,8 6,11 2,11 0,19-2,8-2,18-5,14-6,16-11,13-11,15-9,9-10,7-11,3-16,-1-8,-6-7,-5-7,-11-6,-14-7,-13-8,-14-2,-14-6,-15 2,-8-2,-34 2,-13 9,-16 7,-21 15,-9 10,-6 12,-2 13,7 0,13 13,16 7,20 2</inkml:trace>
  <inkml:trace contextRef="#ctx0" brushRef="#br0" timeOffset="7.0001">3147 8350,'0'0,"0"0,0 0,0 0,0 0,0 0,0 0,0 0,0 0,0 0,0 0,34 34,-34-5,10 8,-10 6,0 4,-2-3,1-2,-8-8,9-14,6-20</inkml:trace>
  <inkml:trace contextRef="#ctx0" brushRef="#br0" timeOffset="8.0001">1717 5611,'0'0,"0"0,0 0,0 0,127-121,-100 96,4-5,6 2,35-31,14-3,12-2,15-3,8-5,15 0,10-6,8-5,10-2,3 0,-1 1,-4 10,-15 14,-21 12,-28 16,-33 12,-29 20,-36 0,-41 19,-30 8,-35 11,-30 11,-25 11,-20 11,-17 16,-11 10,-1 14,7 10,21 5,32 0,37-11,46-14,40-24,38-23,44-27,43-28,45-31,39-18,29-11,24-3,16 5,-2 8,-3 11,-14 15,-34 13,-32 10,-46 23,-46 8,-48 9,-48 12,-46 12,-43 13,-51 22,-11 7,-5 6,11 5,40-14,29-7,38-12,43-22,54-22,62-23,59-16,53-21,36 5,8 15,-12 10,-35 17</inkml:trace>
  <inkml:trace contextRef="#ctx0" brushRef="#br0" timeOffset="9.0001">7363 7880,'0'0,"0"0,0 0,0 0,0 0,0 0,-10-84,21 13,-11 50,0 1,0 2,10-23,-10-1,1 0,7-3,-7 0,-1 5,1 2,0-1,7 1,-6-8,-2-3,2-11,-1-8,-10-7,1-4,-1 0,-2 0,-1 2,-4-1,1-1,-5-4,-3-4,-2-4,-4-1,2-3,0 1,-9-1,2 3,-3-5,-1 0,-7-3,-3 0,-10-1,-6-4,-4 1,-4 3,-5 3,2 4,-2 5,-1 0,-5 0,-2 0,-3 1,-3 2,-5 2,-1 5,-3 2,3 8,-2 4,1 5,-1 4,-3 0,-1 7,-6-1,0 5,1 7,1 3,6 7,7 5,6 5,2 5,3 3,-2 3,1 8,6 0,4-1,4 1,13 6,6-7,8 14,6-5,4-1,2 0,1-1,-2 3,3-2,2-8,7 11,5-11,7 0,7 7,-8-6,9-1,0 0,-9 1,9 6,0-7,0 0,0 0,0 0,0 0,9-1,-9 1,0 0,10 0,-10 0,12 0,0-15,4 2,2-1,-1-5,-5 4,-2 1,-1 6,0-2,2 1,2-3,4-1,2-1,-1 1,3 0,-2 0,0 3,-5-2,-1 5,-4 7,-9-12,15 12,-14-8,-1 8,10 0,-10-7,0 7,0 0,0 0,0 0,0 0,0 0,0 0,0 0,0 0,-10 0,-3 12,-3-1,-5 5,-3 5,-3 5,0-2,0 0,4-1,5 0,-4-2,-2 3,-3-3,1 1,3-2,7-4,3-4,13-5,-7-7,7 13,10-6,-2 3,5 0,4 0,9 3,2 2,4 1,7 1,0 0,3 1,5-2,-2 4,3 4,7 3,-1 3,3 1,-6-4,-9-7</inkml:trace>
  <inkml:trace contextRef="#ctx0" brushRef="#br0" timeOffset="10.0001">11568 3582,'0'0,"0"0,0 0,0 0,0 0,0 0,0 0,0 0,0 0,0 0,0 0,-169 51,118 0,-4 8,3 8,7 6,8-3,13 2,12-1,9-3,19 0,21-3,17-2,19-11,15-7,11-10,8-19,2-16,1-19,-2-20,-2-19,-4-12,-8-10,-11-4,-10 1,-16 3,-20 5,-13 5,-22 3,-23 3,-15 4,-29 2,-14 7,-11 9,-16 7,-2 10,6 5,9 10,10 11,10-11</inkml:trace>
  <inkml:trace contextRef="#ctx0" brushRef="#br0" timeOffset="11.0001">11693 3909,'0'0,"0"0,0 0,0 0,0 0,0 0,0 0,0 0,0 0,5 125,2-67,-9 3,0-5,1-11,9-11,-9-15</inkml:trace>
  <inkml:trace contextRef="#ctx0" brushRef="#br0" timeOffset="12.0001">12158 4381,'0'0,"0"0,0 0,0 0,0 0,0 0,0 0,0 0,0 0,0 0,0 0,45 86,-46-79,10 8,-9 4,14 4,-4 2,2 3,6 4,3-1,4 5,8 2,1 5,2 2,2 6,3 6,4 3,2 6,7 5,4 5,2 0,-1 1,3-4,-3-3,-1-7,-1-5,-1-5,-4-6,-2-3,-5-5,-4-6,-5-5,-8-5,-4-7,-7-3,-7-4,-10-9,8 7,-8-7,0 0,-8 0,-2 0,-4 1,0 0,-4-1,2 0,1 0,-2 0,5 0,-5-7,-2-1,-3-1,-5 3,-6 7,-8-1,-6 8,-3 12,-1 6,-2 7,1 6,7 6,1 6,8 3,10 4,7 3,10 4,9 3,25 3,9 4,19-4,18-2,8-9,14-10,9-11,11-16,9-12,6-14,1-16,4-5,-7-4,-4-3,-11-2,-11-2,-13-7,-15-6,-17-8,-18-7,-17-2,-19-5,-24-4,-16-2,-20 5,-16 3,-14 9,-11 7,-6 6,-3 10,-1 8,0 6,6 10,5 12</inkml:trace>
  <inkml:trace contextRef="#ctx0" brushRef="#br0" timeOffset="13.0001">13270 6265,'0'0,"0"0,0 0,0 0,0 0,0 0,145-25,-121 24,24-7,0 7,5 1,-1 0,-5 8,-8-10,-11 17,-13-3,-14 7,-2 6,-32 10,1 4,-8-1,0 0,6-3,4-6,9-5,9-6,12 1,21-3,15 2,16-6,9-4,5-9,1 10,-5-11,-13 2</inkml:trace>
  <inkml:trace contextRef="#ctx0" brushRef="#br0" timeOffset="14.0001">14043 6832,'0'0,"0"0,0 0,0 0,0 0,0 0,0 0,0 0,0 0,0 0,0 0,41 77,-13-51,5 3,3 5,4 5,0 1,1 3,9 5,-3 3,3 2,5 2,-2 0,0 0,0-1,0 1,-2-3,1-1,1-2,-6-2,0-2,-5-4,-6-4,-1-3,-3-3,-4-5,-1 0,-5-7,-7-2,-3-4,-2-2,1-6,-11-5,7 0,-7 0,0 0,0 0,0 0,0 0,0 0,0 0,0 0,-15-5,6-3,-2-3,-3 2,-3 9,-8-12,-6 12,-14 2,-10 15,-6 3,-6 12,-3 3,5 7,2 2,10 1,9 0,15 4,13 5,16 4,16 8,14 0,18 2,15 1,15-3,11-2,10-3,4-9,6-10,8-11,3-15,8-18,-4-1,-5-31,-9-4,-17-11,-19-5,-24-1,-17-5,-18-2,-15-4,-9-4,-15-5,-13-2,-14 0,-9 1,-12 6,-8 4,-6 10,-6 10,-1 8,1 11,6 6,0 6,9 3,12 14</inkml:trace>
  <inkml:trace contextRef="#ctx0" brushRef="#br0" timeOffset="15.0001">15205 8316,'0'0,"0"0,0 0,157 27,-109-27,0-1,2 1,-1-1,-5 1,-5 10,-7 1,-9 4,-13 2,-10 4,-10 3,-9 1,-9-1,-5 2,1-5,3-4,6-2,9-5,6 1,8 1,16 5,7 2,5 2,8 1,3-1,-1 1,-3-2,-8-6,-12-4,-15-10,-19 14,-24-6,-22 5,-21 0,-11 4,3-4,8-3</inkml:trace>
  <inkml:trace contextRef="#ctx0" brushRef="#br0" timeOffset="16.0001">16645 7186,'0'0,"0"0,0 0,0 0,0 0,0 0,-1-116,0 104,1 0,11 0,-3-14,-8-3,10-6,-10-3,0-1,-16-5,8-3,-5-4,2-6,-1-3,-1-3,3-7,-5-2,-4-5,4-4,-5-4,-3-6,-6-6,-4-4,-11-3,4-1,0-1,-1 0,8-1,-6-1,0-4,-3-2,-7 0,-6 1,-2 1,1-2,-2 7,-3 1,0 4,-5 8,4 0,3 3,-3 1,3 1,-2 2,-1 4,-2 3,1 7,0 2,4 2,-1 4,0 4,-9 2,4 4,-3 1,2 6,4 2,-3 5,1 2,1 1,2 2,-2 1,2 6,-4 0,-1 5,5 2,1 4,3 2,1 5,-3 3,-5 8,2 1,0-1,4 1,5-1,5 14,3-14,5 13,4-13,4 11,5-11,3 8,4-8,4 1,3 7,4-8,9 0,0 0,0 0,0 0,0 0,0 0,0 0,13 0,3-10,1 10,1 0,0 0,-5 0,-1 9,-3 5,-2 4,-8 5,7 4,-8 2,0 5,1 0,-2 5,1 3,10 0,1 0,-1 0,0-1,-11-6,13-6,-11-8,1-9,0-12,0 0,8 0,-7-14,0-9,-8-11,0-8,1-4,0-7,0-5,-3 2,-7 3,0 3,-4 8,4 3,1 5,5 5,12 1,-1 1,1 2,-1-1,21 2,0-1,10 1,7 1,6-4,0 0,8-2,6-1,13-2,3 3,1 1,-15 0,-14 0</inkml:trace>
  <inkml:trace contextRef="#ctx0" brushRef="#br0" timeOffset="17.0001">14146 6122,'0'0,"0"0,0-84,0 26,0-2,0-5,12-4,-11-2</inkml:trace>
  <inkml:trace contextRef="#ctx0" brushRef="#br0" timeOffset="18.0001">13472 3862,'0'0,"0"0,0 0,0 0,-113-85,86 66,5 2,7-2,-3 3,4-1,0 0,1 3,2 0,4 6,-3-2,-2 1</inkml:trace>
  <inkml:trace contextRef="#ctx0" brushRef="#br0" timeOffset="19.0001">14011 5744,'0'0,"0"0,0 0,0 0,0 0,0 0,0 0,0 0,-1-95,1 51,0-4,1-3,-1-3,-6 0,6-1,1-3,0-2,0-1,-1-2,0-4,-8-1,0-2,-2-2,-2 2,-6 0,-1 1,-4-1,-3 1,2 1,-3 2,-5 2,4 0,-6 7,5 2,-3 0,3 9,4 5,4 7,7 7,1 3,4 3,-3 1,3 4,-1 3,3 13,-1-10,-4 10,-5 0,-5 0,-4 11,-2-2,3-9,-3 14,8-6,1 3,3 6,6 8,-1 7,-2 1,2-3,-1-6,3-4,9-6,-8-6,8-8,0 0,0 0,-11 0,11 0,0-15,1-7,1-16,8-11,6-9,6-3,0 2,3 10,-9 11,-5 17,-11 9,12 12,1 0,9 0,12 0,7 7,7 4,6 4,0-1,3 2,-7-4,-6-1,-8-4,-10-7</inkml:trace>
  <inkml:trace contextRef="#ctx0" brushRef="#br0" timeOffset="20.0001">11697 4887,'0'0,"0"0,0 0,0 0,0 0,0 0,-86-80,74 80,3 0,9 0,-8 4,7-2,1-2,0 0,0 0,0 8,-8 5,-7 9,-9 8,-10 6,-2 6,-3 3,-2 3,1-1,0 3,-1 2,1 7,1 1,-8 6,4 7,-3 4,2 6,7 4,4 0,7 3,6 1,3 4,-2 1,3 4,3-1,11 2,0 3,1-5,24-1,3-3,5-1,4 0,3-2,-3 2,3 0,2 0,7-1,4-2,1-2,3-5,-1-4,2-6,-1-2,-3-4,-2 0,-7-1,-4-7,-8 1,-4-1,-7-3,-3-4,-5-7,-3-7,-1-5,-8-7,10-7,-10-7,8-5,-8-8,0 0,0 0,0 0,-8 0,0-12,-3 0,-9-8,1-7,1-5,-2-1,-5-6,-5 4,0 5,-4-1,2 6,-3 3,-4 1,1 1,3 6,1 3,4 2,6 9,12-11,12 11,-7 0,7 0,0 0,9 0,-1 24,9 2,4 13,6 4,6-5,6 1,8-5,-4-8,2 0,-5-9,-6-6,5-11,5 0,9-18,9-18,11-14,5-15,-2-15</inkml:trace>
  <inkml:trace contextRef="#ctx0" brushRef="#br0" timeOffset="21.0001">2418 9644,'0'0,"0"0,0 0,0 0,0 0,0 0,-149-5,138 5,-2 0,2 0,-13 11,-3-4,-3 4,1 2,-3 5,-4 7,2 5,-2 11,2 6,5 5,2 7,6-2,9 3,11 5,14 0,13 4,11 4,13-4,10-3,11-5,10-11,9-8,9-9,3-10,2-10,-3-14,1-10,-8-14,-5-9,-11-12,-14-13,-13-8,-14-5,-15-8,-9-2,-13-3,-18-1,-12 3,-14-2,-16 7,-10 6,-16 10,-8 10,-7 7,-7 11,4 10,4 9,9 15,13 0,13 27,17 3</inkml:trace>
  <inkml:trace contextRef="#ctx0" brushRef="#br0" timeOffset="22.0001">2347 9716,'0'0,"0"0,0 0,0 0,50 102,-51-77,1-1,9 5,-11 29,1 10,10 5,-10 1,-2-4,2-5,12-12</inkml:trace>
  <inkml:trace contextRef="#ctx0" brushRef="#br0" timeOffset="23.0001">2942 10533,'0'0,"0"0,0 0,0 0,0 0,0 0,0 0,0 0,0 0,0 0,67 108,-28-65,7 4,9 5,4 2,6 6,3 2,1 4,3 2,1 4,5 0,-2 2,1-2,-2 2,-4-6,-4-4,-8-8,-7-6,-8-4,-3-8,-6-6,-6-7,-4-6,-6-5,-10-6,-9-8,0 0,0 0,1-9,-13-4,1-6,-5-3,0-3,-2 0,-2 1,0 2,-5 5,-1 1,-7 3,-6 5,-5 9,-12-1,-3 8,-6 8,0 6,0 3,8 9,9 3,10 3,14 3,12 5,11 8,27 5,13 7,16 1,17-4,17 3,4-5,7-4,6-2,-3-12,0-5,1-10,-5-19,1-11,-9-16,-9-18,-10-16,-13-12,-10-11,-13-10,-14-2,-19-4,-2 1,-19 2,-9 0,-14 5,-10 4,-13 6,-11 7,-12 12,-6 7,0 10,5 13,9 7,13 15,17 2,15 8</inkml:trace>
  <inkml:trace contextRef="#ctx0" brushRef="#br0" timeOffset="24.0001">4192 11836,'0'0,"0"0,0 0,0 0,0 0,0 0,0 0,0 0,0 0,0 0,0 0,168-10,-125 22,-5 7,-8 0,-8 5,-10 5,-13-1,0 0,-18 1,-6-3,-6-1,-5 1,2-3,5-4,9-5,10-5,10-2,13 0,12 3,12 2,10-2,4-2,2 0,-3-1,-6 2,-1-1,-8-8</inkml:trace>
  <inkml:trace contextRef="#ctx0" brushRef="#br0" timeOffset="25.0001">4776 12486,'0'0,"0"0,0 0,0 0,0 0,0 0,89 82,-76-68,3-2,13 13,7 6,3 5,5 6,5 3,6 6,5 3,7 2,4 5,3 2,1 1,3 1,-4-3,5 1,-5-2,-4 0,-2-2,-3-3,-4-4,-4-3,-3 0,-6-4,-5-5,-6-6,-5-7,-7-5,-3-5,-4-2,-8-5,-10-10,9 0,-9 0,0 0,0 0,-12 0,0-16,0 4,1 0,-3 1,-1-2,-4 3,-6-1,-8 11,-6 0,-9 0,-6 14,4 8,2 4,4 5,11 2,4 7,8 5,9-1,13 7,0 2,1 8,24 1,0 4,10 1,4-4,14-2,7-6,5-6,6-7,4-9,4-8,1-7,-2-8,-1-11,-2-12,-3-12,-1-14,-7-12,-4-12,-8-6,-11-4,-5 0,-10 1,-9 2,-11-1,-9 1,-11 0,-9-1,-9 0,-13 0,-11 8,-9 5,-12 9,-5 8,-7 11,2 10,1 9,5 13,6 5,13 5,12 5,12 4</inkml:trace>
  <inkml:trace contextRef="#ctx0" brushRef="#br0" timeOffset="26.0001">6393 14001,'0'0,"0"0,0 0,167-73,-139 64,6 10,2-2,-3 1,2 18,-5-4,-6 5,-10 1,-15-3,2-3,-1 1,-21-1,-2-2,-5 2,3-4,2-10,6 11,6-10,11-1,0 11,15 1,2 5,6 0,2 3,-1-1,-5-3,-6 2,-13-4,0 4,-9-3,-15 0,-13-2,-13-2,-5-5,-3-4,8 8,8-10,10 0,12 0,10 0,10-12,7 0,7 0</inkml:trace>
  <inkml:trace contextRef="#ctx0" brushRef="#br0" timeOffset="27.0001">2044 10520,'0'0,"0"0,0 0,0 0,0 0,0 0,0 0,0 0,0 0,0 0,0 0,15 13,-29 7,-2 6,-8 1,-3 1,-4 2,1 4,0-1,-2 0,0 1,3-2,-1 0,5 2,-4-4,2 1,-1 0,1 0,-2-2,1 0,0-2,-2-3,3 3,1-4,0 0,3-2,-1 0,-1 1,2 1,-1 0,1 0,1 2,0-1,2 0,1-2,0 0,3-1,-1-4,4 0,-2-1,3-3,-1 2,0-2,0 0,0 2,1-2,0-1,1-1,-1-1,0 0,3-1,-1 1,3-1,-1-9,8 10,-7-10,7 0,0 0,0 0,0 0,0 0,0 0,0 0,0 0,0 0,0 0,0 0,0 0,0 0,0 0,0 0,0 0,0 0,0 0,0 0,0 0,0 0,0 0,0 0,0 0,0 0,0 0,0 0,0 0,0 0,0 0,0 0,-10 0,1 10,-8 0,-4 1,-3 2,-3 3,-4-1,-1 4,-6 1,-3 3,-2 1,1-2,0 3,0 1,7-3,-1 0,8-2,4-2,-1-2,6 0,-2-3,0 3,0-2,2-1,4-2,4-2,11-10,-10 10,10-10,0 0,0 0,19-18,-1 2,11-6</inkml:trace>
  <inkml:trace contextRef="#ctx0" brushRef="#br0" timeOffset="28.0001">994 11532,'0'0,"0"0,0 0,0 0,21 16,1-1,0 6,3 9,-5 3,0 6,0 1,-1 3,2 3,3 3,5 2,0 3,4 0,0 4,5 3,0 5,3 0,0 5,-1 0,2 0,-1 0,0 0,0-2,-3-5,2 1,-4-6,-3-4,-2-8,-7-7,-3-7,-5-7,-3-6,-5-6,-8-6,0-8,0 0,0 0,0 0,0 0,0 0,-6 1,-4-14,-1 3,-2 0,-2-1,-3 2,-7 9,-2-11,-4 11,-6-8,-5 10,-7-11,-7 9,-6-7,-1 9,-3-13,-4 3,0-2,-4-1,-5 0,2 0,-7 1,-2 0,-2 1,0 11,3-11,4 10,12 0,11 0,12-1,11 2,9-2,9 0,5 0,2-9,10 9,-10 0,10 0,0 0,-9 0,9 0,-11 0,11 0,-14-8,14 8,-9 0,9 0,0 0,0 0,0 0,0 0,0-7,0 7,0-17,-9 3,9-1,-9 1,8-1,-12-2,5 2,-2-3,1 3,-1 0,1 2,0 2,9 0,-10-3,10-4,0 1,8-3,3-1,2-2,2-4,3 0,5-6,2-5,6-6,6-7,5-8,4-1,7-8,2-3,5-3</inkml:trace>
  <inkml:trace contextRef="#ctx0" brushRef="#br0" timeOffset="29.0001">864 11943,'0'0,"0"0,0 0,0 0,0 0,0 0,0 0,0 0,-27 93,14-69,-12 19,-2 14,-2 5,-1 3,1 0,4-8,5-11,5-17,14-13,1-16,1-13,19-15,5-16,5-13,8-1,-2 2,0 5,-4 10,-2 6,-4 11,-6 9,0 15,-4 0,2 14,-2 14,-2 11,-4 13,0 5,-1 5,1 3,1-8,1-7,-2-13,0-9,-10-14,9-14,-9 0,0-14,0-15,-17-9</inkml:trace>
  <inkml:trace contextRef="#ctx0" brushRef="#br0" timeOffset="30.0001">758 12274,'13'7,"9"2,2-10,23 20,11-9,2-3,4-7,0 10,1-12,-3 2</inkml:trace>
  <inkml:trace contextRef="#ctx0" brushRef="#br0" timeOffset="31.0001">3866 12304,'0'0,"0"0,0 0,0 0,0 0,0 0,0 0,0 0,0 0,0 0,0 0,-37 53,37-53,0 17,-8-6,7 1,1 4,-9 0,7 4,-11 3,3 3,0 4,2 5,-5 1,0 4,-2 2,1 3,-4 2,4 2,-2-1,2 2,-2-3,1 1,-1-5,-3 3,3 1,-3 0,0-2,1 0,1-3,1-1,1-3,4-5,-2-3,6-3,8-3,-13-4,12-2,-9-2,10 0,-13 0,6 2,7-1,-13-2,13-1,-9-3,9 0,-9 1,9 2,-12 3,12-2,-14-1,14-2,-1-2,-7-10,8 13,-1-13,0 10,0-10,0 0,0 0,0 7,0-7,-8 0,8 0,0 0,0 0,0 0,0 0,-8 0,-2-6,-5 4,0 2,2-6,0 6,2 0,-1 0,-1 8,-2-1,-2 3,-5 1,-1 2,-2 3,-5 0,1 1,-1 0,-3 1,1 0,-3 4,-2 4,-4 4,-3 2,-4 3,-2 2,0 1,0 1,4 0,2-2,1-2,3-2,2 2,0-3,0 0,4-4,-1-2,3 0,5-6,4-2,4-3,7-3,3-5,9-7,-11 11,11-11,0 0,0 0,0 0,9 8,0-8,3 0,3 12,3-12,4-1,5 1,8 0,5 13,3-13,5 15,6-2,3 3,9 7,13 4,6 1,9 0,9 2,5-4,2 3,2 3,-4 3,-2 1,-7-1,-1-2,-9-5,-7-3,-13-8,-8 0,-10-11,-12-4,-11 8,-8-10,-9 0,-11 0,10 8,-10-8,0 0,0 0,0 0,0 0,-10-12,10 12,-17-18,0-1,-1-6,-3-12,-1-3,0-7,-3-6,0-3,-1 2,-5-5,1-1,-3-2,1-2,1-7,3 0,3-6,5-4,3 1,0 1,1 2,-3 7,-5 3,-2 6,-1 9,-7 3,5 7,-2 1,4 4,2 6,4 2,0 1,6 6,7 2</inkml:trace>
  <inkml:trace contextRef="#ctx0" brushRef="#br0" timeOffset="32.0001">3142 13901,'0'0,"0"0,0 0,0 0,0 0,0 0,0 0,0 0,-30 86,30-72,-10 3,3 16,8 1,-11 2,12 5,-1-2,0 0,-9-6,9-4,0-5,-1-8,1-3,-1-13,0 0,0 7,0-7,0 0,-9-17,9-6,-10-10,9-11,0-3,7 0,7 0,6 5,4 7,-2 4,5 7,2 6,1 6,2 5,-1 8,-4-1,-3 12,-3 3,-3 4,-4 1,-5 1,-7-3,-1-5,1-2,-11-3,1-8,-8 12,-5-11,-2 11,-2-3,0-9,6 10,8-10,12 0,-10 1,10-1,0 0,8-1,3 1,7 10,6-10,5 21,0 0,-1 4,-1 5,-7-3,-3 2,-3 1,-4-3,-10-5,1-4,-1-6,-15 1,-4 1,-9-2,-7 2,-2-3,-4-11,-1 13,-4-14,-1 1,0 0,-1 0,0-12,8-4,6-5,12-7,10-4,11-1,23 0,8-1,5 7</inkml:trace>
  <inkml:trace contextRef="#ctx0" brushRef="#br0" timeOffset="33.0001">6093 14567,'0'0,"0"0,0 0,0 0,0 0,0 0,0 0,0 0,0 0,0 0,0 0,-21 12,21-12,0 0,0 8,-9-8,10 13,-17-1,5 5,-6 3,2 3,-3 2,2 1,-2 3,1-1,1 2,-3 4,0 0,-3 4,-2 2,1 4,0-3,0 4,-1-4,1-2,1-1,3-2,-1 2,3-3,-1 1,0-3,-1-3,1 1,1-3,4-5,0 0,4-3,-1-2,-1 1,3 0,-1-4,1 3,-1-1,-3-1,0 0,2 2,-2-1,3 0,-1 3,2-4,0 1,1-1,1-4,6 0,-14 1,14-2,-10 0,10-11,0 10,0-10,0 0,0 0,0 0,-8 0,8 0,0 0,0 0,0 0,0 0,0 0,0 0,0 0,0 0,0 0,0 7,-10 2,2 6,-3 5,-2 2,-3 4,-4 1,1 0,0 0,1 0,0-1,-3 0,-3 2,0 0,-5 5,-5-1,-2-1,-2-1,0-5,-1 1,2-2,-3 0,-3 4,1-3,-2 3,-2 1,2 0,-3 4,6 1,1-4,5 0,4-2,6-5,5-2,2-3,2 0,0-5,2-1,6-2,-1-3,9-7,-10 11,10-11,0 0,0 0,0 0,10 11,-1-11,4 13,1-13,8 10,3-10,4 9,3-9,4 0,3 1,7 10,6-10,1 11,4-4,5-9,1 18,6-10,5 2,2-2,6-8,4 17,0-8,3-2,0 3,3-10,-1 10,0-9,-6-1,-6 0,-4 9,-8-10,-7 2,-6 0,-9 0,-4-1,-8 1,-8 0,-7 9,-5-9,-13 0,8 0,-8-14,-10 1,-3-1,-4-5,-5-1,0-1,-6-5,0 0,-3-4,-3-2,-2-1,-3-2,-2-4,1-1,-3-2,1 0,-2-4,0-1,1 0,0-2,2-3,1 0,3-2,-3-5,3-3,0-3,-2-2,7 1,2 2,4-2,5 8,3 2,2 3,16 8</inkml:trace>
  <inkml:trace contextRef="#ctx0" brushRef="#br0" timeOffset="34.0001">5380 16106,'0'0,"0"0,0 0,0 0,0 0,0 0,0 0,0 0,0 0,0 0,0 0,65 24,-65-24,0 0,0 0,-10 0,10-8,-15 8,7 0,-1 0,-5-8,-2 8,-5 0,-6 19,-1-2,-2 6,-2 4,1 2,5 3,2 1,5 1,4 3,6 3,10 6,1 2,0 1,25 3,0-5,8-4,6-4,5-12,1-8,3-8,-1-11,-4 0,-5-17,-7 1,-5-4,-5 1</inkml:trace>
  <inkml:trace contextRef="#ctx0" brushRef="#br0" timeOffset="35.0001">6971 14639,'0'0,"0"0,0 0,0 0,0 0,0 0,0 0,0 0,0 0,0 0,0 0,30-6,-22 24,5-2,4 1,4 4,4 3,2-1,3 5,2 0,2 5,1 3,4 2,2 2,3 1,2-1,3 4,0-4,-2 3,0-2,-3 4,2-5,-1 2,0 2,1 3,-1 4,0-5,-4-1,-4-6,-3-5,-5-5,-5-4,-5-5,-2-2,-3-2,1-3,-2 1,1-1,-1 0,0-3,-1 1,1-1,-2-1,-1 1,-1-3,-9-7,8 8,-8-8,0 0,0 0,0 0,0 0,0 0,0 0,-9 8,9 2,-13 3,5 0,9 1,-18 1,11 7,-2 2,2 5,-2 2,-1 0,1 5,-4 4,3 0,-4 5,-1-3,2 4,-6-1,2-2,-1 2,0 0,0-1,-1-1,2 1,-2-3,0 0,1 0,1-2,6-3,-1-3,4 0,0-7,7-1,-11-5,11-6,1-1,-9-3,8-10,0 9,0-9,0 0,0 0,11 9,-11-9,15 0,-2 0,4 0,9 0,3-1,3 1,7-1,0-10,7 11,3-11,5 10,6-13,0 5,5-2,1 0,-1 4,2 7,-4-9,1 8,2-10,-1 11,-3-13,-2 11,-2 2,-5-11,-1 10,-5-7,-4 7,1-7,-4 8,-3-8,-1 8,-2 0,0-9,-6 8,-4 1,-2-7,-7 7,-7 0,-8 0,0-9,0 9,0-13,-11 1,1 1,-3-4,-2 3,0-3,-3-1,1 0,-8-3,1-1,-5-3,-2-2,-3-3,-4-4,1 0,-5-4,1 1,-4-1,-4-2,-3 2,-2-2,-3-1,-4 1,-1 1,-3-2,4 3,-1 0,2 0,2 2,4 1,3 1,7 1,3 2,4 1,5 4,6 1,4 3,6 4,0 2,9 2,7 12,0-10,9 10,6 9</inkml:trace>
  <inkml:trace contextRef="#ctx0" brushRef="#br0" timeOffset="36.0001">8339 16152,'0'0,"0"0,0 0,0 0,0 0,0 0,0 0,0 0,0 9,1 3,-1 5,1 6,0 8,0 1,-8 4,7 4,1-3,1 3,-1 2,0 2,-1 1,9-1,-7-1,12-4,-5-3,-8-6,10-3,-11-6,1-6,-1-4,10-11,-10 10,0-10,0 0,0 0,0 0,0 0,0 0,0 0,0 0,0-10,0 10,0 0,0 0,0 0,0 0,0 0,15-7,1 6,1 1,7-10,3 10,6-10,3 9,1 1,3 0,0-9,0 9,-1-8,1 0,-7-1,-1-3,-3-1,-5-3,-3 1,-6-5,-2 0,-16-6,2 1,1-5,-17-2,-3-3,-6-1,-8 1,-3 0,-4 5,-2 4,-6 1,3 6,-3 3,1 5,4 11,-1 1,10-1,7 0,9 10,10-10,9 0,13 0,11 0,8 0</inkml:trace>
  <inkml:trace contextRef="#ctx0" brushRef="#br0" timeOffset="37.0001">2933 11086,'0'0,"0"0,0 0,0 0,0 0,0 0,-101 84,72-74,2-10,-1 1</inkml:trace>
  <inkml:trace contextRef="#ctx0" brushRef="#br0" timeOffset="38.0001">2905 11139,'0'0,"0"0,0 0,0 0,0 0,0 0,0 0,0 0,0 0,0 0,0 0,-153 0,132 2,0-2,-2 0,-3 9,-3-9,0 1,0 5,-2-6,1 0,-2 1,-4-1,3-12,-5 2,2 0,-1 0,1 2,2 0,2 8,2-11,0 11,4 0,1 0,4 0,4 10,2-10,2 0,4 1,9-1,-12 0,12 0,-11 0,11 0,-8-10,8 10,0 0,0 0,0 0,0 0,0-7,9 5,2-5,1 7,2-9,0 9,1 0,0-9,0 9,0 0,2-9,2 9,0 0,3 0,4 0,-1 0,3-2,2 12,-1-10,0 0,2 0,-2 0,2 0,-1 0,1-1,-1 1,1 0,-2 0,2 0,-1 0,-2 0,-3 0,-2-2,-5 2,0 0,0-7,-3 7,-3 0,-1 0,-1 0,-2 0,5 0,1 0,0 10,6-10,-2 12,0-12,-2 11,-6-11,-10 0,10-1,-10 10,0-9,9 0,-9 8,8-8,-8 9,16-9,-4 0,6 0</inkml:trace>
  <inkml:trace contextRef="#ctx0" brushRef="#br0" timeOffset="39.0001">2468 10985,'0'0,"0"0,0 0,0 0,0 0,0 0,0 0,0 0,0 0,0 0,0 0,68-16,-57 16,-3 0,-8 0,10 0,-10 0,0 0,0 0,-9 0,9 7,-16-7,5 9,-1-9,-3 11,-1-11,-2 12,-5-12,3 13,-2-13,-6 13,1-13,0 8,-1-8,-1 10,-5 0,0 1,2 1,0-1,8-1,-3-1,1 2,-1-2,-3 2,0-1,2 1,1-1,1-2,1-8,0 12,-2-11,3 11,6-12,5 0,13 0,15 0,11-15,11-2,-4 4,1-2,-3 4,-5 1,0 1,0 2,2-2,-3 1,4 0,0 0,4-1,2-2,1 2,0-1,-6 10,2-10,-2 10,3-9,-3 9,-2-10,0 10,-4-9,3 9,-1-8,-1 8,-4-8,-3 8,-3-12,-4 12,0-8,4 8,4 0,1 7,5-7,-3 0</inkml:trace>
  <inkml:trace contextRef="#ctx0" brushRef="#br0" timeOffset="40.0001">5141 11054,'0'0,"0"0,0 0,17 82,-1-52,35 35,-36-50,2 1,2 0,20 13,4 2,4 1,6 6,3 2,7 5,4 4,4 6,5 4,0-1,3 5,3 1,-1-1,7 9,2 4,3 4,9 4,1 7,5 3,6 2,-2 5,1 3,2 0,4 4,2 4,5-1,2 9,10 2,3 2,3 7,-4-4,-3 1,-5 0,-2-2,-6 6,-2 2,2 7,2 6,1 5,1 5,-7-5,-1 3,-7-7,-9-8,-7-10,-14-14,-14-9,-10-9,-8-10,-3-7,0-19</inkml:trace>
  <inkml:trace contextRef="#ctx0" brushRef="#br0" timeOffset="41.0001">1386 9704,'0'0,"0"0,0 0,0 0,-37 119,36-102,-6 0,-2 4,-8 19,-6 10,-5 2,-4 7,1 4,-4-2,-2 1,-2 2,-7-2,-1 3,-5 6,-4 0,1 2,1 4,3-4,4-5,6-2,2 0,1-6,2-3,6-3,2-4,4-4,5-6,1-4,3-3,1-4,2-4,0-3,1-4,2-2,9-3,-14-1,14-3,-11 0,11-2,-10-7,10 8,0-8,0 0,0 0,17-17</inkml:trace>
  <inkml:trace contextRef="#ctx0" brushRef="#br0" timeOffset="42.0001">2792 10520,'0'0,"0"0,0 0,0 0,0 0,0 0,0 0,0 0,0 0,0 0,0 0,15 44,-3-35,-1-9,-2 9,-1-9,3 9,3-1,8 4,4 2,1 4,0 2,2 3,-1 1,-2 1,-4-3,-3 2,0 0,-4 3,0 7,-2 3,2 6,-3 0,3 3,-2-1,1-1,-3 1,-2 1,1 0,-1 0,-3 0,-8 0,15 2,-14 4,6-2,-6 5,0 0,0 0,0 0,0 1,0-2,0 3,0-5,0 1,-11 0,11 2,-7 1,7-2,0 2,-9-2,9 0,-8 2,8-1,-8 1,8-1,-12-2,12 0,-8-3,3-1,7 0,-14-4,7 4,6-2,-11-1,12 3,-12-3,13 0,-13-2,13-3,-10 0,9-1,0 0,1 1,-1 0,7-8,-7-1,0-8,10-5,-10 0,9 1,-1 0,4 0,5 2,8-5,4-1,2-4,-2-2,-2-11,-6 1,-4-1,-6-17,-3-2,-10-3</inkml:trace>
  <inkml:trace contextRef="#ctx0" brushRef="#br0" timeOffset="43.0001">3286 10797,'0'0,"0"0,0 0,0 0,0 0,0 0,0 0,0 0,0 0,0 0,-6 83,-7-48,1 3,-1-8,5-8,8-8,-1-5,9-9,0 12,4-12,2 0,7 8,3-8,3 0,2-11,-1 11,-2 0,-9 0,-7 0,-11 14,1 3,-17 11,2-4,0-5,6-5,9-14,0 10,12-10,12 7,12-8,8 1,-1-15,-6 7,-13 7,-9 1,-6 0,-9 21,-1 3,1 7,-1-5,0-4,0-6,1-6,0-1,14-1,-1-8,8 10,5-10,-2-2,-7 13,-4-11,-3 17,1 0,1 3,2 4,7-2,5-4,7-8,2-10,-6-12</inkml:trace>
  <inkml:trace contextRef="#ctx0" brushRef="#br0" timeOffset="44.0001">3557 12224,'0'0,"0"0,0 0,0 0,0 0,0 0,0 0,0 0,0 0,0 0,0 0,129 33,-121-33,-8 0,8 13,-8-13,-1 9,11-9,-10 12,0-12,-1 14,1-5,-10-1,10 1,0 0,-8 2,8 1,-8 1,7 6,-10-1,11 0,-8 3,7 2,-9 3,9 1,-8 2,7 1,2 3,-10 1,10 0,-10 0,9-6,-7-7,8-7,0-6,0-8,-14 14,-1-14,-7 14,0-13,-1-1,3 0,0 0,5 0,-1-20,3 5,-1-3,-2-5,-4 2,-2-3,-1 0,1-2,1 3,4-3,5-3,3 1,0 0,0-5,0 3,0-3,0-2,2-3,8-3,-7-3,7-4,7-2,4-2,3-1,3-4,1 3,0-3,3 1,-1 0,3 2,1-4,2-3,4-4,2-5,-1-7,7 0,-1-3,4-2,-1-2,6-1,-1 1,3 1,-1-2,1-3,-3 3,2-1,-5 1,3 1,-7 0,0 4,-2-2,-5 2,2 0,-7 0,1 0,-6 3,-7 3,-2 4,-11 3,10 6,-11 4,0 3,-9 5,-4 4,-6 4,-6 4,-4 6,-7 2,-2 4,-5 4,0 1,-1 4,0 6,-4 10,-3 0,-2 0,-5 0,-4 19,4-3,0 3,6 2,0 1,6 5,1 0,1 4,1 3,-3 4,1 4,3 3,-4 0,2-1,4 0,-1-2,8-2,1-1,3-2,2-6,2-7,5-2,3-5,7-6,9-11,-9 11,9-11,0 0,0 0,0 0,0 0,0 0,0 0,0-8,0-3,0-1,0 1,-8 11</inkml:trace>
  <inkml:trace contextRef="#ctx0" brushRef="#br0" timeOffset="45.0001">2888 9668,'0'0,"0"0,0 0,0 0,0 0,0 0,0 0,0 0,0 0,0-8,10 8,-10-10,12 4,-12 6,12-15,-12 15,10-12,-10 12,8-13,-8 7,9-6,-8-3,15-4,-6-1,1 0,3 1,-2 0,1 0,-1 0,-4 1,0 1,-8 4,11 4,-11 9,1-10,-1 10,0 0,0 0,0 0,0 0,0 0,-1 14,1-4,-7 6,7-1,-9-2,9 3,-14 2,5 2,9 1,-13 3,13 4,-13-3,4-4,1-7,8-3,-8-4,7 1,1 1,13-2,0 2,6-9,8 11,15-10,13-11,14-3,6-3,-3 1,-6 2,-8 3</inkml:trace>
  <inkml:trace contextRef="#ctx0" brushRef="#br0" timeOffset="46.0001">10669 9471,'0'0,"0"0,0 0,-91 114,50-74,-66 76,85-81,4 0,4 8,-13 41,8 8,7 11,11 2,0 3,11-5,17-7,16-9,18-10,10-15,14-11,8-11,5-13,5-11,5-18,2-16,12-24,5-22,-3-23,-5-12,-19-6,-23 2,-16 1,-23 0,-13 0,-18-3,-6-2,-30 5,-14 2,-18 10,-20 9,-14 17,-11 19,-8 21,-1 15,5 17,5 14,15 9,11 11,15 5,20 3</inkml:trace>
  <inkml:trace contextRef="#ctx0" brushRef="#br0" timeOffset="47.0001">10823 9855,'0'0,"0"0,0 0,0 0,0 0,0 0,168-52,-131 52,-6 0,-6 15,-7 4,-17 3,-1 7,-18 5,-12 3,-9 3,0-3,7-10,13-7,19-8,0-5,28 2,9-9,9 6,4-6,-5 0,-3 1,-7-1,-8 0,-5 7,-9-7,-13 0</inkml:trace>
  <inkml:trace contextRef="#ctx0" brushRef="#br0" timeOffset="48.0001">10758 10872,'0'0,"0"0,0 0,0 0,0 0,0 0,0 0,0 0,0 0,0 0,0 0,-27 97,2-70,-6 6,-4 6,-6 5,-7 3,1 7,-1-1,3 4,4-5,2-2,6-3,3-5,4-5,5-6,6-6,7-8,6-6,2-11,0 8,0-8,0 0,0 0,0 0,0 0,0-11,2 2,-12-4,-3-3,-6 1,-3 0,-9 5,-8 10,-6 0,-7 22,-1 6,-3 6,6 4,3 1,8 5,10 4,8 4,12 3,10 7,25-1,9 3,17-3,13-7,11-8,9-11,8-8,7-9,4-7,-2-11,-2-1,-6-26,-8-13,-5-15,-16-14,-18-4,-20-2,-26 5,-12 7,-28 6,-14 6,-16 7,-10 7,-5 8,-5 5,1 3,3 8,10 6,15 6,12 1,22 8,15 4</inkml:trace>
  <inkml:trace contextRef="#ctx0" brushRef="#br0" timeOffset="49.0001">10280 11782,'0'0,"0"0,0 0,0 0,0 0,0 0,0 0,-52 97,52-76,0-2,-12 1,13 22,-2 3,-6 1,7 2,0-6,-1-8,9-12</inkml:trace>
  <inkml:trace contextRef="#ctx0" brushRef="#br0" timeOffset="50.0001">9980 12391,'0'0,"0"0,0 0,0 0,0 0,0 0,0 0,0 0,0 0,0 0,0 0,42-32,-42 32,-10 0,-2 17,-8-2,-1 7,-8 6,0 7,-7 2,-4 6,-3 0,-4 7,-2-2,0 0,1 2,1-2,0 0,-1-2,2 3,0-3,6-3,3-6,8-6,7-5,4-7,4-3,4-4,1-2,-3-2,3 1,1-2,8-7,-9 9,9-9,0 0,0 0,0 0,0 0,0 0,0 0,0 0,0 0,0 0,0 0,0 0,0 0,0 0,0 0,0 0,0 0,0 0,0 0,0 0,0 0,0 0,0 0,0 0,-10 0,3 12,-5-1,-7 4,-1 3,-3 3,-4 3,-2 2,-2 3,-3 3,-3 2,-3 6,-2 1,-2 1,5-5,5-7,8-7,11-10,9-5,6-8,0 0,0 0,0 0,0 0,0 0,0 0,0 0,0 0,0 0,0 0,11-10,0 0,1-3,4-3,5-2,6-4,2-2,3-4,2-2,-3 1,-2 0,2 1,-3 1,2-4,1-5,1-7,5-9,1-3,1 0,2 4,-3 9,-3 8,-2 11,-1 7,-1 5,-2 3,-2 8,-3 0,0 1,-3-1,-3 15,-2 2,2 5,-1 6,1 7,1 6,0 4,1 6,2 3,-2 3,1 4,3 2,0 3,0-2,0 2,-3-1,-2-5,0-4,1-4,-3-7,1-3,-5-5,1-4,-2-1,-5-6,-6-6,11-4,-12-7,0-9,0 0,0 0,-9 0,-7 0,-10 0,-7-8,-10-3,-9-2,-11-4,-10 0,-8 0,-9-2,-3 2,-2 4,-2 2,2 1,4 3,4-1,5-1,12 2,13 0,11-1,14 0,10-6,13-8,8-9</inkml:trace>
  <inkml:trace contextRef="#ctx0" brushRef="#br0" timeOffset="51.0001">9197 13334,'0'0,"0"0,0 0,0 0,0 0,0 0,0 0,0 0,0 0,0 0,0 0,-6 77,-20-44,1 7,1 8,0-5,5-3,4-9,5-8,10-8,-9-6,9-9,0 0,-1-14,20-9,-5-8,7-8,4-4,1-1,2 0,-2 5,-6 7,-1 9,-2 12,-1 11,4 15,-2 16,1 13,-3 10,-3 5,-6-2,-6-7,10-10,-10-12,-1-9,0-12,0-7,-11-23,-9-8,-10-13</inkml:trace>
  <inkml:trace contextRef="#ctx0" brushRef="#br0" timeOffset="52.0001">9150 13484,'21'9,"3"-9,4 11,30-2,6-9,2 0,-2-10,-6-6</inkml:trace>
  <inkml:trace contextRef="#ctx0" brushRef="#br0" timeOffset="53.0001">10460 12419,'0'0,"0"0,-52-37,65 51,2 6,11 4,5 3,6 8,4 2,1 5,4 5,0 5,-1-1,1 5,0 0,-1-2,-1 0,0-3,-3-2,2-1,-4-5,-3-4,-5-5,-3-6,-5-3,-3-3,-5-5,0-4,-6-3,-9-2,13-8,-13 8,0-8,0 0,0 0,0 0,0 0,0 0,0 0,0 0,0 0,0 0,0 0,0 0,0 0,-16 8,3 2,-6 6,-4 4,-2 7,-1 7,-4 2,2 7,0 5,-1 7,1 7,-1 7,-2 7,-2 7,-4 0,5-5,2-10,5-16,7-12,4-15,5-8,9-3,-12-2,12-3,1-1,-10-8,9 0,0 0,0 0,0 0,10 0,-11-8,17-3,-7-4,1-5,6-7,-2-8,2-8,1-6,3-7,3-1,3-9,6-1,0 0,1 0,4 2,-3 3,1 0,2 1,-4 0,3 4,-2 4,-1 8,-1 18,0 16,-1 10,-1 26,4 3,-4 6,0 0,1 4,0 1,3 1,6 6,7 6,3 4,7 6,-2 5,2 4,0 6,-5 2,-1 0,-6 1,-6-1,-1-4,-6-2,-3-10,-2-6,-7-8,-4-11,-16-6,0-4,-18-7,-6-3,-10-10,-6-8,-11-5,-6-12,-8-2,-8-5,-8-3,-6-1,-6 0,-5-1,-2 1,0 0,-4-1,0 4,3 1,4 7,10 0,11 5,15 6,18 6,15-11,17 3,11-10,25-6,13-10,13 2,8-2</inkml:trace>
  <inkml:trace contextRef="#ctx0" brushRef="#br0" timeOffset="54.0001">11311 13757,'0'0,"0"0,0 0,0 0,0 0,0 10,2 16,-2 15,-11 12,11 0,-9-10,10-8,-9-11,8-9,0-9,0-6,0 0,-9 0,9-12,-10-12,9-16,-9-15,10-12,10-7,5 4,8 4,7 11,8 13,1 13,4 15,1 14,-2 9,-8 13,-7 6,-11 4,-15 3,-1 0,-19-1,-11-3,0-8,1-5,3-4,7-14,6 10,13-10,0 0,9 0,17 0,13 14,15-4,0 8,-1 3,-8 2,-12 2,-10-3,-14 0,-17 1,-20 0,-22 0,-21-5,-11-5,-3-11,6-3,15 1,19-17,18-10,26-8,12-7,25-7</inkml:trace>
  <inkml:trace contextRef="#ctx0" brushRef="#br0" timeOffset="55.0001">11731 10588,'0'0,"0"0,0 0,0 0,0 0,0 0,0 0,154 85,-105-51,4 9,6 10,1 6,7 7,4 5,9 5,4 3,11 5,5 6,1 0,6 1,1-3,3 0,-1-7,-5 0,-4-8,-10-3,-9-9,-10-5,-9-7,-12-9,-16-11,-9-8,-10-9,-16-12,7 8,-7-8,-13-12,-3 2,-4-7,-2-2,-3-2,-3-3,-3-1,-2 0,-4 2,-7 2,-6 9,-11 14,-11 9,-1 14,-6 13,0 8,5 8,5 6,13 5,11 7,15 6,15 13,14 9,14 5,22 2,17 0,19-8,20-7,14-10,9-14,8-13,4-15,2-14,5-16,-4-25,-4-18,-9-24,-15-15,-14-10,-21-3,-16-1,-19-4,-20-6,-12-6,-38-6,-12-6,-22 0,-20 3,-15 10,-15 19,-1 16,2 20,11 18,17 10,13 10</inkml:trace>
  <inkml:trace contextRef="#ctx0" brushRef="#br0" timeOffset="56.0001">13452 12305,'0'0,"0"0,0 0,0 0,0 0,0 0,0 0,151-8,-125 8,1 0,28 10,3-2,-2 2,-3 0,-8 10,-10 1,-11 0,-11 2,-14-1,1-2,-24 4,-1-2,-7-2,-3-2,-1-5,-2 0,3-4,5-1,10-7,8 8,12-9,13 6,8 4,13 4,8 5,4 3,-3 2,-3 5,-7-1,-11 1,-11-1,-10-1,-29 2,-12-7,-16-4,-11-5,-2-13,6 13,11-12,17-1,16 0,19 0,12 0,14-13</inkml:trace>
  <inkml:trace contextRef="#ctx0" brushRef="#br0" timeOffset="57.0001">13555 13418,'0'0,"0"0,0 0,0 0,0 0,0 0,0 0,0 0,0 0,0 0,0 0,-55 14,55-14,0 0,0 15,8 2,-7 7,-1 7,1 3,-1 0,1 4,-13-2,0 2,-4 1,-2 0,-2 2,-3 1,-1-2,-2 1,1-3,-1 1,2 0,-1-3,0 4,-2-4,0 0,0-1,0-1,2-3,-1-1,4-4,2-1,0-4,6-5,1-3,4-4,9-1,-13-8,13 12,0-12,-6 0,6 0,0 0,0 0,0 0,0 0,0 0,0 0,0 0,0 0,0 0,0 0,0 0,0 0,0 0,0 0,0 0,0 0,0 0,0 0,0 0,0 0,0 0,0 0,0 0,0 0,0 0,0 0,0 0,0 0,0 0,0 0,0 0,0 8,0-8,-9 10,-1 3,-5 9,-5 9,-6 6,-6 5,0 0,-7 1,-1-1,2-3,1-2,2-2,2-1,-1 0,0 2,2-3,0 0,4-4,5-7,4-2,8-7,3-6,8-7,0 0,0 0,0 0,0 0,0 0,0 0,0 0,0 0,0 0,0 0,0 0,0 0,0 0,0 0,0 0,0 0,0 0,0 0,-10 0,10 0,0 0,0 0,0 0,0 0,0 0,0 0,0 0,0 0,0 0,0 0,15-9,-3-5,7-6,4-6,4-6,5-8,1-1,2-4,3-2,0-3,1-2,5-6,0-1,7-6,-1-3,3 4,-1 1,-2 11,-3 9,1 17,-6 14,-1 12,-2 13,-6 9,-1 10,-3 11,-1 11,2 9,-2 10,1 7,3 2,-4 3,5-2,-3-3,-3-6,3-8,-5-6,-1-11,-1-4,-4-6,1-4,-5-6,-2-6,-3-5,-9-7,-1-11,0 0,0 0,-24 0,-8-14,-12 0,-10-8,-9-1,-13-3,-14-3,-11 2,-10 2,-5 3,-8 7,4 4,3 3,10 10,12-10,15 8,15 1,15-1,18 1,13-1,19 0,16-17,15-1,14-9</inkml:trace>
  <inkml:trace contextRef="#ctx0" brushRef="#br0" timeOffset="58.0001">13089 14587,'0'0,"0"0,0 0,0 0,-31-22,12 32,-2 0,-4 3,-1 4,-1 2,1 5,4 4,9 4,14 2,-1 4,22-2,9 0,14-3,6-3,3-5,1-5,-4-8,-6-12,-6-9,-6-9,-5-12</inkml:trace>
  <inkml:trace contextRef="#ctx0" brushRef="#br0" timeOffset="59.0001">14087 13344,'0'0,"0"0,0 0,0 0,0 0,0 0,-34 91,49-39,1-32,-2-1,0 0,19 23,0 4,5 0,6 8,0 1,3 1,1 3,2 1,2-1,0 1,-2-3,-2-2,-2-4,-4-5,-2-6,-8-6,-7-7,-2-5,-7-6,-3-2,-2-5,-11-1,10-8,-10 0,0 0,0 0,0 0,0 0,0 0,0 0,0 0,0 0,0 0,0 0,0 0,0 0,0 0,0 0,0 0,0 0,-9 0,9 8,-12-8,4 11,0-2,0 3,-1 2,2 1,-1 4,-1 1,0 6,-1 3,2 2,0 4,1 2,7 3,-14 4,15 5,-15 3,7 1,-1 0,0 0,9-6,-14-5,14-3,-13 0,13-3,-12-1,11-1,-13-5,14-3,-17-3,16-5,-10-4,10 0,0-4,-9 0,9 0,0-2,-8-7,8 7,0-8,0 0,0-8,11-15,0-12,8-15,1-10</inkml:trace>
  <inkml:trace contextRef="#ctx0" brushRef="#br0" timeOffset="60.0001">14862 14351,'0'0,"10"6,-1-6,11 18,9-4,6 7,11 5,4 3,6 3,2 2,0 6,0 4,3 7,3 3,2 0,2 3,-1-4,4-2,-4-2,-2-3,-3-5,-7-2,-5-4,-6-7,-8-5,-8-6,-10-4,-10-13,-8 7,0-7,0 0,0 0,-18 0,0 0,-3 10,-3-2,-1 4,-3 1,-4 2,-1 8,-4 1,-1 7,1 2,-2 5,0-1,0-2,-2-4,1-3,-3-4,-3-3,-9-7,-10-2,-14-11,-8 10,-11-10,-2-1,1 1,4-1,6 10,6-10,13 0,13 1,16-1,20-21,21 4</inkml:trace>
  <inkml:trace contextRef="#ctx0" brushRef="#br0" timeOffset="61.0001">15016 14813,'0'0,"0"0,0 0,0 0,-23 47,22-9,2 8,-8 5,9-2,-16-4,6-2,8-4,-11-4,12-6,-1-7,0-6,0-6,0-10,0 11,0-11,0 0,0 0,0 0,0 0,0 0,0 0,0 0,0 0,0 0,10 0,6 0,7 0,11 7,5-7,6 0,2 0,-1 7,-1-8,-3 1,-4 0,-4 0,-8-19,-7-5,-3-13,-7-13,-8-7,-2-3,-25 2,1 4,-7 5,-8 5,-3 8,3 7,-2 5,5 7,1 10,6 7,4-8</inkml:trace>
  <inkml:trace contextRef="#ctx0" brushRef="#br0" timeOffset="62.0001">19684 7827,'0'0,"0"0,0 0,0 0,60 93,-46-42,-14-35,0 1,1 2,-1 20,1 9,1 9,-8 8,-3 6,0 5,0-3,-1-8,1-11,9-18,-7-11,9-7,15-6,2-1,10-3,10 0,6-8,11 11,6-2,4 1,2 2,-1 3,-5-1,-9 1,-8 0,-12-1,-8-4,-9-3,-6-7,-9-10,10-16</inkml:trace>
  <inkml:trace contextRef="#ctx0" brushRef="#br0" timeOffset="63.0001">20660 8039,'0'0,"0"0,0 0,0 0,0 0,62 128,-61-50,-9 9,9 4,-8-7,7-8,2-15,-4-12,1-11,18-8,2-6,13-3,9-7,12-16,7 1,11 1,9 0,8-10,3 9,0 1,-4 23,-12-1,-9 8,-14 0,-11 2,-7-4,-6-12,-8-16</inkml:trace>
  <inkml:trace contextRef="#ctx0" brushRef="#br0" timeOffset="64.0001">21080 9532,'0'0,"0"0,0 0,0 0,0 0,0 0,0 0,0 0,0 0,0 0,0 0,63 8,-62-12,-1 4,0 0,0 0,0 0,0 0,0-8,0 8,0 0,-6 0,6 0,-18-9,1 9,-7 0,-7 8,-3 3,-7 3,1 5,-2 5,-2 8,3 6,-1 6,5 7,8 5,8 3,20 7,13 2,24 1,17-5,20-4,13-12,12-10,5-12,5-14,-1-13,-3-7,-6-15,-12-13,-16-10,-15-12,-22-11,-22-10,-27-11,-23 0,-22 4,-18 9,-10 11,-2 14,-1 11,13 5,7 7</inkml:trace>
  <inkml:trace contextRef="#ctx0" brushRef="#br0" timeOffset="65.0001">21115 9707,'0'0,"0"0,0 0,0 0,0 0,0 0,0 0,0 0,0 0,0 0,0 0,-11-15,11 15,0-9,0 9,0 0,0 0,-10 0,10 0,-12 0,12 12,-10-12,9 13,1-13,0 13,0-13,0 11,-3-8,11-7,-8 4,15 0,-4-8,12 7,8 1,4 0,4 0,-1 14,-6-5,-4 1,-7 1,-9 3,-12-2,0 3,-1 1,-19-2,-1 3,-6-3,-1-1,4-1,7 1,16 0,1 3,20 2,14 1,11 0,5-1,-2-1,-11-3,-13-3,-11-1,-13 2,-33 3,-6 1,-15 1,-5-2,-1-2,7 0,11 0,9-3,14-2,19-8,-1 11,31-11</inkml:trace>
  <inkml:trace contextRef="#ctx0" brushRef="#br0" timeOffset="66.0001">20748 10342,'0'0,"0"0,0 0,0 0,28-36,-39 50,-5 6,-11 10,-13 11,-7 7,-8 7,-3 2,-3 3,2 1,1 4,2-1,2 0,-1 2,1-3,3-6,6-5,7-10,9-9,6-9,10-6,13-10,-11-8,11 0,0 0,0 0,0 0,10-14,-10 1,1-7,-12-1,-6 1,-16 9,-14 11,-16 16,-15 12,-5 15,-8 10,6 11,5 4,18 1,13 2,25 2,21-2,25-2,27-6,18-5,22-14,14-8,12-16,8-21,-3-7,2-26,-12-15,-19-16,-24-7,-26-2,-29 4,-24 9,-26 9,-27 10,-22 10,-23 10,-11 9,-6 14,6-2,13 1,20 1</inkml:trace>
  <inkml:trace contextRef="#ctx0" brushRef="#br0" timeOffset="67.0001">19482 11495,'0'0,"0"0,0 0,0 0,0 0,0 0,95-22,-64 22,0 13,-9 3,-8 7,-15 4,1 1,-12-2,-9 1,-3-6,-1-2,3-3,8-6,5-10,7 13,11-7,10 4,10 1,12 1,2-3,3-2,-3-7,-6 9,-9-9,-12-10</inkml:trace>
  <inkml:trace contextRef="#ctx0" brushRef="#br0" timeOffset="68.0001">19264 11873,'0'0,"0"0,0 0,0 0,0 0,0 0,0 0,0 0,0 0,0 0,0 0,-40 46,30-46,0-14,-1 14,0-13,-5 6,-1 0,-4 7,-2-13,2 12,4-8,1 9,4 0,3 0,9 0,0 0,-9 0,9 0,0 0,0 0,0 8,8-8,-7 11,-1-11,9 12,-9-3,-1 2,1 4,-1 3,-8 5,-5 5,-2 4,-6 4,-6 7,-6 5,-8 7,-8 11,-5 5,-5 5,-3 7,2-4,5-5,4-5,12-4,8-10,1-5,13-12,1-6,4-6,3-6,3-7,7-13,0 8,0-8,0 0,-8 0,8-14,0 2,-12-6,11-3,1 3,-12 2,3-1,-8 2,-6 0,-4 6,-12 9,-11 0,-8 19,-9 5,-3 12,4 3,3 5,12 1,10 1,15-1,11 4,16 4,19 6,12-1,17 0,13-8,15-9,9-9,7-12,4-9,1-12,-6-15,-6-5,-11-8,-13-13,-17-6,-12-11,-22-11,-12-7,-25-2,-11 3,-14 9,-11 12,-13 12,-10 11,-3 13,-3 12,4 8,10 9,9 6,14 6,13 3,13 5</inkml:trace>
  <inkml:trace contextRef="#ctx0" brushRef="#br0" timeOffset="69.0001">18010 13023,'0'0,"0"0,0 0,0 0,0 0,15 7,-25 29,0 10,-2 8,2-1,2-4,9-10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18T17:17:45.819"/>
    </inkml:context>
    <inkml:brush xml:id="br0">
      <inkml:brushProperty name="width" value="0.05292" units="cm"/>
      <inkml:brushProperty name="height" value="0.05292" units="cm"/>
      <inkml:brushProperty name="color" value="#FF0000"/>
    </inkml:brush>
  </inkml:definitions>
  <inkml:trace contextRef="#ctx0" brushRef="#br0">4495 5087,'0'0,"0"0,0 0,0 0,0 0,0 0,0 0,0 0,0 0,0 0,0 0,-85-91,52 81,-9 10,-6 1,-12 0,-4 13,-8 10,-6 7,-3 7,-2 6,4 6,5 6,6 9,7 10,3 16,5 14,6 9,12 4,17 0,16-9,39-8,16-7,17-7,16-7,14-14,13-13,12-15,12-14,6-17,6-8,0-20,1-6,-3-12,-6-10,-6-12,-16-7,-13-9,-16-5,-15-8,-12-4,-20-6,-8-4,-17 1,-16 3,-17 3,-13 8,-18 1,-15 6,-20 3,-22 10,-14 11,-14 14,-7 17,-8 13,2 16,4 0,6 19,11 8,12 10,22 7,22 2,23 2</inkml:trace>
  <inkml:trace contextRef="#ctx0" brushRef="#br0" timeOffset="1">5244 6465,'0'0,"0"0,0 0,0 0,0 0,0 0,0 0,0 0,0 0,141 105,-92-83,2 6,2 1,2 6,5 6,3 4,5 7,9 3,7-1,9 4,8-2,2 0,2-1,8 0,-6 1,1-1,-1 1,-8 1,-3-1,-3-1,-4-1,-8-4,-5-4,-7-4,-11-6,-9-6,-6-2,-6-6,-8-4,-5-4,-9-3,-4-11,-12 9,1-9,0 0,0 0,-17-9,-6 1,-10-1,-9 0,-8 9,-7-11,-4 10,-8 13,-3 0,-9 9,1 8,-8 10,3 10,4 11,6 12,13 8,11 11,16 10,21 8,13 2,37-4,21-3,21-6,29-10,27-18,20-14,13-19,8-13,2-11,-2-15,-10 2,-5-1,-15-22,-14-10,-14-15,-20-15,-22-9,-25-7,-25-6,-24-6,-26-4,-17-5,-21-1,-12 2,-11 3,-8 7,-7 7,-15 10,-8 15,-5 19,-5 17,-3 21,5 1,10 27,16 1,27 4,24-2</inkml:trace>
  <inkml:trace contextRef="#ctx0" brushRef="#br0" timeOffset="2">7383 8206,'0'0,"0"0,166 14,-101-4,3-1,-1 3,-1 8,-17-5,-6 3,-14-2,-11 3,-18 3,-2 2,-14 3,-14-2,-6-3,-4-1,2-2,5-4,7-2,11-2,15-1,11 3,19 6,15 3,11 1,4-1,-1-2,-12-2,-17 1,-17 1,-22 3,-23 4,-22 3,-19-3,-12-4,-3-1,6-4,9-6,14-12</inkml:trace>
  <inkml:trace contextRef="#ctx0" brushRef="#br0" timeOffset="3">6850 9155,'0'0,"0"0,0 0,0 0,0 0,0 0,0 0,0 0,0 0,0 0,0 0,27 51,-27-27,-11 6,-5 7,-8 5,-10 4,-5 7,-7 4,-5 4,-7 7,-2 1,-7 6,-3 4,-2 4,-5 5,5 1,2-2,4 2,7-4,4-3,2-1,5 0,4-7,3-5,2-9,3-11,8-8,8-7,3-7,6-5,-1-3,12-8,-12-1,12-10,0 0,0 0,0 0,0 0,0 0,0 0,0 0,-9 0,9 0,-10-11,10 11,-12-14,12 14,-10-9,10 9,0 0,-9-1,9 1,0 0,0 0,0 0,0 0,0 0,0 0,0 0,0 0,0 0,0 0,0 0,0 0,0 0,0 0,0 0,0 0,-8 0,0-8,-5 7,-6-7,-4 8,-5 0,-6-9,-4 10,-3-1,-6 10,-4-2,-9 3,-4 7,-9 2,-8 7,-2 11,-4 3,5 10,5 4,6 5,9 5,11 7,8 7,15 5,16 3,9 4,26 0,12 2,12-6,17-7,15-7,12-10,11-10,11-10,10-7,7-8,3-13,4-15,-3 1,-7-13,-1-9,-10-11,-7-5,-11-7,-11-7,-10-4,-13-5,-14-9,-17-4,-16-10,-13-6,-18-5,-15-2,-12 0,-14 6,-10 8,-9 9,-9 8,-7 11,-7 8,-4 10,-1 10,0 10,12 16,9 1,14 7</inkml:trace>
  <inkml:trace contextRef="#ctx0" brushRef="#br0" timeOffset="4">5064 11392,'0'0,"0"0,0 0,0 0,0 0,0 0,0 0,0 0,0 0,0 0,0 0,36 45,-36-45,0 0,0 0,12 0,4 0,5 0,9-9,5 9,5 0,5-10,1 10,1 1,-1-1,-7 12,-6 3,-10 6,-15 4,-9 8,-21 3,-12-1,-7 5,-13 0,2 3,1 0,7-4,19-4,23-3,1-1,43 2,14-6,17-1,18-3,4-7,1 0,-10-3,-11-5,-19-9,-23 1</inkml:trace>
  <inkml:trace contextRef="#ctx0" brushRef="#br0" timeOffset="5">4474 5500,'0'0,"0"0,0 0,0 0,0 0,0 0,0 0,0 0,0 0,0 0,0 0,53 38,-40-15,-15 12,2 8,-2 9,1 5,0 5,-1 1,1 4,-1-2,-10 0,11 1,0 0,0-5</inkml:trace>
  <inkml:trace contextRef="#ctx0" brushRef="#br0" timeOffset="6">4047 6588,'0'0,"0"0,0 0,0 0,0 0,0 0,0 0,0 0,0 0,0 0,0 0,-42 88,14-62,-7 10,-8 4,-10 5,-1 5,-6 3,-2 1,-1 1,-1 3,-4 5,-9 1,-3 7,-10 8,-6 5,-4 3,-4 8,3 1,0-6,11-9,19-18,16-15,11-12,8-7,4-4,2-3,9-4,6-6,6-12,9 12,0-12,0 0,0 0,0 0,0 0,0 0,-12-8,4 8,-8 1,-7 10,-4 3,-4 6,-1 3,-3 1,-1-2,-2 0,-1 1,-7 0,-6 3,-4 8,-8 5,-6 3,-3 8,-7 8,-12 4,-13 17,-8 7,-6 7,17-8,21-20,23-16,22-18,15-15,12-6,9-10,0 0,15 0,11 0,16-23,16-11,16-16,5-16,12-8,1-7,4-1,4 1,-1 2,5 3,1-1,4 4,2 1,-2 3,-2 7,-8 7,-7 13,-14 15,-11 13,-8 14,-10 25,-5 11,-4 15,-5 13,-4 12,-6 8,-6 9,-3 7,-4 6,1 9,4 3,8 1,6-1,4-4,5-4,0-7,-5-8,-2-10,-7-13,-4-11,-10-17,-5-16,-8-14,1-14,0 0,-12 0,-17-13,-17-8,-18-8,-14-6,-11-1,-5-2,-10 3,-3 1,-7-2,-5 2,-7 3,-8 6,-7 5,-4 8,1 1,8 10,9-7,15 7,13 1,8-14,19 6,13-6,19 1,16-4,15-4,9-5,32-4</inkml:trace>
  <inkml:trace contextRef="#ctx0" brushRef="#br0" timeOffset="7">2419 8500,'0'0,"0"0,0 0,0 0,0 0,-120 137,101-118,-3 1,-2 4,-26 22,-3 7,0 4,-3 3,2 0,4-5,5-14,13-12,11-12,21-17,0 0,11-17,11-12,9-11,9-10,2-8,8 3,3-1,5 5,0 4,-3 8,-3 9,-7 6,-4 8,-4 16,-8 0,-2 13,-2 13,-4 17,-6 9,-3 15,-15 9,13 3,-12-3,1-4,1-10,-1-8,0-12,-7-15,8-11,0-16,12-8,-12-14,10-12</inkml:trace>
  <inkml:trace contextRef="#ctx0" brushRef="#br0" timeOffset="8">2150 8900,'0'0,"0"0,0 0,0 0,0 0,249 83,-136-74</inkml:trace>
  <inkml:trace contextRef="#ctx0" brushRef="#br0" timeOffset="9">4229 12215,'0'0,"0"0,0 0,0 0,0 0,0 0,0 0,0 0,0 0,0 0,0 0,43 14,-43-14,0 0,0 0,8 0,-8 0,0 0,0 0,0 0,0 19,-15 5,-5 8,-8 10,-8 3,-11 3,-6 7,-5 4,-3 5,3 2,0 1,3-3,0-4,1-2,2 0,0-2,3-2,1-1,4-5,-1-6,7-3,4-7,8-7,9-9,5-6,12-10,0 0,-7 0,6 8,1-8,0 0,0 0,0 0,0 0,0 0,0 0,0 0,0 0,-11 12,11-12,-18 15,8-6,0-9,10 13,-9-13,9 0,0 0,0 8,0-8,0 0,0 0,0 0,0 0,0 0,0 0,0 0,0 0,0 0,0 0,0 0,0 0,0 0,0 0,0 0,0 0,0 0,-8 0,8 0,0 0,-15 0,6 13,-1-12,0 8,10-9,-9 0,8 8,1-8,0 0,0 0,0 0,0 0,0 0,0 0,-8 0,-2 10,-5-1,-8 5,-11 4,-4 7,-5 1,-2 4,-3 2,4 4,-5 5,-2 7,-7 5,-4 8,-5 9,-3 3,0 3,2-6,8-5,4-14,7-1,6-5,3-2,7-4,2-5,6-7,6-8,8-6,11-13,0 0,0 0,0 0,20-21,2 0,7-13,10-7,8-11,10-7,5-4,5-5,1-3,3-5,-1 0,2-1,0 3,2 2,-3 6,1 2,-7 7,-3 7,-5 6,-9 10,-5 8,-4 13,-4 12,3 1,-3 15,-2 12,1 16,-9 9,-1 14,-2 11,-2 11,0 12,5 5,0 9,2 7,2-7,1 6,1-5,4-7,5 2,-2-10,1-9,-1-12,-5-6,-3-14,-8-16,-5-11,-9-15,-8-17,1 9,-1-9,0 0,-16 0,-9-12,-9 0,-11-2,-6-6,-8-3,-7-2,-10-11,-9-3,-8 1,-6 0,-4-1,-5 3,0 7,-6 1,-3 3,-2-2,2 4,7 3,8 2,12 8,9-3,12 2,9 5,10 5,16-12,11 4,11-7,11-6,12-9,12-1,13 1</inkml:trace>
  <inkml:trace contextRef="#ctx0" brushRef="#br0" timeOffset="10">2819 13947,'0'0,"0"0,0 0,0 0,-1 14,-14 16,7 15,-3 14,1 4,12-5,-12-1,10-9,-8 1,9-4,-7-10,6-9,-8-11,8-15,0 0,-1-12,1-19,-2-16,1-14,17-10,0-2,9 2,2 1,5 4,5 9,2 7,2 12,1 10,-4 12,-6 16,-6 0,-6 23,-9 0,-10-1,0 4,-15 3,-11 2,-9 3,-2-3,1-5,-1-5,7-5,9-5,4-11,16 9,0-9,10 0,14 0,14 11,9 3,-2 4,-1 7,-7 3,-8 1,-7 1,-21 0,-1 2,-24 4,-14 2,-19-4,-10-3,-3-8,1-13,16-10,9 1,12-11,13-11,19-8,9-9,20-3,18-2</inkml:trace>
  <inkml:trace contextRef="#ctx0" brushRef="#br0" timeOffset="11">5471 12559,'0'0,"0"0,0 0,0 0,79 117,-55-81,48 63,-50-77,5 7,-2 0,24 28,2 3,-3-2,1 5,0 3,1-2,4 7,4-3,-1 0,5 5,-5-7,1 1,1 2,-4-1,3-3,-1 0,-2-7,-1-3,-8-5,-2-5,-7-8,-8-5,-5-5,-6-8,-8-9,-10-10,0 10,9-10,-9 0,0 0,0 0,0 0,0 0,0 0,0 0,0 0,0 0,0 0,-17 1,1 7,-6 1,-7 9,-4 7,-8 13,-4 9,-2 8,0 7,-8 6,-2 0,-1 5,-7 2,3 0,-1 3,-3-2,3-7,-1 1,6-6,5-6,4-2,8-5,8-8,5-8,12-13,7-9,10-3,-1-10,0 0,7-10,9-7,10-9,8-13,10-11,8-7,6-11,5-5,6-7,-1-2,-1-6,3 0,5-1,1-3,3 6,3 2,-3 8,-3 9,-8 12,-7 10,-12 13,-6 8,-7 12,-2 12,-5 0,-1 14,2 14,-2 14,-1 13,1 16,-2 15,0 14,-1 11,2 9,2 3,2 7,6 3,4 4,7-2,1-6,-2-10,-2-17,-6-13,-5-17,-3-16,-6-12,-6-16,-7-12,-12-16,8 8,-8-8,0 0,-8-8,-2-3,-2-3,-1-4,-1 1,3 2,3 2,8 4,-11 9,11 0,-1-8,1 8,0 0,0 0,0 0,0 0,0 0,0 0,0 0,0 0,0 0,-16 0,-2 0,-8-11,-9 2,-3-1,-6-3,-10 0,-6-2,-10-4,-11-1,-6-2,-9-3,-3 3,-4-6,-2 2,2 1,-4-4,0 3,-7-1,-3-2,-2 2,6-1,7 3,15 3,17-2,20 0,19-4,17-1,17-1,16-3,15 1,8 0</inkml:trace>
  <inkml:trace contextRef="#ctx0" brushRef="#br0" timeOffset="12">6893 14811,'0'0,"0"0,0 0,0 0,0 0,-173 14,131 2,0 3,0 9,7 7,9 8,15 4,13 6,23 2,14-1,12-5,8 0,3-6,5-7,-7-4,-5-15,-7-18,-8-6,-3-21,-11-8</inkml:trace>
  <inkml:trace contextRef="#ctx0" brushRef="#br0" timeOffset="13">8062 9395,'0'0,"0"0,0 0,0 0,0 0,0 0,0 0,0 0,0 0,0 0,0 0,56 27,-41-27,4 18,1 2,0 9,2 12,0 5,-2 6,2 5,3 7,1 6,2 5,-2 7,0 4,5 8,-2 2,4 4,4 3,1-2,2-1,4 2,2-2,-3-1,1-3,0-3,-3-8,0-4,-2-6,-4-5,1-4,2-1,1-5,-1-7,5-2,1-5,-4-8,-3 1,-6-9,-1-3,-4-2,-4-4,-1-2,-7-5,-4-4,-10-10,11 9,-11-9,0 0,0 0,0 0,0 0,0 0,0 0,0 0,0 0,0 0,0 0,-20 0,0 0,-6 13,-10 0,-6 5,-8 6,-4 8,-4 5,-7 6,1 6,-6 2,-1 9,-2-1,-1 6,-3 1,1-1,6 2,1-3,8-3,-1-1,-1 3,1 1,3-6,12-8,11-11,19-18,17-13,0-8,0 0,25 0,4 2,8-20,2-7,9-11,7-16,7-9,9-6,4-5,2-1,1-2,0 4,2-3,0-1,-1-1,4-1,-2 2,3-1,-5 8,-3 8,-8 11,-9 14,-8 17,-5 19,-4-1,0 11,0 7,-1 4,0 10,2 11,-1 11,2 17,-2 11,-2 13,1 10,-2 12,2 0,0 7,7 1,0-1,3 1,3-3,0-2,-3-9,-3-11,-6-11,-8-17,-5-11,-8-19,-10-15,-10-13,-1-14,-12 1,-15-1,-15 0,-16-10,-18-4,-7-6,-18-8,-6-5,-8-7,-9-5,-2-2,-6-2,-7-2,-2 3,-4 0,-1 7,0 2,5 10,5 2,7 7,14 4,6 1,14 7,15 7,21-12,21 14,24-19,22-2,21-6,19-8,15 0</inkml:trace>
  <inkml:trace contextRef="#ctx0" brushRef="#br0" timeOffset="14">9260 12560,'0'0,"0"0,0 0,0 0,118-19,-118 47,0 14,-12 12,-4 9,-6 7,-7 0,1-3,3-4,0-6,9-10,3-9,3-5,10-11,0-6,0-4,-1-5,1-7,0 14,12-14,-3 0,3-1,4 1,4 2,7-2,4-15,5 15,5-14,4 5,8 0,5 0,3-3,0-3,-4-4,-7-9,-4-8,-12-13,-8-5,-12-8,-13-2,-18-4,-13 1,-19 3,-10 7,-16 11,-10 15,-3 15,-3 16,5-1,8 24,9-8,13-1</inkml:trace>
  <inkml:trace contextRef="#ctx0" brushRef="#br0" timeOffset="15">11349 4082,'0'0,"0"0,0 0,0 0,0 0,0 0,-179 34,152-19,1 2,-24 20,1 12,-6 7,-1 11,-8 12,-4 8,-1 6,6 5,7 5,11 1,22 0,20-4,12-5,31-10,15-12,21-16,21-15,13-24,20-19,9-16,8-23,-6-13,-5-16,-20-10,-18-4,-19-3,-27-4,-18-2,-20-4,-10 0,-34 0,-10 5,-17 9,-16 13,-12 16,-13 14,-9 18,0 22,4 0,12 16,13 7,16-1</inkml:trace>
  <inkml:trace contextRef="#ctx0" brushRef="#br0" timeOffset="16">11165 4784,'-1'21,"-8"4,8 2,-9 26,8 1,-12 2,5-6,8-6,0-11</inkml:trace>
  <inkml:trace contextRef="#ctx0" brushRef="#br0" timeOffset="17">11425 5374,'0'0,"0"0,0 0,0 0,0 0,0 0,0 0,0 0,0 0,0 0,0 0,64 46,-29-13,2 3,2 1,5 5,5 5,0 3,6 3,2 5,5 1,4 3,-2-1,-2-2,-1-4,-5-2,-3-4,0 0,-6-4,-6-7,-5-2,-8-8,-4-2,-5-2,-7-5,-13 1,12-6,-11-1,0-2,0-11,0 11,0-11,0 0,0 0,0 0,0 0,0 0,0 0,0 0,0 0,-13 0,5-12,-3 4,-10-1,-9 9,-6 0,-8 0,-5 23,-5 8,-4 4,-2 12,0 11,2 5,5 13,4 5,14 5,12 5,22 0,11 0,24-4,20-5,23-6,18-10,20-8,16-14,12-14,10-15,1-17,2-21,-7-10,-9-10,-15-5,-10-5,-22-4,-18-9,-21-9,-23-7,-30-8,-17-3,-36 4,-33 5,-23 13,-16 11,-10 16,-1 12,-3 10,6 13,5 9,9 12,16 12,19 5,30 2,26-2</inkml:trace>
  <inkml:trace contextRef="#ctx0" brushRef="#br0" timeOffset="18">12705 6966,'0'0,"0"0,0 0,0 0,0 0,76 35,-27-35,2-2,-2 2,-5-1,-3 18,-9-2,-8 5,-14 4,-11 3,-21 2,-7 0,-8 0,1-4,4-4,10-9,12-2,10-10,13 15,10-5,5 2,6-1,0-2,-6 2,-8-2,-11 1,-9 4,-24 4,-10 3,-14 4,-6-5,0-1,3-5,7-7,10-6,8 0</inkml:trace>
  <inkml:trace contextRef="#ctx0" brushRef="#br0" timeOffset="19">12388 7691,'0'0,"0"0,0 0,0 0,-49 97,29-66,-6 4,-5 3,-2 4,-2 6,-5 0,-2 4,-3 4,-2 1,-1 2,-1 2,-1-2,5-4,0-3,0-1,4-6,0-2,6-6,9-8,5-7,8-6,4-7,9-9,0 10,-9-10,9 0,0 0,0 0,0 0,0 0,0 0,-10-10,10-1,-16-1,7-1,-4 3,0 0,-6 2,-4 9,-5-11,-11 10,-7 14,-8 5,-8 10,-7 6,1 6,1 4,2 2,14 2,5 1,11-1,9 1,12 4,13 1,13 4,14-2,11-4,14-3,11-8,11-10,10-5,5-11,6-17,6 1,0-10,0-11,-7-8,-8-5,-6-14,-8 0,-12-8,-8-6,-13-4,-10 0,-9 0,-19 1,1-1,-29 2,-11 8,-13 6,-11 10,-7 7,-12 9,-3 15,-9 9,-3 10,4 10,6 6,16 1,17 3,16 1,22 0</inkml:trace>
  <inkml:trace contextRef="#ctx0" brushRef="#br0" timeOffset="20">11312 8961,'0'0,"0"0,0 0,0 0,0 0,0 0,133 1,-96-2,-1 1,-8 9,-3-1,-7 6,-8 1,-10 7,-19 7,-8 6,-7 1,0 1,-1-5,9-6,10-7,16 0,0-3,17 1,17 1,13-5,12-1,4-1,4 3,-5-5</inkml:trace>
  <inkml:trace contextRef="#ctx0" brushRef="#br0" timeOffset="21">16296 4019,'0'0,"0"0,0 0,0 0,0 0,0 0,0 0,0 0,0 0,0 0,0 0,96-14,-96 14,0 0,0 0,0 0,0 0,-1 11,10 3,-10 6,0 9,-14 8,4 14,8 7,-12 12,4 6,1 9,-2 1,9-5,-6-10,7-15,1-13,-1-8,2-9,0-8,-2-10,2-8</inkml:trace>
  <inkml:trace contextRef="#ctx0" brushRef="#br0" timeOffset="22">16731 4079,'0'0,"0"0,0 0,0 0,0 0,0 0,0 0,-108-88,94 77,-2 1,-16-8,-3 2,-7 5,-6 11,-9 11,-5 13,-7 10,-6 11,10 7,-1 10,5 8,6 14,-3 16,9 13,7 10,19 1,20-6,23-17,21-20,29-17,17-18,13-19,8-18,4-19,0-22,0-23,-1-20,-8-14,-6-11,-9-7,-14-4,-21-2,-14-1,-37 3,-14 7,-25 11,-31 18,-11 17,-11 16,8 13,6 4,15-7</inkml:trace>
  <inkml:trace contextRef="#ctx0" brushRef="#br0" timeOffset="23">16570 3896,'0'0,"0"0,0 0,0 0,0 0,0 0,62-105,-28 48,6-14,4-3,0-7,4-5,3-6,-4-4,11-10,2-2,7-8,6-1,6 3,-1 7,-12 11,-2 10,-16 8,-5 5,-4 6,-5 6,-3 7,-14 10,-4 13,-13 13,0 18,0 0,17 0,-7 13,-11 8,-1 1,-21-6</inkml:trace>
  <inkml:trace contextRef="#ctx0" brushRef="#br0" timeOffset="24">18517 1392,'0'0,"0"0,0 0,0 0,0 0,76-90,-73 75,10-16,-29-112,6 129,-5 2,-9 2,-1 10,-47-30</inkml:trace>
  <inkml:trace contextRef="#ctx0" brushRef="#br0" timeOffset="25">18016 1132,'-41'21,"2"10,-7 3,2 7,1 4,4 5,5 2,-33 41,-16 57,30 8,41-13,66-28,-8-54,26-12,17-13,19-14,16-25,7 1,11-26,-2-15,-9-13,-16-14,-69 28,-2 0,-6-3,-1 2,45-41,-15-2,-15 3,-14 1,-14 6,-19 7,-32 11,-15 9,-22 12,-18 10,-13 6,-4 9,-226 2</inkml:trace>
  <inkml:trace contextRef="#ctx0" brushRef="#br0" timeOffset="26">17929 1603,'0'0,"0"0,17 0,-7 0,6-9,1 9,5-14,12 4,5-1,1 3,1 8,-3-10,-5 10,-8 14,-8 4,-8 4,-12 3,1 4,-11-1,-3 0,-2-3,3-6,0-1,5-4,9-3,1-2,15-9,8 9,9-9,2 10,3-10,2 13,-4-5,-5 3,1 9,-24 9,-29 8,-26 5,1-17,5-3,13-5,7-8,8-9,1-12</inkml:trace>
  <inkml:trace contextRef="#ctx0" brushRef="#br0" timeOffset="27">18516 2262,'0'0,"-1"13,12-1,-2 14,8 9,4 5,11 3,8 7,6 3,10 3,6 5,12 2,6 5,3 7,4 5,-4 0,-3 2,-6 1,-7 1,-10 0,-5 1,-5-3,-5-4,0-12,-2-10,-1-12,-2-13,-6-9,-9-9,-8-13,-13 11,-1-11,0 0,0 0,-14-17,-4 1,-14-2,-6 0,-8 4,-13 15,-6-1,-11 0,-7 23,-4 6,-2 12,5 10,1 7,5 9,3 11,9 6,8 8,5 5,13 6,9 5,11 0,17-6,11-8,14-10,9-7,17-2,6-4,20-4,14-8,7-9,18-11,13-12,7-15,3-14,-2-12,-11-6,-11-7,-5-3,-6-3,-1-8,-1-8,-7-7,-5-10,-12-11,-22-3,-13-7,-23 1,-14 1,-11 5,-18 6,-6 2,-12 1,-13 1,-10 0,-10 1,-10 4,2 6,-10 4,-3 8,4 10,-3 10,3 9,4 10,4 9,8-1,10 18,16-3,21 1,30-1</inkml:trace>
  <inkml:trace contextRef="#ctx0" brushRef="#br0" timeOffset="28">19324 4536,'0'0,"0"0,0 0,0 0,0 0,162-17,-105 8,-4 8,-4 1,-7 10,-8 2,-13 6,-7 6,-15 5,0 7,-24 8,-3 4,-15 3,-12 4,-5 3,2 0,4-5,21-15,20-13,27-11,34-4,30-11,31 15,11-5,3 9</inkml:trace>
  <inkml:trace contextRef="#ctx0" brushRef="#br0" timeOffset="29">16643 5073,'0'0,"0"0,0 0,0 0,0 0,0 0,0 0,0 0,0 0,0 0,147 95,-123-69,5 8,4 4,2 5,1 5,1 2,8 4,4 1,9 1,1 1,6 2,1-1,-2 1,1-1,4 0,-4-5,-2-1,-3-5,-9-3,-4-11,-6-4,-11-9,-11-5,-5-5,-14-10,11 11,-11-11,0 0,0 0,0 0,-11 0,-9-21,-10 2,-9-4,-12 1,-5 2,-9 10,-9 12,-7 19,-6 13,0 11,0 13,0 8,8 8,10 3,16 4,14-1,20 2,19 1,17 1,26-2,22-9,18-15,12-16,15-21,6-23,1-22,-3-13,-2-13,-10-3,-9 0,-10 2,-12 1,-13 4,-12-3,-15-2,-19-12,-12-12,-32-12,-20-2,-24 7,-18 18,-15 27,1 25,8 12,13 22,15-3,19-6,17-2</inkml:trace>
  <inkml:trace contextRef="#ctx0" brushRef="#br0" timeOffset="30">17406 6667,'0'0,"0"0,0 0,0 0,157-20,-102-2,1 4,-2 6,-8 12,-4 0,-13 0,-13 20,-15 5,-1 7,-32 6,-4 4,-5-1,-1-3,10-5,13-6,18-3,1 2,41-1,15-5,18-7,12-13,0-2</inkml:trace>
  <inkml:trace contextRef="#ctx0" brushRef="#br0" timeOffset="31">18590 2478,'0'0,"0"0,0 0,0 0,0 0,0 0,0 0,-99 98,56-75,6 2,12-4,24-2,8-5,30-14,19 8,22-8,20-20,4 10,3 0,-11 9,-13 1,-14 15,-14 8,-16 10,-21 6,-16 5,-31 6,-22 4,-23 7,-21 5,-13 5,-1 3,13-3,27-6,27-8,32-11,37-2,32-3,34-6,37-1,29-4,19 4,13 3,-14 5,-24 3,-44 0,-47 3,-40 1,-44 3,-32 8,-28 6,-22 8,-16 3,-8 7,-1 0,4 5,16-2,22-6,32-6,37-10,36-3,36-4,31 0,36-4,31-6,25 0,18-7,3 1,-8-1,-18 7,-34 7,-34 11,-31 11,-36 10</inkml:trace>
  <inkml:trace contextRef="#ctx0" brushRef="#br0" timeOffset="32">15730 3104,'0'0,"0"0,0 0,0-127,-48-78,50 172,-1 6,-7 3,9-21,-2 16,0 13,-1 16,16 0,1 20,9 6,12 7,0 9,4 3,9 8,-1 0,8 2,9 6,9 2,17 4,19-1,13 2,17 2,15 2,18 2,12 3,20 4,13 7,14 0,16 4,15-3,11 1,15-5,12-2,4-1,12 0,3-1,34 10,-13 6,-31 6,-38 6,-75-2,-43-3,-47-10,-44-26</inkml:trace>
  <inkml:trace contextRef="#ctx0" brushRef="#br0" timeOffset="33">15713 6500,'0'0,"0"0,0 0,45-109,-19 62,3-7,34-101,-42 120,3-3,6-4,33-43,10-12,17-20,9-16,14-19,16-18,20-17,19-18,21-10,18-9,20 0,9 2,12 10,5 9,2 9,7 9,11 7,1 16,8 10,1 18,-15 20,-3 14,-18 21,-9 16,-16 15,-15 21,-17 15,-30 12,-32-1,-42 1</inkml:trace>
  <inkml:trace contextRef="#ctx0" brushRef="#br0" timeOffset="34">11050 8592,'0'0,"0"0,0 0,0 0,0 0,0 0,0 0,0 0,0 0,0 0,0 0,28 30,-28-30,0 0,0 0,0 0,0 0,0 0,0 0,8 0,-7-12,-1-5,14-11,-5-9,5-6,3-4,1-6,2 0,-3 0,2 2,-3 3,0 0,2-5,-2-6,3-9,3-7,-1-5,4 4,2-2,-2 6,0 1,2-1,1 2,0-5,3-2,3 0,-2-1,-2-2,-2 6,-1-1,4 2,6 2,-2-3,3 1,1 0,-4 0,4 3,-5-1,-2 5,-2 3,-2 2,-6 0,2 2,-2 0,3 1,2 2,-1-1,0 3,-4 3,0 1,-1 4,1 1,0 0,-2-2,2 1,-2 1,0 2,-1 3,1 2,-2 5,-1 3,-5 1,-4 4,-8 5,15 3,-15 7,0 10,0-9,0 9,0 0,-22 0,1 0,-4 0,-1 19,-4 2,-2 3,-3 4,-3 2,-3 2,4-1,1 1,2-6,6-3,6-4,11-7,11-12,0 0,0 0,8 0,16-29,9-3,11-10,7-8,7-5,5-3,3 1,0 2,-6 5,-6 3,-4 4,-4 6,-7 5,-7 5,-4 6,-7 5,-8 3,-4 13,-9 0,0 0,0 0,8 13,-10 10,2 9,-1 7,-1 7,1 5,-1 4,10 0,1 1,5 1,10 0,8 2,11 4,5 1,9 1,5 6,3 6,-5 1</inkml:trace>
  <inkml:trace contextRef="#ctx0" brushRef="#br0" timeOffset="35">13077 3768,'0'0,"0"0,0 0,0 0,0 0,-4-104,-3 74,8 2,0 3,-8 4,7 4,1 0,16 4,-3 3,5 1,-4 0,1 0,-4 1,-12 8,11-12,-11 12,0-10,0 10</inkml:trace>
  <inkml:trace contextRef="#ctx0" brushRef="#br0" timeOffset="36">6971 9460,'0'0,"0"0,0 0,0 0,0 0,0 0,0 0,0 0,0 0,0 0,0 0,39 37,-40-16,1 10,-20 9,-4 8,-14 4,-8 5,-13 8,-1 3,-1 2,2-1,6-1,6-3,3-1,4 0,-4 1,2 2,-1 2,-2-3,5-1,3 0,5-4,4-4,2-5,1-5,2-5,0-4,0-7,2-10</inkml:trace>
  <inkml:trace contextRef="#ctx0" brushRef="#br0" timeOffset="37">5122 6874,'0'0,"0"0,0 0,0 0,0 0,0 0,0 0,0 0,67-101,-83 76,-1 5,0 6,4 0,-5-2,-37-34,46 50,-1-16,1 16,-4-20,4 11,9 9,0 0,0 0,0 0,0 0,8 0,4 13,5-1,7 4,3 3,4 0,5 3,4 2,6 3,5 3,8 5,4 0,3 3,2 4,4 1,-1 4,3 6,6 7,0-1,2 3,2 3,4 0,-3-1,5 3,-4-3,-3-4,-2-4,-7-6,-9-11,-7-18</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14T17:53:10.751"/>
    </inkml:context>
    <inkml:brush xml:id="br0">
      <inkml:brushProperty name="width" value="0.05292" units="cm"/>
      <inkml:brushProperty name="height" value="0.05292" units="cm"/>
      <inkml:brushProperty name="color" value="#FF0000"/>
    </inkml:brush>
  </inkml:definitions>
  <inkml:trace contextRef="#ctx0" brushRef="#br0">13840 1805,'0'0,"0"0,0 0,0 0,0 0,0 0,0 0,0 0,0 0,0 0,0 0,0 0,0 0,0 0,0 0,0 0,0 0,0 0,0 0,41 112,-41-112,0 0,0 0,-19 45,19-45,0 0,-2 26,2-26,-2 31,-2 5,-1 39,10 10,1 9,10 2,-2-3,1-11,-4-5,-5-4,-10 2,0 2,0 3,0-1,0-1,0-1,9-4,-9-5,13-9,-1-7,-1-8,3-10,3-5,-1-11,3-6,1-12,4 9,2-9,1 0,6-12,3 3,10-5,7-4,8-2,6-2,4 1,4 2,2 2,6 5,6 1,12 10,11-12,12 13,12-2,15 1,9 0,6 1,8-2,-4 17,7-10,-4 4,7-10,3 11,3-10,4-3,2 3,-1 0,7-2,1 1,6-2,5 3,-1 10,3-10,1 8,1-9,1-1,0 10,6-9,1 10,0-1,3 2,0 2,-3 2,-1 2,-11-1,-1-1,-6-2,3-2,0 1,3-1,1 1,-6 0,-16-1,-15 1,-26 0,-30-3,-25-10,-21 2</inkml:trace>
  <inkml:trace contextRef="#ctx0" brushRef="#br0" timeOffset="2157.2157">13752 1789,'0'0,"0"0,0 0,0 0,0 0,0 0,0 0,0 0,0 0,0 0,0 0,0 0,0 0,0 0,0 0,0 0,0 0,0 0,0 0,0 0,0 0,0 0,0 0,0 0,0 0,0 0,0 0,0 0,0 0,0 0,0 0,166-16,-166 16,0 0,20 0,-20 0,24-11,0 11,2-10,1 10,24-13,4 12,8-14,5 15,5-10,7 9,6-8,3 9,11-11,3 11,8-14,6 14,2-16,5 16,11-14,10 5,4 8,6-12,1 12,8-10,3 10,10-8,4 8,-3 1,12-1,2 1,8 0,3-2,2 2,5 0,-2-3,3 13,2-11,-1 17,3-4,-1-1,-1 0,1 1,1-1,-2 3,1-3,4 1,-1 0,-1 0,-7 0,-2-4,-5 0,-12-9,-9 12,-7-11,-11 0,-15-1,-8-13,-13 0,-13 0,-10-3,-12-1,-12-1,-8 1,-11 0,-8 4,-4 1,-5 3,-4 10,-2-15,-5 15,-4 0,-2 9,-5 2,-7 4,-4 3,-12 4,10 5,-11 5,0 23,-13 13,1 17,-2 18,12-27,-13 2,14 4,8 1,-8-5,20 2,-6-8,-14 1,16-2,-6-3,-10 3,1-5,0-3,-11-2,10 0,-13 0,5 3,0 2,0-3,-1-6,1-3,0-8,9-8,-11-4,14-9,-3-3,-6-2,8-2,0-3,-1-4,1-11,-8 9,8-9,0 0,0 0,0 0,0 0,0 9,0-9,-13 11,5-11,-4 14,-8-5,2-9,-5 14,-5-14,-8 13,-18-14,-13 2,-8-17</inkml:trace>
  <inkml:trace contextRef="#ctx0" brushRef="#br0" timeOffset="5188.5188">15680 1842,'0'0,"0"0,0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0,-4-9,4 9,0 0,0 0,0 0,0 0,0 0,0 0,0 0,0 0,0 0,0 0,0 0,-1 12,1-12,0 0,0 0,0 0,-3 23,3-23,0 0,0 0,-3 51,3-51,0 0,-8 104,8-104,-17 118,8 30,-3 23,2 10,10-5,9-18,7-23,-3-29,4-28,-4-26,-15-22,14-31,-11-13</inkml:trace>
  <inkml:trace contextRef="#ctx0" brushRef="#br0" timeOffset="5746.5746">17001 1655,'0'0,"0"0,0 0,0 0,0 0,0 0,0 0,0 0,0 0,0 0,0 0,0 0,0 0,0 0,0 0,0 0,0 0,0 0,0 0,0 0,0 0,0 0,0 0,0 0,0 0,0 0,0 0,0 0,0 0,0 0,0 0,0 0,0 0,0 0,0 0,0 0,0 0,0 0,0 0,0 0,0 0,0 0,0 0,160-59,-160 59,23 0,-5-2,37 33,-56-12,-1 6,20-2,-19 9,29 57,-11-7,-9 26,1 21,-18 28,7 11,-7-5,14-10,1-20,6-19,1-15,9-22,3-18,-4-24,0-24,-3-21</inkml:trace>
  <inkml:trace contextRef="#ctx0" brushRef="#br0" timeOffset="6266.6266">18671 1662,'0'0,"0"0,0 0,0 0,0 0,0 0,0 0,0 0,40 114,-40-114,23 81,37 47,-73-72,18-1,4 2,-3 63,5 12,-2 14,-4 10,1-3,5-4,-4-5,7-3,10-7,0-12,11-21,0-34,6-36</inkml:trace>
  <inkml:trace contextRef="#ctx0" brushRef="#br0" timeOffset="6794.6794">20422 1824,'0'0,"0"0,0 0,0 0,0 0,0 0,0 0,0 0,0 0,0 0,0 0,0 0,0 0,0 0,0 0,0 0,108-96,-108 96,0 0,13-13,-13 13,92-92,-92 92,0 0,-1 13,-1 4,12 7,1 43,4 58,1-3,-3 28,0 23,-5 23,-18 14,2 7,0-14,2-29,30-39,7-41,7-32,1-28,-6-14</inkml:trace>
  <inkml:trace contextRef="#ctx0" brushRef="#br0" timeOffset="10596.0595">14388 2401,'0'0,"0"0,0 0,0 0,0 0,0 0,0 0,0 0,0 0,0 0,0 0,0 0,0 0,0 0,0 0,0 0,0 0,0 0,0 0,0 0,0 0,0 0,0 0,0 0,0 0,0 0,0 0,0 0,0 0,0 0,0 0,0 0,0 0,0 0,0 0,0 0,0 0,0 0,0 0,0 0,0 0,0 0,0 0,0 0,0 0,0 0,0 0,0 0,0 0,0 0,0 0,0 0,0 0,0 0,0 0,0 0,0 0,0 0,0 0,0 0,0 0,0 0,0 0,0 0,0 0,0 0,0 0,0 0,0 0,0 0,0 0,0 0,0 0,0 0,0 0,0 0,0 0,0 0,0 0,0 0,0 0,0 0,0 0,0 0,-32 24,32-24,0 0,-25 70,25-70,-24 83,0 9,3 4,17-5,0-10,1-14,14-23,5-24,-3-20,2-13,-3-20</inkml:trace>
  <inkml:trace contextRef="#ctx0" brushRef="#br0" timeOffset="11031.103">14773 2448,'1'-11,"-1"11,0 0,0 0,0 0,0 0,0 0,0 0,0 0,-8 0,8 0,0 0,0 0,0 0,0 0,0 0,1-9,-1 9,0 0,0 0,0 0,0 0,-14 16,14-16,0 0,0 0,0 0,-13 32,13-32,0 0,0 0,-21 52,21-52,0 0,-25 65,25-65,-24 75,3 1,0-1,20-11,-3-11,15-15,18-13,11-13,12-13,4-22,5-19,-9-19,-7-21,-18-11,-21 1,-23 10,-24 24,-8 23,2 19,10 16,19 0,18 0,31 0</inkml:trace>
  <inkml:trace contextRef="#ctx0" brushRef="#br0" timeOffset="12152.2151">15943 2689,'0'0,"0"0,0 0,0 0,0 0,0 0,0 0,0 0,0 0,0 0,0 0,0 0,0 0,0 0,0 0,0 0,0 0,0 0,0 0,0 0,0 0,0 0,0 0,0 0,0 0,0 0,0 0,0 0,0 0,0 0,0 0,0 0,0 0,0 0,0 0,0 0,0 0,0 0,0 0,0 0,0 0,0 0,0 0,0 0,0 0,0 0,0 0,0 0,0 0,0 0,0 0,0 0,0 0,0 0,0 0,0 0,0 0,0 0,0 0,0 0,0 0,0 0,0 0,0 0,0 0,183 75,-137-75,-3 0,-7 0,-7-22,-2-6</inkml:trace>
  <inkml:trace contextRef="#ctx0" brushRef="#br0" timeOffset="12419.2418">16631 2386,'0'0,"0"0,0 0,0 0,0 0,0 0,0 0,0 0,5 139,-5-139,-5 80,0 15,0 10,-14-3,15-13,-8-18,10-26,19-24</inkml:trace>
  <inkml:trace contextRef="#ctx0" brushRef="#br0" timeOffset="13278.3277">17772 2396,'0'0,"0"0,0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0,-6-14,6 14,0 0,0 0,0 0,-2 23,2-23,0 0,0 0,-2 41,2-41,0 0,-15 62,15-62,-15 81,-3 12,1 5,-4 0,6-10,13-19,-1-20,22-28,0-21,3-35</inkml:trace>
  <inkml:trace contextRef="#ctx0" brushRef="#br0" timeOffset="14006.4005">18297 2401,'0'0,"0"0,0 0,0 0,0 0,0 0,0 0,0 0,0 0,0 0,0 0,0 0,0 0,0 0,0 0,0 0,0 0,0 0,0 0,0 0,0 0,0 0,0 0,0 0,0 0,0 0,0 0,0 0,0 0,0 0,0 0,0 0,0 0,0 0,0 0,0 0,0 0,0 0,0 0,0 0,0 0,0 0,0 0,0 0,0 0,0 0,0 0,0 0,0 0,0 0,0 0,0 0,0 0,0 0,0 0,0 0,0 0,0 0,-7 32,7-32,0 0,0 0,0 0,0 0,-46 15,46-15,0 0,0 0,-46 12,46-12,0 0,0 0,-39 13,39-13,0 0,-32 10,32-10,-21 0,8 12,1-12,1 17,-8 3,-7 11,-1 7,-1 0,6-4,8-12,13-8,-8-6,9-8,-1 14,12-14,8 0,7 0,12-10,7-8,5 2,1 4,-2 12,-3 0,-9 23,-5-1,-3 6,-5 5,0 2,-12-2,-13 1,-1 0,-26-2,-5-3,-9-2,-10-4,3-8,1-8,6-6,14-1,14-16,15-10</inkml:trace>
  <inkml:trace contextRef="#ctx0" brushRef="#br0" timeOffset="15207.5206">19394 2370,'0'0,"0"0,0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0,-30-27,30 27,0 0,0 0,0 0,0 0,0 0,25 13,-25-13,0 0,0 0,0 0,0 0,28 16,-28-16,0 0,0 0,0 0,36 16,-36-16,0 0,0 0,47 14,-47-14,0 0,52 11,-52-11,62-1,8 1,5 0,2-20,-3 9,-11-1,-17 12,-20 0,-13 0,-13 9,-1 11,0 5,0 8,-20 11,-8 9,-19 13,-14 11,-7 4,4-2,8-11,15-12,18-12,13-13,10-9,11-12</inkml:trace>
  <inkml:trace contextRef="#ctx0" brushRef="#br0" timeOffset="16230.6229">21795 2478,'0'0,"0"0,0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0,16-18,-16 18,0 0,0 0,51-14,-51 14,0 0,66-11,-66 11,85 0,7-1,3 15,-8 7,-18 6,-28 12,-16 2,-11-1,-15-4,0-5,-31 0,-27 1,-24 0,-1-3,11-4,19-1,22-2,33 2,7-2,23 0,12-2,5-2,7 2,-5 4,-6-1,-5 4,-18 6,-9 1,-29 8,-28-3,-28 1,-30 0,-24-3,-19 2,-11 0</inkml:trace>
  <inkml:trace contextRef="#ctx0" brushRef="#br0" timeOffset="30417.0414">19919 15029,'0'0,"0"0,0 0,0 0,0 0,0 0,0 0,0 0,0 0,0 0,0 0,0 0,0 0,0 0,0 0,0 0,0 0,0 0,0 0,0 0,0 0,0 0,0 0,0 0,0 0,0 0,0 0,0 0,-213 78,201-78,-3 15,0-5,-12 12,-2 5,1 8,1 8,1 11,4 2,6 1,6 3,11-1,10-2,11 1,11-2,8-2,9-1,6-10,7-8,4-9,0-9,-3-9,-5-9,-5-10,-7-10,-5-10,-5-7,-9-8,-10-8,-6-3,-13-4,-1 1,1 2,-16-1,-7 2,-6 0,-7 0,-7 4,-5 3,-2 6,-2 4,-6 11,2 6,-4 11,0 13,3-1</inkml:trace>
  <inkml:trace contextRef="#ctx0" brushRef="#br0" timeOffset="35143.514">20557 15782,'0'0,"0"0,0 0,0 0,0 0,0 0,0 0,0 0,0 0,0 0,0 0,0 0,0 0,0 0,0 0,0 0,0 0,0 0,0 0,0 0,0 0,0 0,0 0,0 0,0 0,0 0,0 0,0 0,0 0,0 0,0 0,0 0,0 0,0 0,0 0,0 0,0 0,0 0,0 0,0 0,0 0,0 0,0 0,0 0,0 0,0 0,0 0,0 0,0 0,0 0,0 0,0 0,0 0,0 0,0 0,0 0,0 0,0 0,0 0,0 0,0 0,0 0,0 0,0 0,0 0,0 0,0 0,0 0,0 0,0 0,0 0,0 0,0 0,0 0,0 0,0 0,0 0,0 0,0 0,0 0,0 0,0 0,0 0,0 0,0 0,0 0,0 0,0 0,0 0,0 0,0 0,84 91,-84-91,0 0,0 0,0 0,12 20,-12-20,0 0,0 0,10 22,-10-22,0 0,0 24,0-24,12 29,-10 4,-1 5,-14 7,2 5,-6-1,-2-7,-7-8,-6-9,-2-25,3 0,7-17</inkml:trace>
  <inkml:trace contextRef="#ctx0" brushRef="#br0" timeOffset="36326.6323">21475 14874,'0'0,"0"0,0 0,0 0,0 0,0 0,0 0,0 0,0 0,0 0,0 0,0 0,0 0,0 0,0 0,0 0,0 0,0 0,0 0,0 0,0 0,0 0,0 0,0 0,0 0,0 0,0 0,0 0,0 0,0 0,0 0,0 0,0 0,0 0,0 0,0 0,0 0,0 0,0 0,0 0,0 0,0 0,0 0,0 0,0 0,0 0,0 0,0 0,0 0,0 0,0 0,0 0,0 0,0 0,0 0,0 0,0 0,0 0,0 0,0 0,0 0,0 0,0 0,0 0,-172 57,137-57,-4 9,0-9,-1 8,5-6,3 11,0-13,3 12,1-12,-1 11,4-11,5 10,6-9,3 11,2-12,1 9,8-9,-19 21,8 1,-1 7,0 3,3-3,0-3,-1-3,2-3,-1-1,10-1,-15-4,14 1,-8-4,8 0,0-3,0-8,-8 11,8-11,0 12,0-12,-9 13,9-13,1 10,-1-10,0 0,23 0,4 0,9 0,6 0,4 0,3 0,4 0,1-1,0 1,3 12,-4 2,-1 4,-4 2,-5 4,-4 3,-10 2,-6 4,-6 2,-17 3,1 3,0 0,-19-1,0-3,-4-3,-5-4,-4-3,-3-1,-1-6,-5-4,-2-5,1-11,-5 0,5 0,5-12,5-1</inkml:trace>
  <inkml:trace contextRef="#ctx0" brushRef="#br0" timeOffset="43288.3284">19871 16528,'0'0,"0"0,0 0,0 0,0 0,0 0,0 0,0 0,0 0,0 0,0 0,0 0,0 0,0 0,0 0,0 0,0 0,0 0,0 0,0 0,0 0,0 0,0 0,0 0,0 0,0 0,0 0,0 0,0 0,0 0,0 0,0 0,0 0,0 0,0 0,0 0,0 0,0 0,0 0,0 0,0 0,0 0,0 0,0 0,0 0,0 0,0 0,0 0,0 0,0 0,0 0,0 0,0 0,0 0,0 0,0 0,0 0,0 0,0 0,0 0,0 0,0 0,0 0,0 0,0 0,0 0,0 0,0 0,0 0,0 0,0 0,0 0,0 0,0 0,0 0,0 0,0 0,0 0,0 0,0 0,0 0,0 0,0 0,0 0,113 109,-113-109,0 0,1 42,-1-42,10 50,-9 11,0 8,0 5,-7 3,8-1,-1-4,0-7,-1-9,1-13,-1-16,1-13,7-14,-8-8,13-15,-3-8,4-12</inkml:trace>
  <inkml:trace contextRef="#ctx0" brushRef="#br0" timeOffset="43849.3845">20346 16592,'0'0,"0"0,0 0,0 0,0 0,0 0,0 0,0 0,0 0,0 0,0 0,0 0,0 0,0 0,0 0,0 0,0 0,0 0,0 0,0 0,0 0,0 0,0 0,0 0,0 0,0 0,0 0,0 0,0 0,0 0,0 0,-73 89,73-89,0 0,-31 53,31-53,-31 65,6 6,8 6,18-1,0-9,28-10,12-12,9-9,6-10,2-13,-9-13,-3 0,-13-15,-9-3,-9-12,-16-15,0-16,-23-17,-12-9,-8-5,-4-1,2 8,6 12,7 14,4 14,6 15,-1 14,3 17,7-1,5 0</inkml:trace>
  <inkml:trace contextRef="#ctx0" brushRef="#br0" timeOffset="44359.4355">20752 16823,'0'0,"0"0,0 0,0 0,0 0,0 0,0 0,0 0,0 0,0 0,0 0,0 0,0 0,0 0,0 0,0 0,0 0,0 0,0 0,0 0,0 0,0 0,0 0,0 0,0 0,0 0,0 0,0 0,0 0,0 0,0 0,0 0,0 0,0 0,0 0,0 0,0 0,0 0,0 0,0 0,0 0,0 0,0 0,0 0,0 0,0 0,0 0,0 0,0 0,0 0,0 0,0 0,0 0,0 0,0 0,0 0,0 0,0 0,0 0,0 0,0 0,0 0,20 62,-20-62,0 0,0 0,0 0,30 12,-30-12,0 0,0 0,44 13,-44-13,0 0,53 13,-53-13,60 10,6 2,1 1,1-2,-4 1,-4-3,-13-9,-10 12,-12-12,-17 0,-8 0</inkml:trace>
  <inkml:trace contextRef="#ctx0" brushRef="#br0" timeOffset="44686.4682">20946 16754,'0'0,"0"0,0 0,0 0,0 0,0 0,0 0,0 0,0 0,0 0,0 0,0 0,0 0,0 0,0 0,0 0,0 0,0 0,0 0,0 0,0 0,0 0,0 0,0 0,0 0,0 0,0 0,0 0,0 0,0 0,0 0,0 0,0 0,0 0,0 0,0 0,0 0,0 0,0 0,0 0,0 0,5 15,-5-15,0 0,0 0,0 0,11 43,-11-43,0 0,0 0,12 54,-12-54,0 0,11 59,-11-59,10 57,2 1,-1-7,-2-4,-8-11</inkml:trace>
  <inkml:trace contextRef="#ctx0" brushRef="#br0" timeOffset="52770.2765">19289 12336,'0'0,"0"0,0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 35,-21-35,0 0,0 0,0 0,0 0,0 0,0 0,0 0,0 0,0 0,0 0,0 0,0 0,0 0,0 0,0 0,0 0,0 0,8 0,-8 0,0 0,0 0,0 0,0 0,0 0,0 0,0 8,0-8,0 0,0 0,0 0,0 0,0 0,9 0,-9 0,0 0,0 0,0 0,0 0,-1 19,1-19,0 0,0 0,0 0,15 18,-15-18,0 0,0 0,14 27,-14-27,0 0,14 36,-14-36,13 43,0 6,-3 6,1 5,-2 2,-1 4,2 3,0-2,3-1,3-3,-6 1,3-2,2-3,-6-2,6-13,-1-8,-5-11,-10-6,13-3,-12-5,-1 1,1-12,0 0,0 0</inkml:trace>
  <inkml:trace contextRef="#ctx0" brushRef="#br0" timeOffset="53221.3215">19805 13458,'0'0,"0"0,0 0,0 0,0 0,0 0,0 0,0 0,0 0,0 0,0 0,0 0,0 0,0 0,0 0,0 0,0 0,0 0,0 0,0 0,0 0,0 0,0 0,0 0,0 0,0 0,0 0,0 0,0 0,0 0,0 0,0 0,0 0,0 0,0 0,0 0,0 0,0 0,0 0,0 0,0 0,0 0,0 0,0 0,0 0,0 0,0 0,0 0,0 0,0 0,0 0,0 0,0 0,0 0,0 0,0 0,13 97,-13-97,0 0,0 0,0 0,0 0,0 0,0 0,0 0,0 0,0 0,0 0,0 0,0 0,0 0,0 0,0 0,0 0,0 0,8 11,-8-11,0 0,0 0,0 0,-1 16,1-16,0 0,0 0,8 24,-8-24,0 0,-3 39,3-39,-1 48,-2 10,-14-1,-12-4,-13-6,-12-11,0-12,4-8</inkml:trace>
  <inkml:trace contextRef="#ctx0" brushRef="#br0" timeOffset="55096.5091">20432 12271,'0'0,"0"0,0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0,36 43,-36-43,0 0,0 0,0 0,0 0,0 0,0 0,0 0,0 0,0 0,0 0,0 0,0 0,0 0,0 0,0 0,0 0,0 0,0 0,0 0,0 0,0 0,0 0,0 0,0 0,0 0,0 0,0 0,0 0,0 0,0 0,0 0,0 0,-15 0,15 0,0 0,0 0,0 0,0 0,-18 18,18-18,0 0,0 0,0 0,-29 19,29-19,0 0,0 0,-37 26,37-26,0 0,-43 30,43-30,-46 36,2-1,6-1,3-3,4-1,5-5,2-4,8-6,5-6,11-9,0 0,0 0,0 0,0 0,-1 10,15-10,2 11,8-3,3 0,2 2,-1 0,-1 1,0 0,-3 5,1 1,1 7,2 5,-1 7,3 3,-5 3,-2 2,-3-5,-8-2,-1-2,-4-4,-8-2,1-7,-1-4,0-1,-18-3,-9 0,-6 1,-3-1,-2-4,7-2,8-8,6 8,8-8,10 0,-8 0,8 0,0 0,0 0,-9 0,9 0,0 0,0 0,0 0,0 0,-10 12,2-12,-5 15</inkml:trace>
  <inkml:trace contextRef="#ctx0" brushRef="#br0" timeOffset="63641.3635">19851 14018,'0'0,"0"0,0 0,0 0,0 0,0 0,0 0,0 0,0 0,0 0,0 0,0 0,0 0,0 0,0 0,0 0,0 0,0 0,0 0,0 0,0 0,0 0,0 0,0 0,0 0,0 0,0 0,0 0,0 0,0 0,0 0,0 0,0 0,0 0,0 0,0 0,0 0,0 0,0 0,0 0,0 0,0 0,0 0,0 0,0 0,168 90,-130-79,6-1,5 1,5-11,4 10,-5-10,5 0,-8 0,-6-2,-3 2</inkml:trace>
  <inkml:trace contextRef="#ctx0" brushRef="#br0" timeOffset="64103.4097">20678 13669,'0'0,"0"0,0 0,0 0,0 0,0 0,0 0,0 0,0 0,0 0,0 0,0 0,0 0,0 0,0 0,0 0,0 0,0 0,0 0,0 0,0 0,0 0,0 0,-28 108,28-108,0 0,-1 49,1-49,-10 60,11-2,-13 5,13 6,-10-6,11-4,-1-7,0-16,9-11,0-11,2-5,-3-9,-9 0</inkml:trace>
  <inkml:trace contextRef="#ctx0" brushRef="#br0" timeOffset="64733.4727">20918 13998,'0'0,"0"0,0 0,0 0,0 0,0 0,0 0,0 0,0 0,0 0,0 0,0 0,0 0,0 0,0 0,0 0,0 0,0 0,0 0,0 0,0 0,0 0,0 0,162 42,-162-42,44 0,7-1,1 2,7 7,-2-8,-1 15,-2-15,-9 14,-7-4,-8-2,-10-8,-9 0</inkml:trace>
  <inkml:trace contextRef="#ctx0" brushRef="#br0" timeOffset="65096.509">21256 13833,'0'0,"0"0,0 0,0 0,0 0,0 0,0 0,0 0,0 0,0 0,0 0,0 0,0 0,0 0,0 0,0 0,0 0,0 0,0 0,0 0,0 0,0 0,0 0,0 0,0 0,0 0,0 0,0 0,0 0,0 0,0 0,0 0,0 0,0 0,0 0,0 0,-8 67,8-67,0 0,0 0,10 39,-10-39,0 0,2 41,-2-41,1 47,-1 4,2-1,-1-1,0 1,-1-6,2 0,-2-6</inkml:trace>
  <inkml:trace contextRef="#ctx0" brushRef="#br0" timeOffset="70481.0474">19148 8864,'0'0,"0"0,0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0,-43 53,43-53,0 0,0 0,0 0,0 0,0 0,0 0,0 0,0 0,0 0,9-10,-9 10,0 0,0 0,0 0,0 0,0 0,0 0,0 0,0 0,0 0,0 0,0 0,0 0,0 0,0 0,0 0,0 0,0 0,17-15,-17 15,0 0,0 0,0 0,0 0,0 0,0 0,17-13,-17 13,0 0,0 0,0 0,0 0,0 0,22-14,-22 14,0 0,0 0,0 0,0 0,29-14,-29 14,0 0,0 0,0 0,29-12,-29 12,0 0,0 0,39-11,-39 11,0 0,42 0,-42 0,44-11,0 11,-44 0,43 0,-4 20,-6 0,-13 10,-10 8,-9 4,-21 10,-9 5,-12 4,-7 3,-2-4,0-1,6-10,10-5,13-9,11-8,9-3,26-4,10-2,10-1,13-4,4-2,5 1,1-4,-4-1,-2-8,-10 10,-13-9,-9 0</inkml:trace>
  <inkml:trace contextRef="#ctx0" brushRef="#br0" timeOffset="71144.1137">20028 9520,'0'0,"0"0,0 0,0 0,0 0,0 0,0 0,0 0,0 0,0 0,11 92,-25-18,14-74,0 0,0 22,0-22,-14 25,4-1,-9 20,-5-5,0-10,2-11,2-18</inkml:trace>
  <inkml:trace contextRef="#ctx0" brushRef="#br0" timeOffset="72371.2364">20730 8933,'0'0,"0"0,0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0,34 9,-34-9,0 0,0 0,0 0,0 0,0 0,0 0,0 0,0 0,0 0,0 0,0 0,0 0,0 0,0 0,0 0,0 0,0 0,0 0,0 0,0 0,0 0,0 0,0 0,0 0,0 0,0 0,0 0,0 0,0 0,0 0,0 0,0 0,0 0,0 0,0 0,0 0,0 0,0 0,0 0,0 0,0 0,0 0,0 0,0 0,0 0,-3 5,3-5,0 0,0 0,0 0,0 0,0 0,0 0,0 0,0 0,0 0,0 0,0 0,0 0,0 0,0 0,0 0,0 0,0 0,0 0,0 0,0 0,0 0,0 0,0 0,0 0,0 0,3 3,-3-3,0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 0,7 0,0 0,0 0,0 0,0 0,0 0,0 0,0 0,0 0,0 0,0 0,0 0,0 0,0 0,0 0,0 0,0 0,0 0,0 0,0 0,0 0,0 0,0 0,0 0,0 0,0 0,0 0,0 0,-8-11,8 11,0 0,0 0,0 0,0 0,0 0,0 0,0 0,0 0,0 0,0 0,0 0,-8 0,8 0,0 0,0 0,0 0,0 0,0 0,0 0,0 0,0 0,0 0,0 0,-13 0,13 0,-14 0,14 0,0 0,0 0,0 0,0 0,0 0,0 0,0 0,0 0,-16 0,16 0,0 0,0 0,0 0,0 0,0 0,0 0,0 0,-17 0,17 0,0 0,0 0,0 0,0 0,0 0,0 0,-20 0,20 0,0 0,0 0,0 0,0 0,0 0,-21 0,21 0,0 0,0 0,0 0,0 0,-22 0,22 0,0 0,0 0,0 0,-24 0,24 0,0 0,0 0,-24 1,24-1,0 0,-27 12,27-12,-22 0,3 9,19-9,-19 0,2 13,-1-2,-1 4,1 2,2 3,2 1,3 2,10 1,-11 2,13-1,-1 3,-7 2,8-2,0-1,-1-4,1-5,-1-6,-1-2,9-10,3 8,4-8,3-1,4 1,7-10,4 2,9-2,10 10,8-13,9 12,0 0,0 15,-6 1,-11 5,-7 2,-11 0,-7 3,-10 0,-18-1,0 0,-20 3,-20-2,-17 0,-14 0,-6-3,-3-1,10-5,12-7,12-9,13 0,8-20</inkml:trace>
  <inkml:trace contextRef="#ctx0" brushRef="#br0" timeOffset="77148.7141">19558 10478,'0'0,"0"0,0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0,98-2,-98 2,0 0,0 0,-2 65,2-65,0 0,-3 79,3-79,-23 86,-1 2,-4 3,1-8,6-10,6-18,5-18,9-17,-7-20,8 0,1-23,-10-13,11-14</inkml:trace>
  <inkml:trace contextRef="#ctx0" brushRef="#br0" timeOffset="77936.7926">20154 10444,'0'0,"0"0,0 0,0 0,0 0,0 0,0 0,0 0,0 0,0 0,0 0,0 0,0 0,0 0,0 0,0 0,0 0,0 0,0 0,0 0,0 0,0 0,0 0,0 0,0 0,0 0,0 0,0 0,0 0,0 0,0 0,0 0,0 0,0 0,0 0,0 0,0 0,0 0,0 0,0 0,0 0,0 0,0 0,0 0,0 0,0 0,0 0,0 0,0 0,0 0,0 0,0 0,0 0,0 0,0 0,0 0,0 0,-76 34,76-34,0 0,0 0,-51 1,51-1,0 0,-51 8,3 8,7 2,7 1,7-1,3 2,0 5,1 7,-1 7,0 5,3-1,5-3,7-13,7-8,2-8,0-11,18 10,-3-10,5 0,5-1,8-16,6 3,15-5,3 3,6 1,5 14,-3 0,-2 1,-6 19,-5 2,-8 4,-11 4,-8 1,-13 3,-13 1,-21 2,-18 5,-16 0,-15-2,-3-6,-2-4,5-6,14-9,15-14,16 2,19-20,7-7,31-7</inkml:trace>
  <inkml:trace contextRef="#ctx0" brushRef="#br0" timeOffset="78308.8301">20613 10852,'35'88,"-19"-75,-16-13,0 0,0 0,23 11,-23-11,0 0,46 19,-46-19,58 13,9-13,0 0,-2 0,-13 0,-11-13,-18 4,-13-3,-9-4,-28-6</inkml:trace>
  <inkml:trace contextRef="#ctx0" brushRef="#br0" timeOffset="78514.8507">20744 10908,'-1'27,"0"-1,1-26,0 0,0 0,-1 29,1-29,0 0,-2 58,2-58,-3 66,-13 0,6 0,-5-8</inkml:trace>
  <inkml:trace contextRef="#ctx0" brushRef="#br0" timeOffset="80696.0687">19452 6170,'0'0,"0"0,0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0,43-11,-43 11,0 0,0 0,0 0,0 0,19-27,-19 27,0 0,0 0,0 0,28-28,-28 28,0 0,0 0,31-20,-31 20,0 0,37-16,-37 16,47-14,1 14,-48 0,47 0,-4 0,-16 14,-11 6,-15 8,-9 2,-8 2,-13 1,-5-5,-5 0,2-7,8-3,10-8,19-10,9 0,19-1,15 1,9 0,-2 18,-6 2,-13 6,-18 6,-13 3,-14 4,-12-1,-4-2,-3-6,1-6,5-10,3-12,4-2,6-11,13-7,1-1</inkml:trace>
  <inkml:trace contextRef="#ctx0" brushRef="#br0" timeOffset="80984.0974">20025 6577,'0'0,"0"0,0 0,0 0,0 0,0 0,0 0,0 0,0 0,0 0,0 0,0 0,15 95,-15-95,0 0,0 0,-12 24,12-24,0 0,-12 33,12-33,-14 39,-3 4,-3-3,-6-11,-3-15,0-14,3-27</inkml:trace>
  <inkml:trace contextRef="#ctx0" brushRef="#br0" timeOffset="81732.1724">20593 6226,'0'0,"0"0,0 0,0 0,0 0,0 0,0 0,0 0,0 0,0 0,0 0,0 0,0 0,0 0,0 0,0 0,0 0,0 0,0 0,0 0,0 0,0 0,0 0,0 0,0 0,0 0,0 0,0 0,0 0,0 0,0 0,0 0,0 0,0 0,0 0,0 0,0 0,0 0,0 0,0 0,0 0,0 0,0 0,0 0,0 0,0 0,0 0,0 0,0 0,0 0,0 0,0 0,0 0,0 0,0 0,0 0,0 0,0 0,0 0,0 0,0 0,0 0,0 0,0 0,0 0,0 0,0 0,0 0,0 0,0 0,0 0,0 0,0 0,0 0,88-63,-88 63,0 0,0 0,0 0,0 0,0 0,0 0,0 0,0 0,0 0,0 0,0 0,0 0,0 0,0 0,-12-9,12 9,0 0,0 0,0 0,0 0,0 0,0 0,0 0,0 0,0 0,0 0,0 0,0 0,0 0,-18 0,18 0,0 0,0 0,0 0,0 0,0 0,0 0,0 0,0 0,0 0,0 0,0 0,0 0,-29 0,29 0,0 0,0 0,0 0,0 0,0 0,0 0,0 0,0 0,0 0,0 0,0 0,-34 0,34 0,0 0,0 0,0 0,0 0,0 0,0 0,0 0,0 0,0 0,0 0,-38 14,38-14,-37 10,37-10,0 0,0 0,0 0,0 0,0 0,0 0,0 0,0 0,-32 8,32-8,0 0,0 0,0 0,0 0,0 0,0 0,0 0,-25 0,25 0,0 0,0 0,0 0,0 0,0 0,0 0,-17 9,17-9,0 0,0 0,0 0,0 0,0 0,-11 0,11 0,0 0,0 0,0 0,0 0,1 9,-1-9,0 0,0 0,0 0,-10 11,10-11,0 0,0 0,0 17,0-17,0 0,-8 24,8-24,-7 33,-2-1,-1 0,0-1,1-8,10-5,-10-5,9-5,0-8,15 10,0-12,11 2,11-12,8 12,9-11,8 11,3 9,-1 4,-7 5,-10 2,-15 4,-14 1,-18 6,-14 4,-17 4,-17-3,-11-1,-12-6,-2-9,2-8</inkml:trace>
  <inkml:trace contextRef="#ctx0" brushRef="#br0" timeOffset="82595.2587">19865 7579,'0'0,"0"0,0 0,0 0,0 0,0 0,0 0,0 0,0 0,0 0,0 0,0 0,0 0,0 0,0 0,0 0,0 0,0 0,0 0,0 0,0 0,0 0,0 0,0 0,0 0,0 0,0 0,0 0,0 0,0 0,0 0,0 0,0 0,0 0,0 0,0 0,0 0,0 0,0 0,0 0,0 0,0 0,0 0,0 0,0 0,0 0,0 0,0 0,0 0,0 0,0 0,0 0,0 0,0 0,0 0,197-96,-132 83,6 0,-3-1,-5 2,-12 2,-12 2,-13 8,-13 0,-13 0,0 0,0 30,1 6,2 12,-18 11,1 16,-6 9,-6 6,1-1,6-13,9-16,10-16,11-12,7-12,4-20,-1-3</inkml:trace>
  <inkml:trace contextRef="#ctx0" brushRef="#br0" timeOffset="82950.2941">20753 7808,'0'0,"0"0,0 0,0 0,0 0,0 0,0 0,0 0,161 74,-161-74,54 8,8-8,4-1,-3 1,-12-1,-13-15,-15 4,-11-3,-12-3,0-1,-9 0</inkml:trace>
  <inkml:trace contextRef="#ctx0" brushRef="#br0" timeOffset="83181.3173">21080 7674,'0'0,"0"8,0-8,0 0,0 0,0 0,-12 13,12-13,0 0,0 0,-11 30,11-30,0 0,-15 50,15-50,-13 69,4 6,11-6,-1-15,10-13,-11-15,2-6</inkml:trace>
  <inkml:trace contextRef="#ctx0" brushRef="#br0" timeOffset="85055.5047">20005 4184,'0'0,"0"0,0 0,0 0,0 0,0 0,0 0,0 0,0 0,0 0,0 0,0 0,0 0,0 0,0 0,0 0,0 0,0 0,0 0,0 0,0 0,0 0,0 0,0 0,0 0,0 0,0 0,0 0,0 0,0 0,0 0,0 0,0 0,0 0,0 0,0 0,0 0,0 0,0 0,0 0,0 0,0 0,0 0,0 0,0 0,0 0,0 0,0 0,0 0,0 0,0 0,0 0,0 0,0 0,0 0,0 0,0 0,0 0,0 0,0 0,0 0,0 0,0 0,0 0,0 0,0 0,0 0,0 0,0 0,0 0,0 0,0 0,0 0,0 0,0 0,0 0,0 0,0 0,0 0,0 0,0 0,0 0,0 0,-3 19,3-19,0 0,0 0,0 0,0 0,-13 21,13-21,0 0,0 0,0 0,-18 32,18-32,0 0,0 0,-24 39,24-39,0 0,-22 40,22-40,-21 33,9-10,12-9,0-14,8 9,11-9,8 0,7-9,-1-2,2-1,-4 2,-7 10,-1-11,-7 11,-4 0,-12 0,16-13,-3 2,1-3,-1-6</inkml:trace>
  <inkml:trace contextRef="#ctx0" brushRef="#br0" timeOffset="85243.5235">20112 4556,'-8'42,"-4"-3,12-39,0 0,0 0,-2 33,2-33,0 0,-15 58,15-58,-1 36,11-25,10-20,0-13</inkml:trace>
  <inkml:trace contextRef="#ctx0" brushRef="#br0" timeOffset="85576.5567">20305 4845,'-17'22,"-3"2,20-24,0 0,0 0,-17 19,17-19,0 0,-35 38,35-38,-34 26,8-15,4-11,8-15</inkml:trace>
  <inkml:trace contextRef="#ctx0" brushRef="#br0" timeOffset="86470.6461">20746 4298,'0'0,"0"0,0 0,0 0,0 0,0 0,0 0,0 0,0 0,0 0,0 0,0 0,0 0,0 0,0 0,0 0,0 0,0 0,0 0,0 0,0 0,0 0,0 0,0 0,0 0,0 0,0 0,0 0,0 0,0 0,0 0,0 0,0 0,0 0,0 0,0 0,0 0,0 0,0 0,0 0,0 0,0 0,0 0,0 0,0 0,0 0,0 0,0 0,0 0,0 0,0 0,0 0,0 0,0 0,0 0,0 0,0 0,0 0,0 0,0 0,0 0,0 0,0 0,0 0,-98 44,98-44,0 0,-49 0,49 0,-47 0,5-1,42 1,-30 0,14 0,16 8,-10-8,10 0,0 10,-11 6,1 12,-5 8,-1 0,0-4,0-3,4-7,12-5,-10-7,10-10,0 0,0 0,8 0,10 0,12-10,10-1,12 2,4 9,4 0,-4 1,-7 10,-14 4,-13 6,-23 8,0 8,-39 5,-11 3,-8-6,-2-13,7-11,17-15,14-16</inkml:trace>
  <inkml:trace contextRef="#ctx0" brushRef="#br0" timeOffset="95794.5785">20370 5170,'0'0,"0"0,0 0,0 0,0 0,0 0,0 0,0 0,0 0,0 0,0 0,0 0,0 0,0 0,0 0,0 0,0 0,0 0,0 0,0 0,0 0,0 0,0 0,0 0,0 0,0 0,0 0,0 0,0 0,0 0,0 0,0 0,0 0,0 0,0 0,0 0,0 0,0 0,0 0,0 0,0 0,0 0,0 0,0 0,0 0,0 0,0 0,0 0,0 0,0 0,0 0,0 0,0 0,0 0,0 0,0 0,0 0,0 0,0 0,0 0,0 0,34-71,-34 71,0 0,0 0,0 0,0 0,18-12,-18 12,0 0,0 0,0 0,21-10,-21 10,0 0,0 0,27-13,-27 13,0 0,36-12,-36 12,43-10,5 10,-48 0,47-13,1 15,-3-2,-2 13,-9 3,-3 6,-7 0,-2 1,-8 0,-14 1,1 0,-18 2,-5 2,-6-3,-2-4,4-2,0-2,4-3,5 0,4-5,4-9,9 13,0-13,27 8,12-8,15 0,9 1,3-2,-7 1,-7 0,-15 8,-13 5,-12 4,-12 8,-14 5,-11 6,-17 6,-16-1,-10 2,-2-8,-2-2,7-6,2-7,7-8,5-12</inkml:trace>
  <inkml:trace contextRef="#ctx0" brushRef="#br0" timeOffset="98323.8314">21506 7574,'0'0,"0"0,0 0,0 0,0 0,0 0,0 0,0 0,0 0,0 0,0 0,0 0,0 0,0 0,0 0,0 0,0 0,0 0,0 0,0 0,0 0,0 0,0 0,0 0,0 0,0 0,0 0,0 0,0 0,0 0,0 0,0 0,0 0,0 0,0 0,0 0,0 0,0 0,0 0,0 0,0 0,0 0,0 0,0 0,0 0,0 0,0 0,0 0,0 0,0 0,0 0,0 0,0 0,0 0,0 0,0 0,0 0,0 0,0 0,0 0,0 0,0 0,0 0,0 0,0 0,0 0,0 0,0 0,0 0,0 0,0 0,0 0,0 0,0 0,0 0,0 0,0 0,0 0,0 0,0 0,0 0,0 0,0 0,-59-77,59 77,0 0,0 0,0 0,0 0,0 0,0 0,0 0,0 0,13-11,-13 11,0 0,0 0,0 0,0 0,0 0,0 0,0 0,-2-8,2 8,0 0,0 0,0 0,0 0,0 0,0 0,15-10,-15 10,0 0,0 0,0 0,0 0,0 0,12-10,-12 10,0 0,0 0,0 0,0 0,15-12,-15 12,0 0,0 0,0 0,24-15,-24 15,0 0,0 0,30-13,-30 13,0 0,35-12,-35 12,39-10,2 10,-1-12,0 12,1 0,-3 8,-3 3,-3 1,-2 2,-6 2,-6 2,-7 1,-11 5,0-1,-10 5,-5 0,-3 1,-4-1,-5-3,0-4,4-3,2-5,9-5,12-8,1 8,-1-8,24 16,8-3,11 2,9 4,5 2,-1 5,-3 1,-7 5,-9 3,-15-2,-13 1,-9 0,-26 1,-8-2,-14-2,-19-3,-8-9</inkml:trace>
  <inkml:trace contextRef="#ctx0" brushRef="#br0" timeOffset="104430.4417">21591 5382,'0'0,"0"0,0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0,-110-86,110 86,0 0,0 0,0 0,0 0,0 0,0 0,0 0,0 0,0 0,0 0,0 0,0 0,0 0,0 0,0 0,0 0,0 0,0 0,0 0,0 0,0 0,0 0,0 0,0 0,0 0,0 0,0 0,0 0,0 0,0 0,0 0,0 0,0 0,0 0,0 0,0 0,0 0,0 0,0 0,0 0,0 0,0 0,0 0,0 0,0 0,0 0,0 0,0 0,0 0,0 0,0 0,0 0,0 0,0 0,0 0,-1-10,1 10,0 0,0 0,0 0,0 0,0 0,0 0,0 0,0 0,0 0,0 0,0 0,0 0,0 0,0 0,0 0,0 0,0 0,0 0,0 0,0 0,0 0,0 0,0 0,0 0,0 0,0 0,0 0,0 0,0 0,0 0,0 0,13 0,-13 0,0 0,0 0,0 0,0 0,0 0,0 0,0 0,16 0,-16 0,0 0,0 0,0 0,0 0,0 0,0 0,25 12,-25-12,0 0,0 0,0 0,0 0,0 0,31 0,-31 0,0 0,0 0,0 0,0 0,40 12,-40-12,0 0,0 0,0 0,47 0,-47 0,0 0,0 0,55 16,-55-16,0 0,63 10,-63-10,69 14,8 4,5 3,3 4,2 6,0 4,3 9,3 3,1 10,-1 6,3 4,-1 4,-1 5,-2 7,-8 2,-4 3,-8 5,-8-1,-6 1,-7-1,-3-5,-6 1,-2-5,-11-4,-10 0,-9-9,-10-6,-15-2,-11-3,-7-4,-10 2,-4-3,-4 0,-3 2,0-6,-2-1,0 1,2-2,0-2,1-3,4-6,3-4,0-6,2-5,6-6,2-7,9-9,5 0,8 0,3 0,11-9,-10 9,9-16,1 2,-1-10,-7-5,7-9,1-4,9-3,-9 0,12-2,-2-1,-3 3,-6 10,9 10,-11 12,1 13,0 0,0 0,0 0,0 0,1 25,-16 6,-1 9,-2 8,-3 4,5 0,4 0,12-6,0-5,16-5,10-9,12-4,4-7,8-6,5-10,9 7,11-7,7 0,3 12</inkml:trace>
  <inkml:trace contextRef="#ctx0" brushRef="#br0" timeOffset="106857.6847">22506 8414,'0'0,"0"0,0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0,71 34,-71-34,0 0,0 0,0 0,0 0,0 0,18 0,-18 0,0 0,0 0,0 0,0 0,14 9,-14-9,0 0,0 0,0 0,16-1,-16 1,0 0,0 0,13 16,-13-16,0 0,20 16,-20-16,26 19,2 9,-28-28,36 35,3 2,5 4,3 5,5 5,-1 10,6 8,1 7,1 8,0 5,-1 2,-3 4,-6-2,-4-2,-6 2,-2-1,-3-1,-4-1,-5-1,-1-6,-5-1,-5-3,-4-5,-11-9,0-3,-10-9,-7 0,-4-7,-4-1,-6-5,-4-4,-1-3,0-7,-2-1,-1-1,-2-2,1-1,-1-3,1-1,-1-1,-2-2,2 2,-2-1,4-4,6 1,9-3,7-9,5 8,13-8,-12 0,12 0,0 0,0 0,0 0,0 0,0 0,0 0,0 0,0 0,0 0,0-8,9-4,-9-4,1-3,-1-1,1-1,-12 0,3 2,-6 1,0 0,-6 3,-1 2,2 2,1 1,5 10,13-9,-12 9,12 0,0 0,0 0,13 20,-12 0,13 7,-14 5,12 2,-13 2,0-3,10-6,-9-4,0-3,-1-5,0-1,12-1,-3-3,5-10,7 13,9-13,3-1,7-9,4 0,4-6,6-4,8 0,7 4,4 2,-3 14,-6 0,-9-1,-16 1,-9 0</inkml:trace>
  <inkml:trace contextRef="#ctx0" brushRef="#br0" timeOffset="107504.7494">21781 11004,'0'0,"0"0,0 0,0 0,0 0,0 0,0 0,0 0,0 0,0 0,0 0,0 0,0 0,0 0,0 0,0 0,0 0,0 0,0 0,0 0,0 0,0 0,0 0,0 0,0 0,0 0,0 0,0 0,0 0,0 0,0 0,0 0,0 0,0 0,0 0,0 0,0 0,0 0,0 0,0 0,0 0,0 0,0 0,0 0,0 0,0 0,0 0,0 0,0 0,0 0,0 0,0 0,0 0,0 0,0 0,0 0,0 0,0 0,0 0,0 0,0 0,0 0,0 0,-90-126,90 126,0 0,0 0,0 0,0 0,0 0,0 0,0 0,0 0,0 0,0 0,0 0,0 0,0 0,0 0,0 0,0 0,0 0,0 0,0 0,-8-9,8 9,0 0,0 0,0 0,0 0,0 0,0 0,0 0,0 0,0 0,0 0,0 0,0 0,0 0,0 0,0 0,0 0,0 0,0 0,0 0,-9-9,9 9,0 0,0 0,0 0,0 0,0 0,0 0,0 0,0 0,0 0,0 0,0 0,0 0,0 0,0 0,0 0,0 0,0 0,0 0,0 0,0 0,0 0,0 0,0 16,0-16,0 0,0 0,0 0,0 0,0 31,0-31,0 0,0 0,0 0,-13 48,13-48,0 0,0 0,-10 68,10-68,0 0,-14 78,14-78,-21 83,-7 2,28-85,-27 79,2-8,6-14,6-14,12-15,0-11,1-17,13 0,1-34</inkml:trace>
  <inkml:trace contextRef="#ctx0" brushRef="#br0" timeOffset="108016.8006">22083 10897,'0'0,"-29"90,29-90,0 0,0 0,-13 20,13-20,0 0,-23 35,23-35,-25 45,1 11,3 5,1 11,9 2,10-1,0-7,18-9,10-11,14-10,14-14,11-21,5-1,0-23,-6-13,-12-10,-12-12,-17-5,-13-5,-11 2,-28 5,-7 6,-15 3,-11 7,-10 5,1 5,9 4</inkml:trace>
  <inkml:trace contextRef="#ctx0" brushRef="#br0" timeOffset="109978.9967">22562 11810,'0'0,"0"0,0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0,66 29,-66-29,0 0,0 0,28 27,-28-27,0 0,28 31,-28-31,24 37,0 2,-2 5,-1 0,-2 4,3 5,0 4,4 6,-1-1,2 5,3 2,-3 1,-3 2,-7 0,-2 4,-9 1,-8 2,2-1,-2-2,1-3,0-4,-10-3,-7-3,-4-2,-8-4,-3-2,-2-6,0-3,2-6,3-3,2-4,-2-3,0 1,-3 0,2-1,0-2,2-1,4-7,3-1,4-5,2 0,3 0,-1-3,1-2,2-9,-1 16,2-9,0-7,0 16,1-16,-2 12,-5-4,-3 2,-1 0,-2-2,-1-8,1 10,1-10,3 10,5-10,13 0,-13 0,13 8,0-8,0 0,14-1,-4 1,1-10,-11 10,11 0,-11 0,0 0,0 0,0 0,0 0,0 0,0 0,0 0,0-10,0 10,0-17,0 6,-10 0,9-3,-9-2,10-4,0-1,-1 1,15-3,-3-3,5 2,2-2,-2 4,-4 4,-4 4,-8 14,0-9,9 9,-9 0,0 0,0 0,0 0,1 17,-2 4,-10 4,11 3,-14-2,14-5,-10-6,10-4,0-11,18 14,-1-14,6 8,3-8,3 0,6-9,8-1,5-2,10-2,-2-2,1 0,-4 5,-11 2,-5 9</inkml:trace>
  <inkml:trace contextRef="#ctx0" brushRef="#br0" timeOffset="111536.1525">21652 14039,'0'0,"0"0,0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0,53 0,-53 0,0 0,0 0,0 0,0 0,0 0,13 0,-13 0,0 0,0 0,0 0,0 0,21-13,-21 13,0 0,0 0,0 0,25 0,-25 0,0 0,0 0,28 0,-28 0,0 0,31 0,-31 0,32-1,-2 22,-8-3,-1 2,-8 1,-12 1,-1 4,-17 4,-13 2,-12 4,-9 0,-1 3,-1-1,8-7,16-6,16-5,15-3,13-1,14 0,6-2,5-1,1-3,-3 4,-4-1,-4-2,-7-3,-9-8,-13 10,7-10,-8 0,0 0,-1-19,9-2</inkml:trace>
  <inkml:trace contextRef="#ctx0" brushRef="#br0" timeOffset="112339.2327">22312 14259,'0'0,"0"0,0 0,0 0,0 0,0 0,0 0,0 0,0 0,0 0,0 0,0 0,0 0,0 0,0 0,0 0,0 0,0 0,0 0,0 0,0 0,0 0,0 0,0 0,0 0,0 0,0 0,0 0,0 0,0 0,0 0,0 0,0 0,0 0,0 0,0 0,0 0,0 0,0 0,0 0,0 0,0 0,0 0,0 0,0 0,0 0,0 0,0 0,0 0,0 0,0 0,0 0,0 0,0 0,0 0,0 0,0 0,0 0,0 0,0 0,0 0,0 0,0 0,0 0,0 0,0 0,0 0,0 0,0 0,0 0,0 0,0 0,74 3,-74-3,0 0,0 0,0 0,0 0,0 0,0 0,0 0,0 0,0 0,0 0,0 0,-21-9,21 9,0 0,0 0,0 0,0 0,0 0,0 0,0 0,0 0,0 0,0 0,-25 0,25 0,0 0,0 0,0 0,0 0,0 0,0 0,0 0,0 0,0 0,-26 0,26 0,0 0,0 0,0 0,0 0,0 0,0 0,0 0,0 0,-27 11,27-11,0 0,0 0,0 0,0 0,0 0,0 0,0 0,-24 0,24 0,0 0,0 0,0 0,0 0,0 0,0 0,-22 12,22-12,0 0,0 0,0 0,0 0,0 0,-21 0,21 0,0 0,0 0,0 0,0 0,-21 10,21-10,0 0,0 0,0 0,-21 0,21 0,0 0,0 0,-20 14,20-14,0 0,-19 8,19-8,-19 8,5 2,-1 1,5 0,1 0,9-2,-12-9,12 11,0-11,0 0,-8 0,8 0,8 0,3 8,5-8,9 0,1 8,4-8,-1 0,-1 13,-4-13,-5 21,-2-6,-3 4,0-1,-4-1,0 0,2-3,-2-1,-2-1,-7 4,8 1,-9 2,1 0,-15-3,3-3,-4-2,-3-2,-4-1,-1-8,-2 10,-3-10,-2-1,0 1,3 1,8-1,10-15</inkml:trace>
  <inkml:trace contextRef="#ctx0" brushRef="#br0" timeOffset="114051.404">21500 16618,'0'0,"0"0,0 0,0 0,0 0,0 0,0 0,0 0,0 0,0 0,0 0,0 0,0 0,0 0,0 0,0 0,0 0,0 0,0 0,0 0,0 0,0 0,0 0,0 0,0 0,0 0,0 0,0 0,0 0,0 0,0 0,0 0,0 0,0 0,0 0,0 0,0 0,0 0,0 0,0 0,0 0,0 0,0 0,180-35,-180 35,45 0,6-14,-51 14,48-9,-3 9,-5 0,-11 12,-5 10,-11 11,-12 8,-11 4,-7 4,-13-1,-10 2,-14 0,-7 1,-5 0,4 2,6-6,16-9,14-9,17-12,19-2,15-4,17-2,10-9,8 9,1-11,-2 2,-3 0,-2 0,-3 2,-10-20,-6 2,-6-8</inkml:trace>
  <inkml:trace contextRef="#ctx0" brushRef="#br0" timeOffset="114588.4577">22150 16577,'0'0,"0"0,0 0,0 0,0 0,0 0,0 0,0 0,0 0,0 0,0 0,0 0,0 0,0 0,0 0,0 0,0 0,0 0,0 0,0 0,0 0,0 0,0 0,0 0,0 0,0 0,0 0,0 0,0 0,0 0,0 0,0 0,0 0,0 0,0 0,0 0,0 0,0 0,0 0,0 0,0 0,0 0,0 0,0 0,0 0,0 0,0 0,0 0,0 0,0 0,0 0,0 0,0 0,0 0,0 0,0 0,0 0,0 0,0 0,0 0,0 0,0 0,0 0,0 0,21 20,-21-20,0 0,0 0,0 0,1 28,-1-28,0 0,0 0,0 0,0 0,-12 32,12-32,0 0,0 0,0 0,-10 35,10-35,0 0,0 0,-7 31,7-31,0 0,0 28,0-28,-11 23,12 1,-1-5,0-3,0-1,20-6,-5-9,7 10,5-10,4 0,2 0,1-1,0 10,-6-9,-7 9,-3-9,-4 0,0 0,-1 0,3-10,-4 10</inkml:trace>
  <inkml:trace contextRef="#ctx0" brushRef="#br0" timeOffset="114845.4834">22443 16626,'1'24,"-1"1,0-25,0 0,0 0,0 0,1 26,-1-26,0 0,0 0,0 51,0-51,0 0,2 60,-2-60,1 65,0 4,0 5,-9-1,10-8,8-10,2-13,-3-16,-9-14</inkml:trace>
  <inkml:trace contextRef="#ctx0" brushRef="#br0" timeOffset="116253.6242">22750 14712,'0'0,"0"0,0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0,23-11,-23 11,0 0,0 0,0 0,25 14,-25-14,0 0,0 0,33 22,-33-22,0 0,43 28,-43-28,48 37,5 5,5 9,1 2,3 6,-1 5,1 6,2 8,1 3,-2 3,-2 4,-9 2,-9 3,-3-3,-9-1,-10 3,-7-4,-13 4,1 1,-15-2,-4-4,-6-5,-6-3,0-10,-5-2,-1-6,-2-3,-2-6,-1-3,-3-8,-2-6,-8-3,-3-3,-5 3,-1-2,3-9,5-4,8-6,9-2,6 1,10-10,3 9,5-9,4 0,9 0,-10 2,10-2,0 0,0 0,-9-13,9 0,-2-7,2-5,-1-4,1-5,-1-5,15-4,-1-1,-1 0,4 3,0 9,-3 4,0 7,-13 9,11 3,-11 9,0 0,0 0,0 0,0 13,-9 6,10 10,-18 5,6 7,1 0,-4 4,2-5,2 0,12 0,-13-2,12 2,-1 0,18-1,-1 2,8 2,7 1,7 3,7-3,6-7,8-4,3-4,0-5,-2 2</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18T17:33:49.680"/>
    </inkml:context>
    <inkml:brush xml:id="br0">
      <inkml:brushProperty name="width" value="0.05292" units="cm"/>
      <inkml:brushProperty name="height" value="0.05292" units="cm"/>
      <inkml:brushProperty name="color" value="#FF0000"/>
    </inkml:brush>
  </inkml:definitions>
  <inkml:trace contextRef="#ctx0" brushRef="#br0">773 12736</inkml:trace>
  <inkml:trace contextRef="#ctx0" brushRef="#br0" timeOffset="414432.4391">23937 16284</inkml:trace>
  <inkml:trace contextRef="#ctx0" brushRef="#br0" timeOffset="515682.5631">8669 6753,'0'0,"0"0,0 0,0 0,0 0,0 0,0 0,0 0,0 0,0 0,0 0,0 0,0 0,0 0,0 0,0 0,0 0,0 0,0 0,0 0,0 0,0 0,0 0,0 0,0 0,0 0,0 0,0 0,0 0,0 0,0 0,0 0,0 0,0 0,0 0,0 0,0 0,0 0,0 0,0 0,0 0,0 0,0 0,0 0,0 0,0 0,0 0,0 0,0 0,0 0,0 0,0 0,0 0,0 0,0 0,0 0,0 0,0 0,0 0,0 0,0 0,0 0,0 0,0 0,0 0,0 0,0 0,0 0,0 0,0 0,0 0,0 0,0 0,0 0,0 0,-57-96,57 96,0 0,0 0,0 0,-20-16,20 16,0 0,0 0,-24-10,24 10,0 0,-36 1,36-1,-40 0,-6 9,-3 4,-2 3,-1 2,-5 8,-2 5,-11 8,-8 15,0 9,0 11,11 8,8 4,10 5,11-1,7 4,10 3,20 0,-1 0,33 2,10-3,13-1,9-8,13-6,5-10,14-6,14-9,7-14,9-12,5-19,4-11,2-24,-3-7,-2-9,-12-7,-7-7,-9-10,-9-10,-8-7,-9-8,-13-4,-14-6,-17-5,-16-2,-16 2,-20 3,-12-2,-14 6,-17 2,-10 9,-14 7,-12 14,-13 10,-11 17,-6 15,-6 23,-1 1,10 20,8 7,21 4,16-3</inkml:trace>
  <inkml:trace contextRef="#ctx0" brushRef="#br0" timeOffset="516279.6228">8365 7140,'0'0,"0"0,0 0,0 0,0 0,0 0,0 0,0 0,0 0,0 0,0 0,0 0,0 0,0 0,0 0,0 0,0 0,0 0,0 0,0 0,0 0,0 0,0 0,0 0,0 0,0 0,0 0,0 0,0 0,0 0,0 0,0 0,0 0,0 0,0 0,0 0,0 0,0 0,0 0,0 0,0 0,0 0,0 0,0 0,0 0,0 0,-24 44,24-44,0 0,0 0,0 0,0 0,0 17,0-17,0 0,0 0,0 0,-1 24,1-24,0 0,0 0,0 36,0-36,0 0,-1 42,-16 3,3 0,-3-2,6-4,2-7,8-7,1-5,0-7,24-1,8-4,11-8,6 7,8-7,4-1,1 1,3-11,-5 11,-3-13,-9 13,-10-14,-8 14,-11-17,-9 8,-9-5,-1-2,0-3</inkml:trace>
  <inkml:trace contextRef="#ctx0" brushRef="#br0" timeOffset="516532.648">8952 7204,'0'14,"0"4,0-18,0 0,0 0,0 0,-2 22,2-22,0 0,0 0,-13 48,13-48,0 0,-16 56,16-56,-20 70,-11 10,-1 12,-5 3,8 4,3-4,10-10,15-6,-2-17</inkml:trace>
  <inkml:trace contextRef="#ctx0" brushRef="#br0" timeOffset="556064.6009">7993 8475,'0'0,"0"0,0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0,62-54,-62 54,0 0,0 0,0 0,0 0,0 0,0 0,0 0,0 0,0 0,0 0,0-9,0 9,0 0,0 0,0 0,0 0,0 0,0 0,0 0,0 0,0 0,0 0,0 0,0 0,0 0,0 0,0 0,0 0,0 0,0 0,0 0,0 0,0 0,0 0,0 0,0 0,0 0,0 0,0 0,0 0,-9 17,9-17,0 0,0 0,0 0,0 0,0 0,0 0,-13 17,13-17,0 0,0 0,0 0,0 0,0 0,-17 24,17-24,0 0,0 0,0 0,0 0,-22 30,22-30,0 0,0 0,0 0,-27 31,27-31,0 0,0 0,-29 36,29-36,0 0,-30 37,30-37,-32 39,-1 0,0 5,-4 2,-6 8,-4 5,-5 5,-4 3,-2 4,0 0,1 0,3 0,4-3,4 0,1-3,2 2,4-4,-1-1,2-5,5-4,3-5,7-10,2-6,8-9,4-7,8-3,-12-5,13-8,0 8,0-8,0 0,0 0,0 0,0 0,0 0,-9 0,9-14,-14-1,1-3,0 1,-6-3,-1 2,-3 3,-5 1,-9 4,-6 10,-13 0,-8-1,-8 2,-9 17,-5 1,-3 6,-5 5,1 3,1 6,5 5,4 5,6 7,6 7,8 3,14 6,17 6,18-5,21 3,23-7,16-3,16-7,11-1,12-3,11-7,13-3,12-8,5-10,8-9,4-18,0-1,1 1,-3-13,-5-7,-11-5,-10-9,-10-9,-11-11,-13-13,-11-14,-11-10,-13-9,-12-3,-18 0,-18 3,-18 3,-21 7,-17 10,-14 7,-12 11,-9 10,-10 13,-7 8,-2 13,-2 18,3-1,10 2,16 24,14-8</inkml:trace>
  <inkml:trace contextRef="#ctx0" brushRef="#br0" timeOffset="556755.6699">6336 10299,'0'0,"0"0,0 0,0 0,0 0,0 0,0 0,0 0,0 0,0 0,0 0,0 0,0 0,0 0,0 0,0 0,0 0,0 0,0 0,0 0,0 0,0 0,32-71,-32 71,0 0,0 0,0 0,36-16,-36 16,0 0,0 0,40-11,-40 11,0 0,45-9,-45 9,48 0,3-2,7 2,-1 2,-1 9,-5 1,-6 1,-10 7,-11 1,-12 6,-13 1,-13 3,-16 4,-13 1,-12 1,-10 0,-1-4,1 2,7-7,11-5,16-7,13-8,18-8,0 12,23-2,10 3,17 2,9-2,15 0,4-3,6 0,3 0,-4-11,-14 10</inkml:trace>
  <inkml:trace contextRef="#ctx0" brushRef="#br0" timeOffset="564433.4377">5893 10998,'0'0,"0"0,0 0,0 0,0 0,0 0,0 0,0 0,0 0,0 0,0 0,0 0,0 0,0 0,0 0,0 0,0 0,0 0,0 0,0 0,0 0,0 0,0 0,0 0,0 0,0 0,0 0,0 0,0 0,0 0,0 0,0 0,0 0,0 0,0 0,0 0,0 0,0 0,0 0,0 0,0 0,0 0,0 0,-33 96,33-96,0 0,0 0,0 0,0 0,0 0,0 0,0 0,0 0,0 0,0 0,0 0,-1 22,1-22,0 0,0 0,0 0,-9 15,9-15,0 0,0 0,0 20,0-20,0 0,-13 20,13-20,-10 25,-5 2,-5 7,-5 1,-5 7,-2 3,-3 11,0 3,-2 6,0 1,1 1,-1 3,3 4,2-1,-2 1,1 0,-3-1,0 1,-2-4,2-1,3-7,5-8,6-9,3-10,6-12,13-3,-12-8,12-4,0-8,0 0,0 0,0 0,0 0,0 0,0 0,0 0,0 0,0 0,0 0,0-9,0 9,-8-15,8 15,0-14,-10 14,11-16,-11 7,10-1,-16-2,4-3,-4 0,-5-5,-2 3,-3-1,0 0,-4 1,-3 2,-1 1,-8 2,-3-1,-7 4,-7 10,-5-10,-4 11,2 9,0 4,1 7,6 5,-2 9,1 7,2 7,1 8,5 9,5 8,9 8,11 5,7 7,17 2,1 4,11-1,16 2,6-2,13 0,13-3,10-3,16-7,11-10,8-9,2-12,4-8,-1-9,2-10,-7-13,-1-17,-2 1,-10-29,-3-3,-5-9,-6-9,-9-10,-9-9,-11-6,-7-6,-4-2,-14-7,-4-2,-15 2,1 2,-2 3,-19 7,-7 0,-6 3,-3 2,-8 2,-4 7,-6 2,-7 5,-3 7,-2 6,-3 9,-4 8,2 8,0 5,4 14,6 1,2 0,7-1</inkml:trace>
  <inkml:trace contextRef="#ctx0" brushRef="#br0" timeOffset="565283.5227">4689 12810,'0'0,"0"0,0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 47,-5-47,0 0,0 0,0 0,-2 33,2-33,0 0,0 0,-15 45,15-45,0 0,-9 51,9-51,-13 55,-1 0,1 2,-1-1,3 3,-2-1,3 0,9 5,-9-2,8 0,10-3,-1-8,-9-9,11-12,-9-15</inkml:trace>
  <inkml:trace contextRef="#ctx0" brushRef="#br0" timeOffset="611778.1716">7080 11058,'0'0,"0"0,0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0,13-1,-13 1,0 0,0 0,0 0,0 0,0 0,0 0,13 0,-13 0,0 0,0 0,0 0,0 0,0 0,15 11,-15-11,0 0,0 0,0 0,0 0,22 12,-22-12,0 0,0 0,0 0,26 18,-26-18,0 0,0 0,26 22,-26-22,0 0,31 26,-31-26,34 28,0 5,3 1,0 5,5 7,4 6,5 7,7 10,6 7,10 3,7 6,2 3,0-5,0 1,0 0,-2-3,0 2,-4 0,-5-11,-10-5,-5-6,-13-11,-8-10,-13-12,-9-11,-6-5,-8-12,0 10,0-10,0 0,0 0,0 0,0 0,0 0,0 0,0 0,0 0,0 0,0 0,8 0,-8 0,0 0,0 0,0 0,0 0,0 0,0 0,0 0,0 0,0 0,0 0,0 0,0 0,0 0,0 0,0 0,0 0,0 0,0 0,0 0,0 0,0 0,0 0,-12-10,-1 10,-7-17,-13 9,-7 7,-8 2,-2-1,-4 17,1 1,-4 2,0 3,-3 3,3 4,-2 4,-2 4,1 7,-2 5,0 6,-1 5,6 3,0 3,7 4,5 2,5 5,6 3,6 3,7 5,8 0,12 1,4 2,0 1,25 0,8-4,9-1,6-5,9-6,7-5,5-10,8-10,7-6,3-12,6-10,4-11,-2-13,2 0,1-12,-8-8,1-11,-5-12,-5-8,-1-13,-5-10,-8-13,-7-12,-6-9,-11-1,-7 0,-7 0,-7 8,-8 3,-16 5,0 4,-11 0,-14 3,-4 0,-11 2,-9 3,-5 3,-11 4,-8 10,-6 9,-9 5,-3 12,1 11,0 7,9 7,5 6</inkml:trace>
  <inkml:trace contextRef="#ctx0" brushRef="#br0" timeOffset="612666.2605">8310 13177,'0'0,"0"0,0 0,0 0,0 0,0 0,0 0,0 0,0 0,0 0,0 0,0 0,0 0,0 0,0 0,0 0,0 0,0 0,0 0,53-66,-53 66,0 0,0 0,48-9,-48 9,0 0,55-9,-55 9,60 0,0-10,3 10,-3 10,-5 0,-5 8,-12 2,-14 4,-6 4,-19 1,1-1,-26 0,-2-1,-8-2,-8 3,-2-3,0-1,3-2,8-9,7-3,10-9,7 8,11-9,0 0,18 9,11-1,10 5,5 5,4 2,-4 3,0 2,-5 2,-3 3,-12 1,-7 3,-17-4,-1 5,-10 0,-13 4,-13 0,-8 2,-11 4,-5-1,-4-1,-3-4,5-5,2-7,6-15,0-11,1 0,4-27,-6-6,1-6,1-6,4 1</inkml:trace>
  <inkml:trace contextRef="#ctx0" brushRef="#br0" timeOffset="840216.0132">9494 8061,'0'0,"0"0,0 0,0 0,0 0,0 0,0 0,0 0,0 0,0 0,0 0,0 0,0 0,0 0,0 0,0 0,0 0,0 0,0 0,0 0,0 0,0 0,0 0,0 0,0 0,0 0,0 0,0 0,0 0,0 0,0 0,0 0,0 0,0 0,0 0,0 0,0 0,0 0,0 0,0 0,0 0,0 0,0 0,0 0,0 0,0 0,0 0,0 0,0 0,0 0,0 0,0 0,0 0,163 74,-163-74,28 8,4-8,6 0,1 0,7 10,0-12,4 2,7 13,2-13,6 10,7-12,0 15,10-13,3 10,3-12,0 2,2 11,1-12,0 14,6-5,0 3,3 4,6-2,-2 1,0 1,4 1,-5 3,3 2,-1 3,-2 1,0 4,1 6,-5 2,6 8,0 1,-2 5,4 2,-3 1,-3 0,-3 1,-10 1,-6 3,-2 2,-9 5,1 5,-6 2,-5-4,-3 2,-8-7,-7-3,-3 2,-5-7,-7 3,-3-5,-2 0,-3-2,-2-5,0-2,-3-2,-2-4,-3-2,0-1,-1-4,-1 1,-9 0,12-4,0 0,-11-4,11-5,-11-5,-1-1,0 0,1 0,-10 4,0-1,1-6</inkml:trace>
  <inkml:trace contextRef="#ctx0" brushRef="#br0" timeOffset="1.02976E6">23371 16172,'0'0,"0"0,0 0,0 0,0 0,0 0,0 0,0 0,0 0,0 0,0 0,0 0,0 0,0 0,-9 0,9 0</inkml:trace>
  <inkml:trace contextRef="#ctx0" brushRef="#br0" timeOffset="1.17742E6">17695 6327,'0'0,"0"0,0 0,0 0,0 0,0 0,0 0,0 0,-8 109,8-109,0 32,1-14,-1-18,0 0,0 0,0 0,0 0,0 0,0 0,0 0,0 0,3 14,-3-14,0 0,0 0,0 0,0 0,0 0,0 0,0 0,0 0,0 0,0 0,0 0,0 0,0 0,0 0,0 0,0 0,0 0,0 0,0 0,0 0,0 0,0 0,0 0,0 0,0 0,0 0,0 0,0 0,0 0,0 0,0 0,0 0,0 0,0 0,0 0,0 0,0 0,0 0,0 0,0 0,0 10,0-10,0 8,1 7,-1 6,0 9,0 7,1 9,-1 7,1 8,-1 3,0 4,2 0,-2 1,0 5,1 3,-1 8,1 7,18 2,-3 4,7-4,-2-7,-1-19,-6-20,-14-21,10-15,-10-12,0 0,-10 0,-2-20,-4-5,-6-15,-1-14,2-13,4-16,17-9,-13-5,13-2,9 2,1 3,6 8,2 2,3 2,5 0,-3 3,5 0,7 4,6 3,9 9,3 10,3 10,4 13,4 12,6 18,2-1,-6 23,-4 11,-21 13,-18 14,-23 10,-24 7,-19 3,-19-3,-10 0,1-10,2-8,1-9,3-7,1-11,5-5,7-7,11-5,18-5,23-10,0 0,27-2,13 11,11-9,9 18,6-2,6 4,2 4,3 7,-1 5,1 9,-5 4,-6 6,-3 6,-3 3,-5 0,1 2,-2-3,-5-7</inkml:trace>
  <inkml:trace contextRef="#ctx0" brushRef="#br0" timeOffset="1.18448E6">19311 6353,'0'0,"0"0,0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82,1-82,0 0,0 0,0 0,1 23,-1-23,0 0,0 0,11 30,-11-30,0 0,1 40,-1-40,0 47,10 11,-9 7,0 5,1 4,-1 4,-1 0,2 5,0 7,-10 11,0 10,-2 3,12-5,-10-12,10-18,-2-17,12-13,-12-13,14-11,-14-7,11-8,-1 0,2-10,9 12,10-13,11 1,8-13,11-3,3-4,4-3,6 1,4 3,8 4,10 5,13 9,14 0,15 17,12 4,2 3,3 6,-7 1,-10 1,-6 1,-11 0,-9-6,-6-6,-9-9</inkml:trace>
  <inkml:trace contextRef="#ctx0" brushRef="#br0" timeOffset="1.21909E6">20533 9390,'0'0,"0"0,0 0,0 0,0 0,0 0,0 0,0 0,0 0,0 0,0 0,0 0,0 0,0 0,0 0,0 0,0 0,0 0,0 0,0 0,0 0,0 0,0 0,0 0,0 0,0 0,0 0,0 0,0 0,0 0,0 0,0 0,0 0,0 0,0 0,0 0,0 0,0 0,0 0,0 0,0 0,0 0,0 0,0 0,0 0,0 0,0 0,0 0,0 0,0 0,0 0,0 0,0 0,0 0,0 0,0 0,0 0,0 0,0 0,0 0,0 0,0 0,0 0,0 0,0 0,0 0,0 0,0 0,0 0,0 0,0 0,0 0,0 0,0 0,0 0,0 0,0 0,0 0,0 0,0 0,0 0,0 0,0 0,0 0,124 10,-124-10,0 0,37-13,-37 13,40-1,3-14,-2 15,4-14,0 6,3-3,-1-1,0 0,1-2,-2 2,-2-1,-4 2,-8 1,-6 10,-7-11,-8 11,-11 0,0 0,0 20,1 1,-12 9,-9 7,-10 12,-11 7,-10 6,-6 3,1 2,-2 1,2-4,8 1,3-2,7 0,0-2,4-1,2 0,2-4,5-4,2-8,4-11,8-12,11-10,-12-11,12 0,0-16,3-14</inkml:trace>
  <inkml:trace contextRef="#ctx0" brushRef="#br0" timeOffset="1.22008E6">21579 9040,'0'-18,"-11"-3,11 21,0 0,0 0,0 0,0 0,-8-19,8 19,0 0,0 0,0 0,-18-38,18 38,0 0,0 0,-26-36,26 36,0 0,-32-32,32 32,-42-26,-4 3,-10 9,-5 5,-9 11,-6-2,-1 0,-9 19,-2 0,-3 6,-1 7,-3 7,1 11,2 9,4 5,5 11,8 1,2 9,8 2,8 6,6 3,12 1,8 2,9-3,19-6,-1-7,23-8,13-7,12-9,12-5,2-4,8-7,3-2,7-10,4-6,10-9,-1-8,6-10,-1-13,-4-3,-5-6,-5-6,1-6,-5-14,-2-11,-3-10,-7-13,-2-4,-6-4,-6-1,-8 8,-6 2,-5 3,-8-1,-7-3,-13-6,0-3,-28 1,-4 6,-3 8,-10 16,-6 7,-4 10,-9 10,-1 5,-4 6,0 6,6 4,4 4</inkml:trace>
  <inkml:trace contextRef="#ctx0" brushRef="#br0" timeOffset="1.26217E6">21219 10201,'0'0,"0"0,0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0,36-3,-36 3,0 0,0 0,0 0,0 0,0 0,0 0,10 0,-10 0,0 0,0 0,0 0,0 0,0 0,15 14,-15-14,0 0,0 0,0 0,0 0,22 12,-22-12,0 0,0 0,0 0,28 15,-28-15,0 0,0 0,33 17,-33-17,0 0,31 18,-31-18,36 18,2 4,-1 1,8 2,3 5,8 0,8 3,4 6,2 0,4 3,3 0,-2-2,1 3,-2 1,0 3,0 1,-3-2,-1-2,-6-4,-3-4,-3-5,-9-2,-7-4,-7-4,-5-6,-6-2,-6-4,-5-9,-4 14,-9-14,10 0,-10 0,0 0,0 0,0 0,0 0,0 0,0 0,0 0,0 0,0 0,0 0,0 0,0 0,0 0,0 0,0 0,0 0,-8 0,-4-14,-3 5,-5-4,-4 2,-6 0,-5 1,-6 10,-7 0,-9 0,-5 0,-7 17,2-2,-1 2,5 0,4-2,3 3,3 5,7 2,4 6,5 4,5 5,4 9,8 1,6 3,13 4,9-1,13 0,9 2,7-2,8-2,7 1,6-3,3-3,4-1,8-8,3-5,6-7,1-5,-3-6,-2-7,-5-11,-2-7,-8-7,-6-5,-5-2,-7-8,-3-5,-8-4,-6-2,-5-5,-8-8,-15-3,11-9,-9 1,-14 3,1 1,-6 5,-7 3,-4 6,-8 3,-7 3,-3 1,-4-2,-4 4,-2 3,-1 4,-3 4,-1 2,8 6,3 0</inkml:trace>
  <inkml:trace contextRef="#ctx0" brushRef="#br0" timeOffset="1.26465E6">22152 11419,'0'0,"0"0,0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 2,-13-2,0 0,0 0,0 0,0 0,0 0,0 0,0 0,0 0,0 0,0 0,0 0,0 0,0 0,0 0,0 0,0 0,0 0,0 0,0 0,0 0,0 0,0 0,0 0,0 0,0 0,0 0,0 0,0 0,0 0,0 0,0 0,0 0,0 0,0 0,0 0,0 0,0 9,0-9,0 0,0 0,0 0,0 0,0 0,-1 20,1-20,0 0,0 0,0 0,0 0,7 29,-7-29,0 0,0 0,0 0,-1 36,1-36,0 0,0 0,-1 37,1-37,0 0,0 39,0-39,-10 35,9-1,-1-9,2-5,-2-6,-7-4,9-10,0 0,0 0,1-22</inkml:trace>
  <inkml:trace contextRef="#ctx0" brushRef="#br0" timeOffset="1.26563E6">22452 11359,'0'0,"0"0,0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0,43 3,-43-3,0 0,0 0,0 0,0 0,0 0,0 0,0 0,0 0,0 0,0 0,0 0,0 0,0 0,0 0,-16 0,16 0,0 0,0 0,0 0,0 0,0 0,0 0,0 0,0 0,0 0,0 0,0 0,0 0,0 0,-18-8,18 8,0 0,0 0,0 0,0 0,0 0,0 0,-20 0,20 0,0 0,0 0,0 0,0 0,0 0,0 0,0 0,0 0,0 0,0 0,0 0,-20 0,20 0,0 0,0 0,0 0,0 0,0 0,0 0,0 0,0 0,0 0,0 0,-17 8,17-8,0 0,0 0,0 0,0 0,0 0,0 0,0 0,0 0,0 0,-16 12,16-12,0 0,0 0,0 0,0 0,0 0,0 0,0 0,0 0,-13 15,13-15,0 0,0 0,0 0,0 0,0 0,0 0,0 0,-11 16,11-16,0 0,0 0,0 0,0 0,0 0,0 0,-9 18,9-18,0 0,0 0,0 0,0 0,0 0,-9 18,9-18,0 0,0 0,0 0,0 0,0 18,0-18,0 0,0 0,0 0,-14 14,14-14,0 0,0 0,-1 10,1-10,0 0,-9 11,9-11,0 9,0-9,-8 12,8-12,0 0,-1 9,1-9,0 11,0-11,0 14,-9-14,9 13,0-13,-1 9,1-9,0 9,0-9,0 0,0 0,0 0,0 0,0 0,0 0,14 0,1 2,7-2,4 0,1-2,3-9,-1 11,0 0,2 0,1 14,0-3,-1 2,-2 3,-3-1,-1 2,-7-3,-1 1,-2-5,-7 3,-8 3,0 3,-1 4,-20 1,1-1,-5 1,-3-6,-2 0,1-5,2-4,3-10,4 1,0 8,0-8,-5 0,-1 0,1-13,3 5</inkml:trace>
  <inkml:trace contextRef="#ctx0" brushRef="#br0" timeOffset="1.27349E6">22981 12096,'0'0,"0"0,0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 23,-26-23,0 0,0 0,0 0,0 0,0 0,0 0,0 0,0 0,0 0,0 0,0 0,0 0,0 0,0 0,0 0,0 0,0 0,0 0,0 0,0 0,0 0,0 0,0 0,0 0,0 0,0 0,0 0,0 0,0 0,0 0,0 0,11 0,-11 0,0 0,0 0,0 0,0 0,0 0,0 0,0 0,0 10,0-10,0 0,0 0,0 0,0 0,0 0,0 0,11 0,-11 0,0 0,0 0,0 0,0 0,0 0,7 15,-7-15,0 0,0 0,0 0,0 0,14 13,-14-13,0 0,0 0,0 0,17 15,-17-15,0 0,0 0,23 19,-23-19,0 0,28 23,-28-23,32 26,4 4,4 2,3 1,3 1,2 5,5 1,-1 6,4-1,1 0,-3 3,-1-5,2 4,-5 2,-2-5,0 0,-7-5,2-5,-6-5,-4-5,-4-4,-5-4,-9-4,-2-4,-13-8,12 9,-12-9,0 0,0 0,0 0,0 0,0 0,-19 0,1-12,-9 12,-10-9,-9 9,-8 0,-4 11,1 1,-4 2,4 0,-3 6,5 5,1 5,10 5,9 5,4 7,9 4,9 11,13 7,-3 9,10 5,17 2,16-2,16-5,15-3,7-2,10-7,9-2,1-10,5 2,-4-8,1-8,0-12,-8-11,-9-17,-11 0,-13-16,-13-7,-8-11,-6-7,-6-9,-9-12,-9-9,-9-9,0-7,-1-6,3-1,-25-1,2 5,-5 4,-7 4,-6 4,-9 7,-4 8,-7 6,-6 9,-7 5,-5 11,-6 11,0 9,5 12,4-1,12 16,11 2</inkml:trace>
  <inkml:trace contextRef="#ctx0" brushRef="#br0" timeOffset="1.27398E6">23812 13198,'0'0,"0"0,0 0,0 0,0 0,0 0,0 0,0 0,0 0,0 0,0 0,0 0,0 0,0 0,0 0,0 0,0 0,0 0,0 0,0 0,0 0,0 0,0 0,0 0,0 0,0 0,0 0,0 0,0 0,0 0,0 0,0 0,0 0,0 0,0 0,0 0,0 0,0 0,0 0,0 0,0 0,0 0,0 0,0 0,0 0,0 0,0 0,0 0,0 0,0 0,0 0,0 0,0 0,0 0,0 0,0 0,0 0,0 0,0 0,0 0,0 0,-7 106,7-106,0 0,-14 50,15 3,-15 4,13-3,-9-4,9-2,0-8,-11 0,12-11,-1-7,1-11,0-11</inkml:trace>
  <inkml:trace contextRef="#ctx0" brushRef="#br0" timeOffset="1.27468E6">24084 13245,'0'0,"0"0,0 0,0 0,0 0,0 0,0 0,0 0,0 0,0 0,0 0,0 0,0 0,0 0,0 0,0 0,0 0,0 0,0 0,0 0,0 0,0 0,0 0,0 0,0 0,0 0,-105 114,105-114,-17 37,2 2,0 5,6 0,8 2,2 3,-2 2,1 2,12 1,7-2,6-4,3-3,6-5,1-5,0-5,-1-8,2-7,1-7,-3-8,2 0,-5-12,-5-6,-6-5,-3-4,-9 2,-10-2,2 0,-14 2,-3 2,-7 2,-6 4,-2 2,-8 5,1 9,-8 1,3 1,2 0,5 11,10 3,8 2,8 5,12 1,-1 1</inkml:trace>
  <inkml:trace contextRef="#ctx0" brushRef="#br0" timeOffset="1.29027E6">19998 10506,'0'0,"0"0,0 0,0 0,0 0,0 0,0 0,0 0,0 0,0 0,0 0,0 0,0 0,0 0,0 0,0 0,0 0,0 0,0 0,0 0,0 0,0 0,0 0,0 0,0 0,0 0,0 0,0 0,0 0,0 0,0 0,0 0,0 0,0 0,0 0,0 0,0 0,0 0,0 0,0 0,0 0,0 0,0 0,0 0,0 0,0 0,0 0,0 0,0 0,0 0,0 0,0 0,0 0,0 0,0 0,44 22,-44-22,0 0,0 0,0 0,0 0,0 0,0 0,0 0,0 0,0 0,0 0,0 0,0 0,0 0,0 14,0-14,0 0,0 0,0 0,0 0,-1 18,1-18,0 0,0 0,0 0,-1 27,1-27,0 0,0 0,-9 33,9-33,0 0,-15 42,15-42,-18 42,-4 1,-1 2,0 4,-5 0,3 4,-1 2,1 2,3 3,-1 1,1 2,-3-1,2-6,1-5,5-7,1-7,4-7,3-7,8-4,-11-7,12-12,-1 12,1-12,0 0,0 0,0 0,0 0,0 0,0-9,-8-1,8-7,-17-3,4-2,-5-1,-2-2,-9 3,-6 7,-9 2,-3 5,-10 9,-5 0,-1 0,-3-1,1 13,-1 3,5 5,0 6,8 6,0 4,8 4,2 9,6 2,5 8,7 2,8 4,14 1,-1 3,3 3,16-1,3-1,9-4,5-5,15-4,8-6,14-3,12-12,10-10,1-5,0-10,0-13,-4 8,-2-8,-3-18,-2-1,-1-8,-4-4,-7-5,-7-3,-10-7,-6-3,-10-11,-10-3,-13-7,-12 0,2 3,-23 3,-3 3,-10 1,-10 3,-7 5,-15 3,-13 6,-6 1,-12 5,1 8,2 2,11 7</inkml:trace>
  <inkml:trace contextRef="#ctx0" brushRef="#br0" timeOffset="1.29228E6">19157 11734,'0'0,"0"0,0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0,-1-65,1 65,0 0,0 0,0 0,0 0,0 0,0 0,0 0,0 0,0 0,0 0,0 0,0 0,-6-7,6 7,0 0,0 0,0 0,0 0,0 0,0 0,0 0,0 0,0 0,0 0,0 0,-4 0,4 0,0 0,0 0,0 0,0 0,0 0,0 0,0 0,0 0,0 0,0 0,0 0,0 0,0 0,0 0,0 0,0 0,0 0,0 0,0 0,0 0,0 0,0 0,0 0,0 0,0 0,0 0,0 0,0 0,0 0,0 0,0 0,0 0,0 0,0 0,0 0,0 0,0 0,0 0,0 0,-8 0,8 0,0 0,0 0,0 0,0 0,0 0,-14 13,14-13,0 0,0 0,0 0,0 0,-22 17,22-17,0 0,0 0,0 0,-29 27,29-27,0 0,0 0,-36 33,36-33,0 0,-34 35,34-35,-32 38,3 1,3-4,4 3,3 0,1 3,3 0,14 0,-10-1,8-3,18-2,7-3,8-3,8-2,7-6,3-3,-1-4,1-3,-2-11,4 8,0-9,1-8,-5-3,-6-3,-9-3,-10-1,-10-4,-9-2,-11 0,-10-1,-4 1,-3-1,-7 1,-2 3,-2 5,1 2,-2 17,1-11,0 10,-3 10,0 4,0 8,-1 4,5 2,5 4,8 0,8 0,14-2,0-2,1-10</inkml:trace>
  <inkml:trace contextRef="#ctx0" brushRef="#br0" timeOffset="1.31072E6">18475 12355,'0'0,"0"0,0 0,0 0,0 0,0 0,0 0,0 0,0 0,0 0,0 0,0 0,0 0,0 0,0 0,0 0,0 0,0 0,0 0,0 0,0 0,0 0,0 0,0 0,0 0,0 0,0 0,0 0,0 0,0 0,0 0,0 0,0 0,0 0,0 0,0 0,0 0,0 0,0 0,0 0,0 0,0 0,0 0,0 0,0 0,0 0,0 0,0 0,0 0,0 0,0 0,0 0,0 0,0 0,0 0,0 0,0 0,0 0,0 0,0 15,0-15,0 0,0 0,0 0,0 0,0 0,0 0,0 0,0 0,0 0,0 0,0 0,0 0,0 0,0 0,0 0,0 0,0 0,0 0,0 0,0 0,0 0,0 0,0 0,0 0,0 0,0 0,0 0,0 0,0 0,0 0,0 0,0 0,0 0,0 0,0 0,0 0,0 0,0 0,0 0,0 0,0 13,0-13,0 0,0 0,0 0,0 0,0 0,0 0,0 14,0-14,0 0,0 0,0 0,0 0,0 0,-1 18,1-18,0 0,0 0,0 0,0 0,-1 24,1-24,0 0,0 0,0 0,-1 25,1-25,0 0,0 0,-1 30,1-30,0 0,-21 40,21-40,-25 45,-8 9,-7 5,-3 5,-2 7,0 3,3 0,-1 1,3-3,-1 1,-1 1,2-5,7-6,3-7,8-12,8-11,3-8,11-10,-8-6,8-9,0 0,0 0,0 0,0 0,-13 0,5-21,-7 4,1-5,1 0,0 0,2-2,-6 1,-5-3,-11 3,-13 2,-11 6,-14 4,-13 12,-12 1,-9 16,-10 9,-2 7,1 7,3 9,4 4,7 11,11 1,14 5,18 3,17 5,13 4,16 10,16 11,6 5,19 4,13 3,17-5,14-8,11-6,18-17,11-13,15-17,9-16,9-21,1-15,-5-14,-7-11,-9-11,-11-11,-9-17,-16-14,-12-15,-17-7,-19-7,-12-3,-16 0,-14-1,-20 1,-13 6,-16 7,-6 4,-7 5,-8 6,-8 9,-3 13,-1 8,1 15,7 15,10 9</inkml:trace>
  <inkml:trace contextRef="#ctx0" brushRef="#br0" timeOffset="1.31168E6">17670 13709,'0'0,"0"0,0 0,0 0,0 0,0 0,0 0,0 0,0 0,0 0,0 0,0 0,0 0,0 0,0 0,0 0,0 0,0 0,0 0,0 0,0 0,0 0,0 0,0 0,0 0,0 0,0 0,0 0,0 0,0 0,0 0,-134-8,134 8,0 0,-34-14,34 14,-35-12,-1 1,-4 11,1 0,-3 0,2 0,1 21,-1-6,4 1,1 3,-2 7,0 3,-2 5,6-1,6-4,5-3,6-6,4-4,4-1,8-6,-9-9,9 11,0-11,0 0,0 0,0 8,0-8,1 9,-1-9,10 8,-10-8,15 10,-3-10,7 7,7-7,5 0,5-1,5 13,3-12,4 19,3-2,3 2,5 4,-1 2,-4 5,-1 5,-6 1,-9 3,-4-5,-12-3,-7-5,-15-6,2-2,-2-1,-29 0,-6 0,-15-1,-9-4,-10-1,-4 0,3-11,2 14,2-12,7-1,5-1,6 0,6 0,6-19,4 0,3-6</inkml:trace>
  <inkml:trace contextRef="#ctx0" brushRef="#br0" timeOffset="1.36022E6">21737 11789,'0'0,"0"0,0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0,112-4,-112 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13,0-13,0 0,0 0,0 0,0 0,0 0,0 0,-15 14,15-14,0 0,0 0,0 0,0 0,0 0,-13 20,13-20,0 0,0 0,0 0,0 0,-19 25,19-25,0 0,0 0,0 0,-21 26,21-26,0 0,0 0,-29 31,29-31,0 0,-31 30,31-30,-32 30,2-3,4-2,0 0,2-3,2 2,2 0,-1-1,1 2,1 0,-4 0,2-1,-1-3,4-1,-1-3,5-2,2-4,12-11,-13 13,13-13,0 0,-9 8,9-8,0 0,0 0,0 0,0 0,0 0,0 0,0 0,0 0,0 0,0 0,0 0,0 0,0 0,0 0,-13-12,4 2,-2-1,-7-3,-5 2,-5 1,-5 2,-1 9,-4-10,1 10,-2 0,1 0,3 1,-3-1,4 0,0 11,5-3,2 4,3 2,3 4,5 3,2 7,13 3,-13 3,12 0,0 1,1-1,13 1,3-2,2 1,9 1,6-5,9 0,5-1,7-3,5-3,4-2,6-4,2-5,2 1,-2-6,0-6,0 11,0-13,3 1,-3 0,-2-14,-8-3,-5-6,-9-5,-10-3,-8-1,-8-1,-8-2,-12-5,1 1,0-4,-19-3,-6 5,-8-1,-6 5,-6 5,-5 3,-2 4,-3 5,-4 3,-5 2,-3 5,-1 10,-3 1,4-1,4 0,7 0,10 0,10 0,9 0</inkml:trace>
  <inkml:trace contextRef="#ctx0" brushRef="#br0" timeOffset="1.36085E6">20962 12301,'0'0,"0"0,0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0,28 77,-28-77,0 0,0 0,0 0,-1 27,1-27,0 0,0 0,-1 34,1-34,0 0,-2 39,2-39,-16 36,7-4,-2-1,10-8,-10-7,11-5,0-11,0 0,0 0,9-24,-9 0</inkml:trace>
  <inkml:trace contextRef="#ctx0" brushRef="#br0" timeOffset="1.3614E6">21084 12358,'0'0,"0"0,0 0,0 0,0 0,0 0,0 0,0 0,0 0,0 0,0 0,71 29,-71-29,0 0,0 0,0 0,0 0,0 0,0 0,0 0,0 0,0 0,0 0,0 0,0 0,-1 17,1-17,0 0,0 0,0 0,0 0,0 0,0 0,0 0,0 0,0 0,0 0,0 0,0 17,0-17,0 0,0 0,0 0,0 0,0 0,0 0,0 0,0 0,0 0,0 0,-1 19,1-19,0 0,0 0,0 0,0 0,0 0,0 0,0 0,0 0,0 0,-14 22,14-22,0 0,0 0,0 0,0 0,0 0,0 0,0 0,0 0,-14 21,14-21,0 0,0 0,0 0,0 0,0 0,0 0,0 0,-13 18,13-18,-14 16,14-16,0 0,0 0,0 0,0 0,0 0,-8 12,8-12,0 0,0 0,0 0,0 0,0 0,0 0,0 0,0 0,0 0,-1 10,1-10,0 0,0 0,0 0,0 0,0 0,0 0,0 0,16 12,0-12,3 10,1-9,6 9,1-10,0 8,3-8,-2 0,-2 0,-3 0,-1 9,-4-8,-4-1,-1 0,-1-1,-4 1,0 0,-8-14,1 4,-1 0,1-4</inkml:trace>
  <inkml:trace contextRef="#ctx0" brushRef="#br0" timeOffset="1.36209E6">21447 12397,'0'0,"0"0,0 0,0 0,0 0,0 0,0 0,0 0,0 0,0 0,0 0,0 0,0 0,0 0,0 0,0 0,0 0,0 0,0 0,0 0,0 0,0 0,0 0,0 0,0 0,0 0,0 0,0 0,0 0,0 0,0 0,0 0,0 0,0 0,0 0,0 0,0 0,0 0,0 0,0 0,0 0,0 0,0 0,0 0,0 0,0 0,0 0,0 0,0 0,0 0,0 0,0 0,0 0,0 0,0 0,0 0,0 0,0 0,0 0,0 0,0 0,0 0,0 0,0 0,0 0,0 0,0 0,0 0,0 0,0 0,0 0,0 0,0 0,0 0,0 0,0 0,0 0,0 0,0 0,0 0,0 13,0-13,0 0,0 0,0 0,0 0,0 0,0 0,-2 15,2-15,0 0,0 0,0 0,0 0,0 0,-1 26,1-26,0 0,0 0,0 0,0 0,0 28,0-28,0 0,0 0,0 0,-1 28,1-28,0 0,0 0,-1 30,1-30,0 0,-10 30,10-30,-1 27,-10-2,10-1,1-5,-11-2,11-3,-1-2,1-2,0 0,-1 0,1-10,0 15,0-15,-1 11,1-11,0 9,-8-9,8 12,0-12,-1 11,1-11,0 10,0-10,1 11,-1-11,-1 9,1-9,0 0,0 0,0 9,0-9,0 0,0 0,0 11,0-11,0 0,-1 10,1-10,0 0,0 0,0 0,0 0,0 0,1-24</inkml:trace>
  <inkml:trace contextRef="#ctx0" brushRef="#br0" timeOffset="1.38525E6">13668 10050,'0'0,"0"0,0 0,0 0,0 0,0 0,0 0,0 0,0 0,0 0,0 0,0 0,0 0,0 0,0 0,0 0,0 0,0 0,0 0,0 0,0 0,0 0,0 0,0 0,0 0,0 0,0 0,0 0,0 0,0 0,0 0,0 0,0 0,0 0,0 0,0 0,0 0,0 0,0 0,0 0,0 0,0 0,0 0,0 0,0 0,0 0,0 0,0 0,0 0,0 0,0 0,0 0,30 33,-30-33,0 0,0 0,0 0,12 23,-12-23,0 0,0 0,14 31,-14-31,0 0,19 37,-19-37,25 40,6 3,2-1,-3-2,-1-1,-2 2,-3 7,-1 5,-1 5,4 2,5 3,-2 2,5-2,2-2,5-4,3-5,3-4,2-3,3-6,4 1,3-6,3 0,2-6,6-4,4-8,4-5,5-12,-2-1,1 1,2-11,-6-1,0-2,-2-8,-7-2,3-2,1-11,-2 0,2-1,1-7,2-6,2-8,2-9,-2-3,2-9,-3 2,2-3,-4-1,4-1,0 0,0 0,3-1,-2 2,3 0,5-2,0 2,3 1,1 1,0 4,3 2,-1 2,3 2,-5 4,3 1,2 2,4 2,0 1,2 2,1 5,-2 2,-1 6,-3 4,5 2,-1 4,2 4,-1 5,-4 3,-2 6,-4 5,-4 2,-4 9,-3-9,-2 11,2-1,5-2,5 2,4 9,-3 0,-7 4,-7 4,-9 1,-11 3,-8 6,-3 3,-5 7,2 2,-1 2,-4 0,-5-3,-6-2,-13-3,-15-1,-1-6</inkml:trace>
  <inkml:trace contextRef="#ctx0" brushRef="#br0" timeOffset="1.61215E6">17530 15439,'0'0,"0"0,0 0,0 0,0 0,0 0,0 0,0 0,0 0,0 0,0 0,0 0,0 0,0 0,0 0,0 0,0 0,0 0,0 0,0 0,0 0,0 0,0 0,0 0,0 0,0 0,0 0,0 0,-200 19,126-11,-15 10,-14 0,-2 2,3 3,6-3,7-2,9 1,3-5,10-2,9-2,12-10,16 0,14 1,16-1,0 0,0 0,24-1,22 1,24 9,26-9,22-3,15 3,14-3,6 2,-1 0,-7-1,-7-13,-10 13,-8 1,-4-11,-9 10,-8-9,-10 11,-8-16,-12 6,-11-1,-18-2,-16-1,-24 0,-10-1,-24-3,-19 4,-21-1,-16 7,-15 10,-9-1,-11 1,-8 9,-11-9,-11 17,-10-2,-5-1,-2 6,0 3,6 0,9-4,14 0,15-9,16-12,19 12,16-12</inkml:trace>
  <inkml:trace contextRef="#ctx0" brushRef="#br0" timeOffset="1.61644E6">18627 15018,'0'0,"0"0,0 0,0 0,0 0,0 0,0 0,0 0,0 0,0 0,0 0,0 0,0 0,0 0,0 0,0 0,0 0,0 0,0 0,0 0,0 0,0 0,0 0,0 0,0 0,0 0,0 0,0 0,0 0,0 0,0 0,0 0,0 0,0 0,0 0,0 0,0 0,0 0,0 0,0 0,0 0,0 0,0 0,0 0,0 0,0 0,0 0,0 0,0 0,0 0,0 0,0 0,0 0,0 0,0 0,0 0,0 0,0 0,0 0,0 0,0 0,0 0,0 0,0 0,-7 91,7-91,0 0,0 0,0 0,10 9,-10-9,0 0,0 0,0 0,0 0,0 14,0-14,0 0,0 0,0 0,17 17,-17-17,0 0,0 0,8 22,-8-22,0 0,13 29,-13-29,12 29,2 11,4 2,-2 3,3 3,-2-5,-1 1,-5 1,-10-2,17 0,-17-11,13-4,-14-4,9-5,-8-5,-1-4,0-10,0 8,0-8,0 0,0 0,0 0,0 0,0 0,0 0,0 0,0-12,0 12,-1-17,-10 4,11-4,-16-5,4 0,2-3</inkml:trace>
  <inkml:trace contextRef="#ctx0" brushRef="#br0" timeOffset="1.62274E6">16362 14920,'0'0,"0"0,0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0,113 37,-113-37,0 0,0 0,0 0,0 0,0 0,0 0,0 0,0 0,0 0,0 0,0 0,0 0,0 0,0 0,0 0,0 0,0 0,0 0,0 0,2 17,-2-17,0 0,0 0,0 0,-14 20,14-20,0 0,0 0,-20 31,20-31,0 0,-28 40,28-40,-37 48,-13 9,-11 7,-12 9,-8 8,-4 4,0 4,3 6,5 6,-1 9,8 5,1 3,1 3,5-5,3-3,7-8,5-13,9-11,4-15,8-16,11-17,6-15,10-18,0 8,0-8,0 0,0-14,0-9,8-15,1-13,5-10,3-8,3-3,7-3,4-4,8-6,10-5,8-5,4-8,7-3,2-6,3-8,-3-5,2 0,-3-3,2 0,-4 6,-4-2,-3 10</inkml:trace>
  <inkml:trace contextRef="#ctx0" brushRef="#br0" timeOffset="1.63276E6">19539 12667,'0'0,"0"0,0 0,0 0,0 0,0 0,0 0,0 0,0 0,0 0,0 0,0 0,0 0,0 0,0 0,0 0,55 102,-55-102,0 0,18 22,-18-22,34 44,-22-31,0 1,2 1,13 17,4 6,7 6,2 9,2 6,1 7,-1 8,2 6,4 5,-1 9,7 6,6 3,6 11,12 1,0 2,4-2,-4 2,-1-9,-6-1,-6-4,-5-16,-8-5,-6-19,-11-10</inkml:trace>
  <inkml:trace contextRef="#ctx0" brushRef="#br0" timeOffset="1.64666E6">19795 12605,'0'0,"0"0,0 0,0 0,0 0,0 0,0 0,0 0,0 0,0 0,0 0,0 0,0 0,0 0,0 0,0 0,0 0,0 0,0 0,0 0,0 0,0 0,0 0,0 0,0 0,0 0,0 0,0 0,0 0,0 0,0 0,0 0,0 0,0 0,0 0,0 0,0 0,0 0,0 0,0 0,0 0,0 0,0 0,0 0,0 0,0 0,0 0,0 0,0 0,0 0,0 0,0 0,0 0,0 0,0 0,0 0,0 0,0 0,0 0,0 0,0 0,0 0,0 0,0 0,159 46,-112-47,3 10,-6-11,-10 2,-11 12,-6-4,-6 4,-3 2,-8 0,9-1,-9-1,-1 0,-20 1,-7 7,-9 0,-5 2,1-3,9-6,12-4,11-9,8 12,15 2,3 7,9 8,10 4,10 3,7 0,6 4,-4-4,-6-9,-16-7,-17-12,-16-8</inkml:trace>
  <inkml:trace contextRef="#ctx0" brushRef="#br0" timeOffset="1.64752E6">7743 15856,'0'0,"0"0,0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0,107 74,-107-74,0 0,0 0,0 0,0 0,0 0,0 0,0 0,0 0,0 9,0-9,0 0,0 0,0 0,0 0,0 0,0 0,0 0,0 0,0 0,0 0,0 0,0 0,0 0,0 0,0 0,-20-9,20 9,0 0,0 0,0 0,0 0,0 0,-29 0,29 0,0 0,0 0,0 0,0 0,-37 8,37-8,0 0,0 0,0 0,-49 0,49 0,0 0,0 0,-49 16,49-16,0 0,-50 0,50 0,-45 14,13 7,1-4,-4-17,-67-17,-56-34,8 6,16 10</inkml:trace>
  <inkml:trace contextRef="#ctx0" brushRef="#br0" timeOffset="1.84762E6">21398 10803,'0'0,"0"0,0 0,0 0,0 0,0 0,0 0,0 0,0 0,0 0,0 0,0 0,0 0,0 0,0 0,0 0,0 0,0 0,0 0,0 0,0 0,0 0,0 0,0 0,0 0,0 0,0 0,0 0,0 0,0 0,0 0,0 0,0 0,0 0,0 0,0 0,0 0,0 0,0 0,0 0,0 0,0 0,0 0,0 0,0 0,0 0,0 0,0 0,0 0,0 0,0 0,0 0,0 0,-182 22,182-22,-35 15,-1-6,1-9,-3 15,-1-7,1-7,-2 15,-3-7,1-9,-3 13,1-13,-2 0,0 9,-3-8,-1 8,2-9,-1 8,2-8,4 10,7-10,8 0,8 0,9 1,11-1,0 0,0 0,9-1,1 1,3 0,1 0,1 0,2 0,5-12,1 12,-1 0,4-10,-1 10,3-9,1 8,4-12,2 13,1-17,2 7,4 0,-1 1,6-2,1-3,0 4,-1-1,-3 2,-2 9,-4-13,-5 13,-3-9,-4 9,-4 0,-1 0,-2 0</inkml:trace>
  <inkml:trace contextRef="#ctx0" brushRef="#br0" timeOffset="1.86035E6">20874 13037,'0'0,"0"0,0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0,125 75,-125-75,0 0,0 0,0 0,17 0,-17 0,0 0,0 0,14 0,-14 0,0 0,14 0,-14 0,14 0,0 0,2 0,-1 0,5 2,0-2,1 9,2-9,3 12,0-13,3 12,2-10,0 10,2-11,2 9,-1-9,-1 0,0 0,-2 9,2-9,-2 0,-2-2,0 2,1 2,0-2,0-1,0-7,-2 8,-2 0,-3 0,-2-1,-3-8,-4 10,-3-1,-11 0,9 0,-9 0,0 0,-9 0,-2 0,-2-1,-5 13,-2-12,-2 0,-4 0,-5 0,-3 0,0 0,-3 10,-2-11,3 2,-5-1,3 0,-2 0,-2-1,1 2,-6-1,2-9,-1 8,-1-12,-4 2,-1-6,4-14</inkml:trace>
  <inkml:trace contextRef="#ctx0" brushRef="#br0" timeOffset="1.90197E6">19369 13087,'0'0,"0"0,0 0,0 0,0 0,0 0,0 0,0 0,0 0,0 0,0 0,0 0,0 0,0 0,0 0,0 0,0 0,0 0,0 0,0 0,0 0,0 0,0 0,0 0,0 0,0 0,0 0,0 0,0 0,0 0,0 0,0 0,0 0,0 0,0 0,0 0,0 0,0 0,0 0,0 0,0 0,0 0,0 0,0 0,0 0,0 0,0 0,0 0,0 0,0 0,0 0,0 0,0 0,0 0,0 0,0 0,0 0,0 0,0 0,0 0,0 0,0 0,0 0,0 0,0 0</inkml:trace>
  <inkml:trace contextRef="#ctx0" brushRef="#br0" timeOffset="1.91949E6">21834 13100,'0'0,"0"0,0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0,-88 77,88-77,0 0,0 0,0 0,0 0,0 0,-9 0,9 0,0 0,0 0,0 0,0 0,-15 0,15 0,0 0,0 0,0 0,-15 0,15 0,0 0,0 0,-18 0,18 0,0 0,-19 0,19 0,-19 8,0-9,-2 2,-5 11,-1-11,0 13,-2-4,-2-2,-3 2,-2-2,0 1,-5-11,-1 16,0-13,0 0,2-1,-1-2,4 2,-2-14,5 5,4 0,3 0,8 9,4-12,7 12,8 0,1-8,-8 8,7 0,0 0,0 0,0 0,0 0,0 0,11-12,-11 12,18-8,-7 8,3 0,1 0,3-9,4 9,2-9,1 10,2-13,3 12,1-9,0 9,3-10,-1 9,-2 1,5 1,0-1,2 8,1 1,-3-9</inkml:trace>
  <inkml:trace contextRef="#ctx0" brushRef="#br0" timeOffset="2.14536E6">10701 8634,'0'0,"0"0,0 0,0 0,0 0,0 0,0 0,0 0,0 0,0 0,0 0,0 0,0 0,0 0,0 0,0 0,0 0,0 0,0 0,0 0,0 0,0 0,0 0,0 0,0 0,0 0,0 0,0 0,0 0,0 0,0 0,0 0,0 0,0 0,0 0,0 0,0 0,0 0,0 0,0 0,0 0,0 0,0 0,0 0,0 0,0 0,0 0,0 0,0 0,0 0,0 0,0 0,0 0,0 0,0 0,0 0,0 0,0 0,0 0,0 0,0 0,160-34,-160 34,0 0,20 11,8-11,2 14,3-14,2 14,1-6,-1 1,2 4,4 1,5 3,1 0,0-2,-3-2,-3-2,0 2,-4-6,-1 4,0-1,-1 1,4 3,-2 3,3 2,-3 0,2-1,-1 2,0-1,2 3,-5-2,2 0,-1 0,0-1,-2 1,2-5,0 3,-1-1,-1-4,-5 0,2 1,-3-1,4 1,8 4,2 2,0 0,2 1,-8-1,-5-2,-1-1,-8-1,3-2,3 6,8 3,7 5,1 4,1-8,-6-9</inkml:trace>
  <inkml:trace contextRef="#ctx0" brushRef="#br0" timeOffset="2.1459E6">10250 8602,'0'0,"0"0,0 0,0 0,-158-7,158 7,-87-10,20 10,4 11,8 1,12 6,13 0</inkml:trace>
  <inkml:trace contextRef="#ctx0" brushRef="#br0" timeOffset="2.15274E6">8377 5346,'0'0,"0"0,0 0,0 0,0 0,0 0,0 0,0 0,0 0,0 0,0 0,0 0,0 0,0 0,0 0,0 0,-11 99,11-99,0 0,0 0,0 0,0 0,9 25,-9-25,0 0,0 0,0 0,8 18,-8-18,0 0,0 0,10 21,-10-21,0 0,-1 23,1-23,9 31,-11 5,2 6,-2 5,1 1,0 1,-10 0,10 5,-1 6,1 8,-1 10,16 6,5-1,-1-5,1-8,-21-8,12-11,-12-6,2-12,-1-12,1-10,10-11,-10 0,0 0,0 0,0 0,0-10,0 10,0 0,1-10,-1 10,0 0,0 0,0 0,0 0,0 0,-10 0,10 0,0 0,0 0,0 0,-12 0,13-8,-1 8,-13 0,13-9,-17 9,6-9,-4 9,-5-10,-2 10,-4 0,-4 9,0 2,2 1,0-2,3-10,-6 0,1 0,1-12,1-1,-1 1,4 12,4-13,6 13,7-8,8 8,-9 0,9 0,0 0,12 0,-2 0,1 0,7-14,4 14,3-12,5 11,-2 1,6 0,7-11,0 11,10-1,4-16,1 3,3-6,-6 0,-12 3,-9-1,-5 2,3-2,-1-2,2-1,1-2,-3 2,-4 2,-2 2,-8 4,-2 4,-3 9,-10-11,9 11,-9 0,0 0,0 0,0 0,0 0,0 0,0-9,1-7,14-9</inkml:trace>
  <inkml:trace contextRef="#ctx0" brushRef="#br0" timeOffset="2.16114E6">9838 8453,'0'0,"0"0,0 0,0 0,0 0,0 0,0 0,0 0,0 0,0 0,0 0,0 0,0 0,0 0,0 0,0 0,0 0,0 0,0 0,0 0,0 0,0 0,0 0,0 0,0 0,0 0,157-2,-157 2,33 0,0 0,1 0,0 15,1-6,4 1,5-2,1-8,3 14,0-14,1 13,5-13,-4-1,5 1,1 0,6 7,9-7,6 16,8 0,-1 8,-2 2,4 5,-4 0,0-1,3 3,-5 2,1 3,1 3,1 2,1 9,2 3,-2 6,-6-4,-4-1,-3 2,-4-4,2 2,-4-1,-4 0,-4-4,-5-1,-3-4,-4-2,0 3,4 3,-2 5,2-2,-1-9</inkml:trace>
  <inkml:trace contextRef="#ctx0" brushRef="#br0" timeOffset="2.21783E6">6863 9122,'0'0,"0"0,0 0,0 0,0 0,0 0,0 0,0 0,0 0,0 0,0 0,0 0,0 0,0 0,0 0,0 0,0 0,0 0,0 0,0 0,0 0,0 0,0 0,0 0,0 0,0 0,0 0,0 0,0 0,0 0,0 0,0 0,0 0,0 0,0 0,0 0,0 0,0 0,0 0,0 0,0 0,0 0,0 0,0 0,0 0,0 0,0 0,0 0,0 0,0 0,0 0,0 0,0 0,0 0,0 0,0 0,0 0,0 0,0 0,0 0,0 0,0 0,0 0,0 0,0 0,0 0,0 0,0 0,0 0,0 0,0 0,0 0,0 0,0 0,0 0,0 0,0 0,0 0,0 0,0 0,114 95,-114-95,0 0,0 0,0 21,0-21,0 0,0 26,0-26,0 30,-2 4,2 2,-16 1,15 2,-8 2,8-4,0 1,1 0,-2 0,11-2,-9 2,11-5,-11-5,8-7,-8-8,0-13,12 11,-12-11,13 0,-1-11,1 11,9-18,10 1,9-2,10-3,9 2,5-2,5-1,15-2,14-3,20-4,24 2,24 2,12-1,-2-3</inkml:trace>
  <inkml:trace contextRef="#ctx0" brushRef="#br0" timeOffset="2.21947E6">20285 8272,'0'0,"0"0,0 0,0 0,0 0,0 0,0 0,0 0,0 0,0 0,0 0,0 0,0 0,0 0,0 0,0 0,0 0,0 0,0 0,0 0,0 0,0 0,0 0,0 0,0 0,0 0,0 0,0 0,0 0,0 0,0 0,0 0,0 0,0 0,0 0,0 0,0 0,0 0,0 0,0 0,164-20,-164 20,0 0,23 0,-23 0,19 11,-1 2,-1 7,-3 8,3 6,-4 5,2 3,-2 0,-12 2,12-4,-12 3,-1-2,1-1,1 0,10-2,-11-1,12-6,-1-2,-2-4,0-7,-9-4,14-6,-15-8,0 8,8-8,-8 0,0 0,0 0,-8 0,8 0,-10 0,-4 0,-9 1,-17-1,-24 1,-25-13,-27 13,-21 2,-17-2,-4 28,4 8</inkml:trace>
  <inkml:trace contextRef="#ctx0" brushRef="#br0" timeOffset="2.22041E6">19216 11072,'0'0,"0"0,0 0,0 0,0 0,0 0,0 0,37 108,-37-108,0 0,0 0,0 0,9 17,-9-17,0 0,0 0,7 20,-7-20,0 0,7 24,-7-24,9 25,0 2,-2-2,1-3,-1-1,4-6,0-1,2-14,1 10,1-10,7-1,5 1,9-1,4-13,4 5,2-1,2-2,6-8,11-2,23-8,22 0,18-9,3-11</inkml:trace>
  <inkml:trace contextRef="#ctx0" brushRef="#br0" timeOffset="2.22134E6">22291 10393,'0'0,"0"0,0 0,0 0,0 0,0 0,0 0,0 0,0 0,0 0,0 0,0 0,0 0,0 0,0 0,0 0,0 0,0 0,0 0,0 0,0 0,0 0,0 0,0 0,0 0,0 0,0 0,0 0,0 0,0 0,0 0,0 0,0 0,0 0,0 0,0 0,0 0,0 0,0 0,0 0,164 74,-164-74,0 0,0 0,0 0,7 13,-7-1,11 4,-11 7,10 3,-11 5,17 2,-9 7,5-3,3 0,2 1,1-3,-3-2,0-5,-8 0,-8-6,1-4,0 0,-9 0,-5-4,-5-1,-1-13,0 15,0-15,0 18,5-5,0-4,0 3,-1-3,-6 1,-1-10,-8 10,-11-10,-10 0,-22-10,-20-7,-22-5,-9-1,10 1</inkml:trace>
  <inkml:trace contextRef="#ctx0" brushRef="#br0" timeOffset="2.22375E6">4897 11868,'0'0,"0"0,0 0,0 0,0 0,0 0,0 0,0 0,0 0,0 0,0 0,0 0,0 0,0 0,0 0,0 0,0 0,0 0,0 0,0 0,0 0,0 0,0 0,0 0,0 0,0 0,0 0,0 0,0 0,0 0,0 0,0 0,0 0,0 0,0 0,0 0,0 0,0 0,0 0,0 0,51 107,-51-107,0 0,14 43,-14-43,19 50,0-3,0-1,0-4,-2-4,-1-3,-2 0,-4 2,-11-3,-1 1,12-5,-12-12,2-3,0-15,0 11,0-11,0 0,0-9,0-4,25-5,-4-8,11-5,5-1,6 3,5 0,5 1,8 0,6-1,13-10,22-16,44-27,42-24,13-5</inkml:trace>
  <inkml:trace contextRef="#ctx0" brushRef="#br0" timeOffset="2.22562E6">8099 12546,'0'0,"0"0,0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0,0-48,0 48,0 0,0 0,0 0,0 0,0 0,0 0,0 0,0 0,0 0,0 0,0 0,0 0,0 0,14-16,-14 16,0 0,0 0,0 0,0 0,0 0,0 0,0 0,0 0,0 0,0 0,0 0,0 0,12-12,-12 12,0 0,0 0,0 0,0 0,0 0,0 0,0 0,0 0,0 0,0 0,8-1,-8 1,0 0,0 0,0 0,0 0,0 0,0 0,0 0,0 0,0 0,0 0,0-12,0 12,0 0,0 0,0 0,0 0,0 0,0 0,0 0,0 0,0 0,12 0,-12 0,0 0,0 0,0 0,0 0,0 0,0 0,0 0,0 0,0 0,0 0,0 0,0 0,0 0,0 0,0 0,0 0,0 0,13 0,-13 0,0 0,0 0,0 0,0 0,0 0,0 0,12 9,-12-9,0 0,0 0,0 0,0 0,0 0,16 0,-16 0,0 0,0 0,0 0,0 0,19 14,-19-14,0 0,0 0,0 0,21 0,-21 0,0 0,0 0,23 18,-23-18,0 0,25 13,-25-13,27 16,3 4,-4 0,-1 0,-3-3,-1-4,-5-3,-1-12,0 16,-1-14,-1 0,0 0,1 0,-3 0,0 0,-2 0,-9-11,10 12,-10-1,0 0,0 0,0 0,0-8,-10 8,10-9,-9 9,9-14,-11 1,12 0,-1-2,-11-3,11-4,1-4,0-5,-1-9,1-6,-2-4,-7-8,10-4,-13-6,11-3,2-9,0-6,12-1,-13 4</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18T18:11:52.094"/>
    </inkml:context>
    <inkml:brush xml:id="br0">
      <inkml:brushProperty name="width" value="0.05292" units="cm"/>
      <inkml:brushProperty name="height" value="0.05292" units="cm"/>
      <inkml:brushProperty name="color" value="#FF0000"/>
    </inkml:brush>
  </inkml:definitions>
  <inkml:trace contextRef="#ctx0" brushRef="#br0">23656 10221,'-28'-56,"29"-17,-1 73,19-82,38 10,36 12,34 22,25 29,14 22,-7 22,-15 20,-30 17,-34 21,-32 16,-48 6,-31 4,-52-8,-38-12,-24-15,-9-27,7-29,18-28,15-19,25-18,26-12,33-6,47-4,50 0,50 6,38 21,20 32,-1 28,-22 40,-44 30,-52 28,-57 22,-66 16,-45-2,-38-15,-24-32,-6-53,180-62</inkml:trace>
  <inkml:trace contextRef="#ctx0" brushRef="#br0" timeOffset="3897.3897">21315 11108,'-191'-38,"-4"-1,-3 0,-2 4,-8 2,-1 9,14 4,17 4,17 2,19 1,20 2,30 6,34 6,33-1,25 0,30 0,25-1,41 8,43 1,34 6,33 6,4 2,1 6,4 1,0 4,21 0,-2-1,8 1,4 2,-20 3,1 5,-28-3,-25 0,-14 3,-18-5,-14-5,-17-6,-16-9,-21-7,-18-3,-23-8,-17 0,-16 0,9 0,-9 0,0 0,0 0,0 0,0 0,0 0,-11 13,11-13,-10 8,1-8,-8-11</inkml:trace>
  <inkml:trace contextRef="#ctx0" brushRef="#br0" timeOffset="8701.87">20765 10336,'-108'0,"5"1,3 0,6 0,-7-1,-6 3,0-2,-5 0,3 16,11-7,10 0,11-1,18-7,15 9,13-11,11 2,13-14,7-2,30-2</inkml:trace>
  <inkml:trace contextRef="#ctx0" brushRef="#br0" timeOffset="16655.6654">23812 9854,'0'35,"-16"11,16-46,-10 43,-10 43,-2 4,-19 108,41-172,0 4,0 5,-1 40,-1 8,1 8,0 16,0 4,-12 9,3 16,-7 5,2-1,2 9,0-4,12-10,-2 12,2-12,20 5,1-2,0-7,1 0,1-5,0 4,-3-2,-1-12,-8-11,-11-13,1-16,-1-8,-13-6,-6-6,-4-2,-5-2,-4-6,-1-7,2-7,1-10,1-5,-4-4,-5 1,-11-5,-10-7,-1 9,0-11,5-10,12-8,0-11,-1-13,2-11,0-5,3-5,0-6,3 2,4 1,-1-6,7-6,-2-10,3-6,0-14,4 1,6-18,1-8,19-11,-10-14,9 2,0-1,0-2,-14 6,4-14,-1-4,-2 8,1-15,-2 15,-2-10,-1 3,-2 4,-3-10,-1 3,-6 2,-4 1,-1 11,-3 14,-6-3,-10 17,-2 8,-11-1,2 15,0 15,-10-4,8 15,-11 1,-5 7,1 16,-5 12,6 11,0 6,-1 5,5 4,-4 3,1 4,3 3,-6 11,-3-8,4 8,-3 17,3 0,-4 4,0 4,3 5,-2 2,0 2,-4 4,-5 7,-1 2,2 2,-1 3,6-1,-3 3,-3-2,-3 4,-5-3,0 1,1-3,3-5,4-1,2-8,1 1,-2-1,-6-2,-1 1,-3-3,-1-4,3-1,0-1,-5-6,0-1,-1 0,-2-2,1-4,-7 2,-1 1,0 0,5 1,11-4,11-3,13-2,20-8,16 9,18-10,18-13,31-10,32-16,44-7,39-4,27 0,12 3,-5 7,-20 8,-39 12,-45 10,-49 10,-62 0,-64 2,-58 24,-54 7,-21 11,14 5,28 0,50-9,54-12,51-10,68-9,66-11,57-14,47-5,16-4,-14 9,-35 14,-58 1,-67-2,-87 23,-76 5,-47 11,-23 4,18 0,44-8,45-8,52-12,58-13,54 0,46-10,26 8,0 1,-33 0,-45 1,-51 12,-67-11,-55 13,-52 9,-25 7,11 9,40-7,49-8,53-2,61-8,61-14,47 11,22-12,-1 0,-38-1,-53 13,-53 0,-70 4,-61 4,-37 7,-18-4,15 1,45-6,41-3,51-13,57-1,50 0,40-10,12 10,-19 0,-36 13,-42 5,-55 8,-45 9,-34 7,-14-6,9-4,28 5,31 5,35 3</inkml:trace>
  <inkml:trace contextRef="#ctx0" brushRef="#br0" timeOffset="19581.958">16813 7679,'0'0,"0"0,0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0,51 10,-51-10,0 0,0 0,0 0,25-1,-25 1,0 0,0 0,33 0,-33 0,0 0,45 12,-45-12,54-1,14 11,5-11,10 0,2 0,-7-1,-4 12,-6-13,-10 16,-7-15,-19 13,-15-11,-17 12,0 2,-13 8,-14 12,-11 5,-12 3,-4 5,1-4,1 0,7-6,3 1,5-6,1 6,0-1,0 1,4 1,0-3,9-3,4-7,4-8,5-3,2-4,8-11,-10 12,10-12,0 0,0 0,0-12,13-14,6-10</inkml:trace>
  <inkml:trace contextRef="#ctx0" brushRef="#br0" timeOffset="20104.0101">18029 7792,'0'0,"0"0,0 0,0 0,0 0,0 0,0 0,0 0,0 0,0 0,-207 86,148-40,3 7,2 5,10 0,9 1,13-3,14-1,18-5,24-4,21-9,25-16,15-22,7-12,-1-23,-8-11,-10-10,-14-5,-15-1,-18-3,-23-4,-26-3,-28 2,-25 8,-23 19,-18 29,-3 28</inkml:trace>
  <inkml:trace contextRef="#ctx0" brushRef="#br0" timeOffset="24897.4895">18180 9985,'0'0,"0"0,0 0,0 0,0 0,0 0,0 0,0 0,0 0,0 0,0 0,0 0,0 0,0 0,0 0,0 0,0 0,0 0,0 0,0 0,0 0,0 0,0 0,0 0,0 0,-36 94,36-94,0 0,-33 31,33-31,-43 46,-7 16,-6 6,2 0,-1-6,3-8,4-4,4-5,4-6,11-7,9-11,19-7,1-5,19-9,16 0,14-1,16-21,8-7,13-6,11-6,7-4,10-1,9 0,7 2,3 3,-3 4,-5 10,-16 10,-13 15,-19 1,-21 26,-20 9,-16 15,-22 11,-16 7,-27 12,-22 8,-21 12,-19 9,-10 11,-10 18,3 2,10 1,15-6,30-18,25-20,30-20,30-16,33-17,29-16,23-14,23-14,16-30,18-12,13-14,13-15,12-8,6-5,12 4,-2 13,-15 19,-15 22,-36 28,-23 14,-23 13,-25 12,-26 8,-26 3,-25 9,-36 6,-38 23,-29 17,-32 12,-25 19,-2 1,-15 23,6 1,16-8,21-6,39-37,23-15,27-24,33-19,28-12,34-13,37-14,31-14,22-26,21-16,9-15,10-14,11-8,9-5,6 1,-8 13,-16 24,-19 39,-38 31,-39 29,-31 20,-48 20,-27 12,-52 27,-46 21,-40 2,-46 16,-33 21,-7 9,-4 13,15 15,46-12,34 8</inkml:trace>
  <inkml:trace contextRef="#ctx0" brushRef="#br0" timeOffset="64441.4435">18560 8476,'0'0,"0"0,0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 57,-12-57,0 0,0 0,0 0,0 0,0 0,0 15,0-15,0 0,0 0,0 0,0 0,0 15,0-15,0 0,0 0,0 0,1 20,-1-20,0 0,0 0,0 27,0-27,0 0,-8 28,8-28,-1 31,2 1,-1-32,1 34,0 0,0-4,-2-7,1-6,0-17</inkml:trace>
  <inkml:trace contextRef="#ctx0" brushRef="#br0" timeOffset="65558.5552">14987 13875,'0'0,"0"0,0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0,-33 95,33-95,0 0,0 0,0 28,0-28,0 0,0 35,0-35,1 41,0 6,-1 10,1-1,0-7,0-12</inkml:trace>
  <inkml:trace contextRef="#ctx0" brushRef="#br0" timeOffset="66448.6442">5115 16447,'0'0,"0"0,0 0,0 0,0 0,0 0,0 0,0 0,0 0,0 0,0 0,0 0,0 0,0 0,0 0,0 0,0 0,0 0,0 0,0 0,0 0,0 0,0 0,0 0,0 0,0 0,0 0,0 0,0 0,0 0,0 0,15 115,-15-115,0 0,-9 47,9-47,2 63,1 2,0 3,16-5,-5-8,-2-9</inkml:trace>
  <inkml:trace contextRef="#ctx0" brushRef="#br0" timeOffset="67355.7349">8095 13620,'0'0,"0"0,0 0,0 0,0 0,0 0,0 0,0 0,0 0,0 0,0 0,0 0,0 0,0 0,0 0,0 0,0 0,0 0,0 0,0 0,0 0,0 0,0 0,0 0,0 0,0 0,0 0,0 0,0 0,0 0,0 0,0 0,0 0,0 0,0 0,0 0,0 0,0 0,0 0,0 0,0 0,0 0,0 0,0 0,0 0,0 0,0 0,0 0,0 0,0 0,0 0,0 0,0 0,0 0,0 0,0 0,42-14,-42 14,0 0,0 0,0 0,0 0,0 0,19 0,-19 0,0 0,0 0,0 0,0 0,14 14,-14-14,0 0,0 0,0 0,24 9,-24-9,0 0,0 0,28 11,-28-11,0 0,31 11,-31-11,36 14,-2 3,-3 1,-6 3,-13 4,-13 5,-29 10,-13 5,-17 3,-4 2,2-5,14-7,16-11,33 1,12 0,34 2,25 9,18-3,12 2,1-6,-6-1,-8-8,-13-7,-16-16</inkml:trace>
  <inkml:trace contextRef="#ctx0" brushRef="#br0" timeOffset="68273.8267">11787 10137,'0'0,"0"0,0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0,8-82,-8 82,0 0,0 0,0 0,0 0,20-11,-20 11,0 0,0 0,0 0,30-9,-30 9,0 0,0 0,41 0,-41 0,0 0,53-10,-53 10,60-1,-1 1,-4 20,-7-4,-13 3,-8-1,-13-2,-14-1,0 0,-12 0,-12-1,-5-2,-3 1,2-2,5-2,10-1,15 2,18 6,18 7,10 4,10 1,-10-6,-13-3,-17-1,-16-1,-41 3,-16-1,-28-1,-11-1,-10-6,-6-12</inkml:trace>
  <inkml:trace contextRef="#ctx0" brushRef="#br0" timeOffset="83976.3967">7189 4214,'0'0,"0"0,0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0,112 45,-112-45,0 0,0 0,0 40,0-40,0 0,-1 44,1-44,-1 50,-19 9,-2 2,-9 11,-3 3,5 0,8-7,20-10,1-12,-1-9,12-9,-2-5,-1-5,5-6,8-12,9 11,12-11,12-1,9-18,8 5,8-2,9 0,10-1,11-1,9 5,9 0,1 2,0 10,-4-12,-8 11,-8 2,-12 9,-12-1,-13-9,-20 8</inkml:trace>
  <inkml:trace contextRef="#ctx0" brushRef="#br0" timeOffset="89011.9002">9722 4002,'0'0,"0"0,0 0,0 0,0 0,0 0,0 0,0 0,0 0,0 0,-1 89,1-74,0-15,0 0,0 0,0 0,-13 18,13-18,0 0,0 0,0 21,0-21,0 0,-19 40,19-40,-18 49,3 8,-8 5,-3 6,-3 3,-2-2,4 1,6-1,5-2,5-2,10-7,-9-8,8-9,15-9,4-8,9-5,2-5,1-3,3-11,4 11,7-11,1-1,9 1,5-2,11 2,11-1,9-10,13-2,4 1,6-6,-2 4,-4 1,-4 4,-5 8,-8 1,-4-2,-15 1,-12 1,-18 0,-26-15</inkml:trace>
  <inkml:trace contextRef="#ctx0" brushRef="#br0" timeOffset="99532.9522">12841 7368,'0'0,"0"0,0 0,0 0,0 0,0 0,0 0,0 0,0 0,0 0,0 0,0 0,0 0,0 0,0 0,0 0,0 0,0 0,0 0,0 0,0 0,0 0,0 0,0 0,0 0,0 0,0 0,0 0,0 0,0 0,0 0,0 0,0 0,0 0,0 0,0 0,0 0,0 0,0 0,0 0,0 0,0 0,0 0,187 2,-187-2,53 0,9-13,6 13,4-10,1 8,8 2,4-10,6 10,4-2,-1-7,6 9,1-3,5 2,2-1,1 1,1 0,-3 9,-4-8,-7 9,-6-11,-14 14,-10-13,-12 13,-13-12,-15 8,-12-8,-14 0,0 0,0 0,0 8,-9-8,9 0,-15 0,-1 9</inkml:trace>
  <inkml:trace contextRef="#ctx0" brushRef="#br0" timeOffset="105859.5849">8253 12322,'0'0,"0"0,0 0,0 0,0 0,0 0,0 0,0 0,0 0,0 0,0 0,0 0,0 0,0 0,0 0,0 0,0 0,0 0,0 0,0 0,0 0,0 0,0 0,0 0,0 0,0 0,0 0,0 0,0 0,0 0,0 0,0 0,0 0,0 0,0 0,0 0,0 0,0 0,0 0,0 0,0 0,0 0,0 0,0 0,0 0,0 0,0 0,0 0,0 0,0 0,0 0,0 0,0 0,0 0,0 0,0 0,0 0,0 0,0 0,0 0,0 0,0 0,0 0,0 0,0 0,0 0,0 0,0 0,0 0,0 0,0 0,0 0,0 0,0 0,0 0,0 0,71-57,-71 57,0 0,0 0,0 0,0 0,0 0,0 0,0 0,0 0,0 0,11 0,-11 0,0 0,0 0,0 0,0 0,0 0,0 0,0 0,0 0,0 0,0 0,0 0,14-10,-14 10,0 0,0 0,0 0,13-9,-13 9,0 0,0 0,17-16,-17 16,0 0,24-20,-24 20,28-28,8-6,1-5,0-6,5 0,0-2,5 0,1-8,9-4,7-6,4-5,9-1,1 0,4 1,1 0,-1-2,2 4,1 0,3-1,4 0,0 1,3-4,-1 1,2-1,-3 0,-6 0,-8 1,-10 7,-6 6,-10 8,-5 8,-7 6,-6 5,-8 8,-8 6</inkml:trace>
  <inkml:trace contextRef="#ctx0" brushRef="#br0" timeOffset="106639.6629">11538 8845,'0'0,"0"0,0 0,0 0,0 0,0 0,0 0,0 0,0 0,0 0,0 0,0 0,0 0,0 0,0 0,0 0,0 0,0 0,0 0,0 0,0 0,0 0,0 0,0 0,0 0,0 0,0 0,0 0,0 0,0 0,0 0,0 0,0 0,0 0,0 0,0 0,0 0,0 0,0 0,0 0,0 0,0 0,0 0,0 0,0 0,0 0,0 0,0 0,0 0,0 0,0 0,0 0,0 0,144-89,-144 89,51-52,10-7,1-4,5-6,5-2,-3 0,6 0,1-4,2 0,9-4,2 1,9-6,1 2,0-2,-3 5,1 6,-8 8,-6 5,-8 7,-9 5,-7 3,-7 6,-8 7,-10 7,-13 8,-11 6,-10 11,-10-14,-8 14</inkml:trace>
  <inkml:trace contextRef="#ctx0" brushRef="#br0" timeOffset="115662.5651">5057 5717,'0'0,"0"0,0 0,0 0,0 0,0 0,0 0,0 0,0 0,0 0,0 0,0 0,0 0,0 0,0 0,0 0,0 0,0 0,0 0,0 0,0 0,0 0,0 0,0 0,0 0,0 0,0 0,0 0,0 0,0 0,0 0,0 0,0 0,0 0,0 0,0 0,0 0,0 0,0 0,0 0,0 0,0 0,0 0,0 0,0 0,0 0,0 0,0 0,0 0,0 0,0 0,0 0,-45-94,45 94,0 0,0 0,0 0,-13-8,13 8,0 0,0 0,-28-13,28 13,0 0,-39-9,-12 10,-12 14,-11 11,-9 14,-1 10,0 5,2 5,6 4,1 5,1 7,4 14,1 7,7 11,10 11,15 4,15 2,19-4,1-2,28-3,7-3,14-2,15-5,14-8,15-10,16-12,16-16,17-14,13-16,4-19,3-11,-3-21,-5-10,-6-9,-13-17,-7-14,-10-13,-14-14,-8-7,-21-11,-19-6,-16-3,-26 0,-19 5,-17 7,-22 1,-9 9,-16 2,-15 4,-7 6,-14 7,-11 8,-5 11,-8 15,-1 12,7 18,3 11,10 12</inkml:trace>
  <inkml:trace contextRef="#ctx0" brushRef="#br0" timeOffset="116486.6475">4293 6617,'0'0,"0"0,0 0,0 0,0 0,0 0,0 0,0 0,0 0,0 0,0 0,0 0,0 0,0 0,0 0,0 0,0 0,0 0,0 0,0 0,0 0,0 0,0 0,162-90,-162 90,51-24,6 4,1 5,-5 7,-11 7,-7 15,-14 6,-9 12,-14 4,-7 5,-6 2,-11-2,-4-6,0 0,0-5,7-6,11-8,12-8,0-8,30-9,9-1,13-1,6 0,-7 11,-3-1,-12 1,-11 15,-15 5,-10 9,-18 6,-17 10,-13 4,-12 0,-7 1,0-10,7-5,12-8,12-14,17-13,19-24,8-8,27-9</inkml:trace>
  <inkml:trace contextRef="#ctx0" brushRef="#br0" timeOffset="116976.6965">5199 6585,'-8'0,"8"0,0 0,0 0,0 0,0 0,0 0,0 0,-16 0,16 0,0 0,0 0,0 0,0 0,-19 14,19-14,0 0,0 0,0 0,-21 19,21-19,0 0,0 0,-22 30,22-30,0 0,-30 41,30-41,-30 56,-4 12,1 9,7 4,13-6,12-8,19-20,16-12,17-13,10-24,11 2,6-20,0-16,-5-13,-13-13,-11-5,-22-6,-25 3,-1-1,-35 8,-9 4,-17 9,-11 13,-8 12,-2 15,8 10,12 17,10 2</inkml:trace>
  <inkml:trace contextRef="#ctx0" brushRef="#br0" timeOffset="139026.9013">4249 7785,'0'0,"0"0,0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0,27 40,-27-40,0 0,0 0,0 0,0 0,0 0,0 0,0 0,0 0,0 0,0 0,0 0,0 0,0 0,0 0,0 0,0 0,0 0,0 0,0 0,0 0,0 0,0 0,0-12,0 12,0 0,0 0,0 0,0 0,0 0,0 0,0 0,0 0,0 0,0 0,0 0,0 0,0 0,0 0,0 0,0 0,0 0,0 0,0 0,0 0,0 0,0 0,0 0,0 0,0-10,0 10,0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 14,19-14,0 0,0 0,0 0,0 0,-20 13,20-13,0 0,0 0,0 0,-28 18,28-18,0 0,0 0,-34 20,34-20,0 0,-38 27,38-27,-42 32,-1 3,43-35,0 0,-41 39,41-39,-48 45,-4 9,-6 10,-12 8,-2 5,-7 7,0 2,3 1,6-3,8-3,3-9,2-7,6 0,-1-8,6 0,9-11,6-8,11-9,3-8,7-7,10-3,-12-11,12 8,0-8,0 0,0 0,0 0,0 0,0 0,0 0,0 0,0 0,0 0,0 0,-8 0,8 0,0 0,0-8,0 8,-11 0,11-11,-16 11,0 0,-15 0,-10 0,-13-2,-13 23,-8-4,-8 5,-3 8,-3 1,-2 3,3 4,3 5,6 7,9 5,8 9,9 8,8 11,14 13,13 3,16 6,22-4,15-1,19-7,20-9,20-7,19-11,11-18,14-7,7-12,11-9,4-8,2-12,-8-23,-11-14,-14-12,-20-15,-15-9,-17-13,-16-8,-16-4,-22-7,-20-4,-18-2,-23 0,-21 3,-20 4,-27 8,-22 14,-22 10,-15 18,-9 17,5 17,9 22,20 8</inkml:trace>
  <inkml:trace contextRef="#ctx0" brushRef="#br0" timeOffset="139845.9831">2019 9782,'0'0,"0"0,0 0,0 0,0 0,0 0,0 0,0 0,0 0,0 0,0 0,0 0,0 0,0 0,0 0,0 0,0 0,0 0,0 0,0 0,0 0,0 0,0 0,0 0,0 0,0 0,0 0,0 0,0 0,0 0,0 0,0 0,0 0,0 0,0 0,0 0,0 0,0 0,0 0,0 0,0 0,0 0,0 0,0 0,0 0,0 0,0 0,0 0,0 0,0 0,0 0,0 0,0 0,0 0,0 0,0 0,0 0,0 0,0 0,0 0,0 0,0 0,0 0,0 0,0 0,0 0,0 0,0 0,0 0,0 0,0 0,0 0,0 0,0 0,0 0,0 0,0 0,0 0,0 0,0 0,0 0,0 0,0 0,0 0,79-56,-79 56,0 0,43-23,-43 23,49-23,4 3,0-1,-3 7,-3 15,-7-1,-4 0,-4 9,-9 3,-8 4,-15 11,-1 4,-33 11,-11 10,-13 2,-6 5,3-4,9-5,13-11,15-9,13-8,19-2,16-1,16 1,13-3,8-7,7-1,2-9,-1 10,-4-11,-1 1,-10 0,-7 0,-11 0,-12-24,-8 0,-7-2,-9-4</inkml:trace>
  <inkml:trace contextRef="#ctx0" brushRef="#br0" timeOffset="140310.0295">2944 9894,'0'0,"0"0,0 0,0 0,0 0,0 0,0 0,0 0,0 0,0 0,0 0,0 0,0 0,0 0,0 0,0 0,0 0,0 0,0 0,0 0,0 0,0 0,0 0,0 0,0 0,0 0,0 0,0 0,0 0,0 0,0 0,0 0,0 0,0 0,0 0,0 0,0 0,0 0,0 0,-41-46,41 46,0 0,0 0,0 0,0 0,0 0,-23 23,23-23,0 0,0 0,0 0,0 0,-24 30,24-30,0 0,0 0,0 0,-19 42,19-42,0 0,0 0,-12 45,12-45,0 0,-2 48,11 6,19-2,16-1,13-13,5-11,7-12,-6-17,-1 2,-6-15,-9-10,-8-10,-6-10,-16-16,-16-5,-15-1,-22 2,-14 15,-13 15,-11 15,-2 19,-1 2,8 14,8 5,15 2,13-4</inkml:trace>
  <inkml:trace contextRef="#ctx0" brushRef="#br0" timeOffset="141839.1825">2374 10636,'0'0,"0"0,0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0,-30 16,30-16,0 0,0 0,0 0,0 0,-11 11,11-11,0 0,0 0,0 0,-18 16,18-16,0 0,0 0,-25 24,25-24,0 0,-33 32,33-32,-41 38,-2 12,-6 3,-2 12,0 2,-4 5,5-1,0 1,1 1,-1-2,1 1,-2-7,5-1,0-3,6-11,5-6,7-6,5-9,8-5,4-8,11-5,-12-11,12 11,0-11,0 0,0 0,0 0,0 0,0-14,0 2,0-7,-9-4,-3-3,-5 0,-7-1,-7 1,-8 6,-8 4,-7 6,-2 10,-4 2,1 10,2 5,7 5,6 9,8 6,4 8,9 11,6 11,7 8,9 8,0 4,17 7,7 0,9 1,13-2,13-3,13-4,13-7,8-6,7-10,3-4,4-13,3-10,6-13,3-12,-1-13,0-11,-10-7,-8-8,-11-11,-12-11,-7-11,-12-13,-12-12,-12-7,-16-4,-14 1,-11 1,-14 5,-15 4,-12 3,-10 8,-11 5,-13 7,-7 10,-10 7,-7 6,-3 13,-4 10,0 18,3 0,4 12,5 13,6 4,11 6</inkml:trace>
  <inkml:trace contextRef="#ctx0" brushRef="#br0" timeOffset="142362.2348">1245 11866,'0'0,"0"0,0 0,0 0,0 0,0 0,0 0,0 0,0 0,0 0,0 0,0 0,0 0,14 101,-14-101,-2 95,2-64,-2 1,2-1,-1 36,0 1,0 3,0-3,8-9,-7-11,-1-13,0-9,1-18,17-8</inkml:trace>
  <inkml:trace contextRef="#ctx0" brushRef="#br0" timeOffset="142954.294">1740 12084,'0'0,"0"0,0 0,0 0,0 0,0 0,0 0,0 0,0 0,0 0,0 0,0 0,0 0,0 0,0 0,0 0,0 0,0 0,0 0,0 0,0 0,0 0,0 0,0 0,0 0,0 0,0 0,0 0,0 0,0 0,0 0,0 0,0 0,0 0,0 0,0 0,0 0,0 0,0 0,0 0,-159 3,159-3,0 0,-25 29,25-29,-24 43,2 3,4 10,5 4,13-1,-1 2,31-5,8-3,14-5,4-10,7-2,1-10,-1-9,2-17,-4 0,-3-21,-7-12,-8-9,-12-5,-10-4,-11 0,-9 0,-16-2,-8-1,-11-3,-10 2,-13 1,-8 5,-7 11,-6 5,5 14,9 11,10 8</inkml:trace>
  <inkml:trace contextRef="#ctx0" brushRef="#br0" timeOffset="158503.8488">753 17111,'0'0,"0"0,0 0,0 0,0 0,0 0,0 0,0 0,0 0,0 0,0 0,0 0,0 0,-133-127,133 127,-62-33,12 22,-7-4,-1-5,6-4,-6 4,1-1,10 10,-3 2,-2 2,-2-5</inkml:trace>
  <inkml:trace contextRef="#ctx0" brushRef="#br0" timeOffset="159449.9434">12603 12926,'0'0,"0"0,0 0,0 0,0 0,0 0,0 0,0 0,0 0,0 0,0 0,0 0,0 0,0 0,0 0,0 0,0 0,0 0,0 0,0 0,0 0,0 0,0 0,0 0,0 0,0 0,160-31,-160 31,0 0,12 0,-12 0,15-15,9 5,-2-2,-3 2,-9 2,-10 8,0 0,0 0,0 0,0 0,0 0,0 0,0 0,0 0,0 0,0 0,-16 18,-9 0,-16 7,-14 4,-10 2,-7 0,-9 4,-7 2,-5 6,-3 7,-2 4,-1 8,-8 6,-1 9,-7 7,-6 6,-5 5,-1 2,3 2,6 2,9-2,4-3,13-7,1-9,17-13,17-18,19-16,20-18,10-15,8 0,8 0,15-26,20-15,19-18,19-14,14-8,12-10,6-7,5 0,1 1,-1 6</inkml:trace>
  <inkml:trace contextRef="#ctx0" brushRef="#br0" timeOffset="160110.0093">12907 12923,'19'-11,"-4"3,-15 8,0 0,0 0,0 0,0 0,0 0,0 0,0 0,0 0,0 0,0 0,0 0,0 0,0 0,14 0,-14 0,0 0,0 0,0 0,0 0,0 0,0 0,0 0,0 0,0 0,0 0,0 0,0 0,25-22,-25 22,0 0,0 0,0 0,0 0,0 0,0 0,0 0,0 0,0 0,0 0,0 0,19-15,-19 15,0 0,0 0,0 0,0 0,0 0,0 0,0 0,0 0,0 0,0 0,8-12,-8 12,0 0,0 0,0 0,0 0,0 0,0 0,0 0,0 0,0 0,0-15,0 15,0 0,0 0,0 0,0-13,0 13,0 0,0 0,0 0,0 0,0 0,0 0,0 0,2-15,-2 15,0 0,0 0,0 0,0 0,0 0,0 0,-16-12,16 12,0 0,0 0,0 0,0 0,0 0,-21-11,21 11,0 0,0 0,0 0,0 0,-31-7,31 7,0 0,0 0,0 0,-40 1,40-1,0 0,0 0,-51 0,51 0,0 0,-59 0,59 0,-62 1,-4-10,-6 11,0-17,-4 5,6-2,11-3,13 6,17 0,12 9,7 0,10 0,0 0,31 0,13 14,23 0,14 4,4 2,-5-3,-4-2,-8 1,-7-2,-7 1,-9-4,-8 1,-3 1,-4 5,-4 6,-1 7,-6 7,-3 9,-6 3,-12 9,2 12,-1 5,1 8,-15 9,14-2</inkml:trace>
  <inkml:trace contextRef="#ctx0" brushRef="#br0" timeOffset="179782.9765">5381 7766,'0'0,"0"0,0 0,0 0,0 0,0 0,0 0,0 0,0 0,0 0,0 0,0 0,0 0,0 0,0 0,0 0,0 0,0 0,0 0,0 0,0 0,0 0,0 0,0 0,0 0,95 97,-95-97,0 0,27 22,-27-22,32 23,7 7,2 3,3 5,2 2,1 5,0 1,1 0,1 0,0 0,4 3,4 0,0-3,1 3,2-5,-1-6,1-6,-5-3,-7-8,-12-3,-8-3,-7-5,-6-10,-3 15,-1-15,-11 10,8-10,-8 0,0 0,0 0,0 0,-9 0,0-8,-3 8,-4-14,-3 5,-9 9,-8-9,-8 9,-7 18,-6 5,2 8,-6 6,-2 4,-2 9,1 5,1 2,5 10,6 8,-2 2,15 12,8 7,9 3,20 4,10-4,14-5,16-8,11-8,19-5,15-11,9-12,10-12,4-17,6-13,5-8,6-27,2-4,-1-11,-6-6,-8-10,-15-5,-13-6,-8-2,-15-9,-12-8,-16-12,-15-7,-14-2,-22 0,-11 8,-20 8,-18 10,-13 16,-19 13,-8 14,-13 14,-5 10,-6 15,6 2,7-1,14 19,21-1,19-6</inkml:trace>
  <inkml:trace contextRef="#ctx0" brushRef="#br0" timeOffset="180608.0589">6455 8894,'0'0,"0"0,0 0,0 0,0 0,0 0,0 0,0 0,0 0,0 0,0 0,0 0,0 0,0 0,0 0,0 0,0 0,0 0,0 0,0 0,0 0,0 0,0 0,0 0,0 0,0 0,0 0,0 0,0 0,0 0,0 0,-142 27,142-27,0 0,-26 0,26 0,-25 0,-2 9,2 0,0 6,5 7,4 3,1 5,1 2,14 3,-14 3,13-2,0 4,-8-6,9-5,-1-5,-7-5,8-5,0-4,0-10,0 0,0 8,0-8,15 0,4 0,7-14,5 0,8-1,5 0,5 1,4 3,0 11,-2-2,-3 12,-10 10,-8 10,-12 6,-18 2,-1 0,-14-3,-14 1,-10-2,-10 0,-2-4,2-4,4-8,4-8,10-10,8-10,10-15,16-10,10-5,13 0</inkml:trace>
  <inkml:trace contextRef="#ctx0" brushRef="#br0" timeOffset="181082.1064">6742 9183,'0'0,"0"0,0 0,0 0,0 0,0 0,0 0,0 0,0 0,0 0,0 0,0 0,96-90,-96 90,0 0,0 0,0 0,0 0,0 0,0 0,0 0,0 0,-17-13,17 13,0 0,0 0,0 0,0 0,0 0,0 0,0 0,-23-9,23 9,0 0,0 0,0 0,0 0,0 0,0 0,-26 0,26 0,0 0,0 0,0 0,0 0,0 0,-35 9,35-9,0 0,0 0,0 0,0 0,-36 25,36-25,0 0,0 0,0 0,-35 38,35-38,0 0,0 0,-36 46,36-46,0 0,-24 55,10 2,13-1,11-3,17-8,13-7,9-7,10-15,-2-16,-1 0,-5-23,-3-5,-10-11,-10-7,-15-13,-11-10,-19-3,-13 0,-16 14,-18 21,-16 22,-9 28,2 20,11 4</inkml:trace>
  <inkml:trace contextRef="#ctx0" brushRef="#br0" timeOffset="184783.4765">6866 10030,'0'0,"0"0,0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0,8-12,-8 12,0 0,0 0,0 0,0 0,0 0,0 0,14 12,-14-12,0 0,0 0,0 0,0 0,0 0,18 17,-18-17,0 0,0 0,0 0,0 0,19 20,-19-20,0 0,0 0,0 0,21 25,-21-25,0 0,0 0,20 34,-20-34,0 0,20 39,-20-39,19 43,2 5,2 0,4-1,3-2,4-2,4-3,1-4,6 0,-3-1,1-2,-2-1,-2 0,-6-4,0-1,-5-4,-3-1,-1 0,-4-4,-1 0,-3-3,-1-1,-3-5,-4-9,-8 12,10-12,-10 0,0 0,0 0,0 0,0 0,0 0,0 0,-11 0,-3 0,-7 0,-6 0,-3-1,-3 1,-1 1,-4 8,-3-9,-5 18,-6 0,-6 6,-1 7,0 3,0 2,11 0,6 1,11-2,10 1,-1 7,11 6,10 13,-2 4,14 5,14 2,10-5,10-7,13-8,7-8,8-11,6-10,7-10,6-14,0-12,1-14,-4-16,-5-7,-6-10,-7-7,-10-2,-7-5,-10 3,-12 3,-12 5,-20 3,1 5,-7 0,-19-1,-9 2,-8-3,-10 2,-5 3,-5 6,-6 10,-3 13,-4 22,-2 0,-1 13,6 8,3 3,9-3</inkml:trace>
  <inkml:trace contextRef="#ctx0" brushRef="#br0" timeOffset="185427.5409">7165 11133,'0'0,"0"0,0 0,0 0,0 0,0 0,0 0,0 0,0 0,0 0,0 0,0 0,0 0,0 0,0 0,0 0,0 0,0 0,0 0,0 0,0 0,0 0,0 0,0 0,0 0,0 0,0 0,0 0,12 22,-12-22,0 0,0 0,0 0,0 0,0 0,26 0,-26 0,0 0,0 0,0 0,0 0,32 0,-32 0,0 0,0 0,0 0,39 0,-39 0,0 0,0 0,39-9,-39 9,0 0,41 0,-41 0,39 1,-4-1,-1-9,-5 9,-5 0,-5 0,-7 0,-12 0,0 0,0 0,-10 9,-10 10,-4 7,-3 7,-5 6,4 1,-3 6,5-3,3-3,7-6,6-7,10-6,-10-6,10-15,8-1,3-20,6-12</inkml:trace>
  <inkml:trace contextRef="#ctx0" brushRef="#br0" timeOffset="185938.592">7608 11121,'0'0,"0"0,0 0,0 0,0 0,0 0,0 0,0 0,0 0,0 0,0 0,0 0,0 0,0 0,0 0,0 0,0 0,0 0,0 0,0 0,0 0,0 0,0 0,0 0,0 0,30 23,-30-23,0 0,0 0,0 0,0 0,-14 24,14-24,0 0,0 0,0 0,-16 30,16-30,0 0,0 0,-15 38,15-38,0 0,-11 43,11-43,-10 47,9-2,1-2,-1-8,13-2,5-5,8-6,7-8,-1-14,0-2,-4 4,-4-15,-4-6,-7-10,-11-9,9-9,-9-7,-21-7,3 1,-8 3,0 8,-1 9,-5 11,-3 10,-4 19,-6 2,-2 6,-5 9,-2 6</inkml:trace>
  <inkml:trace contextRef="#ctx0" brushRef="#br0" timeOffset="198630.861">5805 10079,'0'0,"0"0,0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0,41 21,-41-21,0 0,0 0,0 0,0 0,0 0,0 0,0 0,0 0,0 0,0 0,0 0,0 0,0 0,0 0,0 0,0 0,0 0,0 0,0 0,0 0,0 0,0 0,0 0,0 0,0 0,0 0,0 0,0 0,0 0,0 0,0 0,0 0,0 0,0 0,0 0,0 0,0 0,0 0,0 0,0 0,0 0,0 0,0 0,0 0,0 0,0 0,0 0,0 0,0 0,0 0,0 0,0 0,0 0,0 0,0 0,0 0,0 0,0 0,0 0,0 0,0 0,0 0,0 0,0 0,0 0,0 0,0 0,0 0,0 0,0 0,0 0,0 0,0 0,-17 11,17-11,0 0,0 0,0 0,0 0,-17 12,17-12,0 0,0 0,0 0,-27 19,27-19,0 0,0 0,-31 27,31-27,0 0,-38 30,38-30,-47 37,-1 2,-5 8,-1 5,-1 2,4 7,1 3,2 1,0 3,4 0,2-5,3-6,9-6,7-12,6-12,6-11,11-6,-9-10,9 0,0 8,0-8,0 0,0 0,0 0,0 0,0 0,0-14,1 4,-1-5,0 0,1 2,-1 4,0 9,0-7,0 7,0 0,0 0,-28-10,-6 10,-16 0,-9 0,-12 26,-3 1,-2 5,9 5,6 3,13 3,5 5,9 6,3 4,6 6,10 4,13 2,1 2,16 1,22-3,21-5,19-4,14-8,7-5,8-9,1-7,6-8,-2-11,1-13,0-1,-3-15,-1-13,-10-8,-13-7,-15-7,-18-5,-9-4,-18-7,-12-4,-10-2,-18-4,-10 0,-15 1,-8 1,-11 7,-10 2,-10 8,-9 8,-8 6,-2 12,-2 11,-2 13,0 9,2 14,1 10,5 13,8 7,12 7</inkml:trace>
  <inkml:trace contextRef="#ctx0" brushRef="#br0" timeOffset="201139.1119">4903 11224,'0'0,"0"0,0 0,0 0,0 0,0 0,0 0,0 0,0 0,0 0,0 0,0 0,0 0,0 0,0 0,0 0,0 0,0 0,0 0,0 0,0 0,0 0,0 0,0 0,0 0,0 0,0 0,0 0,0 0,0 0,0 0,0 0,0 0,0 0,0 0,0 0,0 0,0 0,0 0,0 0,0 0,0 0,0 0,0 0,0 0,0 0,0 0,0 0,0 0,0 0,0 0,0 0,0 0,0 0,0 0,0 0,0 0,0 0,0 0,0 0,0 0,0 0,0 0,0 0,0 0,0 0,0 0,0 0,0 0,0 0,0 0,0 0,0 0,0 0,0 0,0 0,0 0,0 0,0 0,0 0,0 0,0 0,0 0,64-44,-64 44,0 0,0 0,0 0,0 0,0 0,0 0,0 0,-10 0,10 0,0 0,0 0,0 0,0 0,0 0,0 0,-17 0,17 0,0 0,0 0,0 0,0 0,0 0,-24 16,24-16,0 0,0 0,0 0,0 0,-33 23,33-23,0 0,0 0,0 0,-40 32,40-32,0 0,0 0,-41 35,41-35,0 0,-41 35,41-35,-33 31,9-7,24-24,-14 20,14-6,-1-1,15 1,3 2,9 1,8-2,5 1,3-2,-1-3,-2 2,-3-5,-1 1,-6 0,-3-9,-6 15,-5-15,-15 0,0-9,1-5,-9-6</inkml:trace>
  <inkml:trace contextRef="#ctx0" brushRef="#br0" timeOffset="201398.1378">5159 11410,'-12'15,"4"7,8-22,0 0,0 0,-12 24,12-24,0 0,-26 49,26-49,-32 60,-7 6,0 0,1-5,5-14,12-14,9-15,12-18,0 0,0-7,19-18,3-10</inkml:trace>
  <inkml:trace contextRef="#ctx0" brushRef="#br0" timeOffset="201950.193">5423 11389,'0'0,"0"0,0 0,0 0,0 0,0 0,0 0,0 0,0 0,0 0,-14 0,1 25,13-25,0 0,0 0,0 0,-16 24,16-24,0 0,0 0,-18 35,18-35,0 0,-18 45,18-45,-20 47,3 3,3 0,13-5,-1-5,1-6,28-6,3-7,11-7,9-14,2 1,2-2,-6-28,-4 3,-13-7,-6-1,-9-3,-16-3,3-6,-2-1,-30-3,-3 4,-11 11,-11 8,-1 16,-1 11,7 11,14 4</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18T18:16:53.153"/>
    </inkml:context>
    <inkml:brush xml:id="br0">
      <inkml:brushProperty name="width" value="0.05292" units="cm"/>
      <inkml:brushProperty name="height" value="0.05292" units="cm"/>
      <inkml:brushProperty name="color" value="#FF0000"/>
    </inkml:brush>
  </inkml:definitions>
  <inkml:trace contextRef="#ctx0" brushRef="#br0">16299 9508,'0'0,"0"0,0 0,0 0,0 0,0 0,0 0,0 0,0 0,0 0,0 0,0 0,0 0,0 0,0 0,0 0,0 0,0 0,0 0,0 0,0 0,0 0,0 0,0 0,0 0,0 0,0 0,0 0,0 0,0 0,0 0,0 0,0 0,0 0,0 0,0 0,0 0,0 0,0 0,0 0,0 0,0 0,0 0,0 0,0 0,0 0,0 0,0 0,0 0,0 0,0 0,0 0,0 0,0 0,0 0,-209-18,117 18,-5 3,8-2,7 0,14 10,21-10,16 10,18-11,13 11,11 0,22 4,25 4,27-3,21-2,17-5,3 0,-7 3,-13-1,-23 1,-22-2,-22-11,-24 16,-15-15,-39 14,-20-6,-23 3,-20 1,-7 0,-1 5,8 2,17-1,21-2,23-3,25-5,26-8,26 10,31-12,32 9,18-8,13 13,-9-5,-16 1,-24-9,-31 15,-27-5,-24 2,-35 7,-28 6,-26 6,-17 2,2 0,13-2,22 1,24-5,23 4,22 1,33-1,23-11,21-20,8-17</inkml:trace>
  <inkml:trace contextRef="#ctx0" brushRef="#br0" timeOffset="871.0871">16323 8263,'0'0,"0"0,0 0,0 0,0 0,0 0,0 0,0 0,0 0,0 0,0 0,0 0,0 0,0 0,0 0,0 0,0 0,0 0,0 0,0 0,0 0,-231 20,213-20,3 12,1-12,-13 24,7-4,4 5,16 4,0 4,33 4,13 1,9 1,13-2,-1 4,-2-3,-7 3,-8-4,-14-2,-16-4,-19 0,-14-1,-21-1,-20-1,-19-7,-13-4,0-15,7 0,15-2,21-24,16-6,27-14,0-7,28-6,19-2,11-1,18 2,8 5,5 5,-5 7,-11 8,-13 12,-17 3,-17 8,-17 10,-8-14,-30 14,-1-14,1 15</inkml:trace>
  <inkml:trace contextRef="#ctx0" brushRef="#br0" timeOffset="1292.1291">16636 8317,'11'0,"-11"0,0 0,0 0,0 0,0 0,0 0,11-1,-11 1,0 0,0 0,0 0,9-1,-9 1,0 0,0 0,-1 12,1-12,0 0,-10 27,10-27,-20 39,-12 11,32-50,-36 63,-3 8,10 6,11-4,18-8,20-14,17-12,23-13,16-12,13-15,12-16,2-13,-3-13,-11-12,-22-4,-22-4,-28 1,-28 3,-32 6,-37 15,-27 16,-12 24,10-2,30 13,37-1,42-5,34-7</inkml:trace>
  <inkml:trace contextRef="#ctx0" brushRef="#br0" timeOffset="2433.2433">17043 10401,'0'0,"0"0,0 0,0 0,0 0,0 0,0 0,0 0,0 0,0 0,0 0,0 0,0 0,0 0,0 0,0 0,0 0,0 0,0 0,0 0,0 0,0 0,0 0,0 0,0 0,0 0,0 0,0 0,0 0,0 0,0 0,0 0,0 0,0 0,0 0,0 0,162 14,-162-14,80 38,10 10,-3 11,-1 9,0 11,3 12,6 8,10 9,7 10,7 9,11 6,7 10,11 11,7 8,7 8,8 11,6 6,5 6,7 7,1 5,-2 7,-6-5,-14-9,-15-15,-15-27,-22-21,-22-26,-20-27,-25-24,-16-34,-20-33,-12-34,-17-39,-9-25,-9-21</inkml:trace>
  <inkml:trace contextRef="#ctx0" brushRef="#br0" timeOffset="2856.2855">20487 12051,'-8'-17,"9"4,-1 13,0 0,0 0,0 0,0 0,0 0,-13-10,13 10,0 0,0 0,0 0,0 0,-17-17,17 17,0 0,0 0,0 0,-21-9,21 9,0 0,0 0,-36 0,36 0,0 0,-52 18,52-18,-68 29,-16 18,-10 13,-8 15,-3 12,-3 8,0 3,-2 6,-3 2,-1-4,-6 2,-5 0,-8-2,-9 0,-10-4,-1-11,-1-6,2-15,5-19,3-9,3-10,8-9</inkml:trace>
  <inkml:trace contextRef="#ctx0" brushRef="#br0" timeOffset="16986.6985">7190 4472,'0'0,"0"0,0 0,0 0,0 0,0 0,0 0,0 0,0 0,0 0,134-208,-134 180,13 3,-13 4,18-20,-7 11,-2 13,-9 7,9 10,-9 0,0 13,0 7,0 12,-1 9,-12 5,5 10,-2 8,-5 6,2 9,-3 7,1 7,-6 1,5 4,-3-5,2-3,0-5,3-8,1-13,11-9,-9-12,10-13,0-9,1-8,0-2,20-3,5-8,5-1,12 1,10-2,15-17,11 1,15-5,12 1,9 0,5 2,4 5,-1 4,0 11,-3-1,-3 11,-10 7,-13 4,-20 8</inkml:trace>
  <inkml:trace contextRef="#ctx0" brushRef="#br0" timeOffset="20698.0696">8952 4182,'0'0,"0"0,0 0,0 0,0 0,0 0,0 0,0 0,0 0,0 0,0 0,0 0,0 0,0 0,0 0,0 0,0 0,0 0,0 0,0 0,0 0,0 0,0 0,0 0,0 0,0 0,0 0,17 98,-17-98,0 0,0 0,0 25,0-25,0 0,13 29,-13-29,9 61,-11 17,0 16,-11 9,-5 6,0-6,2-6,14-13,-10-13,11-8,17-10,-5-12,-1-11,-10-12,11-9,-11-9,0 0,0-28,12-11,-11-15,12-13,-10-8,13-6,-4-2,-10-6,10-2,-10-2,-1 1,14 4,11 5,17 5,14 5,14 6,3 9,3 11,2 10,-3 14,-1 12,-1 11,1 16,-1 8,-5 11,-14 5,-19 4,-21 2,-17-1,-35 2,-13-1,-22-1,-10 0,-12 0,-10 3,-3 1,-4 3,7-1,6-2,21-6,18-9,21-9,22-9,16-2,12 0,15 4,13-1,14 1,11 0,11 1,8 6,9 1,3 4,0 2,-6 3,-10 2,-13 8,-12 6,-19 3</inkml:trace>
  <inkml:trace contextRef="#ctx0" brushRef="#br0" timeOffset="30416.0413">12333 7306,'0'0,"0"0,0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0,25 12,-25-12,0 0,0 0,0 0,0 0,0 0,0 0,0 0,0 0,0 0,0 0,0 0,0 0,0 0,0 0,0 0,0 0,0 0,0 0,0 0,0 0,0 0,0 0,0 0,0 0,0 0,0 0,0 0,0 0,0 0,0 0,0 0,0 0,0 0,0 0,0 0,0 0,0 0,0 0,0 0,0 0,0 0,0 0,0 0,0 0,0 0,0 0,0 0,0 0,0 0,0 0,0 0,0 0,0 0,0 0,0 0,0 0,0 0,0 0,0 0,0 0,0 0,0 0,0 0,13-9,-13 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18,0-18,0 0,0 0,0 0,0 0,0 0,0 0,0 0,0 0,0 0,-1 12,1-12,0 0,0 0,0 0,0 0,0 0,0 0,0 0,0 0,-10 15,10-15,0 0,0 0,0 0,0 0,0 0,0 0,0 0,-9 16,9-16,0 0,0 0,0 0,0 0,0 0,0 0,-9 15,9-15,0 0,0 0,0 0,0 0,0 0,-10 19,10-19,0 0,0 0,0 0,0 0,-10 17,10-17,0 0,0 0,0 0,-10 18,10-18,0 0,0 0,-14 17,14-17,0 0,-10 19,10-19,-11 20,0 1,11-21,0 0,-11 26,11-26,-15 29,-1 0,-4 3,2 1,-1 2,0 0,-2-1,-3-1,-1 0,-1 0,-3 0,0 2,-1 4,-7 3,2-1,1 1,-2-3,0-2,4-4,-1 1,-3 0,3 2,-2 4,0-1,0-2,-6 3,2-3,-3-1,-2 4,6-6,-6 3,-1 2,3-4,-4 3,-2 4,4-4,-1 4,1-5,1-4,3 0,1-1,-2 1,3 0,-2-1,2 2,-2-1,1 1,0-2,4-3,0-1,2-3,5 0,-3 0,1 0,-1 1,2-2,4-5,3 0,6-6,3-5,5-8,8 9,0-9,0 0,0 0,0 0,0 0,0 0,0 0,0 0,0 8,0-8,0 11,0 0,0 1,8 1,-8 3,17 1,-17 2,15 3,-16 2,17 3,-3 2,2 3,5 4,3 2,0 4,3 1,3 2,5 3,1 3,1 3,1 2,5 1,1 4,7 2,2 3,3 1,-1-2,5 3,1 5,2 1,7 2,2 2,3 0,-2 0,2-3,2-1,-3-3,2-2,-3-1,3 1,4 1,-1-1,0-4,-2-3,-1-4,-4-5,-3-3,-6-3,0-4,-3 1,-2-1,-3-3,-3-3,-6-5,-8-3,-4-8,-9-2,-6-5,-6-4,-2-11,-10 13,8-12,-8 0,0 0,0 0,0 0,0 0,-17-10,2-5,-2-3</inkml:trace>
  <inkml:trace contextRef="#ctx0" brushRef="#br0" timeOffset="38740.8736">12377 12110,'0'0,"0"0,0 0,0 0,0 0,0 0,0 0,0 0,0 0,0 0,0 0,0 0,0 0,0 0,0 0,0 0,0 0,0 0,0 0,0 0,0 0,0 0,0 0,0 0,0 0,0 0,131 97,-131-97,44 0,-33 0,-1 0,2 0,10-11,1 12,2-14,2 13,2-12,-1 4,0-7,0-9,-6-7,-4-5,-4-8,0-3,-4-3,-1-6,-8-5,8-5,-9-4,1-7,-15-2,1-6,-1-6,-4-2,-3-6,-5-4,-2-3,-5-1,-6-2,-2-5,-3 1,-1-7,-1 3,-2-2,-6 0,-2 2,-4-1,-1 2,1 3,4 6,-1-4,-5 2,3-1,1-2,-2 4,-1 1,0 4,-4 3,8 1,-2 5,6 0,4 3,-7 3,6-1,3 1,-3-3,2 3,-2 2,1 2,6 3,3 0,7 2,3-2,4-1,9 4,2-2,7 0,9 4,-19 1,19 1,1 5,-1 6,1 1,7 8,-7 4,12 6,-14 4,8 8,-7 5,-1 6,0 5,0 6,0 10,0 0,0 0,0 9,0 7,0 7,-1 4,-15 3,0 7,-12 1,-5 5,-10 1,-5 1,0 1,-1 1,6 1,3-3,7-6,9-5,5-6,6-6,11-10,-6-12,8 0,0 0,16-12,2-15,8-11,8-6,5-4,2-1,3-1,1 2,-2 0,-6 1,-2 2,-6 1,-3 5,-1 7,-6 6,-4 8,-2 9,0 9,7 12,10 7,9 8,3 7,4 1,-2 7,3 1,-2 4,3 6,2 2,2 5,4-1,-2-7</inkml:trace>
  <inkml:trace contextRef="#ctx0" brushRef="#br0" timeOffset="42681.2676">3448 6520,'0'0,"0"0,0 0,0 0,0 0,0 0,-199-111,160 91,0 4,-7-1,-40-8,-10 5,-6 8,-3 13,-6 10,1 12,1 11,3 14,0 7,7 15,2 10,9 6,14 15,7 2,15 7,18 7,15 1,17-3,27-4,16-9,20-5,19-11,18-11,18-15,14-17,18-17,14-12,9-16,4-14,0-11,-12-11,-9-10,-14-2,-11-12,-11-10,-15-15,-13-14,-20-4,-17-1,-22 5,-29 3,-16 4,-26 2,-20 5,-16 6,-18 6,-10 6,-7 9,0 6,4 12,8 8,8 6</inkml:trace>
  <inkml:trace contextRef="#ctx0" brushRef="#br0" timeOffset="43287.3283">2493 6610,'0'0,"0"0,0 0,0 0,0 0,0 0,0 0,0 0,0 0,0 0,0 0,0 0,0 0,0 0,0 0,0 0,0 0,0 0,0 0,0 0,0 0,0 0,0 0,0 0,0 0,0 0,0 0,0 0,0 0,0 0,0 0,0 0,0 0,0 0,0 0,0 0,0 0,0 0,0 0,0 0,0 0,0 0,0 0,0 0,0 0,0 0,0 0,0 0,0 0,0 0,0 0,0 0,0 0,0 0,0 0,0 0,0 0,0 0,0 0,0 0,0 0,0 0,0 0,0 0,-114 92,114-92,0 0,0 0,0 8,0-8,0 0,0 0,-1 17,1-17,0 0,0 20,0-20,-1 30,-17 7,-3 6,1 9,-1-7,7-5,13-6,1-10,18-4,8-2,9-2,2-7,7 0,-1 0,-2-9,-1 16,-1-16,-6 10,-5-10,-5 0,1-17,-5-1,-4-10,-6-8,-8-2,9 0</inkml:trace>
  <inkml:trace contextRef="#ctx0" brushRef="#br0" timeOffset="44046.4042">2804 6936,'-1'28,"-15"4,16-32,0 0,0 0,-11 38,11-38,0 0,-21 76,21-76,-27 83,2 3,2-4,4-10,6-12,13-14,-1-18,12-14,15-14,11-20,9-9,4-9,-1-4,5-1,-3-5,2-2,-2-4,-6-2,-5 9,-9 6,-12 10,-10 10,-9 7,1 3,-19 0,4 2,-3 9,-3 0,-3 0,-4 23,-4 12,0 9,4 12,6 3,8 0,12 5,12-9,13-3,13-5,12-10,9-12,1-12,1-14,-5-11,-3-7,-5-7,-7-10,-6-7,-7-10,-12-11,-13-6,-2-5,-11 1,-17 7,-7 16,-11 13,-12 13,-5 17,-7 8,-1 19,8 9,8 5,10 9,9 1</inkml:trace>
  <inkml:trace contextRef="#ctx0" brushRef="#br0" timeOffset="52559.2553">9548 13132,'0'0,"0"0,0 0,0 0,0 0,0 0,0 0,0 0,19 143,-19-143,1 61,-2 93,1-111,-13 3,14 0,-17 47,14 5,-13 6,17 8,-12 4,13 4,-8 0,7-3,-13-1,14-3,-14-11,12-11,2-18,-2-21,0-20,-1-15,0-17,0 0,0 0,-12 0,-4-18,-17-7,-11-13,-14-9,-4-6,-2-5,-2 0,5 9,5 8,9 9,11 11,11 7,8 5,17 9,0 0,0 0,0 16,24 17,10 17,18 14,1 0,2 0,-1-3,-1-8,-2-5,-3-6,-3-7,-4-9,-5-8,0-7,0-12,3-12,-1-12,3-14,-2-15,1-9,-1-8,0-3,4-2,7 2,1 7,5 6,-5 11,-5 11,-5 6</inkml:trace>
  <inkml:trace contextRef="#ctx0" brushRef="#br0" timeOffset="53948.3943">16142 13462,'0'0,"0"0,0 0,0 0,0 0,0 0,0 0,0 0,0 0,0 0,0 0,0 0,0 0,0 0,0 0,0 0,0 0,0 0,0 0,0 0,0 0,0 0,0 0,0 0,0 0,0 0,0 0,0 0,0 0,0 0,0 0,0 0,0 0,0 0,0 0,0 0,0 0,0 0,0 0,0 0,0 0,0 0,0 0,0 0,0 0,0 0,0 0,0 0,0 0,0 0,0 0,0 0,0 0,0 0,0 0,0 0,0 0,0 0,0 0,0 0,0 0,86 111,-86-111,0 0,6 55,-7 22,-1 15,2-92,9 107,-8 3,1 1,9-4,-9-2,-1 3,0 5,9 10,-8 11,17 6,-4-1,2-12,3-23,-4-20,-4-20,-2-17,-9-16,7-14,-8-9,0-8,0-11,-9-8,-2-14,-6-10,-2-5,-6-5,-6-1,0 3,-4 0,1 3,-3 3,-1 1,-1 2,2 2,0 5,6 5,7 8,9 8,15 14,-11-10,11 10,0 0,0 0,0 0,0 0,12 0,8 15,10 5,11 10,2 14,2 11,-7 7,-5 5,-7-3,-5-2,-2-3,-1-8,0-4,1-9,1-9,-2-12,2-18,5 1,-1-20,2-11,2-13,2-12,2-13,3-7,5-5,-1 0,5 2,2 6,4 7,7 9,9 11</inkml:trace>
  <inkml:trace contextRef="#ctx0" brushRef="#br0" timeOffset="60076.007">2375 8034,'0'0,"0"0,0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0,56 33,-56-33,0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10,0-10,0 0,0 0,0 0,0 0,0 0,0 0,0 0,-11 9,11-9,0 0,0 0,0 0,0 0,0 0,0 0,-9 15,9-15,0 0,0 0,0 0,0 0,0 0,-10 18,10-18,0 0,0 0,0 0,0 0,-13 19,13-19,0 0,0 0,0 0,-15 18,15-18,0 0,0 0,-16 22,16-22,0 0,-14 26,14-26,-14 28,0 8,4 3,-2 3,-6 2,2 8,-6 0,-2 5,-5 2,2 0,0 4,2 1,3 5,-1 1,1 2,-2 3,-4-2,-3 1,-5-7,2-1,0-3,-1-8,7 1,0-6,2-1,4-2,0-6,2-6,4-7,0-6,7-5,9-3,-10-5,10-9,0 10,0-10,0 0,0 0,0 0,0 0,0 0,0 0,0 0,0 0,0 0,0 0,0 0,0 0,0 0,0 0,0 0,0 0,0 0,0 0,0 0,0 0,0 0,0 0,0 0,0 0,0 0,0 0,0 0,0 0,0 0,0 0,0 0,0 0,0 0,-9 0,9-8,0 8,-10 0,10-10,-8 10,8 0,-11-11,11 11,-11-8,3 8,0-11,-5 13,-1-19,-4 8,0-5,-1 4,1 1,3 9,2-10,0 10,1-8,-2 8,0-9,-2 9,0-11,-4 11,1 0,1 0,-1 1,2-1,-6-1,-5 16,-2-4,-7 5,-6 3,1 2,-3 3,0 2,2 3,4 0,1 5,0 0,1 7,-2 5,0 3,3 6,2-1,5 0,5 5,7 0,5 3,11 1,0-2,11 2,2 3,2-3,10 3,5-2,5-3,6-1,5-2,4-5,1 1,11-3,0-4,4-2,6-2,4-2,4-5,4-7,0-3,1-5,-1-5,1-4,-2-13,-4 1,-3 0,-1 0,-2-20,-2-1,-2-8,-2-7,0-7,-6-8,-1-4,-8-5,-5 2,-12-4,-5 4,-9 0,-4-1,-15 0,-1-4,2 2,-1-2,-21 3,-2 1,-3 5,-7-1,-5 1,-1 4,-7-2,-1 7,-4-1,-2 2,-1 1,-3 4,-2 3,-1 4,0-1,0 7,-2 1,5 4,0 1,5 3,1 2,3 5,3 10,0-12,2 13,0-1,4 0,5 0,7 0</inkml:trace>
  <inkml:trace contextRef="#ctx0" brushRef="#br0" timeOffset="61174.1168">947 10264,'0'0,"0"0,0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0,-25 20,25-20,0 0,0 0,0 0,0 0,0 0,0 0,0 0,0 0,0 0,0 0,0 0,0 0,0 0,0 0,0 0,0 0,0 0,0 0,0 0,0 0,0 0,0 0,0 0,0 0,0 0,0 0,0 0,0 0,0 0,0 0,0 0,0 0,0 0,0 0,16 0,-16 0,0 0,0 0,0 0,0 0,0 0,0 0,0 0,0 0,12-9,-12 9,0 0,0 0,0 0,0 0,0 0,0 0,0 0,18 0,-18 0,19-10,-19 10,0 0,0 0,0 0,0 0,0 0,21 0,-21 0,0 0,0 0,0 0,0 0,22 0,-22 0,0 0,0 0,0 0,25 0,-25 0,0 0,0 0,29 0,-29 0,0 0,26 18,-26-18,28 15,-3 7,-2 0,-6 3,-6 1,-11 0,0 4,-10 2,-8 6,-8 3,-2 1,-4 2,1-1,2-3,5-6,6-8,5-9,13 0,0-1,20-2,6 4,5-3,5-1,6 1,3-2,-1-2,4-1,-7-1,-1-9,-4 8,-7-8,-5 0,-10 0,-14 0,8 0,-8-15,1-1</inkml:trace>
  <inkml:trace contextRef="#ctx0" brushRef="#br0" timeOffset="61775.1769">1732 10519,'0'0,"0"0,0 0,0 0,0 0,0 0,0 0,0 0,0 0,0 0,0 0,0 0,0 0,0 0,0 0,0 0,0 0,0 0,-62-59,62 59,0 0,0 0,0 0,0 0,-27 26,27-26,0 0,0 0,0 0,-25 37,25-37,0 0,0 0,-23 42,23-42,0 0,-19 47,19-47,-9 51,9-2,17 4,9-4,14-5,3-1,4-16,4-6,1-5,6-16,1 9,5-10,-2-20,-3-7,-3-8,-11-6,-7-3,-12 4,-13 0,-13-2,-12 2,-13-5,-9 4,-10 3,-6 5,-5 7,-2 6,-4 8,4 13,2 2,4 11,8 5,8 1</inkml:trace>
  <inkml:trace contextRef="#ctx0" brushRef="#br0" timeOffset="65883.5877">1524 11376,'0'0,"0"0,0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0,-18 36,18-36,0 0,0 0,0 0,0 0,-12 13,12-13,0 0,0 0,0 0,-15 19,15-19,0 0,0 0,-17 31,17-31,0 0,-23 33,23-33,-27 36,-2 0,-2 3,0-3,-2 3,-5 1,-3 2,-1 5,-6 9,-2 1,-5 5,1 4,0 3,0-5,4 0,2-4,4-6,5-2,3-4,4-5,0-1,3 1,2-6,2 0,7-7,4-8,6-10,8-12,0 9,0-9,0 0,0 0,0 0,0 0,0 0,0 0,0 0,0 0,0 0,0-10,-12 2,12-5,-18 1,1 1,-4 11,0 0,-5 1,1 16,-7 3,0 7,3 5,0 5,8 2,3 4,7 4,10 5,-2 8,3 3,23 8,-1 4,7 2,8-1,8-1,9-3,8-4,8-3,4-6,5-8,-2-10,3-12,2-14,2-15,1-2,-4-11,0-11,-10-9,-4-10,-10-10,-9-7,-7-5,-7-7,-9-1,-7-4,-17-1,1 0,-1 0,-27 1,-3 3,-5-1,-8 8,-8 5,-6 9,-8 5,-4 6,-8 9,-9 6,-2 11,-4 6,-2 12,3-2,5 14,7 10,8 7,9 3,15 5,9 2,13-3</inkml:trace>
  <inkml:trace contextRef="#ctx0" brushRef="#br0" timeOffset="66301.6295">675 12766,'0'0,"0"0,0 0,0 0,0 0,0 0,0 0,0 0,0 0,0 0,-19 126,19-126,0 0,-2 45,2-45,-10 53,10 2,-10 0,9-5,1-7,-1-7,1-12,19-11,-2-13,3-1</inkml:trace>
  <inkml:trace contextRef="#ctx0" brushRef="#br0" timeOffset="66781.6775">967 12935,'0'0,"-9"0,9 0,0 0,0 0,0 0,0 0,0 0,0 0,0 0,0 0,0 0,0 0,0 0,0 0,0 0,0 0,0 0,-19 0,19 0,0 0,0 0,0 0,0 0,0 0,-18 0,18 0,0 0,0 0,0 0,0 0,-22 11,22-11,0 0,0 0,0 0,-26 20,26-20,0 0,0 0,-25 34,25-34,0 0,-21 38,21-38,-14 42,14-1,-2 0,25-3,3-4,5-6,3-6,-2-9,3-13,-5 10,-2-12,1-20,-6-6,-4-6,-6-11,-13-5,2-5,-12 3,-10 5,-6 9,-4 11,-9 3,2 7,0 2,-4 5,6 2,4 1</inkml:trace>
  <inkml:trace contextRef="#ctx0" brushRef="#br0" timeOffset="72451.2444">3426 7871,'0'0,"0"0,0 0,0 0,0 0,0 0,0 0,0 0,0 0,0 0,0 0,0 0,0 0,0 0,0 0,0 0,0 0,0 0,0 0,0 0,0 0,0 0,0 0,0 0,0 0,0 0,0 0,0 0,0 0,0 0,0 0,0 0,0 0,0 0,0 0,0 0,0 0,0 0,0 0,0 0,0 0,0 0,0 0,0 0,0 0,0 0,0 0,0 0,0 0,0 0,0 0,0 0,0 0,0 0,0 0,0 0,22 69,-22-69,0 0,0 0,40 28,-40-28,0 0,47 34,-47-34,57 37,-2-1,3 4,4 2,3 1,5 5,1 5,8 3,2 6,7 1,6 4,2-2,4 1,2-1,1 0,2-6,-3 1,-2-2,-5-5,-3-1,-9-7,-12-8,-13-5,-13-7,-14-9,-9-2,-7-4,-7-10,-8 8,0-8,0 0,-24-17,-3 1,-16-10,-11-1,-7 3,-6 5,0 20,-6-10,1 10,-1 19,1-2,4 6,1 4,3 6,3 9,1 5,3 11,4 3,5 6,6 3,5 3,10 0,3-1,13 3,8-2,19-1,13 1,10-2,11-4,11-5,8-1,6-8,8-6,4-8,4-8,3-6,4-6,2-8,2-12,5 0,-1 0,-4-20,2-4,-6-7,-6-8,-3-5,-7-3,-10-8,-7-2,-13-3,-8-6,-11-1,-13-5,-6-3,-13-2,-9-4,-10 2,-13 1,-14 5,-13 5,-11 12,-13 5,-6 9,-7 11,-4 9,0 10,1 12,1 0,1 0,8 13,8-2</inkml:trace>
  <inkml:trace contextRef="#ctx0" brushRef="#br0" timeOffset="73314.3307">5105 9451,'0'0,"0"0,0 0,0 0,0 0,0 0,0 0,0 0,0 0,0 0,0 0,0 0,0 0,0 0,0 0,0 0,0 0,0 0,0 0,0 0,0 0,0 0,0 0,0 0,0 0,0 0,0 0,0 0,0 0,0 0,0 0,0 0,0 0,0 0,0 0,0 0,0 0,0 0,0 0,0 0,0 0,0 0,0 0,0 0,0 0,0 0,0 0,0 0,0 0,0 0,-124 100,124-100,0 0,-13 16,13-16,-21 34,1 5,-2 4,7 6,-1 6,2-2,13 2,-9-3,9 2,16-4,3-1,8-5,5-7,8-6,0-5,1-9,4-5,-4-11,1-1,-3-11,-6-6,-4-3,-7-4,-2-5,-19-4,9 0,-16-3,-8 5,-6 5,-9 4,-3 10,-6 5,-2 7,0 0,1 0,2 19,6-2,8 9,6 2,3 7,13 1,1 0,1 1,19-8,8-6,7-12,6-11,10-15</inkml:trace>
  <inkml:trace contextRef="#ctx0" brushRef="#br0" timeOffset="73905.3898">5558 9644,'-9'0,"9"0,0 0,0 0,0 0,0 0,0 0,0 0,0 0,-15 0,15 0,0 0,0 0,0 0,0 0,0 0,-18 13,18-13,0 0,0 0,0 0,0 0,-16 21,16-21,0 0,0 0,0 0,-20 32,20-32,0 0,0 0,-18 40,18-40,0 0,-14 48,14-48,-13 55,2 0,10 1,0-1,12-3,7-5,10-3,5-10,11-2,3-10,6-7,2-6,-1-9,0-13,-6-13,-6-8,-5-9,-12-5,-9-5,-14-4,-1-1,-27 3,-4 1,-12 4,-4 7,-12 8,-4 10,-4 10,-3 7,4 8,3 18,8-1,11-1</inkml:trace>
  <inkml:trace contextRef="#ctx0" brushRef="#br0" timeOffset="77914.7907">5928 10461,'0'0,"0"0,0 0,0 0,0 0,0 0,0 0,0 0,0 0,0 0,0 0,0 0,0 0,0 0,0 0,0 0,0 0,0 0,0 0,0 0,0 0,0 0,0 0,0 0,0 0,0 0,0 0,0 0,0 0,0 0,0 0,0 0,0 0,0 0,0 0,0 0,0 0,0 0,0 0,0 0,0 0,0 0,0 0,0 0,0 0,0 0,0 0,0 0,0 0,0 0,0 0,0 0,0 0,0 0,0 0,0 0,0 0,0 0,0 0,0 0,0 0,0 0,0 0,0 0,0 0,0 0,0 0,0 0,0 0,0 0,0 0,0 0,0 0,0 0,0 0,0 0,0 0,0 0,0 0,0 0,0 0,-30 35,30-35,0 0,0 0,0 0,0 0,0 0,0 0,0 0,0 0,0 0,0 0,0 0,0 0,0 0,0 0,0 0,0 0,0 0,0 0,0 0,0 0,0 0,0 0,12 7,-12-7,0 0,0 0,0 0,0 0,0 0,9 10,-9-10,0 0,0 0,0 0,0 0,15 16,-15-16,0 0,0 0,0 0,17 20,-17-20,0 0,0 0,21 22,-21-22,0 0,24 25,-24-25,31 29,6 7,5 3,7 4,4 5,6 2,2 3,7 6,5 5,2 5,2 2,1 0,-3-3,-2-6,-7-3,-6-5,-2-2,-3-4,-4-5,-7-5,-5-6,-11-8,-7-7,-5-4,-8-13,-9 11,1-11,0 0,0 0,0 0,0 0,0 0,0 0,-7-8,-10-3,-9-2,-15-1,-13 3,-14 11,-10 0,-3 12,-3 2,1 5,1 5,2 4,9 4,4 5,12 4,12 12,14 6,13 7,15 1,24 1,13-5,12-4,13-2,15-4,9-1,11-4,9-8,5-5,1-8,-1-11,-4-6,-12-11,-6 1,-11-21,-11-4,-5-13,-14-6,-7-8,-12-7,-10-1,-17-6,0-1,-22 0,-4-4,-12-5,-6-1,-13-2,-5 6,-5 9,-7 11,0 15,-6 11,-3 12,4 15,5 1,9-1,13 11,13 1,13-1</inkml:trace>
  <inkml:trace contextRef="#ctx0" brushRef="#br0" timeOffset="78625.8618">7016 11809,'0'0,"0"0,0 0,0 0,0 0,0 0,0 0,0 0,-163-29,163 29,-36-13,2 5,0 8,-2 0,0 0,2 8,4 7,10 6,19 1,1 6,22 4,14 1,6 2,7-1,-2 1,-2 0,-7-2,-6-2,-6-5,-11-2,-15 1,-1 0,-30-3,-14-8,-12-13,-4 7,-1-8,12 0,8-11,15 11,14-15,15 1,8-10,13-5,14-7,12-1,11 3,3 4,-5 4,-7 5,-8 4,-9 2,-9 4,-8-2,-6-4,-10-5,-1 3,0 3,0 7</inkml:trace>
  <inkml:trace contextRef="#ctx0" brushRef="#br0" timeOffset="79086.9078">7141 11987,'-12'0,"-5"16,17-16,0 0,0 0,0 0,0 0,-16 8,16-8,0 0,0 0,0 0,-37 19,37-19,0 0,0 0,-35 21,35-21,0 0,-36 25,36-25,-34 31,6 8,8 5,19 2,1 0,29 0,6-7,14-4,3-10,-1-15,-3-10,-7-12,-1-13,-4-11,-2-14,-5-13,-10-11,-7 4,-11 3,-18 11,-7 15,-14 8,-7 16,-7 17,-3 1,-2 19,4 5,2 4,8 7</inkml:trace>
  <inkml:trace contextRef="#ctx0" brushRef="#br0" timeOffset="90508.0499">2332 11311,'0'0,"0"0,0 0,0 0,0 0,0 0,0 0,0 0,0 0,0 0,0 0,0 0,0 0,0 0,0 0,0 0,0 0,0 0,0 0,0 0,0 0,0 0,0 0,0 0,0 0,0 0,0 0,0 0,0 0,0 0,0 0,0 0,0 0,0 0,0 0,0 0,0 0,0 0,0 0,0 0,0 0,0 0,0 0,0 0,0 0,0 0,0 0,0 0,0 0,0 0,0 0,0 0,0 0,0 0,0 0,0 0,0 0,0 0,0 0,0 0,0 0,0 0,0 0,0 0,0 0,0 0,0 0,0 0,0 0,0 0,0 0,0 0,0 0,0 0,0 0,0 0,0 0,0 0,0 0,0 0,27-80,-27 80,0 0,0 0,0 0,0 0,0 0,0 0,0 0,0 0,0 0,0 0,0 0,0 0,0 0,0-1,0 1,0 0,0 0,0 0,0 0,0 0,0 0,0 0,0 0,0 0,0 0,0 0,0 0,0 0,0 0,0 0,0 0,0 0,0 0,0 0,0 0,0 0,0 0,0 0,0 0,0 0,0 0,0 0,0 0,0 0,0 0,0 0,0 0,0 0,0 0,0 0,0 0,0 0,0 0,0 0,0 0,0 0,0 0,0 0,0 0,0 0,0 0,0 0,0 0,0 0,0 0,0 0,0 0,0 0,0 0,0 0,0 0,0 0,0 0,0 0,0 0,0 0,0 0,0 0,0 0,0 0,0 0,0 0,0 0,0 0,0 0,0 0,0 0,0 0,0 0,0 0,0 0,16 0,-16 0,0 0,0 0,0 0,0 0,18 9,-18-9,0 0,0 0,0 0,26 12,-26-12,0 0,0 0,34 18,-34-18,0 0,41 24,-41-24,48 30,3 4,5 7,3 4,2 8,4 4,-1 0,4 6,2 3,-1 0,2 0,-7-7,-4-4,-10-10,-7-9,-9-8,-9-4,-8-8,-8-6,-9-10,0 0,0 0,0 0,0 0,0 0,0 0,0 0,0 0,0 0,0 0,0 0,0 0,0 0,0 0,0 0,0 0,0 0,0 0,0 0,0 0,0 0,0 0,-20-11,-4 0,-10-3,-14 2,-7 12,-8-10,-3 11,-4 17,3-1,1 8,0 4,2 6,5 11,2 7,13 6,11 7,15 4,17 9,0 5,31 6,4 2,17-1,8 0,12-2,9-7,6-7,8-10,4-8,2-12,-5-16,-6-14,-6-16,-11-10,-8-8,-7-9,-7-8,-8-11,-4-10,-2-12,-9-12,-9-8,-16-9,1-5,-13-1,-8 2,-8 8,-4 9,-8 14,-3 5,-7 10,-7 6,-9 6,-7 6,-5 8,-6 9,-2 12,3 9,2 17,6 5,9 3,12 6,9-3</inkml:trace>
  <inkml:trace contextRef="#ctx0" brushRef="#br0" timeOffset="91380.1371">2940 12347,'0'0,"0"0,0 0,0 0,0 0,0 0,0 0,0 0,0 0,0 0,0 0,0 0,0 0,0 0,0 0,0 0,0 0,0 0,0 0,0 0,0 0,0 0,0 0,0 0,0 0,0 0,0 0,0 0,0 0,0 0,0 0,0 0,0 0,0 0,0 0,0 0,0 0,0 0,0 0,0 0,0 0,0 0,0 0,0 0,0 0,0 0,0 0,0 0,0 0,0 0,0 0,0 0,0 0,162 40,-162-40,41 0,-2 17,2-5,-8 4,-6 0,-5 6,-10 2,-12 3,-1-1,-27 0,-1-5,-5-3,-3-3,4-3,1-4,10-8,7 0,15 0,0 0,8 0,16 0,13 0,9 0,-1 14,-5 1,-10 5,-14 3,-16 4,-2 2,-12 1,-15-2,-9-3,-10-5,-2-5,3-5,8-9,9-1,7 0,11-21,12 2,0-4,15-1,8 3,6 1,7 2</inkml:trace>
  <inkml:trace contextRef="#ctx0" brushRef="#br0" timeOffset="91840.1831">3404 12694,'-10'0,"0"10,10-10,0 0,0 0,0 0,-12 0,12 0,0 0,0 0,-23 24,23-24,0 0,-30 29,30-29,-29 37,2 8,6-1,11-4,10-3,7-4,11-1,11-5,6-7,5-8,4-12,2-1,-2-20,0-1,-8-2,-5-3,-7-3,-9-7,-15-6,3-4,-30-2,-11 6,-12 10,-7 11,-2 10,5 12,15 2</inkml:trace>
  <inkml:trace contextRef="#ctx0" brushRef="#br0" timeOffset="95640.5631">4817 10642,'0'0,"0"0,0 0,0 0,0 0,0 0,0 0,0 0,0 0,0 0,0 0,0 0,0 0,0 0,0 0,0 0,0 0,0 0,0 0,0 0,0 0,0 0,0 0,0 0,0 0,0 0,0 0,0 0,0 0,0 0,0 0,0 0,0 0,0 0,0 0,0 0,0 0,0 0,0 0,0 0,0 0,0 0,0 0,0 0,0 0,0 0,0 0,0 0,0 0,0 0,0 0,0 0,0 0,0 0,0 0,0 0,0 0,0 0,0 0,0 0,0 0,0 0,0 0,0 0,0 0,0 0,0 0,0 0,0 0,0 0,0 0,0 0,0 0,0 0,0 0,0 0,0 0,0 0,0 0,0 0,0 0,0 0,0 0,0 0,0 0,0 0,2-37,-2 37,0 0,0 0,0 0,0 0,0 0,0 0,0 0,0 0,0 0,0 0,0 9,0-9,0 0,0 0,0 0,0 0,0 0,0 0,0 0,0 12,0-12,0 0,0 0,0 0,0 0,0 0,0 0,-1 18,1-18,0 0,0 0,0 0,0 0,0 0,-1 24,1-24,0 0,0 0,0 0,0 0,-2 29,2-29,0 0,0 0,0 0,-1 34,1-34,0 0,0 0,-8 37,8-37,0 0,-10 39,10-39,-12 40,-1 6,-3-1,0 5,-2-2,1 1,2 0,-1 0,-1-1,0 2,1-1,2-4,0-5,1-6,3-5,0-9,9-4,-9-16,10 12,0-12,0 0,0 0,0 0,0 0,0 0,0 0,-7-9,7-2,-16-4,5-4,-6 3,-1-2,-6 2,-3 0,-3 2,-3 3,-6-1,-7 3,-5 9,-2-13,-2 13,5 1,6-1,11 0,7 16,8 0,4 7,6 9,7 11,0 5,-1 8,18 5,2 8,10 6,6 0,6 1,12-2,7-2,12-1,8-7,4-3,5-6,1-13,-1-4,-2-10,-6-9,-5-8,-8-10,-8-1,-12 0,-7-21,-8-2,-3-10,-3-10,-1-11,-3-7,-2-5,-6-1,-2-2,-10 1,0 0,-16-3,-6 3,-6 0,-7 8,-9 4,-4 3,-9 7,-5 1,-5 9,-4 9,-6 4,-1 10,-1 14,1-9,-2 9,2 13,2-2,8 1,7-13</inkml:trace>
  <inkml:trace contextRef="#ctx0" brushRef="#br0" timeOffset="98131.8121">4178 11496,'0'0,"0"0,0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0,-35 59,35-59,0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12,1-12,0 0,0 0,0 0,0 0,0 0,0 0,0 0,0 0,0 0,0 0,0 0,0 0,-14 15,14-15,0 0,0 0,0 0,0 0,0 0,0 0,0 0,0 0,0 0,0 0,-10 16,10-16,0 0,0 0,0 0,0 0,0 0,0 0,0 0,0 0,0 0,0 0,-11 14,11-14,0 0,0 0,0 0,0 0,0 0,0 0,0 0,0 0,0 0,-8 14,8-14,0 0,0 0,0 0,0 0,0 0,0 0,0 0,0 0,0 9,0-9,0 0,0 0,0 0,0 0,0 0,0 0,0 0,-11 0,11 0,0 0,0 0,0 0,0 0,0 0,0 0,0 11,0-11,0 0,0 0,0 0,0 0,0 0,0 0,0 0,0 0,0 0,0 0,0 0,0 0,0 0,0 0,0 0,0 0,0 0,0 0,0 0,0 0,0 10,0-10,0 0,0 0,0 0,-1 9,1-9,0 0,0 0,0 0,0 0,0 0,0 8,0-8,0 0,0 0,0 0,0 0,0 0,0 0,0 0,0 0,0 0,0 0,0 0,0 0,0 0,0 0,0 0,0 0,0 0,0 0,0 0,0 0,0 0,0 0,0 0,0 0,0 0,0 0,13 0,-1 0,4-12,4 12,3-18,-2 11,3-1,2-1,-2 9,1-15,2 15,3-12,2 12,0-16,0 16,-1-9,-5 9,-2 0,-4 0,-2 0,0 12,-3-12,-2 0,-3 0,-10 7,10-7,-10 0,0 0,0 0,0 0,0 0,0 0,0 0,-19 0,0-7,-11 6,-2-12,-6 5,0 8,3-13,3 13,5-7,3 7,3 0,0-13,1 13,3 0,3-9,5 9,9 0,-13 0,13 0,-8 0,8 0,-15 0,5 15,0-4,-2 4,2 2,1 4,-1 0,-2-1,3-1,-1-1,2-4,8-1,-12-1,11-2,-9-10,10 12,0-12,0 0,0 0,0 0,-1 8,1-8,0 0,0 0,17 0,-7 0,3 1,3-1,4 7,5-7,4 7,5-7,6 20,2-4,6 2,0 2,3 0,-2 3,-7-2,-3-1,-7-4,-5 1,-9-4,-8-2,-10 0,-9 3,-14 4,-13 0,-10-4,-5-2,-3-11,4 11,5-12,10 0,8-11,6-1,8-3,14-6,-1 2,19 1,6 4</inkml:trace>
  <inkml:trace contextRef="#ctx0" brushRef="#br0" timeOffset="98641.8631">4880 11761,'0'0,"0"0,0 0,0 0,0 0,0 0,0 0,0 0,0 0,0 0,0 0,0 0,0 0,0 0,0 0,0 0,-127 18,127-18,0 0,-28 29,28-29,-29 40,5-3,7 6,16 2,0 0,18 3,15-7,10-2,8-8,1-12,2-8,-6-11,-3-9,-1-11,-4-12,0-13,-8-10,-4-9,-16 1,-18 4,-18 9,-18 13,-19 8,-11 11,-5 9,-4 9,11 0,14 1</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18T18:19:46.882"/>
    </inkml:context>
    <inkml:brush xml:id="br0">
      <inkml:brushProperty name="width" value="0.05292" units="cm"/>
      <inkml:brushProperty name="height" value="0.05292" units="cm"/>
      <inkml:brushProperty name="color" value="#FF0000"/>
    </inkml:brush>
  </inkml:definitions>
  <inkml:trace contextRef="#ctx0" brushRef="#br0">14415 9888,'0'0,"0"0,0 0,0 0,0 0,0 0,0 0,0 0,0 0,0 0,0 0,0 0,0 0,0 0,0 0,0 0,0 0,0 0,0 0,0 0,0 0,0 0,0 0,0 0,0 0,0 0,0 0,0 0,0 0,0 0,0 0,-50-94,50 94,0 0,-35-33,35 33,-36-30,4 4,0-3,3-2,3-4,1-15,-1-17,1-16,-6-14,3-5,3 2,-5 2,5 1,2-8,-3-6,5-12,-2-5,6-7,0-5,6-3,11-2,1-1,0-3,1-3,25 1,-1-3,5-2,8 5,6 2,3 5,6 2,-2 0,6 5,1 2,1 6,3 8,-6 11,-5 12,-3 13,-8 14,-10 10,-3 14,-12 11,-1 10,-6 10,-9 8,-19 8,-14 0,-17 16,-18 15,-7 16,-6 6,0 5,-2 1,5-1,7-3,7-3,7-8,18-14,14-11,12-9,13-10,16-10,12-15,14-18,13-14,12-13,2-7,8-1,-2-2,-1 2,-4 6,-4 8,-8 8,-3 9,-4 10,1 10,0 10,-3 17,0-1,-4 35,-7 6,-6 12,-2 11,0 10,1 8,13 15,12 9,37 11,40 5</inkml:trace>
  <inkml:trace contextRef="#ctx0" brushRef="#br0" timeOffset="2418.2417">12504 12446,'0'0,"0"0,0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0,-7-5,7 5,0 0,0 0,0 0,0 0,-15-24,15 24,0 0,0 0,0 0,-10-32,10 32,0 0,0 0,-15-41,15 41,0 0,-18-46,18 46,-20-52,-1-5,-2-6,-1-12,-3-12,-3-13,-3-20,-5-14,-3-19,-3-15,-4-9,0-5,-4-4,-3-4,-2 6,-6-3,0 3,0 2,1-3,3 0,8-4,8-6,14-1,7-1,3 7,3 5,1 7,4 6,13 6,1 9,-1 10,25 11,-1 11,7 15,-1 12,-2 15,-3 18,-7 13,-2 11</inkml:trace>
  <inkml:trace contextRef="#ctx0" brushRef="#br0" timeOffset="3483.3483">14812 14816,'0'0,"0"0,0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28,0-28,0 0,0 0,0 0,0 0,0 0,0 0,0 0,0 0,0 0,0 0,0 0,0 0,0 0,0 0,0 0,0 0,0 0,0 0,0 0,0 0,0 0,0 0,0 0,-4 1,4-1,0 0,0 0,0 0,0 0,0 0,0 0,0 0,0 0,0 0,1 2,-1-2,0 0,0 0,0 0,0 0,0 0,0 0,0 0,0 0,0 0,0 0,0 0,0 0,0 0,0 0,0 0,0 0,0 0,0 0,0 0,0 0,0 0,0 0,0 0,0 0,0 0,0 0,0 0,0 0,0 0,0 0,0 0,0 0,10-1,-10 1,0 0,0 0,0 0,0 0,0 0,0 0,0 0,17 0,-17 0,0 0,11 0,-11 0</inkml:trace>
  <inkml:trace contextRef="#ctx0" brushRef="#br0" timeOffset="4934.4933">16291 12219,'0'0,"0"0,0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0,76 68,-76-68,0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0,-12-15,12 15,0 0,0 0,0 0,0 0,0 0,0 0,-12-16,12 16,0 0,0 0,0 0,0 0,0 0,-15-26,15 26,0 0,0 0,0 0,0 0,-18-34,18 34,0 0,0 0,0 0,-20-41,20 41,0 0,0 0,-17-46,17 46,0 0,-18-48,18 48,-15-51,6-4,10-2,-15-3,16-3,-1-4,-12-2,14-5,-2-4,-7-2,7-7,2-5,-1-10,0-9,1-4,-1-9,2 3,-3 2,2 4,-1 2,-9 8,8 1,2 4,-9 1,9 6,-2 5,2 4,-3 7,2 7,10 3,-11 9,8 6,-8 7,-2 4,12 4,-11 6,0 5,9 6,-9 9,0 11,0 0,0-8,0 8,-9 0,-4 0</inkml:trace>
  <inkml:trace contextRef="#ctx0" brushRef="#br0" timeOffset="7095.7095">14114 11523,'0'0,"0"0,0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 46,3-46,0 0,0 0,0 0,0 0,0 0,-20 0,20 0,0 0,0 0,0 0,0 0,-23 0,23 0,0 0,0 0,0 0,-35 2,35-2,0 0,0 0,-47 0,47 0,0 0,-55 0,55 0,-58 1,-7 0,2 1,5-2,-6-16,-1-1,-8-11,-10-18,-7-11,-4-13,6-6,4-4,7-6,7-3,3-5,6-7,1-7,1-7,5-10,9-14,4-7,12-10,11-7,9-4,10-3,9-1,10-7,5-2,8-9,4-5,6-1,-1 1,5 0,4 1,8 0,5 0,10 2,-1 0,1-1,-2 0,0-3,-1 6,1 3,-3 6,-2 9,-3 5,-9-1,-4 3,-11 2,-15 3,-22 4,-10 10,-19 12,-11 17,-3 16,-6 16,0 18,-14 14,-8 18,-18 22,-16 26,-10 25,-7 25,1 26,10 15,4 10,16 1,16 1,16-3,20-8</inkml:trace>
  <inkml:trace contextRef="#ctx0" brushRef="#br0" timeOffset="9246.9246">14946 11869,'0'0,"0"0,0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0,-45 27,45-27,0 0,0 0,0 0,0 0,0 0,0 0,0 0,0 0,0 0,0 0,0 0,0 0,0 0,0 0,0 0,0 0,0 0,0 12,0-12,0 0,0 0,0 0,0 0,0 0,0 0,0 0,0 0,0 0,0 0,0 0,0 0,0 0,0 10,0-10,0 0,0 0,0 0,0 0,0 16,0-16,0 0,0 0,0 0,-2 26,2-26,0 0,0 0,0 38,0-38,0 0,12 45,-12-45,17 51,1 2,5-6,0-6,2-10,5-4,4-3,7-3,8-4,3 0,4-7,0-12,1 2,-6-20,-6-1,-4-2,-3-4,-3-4,3-6,-2-5,0-7,-3-2,-4-10,-4-6,-8-4,-2-5,-13-5,-1 0,1-5,-1 2,-16 2,10 1,-5 2,3 3,-2 2,2-4,-4 1,5 0,6-6,-19 4,14-4,-5 0,1 3,-1 0,3-1,0-1,-1-4,0-2,-1 1,2-3,-2 0,0 2,1 1,0-1,-6 0,1-6,-2-5,0-5,-2-5,0-5,-3-3,-1 0,0 3,-3-3,2-3,-1-3,0-3,-1-1,-2-5,7-3,0-2,8-4,1 2,9-2,3 3,-2 0,25 0,6 1,12 0,13 1,12 3,5 7,5 7,6 17,6 14,5 15,15 14,8 18,15 18,14 22,0 14,-7 19,-22 12,-26 9,-29 11,-24 8,-17 12,-12 9,-9 12,-2 11,3 4,-27 8,-2 8,-21 3,-13 1,-3-4,4-8,11-8,29-11,20-16</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23T17:59:16.338"/>
    </inkml:context>
    <inkml:brush xml:id="br0">
      <inkml:brushProperty name="width" value="0.05292" units="cm"/>
      <inkml:brushProperty name="height" value="0.05292" units="cm"/>
      <inkml:brushProperty name="color" value="#FF0000"/>
    </inkml:brush>
  </inkml:definitions>
  <inkml:trace contextRef="#ctx0" brushRef="#br0">7188 13250,'0'0,"0"0,0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0,78-68,-78 68,0 0,0 0,0 0,0 0,0 0,0 0,0 0,0 0,0 0,0 0,0 0,0 0,0 0,0 0,0 0,0 0,0 0,0 0,0 0,0 0,0 0,0 0,0 0,0 0,0 0,0 0,0 0,0 0,0 0,0 0,0 0,0 0,0 0,0-11,0 11,0 0,0 0,0 0,0 0,0 0,0 0,0 0,0 0,0 0,0 0,0 0,0 0,0 0,0 0,0 0,0 0,0 0,0 0,0 0,0 0,0 0,0 0,0 0,0 0,0 0,0 0,0 0,0 0,0 0,0 0,0 0,0 0,0-12,0 12,0 0,0 0,0 0,0 0,0 0,0 0,0-11,0 11,0 0,0 0,0 0,0 0,0 0,0 0,0 0,0 0,0 0,0 0,0 0,0 0,0 0,0 0,0 0,0 0,0 0,0 0,0 0,0 0,0 0,0 0,0 0,0 0,0 0,0 0,0 0,0 0,0 0,0 0,1-11,-1 11,0 0,0 0,0 0,0 0,0 0,0 0,0 0,0 0,0 0,0 0,0 0,0 0,0 0,0 0,0 0,0 0,0 0,0 0,0 0,0 0,0 0,0 0,0 0,0 0,0 0,0 0,0 0,0 0,0 0,0-9,0 9,0 0,0 0,0 0,0 0,0 0,0 0,0 0,0 0,0 0,0 0,0 0,0 0,8 0,-8 0,0 0,0 0,0 0,0 0,0 0,0 0,0 0,0 0,0 0,0 0,0 0,0 0,0 0,0 0,0 0,0 0,0 0,0 0,0 0,0 0,0 0,0 0,0 0,0 0,0 0,0 0,0 0,0-13,0 13,0 0,0 0,0 0,0 0,0 0,0 0,0 0,0 0,0 0,0 0,0 0,0 0,0 0,0 0,0 0,0 0,0 0,0 0,0 0,0 0,0 0,0 0,0 0,0 0,0 0,0 0,0 0,0 0,0 0,0 0,0 0,0 0,0 0,0 0,0 0,0 0,0 0,0 0,0 0,0 0,0 0,0 0,0 0,0 0,0 0,0 0,0-10,0 10,0 0,0 0,0 0,0 0,0 0,0 0,0 0,0 0,0 0,0 0,0 0,0 0,0 0,0 0,0 0,0 0,0 0,0 0,0 0,0 0,0 0,0 0,0 0,0 0,0 0,0 0,0 0,0 0,0 0,0 0,0 0,0 0,0 0,0 0,0 0,0 0,0 0,0 0,0 0,0 0,0 0,0 0,0 0,0 0,0 0,0 0,0 0,0 0,0 0,0 0,0 0,0 0,0 0,0 0,0 0,0 0,0 0,0 0,0 0,0 0,0 0,0 0,0 0,0 0,0 0,0 0,0 0,0 0,0 0,0 0,0 0,0 0,0 0,9-8,-9 8,0 0,0 0,0 0,0 0,0 0,0 0,0 0,0 0,0 0,0 0,0 0,0 0,0 0,0 0,0 0,0 0,0 0,0 0,0 0,0 0,0 0,0 0,0 0,0 0,0 0,0 0,0 0,0 0,0 0,0 0,0 0,0 0,0 0,0 0,0 0,0 0,0 0,0 0,0 0,0 0,0 0,0 0,0 0,6-1,-6 1,0 0,0 0,0 0,0 0,0 0,0 0,0 0,0 0,0 0,0 0,0 0,0 0,0 0,0 0,0 0,0 0,0 0,0 0,0 0,2 2,-2-2,0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22,0-22,0 0,0 0,0 0,0 0,0 0,0 0,0 0,0 0,0 0,0 20,0-20,0 0,0 0,0 0,0 0,0 0,0 0,0 0,0 0,-1 29,1-29,0 0,0 0,0 0,0 0,0 0,0 0,0 0,0 31,0-31,9 30,-9-30,0 0,0 0,0 0,0 0,0 0,0 34,0-34,0 0,0 0,0 0,0 0,-1 36,1-36,0 0,0 0,0 0,-1 35,1-35,0 0,0 0,-1 34,1-34,0 0,0 33,0-33,-1 32,1 2,-13-1,13-2,-14-8,14-6,0-9,0-8,0 0,0-12,18-6</inkml:trace>
  <inkml:trace contextRef="#ctx0" brushRef="#br0" timeOffset="730">7554 13059,'0'0,"0"0,0 0,0 0,0 0,0 0,0 0,0 0,0 0,0 0,0 0,0 0,0 0,0 0,0 0,0 0,0 0,0 0,0 0,0 0,0 0,0 0,0 0,0 0,0 0,0 0,0 0,0 0,0 0,0 0,0 0,0 0,0 0,0 0,0 0,0 0,0 0,-16 0,16 0,0 0,0 0,0 0,0 0,0 0,0 0,0 0,0 0,-11-1,11 1,0 0,0 0,0 0,0 0,0 0,0 0,0 0,-15 0,15 0,0 0,0 0,0 0,0 0,0 0,0 0,-15 10,15-10,0 0,0 0,0 0,-16 16,16-16,0 0,0 0,0 0,0 0,-14 23,14-23,0 0,0 0,0 0,-15 27,15-27,0 0,0 0,-11 32,11-32,0 0,-1 35,1-35,-14 36,14 0,-1 1,9-1,5-3,4 2,7-1,3-2,6-2,1-2,0-6,2-7,0-6,2-9,-1 0,-2-13,-4-5,-5-5,-4 1,-7-3,-3-3,-12-2,1-3,0-4,-18-4,-1 3,-3 1,-3 7,-4 6,-4 4,-3 3,-5 6,3 3,-6 7,1 1,4 1,0-1,6 12</inkml:trace>
  <inkml:trace contextRef="#ctx0" brushRef="#br0" timeOffset="1401">7225 13761,'0'0,"0"0,0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0,50-2,-50 2,0 0,0 0,0 0,0 0,0 0,0 0,0 0,0 0,-12 0,12 0,0 0,0 0,0 0,0 0,0 0,0 0,0 0,-11 9,11-9,0 0,0 0,0 0,0 0,0 0,0 0,-13 10,13-10,0 0,0 0,0 0,0 0,0 0,-16 18,16-18,0 0,0 0,0 0,0 0,-20 23,20-23,0 0,0 0,0 0,-22 27,22-27,0 0,0 0,-21 28,21-28,0 0,-24 27,24-27,-23 31,2-4,-1 1,0-5,0-1,2-7,2 1,-2-5,3-11,1 0</inkml:trace>
  <inkml:trace contextRef="#ctx0" brushRef="#br0" timeOffset="5299">6152 14674,'0'0,"0"0,0 0,0 0,0 0,0 0,0 0,0 0,0 0,0 0,0 0,0 0,0 0,0 0,0 0,0 0,0 0,0 0,0 0,0 0,0 0,0 0,0 0,0 0,0 0,0 0,0 0,0 0,0 0,0 0,0 0,0 0,0 0,0 0,0 0,0 0,0 0,0 0,0 0,0 0,0 0,0 0,0 0,0 0,0 0,0 0,0 0,0 0,0 0,0 0,0 0,0 0,0 0,0 0,0 0,0 0,0 0,0 0,0 0,0 0,0 0,0 0,0 0,0 0,0 0,0 0,0 0,0 0,0 0,0 0,0 0,0 0,0 0,0 0,0 0,0 0,0 0,0 0,0 0,0 0,0 0,0 0,0 0,40 0,-40 0,0 0,0 0,0 0,0 0,0 0,0 0,0 0,-16 0,16 0,0 0,0 0,0 0,0 0,0 0,0 0,-20 19,20-19,0 0,0 0,0 0,0 0,0 0,-24 15,24-15,0 0,0 0,0 0,0 0,-24 20,24-20,0 0,0 0,0 0,-28 26,28-26,0 0,0 0,-27 28,27-28,0 0,-29 28,29-28,-29 29,0 1,1-4,-2 0,1 3,1-3,2-1,4-3,-1-2,3-1,4-4,0-3,3-2,1-10,2 0,2 0,7-17,-13 1,14 2</inkml:trace>
  <inkml:trace contextRef="#ctx0" brushRef="#br0" timeOffset="6363">5126 14907,'0'0,"0"0,0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0,50 22,-50-22,0 0,0 0,0 0,0 0,0 0,0 0,0 0,0 0,0 0,0 0,0 0,0 0,0 0,0 0,0 0,0 0,0 0,0 0,0 0,0 0,0 0,0 0,0 0,0 0,0 0,0 0,0 0,0 0,0 0,0 0,0 0,0 0,0 0,0 0,0 0,0 0,0 0,0 0,0 0,0 0,0 0,0 0,0 0,0 0,14-2,-14 2,0 0,0 0,0 0,0 0,0 0,0 0,0 0,10 0,-10 0,13 0,-13 0,0 0,0 0,0 0,0 0,0 0,19 0,-19 0,0 0,0 0,0 0,0 0,20 0,-20 0,0 0,0 0,0 0,18 0,-18 0,0 0,0 0,19 0,-19 0,0 0,18 0,-18 0,18 0,3 0,-2 0,1 0,0 1,-2-2,2 1,-3-1,-2 1,-5 0,-10 11,13-11,-13 0,0 0,0 0,0 0,0 0,0 0,0 0,0 0,0 0,0 0,0 8,0-8,1 12,-1-3,-12 8,12 2,-14 6,2 2,2 0,-2 3,-1 3,3-3,1 0,0-6,10-1,-15-3,15 0,-12-6,11-3,0-11,-10 0,10 0,-1-16,1-9</inkml:trace>
  <inkml:trace contextRef="#ctx0" brushRef="#br0" timeOffset="10059">8084 14848,'0'0,"0"0,0 0,0 0,0 0,0 0,0 0,0 0,0 0,0 0,0 0,0 0,0 0,0 0,0 0,0 0,0 0,0 0,0 0,0 0,0 0,0 0,0 0,0 0,0 0,0 0,0 0,0 0,0 0,0 0,0 0,0 0,0 0,0 0,0 0,0 0,0 0,0 0,0 0,0 0,0 0,0 0,0 0,0 0,0 0,0 0,0 0,0 0,0 0,0 0,0 0,0 0,0 0,0 0,0 0,0 0,0 0,0 0,0 0,0 0,0 0,0 0,0 0,0 0,0 0,0 0,0 0,0 0,0 0,0 0,0 0,0 0,0 0,0 0,0 0,0 0,0 0,0 0,0 0,0 0,0 0,0 0,0 0,0 0,0 0,-11-9,11 9,0 0,0 0,0 0,0 0,0 0,0 0,0 0,0 0,0 0,0 0,-9 0,9 0,0 0,0 0,0 0,0 0,0 0,0 0,0 0,0 0,0 0,-11-11,11 11,0 0,0 0,0 0,0 0,0 0,0 0,0 0,0 0,-14-1,14 1,0 0,0 0,0 0,0 0,0 0,0 0,0 0,-15-11,15 11,0 0,0 0,0 0,0 0,0 0,0 0,-18 0,18 0,0 0,0 0,0 0,0 0,0 0,-16-9,16 9,0 0,0 0,0 0,0 0,-19 0,19 0,0 0,0 0,0 0,-19 0,19 0,0 0,0 0,-18 0,18 0,0 0,-21 0,21 0,-22 1,0-1,-3 18,2-5,2-1,4 1,5-2,2 1,10 1,-10 0,10 5,1-3,13 2,1 1,3-1,5 1,5 0,3 0,2 3,3 3,-2 0,-1 2,-1 2,0-1,-4 2,-3-2,-5-2,-5-4,-15-2,9-5,-8-1,-18 0,0-3,-5-1,-8-9,-2 10,-1-9,-3-1,-1-10,2 1,-1-2,2 0,3 0,3 2,4-3,7-1,4-8,12-6,1-5,-1 0,19 0,-1 1,6 0,2 0,3-1,5 1,0 1,4-2,1 2,1 4,2 1,-5 0,-4 1,-1-5,-6-2,-5-6</inkml:trace>
  <inkml:trace contextRef="#ctx0" brushRef="#br0" timeOffset="28909">6322 13947,'0'0,"0"0,0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0,141 68,-141-68,0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0,-13 0,13 0,0 0,0 0,0 0,0 0,0 0,0 0,0 0,0 0,0 0,0 0,0 0,0 0,0 0,0 0,0 0,0 0,0 0,0 0,0 0,0 0,0 0,0 0,0 0,0 0,0 0,0 0,0 0,0 0,0 0,-13 0,13 0,0 0,0 0,0 0,0 0,0 0,0 0,0 0,0 0,0 0,0 0,0 0,0 0,-14 0,14 0,0 0,0 0,0 0,0 0,0 0,0 0,0 0,0 0,0 0,0 0,0 0,0 0,0 0,0 0,0 0,0 0,0 0,0 0,0 0,0 0,0 0,0 0,0 0,0 0,0 0,0 0,0 0,-16 0,16 0,0 0,0 0,0 0,0 0,0 0,0 0,0 0,0 0,0 0,0 0,0 0,0 0,0 0,0 0,0 0,0 0,0 0,0 0,0 0,0 0,0 0,0 0,0 0,0 0,0 0,0 0,-17 0,17 0,0 0,0 0,0 0,0 0,0 0,0 0,0 0,0 0,0 0,0 0,0 0,0 0,0 0,0 0,0 0,0 0,0 0,0 0,-17 0,17 0,0 0,0 0,0 0,0 0,0 0,0 0,0 0,0 0,0 0,0 0,0 0,0 0,0 0,0 0,0 0,0 0,0 0,0 0,0 0,0 0,0 0,0 0,0 0,0 0,-16-8,16 8,0 0,0 0,0 0,0 0,0 0,0 0,0 0,0 0,0 0,0 0,0 0,0 0,0 0,0 0,0 0,0 0,0 0,0 0,0 0,0 0,0 0,0 0,0 0,-16-1,16 1,0 0,0 0,0 0,0 0,0 0,0 0,0 0,0 0,0 0,0 0,0 0,0 0,0 0,0 0,0 0,0 0,0 0,0 0,0 0,0 0,0 0,0 0,-18 0,18 0,0 0,0 0,0 0,0 0,0 0,0 0,0 0,0 0,0 0,0 0,0 0,0 0,0 0,0 0,0 0,0 0,0 0,0 0,0 0,0 0,0 0,-19 0,19 0,0 0,0 0,0 0,0 0,0 0,0 0,0 0,0 0,0 0,0 0,0 0,0 0,0 0,0 0,0 0,0 0,0 0,0 0,0 0,0 0,-16 12,16-12,0 0,0 0,0 0,0 0,0 0,0 0,0 0,0 0,0 0,0 0,0 0,0 0,0 0,0 0,0 0,0 0,0 0,0 0,0 0,-11 1,11-1,0 0,0 0,0 0,0 0,0 0,0 0,0 0,-9 0,9 0,0 0,0 0,0 0,0 0,0 0,0 0,0 0,0 0,0 0,0 0,0 0,0 0,0 0,0 0,0 0,0 0,0 0,0 0,0 0,0 0,0 0,0 0,0 0,0 0,0 0,0 0,0 0,0 0,0 0,0 0,0 0,0 0,0 0,0 0,0 0,-11 0,11 0,0 0,0 0,0 0,0 0,0 0,0 0,0 0,0 0,0 0,0 0,0 0,0 0,0 0,0 0,0 0,0 0,0 0,0 0,0 0,0 0,0 0,0 0,0 0,0 0,0 0,0 0,0 0,0 0,0 0,0 0,0 0,-9 0,9 0,0 0,0 0,0 0,0 0,0 0,0 0,0 0,0 0,0 0,0 0,0 0,0 0,0 0,0 0,0 0,0 0,0 0,0 0,0 0,0 0,0 0,0 0,0 0,0 0,0 0,0 0,0 0,0 0,0 0,-13 0,13 0,0 0,0 0,0 0,0 0,0 0,0 0,0 0,0 0,0 0,0 0,0 0,0 0,0 0,0 0,0 0,0 0,0 0,0 0,0 0,0 0,0 0,0 0,0 0,0 0,0 0,0 0,0 0,0 0,0 0,0 0,0 0,-9 0,9 0,0 0,0 0,0 0,0 0,0 0,0 0,0 0,0 0,0 0,0 10,0-10,0 0,0 0,0 0,0 0,0 0,0 0,0 0,0 0,0 0,0 0,0 0,-8 16,8-16,0 0,0 0,0 0,0 11,0-11,0 0,0 0,1 15,-1-15,0 0,-13 12,13-12,0 14,-9 1,9-15,0 15,-7-1,7-2,1 5,-1-3,-7 3,6 3,-9-2,11 0,-11-4,10 1,1-3,-9 1,9-1,-9 1,8-2,1-3,-1-8,0 10,0-10,-9 0,9 0,0 0,0 0,0 0,0 0,0 0,0 0,0 0,0 0,0 0,0 0,0 0,0 0,13-17,-3 7,2-1,2 0,4 0,3 1,1-1,5 4,1 7,3-9,0 7,-3-6,-2 8,0 0,-2 1,1 8,-2-9,-5 14,0-5,-5 2,0 3,-1 2,-12-2,14 1,-14 0,2 2,-2-1,-16 1,7 0,-3-3,-2-2,0 1,1-3,-1 0,-4 1,1-1,-1 0,-3-2,2-6,0 10,-2-12,6 10,2-10,3 0,1-1,0 1,1 0,7-9,-7-2,8-2,-1-4,15 1,-2 2</inkml:trace>
  <inkml:trace contextRef="#ctx0" brushRef="#br0" timeOffset="29704">6861 14426,'0'0,"0"0,0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0,-23-88,23 88,0 0,0 0,0 0,0 0,0 0,0 0,0 0,0 0,0 0,0 0,0 0,0 0,0 0,0 0,0 0,9 0,-9 0,0 0,0 0,0 0,0 0,0 0,0 0,0 0,0 0,0 0,0 0,0 0,0 0,0 0,0 0,4-2,-4 2,0 0,0 0,0 0,0 0,0 0,0 0,0 0,0 0,0 0,0 0,0 0,0 0,0 0,5-2,-5 2,0 0,0 0,0 0,0 0,0 0,0 0,0 0,0 0,0 0,0 0,0 0,0 0,0 0,0 0,0 0,0 0,0 0,0 0,0 0,0 0,0 0,0 0,0 0,0 0,0 0,0 0,0 0,0 0,0 0,0 0,0 0,0 0,0 0,0 0,0 0,0 0,0 0,0 0,0 0,9 0,-9 0,0 0,0 0,0 0,0 0,0 0,0 0,0 0,0 0,8 0,-8 0,0 0,0 0,0 0,0 0,0 0,0 0,0 0,11 11,-11-11,0 0,0 0,0 0,0 0,0 0,0 0,17 8,-17-8,0 0,0 0,0 0,0 0,0 0,22 10,-22-10,0 0,0 0,0 0,0 0,25 9,-25-9,0 0,0 0,0 0,28 15,-28-15,0 0,0 0,32 15,-32-15,0 0,33 18,-33-18,34 23,5-3,0 0,1 2,-1 0,-1-2,-2 1,-3-3,-2 3,-6-3,0-2,-2 3,3-1,-4-2,-1-1,-2-3,-2-1,-2-1,-3-1,-4-9,-8 11,9-11,-9 0,0 0,0 0,-20-15,6-1,-2-8</inkml:trace>
  <inkml:trace contextRef="#ctx0" brushRef="#br0" timeOffset="34855">12612 12806,'0'0,"0"0,0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0,74 29,-74-29,0 0,0 0,0 0,0 0,0 0,0 0,0 0,0 0,0 0,0 0,0 0,0 0,0 0,0 0,0 0,0 0,0 0,0 0,0 0,0 0,0 0,0 0,0 0,0 0,0 0,0 0,0 0,0 0,0 0,0 0,0 0,0 0,0 0,0 0,0 0,0 0,0 0,0 0,0 0,0 0,0 0,0 0,0 0,0 0,0 0,0 0,0 0,0 0,0 0,0 0,0 0,0 0,0 0,0 0,0 0,0 0,0 0,0 0,0 0,10 0,-10 0,0 0,0 0,0 0,0 0,0 0,0 0,0 0,0 0,0 0,0 0,0 0,0 0,0 0,0 0,0-8,0 8,0 0,0 0,0 0,0 0,0 0,0 0,0 0,0 0,0 0,0 0,0 0,0 0,0 0,0 0,0 0,0 0,0 0,0 0,0 0,0 0,0 0,0 0,0 0,0 0,0 0,0 0,0 0,0 0,0 0,0 0,0 0,0 0,0 0,0 0,0 0,0 0,0 0,0 0,0 0,0 0,0 0,0 0,0 0,0 0,0 0,0 0,0 0,0 0,0 0,0 0,0 0,0 0,0 0,6-6,-6 6,0 0,0 0,0 0,0 0,0 0,0 0,0 0,0 0,0 0,0 0,0 0,0 0,0 0,0 0,0 0,0 0,0 0,0 0,0 0,0 0,-5-10,5 10,0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0,11 0,0 0,0 0,0 0,0 0,0 0,0 0,0 0,0 0,0 0,0 0,0 0,0 0,0 0,0 0,0 0,0 12,0-12,0 0,0 0,0 0,0 0,0 0,0 0,0 0,0 0,0 0,0 0,0 0,0 0,0 0,0 0,-12 11,12-11,0 0,0 0,0 0,0 0,0 0,0 0,0 0,0 0,0 0,0 0,0 0,0 0,0 0,0 11,0-11,0 0,0 0,0 0,0 0,0 0,0 0,0 0,0 0,0 0,0 0,0 0,0 0,-13 10,13-10,0 0,0 0,0 0,0 0,0 0,0 0,0 0,0 0,0 0,0 0,0 7,0-7,0 0,0 0,0 0,0 0,0 0,0 0,0 0,0 0,0 0,0 0,-12 0,12 0,0 0,0 0,0 0,0 0,0 0,0 0,0 0,0 0,0 0,0 13,0-13,0 0,0 0,0 0,0 0,0 0,0 0,0 0,0 0,-12 1,12-1,0 0,0 0,0 0,0 0,0 0,0 0,0 0,0 15,0-15,0 0,0 0,0 0,0 0,0 0,0 0,-12 14,12-14,0 0,0 0,0 0,0 0,0 0,0 14,0-14,0 0,0 0,0 0,0 0,-10 16,10-16,0 0,0 0,0 0,0 19,0-19,0 0,0 0,-1 17,1-17,0 0,0 18,0-18,-11 17,11 2,0 1,0 0,0 0,0-1,12-1,-12-1,12-1,-12 1,16 0,-7-2,1 0,-1-1,1 0,-1 0,-1-1,3-2,-2 1,1-4,2-8,1 11,0-11,-1 10,1-10,1 0,-1 9,1-9,1-1,1 1,0 0,0-13,0 4,-1 0,-1-1,0 0,-4 0,0 1,-1 9,-9-14,10 14,-9-12,7 3,-8 1,0-1,0-2,0 3,0-1,0 2,0-2,0-1,-10-1,10 1,-8 1,8 9,-10-14,10 14,-12-13,3 13,-4-9,0 9,-3 0,1 1,-3-1,0 0,1 1,2 8,0-9,3 12,0-12,2 11,2-11,-3 11,3-11,8 13,-14-4,14 1,-14 0,14 1,-10 1,10 0,-10 1,10 1,-11 0,10 0,-9-1,10-3,-8 1,8-2,0-1,-9-8,9 0,-8 0,8 0,-18 0</inkml:trace>
  <inkml:trace contextRef="#ctx0" brushRef="#br0" timeOffset="37300">12668 13412,'0'0,"0"0,0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9,9-9,0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0,0-9,0 9,0 0,0 0,0 0,0 0,0 0,0 0,0 0,0 0,0 0,0 0,0 0,0 0,0 0,0 0,0 0,0 0,0 0,0 0,0 0,0 0,0 0,0 0,0 0,0 0,0 0,0 0,0 0,0 0,0 0,0 0,0 0,0 0,0 0,0 0,0 0,0 0,0 0,0 0,0 0,0 0,0 0,0 0,0 0,0 0,0 0,0 0,0 0,0 0,0 0,0 0,0 0,0 0,0 0,0 0,0 0,0 0,0 0,0 0,0 0,0 0,0 0,0 0,0 0,0 0,0 0,0 0,0 0,0 0,0 0,0-8,0 8,0 0,0 0,0 0,0 0,0 0,0 0,0 0,0 0,0 0,0 0,0 0,0 0,0 0,0 0,0 0,0 0,0 0,0 0,0 0,0 0,0 0,0 0,-3-1,3 1,0 0,0 0,0 0,0 0,0 0,0 0,0 0,0 0,0 0,0 0,0 0,0 0,0 0,0 0,0 0,0 0,0 0,0 0,0 0,0 0,0 0,0-2,0 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 0,13 0,0 0,0 0,0 0,0 0,0 0,0 0,0 0,0 0,-9 0,9 0,0 0,0 0,0 0,0 0,0 0,0 0,0 0,-13 13,13-13,-15 9,15-9,0 0,0 0,0 0,0 0,0 0,-16 11,16-11,0 0,0 0,0 0,0 0,-18 11,18-11,0 0,0 0,0 0,-18 12,18-12,0 0,0 0,-18 12,18-12,0 0,-22 15,22-15,-21 13,1 2,0 0,-1 1,0-2,1 1,1 0,0 0,-1 2,2-1,1-1,0 3,1-3,0 2,0-1,1 1,-1-3,3 2,1-4,2-2,2 0,8-10,-9 7,9-7,0 0,0 0,0 0,0 0,-8-17,8 3,0-6</inkml:trace>
  <inkml:trace contextRef="#ctx0" brushRef="#br0" timeOffset="38699">11644 13590,'0'0,"0"0,0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0,36 13,-36-13,0 0,0 0,0 0,0 0,0 0,0 0,0 0,-14 13,14-13,0 18,0-18,0 0,0 0,0 0,0 0,0 0,-18 23,18-23,0 0,0 0,0 0,0 0,-13 25,13-25,0 0,0 0,0 0,-14 31,14-31,0 0,0 0,-12 28,12-28,0 0,-10 27,10-27,0 23,-14-6,14-1,0-3,0-2,0-1,0-2,19-8,-3 16,3-16,-1 12,-2-11,1-1,-2 7,2-7,-2 0,-1 0,-1-1,0 10,0-9,-3 0,-10 9,13-9,-14 10,1-10,0 0,9 0,-9 0,10 0,-10 0,16-15,-8 5,0 0,1-2,0-2,-1 0,-8 2,15 3,-15 9,0-8,0 8,0-7,0-3,0 0,0-1,0 1,0 2,0-3,0 1,0 3,0 7,-1-16,1 16,0-11,0 11,0 0,0 0,0 0,0 0,0 0,0 12,1 2,-1 3,0 3,0 1,0 7,0 3,1 1,-16 3,7 2,8-1,-16 0,16 0,-11-1,11 0,-8-1,8-4,1-3,0-4,-9-6,8-7,0-10,0 0,0-9,-19-12</inkml:trace>
  <inkml:trace contextRef="#ctx0" brushRef="#br0" timeOffset="40449">13096 13415,'0'0,"0"0,0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0,5-42,-5 42,0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0,14 7,-14-7,0 0,0 0,0 0,0 0,0 0,0 0,0 0,0 0,11 0,-11 0,0 0,0 0,0 0,0 0,0 0,0 0,0 0,13 16,-13-16,0 0,0 0,0 0,0 0,0 0,0 0,16 9,-16-9,0 0,0 0,0 0,0 0,0 0,16 9,-16-9,0 0,0 0,0 0,0 0,20 9,-20-9,0 0,0 0,0 0,20 10,-20-10,0 0,0 0,23 10,-23-10,0 0,24 12,-24-12,24 10,4 1,-1 0,4 2,-2 1,3-1,-3 3,-1-1,1 0,-4 3,-1-1,1 0,-3-1,1 1,2-1,-2 0,-2-3,-3 0,-2-1,-1-1,-3-2,-1-10,-11 13,12-12,-12 0,0 10,8-10,-8 0,0 0,0 0,0 0,-8-8,8-1,0-5,-8-1,8-2</inkml:trace>
  <inkml:trace contextRef="#ctx0" brushRef="#br0" timeOffset="41020">13875 13601,'0'0,"0"0,0 0,0 0,0 0,0 0,0 0,0 0,0 0,0 0,107 45,-107-45,0 0,0 0,0 0,0 0,0 0,0 0,0 9,0-9,0 0,0 0,0 0,0 0,0 0,9 0,-9 0,0 0,0 0,0 0,0 0,0 16,0-16,0 0,0 0,0 0,11 11,-11-11,0 0,0 0,0 16,0-16,0 0,10 18,-10-18,0 21,8-1,-9 5,12 4,-11 0,8 4,-7 2,0 1,11-1,-11-1,8-1,-9 1,1-3,-2-1,2-6,-1-7,0-7,0-10,0 0,0-12,12-5,-3-7</inkml:trace>
  <inkml:trace contextRef="#ctx0" brushRef="#br0" timeOffset="50011">14525 13500,'0'0,"0"0,0 0,0 0,0 0,0 0,0 0,0 0,0 0,0 0,0 0,0 0,0 0,0 0,0 0,0 0,0 0,0 0,0 0,0 0,0 0,0 0,0 0,0 0,0 0,0 0,0 0,0 0,0 0,0 0,0 0,0 0,0 0,0 0,0 0,0 0,0 0,0 0,0 0,0 0,0 0,0 0,0 0,0 0,0 0,0 0,0 0,0 0,0 0,0 0,0 0,0 0,0 0,0 0,0 0,0 0,29 89,-29-89,0 0,0 0,0 0,0 0,0 0,0 0,0 0,0 0,0 0,0 0,0 0,-1 9,1-9,0 0,0 0,0 0,0 0,0 0,0 0,0 0,0 0,0 0,0 0,0 0,0 0,0 0,0 0,0 0,0 0,0 0,0 0,-1 4,1-4,0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 0,12 0,0 0,0 0,0 0,0 0,0 0,0 0,0 0,0 0,0 0,0 0,0 0,0 11,0-11,0 0,0 0,0 0,0 0,0 0,0 0,0 0,0 0,0 0,0 0,-14 0,14 0,-8 0,8 0,0 0,0 0,0 0,0 0,0 0,0 0,0 0,0 0,-11 0,11 0,0 0,0 0,0 0,0 0,0 0,0 0,0 0,-11 10,11-10,0 0,0 0,0 0,0 0,0 0,0 0,-14 0,14 0,0 0,0 0,0 0,0 0,0 0,-17 0,17 0,0 0,0 0,0 0,0 0,-17 0,17 0,0 0,0 0,0 0,-20 0,20 0,0 0,0 0,-21 0,21 0,0 0,-21 0,21 0,-21 0,1 1,3 8,2-8,2-1,3 0,2 0,-4 0,3 0,1 0,0 0,8 0,-11 0,11 0,0 0,0 0,-8 11,8-11,-1 13,-8-5,8 3,1 2,0-1,-1 4,-9-1,10 0,0 0,0-1,0-1,0-3,0 3,-1-1,1 0,0 1,1-1,-1-3,0 0,0 1,0-10,0 12,0-12,0 12,0-12,0 0,0 8,0-8,0 0,10 0,-10 0,12 0,-1 0,2 0,2 0,4 0,3-13,2 13,3-12,-1 11,1-9,0 8,-1 2,-1 0,-1 0,-1 16,-4 0,-3 0,-4 2,-3 4,-9 2,0 1,1 0,-1 0,-8-1,-3-1,-1-2,-7-1,1-2,-4-2,-3-2,1-2,-2-1,-2 0,-3-2,1-9,0 9,-2-9,2-9,1-5</inkml:trace>
  <inkml:trace contextRef="#ctx0" brushRef="#br0" timeOffset="52343">13909 14340,'0'0,"0"0,0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0,120-40,-120 40,0 0,0 0,0 0,0 0,0 0,0 0,0 0,0 0,0 0,0 0,0 0,0 0,0 0,0 0,0 0,0 0,0 0,0 0,0 0,0 0,0 0,0 0,0 0,0 0,0 9,0-9,0 0,0 0,0 0,0 0,0 0,0 0,0 0,0 0,0 0,0 0,0 0,0 0,0 0,0 0,0 0,0 0,0 0,0 0,0 0,0 0,0 0,0 0,11 5,-11-5,0 0,0 0,0 0,0 0,0 0,0 0,0 0,0 0,0 0,0 0,0 0,0 0,0 0,0 0,0 0,0 0,0 0,0 0,0 0,0 0,0 0,0 0,0 4,0-4,0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0,1 15,-1-15,0 0,0 0,0 0,0 0,0 0,0 0,0 0,0 0,0 0,0 0,0 0,0 0,0 0,-17 9,17-9,0 0,0 0,0 0,0 0,0 0,0 0,0 0,0 0,0 0,0 0,0 0,0 0,-9 11,9-11,0 0,0 0,0 0,0 0,0 0,0 0,0 0,0 0,0 0,0 0,0 0,-8 13,8-13,0 0,0 0,0 0,0 0,0 0,0 0,0 0,0 0,0 0,0 0,-10 14,10-14,-8 13,8-13,0 0,0 0,0 0,0 0,0 0,0 0,0 0,0 0,-10 16,10-16,0 0,0 0,0 0,0 0,0 0,0 0,0 0,-14 17,14-17,0 0,0 0,0 0,0 0,0 0,0 0,-10 15,10-15,0 0,0 0,0 0,0 0,0 0,-12 17,12-17,0 0,0 0,0 0,0 0,-12 17,12-17,0 0,0 0,0 0,-11 16,11-16,0 0,0 0,-13 18,13-18,0 0,-14 20,14-20,-15 22,1 1,2 0,-1-2,2 0,-2-1,-1 0,2 2,-4 0,4-2,-1-2,2-1,2-1,-1-3,10-1,-13 0,13-4,0-8,-9 12,9-12,0 0,0 0,0 0,0 0,0 0,0 0,0 0,0 0,0 0,0 0,0 0,0-14,-12 2,11-5,-12 4</inkml:trace>
  <inkml:trace contextRef="#ctx0" brushRef="#br0" timeOffset="53512">13429 14847,'0'0,"0"0,0 0,0 0,0 0,0 0,0 0,0 0,0 0,0 0,0 0,0 0,0 0,0 0,0 0,0 0,0 0,0 0,0 0,0 0,0 0,0 0,0 0,0 0,0 0,0 0,0 0,0 0,-8 0,8 0,0 0,0 0,0 0,0 0,0 0,0 0,0 0,0 0,0 0,0 0,-1-13,1 13,0 0,0 0,0 0,0 0,0 0,0 0,0 0,0 0,0 0,-16 0,16 0,0 0,0 0,0 0,0 0,0 0,0 0,0 0,0 0,-11-16,11 16,0 0,0 0,0 0,0 0,0 0,0 0,0 0,-12-9,12 9,0 0,0 0,0 0,0 0,0 0,0 0,-14-11,14 11,0 0,0 0,0 0,0 0,0 0,-14-10,14 10,0 0,0 0,0 0,0 0,-17-11,17 11,0 0,0 0,0 0,-17-9,17 9,0 0,0 0,-19-9,19 9,0 0,-19 0,19 0,-18-12,-1 12,-1 0,0 1,-1-1,2 0,1 21,1-4,3-2,5 2,0 1,9-3,0 3,1-1,12-1,-1 0,4-1,2-1,3-1,2-2,3 1,-1-1,4 0,0 3,-2-1,1 2,-4-1,1-1,-4 3,-4 0,-7 1,-10 0,11 0,-10 1,0-1,-16 0,5-4,-5-3,-1-10,-1 11,0-11,-2 0,-2 0,-1 1,-1-1,-2 0,0-8,4-2,3 0,4-4,3 2,2-3,9-2,0-1,-1-1,19-1,-2-2,5 1,-1 1,2 0,1 0,1 3,-3-3,-1-2,-3 2,-4-5,-5-3</inkml:trace>
  <inkml:trace contextRef="#ctx0" brushRef="#br0" timeOffset="60197">18971 12914,'0'0,"0"0,0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 27,-19-27,0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12,1-12,0 0,0 0,0 0,0 0,0 0,0 0,0 0,0 0,0 0,0 0,0 0,0 0,0 0,0 0,0 0,0 0,0 0,0 0,0 0,0 16,0-16,0 0,0 0,0 0,0 0,0 0,0 0,0 0,-1 11,1-11,0 15,0-15,0 0,0 0,0 0,0 0,0 0,8 17,-8-17,0 0,0 0,0 0,0 0,0 16,0-16,0 0,0 0,0 0,-1 22,1-22,0 0,0 0,-1 21,1-21,0 0,-1 26,1-26,-9 29,8 1,-8 1,7-4,1-1,0 2,0-1,0 0,0 2,0-4,1-1,0-4,-1-2,1-3,-1-3,1-12,0 11,0-11,0 0,0 0,0 0,0 0,0 0,0-8,1-6,-1-6,1-3,-1-5,11 2,-11-1,10 0,-10 3,1 1,11 2,-12 0,10-4,-8-4,15-1,-17 0,15 2,-15 6,12 2,-13 7,2 3,9 1,-10 9,0-9,0 9,0 0,0 0,0 0,9 11,-10-4,16 2,-7 0,0 2,1 3,0-2,0 1,2 0,0 1,-1 0,-3 0,2 2,-10-2,14-2,-14 0,15-1,-15-1,18 0,-18-2,15-8,-14 12,10-12,-10 0,9 10,-9-10,10 0,-10 0,10 0,-10 0,12-1,-11-8,15 9,-16-13,15 13,-15-15,16 8,-8-3,3-1,3-4,2-3,2-1,-4 1,1 5,-2 1,-2-1,2 0,0-2,-1 1,-2 0,0 2,0 0,-1 1,-9 11,11-14,-11 14,0 0,0 0,0 0,0 0,0 0,0 10,0 1,-1 6,0 2,0 1,0 2,1 1,-1 0,0-1,1-1,-1 4,8 5,-8 3,0 2,0-4,8 0,-8-4,1 0,-1-1,9-2,-8 1,-1-3,-1-2,2-7,-1-2,1-11,0 11,8-11,-8 0,0 0,-1 7,1-7,0 0,0 0,0 0,0 0,0 0,0 0,0 0,0 0,0 0,0 0,0 0,0 0,0 0,0 0,0 0,0 0,0 0,0 0,0 0,-14 0</inkml:trace>
  <inkml:trace contextRef="#ctx0" brushRef="#br0" timeOffset="61337">18794 13702,'0'0,"0"0,0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44,-8-44,0 0,0 0,0 0,0 0,0 0,0 0,0 0,0 0,0 0,0 0,0 0,0 0,0 0,0 0,0 0,0 0,0 0,0 0,0 0,0 0,0 0,0 0,0 0,0 0,0 0,0 0,0 0,0 0,-15 12,15-12,0 0,0 0,0 0,0 0,0 0,0 0,-9 10,9-10,0 0,0 0,0 0,0 0,0 0,-14 12,14-12,0 0,0 0,0 0,0 0,-16 16,16-16,0 0,0 0,0 0,-18 17,18-17,0 0,0 0,-18 19,18-19,0 0,-20 18,20-18,-21 19,0-2,-3 1,-1 0,-4 3,-2 4,-3 2,1 0,0 2,2 0,0 1,2-2,3-3,2-1,2-1,1-3,4-2,2 0,1 0,3-4,4-4,7-10,-8 8,8-8,0 0,0 0,-9 0,9-14,-11 2,11-2</inkml:trace>
  <inkml:trace contextRef="#ctx0" brushRef="#br0" timeOffset="62081">17747 14248,'0'0,"0"0,0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0,60 100,-60-100,0 0,0 0,0 0,0 21,0-21,0 0,0 0,0 22,0-22,0 0,1 27,-1-27,0 26,0 3,1 1,-1 0,2 1,-2-1,2-3,-2 0,-13-1,1-2,-8 7,0-2,-1 0,-1-2,1-4,4-3,-1-4,3-1,-1-3,2-2,-3-10,0 16,-2-16,-1 0,-1 0,-1-15,1-1,1-8,3-6,2-6,1 2</inkml:trace>
  <inkml:trace contextRef="#ctx0" brushRef="#br0" timeOffset="62762">17387 14069,'0'0,"0"0,0 0,0 0,0 0,0 0,0 0,0 0,0 0,0 0,0 0,0 0,0 0,0 0,0 0,0 0,0 0,0 0,0 0,0 0,0 0,0 0,0 0,0 0,0 0,0 0,0 0,0 0,0 0,0 0,0 0,0 0,0 0,0 0,0 0,0 0,0 0,0 0,0 0,0 0,0 0,0 0,0 0,0 0,0 0,0 0,0 0,0 0,0 0,0 0,0 0,0 0,0 0,0 0,0 0,0 0,0 0,0 0,0 0,0 0,0 0,0 0,0 0,0 0,0 0,0 0,0 0,0 0,0 0,0 0,0 0,74 96,-74-96,0 0,0 0,0 0,0 0,0 0,0 0,0 0,0 0,0 0,0 0,0 0,0 0,0 0,0 0,0 0,9 0,-9 0,0 0,0 0,0 0,0 0,0 0,1 9,-1-9,0 0,0 0,0 0,0 0,15 0,-15 0,0 0,0 0,0 0,9 12,-9-12,0 0,0 0,10 0,-10 0,0 0,11 12,-11-12,13 0,3 16,2-10,3-6,5 13,2-13,2 0,0 0,-1 0,-3 0,-2-1,-2-1,-3 2,-5 0,0 0,-3 0,-1 0,-10 0,14 10,-14-10</inkml:trace>
  <inkml:trace contextRef="#ctx0" brushRef="#br0" timeOffset="65775">19672 13492,'0'0,"0"0,0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0,33 27,-33-27,0 0,0 0,0 0,0 0,0 0,0 0,0 0,0 0,8 0,-8 0,0 0,0 0,0 0,0 0,0 0,0 0,0 0,11 0,-11 0,0 0,0 0,0 0,0 0,0 0,0 0,11 15,-11-15,0 0,0 0,0 0,0 0,0 0,12 11,-12-11,0 0,0 0,0 0,0 0,15 11,-15-11,0 0,0 0,0 0,14 12,-14-12,0 0,0 0,20 12,-20-12,0 0,17 12,-17-12,18 15,2 0,1 2,2-1,0 1,1 1,-3-3,1 3,0 2,-1 0,5 0,-5-3,2 3,-2-4,1 0,0 5,1-7,-4 4,-1-1,0-1,-1-3,-2 0,0-4,-4 0,-2-1,-1-8,-8 15,12-15,-12 9,0-9,11 0,-11 0,0 0,0 0,0 0,0 0,0 0,0 0,0 0,0 0,0 0,-2-11,2-2</inkml:trace>
  <inkml:trace contextRef="#ctx0" brushRef="#br0" timeOffset="70427">21283 14437,'0'0,"0"0,0 0,0 0,0 0,0 0,0 0,0 0,0 0,0 0,0 0,0 0,0 0,0 0,0 0,0 0,0 0,0 0,0 0,0 0,0 0,0 0,0 0,0 0,0 0,0 0,0 0,0 0,0 0,0 0,0 0,0 0,0 0,0 0,0 0,0 0,0 0,0 0,0 0,0 0,0 0,0 0,0 0,0 0,0 0,0 0,0 0,0 0,0 0,0 0,0 0,0 0,0 0,0 0,0 0,0 0,48 46,-48-46,0 0,0 0,0 0,0 0,0 0,0 0,8 14,-8-14,0 0,0 0,0 0,0 0,0 0,10 11,-10-11,0 0,0 0,0 0,0 0,12 11,-12-11,0 0,0 0,0 0,12 15,-12-15,0 0,0 0,17 14,-17-14,0 0,14 16,-14-16,17 15,-3 2,1 0,1-1,2-1,-2 2,3 4,-2-1,2 2,-2 0,-1-4,-1-1,0-1,-3-2,0 0,1-1,0 0,-3-3,1 2,-11-1,14-2,-14 0,12-9,-11 11,11-11,-12 0,0 10,10-10,-10 0,0 9,9-9,-9 0,0 0,0 0,0 0,9 0,-7 9,-2-9,8-1,-8 1,8 12,-8-12,0 9,13-9,-13 9,10-9,-9 12,13-12,-14 15,15-15,-15 10,10-10,-10 0,0 8,0-8,8 0,-8 0,0 0,0 0,0 0,0 0,0 0,0 0,12-15</inkml:trace>
  <inkml:trace contextRef="#ctx0" brushRef="#br0" timeOffset="71649">21936 14850,'0'0,"0"0,0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 10,3-10,0 0,0 0,0 0,0 0,0 0,0 0,0 0,0 0,0 0,10 0,-10 0,0 0,0 0,0 0,0 0,0 0,0 0,0 0,0 0,9 0,-9 0,0 0,0 0,0 0,0 0,0 0,0 0,0 0,17 8,-17-8,0 0,0 0,0 0,0 0,0 0,0 0,20 0,-20 0,0 0,0 0,0 0,0 0,0 0,19 0,-19 0,0 0,0 0,0 0,0 0,21 13,-21-13,0 0,0 0,0 0,24 0,-24 0,0 0,0 0,24 8,-24-8,0 0,25 2,-25-2,27 9,0-9,-27 0,27 0,-1 0,1-2,-2 2,-5 0,-2 0,-5 0,-5 0,-8 0,0 0,0 0,0 10,0-2,-18 3,6 1,-6 1,-1-1,-2 0,-3 4,4-3,1 5,0-2,2 4,-1 3,2-1,0-3,4-3,-1 2,3-3,0 2,10-4,-12-2,12-2,0-9,0 10,0-10,0 11,0-11,1 15,11-15,-3 13,1-13,5-1,1 14,2-13,2 10,0-10,4 9,1-9,3 0,2 0,-1 11,-2-11,0 12,-4-11,-2 12,-4-13,-3 11,-6-12,-8 10,9-9,-9 0,0 0</inkml:trace>
  <inkml:trace contextRef="#ctx0" brushRef="#br0" timeOffset="80442">20741 13791,'0'0,"0"0,0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0,-22 18,22-18,0 0,0 0,0 0,0 0,0 0,0 0,0 0,0 0,0 0,0 0,-17 1,17-1,0 0,0 0,0 0,0 0,0 0,0 0,0 0,0 0,0 0,-9 0,9 0,0 0,0 0,0 0,0 0,0 0,0 0,0 0,0 0,-11 0,11 0,0 0,0 0,0 0,0 0,0 0,0 0,0 0,-12 11,12-11,0 0,0 0,0 0,0 0,0 0,0 0,-10 0,10 0,0 0,0 0,0 0,0 0,0 0,-9 9,9-9,0 0,0 0,0 0,0 0,-11 0,11 0,0 0,0 0,0 0,-11 20,11-20,0 0,0 0,-12 18,12-18,0 0,-16 21,16-21,-15 25,2-1,2-3,0 0,0 2,1 4,-6 8,2 1,-1 2,2-1,3 0,2-3,8 1,-8 1,8-4,0 2,20-4,-6-1,4-2,0-4,3-2,2 1,-1-4,5-2,3-3,1-4,2-9,1 0,1 1,-3-18,1 4,-1 2,-1-4,0-2,-6 4,-3-7,-3 1,1-9,-1-2,0-3,-4 0,-5 7,-10-1,10-3,-12-4,2-5,0-1,-1 3,-11 3,1 0,1 0,-6-2,1 2,-4 3,-3 5,1 4,-3 1,0 7,-1 2,-1 3,-4 9,-3 0,1-1,0 18,3-3,6-1,2 5,0 4,2 4,-1 2,3-1</inkml:trace>
  <inkml:trace contextRef="#ctx0" brushRef="#br0" timeOffset="81213">20701 14361,'0'0,"0"0,0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0,56 50,-56-50,0 0,0 0,0 0,0 0,0 0,11 16,-11-16,0 0,0 0,0 0,0 0,13 15,-13-15,0 0,0 0,0 0,12 16,-12-16,0 0,0 0,13 16,-13-16,0 0,15 14,-15-14,18 15,0 1,4-2,-3 3,2-1,-1 0,-3 0,-3 0,1-4,-4 3,-1-4,0 1,0-1,-2-3,-8 3,14-3,-14 0,0-8</inkml:trace>
  <inkml:trace contextRef="#ctx0" brushRef="#br0" timeOffset="88826">5133 12775,'0'0,"0"0,0 0,0 0,0 0,0 0,0 0,0 0,0 0,0 0,0 0,0 0,0 0,0 0,0 0,0 0,0 0,0 0,0 0,0 0,0 0,0 0,0 0,0 0,0 0,0 0,0 0,0 0,0 0,0 0,0 0,0 0,0 0,0 0,0 0,0 0,0 0,0 0,0 0,0 0,0 0,0 0,0 0,0 0,0 0,0 0,0 0,0 0,0 0,0 0,0 0,0 0,0 0,0 0,0 0,0 0,0 0,0 0,0 0,0 0,0 0,76 64,-76-64,0 0,0 0,0 0,0 0,-2 18,2-18,0 0,0 0,0 0,11 22,-11-22,0 0,0 0,-1 29,1-29,0 0,0 35,0-35,7 36,-8 2,0-2,1-4,-1-3,0-1,12-2,-3-5,-9-2,15-2,-14-6,-1-2,10-9,-9 0,9-11</inkml:trace>
  <inkml:trace contextRef="#ctx0" brushRef="#br0" timeOffset="89543">5502 12771,'-14'-16,"-2"-2,16 18,0 0,0 0,0 0,-17-14,17 14,0 0,0 0,-33-29,33 29,0 0,-40-26,40 26,-38-20,-8 4,2 3,-2 13,0 0,2 1,0 12,3 9,0 7,5 9,4 9,4 9,7 4,4 1,8 5,6 1,14-3,8 3,11 3,11-4,5 0,10-5,4-9,6-6,2-9,3-8,-3-11,2-18,-3 0,-6-11,-6-13,-10-9,-8-6,-12-13,-8-10,-16-10,1-11,-14 1,-12 3,-16 2,-9 13,-12 10,-9 11,4 13,-5 3</inkml:trace>
  <inkml:trace contextRef="#ctx0" brushRef="#br0" timeOffset="90710">10076 13064,'0'0,"0"0,0 0,0 0,0 0,0 0,0 0,0 0,0 0,0 0,0 0,0 0,0 0,0 0,0 0,0 0,0 0,0 0,0 0,155 51,-155-51,32 11,47 23,-65-34,2 16,0-7,13 11,0 0,-1-1,-5-2,-1-1,-4-2,-1-1,-3 3,-14 0,0 6,-9 6,-20 6,-6 0,-6 3,-5-3,2 0,1-6,6-4,10-5,9-5,9-4,8 4,13 4,8 6,11 6,12 3,6-4,6-1,0-4,-3-4,-7-4,-9-6,-11-10,-7 1,-8-15,-10-5,-1-9,-8-3</inkml:trace>
  <inkml:trace contextRef="#ctx0" brushRef="#br0" timeOffset="91464">10753 13116,'-26'-19,"-4"1,30 18,0 0,0 0,-31-18,31 18,0 0,-57-35,57 35,-61-35,0 2,0 0,-3 12,1 10,-3 11,-2 18,1 10,1 11,6 9,8 6,9 10,11 7,10 5,22 8,-1-1,21 0,10-2,9-6,12-3,5-5,10-2,2-2,2-7,0-11,3-9,-1-11,0-18,1-7,-4-19,-1-7,-8-7,-10-8,-10-5,-9-2,-8-6,-10-4,-12-6,-1-7,0-1,-17-3,-5 0,-7 1,-7 0,-8 1,-5 0,-1 6,-1 6,0 8,5 13,6 11</inkml:trace>
  <inkml:trace contextRef="#ctx0" brushRef="#br0" timeOffset="92746">15956 12858,'0'0,"0"0,0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44,0-44,0 0,0 0,0 0,0 0,17-1,-17 1,0 0,0 0,0 0,31 0,-31 0,0 0,0 0,43-9,-43 9,0 0,52-1,-52 1,58-14,-1 13,-4 0,-4 1,-9 8,-4 12,-6 1,-3 5,-8-1,-8-5,-11-3,-12 1,-13 0,-12 2,-7-1,-2-5,5-1,11-4,10-9,13 0,7 0,10 9,12-9,9 0,11 12,4 5,0 7,-2 7,-8 1,-13 2,-11 0,-13 0,-9 0,-4 2,-7-5,-8-2,-5-2,-10-4,-12-3,-6-6,-5-3,3-11,9 1,12-1,20-8,15-3,8-6,23 2</inkml:trace>
  <inkml:trace contextRef="#ctx0" brushRef="#br0" timeOffset="93651">16861 13212,'9'-23,"-9"2,0 21,0 0,0 0,0 0,9-20,-9 20,0 0,0 0,1-43,-1 43,0 0,0-43,0 43,1-43,0 0,-19 0,0 4,-9 0,-9 5,-6-2,-10 2,-4 4,-5 2,-4 3,-5 5,-5 5,-3 7,-3 10,1-2,2 14,2 6,-1 10,10 7,2 5,8 9,7 7,12 4,7 7,10 5,7 3,12 1,0 1,1-3,26-2,3-6,8-3,12-5,5-3,6-2,5-10,1-9,2-8,6-15,-1-13,3 0,-2-21,-2-5,-8-2,-2-12,-2-4,-7-9,-1-11,-8-5,-8-4,-8-3,-12 0,-14 4,1 1,-19 7,-9 1,-8 3,-8 0</inkml:trace>
  <inkml:trace contextRef="#ctx0" brushRef="#br0" timeOffset="268924.8237">5045 14894,'0'0,"0"0,0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0,-28 8,28-8,0 0,0 0,0 0,0 0,0 0,0 0,0 0,0 0,0 0,0 0,0 0,0 0,0 0,0 0,0 0,0 0,0 0,0 0,0 0,0 0,0 0,0 0,0 0,0 0,0 0,0 0,0 0,0 0,0 0,0 0,0 0,0 0,0 0,0 0,0 0,0 0,0 0,0 0,0 0,0 0,0 0,0 0,0 0,0 0,0 0,0 0,0 0,0 0,0 0,0 0,0 0,0 0,0 0,0 0,0 0,0 0,0 0,0 0,0 0,0 0,0 0,0 0,0 0,0 0,0 0,0 0,0 0,0 0,0 0,0 0,0 0,0 0,0 0,0 0,0 0,1 4,-1-4,0 0,0 0,0 0,0 0,0 0,0 0,0 0,0 0,0 0,0 0,0 0,0 0,0 0,0 0,0 0,0 0,0 0,0 0,0 0,0 0,0 0,0 0,0 0,0 0,0 0,0 0,2-4,-2 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0,8-11,-8 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0,0-8,0 8,0 0,0 0,0 0,0 0,0 0,0 0,0 0,0 0,0 0,0 0,0 0,0 0,0 0,0 0,0 0,9 0,-9 0,0 0,0 0,0 0,0 0,0 0,0 0,0 0,0 0,0 0,0 0,0 0,0 0,0 0,0 0,0 0,0 0,0 0,0 0,0 0,0 0,0 0,0 0,0 0,0 0,0 0,0 0,0 0,0 0,0 0,11 0,-11 0,0 0,0 0,0 0,0 0,0 0,0 0,0 0,0 0,0 0,0 0,0 0,0 0,0 0,0 0,0 0,0 0,0 0,0 0,0 0,0 0,0 0,0 0,0 0,0 0,21 0,-21 0,0 0,0 0,0 0,0 0,0 0,0 0,0 0,0 0,0 0,0 0,12 0,-12 0,0 0,0 0,0 0,0 0,0 0,0 0,0 0,0 0,0 0,14 0,-14 0,0 0,0 0,0 0,0 0,0 0,0 0,0 0,0 0,16 0,-16 0,0 0,0 0,0 0,0 0,0 0,0 0,0 0,16 0,-16 0,0 0,0 0,0 0,0 0,0 0,0 0,17 0,-17 0,0 0,0 0,0 0,0 0,0 0,19 0,-19 0,0 0,0 0,0 0,0 0,17-1,-17 1,0 0,0 0,0 0,19 0,-19 0,0 0,0 0,16 0,-16 0,0 0,16 1,-16-1,13-11,3 12,-3-1,3 0,2 0,0 0,1 0,-2 0,0 0,0 0,3-1,-4 1,0-1,-5 1,-1 0,-10 0,14 10,-14-10,12 0,-12 0,9 0,-9 0,14 11,-14-11,0 0,0 0,-8-16,18 33,-10-17,14 15,-14-15,0 0,15 15,-15-15,18 21,-18-21,9 0,-8 8,7-6,-8-2,9 0,-9 0,0 0,9 0,-9 0,-1-10,1 10,0 0,0 0,0 0,0 0,0 0,0 0,0 0,1 8,-1-8,0 0,-24-1,9 1,-3-9,1 9,8 0,10 21,-13-8,13 2,-18-2,7-2,0 3,2-2,0 2,-1 0,0 3,-2-2,3-1,9 2,-14-3,4-2,10 4,-14-1,14 0,-12-1,12-1,-12-1,12 1,-13 1,12-2,-13 3,13-3,-9 1,9-3,0 1,-11 0,11 1,-10 1,11-1,-13 1,13 0,-10-1,9-1,1 0,-11-10,10 16,1-5,-1-2,-10 3,11-2,-1 0,-10-2,11 2,-1-1,0-1,-7 1,7-9,0 17,0-17,-10 14,10-14,0 14,0-14,1 11,-11-11,10 0,0 9,0-9,0 0,0 0,0 0,0 0,0 0,0 0,0 0,0 0,0 0,0 0,0 0,0 0,0-13,10 13,-11-11,1 11,12-12,-12 12,-1-12,13 12,-12-16,9 7,-9 2,14-6,-15 3,13-2,-12 1,11 0,-11 1,13-2,-13-2,16-2,-16 3,11 0,-11 2,13 0,-15-3,20 1,-9-1,2-1,-4 3,-7-1,12 0,-2 0,0 2,-2 0,-8 0,13-2,-13 1,12 0,-5 1,2-1,-10 1,13 0,-12 2,10 9,-11-16,11 8,-10 8,10-16,-10 8,8-2,-9 0,9 10,-8-12,9 12,-9-11,0 11,-1-10,11 10,-10-10,0 10,0-9,0 9,8-1,-9-7,1 8,0 0,0 0,0 0,0 0,0 0,0 0,0 0,0 0,0 0,0-8,0 8,8 0,-8-11,0 11,-1-10,12 10,-11-10,0 2,-1-2</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14T17:55:56.938"/>
    </inkml:context>
    <inkml:brush xml:id="br0">
      <inkml:brushProperty name="width" value="0.05292" units="cm"/>
      <inkml:brushProperty name="height" value="0.05292" units="cm"/>
      <inkml:brushProperty name="color" value="#FF0000"/>
    </inkml:brush>
  </inkml:definitions>
  <inkml:trace contextRef="#ctx0" brushRef="#br0">13787 5983,'0'0,"0"0,0 0,0 0,0 0,0 0,0 0,0 0,0 0,0 0,0 0,0 0,0 0,0 0,0 0,0 0,0 0,0 0,0 0,0 0,0 0,0 0,0 0,0 0,0 0,0 0,0 0,0 0,0 0,0 0,0 0,0 0,0 0,0 0,0 0,0 0,0 0,0 0,0 0,0 0,0 0,0 0,0 0,0 0,0 0,0 0,0 0,0 0,0 0,0 0,0 0,0 0,0 0,0 0,0 0,0 0,0 0,0 0,0 0,0 0,0 0,0 0,0 0,0 0,0 0,0 0,0 0,0 0,0 0,0 0,0 0,0 0,-14 89,14-89,0 0,-11 55,11-55,-14 73,-7 11,-1 10,-3 11,-3 4,6 5,-1 0,4-1,9-3,9-5,-9-8,9-10,0-15,-11-12,12-18,-15-22,6-20</inkml:trace>
  <inkml:trace contextRef="#ctx0" brushRef="#br0" timeOffset="1313.131">13704 5911,'0'0,"0"0,0 0,0 0,0 0,0 0,0 0,0 0,0 0,0 0,0 0,0 0,0 0,173-15,-173 15,45 11,10 2,4-4,11-2,5-7,2-1,12 1,5-3,3-9,4-1,2-1,0 0,-4 5,-7-2,-12 11,-13-2,-5 2,-12-1,-4 1,-14 23,-7 0,-11 6,-14 5,0 4,1 6,-23 8,5 6,0 5,4 7,4 8,10 4,-2 8,1 8,-11 4,11 8,-1 4,-10 3,11-1,-13 4,13-1,-15 1,15 2,-11-8,11-5,-11-7,11-7,-11-7,11-7,-8-10,7-10,2-9,-1-9,-1-13,-8-11,9-6,0-13,-17 0,2 0,-6 0,-7-12,-11-6,-5-2,-5-4,-5-1,-6 0,-5 1,-9 0,-7 7,-8 1,-9 5,-3 4,-7 9,1-11,0 12,6-2,4 0,8 0,10-9,7 8,9-12,6 13,10-15,9 15,17-12,7 11,14-12,1 0,-1-10,18-11,-2-7,6-6,6-6,-5-1,0-7,-3-2,-3-6,-2-1,-14-3,12-1,-13-2,1 0,-10-1,10-2</inkml:trace>
  <inkml:trace contextRef="#ctx0" brushRef="#br0" timeOffset="2216.2216">15242 7121,'0'0,"0"0,0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0,32 1,-32-1,0 0,0 0,0 0,45-14,-45 14,0 0,0 0,50 0,-50 0,0 0,57-13,-57 13,65-1,11 0,8 1,10-2,10 0,6 2,7-1,5 12,6-13,6 18,5-4,4 2,8 1,0 2,3 1,-8-1,-4-1,-5-2,-8 0,-6-5,-10 0,-1 1,-10-3,-7 1,-15 1,-15-9,-22-2</inkml:trace>
  <inkml:trace contextRef="#ctx0" brushRef="#br0" timeOffset="2875.2875">17891 6657,'0'0,"0"0,0 0,0 0,0 0,0 0,0 0,0 0,0 0,0 0,0 0,0 0,0 0,0 0,0 0,235 116,-208-103,-3 3,0 0,23 16,-3 2,2 3,3-1,6-3,5 1,2-2,1-4,-2 1,-1-4,-6-3,-8 1,-2-5,-10-2,-6 0,-8-3,-8 4,-11 3,-11 3,-12 6,-14 8,-4 5,-6 8,-9 7,-6 4,-10 4,-13 5,-11 5,-8-1,-5 6</inkml:trace>
  <inkml:trace contextRef="#ctx0" brushRef="#br0" timeOffset="5695.5695">5096 8164,'0'0,"0"0,0 0,0 0,0 0,0 0,0 0,0 0,0 0,0 0,0 0,0 0,0 0,0 0,0 0,0 0,0 0,0 0,0 0,0 0,0 0,0 0,0 0,0 0,0 0,0 0,0 0,0 0,0 0,0 0,0 0,0 0,0 0,0 0,0 0,0 0,0 0,0 0,0 0,0 0,0 0,0 0,0 0,0 0,0 0,0 0,0 0,0 0,0 0,0 0,0 0,0 0,0 0,0 0,0 0,0 0,0 0,0 0,0 0,0 0,0 0,0 0,0 0,0 0,0 0,0 0,0 0,0 0,0 0,0 0,0 0,0 0,0 0,0 0,0 0,184-7,-184 7,67-9,5 8,15 0,12-10,10 11,7-2,2 2,1-1,-1 1,-1-1,-1 2,-1-2,-1 1</inkml:trace>
  <inkml:trace contextRef="#ctx0" brushRef="#br0" timeOffset="7097.7097">7197 8236,'0'0,"0"0,0 0,0 0,0 0,0 0,0 0,0 0,0 0,0 0,0 0,0 0,0 0,0 0,0 0,308 22,-267-22,6 0,2-10,46 9,14-10,7 1,7-5,8-2,2-5,4-4,2 5,2 2,0 1,6-1,5-1,6-4,5-2,7-4,2-3,0 3,3-1,-3 2,0 0,-1-2,1 3,-6-1,4 1,-3-1,1 2,-8 2,-5 1,-7 3,-12 2,-8-1,-9 4,-9-1,-6 3,-6 0,-13 0,-9 1,-11 3,-8-2,-9 1,-9 3,-7-2,-9 2,-3 8,-3-14,-1 3,-2 0,-5 0,-9 0,9 1,-9 1,0-1,0-1,0 2,0-1,0 10,0-14,0 14,1-11,-23 11,-3-13,-11 5,-6 8,-2-13,0 14,12-11,13 12,10-2,9 0,16-2,4-7,10 9,8-10,3 10,3 0,6-1,-1 1,-4 13,-7 3,-9 7,-9 3,-8 3,-12 0,-1 0,-7-3,0 2,-1 0,-2-1,-1 1,-4 5,-3-8</inkml:trace>
  <inkml:trace contextRef="#ctx0" brushRef="#br0" timeOffset="9813.9813">6829 9220,'0'0,"0"0,0 0,0 0,0 0,0 0,0 0,0 0,0 0,0 0,0 0,0 0,0 0,0 0,0 0,0 0,0 0,0 0,0 0,0 0,0 0,0 0,0 0,0 0,0 0,0 0,0 0,0 0,0 0,0 0,0 0,0 0,0 0,0 0,0 0,0 0,0 0,0 0,0 0,0 0,0 0,0 0,0 0,0 0,0 0,0 0,0 0,0 0,0 0,0 0,0 0,0 0,0 0,0 0,0 0,0 0,0 0,0 0,0 0,0 0,0 0,0 0,0 0,0 0,0 0,0 0,0 0,0 0,0 0,0 0,0 0,0 0,0 0,0 0,0 0,0 0,0 0,0 0,0 0,0 0,0 0,0 0,0 0,0 0,118 58,-118-58,0 0,39 6,-39-6,40 10,8 3,1 1,8 5,3 1,4-2,6 3,2 1,2-1,4 0,2 4,6 0,3 2,6 2,5 1,6 0,6 1,3-2,9 0,2 0,4-2,7 0,4-2,5-2,9-4,8-3,0-4,1-1,0 0,-5-3,-1-1,1-7,3 12,5-12,2 0,9-1,0-10,3-4,2 1,0 0,-2-7,2 1,2-4,6-3,0 2,3-8,1 4,2-6,0-9,4-3,1-7,4-5,4 0,1-2,-3-1,0 4,-10-5,-13-3,-14-6,-13-6,-12-5,-12-5,-7-6,-9-2,-5-3,-9 1,-6 2,-9 3,-11 0,-10 2,-9 5,-8 0,-5 6,-7 2,-3 8,-8 8,-5 10,1 9,-5 10,-5 7,-2 8,-4 6,-8 12,0-8,8 8,-8 0,0 0,-10 0,-6 0,-10 15,-8-7,-7 3,-6 3,0-2,0 1,4 2,7-5,10-1,9-9,8 8,9-8,0 0,0 0,21-12,-4-1,8-3,8-5,6 2,7 2,2 4,-3 13,-13 0,-6 13,-13 5,0 8,0 5,9 4,11 4,11 6,6-2,2-3,-7-11</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14T18:02:23.312"/>
    </inkml:context>
    <inkml:brush xml:id="br0">
      <inkml:brushProperty name="width" value="0.05292" units="cm"/>
      <inkml:brushProperty name="height" value="0.05292" units="cm"/>
      <inkml:brushProperty name="color" value="#FF0000"/>
    </inkml:brush>
  </inkml:definitions>
  <inkml:trace contextRef="#ctx0" brushRef="#br0">10905 4025,'0'0,"0"0,0 0,0 0,0 0,0 0,0 0,0 0,0 0,0 0,0 0,0 0,0 0,0 0,0 0,0 0,0 0,0 0,0 0,0 0,0 0,0 0,0 0,0 0,0 0,0 0,0 0,0 0,0 0,0 0,0 0,0 0,0 0,0 0,0 0,0 0,0 0,0 0,0 0,0 0,0 0,0 0,0 0,0 0,0 0,0 0,0 0,0 0,0 0,0 0,0 0,0 0,0 0,0 0,0 0,0 0,0 0,0 0,0 0,0 0,0 0,0 0,0 0,0 0,0 0,0 0,0 0,0 0,0 0,0 0,0 0,0 0,0 0,0 0,0 0,0 0,0 0,0 0,0 0,0 0,0 0,0 0,0 0,0 0,-63 70,63-70,0 0,-11 54,11-54,-13 65,0 5,-2 4,2 7,1 9,10 9,0 5,-2 6,1 2,0 1,0-3,1-5,0-13,-12-17,11-20,3-21,-1-17,1-6,25-3,1 0,10 1,10-9,10 0,12 0,11-2,13-8,14-1,6-2,8 13,5-12,2 12,-6 22,-3-1,-7 9,-4 3,0 0,-5-1,-4-8,-5-5,-12-6,-11-13,-13 7,-15-8,-14 1,-12 0,-16 0,8-16,-7-1,-1-12,1-15,0-11,1-13,-15-7,6-8,9-3,-10-4,10-3,2-3,15-8,-1-6,2-8,6-4,-1-2,-4 4,-3 13,-6 20,-9 14,-1 18,0 6,-31 6,-13 0,-27 4,-14 5,-18 6,-11 9,-9 8,-8 12,-9 1,-13 9,-12 12,-21 9,-13 12,-5 12,13 4,36-6,50-12,47-17,39-25,17 0</inkml:trace>
  <inkml:trace contextRef="#ctx0" brushRef="#br0" timeOffset="460.046">11791 4202,'0'0,"0"0,0 0,0 0,0 0,0 0,0 0,0 0,0 0,0 0,0 0,0 0,0 0,0 0,0 0,0 0,0 0,0 0,0 0,31 109,-31-109,0 0,0 0,0 33,0-33,0 0,-2 42,2-42,-2 50,0 50,11 14,-13 4,1-7,10-20,-8-25,12-26,-1-21</inkml:trace>
  <inkml:trace contextRef="#ctx0" brushRef="#br0" timeOffset="1119.1117">12842 4747,'0'0,"0"0,0 0,0 0,0 0,0 0,0 0,0 0,0 0,0 0,0 0,0 0,0 0,0 0,0 0,0 0,0 0,0 0,0 0,0 0,0 0,0 0,0 0,0 0,0 0,0 0,0 0,0 0,0 0,0 0,0 0,0 0,0 0,0 0,0 0,0 0,0 0,0 0,0 0,0 0,0 0,0 0,0 0,0 0,0 0,0 0,0 0,0 0,0 0,0 0,0 0,0 0,0 0,0 0,0 0,230-7,-129 6,13 1,3-2,2 14,-3 0,-3 0,3 2,3 1,2 3,8-6,3 1,-1-15,-8 1,-16 0,-21-8,-21 1,-18-3,-18-4,-10-4,-19-5</inkml:trace>
  <inkml:trace contextRef="#ctx0" brushRef="#br0" timeOffset="1526.1525">14819 4625,'-20'-14,"3"0,17 14,0 0,0 0,0 0,0 0,0 0,0 0,0 0,0 0,0 0,0 0,0 0,0 0,0 0,0 0,-17-15,17 15,0 0,0 0,0 0,0 0,0 0,0 0,0 0,0 0,0 0,0 0,0 0,0 0,0 0,-24-30,24 30,0 0,0 0,0 0,0 0,0 0,0 0,0 0,0 0,0 0,0 0,0 0,0 0,-16-28,16 28,0 0,0 0,0 0,0 0,0 0,0 0,0 0,0 0,0 0,0 0,0 0,-9-22,9 22,0 0,0 0,0 0,0 0,0 0,0 0,0 0,0 0,0 0,0 0,0-17,0 17,0 0,0 0,0 0,0 0,0 0,0 0,0 0,0 0,0 0,0 0,0 0,0 0,0 0,0 0,0 0,0 0,0 0,0 0,0 0,0 0,0 0,0 0,0 0,0 0,0 0,0 0,0 0,0 0,0 0,0 0,0 0,0 0,0 0,0 0,0 0,0 0,20 26,-20-26,0 0,0 0,0 0,0 0,0 0,21 31,-21-31,0 0,0 0,0 0,0 0,31 36,-31-36,0 0,0 0,0 0,44 40,-44-40,0 0,0 0,51 39,-51-39,0 0,60 38,-60-38,66 33,0-4,-6-6,-10-4,-9-4,-12-4,-12-2,-10-9,-7 16,-21 5,-18 11,-21 10,-22 10,-22 5,-5 7,4-1,25-10,34-26,46-27,21-30</inkml:trace>
  <inkml:trace contextRef="#ctx0" brushRef="#br0" timeOffset="2785.2785">15336 4080,'0'0,"0"0,0 0,0 0,0 0,0 0,0 0,0 0,0 0,0 0,0 0,0 0,0 0,0 0,0 0,0 0,0 0,0 0,0 0,0 0,0 0,0 0,0 0,0 0,0 0,0 0,0 0,0 0,0 0,0 0,0 0,9 110,-9-110,0 0,-13 45,13-45,-2 54,-18 57,16 19,-11 17,9 8,6-1,-2-12,0-20,-11-18,2-19,2-15,8-11,-11-9,13-11,-2-10,1-4,20-4,5-1,10-1,14-5,5-14,15 10,10-11,14-9,10 8,14-10,10 10,8 1,10 15,3 0,3 2,1 2,0 0,-6-6,1 0,-6-4,-13 1,-6-1,-12 2,-21 0,-7 3,-19-3,-18-11,-7 12,-13-11,-4-10,-4-6,-6-12,-3-12,-9-13,1-13,-16-10,2-14,1-8,2-10,1-7,2-2,8 1,-11 0,12 0,-7-1,11 3,-3 4,1 4,0 15,-2 18,1 14,-1 20,0 14,-20 6,-1-1,-15-4,-17-1,-25-5,-19 2,-22 5,-23 3,-17 9,-16 11,-17 2,-12 21,-12 11,-11 10,7 9,15 0,29-6,38-21,38-26,37 3</inkml:trace>
  <inkml:trace contextRef="#ctx0" brushRef="#br0" timeOffset="3428.3428">16354 4617,'0'0,"0"0,0 0,0 0,0 0,0 0,0 0,0 0,0 0,0 0,0 0,0 0,0 0,182-32,-182 32,38-10,2 10,-2-12,37 4,-5 5,-11 3,-11 11,-19 8,-29 10,-13 12,-31 9,-19 5,-7 8,5-8,13-6,20-7,15-5,17-2,10 1,15-3,17-4,16-8,19-8,11-15,8 2,5-21,-2-2,-7-5,-16-1</inkml:trace>
  <inkml:trace contextRef="#ctx0" brushRef="#br0" timeOffset="4597.4596">18002 4716,'0'0,"0"0,0 0,0 0,0 0,0 0,0 0,0 0,0 0,0 0,0 0,0 0,0 0,0 0,0 0,0 0,0 0,0 0,0 0,0 0,0 0,0 0,0 0,0 0,0 0,0 0,0 0,0 0,-22 100,22-100,0 0,0 0,0 0,0 0,0 0,-17 43,17-43,0 0,0 0,0 0,0 0,0 0,0 0,0 0,0 0,0 0,0 11,0-11,0 0,0 0,15 9,-15-9,0 0,24 16,-24-16,34 18,13 1,11-4,9-3,12 0,8-2,10-12,10 16,11-14,11-2,6 1,5 1,-5-3,-9-7,-9 8,-20-6,-14 8,-17-17,-17 8,-17-3,-13-1,-11-6,-8-8,-21-7,-3-4,-13-4,-5-2,-5 6,-10 3,4 13,7 7,6 15,17-8,23 8,0 0,29-1,14 18,9 1,20 8,6 2,6 1,7 1,-5-7,-5-2,-6-4,-14-2,-19-2,-15 0,-26 5,-17 13,-27 11,-26 16,-18 11,-6 6,0 4,15-7,16-9,24-20,26-18,20-25,18-16</inkml:trace>
  <inkml:trace contextRef="#ctx0" brushRef="#br0" timeOffset="5779.5776">20279 4107,'0'0,"0"11,0-11,0 0,0 0,0 0,-1 19,1-19,0 0,0 0,0 41,0-41,0 0,5 68,-5-68,-2 91,8 19,1 12,-10 7,1 3,3 4,-14 5,3 4,-2 1,-2-3,4-8,2-14,1-16,8-21,0-20,1-21,15-15,10-11,13-17,13-2,13 2,10-18,11 0,16 0,12-1,11 6,11 2,8 12,1-2,2 1,-7 0,-12 11,-12-1,-18 0,-13-2,-16-9,-12 1,-10 1,-13-1,-10-17,-9-4,-8-12,-8-11,-1-11,0-7,1-6,-9-1,10-6,7-4,4-8,5-10,1-7,-2-8,-3-3,-4 3,-7 2,13 5,-14 9,1 5,0 5,10 4,-12 2,2 8,-15 12,-7 12,-6 13,-11 8,-13 8,-17 6,-17 2,-19 3,-16 7,-16-8,-18 8,-12 9,-17 6,-14 8,-1 8,10 0,24-3,27-4,37-5</inkml:trace>
  <inkml:trace contextRef="#ctx0" brushRef="#br0" timeOffset="6567.6567">20809 4782,'0'0,"0"0,0 0,0 0,0 0,0 0,0 0,0 0,0 0,0 0,0 0,0 0,0 0,155-89,-155 89,26 1,7-1,0 0,37 0,8 0,-3 19,-7 3,-15 5,-25 6,-20 3,-22 3,-14 1,-11 2,-13-2,-1-2,4-2,9-9,16-7,24-8,13-1,30-1,21-1,16 6,-3 0,-3 0,-20 3,-24 4,-31 1,-20 8,-30 7,-17 1,-13-1,7-5,11-9,12-12,19-13,19-11,21-14</inkml:trace>
  <inkml:trace contextRef="#ctx0" brushRef="#br0" timeOffset="7553.7553">22380 5255,'0'0,"0"0,0 0,0 0,0 0,0 0,0 0,0 0,0 0,0 0,0 0,0 0,0 0,0 0,0 0,0 0,0 0,0 0,0 0,0 0,0 0,0 0,0 0,0 0,0 0,0 0,0 0,0 0,0 0,0 0,0 0,0 0,0 0,0 0,0 0,0 0,0 0,0 0,0 0,0 0,0 0,0 0,0 0,0 0,0 0,0 0,0 0,0 0,0 0,0 0,0 0,0 0,0 0,0 0,0 0,213-14,-120 13,13 1,12 0,5 1,1-1,-1 0,-6-7,-6 7,-9-13,-13 5,-18 8,-20-15,-18 15,-21-18,-12 2,-25-4,-10-3,-16 1,-2 2,-6 3,-3 0,5 1,2 0,6 5,13 1,12 10,13-12,11 12,19 0,11 0,12-1,16 13,7 6,14 7,10 7,9 7,2 2,-5 2,-16-5,-22-6,-28 0,-28 0,-33 8,-36 8,-38 14,-38 20,-27 20,-17 19</inkml:trace>
  <inkml:trace contextRef="#ctx0" brushRef="#br0" timeOffset="21382.138">16458 15352,'0'0,"0"0,0 0,0 0,0 0,0 0,0 0,0 0,0 0,0 0,0 0,0 0,0 107,0-107,0 0,0 0,1 41,-1-41,0 0,8 38,-8-38,3 84,-2-63,-1 1,0 0,1 25,0 5,-1 5,1 5,-1 1,2 2,-9-9,8-2,0-10,-1-11,0-11,0-13,0-9,0 0,0-25,7-10,-7-11,-1-18,0-7,7-8,-7-8,0-2,0-5,15 1,-1 4,6 10,4 16,3 10,2 17,2 13,1 9,0 14,-3 0,-2 17,-6 7,-7 10,-12 7,1 5,-11-1,-13-2,-5-7,-4-2,-6-10,-3-7,3-5,-1-12,8 0,4-18,7-12,9-9,8-4</inkml:trace>
  <inkml:trace contextRef="#ctx0" brushRef="#br0" timeOffset="21860.1858">17011 14686,'0'0,"0"0,0 0,0 0,0 0,0 0,0 0,0 0,0 0,0 0,0 0,0 0,0 0,0 0,0 0,0 0,0 0,0 0,0 0,-9-3,9 3,0 0,0 0,2 62,-2-62,0 0,-8 88,8-88,1 103,-8 4,8-3,-7-6,8-16,-1-16,0-19,11-19,-12-13,0-15,0-14,-16-19,-6-17,1-11,-1-5</inkml:trace>
  <inkml:trace contextRef="#ctx0" brushRef="#br0" timeOffset="22439.2437">16752 14908,'11'0,"8"13,-19-13,0 0,0 0,0 0,0 0,19 8,-19-8,0 0,0 0,0 0,36 16,-36-16,0 0,0 0,43 15,-43-15,0 0,43 16,-43-16,46 13,0 0,-3-2,-5 0,-5-1,-5 1,-6 3,-7 3,-3 7,-11 1,10 7,-11-1,1 3,-1-2,1-5,-1-7,0-9,0-11,0 0,0 0,0 0,0 0,-8-12,8-12,-1-14,1-12,14-2,0 2,2 9,5 14,4 11,3 16,2-10,1 9,1-8,-1-4,-3-9,-4 0,-3 10</inkml:trace>
  <inkml:trace contextRef="#ctx0" brushRef="#br0" timeOffset="22856.2854">18188 14683,'9'24,"-8"10,-1-34,0 0,0 0,10 43,-10-43,0 0,10 86,-10-86,3 106,12 7,1 2,-1-15,1-16,-3-22,-13-21,11-16,-11-25,0 0,-15-34,-5-11,-5-17,-3-7,0 3</inkml:trace>
  <inkml:trace contextRef="#ctx0" brushRef="#br0" timeOffset="23369.3367">18036 15106,'22'9,"7"-2,-29-7,0 0,0 0,27 0,-27 0,0 0,59 21,-59-21,65 11,3-3,1-8,-4 10,-5-11,-5 13,-11-12,-13 0,-10 0,-13 0,-8 0,-22 0,-6 0,-12 0,-5 14,0 0,7 7,7 5,11-6,20-3,1-3,23-2,14 0,8-13,5 14,1-13,-9-1,-5-9,-10-1,-12-4,-8-7,-9-7,-20-12,-2-4,0-3</inkml:trace>
  <inkml:trace contextRef="#ctx0" brushRef="#br0" timeOffset="23769.3767">19529 14689,'0'0,"0"0,0 0,0 0,0 0,0 0,0 0,0 0,0 0,0 0,0 0,0 0,0 0,0 0,0 0,0 0,0 0,0 0,0 0,0 0,0 0,0 0,0 0,0 0,0 0,0 0,0 0,0 0,0 0,0 0,0 0,0 0,0 0,0 0,0 0,0 0,0 0,0 0,0 0,0 0,-17 103,17-103,0 0,10 31,-10-31,10 72,6 28,-6 24,-7 27,-1 11,-20 5</inkml:trace>
  <inkml:trace contextRef="#ctx0" brushRef="#br0" timeOffset="33606.3603">16973 15905,'0'0,"0"0,0 0,0 0,0 0,0 0,0 0,0 0,0 0,0 0,0 0,0 0,0 0,0 0,0 0,0 0,0 0,0 0,0 0,0 0,0 0,0 0,0 0,0 0,0 0,0 0,0 0,0 0,0 0,0 0,0 0,0 0,0 0,0 0,0 0,0 0,0 0,0 0,0 0,0 0,0 0,0 0,0 0,0 0,0 0,0 0,0 0,0 0,0 0,0 0,0 0,0 0,122 96,-122-96,0 0,0 0,0 0,0 12,0-12,0 0,0 0,10 10,-10-10,0 0,0 11,8 13,-7 5,-1 6,1 8,0 10,-1 2,1 2,9 0,-9-3</inkml:trace>
  <inkml:trace contextRef="#ctx0" brushRef="#br0" timeOffset="34349.4346">17111 16602,'0'0,"0"0,0 0,0 0,0 0,0 0,0 0,0 0,0 0,0-10,0 10,0 0,0 0,0 0,0 0,0 0,-13-15,13 15,0 0,0 0,0 0,0 0,0-23,0 23,0 0,0 0,0 0,-14-32,14 32,0 0,0 0,-1-36,1 36,0 0,0-41,0 41,-1-43,0 3,1 1,-1 0,14 7,-6 0,3 5,0 3,-1 5,4 3,-4 5,1 0,0 1,-10 2,12 8,-12-10,0 10,0 0,0 0,8 0,-8 0,0-9,-9 9,9-12,0 12,0-11,0 11,0-11,8 11,-9-15,15 6,-5-4,2-4,7-1,1 3,0 2,2 5,-3 8,-1 0,0-2,-2 21,-2-2,0 2,-13 1,11-1,-10-1,0-2,-1-1,-12-5,12-10,-8 12,8-12,0 0,-9 0,9 0,0 0,-8 0,8-15,0 15,0-14</inkml:trace>
  <inkml:trace contextRef="#ctx0" brushRef="#br0" timeOffset="36513.651">7999 13342,'0'0,"0"0,0 0,0 0,0 0,0 0,0 0,0 0,0 0,0 0,0 0,0 0,0 0,0 0,0 0,0 0,0 0,0 0,0 0,0 0,0 0,0 0,0 0,0 0,0 0,0 0,0 0,0 0,0 0,0 0,0 0,0 0,0 0,0 0,0 0,0 0,0 0,0 0,0 0,0 0,0 0,0 0,0 0,0 0,0 0,10-91,-10 91,0 0,0 0,0 0,0 0,0 0,0 0,0 0,0 0,0 0,0 0,0 0,-2-3,2 3,0 0,0 0,0 0,0 0,0 0,0 0,0 0,0 0,0 0,0 0,0 0,0 0,0 0,0 0,0 0,0 0,0 0,0 0,0 0,0 0,0 0,0 0,0 0,0 0,0 0,0 0,0 0,0 0,0 0,0 0,0 0,0 0,0 0,0 0,0 0,0 0,0 0,0 0,0 0,0 0,0 0,0 0,0 0,0 0,0 0,0 0,0 0,0 0,0 0,0 0,0 0,0 0,0 9,0-9,0 0,0 0,0 0,0 0,-1 20,1-20,0 0,0 0,0 0,11 34,-11-34,0 0,0 0,-1 55,1-55,0 0,-2 74,2-74,11 93,-12 19,-2 12,4 14,3 11,-13 4,4 1,8-15,-14-19</inkml:trace>
  <inkml:trace contextRef="#ctx0" brushRef="#br0" timeOffset="47472.7468">16962 11910,'0'0,"0"0,0 0,0 0,0 0,0 0,0 0,0 0,0 0,0 0,0 0,0 0,0 0,0 0,0 0,0 0,0 0,0 0,0 0,0 0,0 0,0 0,0 0,0 0,0 0,0 108,0-108,0 0,0 0,0 0,0 0,-1 8,1-8,0 0,0 0,0 0,1 10,-1-10,0 0,0 0,0 13,0-13,0 0,8 29,-8-29,9 41,1 18,-2 14,-10 8,1 6,-2 1,1-1,0-2,-12-5,13-12,-10-13,11-16,-1-15,1-15,0-9,0-20,1-10,0-17,1-16,0-14,-8-15,9-11,7-7,8-1,7 0,4 7,4 15</inkml:trace>
  <inkml:trace contextRef="#ctx0" brushRef="#br0" timeOffset="47719.7712">17324 12155,'-11'20,"-1"-2,12-18,0 0,0 0,0 0,0 0,-17 17,17-17,0 0,0 0,0 0,-33 26,33-26,0 0,0 0,-37 15,37-15,0 0,-42 2,42-2,-46 1,-3-29,3 0,6-4,16 2,14-2,10-1,28-6</inkml:trace>
  <inkml:trace contextRef="#ctx0" brushRef="#br0" timeOffset="48176.8172">17486 11582,'-1'36,"16"6,-15-42,0 0,11 45,-11-45,17 88,-3 9,-2 6,-1 1,-1-5,-1-10,-1-16,-8-20,10-18,-11-20,1-15,-18-24,2-10,-6-16,-1-7</inkml:trace>
  <inkml:trace contextRef="#ctx0" brushRef="#br0" timeOffset="48493.8489">17198 11819,'0'0,"0"0,0 0,0 0,0 0,0 0,0 0,0 0,0 0,0 0,0 0,0 0,0 0,0 0,0 0,206 80,-141-63,10-4,-3-3,-6-10,-9-1,-11 0,-10 0,-6-10,-8 0,-6-3</inkml:trace>
  <inkml:trace contextRef="#ctx0" brushRef="#br0" timeOffset="48924.892">17760 11891,'0'0,"0"0,0 0,0 0,0 0,0 0,0 0,0 0,0 0,0 0,0 0,0 0,0 0,0 0,0 0,0 0,0 0,0 0,0 0,0 0,0 0,0 0,8 23,-8-23,0 0,0 0,0 0,12 28,-12-28,0 0,0 0,14 41,-14-41,0 0,14 47,-14-47,14 42,-3-5,1-11,-13-9,12-4,-11-13,-1 8,1-8,0 0,0 0,1-13,-1-7,-13-19,16-15,-1-13,27-1,13 4,11 12,8 10,3 16,-3 14,-10 11,-8 9,-12 1,-9-9,-4 0</inkml:trace>
  <inkml:trace contextRef="#ctx0" brushRef="#br0" timeOffset="49353.9349">18869 11304,'0'0,"0"0,0 0,0 0,119 108,-119-108,16 60,1 23,-1 16,5 14,-2 5,-4 0,-4-6,-3-11,-12-16,11-24,-8-22,0-22,9-17,-7-38,1-17,0-23,-22-8,-9 7,-8 14</inkml:trace>
  <inkml:trace contextRef="#ctx0" brushRef="#br0" timeOffset="49837.9833">19001 11979,'46'-1,"1"11,-47-10,0 0,50-1,-50 1,98-2,-3 2,-7-1,-15-11,-21 11,-19-11,-23 12,-18 0,-21 0,-19 0,-13 2,-5 13,7 8,10 7,20 5,20 0,19 1,21-7,17-11,10-10,7-9,1-21,-7-2,-15-5,-13-5,-29-2,-10-2,-32 4,-15 9,-6 14,10 12,20-1,31 0</inkml:trace>
  <inkml:trace contextRef="#ctx0" brushRef="#br0" timeOffset="50328.0323">20328 11475,'0'0,"0"0,0 0,0 0,0 0,0 0,0 0,0 0,0 0,0 0,0 0,0 0,0 0,0 0,0 0,235 12,-145-12,-12 27,-17 3,-24 13,-23 19,-30 11,-26 10,-20 5,-13 1,0-5,9-10,15-11,23-11,25 0,42-3,28 1,28-1,19-4,8-7,-6-3,-20-4,-29-5</inkml:trace>
  <inkml:trace contextRef="#ctx0" brushRef="#br0" timeOffset="51193.1188">17027 11857,'0'0,"0"0,0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0,-37 12,37-12,0 0,0 0,0 0,0 0,0 0,0 0,0 0,0 0,0 0,0 0,0 0,0 0,0 0,0 0,0 0,0 0,0 0,0 0,0 0,0 0,0 0,0 0,0 0,9 0,-9 0,0 0,0 0,0 0,0 0,0 0,0 0,0 0,0 0,0 0,17-11,-17 11,0 0,0 0,0 0,0 0,0 0,0 0,0 0,0 0,20 0,-20 0,0 0,0 0,0 0,0 0,0 0,0 0,0 0,24 0,-24 0,24 0,-24 0,0 0,0 0,0 0,0 0,0 0,24-1,-24 1,0 0,0 0,0 0,0 0,21-2,-21 2,0 0,0 0,0 0,23 12,-23-12,0 0,0 0,25 9,-25-9,0 0,27 10,-27-10,27 11,-3 2,-24-13,24 16,-2 2,-7 2,-2 0,-6 1,-7 4,-1 3,-18 1,2-2,-7-2,-2-5,-7-3,-4-4,-8-4,2-8,4-1,5 10,11-10,10-12</inkml:trace>
  <inkml:trace contextRef="#ctx0" brushRef="#br0" timeOffset="59461.9456">8598 13497,'0'0,"0"0,0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0,-52 33,52-33,0 0,0 0,0 0,0 0,0 0,0 0,0 0,0 0,0 0,0 0,0 0,-20 9,20-9,0 0,0 0,0 0,0 0,0 0,0 0,0 0,0 0,0 0,0 0,-16 0,16 0,0 0,0 0,0 0,0 0,0 0,0 0,0 0,0 0,0 0,-11 11,11-11,0 0,0 0,0 0,0 0,0 0,0 0,0 0,0 0,0 0,0 0,0 0,0 0,0 0,0 0,0 0,0 0,0 0,0 0,0 0,0 0,0 0,0 0,0 0,0 0,0 0,0 0,0 0,0 0,0 0,0 0,0 0,0 0,24-17,-24 17,0 0,0 0,0 0,0 0,33-22,-33 22,0 0,0 0,0 0,46-31,-46 31,0 0,0 0,56-35,-56 35,0 0,63-38,-63 38,65-36,5 2,-1 7,-1 12,-9 15,-9 0,-18 17,-16 5,-16 12,0 10,-22 13,-13 7,-12 8,-4 0,-3 7,3 5,2 5,2 4,-1-4,-7-7,7-6,3-8,9-13,9-13,11-13,16-13,0-8,24 1,13-1,22 2,16-11,16 0,10-7,15-3,7 4,5 5,2 2,-3 16,-10 15,-14 10,-20 12,-22-2,-25-4</inkml:trace>
  <inkml:trace contextRef="#ctx0" brushRef="#br0" timeOffset="64935.4929">17270 9212,'0'0,"0"0,0 0,0 0,0 0,0 0,0 0,0 0,0 0,0 0,0 0,0 0,0 0,0 0,0 0,0 0,0 0,0 0,0 0,0 0,0 0,0 0,0 0,0 0,0 0,0 0,0 0,0 0,0 0,0 0,0 0,0 0,0 0,0 0,0 0,0 0,0 0,0 0,0 0,0 0,0 0,0 0,0 0,0 0,0 0,0 0,0 0,0 0,0 0,0 0,0 0,0 0,0 0,0 0,0 0,0 0,0 0,0 0,0 0,0 0,0 0,0 0,0 0,0 0,0 0,0 0,0 0,0 0,0 0,0 0,0 0,0 0,68 113,-68-113,0 0,-1 63,1-63,-2 75,-9 6,-2-3,0-12,0-20,11-22,2-15,0-9,0 0,1-28,12-18,-2-25,7-23,7-16,8-8,10 15,13 19,6 25,1 23,4 18,1 18,-1-1,-9 13,-16 7,-19 11,-22 13,-12 14,-23 9,-13 0,-7-8,-4-16,2-12,6-12,10-16,10-2,19-27,11-12,33-13</inkml:trace>
  <inkml:trace contextRef="#ctx0" brushRef="#br0" timeOffset="65290.5284">18235 8710,'0'0,"0"0,0 0,0 0,0 0,0 0,0 0,0 0,0 0,0 0,0 0,0 0,0 0,29 137,-29-137,1 83,0 16,2 12,-3-4,1-14,-13-22,11-24,0-23,1-24,-11-11,0-22</inkml:trace>
  <inkml:trace contextRef="#ctx0" brushRef="#br0" timeOffset="65883.5877">17973 8944,'0'0,"0"0,0 0,0 0,0 0,0 0,0 0,0 0,0 0,0 0,0 0,0 0,0 0,0 0,0 0,174 75,-112-77,1 2,2-1,-3 1,-6-1,-5 0,-8 0,-11 9,-7-8,-9 0,-7 12,-9 4,1 7,-16 9,-1 6,1 3,2 3,6 3,8-3,-2-6,0-11,10-12,-9-15,0 0,0 0,0 0,0-15,1-13,0-17,8-9,1-3,5 7,7 9,7 13,11 12,10 8,9 7,5-1,-2 1,-13 13,-19-4,-29 2</inkml:trace>
  <inkml:trace contextRef="#ctx0" brushRef="#br0" timeOffset="66301.6295">19636 8849,'0'0,"0"0,0 0,0 0,154 111,-154-111,2 62,0 21,-19 12,5 12,-9 3,8-13,10-19,1-25,11-24,-9-18</inkml:trace>
  <inkml:trace contextRef="#ctx0" brushRef="#br0" timeOffset="66914.6908">19580 9297,'25'0,"3"-2,-28 2,0 0,0 0,34 13,-34-13,0 0,68 9,-68-9,80 11,2 0,6-1,-4 3,-3-1,-6-1,-12 0,-7-5,-16-6,-12 0,-15-1,-13 1,0 0,-21 1,-9-15,-12 15,-5-8,-5 7,-1 21,4-2,5 8,10-1,14 4,19 5,-2 0,29-3,13-7,13-10,6-16,5 1,-1-27,-4-5,-9-8,-13-6,-18-8,-14-8,-31-8,-25 1,-20 13,-12 20</inkml:trace>
  <inkml:trace contextRef="#ctx0" brushRef="#br0" timeOffset="67642.7634">20961 9043,'0'0,"0"0,0 0,0 0,0 0,0 0,0 0,0 0,0 0,0 0,0 0,0 0,0 0,0 0,0 0,0 0,0 0,0 0,0 0,0 0,0 0,0 0,0 0,0 0,0 0,0 0,0 0,0 0,0 0,0 0,0 0,0 0,0 0,0 0,0 0,0 0,0 0,0 0,0 0,0 0,0 0,0 0,0 0,0 0,0 0,0 0,0 0,0 0,0 0,0 0,0 0,0 0,0 0,174-44,-174 44,51-11,4 11,2 16,1-1,-6 8,-5 4,-8 4,-13 4,-9 4,-16 3,1 3,-26 4,-17 4,-13 4,-16 4,-4-2,0-4,11-6,12-7,19-9,19-3,21-1,23-2,20 0,28-1,15 1,11 1,-1-1,-10 5,-17-1,-27-2</inkml:trace>
  <inkml:trace contextRef="#ctx0" brushRef="#br0" timeOffset="68612.8606">21483 9969,'0'0,"0"0,0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0,85 81,-85-81,0 0,0 0,0 0,0 0,10 12,-10-12,0 0,0 0,0 0,8 16,-8-16,0 0,0 0,-1 16,1-16,0 0,-1 19,1-19,0 22,-12 1,-6 3,-6-2,-4-2,-5-5,-7 1,-7-5,-10-5,-9-8,-4 11,-1-11,2 0,3 0,5 0,4 2,6-16</inkml:trace>
  <inkml:trace contextRef="#ctx0" brushRef="#br0" timeOffset="72430.242">9586 13466,'0'0,"0"0,0 0,0 0,0 0,0 0,0 0,0 0,0 0,0 0,0 0,0 0,0 0,0 0,0 0,0 0,0 0,0 0,0 0,0 0,0 0,0 0,0 0,0 0,0 0,0 0,0 0,0 0,0 0,0 0,0 0,0 0,0 0,0 0,0 0,0 0,0 0,0 0,0 0,0 0,0 0,0 0,0 0,0 0,0 0,0 0,0 0,0 0,0 0,0 0,0 0,0 0,0 0,0 0,0 0,0 0,0 0,0 0,0 0,0 0,0 0,78 13,-78-13,0 0,0 0,0 0,0 0,17 0,-17 0,0 0,0 0,0 0,19-13,-19 13,0 0,0 0,29-14,-29 14,0 0,38-14,-38 14,46-16,10 8,8 8,9 0,8 13,6 4,-1 5,-1 8,-6 4,-11 6,-10 4,-16-1,-16 6,-26-1,-2-1,-38-4,-7-8,-12-5,-5-6,3-6,6-8,15-10,16 12,16-12,18 0,24-1,28 18,26 5,17 13,8 9,-2 11,-6 1,-12 1,-17 3,-18-5,-17-3,-17-8,-23-4,-13-2,-31-1,-23 2,-22-8,-10-11,-3-7,5-14,15-7,15-1,16-1,19 10,18-9,13 9</inkml:trace>
  <inkml:trace contextRef="#ctx0" brushRef="#br0" timeOffset="75186.5177">17624 7359,'0'0,"0"0,0 0,0 0,0 0,0 0,0 0,0 0,0 0,0 0,0 0,0 0,0 0,0 0,0 0,0 0,0 0,0 0,0 0,0 0,0 0,0 0,0 0,0 0,0 0,0 0,78 97,-78-97,11 95,-10-57,-2 4,2-3,-10 37,10-8,-14-13,13-15,-11-14,11-14,0-12,0 0,0 0,0-8,-2-22,3-18,-2-21,15-12,-4-1,7 4,3 8,5 11,2 12,10 8,5 9,13 6,14 6,11 17,-9-1,-10 24,-21 19,-32 14,-18 4,-17-5,-13-11,-6-15,-9-14,-6-13,-3-1,3 1,7-15,14 3,12-2,19-2,18-5</inkml:trace>
  <inkml:trace contextRef="#ctx0" brushRef="#br0" timeOffset="75674.5667">18621 6817,'0'0,"0"0,0 0,0 0,0 0,0 0,0 0,0 0,0 0,0 0,0 0,0 0,0 0,0 0,0 0,0 0,0 0,0 0,0 0,0 0,0 0,0 0,0 0,0 0,0 0,0 0,0 0,0 0,0 0,0 0,0 0,0 0,0 0,0 0,0 0,0 0,-5 100,5-100,0 0,0 0,-8 27,8-27,0 0,-13 58,13-58,-23 74,-4 11,-1 5,2-5,9-4,4-12,2-9,12-10,-12-11,11-13,0-13,-7-13,6-17,-10-13</inkml:trace>
  <inkml:trace contextRef="#ctx0" brushRef="#br0" timeOffset="76230.6223">18195 7261,'29'0,"4"-10,-33 10,0 0,0 0,36-1,-36 1,0 0,70 0,-70 0,75 0,0 6,-4-6,-9 12,-10-12,-8-1,-10 9,-9-8,-11-1,-6 1,-9 14,2 1,-1 11,-7 11,9 4,-16 3,15-2,0-3,-1-7,0-8,10-6,-9-9,10-9,-11 0,0 0,-1-30,12-9,-12-12,8-6,2 4,6 9,10 9,11 8,10 6,12 4,5 7,3 0,0 0</inkml:trace>
  <inkml:trace contextRef="#ctx0" brushRef="#br0" timeOffset="76645.6638">20482 7034,'1'26,"-9"9,8-35,0 0,1 43,-1-43,-21 87,6 16,-2 8,1 0,4-8,7-16,6-23,0-22,0-23,8-19,-9-12,-15-16,-12-11</inkml:trace>
  <inkml:trace contextRef="#ctx0" brushRef="#br0" timeOffset="77157.715">19949 7529,'27'-1,"7"1,-34 0,0 0,0 0,41 10,-41-10,0 0,85-2,-85 2,95 13,5-15,-3 9,-9-7,-11 2,-15 5,-15-7,-14 0,-14 8,-19-8,0 0,-11 0,-17 8,-15 1,-8 4,0 5,5 2,15 3,14 1,17 1,30-4,14-4,18-9,9-9,-1-17,-11-3,-13-7,-23-2,-22-5,-17-3,-23 0,-13 7,-3 9,10 4,20 1</inkml:trace>
  <inkml:trace contextRef="#ctx0" brushRef="#br0" timeOffset="77483.7473">21634 7375,'0'0,"0"0,0 0,0 0,0 0,0 0,0 0,0 0,0 0,0 0,0 0,0 0,0 0,0 0,0 0,0 0,0 0,0 0,0 0,17-109,-17 109</inkml:trace>
  <inkml:trace contextRef="#ctx0" brushRef="#br0" timeOffset="77833.7824">21666 7071,'0'0,"0"0,0 0,0 0,0 0,0 0,0 0,-34 92,21-6,14-54,-9 2,7-2,-5 36,7 5,-15 0,16 1,-15-6,13-6,-6-10,7-11,0-10,-2-9,1-9,0-5,0-8,0 0,0-20,0-7,12-9</inkml:trace>
  <inkml:trace contextRef="#ctx0" brushRef="#br0" timeOffset="78177.817">21665 7263,'14'22,"9"6,-23-28,0 0,0 0,21 34,-21-34,0 0,47 68,-47-68,53 79,5 3,5-6,2-12,2-16,-7-18,-13-14,-11-16,-16-13</inkml:trace>
  <inkml:trace contextRef="#ctx0" brushRef="#br0" timeOffset="78522.8515">22178 7240,'0'0,"0"0,0 0,0 0,0 0,0 0,0 0,0 0,0 0,0 0,2 105,-2-105,0 0,-7 70,7-70,0 84,1 6,1 0,11-5,-12-11,7-9,-6-11,-1-7,-10-11,9-9,7-16,16-11,14-31</inkml:trace>
  <inkml:trace contextRef="#ctx0" brushRef="#br0" timeOffset="79049.9041">22674 7544,'0'20,"-10"11,10-31,0 0,0 0,-7 37,7-37,0 0,-13 71,13-71,-16 85,0 4,6-1,11-6,10-11,18-17,13-13,10-18,8-9,3-14,3-12,-3-14,-8-7,-3-6,-7-5,-7-5,-6-5,-5-3,-6 2,-2-2,-4-2,-3 2,-13 1,12 6</inkml:trace>
  <inkml:trace contextRef="#ctx0" brushRef="#br0" timeOffset="79531.9524">23475 7422,'0'10,"14"4,-14-14,0 0,0 0,0 0,0 0,0 17,0-17,0 0,0 0,0 0,11 32,-11-32,0 0,0 0,0 36,0-36,0 0,12 43,-12-43,1 47,0 3,-2 6,1 0,1 1,-15-5,14-5,-8-4,8-6,0-5,0-9,0-4,0-5,0-2,8-3,-8-9,0 16,14-7,1 1,9-1,9 1,12-10,13 7,7-6,4-1,-3 10,-9-2,-11-8,-14 14,-14-14,-7-20,-10-10</inkml:trace>
  <inkml:trace contextRef="#ctx0" brushRef="#br0" timeOffset="79925.9917">24142 7540,'0'0,"0"0,0 0,0 0,0 0,51 111,-51-111,0 0,-1 70,1-70,-10 81,10 6,-9-5,8-9,-10-10,11-16,0-11,0-13,0-6,11-5,10-12,12 15,19-15,21 11,18-12,16 13,10-12,-2 17,-12-5</inkml:trace>
  <inkml:trace contextRef="#ctx0" brushRef="#br0" timeOffset="88117.8109">16797 7850,'0'0,"0"0,0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 90,26-90,0 0,0 0,-41 23,41-23,0 0,-53 30,53-30,-63 38,-4 7,-2 6,1 7,5 7,2 6,4 4,7 4,11 7,12 6,17 6,10 11,26 0,8-2,5-8,9-12,3-11,2-13,5-8,4-10,-4-8,-5-9,-13-12,-16-5,-10-11,-14 0,0 0,12-22,-12-11,-10-15,-6-5,-10 0,-5 2,0 7,5 8,3 5,8 2,8-3,6-7,1-1,14 0,-5 6,2 14,-11 9,9 11,-9 0,0 0,10 17,8 7,8 13,9 5,2 1,2 1,2 1,-8-3,3 3,0-1,-5-3,1 1,-5 2,-2-5,-5 1,-7 4,-14-1,-1 0,-11-2,-8-5,-8-4,-7-5,-11-2,-13 1,-14 4,-16 2,-14 6,2-3</inkml:trace>
  <inkml:trace contextRef="#ctx0" brushRef="#br0" timeOffset="90433.0421">3705 8001,'0'0,"0"0,0 0,0 0,0 0,0 0,0 0,0 0,0 0,0 0,0 0,0 0,0 0,0 0,0 0</inkml:trace>
  <inkml:trace contextRef="#ctx0" brushRef="#br0" timeOffset="96686.6677">16444 10005,'0'0,"0"0,0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0,43 13,-43-13,0 0,0 0,0 0,0 0,-15 32,15-32,0 0,0 0,0 0,-20 37,20-37,0 0,0 0,-34 46,34-46,0 0,-44 48,44-48,-54 50,-10 3,-4-1,-1 2,4 7,4 1,5 10,3 3,4 9,4 4,0 6,9 6,6 7,14 6,14 6,10-1,14-4,8-7,6-14,2-6,5-9,7-8,9-5,7-8,13-11,3-14,2-11,-10-12,-11-9,-14 0,-17-1,-11-16,-10 5,-11-4,0-3,1-4,-1-3,-17-4,-3-4,-5-10,-4-2,1 0,0 0,3 6,3-4,0 2,5 2,1 2,4 8,4 9,8 8,0 13,0 0,16 0,3 22,4 2,4 7,0 5,-2 4,5 6,-2 3,0 4,0 0,-5-1,-2-2,-3-5,-3-7,-2-2,-5-5,-9 1,0-3,-14-2,-2-2,-9-4,-8-1,-9 1,-1-4,-6-3,0 0,-2 4,-2 0,-5 5,2 6,3 7,9 5,17-7</inkml:trace>
  <inkml:trace contextRef="#ctx0" brushRef="#br0" timeOffset="98212.8203">16533 12621,'0'0,"0"0,0 0,0 0,0 0,0 0,0 0,0 0,0 0,0 0,0 0,0 0,0 0,0 0,0 0,0 0,0 0,0 0,0 0,0 0,0 0,0 0,0 0,0 0,0 0,-38 104,38-104,0 0,0 0,0 0,0 0,-11 23,11-23,0 0,0 0,0 0,0 10,0-10,0 0,0 0,-17 12,17-12,0 0,-15 15,15-15,-31 31,-13 7,-12 4,-7-1,-8 7,-5-3,2 5,1 4,3 4,2 9,-1 7,1 9,2 6,2 1,2 4,7-3,4 6,6 4,10 0,6 3,7-1,8-3,6-4,9-5,12-5,12 0,7-5,11-3,2-6,9-3,2-2,2-2,4-4,0-6,5-7,-1-6,1-10,-6-9,-6-7,-13-16,-9 0,-6 0,-9-9,-5-6,-6-6,-7-4,0-7,-1-4,-17-5,3-5,-1-2,-1 1,2 1,3-5,2 1,10 0,-10 1,9 6,1 5,-12 10,11 10,1 9,-8 9,8 0,1 12,11 10,2 12,1 8,6 6,6 5,4 5,2 1,3 0,0 2,-2-3,-5-3,-3 1,-6-6,-9-4,-10-7,-1-7,-15-4,-13-3,-11-2,-13-1,-8 0,-13-1,-7 1,-8-1,-3 4,-5 5,-5 7,-1 7,0 8,1 3</inkml:trace>
  <inkml:trace contextRef="#ctx0" brushRef="#br0" timeOffset="99176.9164">16173 16134,'0'0,"0"0,0 0,0 0,0 0,0 0,0 0,0 0,0 0,0 0,0 0,0 0,0 0,0 0,0 0,0 0,0 0,0 0,0 0,0 0,0 0,0 0,0 0,0 0,0 0,0 0,0 0,0 0,0 0,0 0,0 0,0 0,0 0,0 0,0 0,0 0,0 0,0 0,0 0,0 0,0 0,0 0,0 0,0 0,0 0,0 0,0 0,0 0,0 0,0 0,0 0,0 0,0 0,0 0,0 0,0 0,0 0,0 0,0 0,0 0,0 0,0 0,0 0,0 0,-73 102,27-51,46-51,-15 0,15 12,-26-1,1 4,-13 10,-16 12,-7 9,-7 16,5 11,8 15,9 11</inkml:trace>
  <inkml:trace contextRef="#ctx0" brushRef="#br0" timeOffset="100010">15435 17904,'14'54,"1"-4,-15-50,0 0,22 50,-22-50,37 96,5-12,-7-11,-1-13,-6-15,-4-16,-1-11,-3-9,-4-9,2-1,-4-14,-2-4,-4-4,-9-5,11-2,-11 1,1-1,-12-2,0 1,-5-2,0-2,5 2,-6-3,1-1,-2 0,-3-2,2 3,1 3,1 4,5 4,1 5,11 5,-10 4,11 11,0 0,-8 0,8 0,-16 26,7 3,9 11,-7 8,8 4,11 4,-1-5,6 1,-1-8,-2-2,4-4,-7-12,0-7,-2-11,0-8,4-17,3-4,8-11,0-2,0-2,2-3,-4 3,5-2,-3 3,1 1,-2-2,-2 10,0 0,-5 6,-3 6,-2 4,-3 10,-8 0,10 0</inkml:trace>
  <inkml:trace contextRef="#ctx0" brushRef="#br0" timeOffset="100243.0233">15920 17985,'-9'10,"-1"-1,10-9,0 0,0 0,0 0,0 0,0 0,-10 0,10 0,0 0,0 0,0 0,0 0,-22 27,22-27,0 0,0 0,0 0,-23 18,23-18,0 0,0 0,-31 23,31-23,0 0,-33 26,33-26,-38 28,-2 6,1 6,5 0,0 0,4-7,3-5,-2-7,-3-21,-5 0,-14-17</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14T18:05:19.365"/>
    </inkml:context>
    <inkml:brush xml:id="br0">
      <inkml:brushProperty name="width" value="0.05292" units="cm"/>
      <inkml:brushProperty name="height" value="0.05292" units="cm"/>
      <inkml:brushProperty name="color" value="#FF0000"/>
    </inkml:brush>
  </inkml:definitions>
  <inkml:trace contextRef="#ctx0" brushRef="#br0">5917 4896,'0'0,"0"0,0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0,-66 9,66-9,0 0,0 0,-45 36,45-36,0 0,-54 43,54-43,-52 51,2 11,4 0,10 3,10 2,13 0,12-3,-2-4,32-3,4-5,11-11,20-9,16-16,12-16,11-17,-2-17,-3-11,-5-10,-17-1,-7 3,-15 3,-18-2,-14 1,-20-5,-15-1,-21-1,-17 4,-21 3,-20 8,-9 9,-5 17,-3 17,10 2,12 17,12 0,21-4</inkml:trace>
  <inkml:trace contextRef="#ctx0" brushRef="#br0" timeOffset="641.064">5803 5623,'0'0,"0"0,0 0,0 0,0 0,0 0,0 0,0 0,0 0,0 0,0 0,0 0,0 0,0 0,0 0,0 0,0 0,0 0,0 0,0 0,0 0,0 0,0 0,0 0,0 0,0 0,0 0,0 0,0 0,0 0,0 0,0 0,0 0,0 0,0 0,0 0,0 0,0 0,0 0,0 0,-15 92,15-92,0 0,-30 41,30-41,-36 51,-7 12,-7 6,-5 9,-11 7,-4 6,-7 2,-2-1,3 0,6-8,8-7,10-13,12-18,14-13,13-15,13-18,0 0,15 0,10-20,8-8,3-7,0-4,-3-3,-6-2,-11-2,-15-1</inkml:trace>
  <inkml:trace contextRef="#ctx0" brushRef="#br0" timeOffset="1264.1262">6320 5571,'0'0,"0"0,0 0,0 0,0 0,0 0,0 0,0 0,0 0,0 0,0 0,0 0,0 0,0 0,0 0,0 0,0 0,0 0,0 0,0 0,0 0,0 0,0 0,0 0,0 0,0 0,0 0,49 134,-49-134,0 0,0 0,-2 20,2-20,0 0,14 22,-14-22,11 24,8 22,11 4,6 5,10 4,10-1,3 6,6 3,1 2,4 5,4 2,-5 3,-2 3,-7 2,-17-5</inkml:trace>
  <inkml:trace contextRef="#ctx0" brushRef="#br0" timeOffset="10674.0672">6397 5413,'0'0,"0"0,0 0,0 0,0 0,0 0,0 0,0 0,0 0,0 0,0 0,0 0,0 0,0 0,0 0,0 0,0 0,0 0,0 0,0 0,0 0,0 0,0 0,0 0,0 0,0 0,0 0,0 0,0 0,0 0,0 0,0 0,0 0,0 0,0 0,0 0,0 0,0 0,0 0,0 0,0 0,0 0,0 0,0 0,0 0,0 0,0 0,0 0,0 0,0 0,0 0,0 0,0 0,0 0,0 0,0 0,107-17,-107 17,0 0,0 0,25 0,-25 0,0 0,26 13,-26-13,37 12,5 4,10 7,7 2,0 3,8 2,5 1,1 4,11 2,9 8,10 8,13 6,12 10,13 1,6 4,3 2,-2 0,-7 1,-9 0,-12-3,-12-6,-13-4,-17-13</inkml:trace>
  <inkml:trace contextRef="#ctx0" brushRef="#br0" timeOffset="20401.0398">4556 9526,'0'0,"0"0,0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0,-22 32,22-32,0 0,0 0,0 0,0 0,-18 17,18-17,0 0,0 0,0 0,-16 29,16-29,0 0,0 0,-20 33,20-33,0 0,-26 42,26-42,-26 46,1 2,5-2,5-2,6-4,9-1,-1 3,32 4,7-2,19-1,13-3,14-10,5-12,7-18,0 0,-2-24,-1-11,-11-14,-12-9,-18 0,-18 0,-19-3,-13-5,-31-1,-17-1,-23 4,-22 5,-18 10,-11 13,-7 9,4 15,16 14,23 15,30 8</inkml:trace>
  <inkml:trace contextRef="#ctx0" brushRef="#br0" timeOffset="20955.0953">4576 10146,'0'0,"0"0,0 0,0 0,0 0,0 0,0 0,0 0,0 0,0 0,0 0,0 0,0 0,0 0,0 0,0 0,0 0,0 0,0 0,0 0,0 0,0 0,0 0,0 0,0 0,0 0,-14 100,14-100,0 0,-27 40,27-40,-43 54,-11 14,-12 7,-10 8,-6 11,-5-1,0 8,2 2,-2-2,4 3,7-5,3-5,10-8,7-12,12-17,13-17,20-20,11-20,38-32,7-14</inkml:trace>
  <inkml:trace contextRef="#ctx0" brushRef="#br0" timeOffset="21412.141">5159 10173,'0'0,"0"0,0 0,0 0,0 0,0 0,0 0,0 0,0 0,0 0,0 0,0 0,0 0,0 0,0 0,0 0,0 0,0 0,0 0,0 0,0 0,0 0,0 0,0 0,0 0,-41-44,41 44,0 0,0 0,0 0,0 0,14 28,-14-28,0 0,0 0,0 0,22 39,-22-39,0 0,0 0,36 57,-36-57,0 0,48 68,-48-68,65 80,19 9,17 10,12 2,11 5,6 4,8 5,6 2,-2-5</inkml:trace>
  <inkml:trace contextRef="#ctx0" brushRef="#br0" timeOffset="76350.6343">6034 14328,'0'0,"0"0,0 0,0 0,0 0,0 0,0 0,0 0,0 0,0 0,0 0,0 0,0 0,0 0,0 0,0 0,0 0,0 0,0 0,0 0,0 0,0 0,0 0,0 0,0 0,0 0,0 0,0 0,-222-77,201 77,4 1,-5-1,-24 11,-9 4,-13 12,-4 12,5 7,8 7,15 4,7 11,12 0,9 9,8 3,10 4,14 5,16 6,17-1,15-5,14-6,7-16,5-9,3-9,2-13,6-4,0-18,0-14,-2-1,-9-32,-9-8,-14-12,-14-8,-13-6,-16-8,-15-6,-12-7,-10-5,-15-2,-8 0,-12 3,-7 5,-11 3,-5 5,-8 5,-3 8,2 13,3 14,11 14,16 17</inkml:trace>
  <inkml:trace contextRef="#ctx0" brushRef="#br0" timeOffset="77771.7764">5694 15599,'0'0,"0"0,0 0,0 0,0 0,0 0,0 0,0 0,0 0,0 0,0 0,0 0,0 0,0 0,0 0,0 0,0 0,0 0,0 0,0 0,0 0,0 0,0 0,0 0,0 0,0 0,0 0,0 0,0 0,0 0,0 0,0 0,0 0,0 0,0 0,-35 95,35-95,0 0,0 0,0 0,0 0,-13 22,13-22,0 0,0 0,0 0,-25 39,25-39,0 0,0 0,0 0,0 0,0 0,-9 15,9-15,1 13,-17 9,3 7,1 6,-1 2,-3 2,-2 7,-5 6,-7 4,-7 5,-5 6,-4 1,-2 9,1-2,2 2,4-1,3-2,4-6,-2-4,8-8,6-10,1-11,6-13,7-10,8-12,0 9,-8-10,8-8,-1 1,-10-1,11 0,0 9,-1-9,1 9,0 0,0 0,0 0,0 0,0 0,0 0,0 0,0 0,0 0,0 0,0 0,0 0,-11-11,2 11,-5-19,-8 6,0 0,-5-4,-8 1,-3 1,-6 4,-4 11,-5-1,-5 1,-7 15,-3 10,2 11,4 12,6 12,8 8,12 7,9 10,10 3,20 1,0 8,32-6,10-2,8-3,12-15,7-14,6-14,6-18,1-13,2-11,-4-26,0-10,-5-17,-10-9,-12-10,-13-7,-20 2,-15 0,-11 0,-29 2,-4 0,-15-1,-13 2,-6 2,-6 6,4 7,10 7,18 7,23 5</inkml:trace>
  <inkml:trace contextRef="#ctx0" brushRef="#br0" timeOffset="79232.9224">6143 15493,'0'0,"0"0,0 0,0 0,0 0,0 0,0 0,0 0,0 0,0 0,0 0,0 0,0 0,70 93,-70-93,0 0,0 0,0 0,9 18,-9-18,0 0,0 0,12 16,-12-16,0 0,13 18,-13-18,29 41,7-1,5 4,6 2,7 0,1 3,3 1,6 2,4 5,2 3,3 9,4-2,-2 5,-1-4,-1 3,-4 1,2-2,0 4,-2-8,-5 4,-4-6,-7-7,-8-6,-4-5,-7-9,-5-5,-2-3,-8-7,-7-8,-12-5,10-9,-10 0,0 0,0 0,0 0,0 0,-14-13,13 2,-16-1,3-3,2 0,-5-3,0 0,-3-1,0 0,-6 2,-7 5,-9 0,-5 12,-2 2,0-2,-1 0,5 27,-3 2,5 13,-3 14,4 6,6 15,7 6,15 6,17 3,17 1,24 0,18-4,14-9,12-13,6-19,5-18,3-19,3-11,-2-21,-9-3,-9-9,-12-10,-12-6,-5-12,-12-8,-7-11,-11-8,-8-3,-11 0,-9 1,-27 3,-10 4,-14 7,-17 5,-12 10,-11 12,-7 18,1 21,4 21,14 23,17 19,25 12</inkml:trace>
  <inkml:trace contextRef="#ctx0" brushRef="#br0" timeOffset="84453.4442">4979 15395,'0'0,"0"0,0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0,23 15,-23-15,0 0,0 0,0 0,0 0,0 0,0 0,0 0,0 0,0 0,0 0,0 0,0 0,0 0,0 0,0 0,0 0,0 0,0 0,0 0,0 0,0 0,0 0,0 0,0 0,0 0,0 0,0 0,0 0,0 0,0 0,0 0,0 0,0 0,0 0,0 0,0 0,0 0,0 0,0 0,0 0,0 0,0 0,0 0,0 0,0 0,0 0,0 0,0 0,0 0,0 0,0 0,0 0,0 0,0 0,0 0,-10 0,10 0,0 0,0 0,0 0,0 0,0 0,-9 0,9 0,0 0,0 0,0 0,0 0,-22 10,22-10,0 0,0 0,0 0,-31 7,31-7,0 0,0 0,-43 11,43-11,0 0,-54 16,54-16,-56 14,-7 1,0-1,1 0,0 2,6 0,8-3,7-1,11-14,11 13,7-9,12-2,-8 0,8 0,0 0,0 0,0 8,0-8,0 0,11 13,-11-13,11 12,-11-12,13 15,-13-15,15 17,-3-2,6 7,10 9,7 8,7 5,4 5,1 8,5 2,-3 8,6 0,0 0,0-5,-3-2,-6-9,-8-12,-10-8,-8-10,-1-13,1-8</inkml:trace>
  <inkml:trace contextRef="#ctx0" brushRef="#br0" timeOffset="88599.8591">5610 14484,'0'0,"0"0,0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 24,-5-24,0 0,0 0,0 0,0 0,0 0,0 0,0 0,0 0,0 0,0 0,0 0,0 0,0 0,0 0,0 0,0 0,0 0,0 0,0 0,0 0,0 0,0 0,0 0,0 0,0 0,0 0,0 0,0 0,13 0,-13 0,0 0,0 0,0 0,0 0,0 0,0 0,12 0,-12 0,0 0,0 0,0 0,0 0,0 0,18-10,-18 10,0 0,0 0,0 0,0 0,24 0,-24 0,0 0,0 0,0 0,29 0,-29 0,0 0,0 0,35-9,-35 9,0 0,38 0,-38 0,44 0,1-1,1 1,-1 8,-7-8,-3 16,-7-4,-8 5,-12 5,-7 4,-23 3,-8 1,-11 2,-7-3,-6 1,1-1,4 0,9-4,13-6,12-8,16 1,-1 7,16 5,13 8,12 5,10 2,3-6,4 3,1-8,-5-8,-6-2,-11-7,-10-3,-10 2,-17-10,0 0</inkml:trace>
  <inkml:trace contextRef="#ctx0" brushRef="#br0" timeOffset="94234.4224">4583 16974,'0'0,"0"0,0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 71,4-71,0 0,0 0,0 0,0 0,0 0,0 0,0 0,0 0,0 0,0 0,0 0,0 0,0 0,0 0,0 0,0 0,0 0,0 0,0 0,0 0,-8 11,8-11,0 0,0 0,0 0,0 0,-9 10,9-10,0 0,0 0,0 0,0 0,0 0,0 0,0 0,0 0,0 0,0 0,0 0,0 0,0 0,0 0,0 0,0 0,0 0,0 0,0 0,0 0,0 0,0 0,0 0,0 0,0 0,0 0,0 0,0 0,0 0,0 0,0 0,0 0,0 0,0 0,0 0,0 0,0 0,-11 11,11-11,0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19,0-19,0 0,0 0,1 15,-1-15,0 0,1 22,-1-22,1 28,0 2,0 5,0-3,0-2,0 1,0-2,0 2,0 4,-11-2,11 0,-13-2,12-6,-8-7,8-6,0-12,1 12,-1-12,0 0,-14-12,2-9,0-5</inkml:trace>
  <inkml:trace contextRef="#ctx0" brushRef="#br0" timeOffset="99154.9144">7407 17263,'0'0,"0"0,0 0,0 0,0 0,0 0,0 0,0 0,0 0,0 0,0 0,0 0,0 0,0 0,0 0,0 0,0 0,0 0,0 0,0 0,0 0,0 0,0 0,0 0,0 0,0 0,0 0,0 0,0 0,0 0,0 0,0 0,0 0,0 0,0 0,0 0,0 0,0 0,0 0,0 0,0 0,0 0,0 0,0 0,0 0,0 0,0 0,0 0,0 0,0 0,0 0,0 0,0 0,0 0,0 0,0 0,0 0,0 0,0 0,0 0,0 0,0 0,0 0,0 0,0 0,0 0,0 0,0 0,67 17,-67-17,0 0,0 0,0 0,0 0,0 0,0 0,0 0,0 0,0 0,0 0,0 0,0 0,0 0,0 0,0 0,0 12,0-12,0 0,0 0,0 0,0 0,0 0,1 12,-1-12,0 0,0 0,0 0,0 0,0 25,0-25,0 0,0 0,0 0,1 29,-1-29,0 0,0 0,1 37,-1-37,0 0,12 36,-12-36,12 39,2 0,-2-2,-2 4,-9-2,8 1,-8-7,0-5,-9-10</inkml:trace>
  <inkml:trace contextRef="#ctx0" brushRef="#br0" timeOffset="99895.9886">7631 17224,'0'0,"0"0,0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0,0 111,0-111,0 0,0 0,1 25,-1-25,0 0,0 30,0-30,1 26,0 5,0 0,-1-7,10-3,-10-4,15-3,-3-1,3 1,3-5,5 2,2-13,0 2,-4 0,-3 0,-6-13,4-3,-4-3,-1-1,-12-2,0 3,1 1,-2-2,2-1,-1-2,-16 1,3-3,1 6,-2-1,-5-4,4 7,-2-2,-1 0,5 9,1 11,3-1,2 10,-6 6</inkml:trace>
  <inkml:trace contextRef="#ctx0" brushRef="#br0" timeOffset="100625.0615">7999 17308,'0'0,"0"0,0 0,0 0,0 0,0 0,0 0,0 0,0 0,0 0,1 9,-1-9,0 0,-10 0,10 0,0 16,0-6,0-10,0 0,0 0,0 0,0 0,0 0,0 0,1 12,-1-12,0 0,0 0,0 0,0 0,0 0,-10 19,10-19,0 0,0 0,0 0,0 0,1 25,-1-25,0 0,0 0,0 0,1 26,-1-26,0 0,0 0,11 34,-11-34,0 0,9 33,-9-33,11 32,7 2,-2-9,3 0,2-7,-3-9,5-9,-4 0,-1-22,1 6,-2-4,-3-2,-4-7,-11-3,0-6,0-3,-17-6,2-2,-2 3,0-2,2 13,5 8,-1 11,1 16,-1 1,-6-1,-1 10,0 6,0 2,6 3,2 1,0-3,12-4,-9-4</inkml:trace>
  <inkml:trace contextRef="#ctx0" brushRef="#br0" timeOffset="102725.2715">7355 15387,'0'0,"0"0,0 0,0 0,0 0,0 0,0 0,0 0,0 0,0 0,0 0,0 0,0 0,0 0,0 0,0 0,0 0,0 0,0 0,0 0,0 0,0 0,0 0,0 0,0 0,0 0,0 0,0 0,0 0,0 0,0 0,0 0,0 0,0 0,0 0,0 0,0 0,0 0,0 0,0 0,0 0,0 0,0 0,0 0,0 0,0 0,0 0,0 0,0 0,0 0,0 0,0 0,0 0,0 0,0 0,0 0,0 0,0 0,0 0,0 0,0 0,0 0,0 0,0 0,0 0,36 25,-36-25,0 0,0 0,0 0,0 0,0 0,8 15,-8-15,0 0,0 0,0 0,0 0,15 20,-15-20,0 0,0 0,0 0,18 25,-18-25,0 0,0 0,21 27,-21-27,0 0,24 28,-24-28,28 29,1-3,2-3,4-4,0-1,2-2,1-4,3 2,1-1,4-3,-2 5,3-4,-2 0,-5-11,-7 12,-4-12,-3 0,-4 0,-2 0,-3-1,-5 1,-4 9,-8-9,0 0,0 0,0 0,0 0,0 0,0 0,-12 0,-1 0,-5 0,1 11,-1-11,-1 0,2 11,-3-2,-1 2,-2 2,-4 1,-1 2,-4 7,-1 0,0 4,-6 5,-3 2,1 2,-4 6,2-2,0 3,-3-1,5-5,0-4,2-10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14T18:08:56.063"/>
    </inkml:context>
    <inkml:brush xml:id="br0">
      <inkml:brushProperty name="width" value="0.05292" units="cm"/>
      <inkml:brushProperty name="height" value="0.05292" units="cm"/>
      <inkml:brushProperty name="color" value="#FF0000"/>
    </inkml:brush>
  </inkml:definitions>
  <inkml:trace contextRef="#ctx0" brushRef="#br0">10986 11079,'0'0,"0"0,0 0,0 0,0 0,0 0,0 0,0 0,0 0,0 0,-186 72,133-47,-78 50,102-54,0 1,-1 5,-25 28,-1 6,5 6,2 8,2 6,6 10,8 6,4 3,11 4,7-1,9-1,17 2,11-6,13-3,17-2,8-6,8-6,7-8,12-11,7-11,10-13,10-15,6-13,2-11,-1-15,-6-3,-11-8,-10-4,-5-8,-8-13,-5-12,-1-13,-8-14,-11-11,-11-7,-15-6,-14-4,-7 2,-13 0,-13 6,-10 3,-14 4,-9 5,-17 6,-12 8,-14 9,-14 13,-13 11,-9 21,-9 12,-1 19,11 0</inkml:trace>
  <inkml:trace contextRef="#ctx0" brushRef="#br0" timeOffset="996.0996">10681 11679,'0'0,"0"0,0 0,0 0,0 0,0 0,0 0,0 0,0 0,0 0,0 0,0 0,0 0,0 0,0 0,0 0,0 0,0 0,0 0,168 42,-168-42,26 0,3 0,2-10,26 11,4-1,-2 0,-4-1,-5 19,-9 3,-14 9,-20 4,-20 6,-17 6,-16 2,-8 2,1-4,7-3,15-7,14-3,17 0,21 2,15 1,16 1,12 0,2-2,3-6,-10-4,-15-7</inkml:trace>
  <inkml:trace contextRef="#ctx0" brushRef="#br0" timeOffset="2290.229">10492 12948,'0'0,"0"0,0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 71,26-71,0 0,0 0,-23 31,23-31,0 0,-30 40,30-40,-36 50,-7 7,-6 6,-10 7,-5 11,-6 3,-9 1,-3 7,-1 4,-2 0,9 1,2-1,7-5,3-5,4-7,7-8,5-10,5-8,9-7,7-13,7-9,8-9,12-15,0 0,0 0,0 0,0 0,0 0,0 0,0 0,12-9,-4 0,-8 1,14 0,-14-2,0-1,-1-4,-11-2,-6-1,-2-1,-11 3,-6 3,-10 3,-9 9,-8 1,-10 12,-11 11,-5 10,0 11,3 6,12 5,8 10,11 2,18 8,16 7,24 10,8 5,33 8,21-3,20-2,20-7,17-13,13-12,16-14,9-15,3-16,-3-25,-10-7,-13-28,-15-13,-20-18,-19-14,-21-9,-25-13,-22-4,-16-8,-36-1,-11-1,-25 3,-16 7,-17 9,-11 16,-8 19,-2 22,-3 21,10 21,12 0,13 14</inkml:trace>
  <inkml:trace contextRef="#ctx0" brushRef="#br0" timeOffset="2645.2643">9085 14810,'1'26,"0"3,-1-29,0 0,0 0,0 29,0-29,0 0,-6 63,6-63,-8 74,-1 2,12 5,-2-6,11-9,7-21</inkml:trace>
  <inkml:trace contextRef="#ctx0" brushRef="#br0" timeOffset="4312.4312">11594 12887,'0'0,"0"0,0 0,0 0,0 0,0 0,0 0,0 0,0 0,0 0,0 0,0 0,0 0,0 0,58 90,-58-90,0 0,0 0,0 0,14 21,-14-21,0 0,0 0,24 27,-24-27,0 0,8 0,-8 0,9 16,1-6,9 14,7 7,5 8,4 9,7 7,3 5,8 2,7 1,9 5,7 0,12 2,8 4,6-4,4 1,1-1,-10-2,-2-2,-5 1,-7-2,-4 2,-9-3,-7-3,-5-3,-8-3,-6-3,-4-7,-7-4,-3-4,-7-6,-1-6,-5-4,-6-6,-3-6,-8-9,0 0,0 0,0 0,0 0,0 0,0 0,0 0,0 0,0 0,0 0,0 0,0 0,0 0,0 0,0 0,0 0,0 0,0 0,0 0,0 0,0 0,-1-14,-15 0,-2-2,-8 3,-9 3,-12 11,-13-1,-13 0,-7 18,-11 7,-2 8,-2 9,4 11,7 7,7 12,10 13,8 15,17 13,15 15,19 13,23 6,28 4,20 3,25-2,13-6,13-1,14-6,15-12,20-15,17-20,9-26,2-24,-6-28,-14-26,-11-20,-12-16,-9-14,-12-13,-10-13,-17-14,-16-11,-16-16,-17-15,-18-13,-17-9,-18 0,-16 2,-19 9,-18 6,-22 8,-21 9,-19 9,-24 17,-14 16,-20 23,-13 26,-5 23,-3 20,10 36,19 17</inkml:trace>
  <inkml:trace contextRef="#ctx0" brushRef="#br0" timeOffset="4898.4896">13345 15028,'0'0,"0"0,0 0,0 0,0 0,0 0,0 0,0 0,0 0,0 0,0 0,0 0,0 0,0 0,0 0,0 0,0 0,0 0,0 0,0 0,0 0,0 0,0 0,0 0,0 0,0 0,0 0,0 0,0 0,0 0,0 0,0 0,0 0,0 0,0 0,0 0,0 0,0 0,0 0,0 0,0 0,0 0,0 0,0 0,0 0,0 0,0 0,0 0,0 0,0 0,0 0,0 0,0 0,0 0,0 0,0 0,0 0,0 0,0 0,0 0,0 0,-4 88,4-88,0 0,1 65,0 15,1 13,1 7,-3-4,2-5,9-7,-2-15,5-14,-2-20,7-23,2-24,7-20,2-16,1-15,3 0</inkml:trace>
  <inkml:trace contextRef="#ctx0" brushRef="#br0" timeOffset="5382.5382">13909 15318,'0'0,"0"0,0 0,0 0,0 0,0 0,0 0,0 0,0 0,0 0,0 0,0 0,0 0,0 0,0 0,0 0,-140-36,140 36,0 0,-45 0,45 0,-42 27,6 9,-1 12,10 14,16 11,12 3,30-2,11-11,14-13,6-17,6-20,0-14,-6-24,-7-10,-11-13,-10-8,-13-9,-13-5,-9 3,-29 8,-3 9,-11 10,-3 10,1 10,11 3,15 4,20 13,17 0,16 11</inkml:trace>
  <inkml:trace contextRef="#ctx0" brushRef="#br0" timeOffset="5862.5862">14645 15418,'-8'0,"-3"-14,11 14,0 0,0 0,0 0,0 0,-16-9,16 9,0 0,0 0,0 0,-33-12,33 12,0 0,0 0,-40-11,40 11,0 0,-48 0,48 0,-54 1,-6 22,2 8,3 11,11 8,16 8,29 6,15 2,33 0,17-10,11-11,6-17,6-12,-3-16,-3-20,-10-11,-15-5,-14-2,-17-7,-15-3,-13-9,-36-7,-11-1,-20 1,-12 10,-9 10,1 13,8 10</inkml:trace>
  <inkml:trace contextRef="#ctx0" brushRef="#br0" timeOffset="35030.5027">15278 11392,'0'0,"0"0,0 0,0 0,0 0,0 0,0 0,0 0,0 0,0 0,0 0,0 0,0 0,0 0,0 0,0 0,0 0,0 0,0 0,29 97,-29-97,0 0,0 0,13 23,-13-23,0 0,-1 28,1-28,19 58,-11 12,0 11,-10 4,1-10,0-18,2-26,-13-31,4-9</inkml:trace>
  <inkml:trace contextRef="#ctx0" brushRef="#br0" timeOffset="35300.5294">15243 11143,'0'0,"0"0,0 0,0 0,0 0,0 0,0 0,0 0,0 0,0 0,0 0,0 0,0 0,0 0,0 0,0 0,71 58,-71-58,0 0,0 0,21 32,-21-32,0 0,18 35,-18-35,18 36</inkml:trace>
  <inkml:trace contextRef="#ctx0" brushRef="#br0" timeOffset="35763.576">15479 11725,'-2'25,"2"-3,0-22,0 0,0 0,0 0,7 21,-7-21,0 0,0 0,1 40,-1-40,0 0,-1 33,1-33,0 26,8-11,-8-15,0 0,0 0,0 0,0 0,0 0,0 0,0 0,0 0,0 0,0 0,0 0,0 0,0 0,0 0,0 0,0 0,0 0,0 0,0 0,0 0,0 0,0 0,0 0,0 0,0 0,0 0,0 0,0 0,12-9,-12 9,0 0,0 0,0 0,0 0,0 0,0 0,11-27,-11 27,0 0,0 0,0 0,0 0,0 0,14-42,-14 42,0 0,0 0,0 0,0 0,17-54,-17 54,0 0,0 0,0 0,19-61,-19 61,0 0,0 0,19-63,-19 63,0 0,22-58,-22 58,25-50,11 10,4 16,8 24,-1 10,-4 24,-12 19,-11 10,-10 2,-10-5,-1-4,0-9,-1-7,1-11,10-17,10-12,8-33,6-15,6-17,0-9</inkml:trace>
  <inkml:trace contextRef="#ctx0" brushRef="#br0" timeOffset="36855.6852">16370 11426,'0'0,"-9"0,9 0,0 0,0 0,0 0,0 0,0 0,0 0,0 0,0 0,0 0,0 0,0 0,0 0,0 0,-18-8,18 8,0 0,0 0,0 0,0 0,-23 1,23-1,0 0,0 0,0 0,-32 16,32-16,0 0,0 0,-40 18,40-18,0 0,-45 30,45-30,-38 33,7-2,14 2,16-2,27 2,13-1,11-1,7 1,3 0,-6 0,-9 2,-10 2,-11 0,-25 3,1 1,-37 0,-10-4,-2-7,2-8,11-3,16-10,20-8,13 0,20-17,13-1,13-5,7-6,1-4,-1-1,-3-3,-10 3,-10-5,-9 2,-15-4,-18 0,-20 2,-12 5,-14 12,-10 24,5 7,7 20,10 13,14 7,17 11,1 4,21-1,7-1,2-11,13-12,11-17,10-14,9-17,-1-15,-4-11,-11-4,-8-4,-14 2,-11 9,-9 10,-14 14,0 8,0 0,0 8,7 14,-7 10,-1 7,0-3,0-8,1-8,0-9,0-11,-1 9,1-9,1-12,-1-10,1-17,0-15,1-18,16-15,2 0,12 8,6 17,6 26,6 13,1 10,-5 4,-4 0,-6-9,-9-9,0-9</inkml:trace>
  <inkml:trace contextRef="#ctx0" brushRef="#br0" timeOffset="37194.719">17768 11179,'0'0,"0"0,0 0,0 0,0 0,0 0,159 146,-161-54,-1 17,-16 9,-2 5,0-8,4-17,14-21,1-24,1-16,1-13,13-13,-13-11,10-22,-9-23,-10-22,-8-9,0 0</inkml:trace>
  <inkml:trace contextRef="#ctx0" brushRef="#br0" timeOffset="37401.7395">17667 11762,'46'-1,"10"0,-56 1,0 0,60-14,-60 14,119-16,11-7,-2-2,-2 0,-7 1,-9 6</inkml:trace>
  <inkml:trace contextRef="#ctx0" brushRef="#br0" timeOffset="37894.789">19166 11293,'0'0,"0"0,0 0,0 0,0 0,0 0,0 0,0 0,0 0,0 0,0 0,0 0,0 0,167-29,-167 29,89-13,8 12,7-1,2 21,-5 10,-6 14,-11 3,-21 9,-20 4,-24 3,-22 6,-30 4,-22-1,-16 3,-14-5,-4-2,8-8,16-7,27-4,36 7,59 11,47 19,46 12,31 7,6 3,-12-6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14T17:24:27.313"/>
    </inkml:context>
    <inkml:brush xml:id="br0">
      <inkml:brushProperty name="width" value="0.05292" units="cm"/>
      <inkml:brushProperty name="height" value="0.05292" units="cm"/>
      <inkml:brushProperty name="color" value="#FF0000"/>
    </inkml:brush>
  </inkml:definitions>
  <inkml:trace contextRef="#ctx0" brushRef="#br0">11476 3371,'0'0,"0"0,0 0,0 0,0 0,0 0,0 0,0 0,0 0,0 0,0 0,0 0,0 0,0 0,0 0,0 0,0 0,0 0,0 0,0 0,0 0,0 0,0 0,0 0,0 0,0 0,0 0,0 0,0 0,0 0,0 0,0 0,0 0,0 0,0 0,0 0,0 0,0 0,0 0,0 0,0 0,0 0,0 0,0 0,0 0,0 0,0 0,0 0,0 0,0 0,0 0,0 0,0 0,0 0,0 0,0 0,0 0,0 0,0 0,0 0,0 0,0 0,0 0,0 0,0 0,0 0,0 0,0 0,0 0,0 0,0 0,0 0,0 0,0 0,0 0,0 0,0 0,0 0,0 0,0 0,0 0,0 0,0 0,-6-101,6 101,0 0,0 0,0 0,0 0,-16-15,16 15,0 0,0 0,0 0,-11-16,11 16,0 0,0 0,-20-16,20 16,0 0,-26-15,26 15,-29-14,-3 2,-3 12,-3-12,-9 13,-1-1,-12 16,-5 0,-7 2,-5 5,-2 6,5-2,1 3,1 1,3 4,-2 7,0 8,3 5,5 6,7 1,12 0,6-2,6 3,10 2,-1 1,6 1,5-4,10 2,1-5,21-2,6-1,1-6,9-1,4-4,3-2,5-2,1-3,6-4,4-5,3-5,6-7,4-3,0-8,3-8,3 1,0-1,0-1,0-7,-3-2,2-5,-3-3,-2-4,3-5,-5-3,2-3,-6-3,-2 1,-11-2,-5-4,-4 0,-3-6,-7 2,-1-5,-6 1,-3-4,-6 0,-8 0,-8 0,0 0,-13 3,0-3,-5 6,-2-2,-7 0,-1 4,-11 1,0 7,-7 4,-5 5,-2 5,-5 4,1 3,0 4,1 0,5-1</inkml:trace>
  <inkml:trace contextRef="#ctx0" brushRef="#br0" timeOffset="1502.1499">10704 3856,'0'0,"0"0,0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4,9-4,0 0,0 0,0 0,0 0,0 0,0 0,0 0,0 0,-12 0,12 0,0 0,0 0,0 0,0 0,0 0,0 0,0 0,-13 0,13 0,0 0,0 0,0 0,0 0,0 0,0 0,-18 0,18 0,0 0,0 0,0 0,0 0,0 0,-19 0,19 0,0 0,0 0,0 0,0 0,-21-10,21 10,0 0,0 0,0 0,-25 0,25 0,0 0,0 0,-29 1,29-1,0 0,-28 2,28-2,-28 0,0 0,3 0,6 0,0 0,5 0,2 0,2 0,10 0,-12 0,12 0,0 0,0 0,0 13,0 5,-1 6,0 2,-10-3,11 0,-9-1,9-3,-1 0,1-2,-1-1,1-2,8 1,-9 1,1 1,-1-2,1-4,0-3,0-8,7 15,-7-15,0 14,0-14,0 12,11-12,-11 8,10-8,-2 0,5 0,3 0,7 0,3 0,4-14,4 14,3-13,-2 12,0 1,-1 12,-2 6,-4 4,-3 4,-5-1,-6-2,-2-2,-13-1,1 0,-1-2,1 1,-17 3,-3-1,-8 1,-6 1,-4-5,-2 1,6-8,8-9,4 7,8-9,1-11,-2 1,1-1,3-4,2 3</inkml:trace>
  <inkml:trace contextRef="#ctx0" brushRef="#br0" timeOffset="2209.2207">11147 3980,'0'0,"0"0,0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0,-75 55,75-55,0 0,0 0,-27 38,27-38,0 0,-23 43,23-43,-21 46,6 1,14 0,-8 0,7 2,24-3,0-2,7-13,8-11,14-21,8-9,8-15,-1-10,-5-3,-11-2,-9-5,-9 1,-10-6,-11-2,-9 2,-24 7,-6 7,-10 8,-6 13,-8 4,2 11,2 1,4-1,7 0,6-8,12 8</inkml:trace>
  <inkml:trace contextRef="#ctx0" brushRef="#br0" timeOffset="4899.4896">10387 4882,'0'0,"0"0,0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 3,-26-3,0 0,0 0,0 0,0 0,0 0,0 0,0 0,0 0,0 0,0 0,0 0,0 0,0 0,0 0,0 0,1-12,-1 12,0 0,0 0,0 0,0 0,0 0,0 0,0 0,0 0,0 0,0 0,0 0,0 0,0 0,0 0,10 0,-10 0,0 0,0 0,0-9,0 9,0 0,0 0,0 0,0 0,0 0,0 0,0 0,0 0,0 0,0 0,0 0,0 0,0 0,0 0,0 0,0 0,0 0,0 0,0 0,0 0,0 0,0 0,0 0,0 0,0 0,0 0,0 0,0 0,0 0,0 0,0 0,0 0,0 0,0 0,0 0,0 0,0 0,0 0,0 0,0 0,0 0,0 0,0 0,0 0,0 0,0 0,0 0,0 0,0 0,0 0,0 0,0 0,0 0,0 0,0 0,0 0,0 0,0 0,-12 0,12 0,0 0,0 0,0 0,0 0,0 0,0 0,0 0,-11 0,11 0,-14 17,14-17,0 0,0 0,0 0,0 0,0 0,-19 15,19-15,0 0,0 0,0 0,0 0,-23 21,23-21,0 0,0 0,0 0,-26 25,26-25,0 0,0 0,-26 29,26-29,0 0,-30 32,30-32,-34 34,-2 6,-4 5,-5 4,-3 5,-7 2,-5 0,0 2,-1-1,1-3,2 1,-1 0,5 0,-3 5,2 0,-5 4,1 4,-1 2,1-2,3-2,5-5,2-7,6-5,4-6,9-7,3-7,6-5,4-8,2-16</inkml:trace>
  <inkml:trace contextRef="#ctx0" brushRef="#br0" timeOffset="6917.6917">8833 6650,'0'0,"0"0,0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0,61-79,-61 79,0 0,0 0,0 0,0 0,0 0,0 0,0 0,-9-11,9 11,-13-11,13 11,0 0,0 0,0 0,0 0,0 0,-18-9,18 9,0 0,0 0,0 0,0 0,-23 0,23 0,0 0,0 0,0 0,-29-13,29 13,0 0,0 0,-34 1,34-1,0 0,-38 0,38 0,-44 0,-8 0,-4 19,-6-4,-9 4,4 0,-8 6,-2 4,1 2,-3 8,3 1,1 4,0 5,0 3,6 6,3 4,7 3,3 2,8 3,5-2,12 0,9 0,8 1,13-2,0-3,15-2,5-3,11-2,9-1,8-3,3-3,3-5,8 2,4-7,4-1,2-6,2-5,3-3,4-4,2-6,-1-6,0-9,-1 8,-3-9,1-9,0-2,2-7,0-6,1-5,-1-4,-8-4,-3 1,-3-5,-9 0,-3-5,-2-3,-5-3,-4-6,-8 1,-4-2,-12-10,-5 5,-13-2,0-3,1 4,-9-2,-2-2,-4 5,-11 0,-7 2,-8 3,-10 5,-1 3,-9 4,0 2,-2 7,0 4,-3 5,-3 3,-4 6,-5 3</inkml:trace>
  <inkml:trace contextRef="#ctx0" brushRef="#br0" timeOffset="7759.7759">7878 7440,'0'0,"0"0,0 0,0 0,0 0,0 0,0 0,0 0,0 0,0 0,0 0,0 0,0 0,0 0,0 0,0 0,0 0,0 0,0 0,0 0,0 0,0 0,0 0,0 0,0 0,0 0,0 0,0 0,0 0,0 0,0 0,0 0,0 0,0 0,0 0,0 0,0 0,0 0,0 0,0 0,0 0,0 0,0 0,0 0,0 0,0 0,0 0,0 0,0 0,0 0,0 0,0 0,0 0,0 0,0 0,0 0,0 0,87-88,-87 88,0 0,0 0,15-12,-15 12,0 0,16-10,15-11,1 0,3 3,0 6,-1 12,-1 0,-4-1,-3 12,-3 7,-9 3,-7 5,-7 8,-14 10,-9 6,-7 4,-2 2,1-6,3-7,5-5,5-10,9-5,9-5,13-4,6-1,7-14,8 13,9-12,4 0,2 0,-3-13,-10 13,-10-11,-11 11</inkml:trace>
  <inkml:trace contextRef="#ctx0" brushRef="#br0" timeOffset="8596.8594">8849 7297,'0'0,"0"0,0 0,0 0,0 0,0 0,0 0,0 0,0 0,0 0,0 0,0 0,0 0,0 0,0 0,0 0,0 0,0 0,0 0,0 0,0 0,0 0,0 0,0 0,0 0,0 0,0 0,0 0,0 0,0 0,0 0,0 0,0 0,0 0,0 0,0 0,-121-48,121 48,0 0,0 0,-30 0,30 0,0 0,-30 0,30 0,-26 11,1 1,5 0,3 3,3 1,5 4,9 2,-2 0,11 0,8 1,7-4,9-1,5-1,3-1,2 0,-1 1,-1 1,1 4,-6 2,-5 2,-7 2,-14-2,-10-4,-1-1,-20-1,2-2,-6-2,-3-4,-4-2,0 0,0-10,3 10,3-10,4 0,5 1,4-20,5 4,8-5,0-6,1-7,11-7,9-1,7-1,3 2,1 7,-7 5,-1-1</inkml:trace>
  <inkml:trace contextRef="#ctx0" brushRef="#br0" timeOffset="12120.2119">7864 8404,'0'0,"0"0,0 0,0 0,0 0,0 0,0 0,0 0,0 0,0 0,0 0,0 0,0 0,0 0,0 0,0 0,0 0,0 0,0 0,0 0,0 0,0 0,0 0,0 0,0 0,0 0,0 0,0 0,0 0,0 0,0 0,0 0,0 0,0 0,0 0,0 0,0 0,0 0,0 0,0 0,0 0,0 0,0 0,0 0,0 0,0 0,0 0,0 0,0 0,0 0,0 0,0 0,0 0,0 0,0 0,0 0,0 0,0 0,0 0,0 0,0 0,0 0,0 0,0 0,0 0,0 0,0 0,0 0,0 0,0 0,0 0,0 0,-20-88,20 88,0 0,0 0,0 0,0 0,0 0,0 0,0 0,0 0,0 0,0 0,0 0,0 0,0 0,0 0,0 0,0 0,0 0,0 0,0 0,0 0,0 0,0 0,0 0,0 0,0 0,0 0,0 0,0 0,0 0,-11 0,11 0,0 0,0 0,0 0,0 0,0 0,0 0,0 0,0 0,0 0,0 0,0 0,0 0,0 0,0 0,0 0,0 0,0 0,0 0,0 0,0 0,0 0,0 0,0 0,0 0,0 0,0 0,0 0,0 0,0-12,0 12,0 0,0 0,0 0,0 0,0 0,0 0,0 0,0 0,0 0,0 0,0 0,0 0,0 0,0 0,0 0,0 0,0 0,0 0,0 0,0 0,0 0,0 0,0 0,0 0,0 0,0 0,0 0,0 0,0 0,0 0,0 0,0 0,0 0,0 0,0 0,0 0,0 0,0 0,0 0,0 0,0 0,0 0,14 0,-14 0,0 0,0 0,0 0,0 0,0 0,0 0,0 0,0 0,0 0,0 0,0 0,0 0,0 0,0 0,0 0,0 0,0 0,0 0,0 0,0 0,0 0,0 0,0 0,0 0,0 0,23-9,-23 9,0 0,0 0,0 0,0 0,0 0,0 0,0 0,0 0,0 0,0 0,0 0,0 0,0 0,0 0,0 0,0 0,0 0,0 0,0 0,0 0,23 0,-23 0,0 0,0 0,0 0,0 0,0 0,0 0,0 0,0 0,0 0,0 0,0 0,0 0,0 0,0 0,0 0,0 0,0 0,0 0,0 0,0 0,0 0,0 0,0 0,19 0,-19 0,0 0,0 0,0 0,0 0,0 0,0 0,0 0,0 0,0 0,0 0,0 0,0 0,0 0,0 0,0 0,0 0,0 0,0 0,0 0,0 0,0 0,0 0,15-10,-15 10,0 0,0 0,0 0,0 0,0 0,0 0,0 0,0 0,0 0,0 0,0 0,0 0,0 0,0 0,0 0,0 0,0 0,0 0,0 0,0 0,0 0,7 0,-7 0,0 0,5 2,-5-2,0 0,0 0,0 0,0 0,0 0,0 0,0 0,0 0,0 0,0 0,0 0,0 0,0 0,0 0,0 0,0 0,0 0,0 0,0 0,1 0,-1 0,0 0,0 0,0 0,0 0,0 0,0 0,0 0,0 0,0 0,0 0,0 0,0 0,0 0,0 0,0 0,0 0,0 0,0 0,0 0,0 0,0 0,0 0,0 0,0 0,0 0,0 0,0 0,0 0,0 0,0 0,0 0,0 0,0 0,0 0,0 0,0 0,0 0,0 0,0 0,0 0,0 0,0 0,0 0,0 0,0 0,0 0,0 0,0 0,0 0,0 0,0 0,0 0,0 0,0 0,0 0,0 0,0 0,0 0,0 0,0 0,0 0,0 0,0 0,0 0,0 0,0 0,0 0,0 0,0 0,0-8,0 8,0 0,0 0,0 0,0 0,0 0,0 0,0 0,0 0,0 0,0 0,0 0,0 0,0 0,0 0,0 0,0 0,0 0,0 0,0 0,0 0,0 0,0 0,0 0,0 0,0 0,0 0,0 0,0 0,0 0,1-10,-1 10,0 0,0 0,0 0,0 0,0 0,0 0,0 0,0 0,0 0,0 0,0 0,0 0,0 0,0 0,0 0,0 0,0 0,0 0,0 0,0 0,0 0,0 0,0 0,0 0,0 0,0 0,0 0,0 0,0 0,0 0,0 0,0 0,0 0,0 0,0 0,0 0,0 0,0 0,0 0,0 0,0 0,0 0,0 0,0 0,0 0,0 0,0 0,-1 7,1-7,0 0,0 0,0 0,0 0,0 0,0 0,0 0,0 0,-18 11,18-11,0 0,0 0,0 0,0 0,0 0,0 0,0 0,-17 14,17-14,0 0,0 0,0 0,0 0,0 0,0 0,-22 16,22-16,0 0,0 0,0 0,0 0,0 0,-27 20,27-20,0 0,0 0,0 0,0 0,-30 22,30-22,0 0,0 0,0 0,-33 26,33-26,0 0,0 0,-37 29,37-29,0 0,-44 33,44-33,-45 36,-2 3,47-39,-45 46,2 2,-4 2,-1 4,-4 2,-2-3,-2 1,7 1,-2 0,6-1,0 2,1-2,-1 2,2 0,-2-1,4-5,-1-6,6-2,7-5,-2 1,7-4,-2 1,-2-2,1-3,1 0,2-2,-1-4,-2-1,4 2,-2-2,1 3,-5 1,-1-3,3 0,2-3,3-2,6-4,-1-2,2 1,0 0,0 0,0 1,-2 0,0-4,4-1,-1-10,2 12,-1-12</inkml:trace>
  <inkml:trace contextRef="#ctx0" brushRef="#br0" timeOffset="13414.3413">6120 10175,'0'0,"0"0,0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0,-50-87,50 87,0 0,0 0,0 0,0 0,-19-1,19 1,0 0,0 0,0 0,-21-9,21 9,0 0,0 0,-24 0,24 0,0 0,-28 0,28 0,-32 0,-5 11,-4 0,-2 0,-2 6,1 2,-1 1,-2 3,1 3,0 4,3 5,1 3,2 1,8 3,0 0,7-1,7 4,2 0,14 3,1 7,0-2,0 3,22 1,-1-1,1-2,8 2,0-3,6-2,9 2,2-6,7-1,3-5,4-3,2-2,1-3,5-3,0-7,7-7,2-4,1-12,-1 9,-1-9,-4-2,-3-13,0 1,-1-5,-6-8,-2-5,-5-9,-4-2,-5-3,-3-3,-8-1,-4-1,-2 1,-8-3,-7-2,-5-2,-7-3,-1 2,1-1,-20-1,3 1,-4 0,-5 2,-2 5,-6-2,0 6,-2 0,-4 3,-4 5,-6 0,-5 6,-3 7,-6 6,-1 8,-4 13,1-8,-1 8,2 15,0-5,5 1,2-3,9-9</inkml:trace>
  <inkml:trace contextRef="#ctx0" brushRef="#br0" timeOffset="14055.4054">5804 10446,'0'0,"0"0,0 0,0 0,0 0,0 0,0 0,0 0,0 0,0 0,0 0,0 0,0 0,0 0,0 0,0 0,0 0,0 0,0 0,0 0,0 0,0 0,0 0,0 0,0 0,0 0,0 0,0 0,0 0,0 0,0 0,0 0,0 0,0 0,0 0,0 0,0 0,0 0,0 0,0 0,0 0,19 100,-19-100,0 0,0 0,0 0,0 19,0-19,0 0,0 0,0 22,0-22,0 0,-1 43,1-43,-1 48,0 4,-9 3,9 2,0 0,0-4,-1-3,1-11,0-7,1-15,0-17</inkml:trace>
  <inkml:trace contextRef="#ctx0" brushRef="#br0" timeOffset="14747.4746">6156 10558,'0'0,"0"0,0 0,0 0,0 0,0 0,-6 91,6-91,0 0,0 0,-18 27,18-27,0 0,-15 36,15-36,-18 38,4 5,3 2,10 2,-1-1,1 2,12-4,6-6,9-7,4-8,7-8,4-16,0 1,2 0,-4-25,-3-5,-3-5,-8-7,-6 1,-4-1,-14-1,0 1,0-7,-22 3,6 0,-9 2,-1 8,1 6,-4 5,0 5,-2 6,0 5,-1 9,-1 0,3 0,4 14</inkml:trace>
  <inkml:trace contextRef="#ctx0" brushRef="#br0" timeOffset="17128.7127">6675 11404,'0'0,"0"0,0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18,2-18,0 0,0 0,0 0,0 0,0 0,0 0,0 0,0 0,0 0,0 0,0 9,0-9,0 0,0 0,0 0,0 0,0 0,0 0,0 0,0 0,0 0,0 8,0-8,0 0,0 0,0 0,0 0,0 0,0 0,0 0,0 0,9 9,-9-9,0 0,0 0,0 0,0 0,0 0,0 0,0 0,9 11,-9-11,0 0,0 0,0 0,0 0,0 0,0 0,12 10,-12-10,0 0,0 0,0 0,0 0,0 0,13 12,-13-12,0 0,0 0,0 0,0 0,16 11,-16-11,0 0,0 0,0 0,14 14,-14-14,0 0,0 0,16 15,-16-15,0 0,16 17,-16-17,19 22,3 2,2 2,2 5,1 3,4 0,-2 3,2 4,0 1,1-1,-1 0,2 1,2-1,0 2,-4-3,1 4,-2 0,0 0,0-1,-2-2,-3-5,-1-1,2-1,0 0,0-2,0 2,0-3,-5-4,-2-1,2 0,1 2,1 1,-3-2,-2-1,-1-3,2 1,-3-1,-1-3,-1-3,-1-3,-2-3,0 0,3-1,-2-10,2 16,-2-16,-4 10,-8-10,10 0</inkml:trace>
  <inkml:trace contextRef="#ctx0" brushRef="#br0" timeOffset="18764.8763">8625 12664,'0'0,"0"0,0 0,0 0,0 0,0 0,0 0,0 0,0 0,0 0,0 0,0 0,0 0,0 0,0 0,0 0,0 0,0 0,0 0,0 0,0 0,0 0,0 0,0 0,0 0,0 0,0 0,0 0,0 0,0 0,0 0,0 0,0 0,0 0,0 0,0 0,0 0,0 0,0 0,0 0,0 0,0 0,0 0,0 0,0 0,0 0,0 0,0 0,0 0,0 0,0 0,0 0,0 0,0 0,0 0,0 0,0 0,0 0,0 0,0 0,0 0,0 0,0 0,0 0,0 0,0 0,0 0,0 0,0 0,0 0,0 0,0 0,0 0,0 0,0 0,0 0,0 0,0 0,0 0,0 0,0 0,0 0,0 0,0 0,-131-30,131 30,0 0,-29 1,29-1,-31-10,-3 10,-1 0,-5 8,-2 0,-2 2,-2 5,3 4,-3 1,3 2,3-1,-1 3,3 4,2 1,0 4,5 2,0 2,2 6,2 1,3 0,3 9,2 0,1-2,4 1,2-1,11-2,-8 6,9 0,10 1,0 1,3 1,5-1,1 1,6 1,7-2,5 1,4-4,2-1,5-4,4-2,5 1,3-7,2-4,4-3,-1-10,7 0,-4-9,5-5,2-11,-2 0,3-18,-2-2,-4-5,-6-7,-4-3,-5-6,-7-7,-7-5,-7-1,-5-5,-6-2,-5 0,-4-1,-13-3,1 0,-2-3,-15-1,-2 1,-1 2,-2 3,-10 0,-1 5,-6 0,-3-2,1 7,-2-1,-1 4,0 7,-5 1,-3 2,0 8,-5 2,4 6,-2 7,-1 0,3 7,2 12,0-10,6 9,-4 19,6-2</inkml:trace>
  <inkml:trace contextRef="#ctx0" brushRef="#br0" timeOffset="19384.9383">7944 13087,'0'0,"0"0,0 0,0 0,0 0,0 0,0 0,0 0,0 0,0 0,0 0,0 0,0 0,0 0,0 0,0 0,0 0,0 0,0 0,0 0,0 0,0 0,0 0,0 0,0 0,0 0,0 0,0 0,0 0,0 0,0 0,0 0,0 0,0 0,0 0,0 0,0 0,0 0,0 0,0 0,0 0,0 0,0 0,0 0,0 0,0 0,0 0,0 0,0 0,0 0,0 0,0 0,0 0,0 0,0 0,0 0,0 0,0 0,0 0,0 0,0 0,0 0,0 0,0 0,0 0,0 0,0 0,0 0,0 0,0 0,0 0,0 0,8 96,-8-96,0 0,0 46,0-46,-1 59,0 1,-1 6,1 0,1 0,-1-4,11-1,-11-11,17-7,-4-10,-1-14,2-19,-4 0</inkml:trace>
  <inkml:trace contextRef="#ctx0" brushRef="#br0" timeOffset="20443.0441">8455 13304,'0'0,"0"0,0 0,0 0,0 0,0 0,0 0,0 0,0 0,0 0,0 0,0 0,0 0,0 0,0 0,0 0,0 0,0 0,0 0,0 0,0 0,0 0,0 0,0 0,0 0,0 0,0 0,0 0,0 0,0 0,0 0,0 0,0 0,0 0,0 0,0 0,0 0,0 0,0 0,0 0,0 0,0 0,0 0,0 0,0 0,0 0,0 0,0 0,0 0,0 0,0 0,63-27,-63 27,0 0,0 0,0 0,0 0,0 0,0 0,0 0,0 0,-17-15,17 15,0 0,0 0,0 0,0 0,0 0,0 0,0 0,-18-14,18 14,0 0,0 0,0 0,0 0,0 0,0 0,-20-16,20 16,0 0,0 0,0 0,0 0,0 0,-21-18,21 18,0 0,0 0,0 0,0 0,-19-16,19 16,0 0,0 0,0 0,-22-18,22 18,0 0,0 0,-23-12,23 12,0 0,-23-10,23 10,-24-8,-3 0,-1 9,-3-15,2 14,0 0,-2-1,7 11,2 5,2 1,8 4,11 1,-9 4,10 1,-1 0,17-2,-2 0,6-1,2-1,7 1,5 1,2-3,0 2,3-2,2 1,1-3,-5-1,-2 3,-5-2,-4 3,-8-3,-2 2,-16 0,12-1,-12-1,-15-3,0-1,-7-2,-4 1,-6-2,1 0,1-12,-2 1,3-1,2-9,2-9,4-1,4-8,3-1,5-3,9-4,-7-6,7 0,15-1,1-1,5 4,5-1,4 3,0-2,0 5,-3 7,-6 2,-5 5,-4 3,-11-2,8 1,-9-4</inkml:trace>
  <inkml:trace contextRef="#ctx0" brushRef="#br0" timeOffset="26009.6007">11609 4711,'0'0,"0"0,0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0,-4-27,4 27,0 0,0 0,0 0,0 0,0 0,0 0,0 0,0 0,0 0,0 0,0 0,0 0,0 0,0 0,0 0,0 0,0 0,0 0,0 0,0 0,0 0,0 0,0 0,0 0,0 0,0 0,0 0,0 0,0 0,0 0,0 0,0 0,0 0,0 0,0 0,0 0,0 0,0 0,0 0,0 0,0 0,0 0,0 0,0 0,0 0,0 0,0 0,0 0,0 0,0 0,0 0,0 0,0 0,0 0,0 0,0 0,0 0,0 0,0 0,0 0,0 0,0 0,0 0,0 0,0 0,0 0,0 0,0 0,0 0,0 0,0 0,0 0,0 0,0 0,0 0,0 0,0 0,0 0,15 9,-15-9,0 0,0 0,0 0,0 0,0 0,0 0,0 0,13 0,-13 0,16 17,-16-17,0 0,0 0,0 0,0 0,0 0,18 10,-18-10,0 0,0 0,0 0,0 0,21 12,-21-12,0 0,0 0,0 0,22 14,-22-14,0 0,0 0,23 15,-23-15,0 0,29 19,-29-19,32 22,2 3,8 5,1 4,3 2,4 1,-1 3,1 1,3 1,2 3,2 5,2 0,-1 4,8-1,2 2,2 0,3-1,3 0,-5-2,-1-2,-2-2,-6-1,-4-1,-2-3,3 5,-5-5,4 1,-4-4,-7-3,1-2,-5-2,-2-1,-3-1,1-3,-7 0,2-3,-3 0,-6-6,0 1,-4-2,-2-4,-2 2,-2-2,-1-1,-2-3,-1-1,-2-9,-9 10,10-10,-10 0,0 8,11-8,-11 11,15-11,-15 12,10-12,-10 9,10-9,-10 0,0 9,9-9,-9 0,0 8,11-8,-10 8,8-8,-9 0,0 11,11-11,-11 0,6 9,-6-9,0 0,9-2,-9 13,0-11,10 0,-10 0,0 0,0 0,0 9,8-9,-8 0,0 0,0 0,0 0,0 0,0 0,0 0,0 0,0 0,0 0,0 0,0 0,0 0,0 0,0 0,0 0,0 0,0 0,0 0,0 0,0 0,0 0,0 0,0 0,0 0,0 0,0 0,0 0,0 0,0 0,0 0,0 0,0 0,0 0,0 0,0 0,-8 0,-1 0,0-14,2 14,0-9,-2 9,-1-9,0 9,-6 1,-4-1,-5 0,-3 16,-2-1,2 3,3-2,2 0,0 2,-2 3,-3 2,0 4,-1 7,-3 4,3 3,4 1,2-3,7 1,0 1,5 4,1 7,-1 5,2 2,-1 4,-1-1,10 1,1-2,-1-1,1-2,12-1,5-5,5-2,3-2,6-2,5 1,-2-2,7 0,1-4,2-5,6-8,5 1,3-8,3-1,5-2,2-6,-2 1,3-2,-1-3,-1-9,5 0,3 0,3 1,-2-14,0-1,-8 1,1-4,-3-1,-2-4,1-8,-4-5,-3-3,-1-2,-4-1,-6-1,-10-2,-6-3,0 0,-11-4,-3-4,-2-2,-4-4,-10 1,-1-1,-1 1,-11 2,-3 1,1 0,-6 1,-2 1,-3 1,-4 2,-1 2,-3 2,-5 2,1 3,-6 1,4 1,-1 3,-8 2,2 3,-5 2,-2 5,1 0,-1 5,-1 1,0 6,-4 4,-2 11,-4 0,-5 2,5-1,0 15,5-2,-2 4,2 4,0 2,3 4,1 2,4 4,4 2,6-2,5-7,9-8</inkml:trace>
  <inkml:trace contextRef="#ctx0" brushRef="#br0" timeOffset="27158.7156">13743 7035,'0'0,"0"0,0 0,0 0,0 0,0 0,0 0,0 0,0 0,0 0,0 0,0 0,0 0,0 0,0 0,0 0,0 0,0 0,0 0,0 0,0 0,0 0,0 0,0 0,0 0,0 0,0 0,0 0,0 0,0 0,0 0,0 0,0 0,0 0,0 0,0 0,0 0,0 0,0 0,0 0,0 0,0 0,0 0,0 0,0 0,0 0,0 0,0 0,0 0,0 0,0 0,0 0,0 0,0 0,0 0,0 0,0 0,0 0,0 0,0 0,0 0,0 0,0 0,0 0,0 0,0 0,0 0,0 0,0 0,0 0,0 0,0 0,0 0,0 0,0 0,0 0,0 0,0 0,0 0,0 0,0 0,0 0,0 0,0 0,120 10,-120-10,0 0,35-1,-35 1,38 0,-1-1,0 1,-3 0,-1 0,3-14,-7 14,3 0,-1-11,-1 11,-2-1,-1 1,0-8,-5 8,-4 0,-5 0,-4 8,-9-8,8 19,-8-5,-8 3,-4 5,-3 6,-3 8,-3 0,-2 4,2 6,1-4,1 2,3-2,2-3,5 2,9-2,-11 0,11-4,0-3,-10-4,10-9,0-8,0-11,0 0</inkml:trace>
  <inkml:trace contextRef="#ctx0" brushRef="#br0" timeOffset="28352.835">14912 7147,'0'0,"0"0,0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0,82-40,-82 40,0 0,0 0,0 0,0 0,0 0,0 0,0 0,0 0,0 0,0 0,0 0,0 0,0 0,0 0,0 0,0 0,0 18,0-18,0 0,0 0,0 0,0 0,-10 24,10-24,0 0,0 0,0 0,0 37,0-37,0 0,0 0,-16 47,16-47,0 0,-11 52,11-52,-8 54,6 2,-8-4,9 2,1-1,-1-4,2-4,-1-4,-1-10,1-9,-8-12,8-10,0 0,0 0,0 0,0-10,0-13,1-17,8-10,-9-5,13-4,-4 3,0 8,-9 1,0 3,0 2,1-3,-1 1,-14 1,5 1,1 6,-2 3,1 7,-6 2,1 4,-8 4,-4 5,-2 11,-4 2,-2-2,0 0,4 19,-2 0,3 4,0 4,1 4,4 1,2 2,4 0,9-3,9-3,0 0,0-2,18-1,3-2,3-4,3-4,5-1,0-4,3-10,3 7,1-7,2-13,-1 0,-2-5,-2 1,-5-1,-6 2,-4 3,-7-1,-14 2,11 0</inkml:trace>
  <inkml:trace contextRef="#ctx0" brushRef="#br0" timeOffset="31569.1566">13905 8206,'0'0,"0"0,0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0,32 21,-32-21,0 0,0 0,0 0,0 0,0 0,0 0,0 0,0 0,0 0,0 0,0 0,0 0,0 0,0 0,0 0,0 0,0 0,0 0,0 0,0 9,0-9,0 0,0 0,0 0,0 0,0 0,0 0,0 0,0 13,0-13,0 0,0 0,0 0,0 0,0 0,0 0,0 16,0-16,0 0,0 0,0 0,0 0,0 0,-13 20,13-20,0 0,0 0,0 0,0 0,-11 19,11-19,0 0,0 0,0 0,-18 23,18-23,0 0,0 0,-20 22,20-22,0 0,-24 26,24-26,-24 28,-1 4,-6 4,-2 4,-5 6,-4 3,-1 5,-1 2,-2 3,5 1,-5-1,-1 1,-4-1,2 2,0 4,4-4,-6 6,4 1,-2-3,-2 3,8-4,-2-6,5-1,5-4,2-3,-2-1,5-3,0-1,1-3,3-2,-1-7,5-2,1-2,2-4,4-2,2-5,4-5,1-2,8-11,-10 8,10-8,0 0,0 0,0 0,0 0,0 0,0 0,0 0,0 0,-8 0,9-7,-11 7,-1-10,-2 10,-5 0,-2-8,-4 8,-3 0,-3 12,-6-12,-2 14,-5-2,-2 1,0 6,-3 2,-3 3,-1 5,0 1,2 2,-4 3,3 0,1 5,-1 3,3 3,2 8,2 3,-1 7,5-1,2 2,6-1,7 1,10 1,6 1,8 3,1-2,-1 1,18-2,-3-2,8-2,4-5,5-3,6-2,4 0,4-4,4-2,2-3,1-6,4-1,4-9,2-7,4-4,2-16,2 10,-1-12,2-10,-3-2,-1-8,0-11,-3-3,-2-7,-2-8,-6-2,-6-4,-3-5,-6-4,-6-6,-2 0,-6-1,-1 0,-10 1,-3-3,-10 0,-1 0,0-1,-10 1,-3 4,0 3,-8 1,-5 6,-1 4,-6 0,-4 10,-3 0,-3 5,3 2,-7 9,3 2,-3 4,1 5,7 2,-4 5,4-3,-2 2</inkml:trace>
  <inkml:trace contextRef="#ctx0" brushRef="#br0" timeOffset="32825.2822">11655 10746,'0'0,"0"0,0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0,-56 101,56-101,0 0,0 0,-14 25,14-25,0 0,-14 27,14-27,-12 30,1 2,1 1,0 2,1 1,9 3,-12 4,11 3,1 2,0-3,8 2,-8-4,14-4,4 0,3-7,1-2,5-3,0-8,-1-6,4-2,4-12,1 1,0 0,-1-20,-1 4,-7-1,-2-3,-3-1,-5-2,-3-2,-5 0,-7 0,-1-1,0 1,0 2,-13 2,-3 3,-2 2,-4 4,-1 3,-3 9,2-8,2 8,-2 9,0 4,1 1,1 5,1 5,5 0,2 4,5 2,8 0,1 1,-9-2,9-3,9-3,0-5,2-7,3-11,-1 0,1-14</inkml:trace>
  <inkml:trace contextRef="#ctx0" brushRef="#br0" timeOffset="33978.3975">12046 10802,'0'0,"0"0,0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0,50-19,-50 19,0 0,0 0,0 0,0 0,0 0,0 0,8 0,-8 0,0 0,0 0,0 0,0 0,0 0,16-19,-16 19,0 0,0 0,0 0,0 0,24-11,-24 11,0 0,0 0,0 0,23-12,-23 12,0 0,0 0,26-11,-26 11,0 0,26-7,-26 7,25 0,2 0,-1 0,3 0,1 13,-1 0,-1 3,-5 4,-2 7,-11 8,-10 1,0 5,-16-1,0-6,-2-3,3-5,-2-5,2-1,0-6,3-2,3-4,9-8,-10 0,10 0,0 0,0 0,0 0,15 0,-2 0,4 0,4 0,5 0,1 12,0-5,-3 4,-4 0,-3 1,0 3,-1 2,1 4,-6 1,-11 3,1 1,-1 0,-19 0,1 1,-4-1,0-2,-2-1,-3-1,-1 1,-2-3,1 2,-3-6,6-4,3-2,4-10,3 0,-1 0,-2 0,1 1,0-1,1-12,5 12,0-9,12 1,-10-4,10-1,0-4</inkml:trace>
  <inkml:trace contextRef="#ctx0" brushRef="#br0" timeOffset="37769.7766">14977 8140,'0'0,"0"0,0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 32,19-32,0 0,0 0,0 0,0 0,0 0,0 0,0 0,0 0,0 0,0 0,0 0,0 0,0 0,0 0,0 0,0 0,0 0,0 0,0 0,0 0,0 0,0 0,0 0,0 0,0 0,0 0,0 0,0 0,0 0,0 0,0 0,0 0,0 0,0 0,0 0,0 0,0 0,0 0,0 0,0 0,0 0,0 0,0 0,0 0,0 0,0 0,0 0,0 0,0 0,0 0,0 0,0 0,0 0,0 0,0 0,0 0,0 0,0 0,0 0,0 0,9 0,-9 0,0 0,0 0,0 0,0 0,0 0,0 0,0 0,0 0,0 0,0 0,0 0,0 0,0 0,0 0,0 0,0 0,0 0,0 0,0 0,0 0,0 0,0 0,0 0,11 0,-11 0,0 0,0 0,0 0,0 0,0 0,0 0,0 0,0 0,0 0,0 0,17 0,-17 0,0 0,0 0,0 0,0 0,0 0,0 0,0 0,12 0,-12 0,0 0,0 0,0 0,0 0,0 0,0 0,12 10,-12-10,0 0,0 0,0 0,0 0,0 0,15 10,-15-10,0 0,0 0,0 0,0 0,17 11,-17-11,0 0,0 0,0 0,18 13,-18-13,0 0,0 0,26 19,-26-19,0 0,25 19,-25-19,26 22,3 3,-1 2,2 6,3 4,5 4,0 5,4 3,-1 1,2 2,2 4,1 0,0 2,-2 0,0 3,-3-3,1 2,1 0,-2-2,7 2,-5-2,5-2,-5-1,-1 2,0-2,-3 1,-1-2,2 1,-1-1,1-1,-4 1,4-3,-4 0,0-2,-1-2,-1 0,1-1,0 0,1 0,-1-2,0 1,-1-1,-1 0,-1-2,1-1,-1-4,-1 1,-2-4,1-2,-1 0,0 0,-2-4,-2-3,-5-1,1-4,-4-3,-3-4,-3-1,-1-12,-11 13,10-13,-9 0,0 0,0 0,0 0,-9 0,0-10,-1 0,-3 0,-2-1,-2-1,-2-1,-4 0,-2 0,-5 2,-5 2,-2 10,-8 0,-2-1,-2 1,0 0,-2-1,1 17,-2-5,0 5,-5 5,4 4,-2 2,-1 4,5 2,-1 6,3 1,3 3,-1 4,8 0,0 3,3 6,5 0,5 2,3 0,3 2,6-1,12-1,1-2,0 0,15-3,1 0,3-2,5-1,5 1,7-4,5-1,4-1,-1-1,7-3,1 0,3-2,7-4,1 0,2-1,5-5,2 0,1-7,7-2,0-5,3-4,1-4,-3-9,1 11,1-12,-1-8,1-2,-8-3,0-7,-4-2,-5-7,-2-5,-9 1,-3-8,-4-1,-9 0,-2-4,-6 1,-7-6,-5-5,-4-4,-12-4,11 0,-10 3,-1 1,-13 0,1 4,-7 0,1 3,-9-1,0 1,-4 1,1 3,-4 2,-5 4,-2 3,0 0,-4 2,0 3,-2 3,2 2,-1 3,-1 1,0 4,0 1,1 2,-1 5,2 0,0 3,0 7,0 6,-2 0,2 1,-4-1,3 15,1-14</inkml:trace>
  <inkml:trace contextRef="#ctx0" brushRef="#br0" timeOffset="38531.8528">16501 11214,'0'0,"0"0,0 0,0 0,0 0,0 0,0 0,0 0,0 0,0 0,0 0,0 0,0 0,0 0,0 0,0 0,0 0,0 0,0 0,0 0,0 0,0 0,0 0,0 0,0 0,0 0,0 0,0 0,0 0,0 0,0 0,0 0,0 0,0 0,0 0,0 0,0 0,0 0,0 0,0 0,0 0,1 112,-1-112,0 0,0 0,0 0,0 17,0-17,0 0,0 0,-11 18,11-18,0 0,-1 20,1-20,-14 36,14 6,-1 3,0 4,-1 2,1 4,0-4,0 0,0-2,-1-3,11-4,-9-4,-1-8,12-11,-11-19,13-1</inkml:trace>
  <inkml:trace contextRef="#ctx0" brushRef="#br0" timeOffset="39217.9212">16896 11449,'0'0,"0"0,0 0,0 0,0 0,0 0,0 0,0 0,0 0,0 0,0 0,0 0,0 0,0 0,0 0,0 0,0 0,0 0,0 0,0 0,0 0,0 0,0 0,0 0,0 0,0 0,0 0,0 0,-49-61,49 61,0 0,0 0,0 0,0 0,0 0,-18 17,18-17,0 0,0 0,0 0,0 0,-21 20,21-20,0 0,0 0,0 0,-17 23,17-23,0 0,0 0,-23 32,23-32,0 0,-20 39,20-39,-17 42,2 7,4 2,1-1,8 1,1 1,0-7,15-6,0-4,8-8,3-7,3-7,6-16,1 3,1-26,-3-3,-4-8,-2-5,-8-4,0-7,-9 0,-10-2,2 0,-10 7,-5 0,-8 8,-5 5,-2 10,0 6,-1 4,7 3,0 4,4 8,7-9</inkml:trace>
  <inkml:trace contextRef="#ctx0" brushRef="#br0" timeOffset="39985.9982">17282 11448,'0'0,"0"0,0 0,0 0,0 0,0 0,0 0,0 0,0 0,0 0,0 0,0 0,0 0,0 0,0 0,0 0,0 0,0 0,0 0,0 0,0 0,0 0,0 0,0 0,0 0,0 0,0 0,0 0,0 0,0 0,0 0,0 0,0 0,0 0,0 0,0 0,0 0,0 0,0 0,-22-29,22 29,0 0,0 0,0 0,0 0,0 0,-22 19,22-19,0 0,0 0,0 0,0 0,-21 19,21-19,0 0,0 0,0 0,-23 26,23-26,0 0,0 0,-20 29,20-29,0 0,-19 34,1 6,6 0,1 10,10-1,0-1,0 0,14-5,6-4,2-3,7-5,3-5,2-8,4-7,-1-11,-3 0,1-1,-4-9,4-15,-1-2,-5-6,-2-2,-8 0,-1-10,-5 0,-11-2,0 0,1 4,0 0,-14 6,-2 0,-3 5,-4 1,-3 5,-5 4,1 6,-1 6,-2 10,1 1,-2-1,1 13,1-4</inkml:trace>
  <inkml:trace contextRef="#ctx0" brushRef="#br0" timeOffset="43824.382">17249 12503,'0'0,"0"0,0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0,25 23,-25-23,0 0,0 0,0 0,0 0,0 0,0 0,0 0,0 0,0 0,0 0,0 0,0 0,0 0,0 0,0 0,0 0,0 0,0 0,0 0,0 0,0 0,0 0,0 0,0 0,0 10,0-10,0 0,0 0,0 0,0 0,0 0,0 0,0 0,0 0,0 0,0 0,8 0,-8 0,0 0,0 0,0 0,0 0,0 0,0 0,0 0,0 0,0 0,0 12,0-12,0 0,0 0,0 0,0 0,0 0,0 0,0 0,0 0,9 9,-9-9,0 0,0 0,0 0,0 0,0 0,0 0,0 0,0 8,0-8,0 0,0 0,0 0,0 0,0 0,0 0,12 11,-12-11,0 0,0 0,0 0,0 0,0 0,0 10,0-10,0 0,0 0,0 0,0 0,13 14,-13-14,0 0,0 0,0 0,9 15,-9-15,0 0,0 0,10 15,-10-15,0 0,18 20,-18-20,14 22,4 0,2 1,1 4,2-2,-1 4,3 5,0-1,1 3,2 0,1 0,-1 3,2 0,0 0,-1 1,6 0,-2-1,3 0,-2 2,2 0,-3 0,2 2,2-4,-3 3,3-4,-2 1,0-2,3-1,-2 1,-1 0,1-3,-4 3,-3-4,4-1,-4 0,0-4,-1 0,-2-3,-3-3,-3-3,-5-3,-2-3,-2-1,-1-1,-1-11,-10 15,13-16,-12 9,0-8,8 0,-8 0,0 0,0 0,0 0,0 0,0 0,0 0,0 0,0 0,0 0,0 0,0 0,0 0,0 0,0 0,0 0,0 0,0 0,0 0,0 0,0 0,0 0,0 0,0 0,0 0,0 0,0 8,9-8,-9 0,0 9,11-9,-11 0,9 11,-9-11,11 0,-11 12,9-12,-9 0,0 10,0-10,8 0,-8 0,0 0,0 0,0 0,0 0,0 0,0 0,0 0,0 0,0 0,0 0,0 0,0 0,0 0,-15 0,-1-10,-4 2,-3-1,-4 10,2-10,-3 9,-2 0,-1 2,-1-2,-6 0,-1 20,-4-1,-3 5,0 4,0 4,3 2,2 1,0-1,3 1,-1 5,5 4,4 2,4 3,6 0,2-2,3 0,4-1,12 3,-10 2,9 0,10 1,4 0,1 0,3 1,5 1,3 4,5 0,5-2,2 1,5-2,5 2,-1 2,4-5,2-1,4-3,7-3,7-3,1-2,8-3,-1-7,3-6,4-5,1-7,-1-6,0-9,0 1,2 0,2-22,-2 1,-3-4,-4-6,-4-6,-7-6,-3-7,-10-4,-6-4,-6-5,-7 2,-6 0,-4-1,-6 0,-7-2,-5-7,-10-1,-1 0,0 1,-14 4,-2 2,-4 3,-7-1,-3-1,0 5,-7 3,-7 2,-3 4,-4 2,-4 1,-3 3,1 2,-4 5,-1 1,-3 4,1 4,-3 4,-3 2,-1 5,2 5,3 1,1 11,3-12,1 13,-1-1,0 11,1 4,3 4,3 6,4-2,5-1,3-3</inkml:trace>
  <inkml:trace contextRef="#ctx0" brushRef="#br0" timeOffset="44447.4443">18100 14415,'0'0,"0"0,0 0,0 0,0 0,0 0,0 0,0 0,0 0,0 0,0 0,0 0,0 0,0 0,0 0,0 0,0 0,0 0,0 0,0 0,0 0,0 0,0 0,0 0,0 0,0 0,0 0,0 0,0 0,0 0,0 0,0 0,0 0,0 0,0 0,0 0,0 0,0 0,0 0,0 0,0 0,0 0,0 0,0 0,0 0,0 0,0 0,0 0,0 0,0 0,0 0,0 0,0 0,0 0,0 0,0 0,30 72,-30-72,0 0,0 0,11 40,-11-40,0 0,0 46,0-46,0 51,1 6,13 3,-13 3,11 1,-11 4,16-4,-16 0,10-5,-11-5,1-10,9-9,-9-13,-1-13,9-9</inkml:trace>
  <inkml:trace contextRef="#ctx0" brushRef="#br0" timeOffset="44973.4969">18414 14560,'0'0,"0"0,0 0,0 0,0 0,0 0,0 0,0 0,0 0,0 0,0 0,0 0,0 0,0 0,0 0,0 0,0 0,0 0,0 0,0 0,0 0,0 0,0 0,0 0,0 0,0 0,0 0,0 0,0 0,0 0,0 0,0 0,0 0,0 0,0 0,0 0,0 0,0 0,0 0,0 0,0 0,0 0,0 0,0 0,0 0,0 0,0 0,0 0,0 0,0 0,0 0,0 0,0 0,0 0,0 0,0 0,0 0,0 0,0 0,0 0,0 0,15-74,-15 74,0 0,0 0,0 0,0 0,0 0,0 0,0 0,0 17,0-17,0 0,0 0,0 0,0 0,0 0,0 0,-9 23,9-23,0 0,0 0,0 0,0 0,0 0,1 30,-1-30,0 0,0 0,0 0,0 0,0 38,0-38,0 0,0 0,0 0,1 45,-1-45,0 0,0 0,1 49,-1-49,0 0,1 51,-1-51,11 56,-11 0,1 2,0 2,0-3,8 1,-8-6,1-5,9-3,-10-6,-1-10,11-7,-11-6,0-15,9 0</inkml:trace>
  <inkml:trace contextRef="#ctx0" brushRef="#br0" timeOffset="45867.5863">19026 14654,'0'0,"0"0,0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0,-76-11,76 11,0 0,0 0,0 0,0 0,-26 0,26 0,0 0,0 0,0 0,-27 2,27-2,0 0,0 0,-28 0,28 0,0 0,-31 13,31-13,-28 12,1 7,0 3,0 0,1 7,3 5,1 8,2 6,4-1,5 1,11-1,-7-1,8 0,16-2,1-3,7-4,7-4,4-4,4-5,2-5,4-7,2-12,1-2,2 2,-7-14,2-2,-6-5,-2-9,-4-5,-6-6,-8-4,-4-4,-6-2,-10 0,9-3,-10 5,-8 0,-5-1,-1-1,-5 4,-6-1,-1 8,-7 3,0 2,-2 6,-9 4,3 9,-7 5,-2 2</inkml:trace>
  <inkml:trace contextRef="#ctx0" brushRef="#br0" timeOffset="48942.8938">18911 14550,'0'0,"0"0,0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 55,-5-55,0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0,9-1,-9 1,0 0,0 0,0 0,0 0,0 0,0 0,0 0,0 0,0 0,0 0,0 0,0 0,0 0,0 0,0 0,0 0,0 0,0 0,0 0,0 0,0 0,0 0,0 0,0 0,0 0,0 0,0 0,0 0,0 0,0 0,0 0,0 0,0 0,0 0,0 0,0 0,0 0,0 0,0 0,0 0,0 0,0 0,0 0,0 0,0 0,0 0,0 0,0 0,0 0,0 0,0 0,0 0,0 0,0 0,0 0,0 0,0 0,0 0,0 0,0 0,0 0,0 0,0 0,0 0,0 0,0 0,0 0,0 0,0 0,0 0,0 0,0 0,0 0,0 0,0 0,0 0,0-9,0 9,0 0,0 0,0 0,0 0,0 0,0 0,0 0,0 0,0 0,0 0,0 0,0 0,0 0,0 0,0 0,0 0,0 0,0 0,0 0,0 0,0 0,0 0,0 0,0 0,0 0,0 0,0 0,0 0,0 0,0 0,0 0,0 0,0 0,0 0,0 0,0 0,0 0,0 0,0 0,0 0,0 0,0 0,0 0,0 0,0 0,0 0,0 0,0 0,0 0,0 0,0 0,0 0,9-1,-9 1,0 0,0 0,0 0,0 0,0 0,0 0,0 0,0 0,0 0,0 0,0 0,0 0,0 0,0 0,0 0,0 0,0 0,0 0,0 0,0 0,0 0,0 0,-1-8,1 8,0 0,0 0,0 0,0 0,0 0,0 0,0 0,0 0,0 0,0 0,0 0,0 0,0 0,0 0,0 0,0 0,0 0,0 0,0 0,0 0,0 0,0 0,0 0,0 0,0 0,0 0,0 0,0 0,0 0,0 0,0 0,0 0,0 0,0 0,0 0,0 0,0 0,0 0,0 0,0 0,0 0,0 0,0 0,0 0,0 0,0 0,0 0,0 0,0 0,0 0,0 0,0 0,0 0,0 0,0 0,0 0,0 0,0 0,0 0,0 0,0 0,0 0,0 0,0 0,0 0,0 0,0 0,0 0,0 0,0 0,0 0,0 0,0 0,0 0,0 0,0 0,11-9,-11 9,0 0,0 0,0 0,0 0,0 0,0 0,0 0,0 0,0 0,0 0,0 0,0 0,0 0,0 0,0 0,0 0,0 0,0 0,0 0,0 0,0 0,0 0,0 0,0 0,0 0,0 0,0 0,0 0,0 0,0 0,0 0,0 0,0 0,0 0,0 0,0 0,0 0,0 0,0 0,0 0,0 0,0 0,0 0,0 0,0 0,0 0,0 0,0 0,0 0,0 0,0 0,0 0,0 0,0 0,0 0,0 0,0 0,0 0,0 0,0 0,0 0,0 0,0 0,0 0,0 0,0 0,0 0,0 0,0 0,0 0,0 0,0 0,0 0,0 0,0 0,0 0,0-8,0 8,0 0,0 0,0 0,0 0,0 0,0 0,0 0,0 0,0 0,0 0,0 0,0 0,0 0,0 0,0 0,0 0,0 0,0 0,0 0,0 0,0 0,0 0,0 0,0 0,0 0,0 0,0 0,0 0,0 0,0 0,0 0,0 0,0 0,0 0,0 0,0 0,0 0,0 0,0 0,0 0,0 0,0 0,0 0,0 0,0 0,0 0,11 0,-11 0,0 0,0 0,0 0,0 0,0 0,0 0,0 0,0 0,0 0,0 0,0 0,0 0,0 0,0 0,0 0,0 0,0 0,0 0,0 0,0 0,0 0,0 0,0 0,0 0,0 0,0 0,0 0,0 0,0 0,0 0,0 0,0 0,0 0,0 0,0 0,0 0,0 0,0 0,0 0,0 0,0 0,0 0,0 0,0 0,0 0,0 0,0 0,0 0,0 0,0 0,0 0,0 0,0 0,0 0,0 0,0 0,0 0,0 0,0 0,0 0,0 0,0 0,0 0,0 0,0 0,0 0,0 0,0 0,0 0,0 0,0 0,0 0,0 0,0 0,0-13,0 13,0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0,0-8,0 8,0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0,-1-12,1 12,0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0,-13 0,13 0,0 0,0 0,0 0,0 0,0 0,0 0,0 0,0 0,0 0,0 0,0 0,0 0,0 0,0 0,0 0,0 0,0 0,0 0,0 0,0 0,0 0,0 0,0 0,0 0,0 0,0 0,-8-8,8 8,0 0,0 0,0 0,0 0,0 0,0 0,0 0,0 0,0 0,0 0,0 0,0 0,0 0,0 0,0 0,0 0,0 0,0 0,-11 1,11-1,0 0,0 0,0 0,0 0,0 0,0 0,0 0,0 0,0 0,0 0,0 0,0 0,0 0,0 0,0 0,0 0,0 0,0 0,0 0,0 0,0 0,0 0,0 0,0 0,-10 0,10 0,0 0,0 0,0 0,0 0,0 0,0 0,0 0,0 0,0 0,0 0,0 0,0 0,0 0,0 0,0 0,0 0,0 0,0 0,0 0,0 0,0 0,0 0,0 0,-10 0,10 0,0 0,0 0,0 0,0 0,0 0,0 0,0 0,0 0,0 0,0 0,0 0,0 0,0 0,0 0,0 0,0 0,0 0,0 0,0 0,0 0,0 0,0 0,-9 0,9 0,0 0,0 0,0 0,0 0,0 0,0 0,0 0,0 0,0 0,0 0,0 0,0 0,0 0,0 0,0 0,0 0,0 0,0 0,0 0,0 0,0 0,0 0,0 0,0 0,0 0,0 0,0 0,0 0,0 0,0 0,0 0,0 0,0 0,0 0,0 0,0 0,0 0,0 0,0 0,0 0,0 0,0 0,0 0,-13 0,13 0,0 0,0 0,0 0,0 0,0 0,0 0,0 0,0 0,0 0,0 0,0 0,0 0,0 0,0 0,0 0,0 0,0 0,0 0,0 0,0 0,0 0,0 0,0 0,0 0,0 0,0 0,0 0,0 0,-14 0,14 0,0 0,0 0,0 0,0 0,0 0,0 0,0 0,0 0,0 0,0 0,0 0,0 0,0 0,0 0,0 0,0 0,0 0,-9 0,9 0,0 0,0 0,0 0,0 0,0 0,0 0,0 0,0 0,0 0,0 0,0 0,0 0,0 0,0 0,0 0,0 0,-8 10,8-10,0 0,0 0,0 0,0 0,0 0,0 0,0 0,0 0,0 0,0 0,0 0,0 0,0 0,0 0,0 0,-11 1,11-1,0 0,0 0,0 0,0 0,0 0,0 0,0 0,0 0,0 0,0 0,0 0,0 0,0 0,0 0,-8 0,8 0,0 0,0 0,-8 0,8 0,0 0,0 0,0 0,0 0,0 0,0 0,0 0,0 0,0 0,0 0,0 0,0 0,-8 8,8-8,0 0,0 0,0 0,0 0,0 0,0 0,0 0,0 0,0 0,0 0,0 0,-9 0,9 0,0 0,0 0,0 0,0 0,0 0,0 0,0 0,0 0,0 0,0 0,-9 2,9-2,0 0,0 0,0 0,0 0,0 0,0 0,0 0,0 0,0 0,-9 11,9-11,0 0,0 0,0 0,0 0,0 0,0 0,0 0,0 0,-8 0,8 0,0 0,0 0,0 0,0 0,0 0,0 0,0 0,-11 12,11-12,-11 9,11-9,0 0,0 0,0 0,0 0,0 0,-11 10,11-10,0 0,0 0,0 0,0 0,-9 0,9 0,0 0,0 0,0 0,-9 17,9-17,0 0,0 0,0 7,0-7,0 0,-13 0,13 0,0 17,-12-17,12 0,0 0,0 13,0-13,-9 0,9 13,-14-6,14-7,-11 15,11-15,-8 0,8 0,0 0,0 0,0 0,0 0,0 0,0 0,0 0,0 0,0 0,0-13,0 13,-1-13,1 13,0-14,0 14,0-11,10 11,-10-14,11 14,-2-11,-9 11,12-10,-12 10,0 0,0 0,7-8,-7 8,0 0,10 0,-10-10,10 10,-10-9,13 9,-13-9,12 9,-12 0,0 0,9-8,-9 8,8-1,0-10,0 11,0 0,0-12,-8 12,0 0,10 0,-10 0,12 0,-3 9,2-9</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14T18:10:08.532"/>
    </inkml:context>
    <inkml:brush xml:id="br0">
      <inkml:brushProperty name="width" value="0.05292" units="cm"/>
      <inkml:brushProperty name="height" value="0.05292" units="cm"/>
      <inkml:brushProperty name="color" value="#FF0000"/>
    </inkml:brush>
  </inkml:definitions>
  <inkml:trace contextRef="#ctx0" brushRef="#br0">7737 14071,'0'0,"0"0,0 0,0 0,0 0,0 0,0 0,0 0,0 0,0 0,0 0,0 0,0 0,0 0,0 0,0 0,0 0,0 0,0 0,0 0,0 0,0 0,0 0,0 0,0 0,0 0,0 0,0 0,0 0,0 0,0 0,0 0,0 0,0 0,0 0,0 0,0 0,0 0,0 0,0 0,0 0,0 0,0 0,0 0,0 0,0 0,0 0,0 0,0 0,0 0,0 0,0 0,0 0,0 0,0 0,0 0,0 0,0 0,0 0,0 0,0 0,0 0,0 0,0 0,0 0,0 0,0 0,0 0,0 0,0 0,0 0,0 0,0 0,0 0,0 0,0 0,0 0,0 0,0 0,0 0,0 0,0 0,0 0,0 0,0 0,0 0,0 0,0 0,-4-46,4 46,0 0,0 0,0 0,0 0,0 0,0 0,0 0,0 0,0 0,0 0,0 0,0 0,0 0,0 0,0 0,0 0,0 0,0 0,0 0,0 0,0 0,0 0,0 0,0 0,0 0,0 0,0 0,0 0,0 0,0 0,0 0,0 0,0 0,0 0,0 0,0 0,0 0,0 0,0 0,0 0,0 0,0 0,0 0,0 0,0 0,0 0,0 0,0 0,0 0,0 0,0 0,0 0,0 11,0-11,0 0,0 0,0 0,0 0,0 0,0 0,0 0,0 0,0 0,0 0,0 0,0 0,0 0,0 0,0 0,1 15,-1-15,0 0,0 0,0 0,0 0,0 0,0 13,0-13,0 0,0 0,0 0,0 0,-14 18,14-18,0 0,0 0,0 0,-15 25,15-25,0 0,0 0,-20 32,20-32,0 0,-31 40,31-40,-37 42,-6 6,-8 5,-1 4,-4 3,-1 3,3 7,-3 6,2 8,-1 4,0 4,3-3,4-4,3-3,10-6,2-10,8-10,7-7,5-14,5-8,10-10,-12-7,11-10,0 0,0 0,0 0,0 0,0 0,0 0,0 0,0 0,0 0,0 0,0 0,0 0,0 0,0 0,0 0,0 0,0 0,0-11,0 11,-1-20,1 2,-10-7,-8-7,-5-5,-8-3,-9 1,-1 2,-7 1,-4 4,-8 2,-3-1,-8 3,-11 8,-7 3,-5 9,-2 9,3-2,1 1,4 27,2 4,1 12,4 10,6 9,9 10,8 6,17 15,14 9,15 5,16 11,14 2,12-1,18 4,15-5,24-5,21-4,18-13,13-12,6-14,0-15,6-12,-4-14,-1-22,-8-20,-10-16,-15-22,-19-16,-18-18,-21-12,-18-9,-14-6,-12 0,-15-5,-14-1,-12 4,-13 0,-13 8,-12 7,-14 7,-10 18,-8 17,-4 16</inkml:trace>
  <inkml:trace contextRef="#ctx0" brushRef="#br0" timeOffset="538.0538">5574 15133,'0'0,"0"0,0 0,0 0,0 0,0 0,0 0,0 0,0 0,0 0,29 109,-29-109,0 0,4 50,-4-50,5 144,-4-114,0-2,0-2,2 32,-1 0,0-1,13-2,-14-4,13-3,-13-8,10-4,-10-9,0-11,15-16,-6-15,5-16,7-13,2-12</inkml:trace>
  <inkml:trace contextRef="#ctx0" brushRef="#br0" timeOffset="1490.1489">6330 15311,'0'0,"0"0,0 0,0 0,0 0,0 0,0 0,0 0,0 0,0 0,0 0,-13 0,13 0,0 0,0 0,0 0,0 0,0 0,0 0,0 0,-13-12,13 12,0 0,0 0,0 0,0 0,0 0,0 0,-18 1,18-1,0 0,0 0,0 0,0 0,0 0,-17-13,17 13,0 0,0 0,0 0,0 0,-20 0,20 0,0 0,0 0,0 0,-22-15,22 15,0 0,0 0,-28 0,28 0,0 0,-25-9,25 9,-29 0,0 12,2 2,0 4,-1-1,7 1,0-2,2-2,4 0,2-1,4-5,9-8,-9 8,9-8,0 0,0 0,0 0,0 0,0 10,-9-10,10 15,-13-3,13-1,-13 1,12-3,1 2,-11-11,10 11,0-11,0 0,0 0,9 0,3 9,9-10,7 2,7 11,5-13,2 13,6-12,-1 16,4-1,1 2,5 13,2 1,-1 6,-4 2,-8-1,-6 3,-10-2,-6 1,-8-3,-16-1,1-2,0 1,-13-1,-6-2,-12-3,-7-6,-4-4,-5-3,-1-4,0 0,3-12,0 12,6-12,0-14,5-4,7-6,8-1,17 1</inkml:trace>
  <inkml:trace contextRef="#ctx0" brushRef="#br0" timeOffset="14795.4794">5499 11149,'0'0,"0"0,0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0,-45 72,45-72,0 0,0 0,0 0,0 0,0 0,0 0,0 0,0 0,0 0,0 0,0 0,0 0,0 0,0 0,0 0,0 0,0 0,0 0,0 0,0 0,0 0,0 0,0 0,0 0,0 0,0 0,0 0,0 0,0 0,0 0,0 0,0 0,0 0,0 0,0 0,0 0,0 0,0 0,0 0,0 0,0 0,0 0,0 0,0 0,0 0,0 0,0 0,0 0,0 0,0 0,0 0,0 0,0 0,0 0,0 0,0 0,0 0,0 0,0 0,0 0,0 0,0 0,0 0,0 0,0 0,0 0,0 0,0 0,-1 11,1-11,0 0,0 0,0 0,0 14,0-14,0 0,0 0,-19 18,19-18,0 0,-25 23,25-23,-34 29,-10 6,-6 8,-9 5,-7 4,-6 7,-4 5,-6 4,-3 5,-3 5,-4 8,-2 6,-2 5,1 3,1-1,6-4,6-4,9-5,9-9,16-8,9-15,7-14,10-11,7-11,3-4,12-6,-9-8,9 0,0 0,0 0,0 0,0 0,0 0,0 0,10-19,-9-3,11-9,-11-3,-9 0,-8 2,-7 6,-11-1,-12 4,-12-1,-9 3,-12 3,-8 6,-14 2,-10 12,-7-2,-8 27,0 5,-4 11,1 9,10 9,10 10,15 3,19 3,21 8,25 1,28 1,12 6,23-2,23 4,18-3,19-5,22-8,17-12,20-8,11-17,2-11,1-13,-10-9,-9-12,-6 2,-10-19,-8-11,-11-13,-19-19,-13-16,-18-8,-19-8,-17-5,-24-1,-15-1,-23 3,-24 7,-20 5,-16 8,-14 9,-8 11,-1 13,5 8,11 14</inkml:trace>
  <inkml:trace contextRef="#ctx0" brushRef="#br0" timeOffset="15734.5733">3418 12889,'0'0,"0"0,0 0,0 0,0 0,0 0,0 0,0 0,0 0,0 0,0 0,0 0,0 0,0 0,0 0,0 0,0 0,0 0,0 0,0 0,0 0,0 0,0 0,0 0,0 0,0 0,0 0,0 0,0 0,0 0,0 0,0 0,0 0,0 0,0 0,0 0,0 0,0 0,0 0,0 0,0 0,0 0,0 0,0 0,0 0,0 0,0 0,0 0,0 0,0 0,0 0,0 0,0 0,0 0,0 0,0 0,0 0,0 0,0 0,0 0,0 0,0 0,0 0,0 0,0 0,0 0,0 0,0 0,0 0,0 0,0 0,0 0,-44 90,44-90,0 0,-14 63,14-63,-1 76,-17 4,5 4,12 0,-11-5,10-3,-8-15,9-9,0-15,1-13,0-10,0-14,13 0,-4-22,3-9,0-12,0-9,-2-7,-9 0,0-2,0 1,0 0,-21 5,2-4,-3 2,-2 1,1 1,0 8,-4 5,-3 8,-3 4,-7 7,-1 8,-3 8,-3 7,3 0,-2 12,4 2,6 7,3 4,8 4,6 7,8 1,9 5,15 4,11-1,12-2,10 0,9-4,3-7,2-3,1-8,-5-8,-2-14,-9 11,-7-10,-5-15,-11 3,-8-5</inkml:trace>
  <inkml:trace contextRef="#ctx0" brushRef="#br0" timeOffset="27673.7671">12337 12017,'0'0,"0"0,0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0,43-11,-43 11,0 0,0 0,0 0,0 0,0 0,0 0,0 0,0 0,0 0,0 0,0 0,0 0,0 0,0 0,0 0,0 0,0 0,0 0,0 0,0 0,0 0,0 0,0 0,0 0,0 0,0 0,0 0,0 0,0 0,0 0,0 0,0 0,0 0,0 0,0 0,0 0,0 0,0 0,0 0,0 0,0 0,0 0,0 0,0 0,0 0,0 0,0 0,0 0,0 0,0 0,0 0,0 0,0 0,0 0,0 0,0 0,0 0,0 0,0 0,0 0,0 0,0 0,0 0,0 0,0 0,0 0,0 0,0 0,0 0,0-13,0 13,0 0,0 0,0 0,0 0,0 0,0 0,0 0,0 0,0 0,0 0,0 0,0 0,0 0,0 0,0 0,0 0,0 0,0 0,0-8,0 8,0 0,0 0,0 0,0 0,0 0,0 0,0 0,0 0,0 0,0 0,0 0,0 0,0 0,0 0,0 0,0 0,0 0,10 1,-10-1,0 0,0 0,0 0,0 0,0 0,0 0,0 0,0 0,0 0,0 0,0 0,0 0,0 0,0-15,0 15,0 0,0 0,0 0,0 0,0 0,0 0,0 0,0 0,0 0,0 0,0 0,0 0,0 0,0 0,0 0,0 0,0 0,0 0,0 0,0 0,0 0,0 0,0 0,0 0,0 0,0 0,0 0,0 0,0 0,0 0,0 0,0 0,0 0,0 0,0 0,0 0,0 0,0 0,0 0,0 0,0 0,0 0,0 0,0 0,0 0,0 0,0-7,0 7,0 0,0 0,0 0,0 0,0 0,0 0,0 0,0 0,0 0,0 0,0 0,0 0,0 0,0 0,0 0,0 0,0 0,0 0,0 0,0 0,0 0,0 0,0 0,0 0,0 0,0 0,0 0,0 0,0 0,0 0,0 0,0 0,0 0,0 0,0 0,0 0,0 0,0 0,0 0,0 0,0 0,0 0,0 0,0 0,0 0,0 0,0 0,9-2,-9 2,0 0,0 0,0 0,0 0,0 0,0 0,0 0,0 0,0 0,0 0,0 0,0 0,0 0,0 0,0 0,0 0,0 0,0 9,0-9,0 0,0 0,0 0,0 0,0 0,0 0,0 0,0 0,0 0,0 0,0 0,0 0,0 0,15 19,-15-19,0 0,0 0,0 0,0 0,12 15,-12-15,0 0,0 0,0 0,15 20,-15-20,0 0,0 0,22 24,-22-24,0 0,27 29,-27-29,33 37,2 3,6 6,3 5,7 8,3 8,10 8,8 4,5 4,6 5,6 0,3 4,3-2,-1 5,-1-4,-3 1,-6-5,-1-3,-7-3,-6-8,-10-9,-10-10,-9-13,-9-10,-11-8,-5-6,-7-7,-9-10,0 9,9-9,-9 0,0 0,0 0,0 0,0 0,0 0,0 0,0 0,0 0,0 0,0 0,0 0,0 0,0 0,0 0,0 0,0 0,0 0,0 0,0 0,0 0,0 0,0 0,0 0,0 0,-15 0,7 0,8 0</inkml:trace>
  <inkml:trace contextRef="#ctx0" brushRef="#br0" timeOffset="28547.8545">14129 13847,'0'0,"0"0,0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0,-11-15,11 15,0 0,0 0,0 0,0 0,0 0,-13-10,13 10,0 0,0 0,0 0,0 0,-19-15,19 15,0 0,0 0,0 0,-25-12,25 12,0 0,0 0,-35 0,35 0,0 0,-42 0,42 0,-55 1,-4 24,-1 2,1 5,3 6,0 3,1 7,-1 3,1 5,1 6,4 9,8 11,11 8,12 9,22 8,-3 4,28 1,12-2,11-2,19-1,16-5,18-5,12-8,13-6,10-11,2-9,3-13,0-14,-8-13,-6-9,-8-16,-12 1,-11 0,-7-27,-8-10,-7-20,-1-22,-9-16,-9-15,-10-8,-14-2,-13-1,-10 1,-14 3,-10 5,-15 0,-9 3,-14 1,-12 2,-12 10,-13 4,-11 8,-12 9,-7 11,-8 10,-3 15,-3 14,0 13,7 14,6 24,10 9,16 13,21 3,28 0</inkml:trace>
  <inkml:trace contextRef="#ctx0" brushRef="#br0" timeOffset="29499.9497">13825 14068,'0'0,"0"0,0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0,111 45,-111-45,0 0,0 0,26 8,-26-8,0 0,32 9,-32-9,39 9,4-9,6 12,0-12,7 7,0-7,-1 10,0-12,-9 13,-3-11,-7 10,-8-11,-8 1,-5 9,-15-9,0 14,0-2,-9 4,-7 2,-5 1,-5 1,-7 4,-3 3,-1 3,0 2,2 2,3 6,4 5,4 4,3 1,9 0,0-5,13 0,-9-2,9-6,-1-1,-11-6,11-7,0-7,1-8,-1-8,-1-11,1-10,1-12,14-10,6-6</inkml:trace>
  <inkml:trace contextRef="#ctx0" brushRef="#br0" timeOffset="30141.0138">14642 14316,'0'0,"0"0,0 0,0 0,0 0,0 0,0 0,0 0,0 0,0 0,0 0,0 0,0 0,0 0,0 0,0 0,0 0,0 0,51 2,-51-2,0 0,0 0,0 0,0 0,0 0,11 0,-11 0,0 0,0 0,0 0,0 0,12 0,-12 0,0 0,0 0,0 0,22-15,-22 15,0 0,0 0,28 0,-28 0,0 0,32-12,-32 12,34 0,2 0,-2-1,-2 0,-3 20,-3-5,-3 7,-4 4,-1 4,-9 5,-8 4,-1 2,-9 3,-11 3,-10 1,-10 2,-6-1,-2-1,-2-3,2-4,3-5,10-7,11-9,11-8,14 0,-1 1,29 8,6 7,13 2,9-1,6-1,2-3,-6 0,-6 0,-8 0,-12-2,-11-5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14T18:11:12.772"/>
    </inkml:context>
    <inkml:brush xml:id="br0">
      <inkml:brushProperty name="width" value="0.05292" units="cm"/>
      <inkml:brushProperty name="height" value="0.05292" units="cm"/>
      <inkml:brushProperty name="color" value="#FF0000"/>
    </inkml:brush>
  </inkml:definitions>
  <inkml:trace contextRef="#ctx0" brushRef="#br0">8100 6372,'0'0,"0"0,0 0,0 0,0 0,0 0,0 0,0 0,0 0,0 0,0 0,0 0,0 0,0 0,0 0,0 0,0 0,0 0,0 0,0 0,0 0,0 0,0 0,0 0,0 0,0 0,0 0,0 0,0 0,0 0,0 0,0 0,0 0,0 0,0 0,0 0,-192-45,143 54,-11 11,-2 10,2 9,2 6,3 8,4 7,9 6,3 7,8 2,11 4,6 5,12 3,16 6,11 0,10 1,11-1,12-5,7-3,15-4,10-11,14-11,18-10,8-16,12-14,-5-19,-1-1,-9-7,-8-13,0-10,-4-12,-5-12,-11-16,-11-7,-20-7,-20-1,-17-3,-18-1,-11 0,-19-3,-6 2,-14-2,-7-1,-14 2,-14 2,-13 9,-13 7,-4 11,-5 9,2 13,1 11,-6 11,7 13,0 6,4 0</inkml:trace>
  <inkml:trace contextRef="#ctx0" brushRef="#br0" timeOffset="1292.1289">8118 6727,'0'0,"0"0,0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 38,-21-38,0 0,0 0,12 50,-12-50,0 0,13 61,-13-61,7 65,-9-2,13-4,-13-7,2-5,-12-11,12-13,-1-11,1-12,0 0,1-13,-1-13,1-15,0-10,0 1,-1 7,12 8,-12 7,0 0,14 1,-6 0,2-2,0 1,0 1,3 0,1 0,1 3,-3 3,6-1,5 1,3 3,7 1,2 5,-2 12,4 0,-2 0,1-1,0 13,-2-1,-6 1,-7 5,-8 4,-13 1,10 0,-20 0,-11 2,-8 2,-10 1,-8 0,-3-2,-4 1,-1-1,1-3,9-1,8-3,13-7,11-11,13 0,0 0,13 0,5 0,9-16,9 7,9 9,6-13,7 13,1 0,0 14,-7 0,-9 3,-7 4,-12 3,-5 1,-11 0,-9-2,-8 0,-7-1,-9 1,-11 0,-11-2,-8 2,-4-4,-1-3,1-2,2-5,6-7,3-2,10 1</inkml:trace>
  <inkml:trace contextRef="#ctx0" brushRef="#br0" timeOffset="221242.122">9011 7893,'0'0,"0"0,0 0,0 0,0 0,0 0,0 0,0 0,0 0,0 0,0 0,0 0,0 0,0 0,0 0,0 0,0 0,0 0,0 0,0 0,3 11,-3-11,0 0,0 0,0 0,0 0,0 0,0 0,0 0,0 0,0 0,0 0,0 0,0 0,0 0,0 0,0 0,2 4,-2-4,0 0,0 0,0 0,0 0,0 0,0 0,0 0,0 0,0 0,0 0,0 0,0 0,0 0,0 0,0 0,0 0,0 0,0 0,0 0,0 0,0 0,0 0,0 0,0 0,0 0,0 0,0 0,0 0,0 0,0 0,0 0,0 0,0 0,0 0,0 0,0 0,0 0,0 0,0 0,0 0,0 0,0 0,0 0,0 0,0 0,0 0,0 0,0 0,0 0,0 0,0 0,0 0,0 0,0 0,0 0,0 0,0 0,0 0,0 0,0 0,0 0,0 0,0 0,0 0,0 0,0 0,0 0,0 0,0 0,0 0,0 0,0 0,0 0,0 0,0 0,0 0,0 0,0 0,0 0,0 0,0 0,0 0,0 0,8 0,-8 0,0 0,0 0,0 0,0 0,0 0,0 0,0 0,0 9,0-9,0 0,0 0,0 0,0 0,0 0,0 0,16 0,-16 0,0 0,0 0,0 0,0 0,0 0,10 10,-10-10,0 0,0 0,0 0,0 0,14 12,-14-12,0 0,0 0,0 0,24 17,-24-17,0 0,0 0,28 21,-28-21,0 0,29 26,-29-26,36 32,-2 3,8 12,1 6,-4 2,5 9,2 5,6 6,8 8,9 8,6 5,1 4,6 4,-4-1,-5-9,1-2,0-1,1-6,0 1,1-2,-11-13,-6 1,-10-15,-11-13,-12-12,-7-11,-10-8,-9-13,0 0,0 8,0-8,0 0,0 0,0 0,0 0,0 0,0 0,0 0,0 0,0 0,0 0,0 0,0 0,0 0,0 0,0 0,0 0,0 0,0 0,9 0,-9 0,0 0,0 0,0 0,0 0,0 0,0 0,0 0,0 0,0 0,-20-8,-13 8,-18 0,-23 13,-9 27,1 18,10 12,24 11,22 5,24 3,35 3,29 2,18-11,41-11,46-9,14-25,17-11,8-19,-25-8,9-31,0-19,-28-32,-21-23,-45-22,-42-4,-54-10,-21-3,-33 18,-37-5,-28 18,-26 15,-42 14,-31 37,4 34,-14 36,33 27,51 22,35 30,51 0</inkml:trace>
  <inkml:trace contextRef="#ctx0" brushRef="#br0" timeOffset="222253.2231">10812 9796,'0'19,"15"16,-15-35,28 148,-8-93,-11-15,2-1,11 41,-3-18,0 0,-5-20,-3-15,-11-13,0-14,-9-27,-5-19,-7-34,-2-21,13-11,11 1,0 18,35 5,4 19,18 8,6 14,-4 24,-7 23,-12 22,-18 19,-24 9,1 15,-36 6,-4-5,-10-3,5-20,10-18,9-9,17-16,9 9,26-9,23 19,16 2,22 15,-2 3,-13 4,-3 3,-16 0,-3 3,-7 1</inkml:trace>
  <inkml:trace contextRef="#ctx0" brushRef="#br0" timeOffset="232816.2793">10230 10629,'1'-8,"8"8,-9 0,0 0,0 0,0 0,0 0,0 0,0 0,0 0,0 0,0 0,0 0,1-11,-1 11,0 0,0 0,0 0,0 0,0 0,0 0,0 0,0 0,0 0,12-9,-12 9,0 0,0 0,0 0,0 0,0 0,0 0,0 0,0 0,8-4,-8 4,0 0,0 0,0 0,0 0,0 0,0 0,0 0,21-5,-21 5,0 0,0 0,0 0,0 0,0 0,0 0,0 0,0 0,0 0,0 0,0 0,0 0,0 0,10 0,-10 0,0 0,0 0,0 0,0 0,0 0,0 0,0 0,0 0,10 11,-10-11,0 0,0 0,0 0,0 0,0 15,0-15,0 0,0 0,0 0,-13 28,13-28,0 0,0 0,-26 45,26-45,0 0,-36 76,36-76,-46 87,-13 24,-3 11,-11 6,-1 15,8-13,6-7,17-32,16-29,8-21,11-16,7-8,1-17,0 9,0-9,14-30,5-2,4-19,-6-13,-16 3,0 5,-31 13,-15 7,-26 8,-16 3,-36 10,-10 15,2 15,-25 19,14 13,-10 25,-4 21,24 25,23 32,43 9,55 11,46-6,54-3,34-11,48-11,24-19,23-31,9-25,2-45,-10-18,-34-46,-26-26,-45-23,-27-33,-36-36,-50-31,-34-6,-55 3,-46 25,-30 44,-28 26,11 35</inkml:trace>
  <inkml:trace contextRef="#ctx0" brushRef="#br0" timeOffset="233380.3357">8807 11661,'0'0,"0"8,0-8,0 0,0 0,0 0,6 75,-6-75,0 0,0 0,-1 35,1-35,0 0,-12 41,12-41,-1 47,-15 45,4 2,11-9,-9-14,19-18,18-11,24-7,28-3,19 3,17 5,-10-3,-8-1,-16-4,-20-16</inkml:trace>
  <inkml:trace contextRef="#ctx0" brushRef="#br0" timeOffset="245546.5522">9664 13025,'9'0,"-9"0,0 0,0 0,0 0,0 0,0 0,0 0,0 0,17 14,-17-14,0 0,0 0,0 0,0 0,0 0,38 25,-38-25,0 0,0 0,0 0,0 0,12 1,-12-1,0 0,0 0,0 0,13 13,-13-13,0 0,0 0,13 0,-13 0,0 0,35 26,-35-26,40 24,12 9,2 7,1-1,3 6,-1-1,24 18,14 13,14 9,12 6,-9-6,4 2,-7-6,-12-10,-9-5,-16-10,-5-2,-5-3,-2-3,-6-4,-8-7,-6-8,-8-6,-6-3,-7-4,-2-1,-2-5,-2 2,-4-11,-9 13,8-13,-8 0,0 0,0 0,0 0,0 0,0 0,0 0,-19-13,-3-2,-11-9,-9-3,-11-3,-7 1,-10 4,-23 11,-13 13,-11 2,-7 28,12 8,2 17,13 11,23 12,25 13,31 8,30 10,44 21,31 0,31-7,29-11,10-36,14-24,5-26,-6-25,-10-12,-18-23,-22-15,-22-25,-29-15,-30-24,-31-10,-32-6,-30-3,-29 4,-22 12,-16 14,-5 22,2 22,6 19,14 20,19 21</inkml:trace>
  <inkml:trace contextRef="#ctx0" brushRef="#br0" timeOffset="246675.6651">10913 14423,'0'0,"0"0,0 0,0 0,0 0,0 0,0 0,0 0,0 0,0 0,0 0,0 0,0 0,0 0,0 0,0 0,0 0,0 0,0 0,0 0,0 0,0 0,0 0,0 0,0 0,0 0,0 0,0 0,0 0,0 0,0 0,0 0,0 0,0 0,0 0,0 0,0 0,0 0,0 0,0 0,0 0,0 0,0 0,0 0,0 0,0 0,0 0,0 0,0 0,0 0,0 0,0 0,-4 121,4-121,0 0,0 0,0 0,0 11,0-11,0 0,0 0,1 15,-1-15,0 0,0 16,15 17,-5 4,-10-37,16 44,1 4,0 4,0 6,2 2,-4 2,-3-6,-3-16,-8-16,8-15,-9-9,0 0,10-16,-11-2,1-10,-13-9,3-11,2-5,7-5,0 2,-9 8,10 8,-1 12,0 8,11 8,-10 2,14 2,-2 8,3 0,10 13,5 24,1 12,1 9,-6-13,-5-11,1-16,1-18,0 0,-2-10,1-12,-1-14,0-7,3-2,3-1,0 6,1 10,-3 6,-6 8,-3 8,-6 8,-10 0,9 0,-9 20,1 7,9 11,-9 11,0 5,1 10,7 4,-8 0,1 6,13-1,-5-5,2-7,2-13,-14-18</inkml:trace>
  <inkml:trace contextRef="#ctx0" brushRef="#br0" timeOffset="256702.6677">4667 11021,'0'0,"0"0,0 0,0 0,0 0,0 0,0 0,0 0,0 0,0 0,0 0,0 0,0 0,0 0,0 0,0 0,0 0,0 0,0 0,0 0,0 0,0 0,0 0,-137-100,137 100,0 0,-12 0,12 0,-24-9,-3 23,-3 20,-1 28,2 17,9 16,15 7,3-6,30-7,11-13,16-20,17-15,10-19,12-24,1-8,3-20,-9-12,-7-11,-17-12,-13-10,-23-8,-26-3,-13 1,-26 6,-20 15,-10 11,-7 16,1 14,-9 13,0 20,0 15,-4 23,11 21,5 19,12 13,14 9,20-6,19-7,18-11,18-12,19-7,12-13,4-13,0-14</inkml:trace>
  <inkml:trace contextRef="#ctx0" brushRef="#br0" timeOffset="258336.8311">11806 10613,'0'0,"0"0,0 0,0 0,0 0,0 0,0 0,0 0,0 0,0 0,0 0,0 0,0 0,0 0,0 0,0 0,0 0,0 0,0 0,0 0,0 0,0 0,0 0,0 0,0 0,0 0,0 0,0 0,0 0,0 0,0 0,2 104,-2-104,0 0,0 0,0 0,22 21,-22-21,0 0,0 0,26 23,-26-23,0 0,29 25,-29-25,59 51,12 11,11 7,12 9,7 6,6 10,-1 4,0 6,6 5,-1 0,8 4,2-1,-4-2,1-7,1 2,-11-10,-13-10,-16-9,-24-21,-14-6,-7-11,-11-7,-8-12,-15-7,9-12,-9 0,0 0,0 0,0 0,0 0,0 0,0 0,-8-8,8-2,-17-3,6-3,-5-6,0-3,-6-5,-6 0,-10 1,-11 1,-27 4,-16 10,-12 17,-9-3,12 2,7 16,7 5,10 6,16 8,11 10,16 12,16 10,18 13,35 10,20 0,29 3,21-7,18-3,12-8,12-9,6-10,5-14,2-14,-1-23,-4-20,-11-20,-5-28,-24-19,-27-11,-25-13,-32-3,-29-2,0-7,-43-2,-15 2,-26 8,-25 7,-23 17,-19 20,-6 19,-22 25,11 22,16 14,19 15</inkml:trace>
  <inkml:trace contextRef="#ctx0" brushRef="#br0" timeOffset="258787.8762">13930 12490,'0'0,"0"0,0 0,0 0,0 0,0 0,0 0,0 0,0 0,0 0,22 102,-22-102,0 0,6 49,-6-49,-11 144,10-101,1 2,0-2,14 46,-1-4,1-10,1-15,-5-21,-10-20,8-19,-8-26,-14-13</inkml:trace>
  <inkml:trace contextRef="#ctx0" brushRef="#br0" timeOffset="259052.9027">13607 12707,'0'0,"-84"-91,84 91,0 0,0 0,0 0,19-11,-19 11,0 0,0 0,39-20,-39 20,0 0,61-23,-61 23,80-23,17 1,12 5,9 2,1 14,-7 0,-12 0,-18 16</inkml:trace>
  <inkml:trace contextRef="#ctx0" brushRef="#br0" timeOffset="266572.6546">8352 12800,'0'0,"0"0,0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0,35 2,-35-2,0 0,0 0,0 0,0 0,0 0,0 0,0 0,0 0,0 0,0 0,0 0,0 0,0 0,0 0,0 0,0 0,0 0,0 0,0 0,0 0,0 0,0 0,0 0,0 0,0 0,0 0,0 0,0 0,0 0,0 0,0 0,0 0,0 16,0-16,0 0,0 0,0 0,0 0,-11 21,11-21,0 0,0 0,0 0,-14 33,14-33,0 0,0 0,-22 45,22-45,0 0,-32 56,32-56,-39 67,-9 8</inkml:trace>
  <inkml:trace contextRef="#ctx0" brushRef="#br0" timeOffset="267425.7399">6151 14891,'25'70,"9"-2,-34-68,35 59,38 61,18-20,14-21,10-19,9-20,-3-14,-4-12,-7-15,-9 1,-5-26,-1-20,-11-18,-14-18,-19-11,-26 1,-17-1,-9 4,-12 7</inkml:trace>
  <inkml:trace contextRef="#ctx0" brushRef="#br0" timeOffset="268528.8502">7472 14473,'0'0,"0"0,0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 98,6-98,0 0,0 0,0 0,0 0,0 0,0 0,0 0,0 0,0 0,0 0,0 0,0 0,0 0,0 0,0 0,0 0,0 0,0 0,0 0,0 0,0 0,0 0,0 13,0-13,0 0,0 0,0 0,0 0,0 0,0 0,0 0,0 0,0 0,0 0,0 0,0 0,0 0,0 0,0 0,0 0,0 0,0 0,0 0,0 0,0 0,1 13,-1-13,0 0,0 0,0 0,0 0,0 0,0 0,0 0,0 0,0 0,0 0,0 0,0 0,0 0,0 0,0 0,0 0,0 0,0 0,0 0,0 0,0 12,0-12,0 0,0 0,0 0,0 0,0 0,0 0,0 0,0 0,0 0,0 0,0 0,0 0,0 0,0 0,0 0,0 0,0 0,0 0,0 0,0 14,0-14,0 0,0 0,0 0,0 0,0 0,0 0,0 0,5 9,-5-9,0 0,0 0,0 0,0 0,0 0,0 0,0 0,0 0,0 0,0 0,0 0,0 0,0 0,0 0,0 0,0 0,0 0,0 12,0-12,0 0,0 0,0 0,0 0,0 0,0 0,0 0,0 0,0 0,0 0,0 0,0 0,0 0,0 0,0 0,0 0,0 0,0 0,0 0,0 0,0 0,0 0,0 0,0 0,0 0,0 0,0 0,0 0,0 0,0 0,0 0,0 0,0 0,0 0,0 0,0 0,0 0,0 0,0 0,0 0,0 0,0 0,0 0,0 0,0 0,0 0,0 0,0 0,0 0,0 0,0 0,0 0,0 0,0 0,0 0,0 0,0 0,0 0,0 0,0 0,0 0,0 0,0 0,0 0,0 0,0 0,0 0,0 0,0 0,0 0,0 0,0 0,0 0,0 0,0 0,0 0,0 0,0 0,0 0,0 0,0-14,0 14,0 0,0 0,0 0,0 0,0 0,0 0,0 0,0 0,0 0,0 0,-1-16,1 16,0 0,0 0,0 0,0 0,0 0,0 0,0 0,0 0,0 0,-1-21,1 21,0 0,0 0,0 0,0 0,0 0,0 0,0 0,0 0,0-27,0 27,0 0,0 0,0 0,0 0,0 0,0 0,0 0,-16-29,16 29,-11-28,11 28,0 0,0 0,0 0,0 0,0 0,-16-29,16 29,0 0,0 0,0 0,0 0,-19-29,19 29,0 0,0 0,0 0,-25-27,25 27,0 0,0 0,-29-27,29 27,0 0,-32-26,32 26,-37-24,-5 3,42 21,-50-21,-7 4,2 6,-2 11,7-11,0 13,-4-2,4 0,-5 12,-1 1,-7 7,3 5,2 3,-1 8,4 2,2 4,6-2,11 0,9 0,8 2,8 4,12-2,0 1,12-3,6 2,5-5,9 1,-2-5,2-3,6 2,4-3,3-2,4-7,0-10,-1-13,-2-22,-8-6,-6-13</inkml:trace>
  <inkml:trace contextRef="#ctx0" brushRef="#br0" timeOffset="268954.8926">7029 14582,'0'0,"0"0,0 0,0 0,0 0,0 0,0 0,0 0,0 0,0 0,0 0,0 0,0 0,0 0,0 0,0 0,0 0,0 0,-14-69,14 69,0 0,0 0,0 0,0 0,-34-1,34 1,0 0,0 0,0 0,-45 9,45-9,0 0,0 0,-43 16,43-16,0 0,-43 26,43-26,-40 35,11 8,9 13,21 10,2 2,31-1,12 8,8-7,3-9,6-12,-4-32,-1-15,-5-35</inkml:trace>
  <inkml:trace contextRef="#ctx0" brushRef="#br0" timeOffset="269867.9841">8143 12965,'0'0,"0"0,0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0,-14-80,14 80,0 0,0 0,0 0,0 0,0 0,0 0,0 12,0-12,0 0,0 0,0 0,0 0,0 0,-9 24,9-24,0 0,0 0,0 0,0 0,-15 36,15-36,0 0,0 0,0 0,-22 47,22-47,0 0,0 0,-25 53,25-53,0 0,-27 55,27-55,-27 57,-1 1,-1 0,-7 12,-5 5,-2 2,1 5,-7-2,4-2,-5 4,4-2,10-13,2 0,3-5,-1-5,6-7,6-10,3-13,7-6,-1-2,0-4,3 1,9-6,-12-10,11 11,0-18,-1-9</inkml:trace>
  <inkml:trace contextRef="#ctx0" brushRef="#br0" timeOffset="274718.4691">7580 7574,'0'0,"0"0,0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0,-47 43,47-43,0 0,0 0,-31 36,31-36,0 0,-40 48,40-48,-48 58,-9 18,-3 4,-3 13,0 2,5 1,-4 2,4-6,1 0,8-16,2-6,13-14,10-19,11-11,12-12,1-14,-8 7,8-7,0 0,0 0,0 0,0 0,0 0,0 0,0 0,0-7,0 7,0 0,0 0,0 0,0 0,0 0,0 0,0 0,0 0,0 0,0 0,-20 0,4 0,-2-2,2 2,7 0,9 0,0 0,0 0,0 0,0 9,0-9,0 0,0 0,0 0,0 0,0 0,0 0,0 0,0 0,0 9,0 3,-9 4,-5 11,-9 6,-7 1,-8 0,-5 4,-3 0,-6 4,-2 5,-7 3,-5 1,-3 4,0 5,3-2,3-1,5-6,11-4,4-5,12-7,9-10,8-13,14-12,0 0,19 0,10-20,12-5,16-14,16-19,11-11,2-9,3-5,-16 10,-4 8,-5 11,-12 18,-9 18,-7 18,-10 17,-3 16,-8 23,-16 16,0 20,-18 8,-1 0,6-10,12-17,-7-20,8-18,1-16,0-19,-11-9,0-22</inkml:trace>
  <inkml:trace contextRef="#ctx0" brushRef="#br0" timeOffset="274977.495">6016 9216,'0'0,"0"0,0 0,0 0,0 0,0 0,213 98,-127-84,1-3,6-11,-9 0,-7 0,-9-1</inkml:trace>
  <inkml:trace contextRef="#ctx0" brushRef="#br0" timeOffset="275868.5841">6797 8784,'0'0,"0"0,0 0,0 0,0 0,0 0,0 0,0 0,0 0,0 0,0 0,0 0,0 0,0 0,0 0,0 0,0 0,0 0,0 0,0 0,0 0,0 0,0 0,0 0,0 0,0 0,0 0,0 0,0 0,0 0,0 0,0 0,0 0,0 0,0 0,0 0,0 0,0 0,0 0,0 0,0 0,0 0,0 0,0 0,0 0,0 0,0 0,0 0,0 0,0 0,0 0,0 0,0 0,-180-47,180 47,-38-9,-21 9,-7 0,-12 17,-2 10,-2 8,-1 12,-14 23,-4 8,2 15,-7 18,21 14,21 4,21-1,41-10,21-9,41 0,39-5,24-18,27-27,9-31,-6-28,17-17,-20-18,2-13,-16-13,-30-3,-13-20,-29-18,-23-12,-29-6,-41-2,-30 14,-23 9,-31 3,-2 17,-4 10,-1 4,22 11</inkml:trace>
  <inkml:trace contextRef="#ctx0" brushRef="#br0" timeOffset="283769.3741">11980 15383,'0'0,"0"0,0 0,0 0,0 0,0 0,0 0,0 0,0 0,0 0,0 0,0 0,0 0,0 0,0 0,0 0,0 0,0 0,0 0,0 0,0 0,0 0,0 0,0 0,0 0,0 0,0 0,0 0,0 0,0 0,0 0,0 0,0 0,0 0,0 0,0 0,0 0,0 0,0 0,0 0,0 0,0 0,0 0,0 0,0 0,0 0,0 0,0 0,0 0,0 0,0 0,0 0,0 0,0 0,0 0,0 0,0 0,0 0,0 0,0 0,0 0,0 0,0 0,0 0,0 0,0 0,-29-92,29 92,0 0,0 0,0 0,-9-14,9 14,0 0,0 0,0 0,0 0,0 0,0 0,0 0,0-11,0 11,0 0,0 0,0 0,0 0,0 0,0 0,-13-11,13 11,0 0,0 0,0 0,0 0,0 0,-1-12,1 12,0 0,0 0,0 0,0 0,-10-10,10 10,0 0,0 0,0 0,0-8,0 8,0 0,0 0,-9 0,9 0,0 0,-9-9,9 9,-14 0,1 0,13 0,-11 0,6 4,8 1,6-5,4 14,3-4,15 9,7 6,0 0,1 3,3 3,8 5,7 9,14 12,8 10,5 2,-1 3,-2 1,-4-2,4 7,-2 0,-4-4,-4-3,-12-14,-4-4,-8-4,-8-9,-4-5,-6-6,-7-8,-4-5,-4-5,-4-2,-10-9,11 9,-11-9,0 0,0 0,10 8,-10-8,0 0,0 0,7 0,-7 8,0-8,0 0,0 0,0 0,0 0,0 0,0 0,0 0,0 0,1-11,-21-3,1-4,-8-5,-7 0,-10 8,-11 5,-11 11,-9 17,-4 5,4 8,3 4,12 10,8 20,16 19,22 33,17 16,36-1,17-3,18-18,20-15,17-17,13-22,2-19,2-19,-34-20,26 0,-10-35,-12-13,13-23,-46-8,-19-8,-18-9,-17 0,-12-8,-23-2,-10-8,-13-2,-15-6,13 29,-38-18,-8 16,-9 26,-28 6,28 66,10 13,19 26</inkml:trace>
  <inkml:trace contextRef="#ctx0" brushRef="#br0" timeOffset="284281.4253">13106 16407,'0'0,"0"0,0 0,0 0,0 0,0 0,0 0,0 0,0 0,0 0,0 0,0 0,0 0,0 0,0 0,0 0,0 0,0 0,0 0,0 0,0 0,0 0,0 0,0 0,0 0,0 0,0 0,0 0,0 0,0 0,0 0,0 0,0 0,0 0,0 0,0 0,0 0,0 0,0 0,0 0,43 137,-43-137,0 0,1 24,-1-24,0 27,10 5,-9 39,15-13,-16-13,1-16,10 43,-10 13,10 5,-10 2,-1-73,15-19,-15 0,11 0,-2-50,-10 11,13-1</inkml:trace>
  <inkml:trace contextRef="#ctx0" brushRef="#br0" timeOffset="284600.4572">13151 16463,'0'0,"0"0,0 0,0 0,0 0,0 0,0 0,0 0,0 0,0 0,0 0,0 0,0 0,0 0,0 0,0 0,12 14,-12-14,0 0,0 0,0 0,0 0,14 17,-14-17,0 0,0 0,0 0,22 26,-22-26,0 0,0 0,29 32,-29-32,0 0,31 38,-31-38,25 28,13 13,2 1,0-3,8 7,-16-18,-5-4,-7-6,-2-6,-4-12,-4 0,-11-27,1-9</inkml:trace>
  <inkml:trace contextRef="#ctx0" brushRef="#br0" timeOffset="284927.4899">13416 16425,'0'0,"1"15,-1-15,0 0,0 0,0 0,0 0,0 0,0 0,0 0,0 0,0 0,0 0,0 0,14 30,-14-30,0 0,0 0,0 0,16 35,-16-35,0 0,0 0,17 38,-17-38,0 0,25 50,-25-50,22 51,-3 3,3 7,-4 5,-4 6,-1 5,-13 1,2 2,-1-8,0-8,0-20,-1-18</inkml:trace>
  <inkml:trace contextRef="#ctx0" brushRef="#br0" timeOffset="292391.2362">13866 16988,'0'0,"0"0,0 0,0 0,0 0,0 0,0 0,0 0,0 0,0 0,0 0,0 0,0 0,0 0,0 0,0 0,0 0,0 0,0 0,0 0,0 0,0 0,0 0,0 0,0 0,0 0,0 0,0 0,0 0,0 0,0 0,0 0,0 0,0 0,0 0,0 0,0 0,0 0,0 0,0 0,0 0,0 0,0 0,39 89,-39-89,0 0,0 0,0 0,0 0,0 0,0 0,9 14,-9-14,0 0,0 0,0 0,0 0,0 0,8 10,-8-10,0 0,0 0,0 0,0 0,11 18,-11-18,0 0,0 0,0 0,0 0,0 0,0 0,1 12,-1-12,0 0,10 9,-10-9,10 18,5 3,3 2,1 6,2-1,2 3,1-1,4 6,7 1,0 5,7 3,0 5,2 2,3 2,-3 0,1-3,-7-4,-1-1,-5-7,-5-6,-2-2,-7-9,-5-2,-3-7,-10-2,14-11,-14 12,0-12,0 0,0 0,0 0,0 0,0 0,0 0,0 0,0 0,9 0,-9 0,0 0,0 0,0 0,0 0,0 0,0 0,0 0,0 0,0 0,0 0,0 0,0 0,0 0,0 0,0 0,0 0,0 0,0 0,0 0,0 0,0 0,0 11,0-11,9 18,-9 6,1 18,-9 13,9 6,-1-2,1-10,0-10,-1-11,0-5,1-3,10-6,-11-5,0-9,0 0,0 0,0 0,0-14,-1-6,1-4,0-1,-11-4,11 0,-13-6,12-1,1-3,-1 0,13-4,6-3,6 0,4-1,5 2,0 4,3 11,5 9,1 8,5 12,-2 1,-1 0,-7 19,-9 3,-8 9,-10 8,-10 5,1 0,-13-3,-3-5,-2-3,-6-6,-3-3,-4-7,-3-8,-2-8,-6-11,-1-9,3-6,4-2,12 7,15 5,8 6,17 9,8 0,4 0,8 0</inkml:trace>
  <inkml:trace contextRef="#ctx0" brushRef="#br0" timeOffset="293410.3381">15411 17973,'0'0,"0"0,0 0,0 0,0 0,0 0,0 0,0 0,0 0,0 0,0 0,0 0,0 0,0 0,0 0,0 0,0 0,0 0,0 0,0 0,0 0,0 0,0 0,0 0,0 0,0 0,0 0,0 0,0 0,0 0,0 0,0 0,0 0,0 0,0 0,0 0,0 0,0 0,0 0,0 0,0 0,0 0,0 0,0 0,0 0,0 0,-68-114,68 114,0 0,0 0,-9-18,9 18,0 0,-10-15,10 15,-24-34,1 8,-8-2,-4 3,-6 2,-9 1,11 9,-18-2,-4 4,2 11,-15-11,9 12,17 13,-16 9,1 8,10 4,-10 13,26-2,13 8,9 7,16 6,0 4,21 1,2-3,6 0,4-6,5-2,5-4,-1-6,5-6,-1-4,-1-14,0-6,5-8,0-15,1 2,2-12,-5-5,1-4,-1-6,-1-5,-3-9,-2-4,-8-7,-7-9,-7-4,-4-7,-6 16,-12-14,0 1,-13 6,-12-18,-14 17,7 17,-33-6,-9 4,-10 8,-25-5</inkml:trace>
  <inkml:trace contextRef="#ctx0" brushRef="#br0" timeOffset="299870.9841">7196 15147,'0'0,"0"0,0 0,0 0,0 0,0 0,0 0,0 0,0 0,0 0,0 0,0 0,0 0,0 0,0 0,0 0,0 0,0 0,0 0,97 97,-97-97,37 68,-37-68,0 9,10-9,1 18,-1-2,4 2,1 2,3 0,0 3,5 3,4 5,8 9,9 7,6 7,7 7,0 2,3 6,3 2,2 3,5 8,4-4,2 7,2-2,-7-3,-3-3,-6-6,-6-8,-4-7,-7-9,-6-7,-6-11,-12-9,-10-9,-11-11,0 0,1 8,-1-8,0 0,0 0,0 0,0 0,0 0,0 0,0 0,9 0,-9 0,0 0,0 0,0 0,0 0,-1-12,-10-8,10-1,1-2,13 1,-1 4</inkml:trace>
  <inkml:trace contextRef="#ctx0" brushRef="#br0" timeOffset="300628.0598">9206 16563,'0'0,"0"0,0 0,0 0,0 0,0 0,0 0,0 0,0 0,0 0,0 0,0 0,0 0,0 0,0 0,0 0,0 0,0 0,0 0,0 0,0 0,0 0,0 0,0 0,0 0,0 0,0 0,0 0,0 0,0 0,0 0,0 0,0 0,0 0,0 0,-21 1,21-1,0 0,0 0,0 0,0 0,-20 0,20 0,0 0,0 0,0 0,-34 0,34 0,0 0,0 0,-49 15,49-15,0 0,-56 19,56-19,-64 31,-3 10,4 12,5 10,7 6,8 9,10 6,10 4,10 12,16 4,15 2,21-1,20-8,15-8,18-13,9-13,10-10,8-20,5-11,6-16,-2-7,-5-22,-5-7,-16-13,-10-16,-11-13,-12-11,-12-9,-15-8,-15-2,-12 0,-17 2,0 6,-24 4,-11-1,-14 4,-16-1,-12 6,-18 10,-15 18,-14 17,-12 21,-2 17,7 20,13 15,26 12,26 15,28 8</inkml:trace>
  <inkml:trace contextRef="#ctx0" brushRef="#br0" timeOffset="301133.1103">9307 16705,'0'0,"0"0,0 0,0 0,0 0,0 0,0 0,0 0,0 0,0 0,0 0,0 0,0 0,0 0,0 0,0 0,0 0,0 0,0 0,0 0,0 0,0 0,0 0,0 0,0 0,0 0,0 0,0 0,0 0,0 0,0 0,0 0,0 0,0 0,0 0,0 0,0 0,0 0,0 0,0 0,0 0,0 0,0 0,0 0,0 0,0 0,0 0,0 0,0 0,0 0,0 0,0 0,0 0,0 0,0 0,0 0,0 0,0 0,0 0,0 0,0 0,0 0,0 0,0 0,0 0,0 0,0 0,0 0,0 0,0 0,0 0,0 0,0 0,0 0,0 0,0 0,0 0,0 0,0 0,0 0,0 0,0 0,0 0,0 0,48 115,-48-115,0 0,2 52,-2-52,9 59,-7 9,0 7,-2-4,11 1,-10-14,1-10,7-13,-8-19,-1-16,0 0,-1-25,0-13</inkml:trace>
  <inkml:trace contextRef="#ctx0" brushRef="#br0" timeOffset="301643.1613">9448 16661,'9'0,"8"0,-17 0,0 0,0 0,0 0,0 0,15 0,-15 0,0 0,0 0,0 0,35 11,-35-11,0 0,0 0,47-2,-47 2,0 0,51 0,-51 0,58-1,4 16,-1-2,-2 10,-6 14,-8 10,-14 9,-9 4,-7-1,-14 2,9-5,-19 0,-8 4,-8-3,-9 3,-3-6,-6-5,-1-8,6-13,-1-11,-2-8,1-9,-1-15,-5-1,3-6,-4-1,6-3,7 2</inkml:trace>
  <inkml:trace contextRef="#ctx0" brushRef="#br0" timeOffset="344887.4853">7262 15378,'0'0,"0"0,0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0,41 21,-41-21,0 0,0 0,0 0,0 0,0 0,0 0,0 0,0 0,0 0,0 0,0 0,0 0,0 0,0 0,0 0,0 0,0 0,0 0,0 0,0 0,0 0,0 0,0 0,0 0,0 0,0 0,0 0,0 0,0 0,0 0,0 0,0 0,0 0,0 0,0 0,0 0,0 0,0 0,0 0,0 0,0 0,0 0,0 0,0 0,0 0,0 0,0 0,0 0,0 0,0 0,0 0,0 0,0 0,0 0,0 0,0 0,0 0,0 0,0 0,0 0,0 0,0 0,12 1,-12-1,0 0,0 0,0 0,0 0,0 0,0 0,0 0,0 0,0 0,11 0,-11 0,0 0,0 0,0 0,0 0,0 0,13 0,-13 0</inkml:trace>
  <inkml:trace contextRef="#ctx0" brushRef="#br0" timeOffset="396720.6678">9535 13551,'0'0,"0"0,0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0,5-95,-5 95,0 0,0 0,0 0,0 0,0 0,0 0,0 0,0 0,0 0,0 0,-9 0,9 0,0 0,0 0,0 0,0 0,0 0,0 0,0 0,0 0,0 0,0 0,-16-1,16 1,0 0,0 0,0 0,0 0,0 0,0 0,0 0,-11 1,11-1,0 0,0 0,0 0,0 0,0 0,0 0,-14 9,14-9,0 0,0 0,0 0,0 0,0 0,-16 0,16 0,0 0,0 0,0 0,0 0,-21 0,21 0,0 0,0 0,0 0,-24 0,24 0,0 0,0 0,-27 0,27 0,0 0,-30 0,30 0,-32-1,-4 1,-7 0,-1 1,-6-1,1-10,-1 1,-1-3,-2-1,-2-3,-1 1,-2 0,-2 2,0 1,2-1,5 1,7-1,2 3,8 2,5-2,2 10,6-11,6 11,3 0,15-9,-1 9,0 0,13 0,-1 0,3 0,0 0,7 1,12-1,14-1,8 1,10 0,-3 0,-1 10,-3 0,-8 1,-2 2,-8-2,2 3,3-2,2-2,3-1,1-1,4-1,17-6,5-2,-6 2,-4-11,-23 1,-7 10,-6-11,-4 10,0 0,-7 0,-2 0,-4 1,-3 8,-2-9,-10 0,16 0,-16 10,8-10,-9 21,1 4,0 2,0 2,-12 0</inkml:trace>
  <inkml:trace contextRef="#ctx0" brushRef="#br0" timeOffset="428143.8101">8725 11603,'0'0,"0"0,0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0,72 1,-72-1,0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10,0-10,0 0,0 0,0 0,0 0,0 0,0 0,0 0,0 0,0 0,0 0,0 0,0 0,0 0,0 0,0 0,0 0,0 0,0 0,0 0,0 0,0 0,0 0,0 9,0-9,0 0,0 0,0 0,0 0,0 0,0 0,0 0,0 0,0 0,0 0,0 0,0 0,0 0,0 0,0 0,0 0,0 0,0 0,0 0,-12 16,12-16,0 0,0 0,0 0,0 0,0 0,0 0,0 0,0 11,0-11,0 0,0 0,0 0,0 0,0 0,0 0,-16 15,16-15,0 0,0 0,0 0,0 0,0 0,-11 17,11-17,0 0,0 0,0 0,0 0,-11 21,11-21,0 0,0 0,0 0,-13 23,13-23,0 0,0 0,-13 27,13-27,0 0,-14 35,14-35,-10 40,9 5,-10 5,10 2,0-2,0 2,1 3,-1-1,0 1,0-8,0-9,1-12,11-12,-11-14,11 0,2-19,4-13,5-6</inkml:trace>
  <inkml:trace contextRef="#ctx0" brushRef="#br0" timeOffset="428933.8891">8827 11717,'0'0,"0"0,0 0,0 0,0 0,0 0,0 0,0 0,0 0,0 0,0 0,0 0,0 0,0 0,0 0,0 0,0 0,0 0,0 0,0 0,0 0,0 0,0 0,0 0,0 0,0 0,0 0,0 0,0 0,0 0,0 0,44-61,-44 61,0 0,0 0,0 0,25-17,-25 17,0 0,0 0,33-16,-33 16,0 0,46-12,-46 12,52 1,6-2,4 16,0 8,-7 2,2 7,0 5,-5 2,7 8,-5-2,-1 0,-8-3,-6-6,-9-4,-6 0,-8 3,-17 4,0-1,-12 0,-5-6,-6-2,-3-3,-4-3,0-4,-2 0,2-2,-2-2,0-2,0 0,0-5,1-9,0 9,-2-9,-2 0,-1-10,-5-1,-2 0,0 1,-1-3,-2 0,0-2,1 2,2-2,5 2,4 2,8-1,10-2,17-2,0-1</inkml:trace>
  <inkml:trace contextRef="#ctx0" brushRef="#br0" timeOffset="430152.0109">8851 15681,'0'0,"0"0,0 0,0 0,0 0,0 0,0 0,0 0,0 0,0 0,0 0,0 0,0 0,0 0,0 0,0 0,0 0,0 0,0 0,106 103,-106-103,33 35,70 64,-77-76,3 5,3 7,31 26,10 11,1 6,8 5,2 9,5 6,2 6,8 6,5 5,6 6,10 8,5-1,4 4,-3-6,-5-2,-8-4,-10-13,-13-19,-13-24,-15-24,-16-23,-18-17</inkml:trace>
  <inkml:trace contextRef="#ctx0" brushRef="#br0" timeOffset="430592.0549">10641 16330,'0'0,"0"0,0 0,0 0,0 0,0 0,0 0,0 0,0 0,0 0,0 0,0 0,0 0,0 0,-14 11,14-11,0 0,0 0,0 0,-15 21,15-21,0 0,0 0,-30 33,30-33,0 0,-44 50,44-50,-57 66,-11 11,-14 10,-10 6,-16 2,-14 5,-12-3,-11 6,-13 1,-5 8,-6 7,-8 5,-2 4,-7 0,-1-9,5-15,5-22,12-23,16-9</inkml:trace>
  <inkml:trace contextRef="#ctx0" brushRef="#br0" timeOffset="460051.0005">8467 17250,'0'0,"0"0,0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0,51 77,-51-77,0 0,0 0,0 0,0 0,0 0,0 0,0 0,0 0,0 0,0 0,0 0,0 0,0 0,0 0,0 0,8 10,-8-10,0 0,0 0,0 0,0 0,0 0,0 0,0 0,0 0,0 0,0 0,0 0,0 0,0 0,0 0,0 11,0-11,0 0,0 0,11 10,-11-10,0 0,0 0,0 0,0 0,0 0,0 0,0 0,0 0,0 0,0 0,0 0,0 0,0 0,0 0,0 0,0 0,0 0,0 0,0 0,0 0,0 0,0 0,0 0,0 0,0 0,10 15,-10-15,0 0,0 0,0 0,0 0,0 0,0 0,0 0,0 0,0 0,0 0,0 0,0 0,0 0,0 0,0 0,0 0,0 0,0 0,0 0,0 0,0 0,8 8,-8-8,0 0,0 0,0 0,0 0,0 0,0 0,0 0,0 0,0 0,0 0,0 0,0 0,0 0,0 0,0 0,0 0,0 0,10 0,-10 0,0 11,0-11,0 0,0 0,0 0,0 0,0 0,13-1,-13 1,0 0,0 0,0 0,0 0,0 0,0 0,0 0,0 0,0 0,10 0,-10 0,0 0,0 0,0 0,0 0,0 0,0 0,0 0,11 0,-11-18,0 18,-1-17,10-4,-10-2,9 3,-8 2,10 6</inkml:trace>
  <inkml:trace contextRef="#ctx0" brushRef="#br0" timeOffset="462325.2279">10562 15470,'0'0,"0"0,0 0,0 0,0 0,0 0,0 0,0 0,0 0,0 0,0 0,0 0,0 0,0 0,0 0,0 0,0 0,0 0,0 0,0 0,0 0,0 0,0 0,0 0,0 0,0 0,0 0,0 0,0 0,0 0,0 0,0 0,0 0,0 0,0 0,0 0,0 0,0 0,0 0,0 0,0 0,-2-107,2 107,0 0,0 0,0 0,0-24,0 24,0 0,0 0,14-24,-14 24,0 0,-1-28,1 28</inkml:trace>
  <inkml:trace contextRef="#ctx0" brushRef="#br0" timeOffset="463436.339">10460 15472,'0'0,"0"0,0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0,-110 38,110-38,0 0,0 0,0 0,0 0,0 0,-11 1,11-1,0 0,0 0,0 0,0 0,-14 0,14 0,0 0,0 0,0 0,-15 0,15 0,0 0,0 0,-17-14,17 14,0 0,-17 0,17 0,-12-10,4 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218B72-FEB1-2947-8530-10B52AF7F5EB}" type="datetimeFigureOut">
              <a:rPr lang="en-US" smtClean="0"/>
              <a:t>2/9/13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ABDE58-273C-F541-8D7B-AE2A785CA57D}" type="slidenum">
              <a:rPr lang="en-US" smtClean="0"/>
              <a:t>‹#›</a:t>
            </a:fld>
            <a:endParaRPr lang="en-US"/>
          </a:p>
        </p:txBody>
      </p:sp>
    </p:spTree>
    <p:extLst>
      <p:ext uri="{BB962C8B-B14F-4D97-AF65-F5344CB8AC3E}">
        <p14:creationId xmlns:p14="http://schemas.microsoft.com/office/powerpoint/2010/main" val="42939285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Practice</a:t>
            </a:r>
            <a:r>
              <a:rPr lang="en-US" baseline="0" dirty="0" smtClean="0"/>
              <a:t> sum numbers from 1 to n</a:t>
            </a:r>
            <a:endParaRPr lang="en-US" dirty="0"/>
          </a:p>
        </p:txBody>
      </p:sp>
      <p:sp>
        <p:nvSpPr>
          <p:cNvPr id="4" name="Slide Number Placeholder 3"/>
          <p:cNvSpPr>
            <a:spLocks noGrp="1"/>
          </p:cNvSpPr>
          <p:nvPr>
            <p:ph type="sldNum" sz="quarter" idx="10"/>
          </p:nvPr>
        </p:nvSpPr>
        <p:spPr/>
        <p:txBody>
          <a:bodyPr/>
          <a:lstStyle/>
          <a:p>
            <a:fld id="{10ABDE58-273C-F541-8D7B-AE2A785CA57D}" type="slidenum">
              <a:rPr lang="en-US" smtClean="0"/>
              <a:t>3</a:t>
            </a:fld>
            <a:endParaRPr lang="en-US"/>
          </a:p>
        </p:txBody>
      </p:sp>
    </p:spTree>
    <p:extLst>
      <p:ext uri="{BB962C8B-B14F-4D97-AF65-F5344CB8AC3E}">
        <p14:creationId xmlns:p14="http://schemas.microsoft.com/office/powerpoint/2010/main" val="7117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ABDE58-273C-F541-8D7B-AE2A785CA57D}"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4023497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ABDE58-273C-F541-8D7B-AE2A785CA57D}"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4023497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ABDE58-273C-F541-8D7B-AE2A785CA57D}" type="slidenum">
              <a:rPr lang="en-US" smtClean="0"/>
              <a:t>5</a:t>
            </a:fld>
            <a:endParaRPr lang="en-US"/>
          </a:p>
        </p:txBody>
      </p:sp>
    </p:spTree>
    <p:extLst>
      <p:ext uri="{BB962C8B-B14F-4D97-AF65-F5344CB8AC3E}">
        <p14:creationId xmlns:p14="http://schemas.microsoft.com/office/powerpoint/2010/main" val="1546055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Binary</a:t>
            </a:r>
            <a:r>
              <a:rPr lang="en-US" baseline="0" dirty="0" smtClean="0"/>
              <a:t> tree, node and two pointers to children</a:t>
            </a:r>
          </a:p>
          <a:p>
            <a:endParaRPr lang="en-US" baseline="0" dirty="0" smtClean="0"/>
          </a:p>
          <a:p>
            <a:endParaRPr lang="en-US" baseline="0" dirty="0" smtClean="0"/>
          </a:p>
          <a:p>
            <a:r>
              <a:rPr lang="en-US" baseline="0" dirty="0" smtClean="0"/>
              <a:t>Binary search tree is a binary tree</a:t>
            </a:r>
          </a:p>
          <a:p>
            <a:r>
              <a:rPr lang="en-US" baseline="0" dirty="0" smtClean="0"/>
              <a:t>But it is ordered to facilitate searching</a:t>
            </a:r>
          </a:p>
          <a:p>
            <a:r>
              <a:rPr lang="en-US" baseline="0" dirty="0" smtClean="0"/>
              <a:t>Anything to the left is a smaller value, anything to the right is a greater value</a:t>
            </a:r>
          </a:p>
          <a:p>
            <a:r>
              <a:rPr lang="en-US" baseline="0" dirty="0" smtClean="0"/>
              <a:t>Children are binary search trees</a:t>
            </a:r>
            <a:endParaRPr lang="en-US" dirty="0"/>
          </a:p>
        </p:txBody>
      </p:sp>
      <p:sp>
        <p:nvSpPr>
          <p:cNvPr id="4" name="Slide Number Placeholder 3"/>
          <p:cNvSpPr>
            <a:spLocks noGrp="1"/>
          </p:cNvSpPr>
          <p:nvPr>
            <p:ph type="sldNum" sz="quarter" idx="10"/>
          </p:nvPr>
        </p:nvSpPr>
        <p:spPr/>
        <p:txBody>
          <a:bodyPr/>
          <a:lstStyle/>
          <a:p>
            <a:fld id="{10ABDE58-273C-F541-8D7B-AE2A785CA57D}" type="slidenum">
              <a:rPr lang="en-US" smtClean="0"/>
              <a:t>8</a:t>
            </a:fld>
            <a:endParaRPr lang="en-US"/>
          </a:p>
        </p:txBody>
      </p:sp>
    </p:spTree>
    <p:extLst>
      <p:ext uri="{BB962C8B-B14F-4D97-AF65-F5344CB8AC3E}">
        <p14:creationId xmlns:p14="http://schemas.microsoft.com/office/powerpoint/2010/main" val="1515363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Search – </a:t>
            </a:r>
            <a:r>
              <a:rPr lang="en-US" sz="1200" kern="1200" dirty="0" err="1" smtClean="0">
                <a:solidFill>
                  <a:schemeClr val="tx1"/>
                </a:solidFill>
                <a:effectLst/>
                <a:latin typeface="+mn-lt"/>
                <a:ea typeface="+mn-ea"/>
                <a:cs typeface="+mn-cs"/>
              </a:rPr>
              <a:t>Ο</a:t>
            </a:r>
            <a:r>
              <a:rPr lang="en-US" sz="1200" kern="1200" dirty="0" smtClean="0">
                <a:solidFill>
                  <a:schemeClr val="tx1"/>
                </a:solidFill>
                <a:effectLst/>
                <a:latin typeface="+mn-lt"/>
                <a:ea typeface="+mn-ea"/>
                <a:cs typeface="+mn-cs"/>
              </a:rPr>
              <a:t>(h) , where </a:t>
            </a:r>
            <a:r>
              <a:rPr lang="en-US" sz="1200" i="1" kern="1200" dirty="0" smtClean="0">
                <a:solidFill>
                  <a:schemeClr val="tx1"/>
                </a:solidFill>
                <a:effectLst/>
                <a:latin typeface="+mn-lt"/>
                <a:ea typeface="+mn-ea"/>
                <a:cs typeface="+mn-cs"/>
              </a:rPr>
              <a:t>h </a:t>
            </a:r>
            <a:r>
              <a:rPr lang="en-US" sz="1200" kern="1200" dirty="0" smtClean="0">
                <a:solidFill>
                  <a:schemeClr val="tx1"/>
                </a:solidFill>
                <a:effectLst/>
                <a:latin typeface="+mn-lt"/>
                <a:ea typeface="+mn-ea"/>
                <a:cs typeface="+mn-cs"/>
              </a:rPr>
              <a:t>is the height of the tree.</a:t>
            </a:r>
          </a:p>
          <a:p>
            <a:r>
              <a:rPr lang="en-US" sz="1200" kern="1200" dirty="0" smtClean="0">
                <a:solidFill>
                  <a:schemeClr val="tx1"/>
                </a:solidFill>
                <a:effectLst/>
                <a:latin typeface="+mn-lt"/>
                <a:ea typeface="+mn-ea"/>
                <a:cs typeface="+mn-cs"/>
              </a:rPr>
              <a:t>In the best case (balanced), </a:t>
            </a:r>
            <a:r>
              <a:rPr lang="en-US" sz="1200" i="1" kern="1200" dirty="0" smtClean="0">
                <a:solidFill>
                  <a:schemeClr val="tx1"/>
                </a:solidFill>
                <a:effectLst/>
                <a:latin typeface="+mn-lt"/>
                <a:ea typeface="+mn-ea"/>
                <a:cs typeface="+mn-cs"/>
              </a:rPr>
              <a:t>h </a:t>
            </a:r>
            <a:r>
              <a:rPr lang="en-US" sz="1200" kern="1200" dirty="0" smtClean="0">
                <a:solidFill>
                  <a:schemeClr val="tx1"/>
                </a:solidFill>
                <a:effectLst/>
                <a:latin typeface="+mn-lt"/>
                <a:ea typeface="+mn-ea"/>
                <a:cs typeface="+mn-cs"/>
              </a:rPr>
              <a:t>is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log </a:t>
            </a:r>
            <a:r>
              <a:rPr lang="en-US" sz="1200" i="1" kern="1200" dirty="0" smtClean="0">
                <a:solidFill>
                  <a:schemeClr val="tx1"/>
                </a:solidFill>
                <a:effectLst/>
                <a:latin typeface="+mn-lt"/>
                <a:ea typeface="+mn-ea"/>
                <a:cs typeface="+mn-cs"/>
              </a:rPr>
              <a:t>n </a:t>
            </a:r>
            <a:r>
              <a:rPr lang="en-US" sz="1200" kern="1200" dirty="0" smtClean="0">
                <a:solidFill>
                  <a:schemeClr val="tx1"/>
                </a:solidFill>
                <a:effectLst/>
                <a:latin typeface="+mn-lt"/>
                <a:ea typeface="+mn-ea"/>
                <a:cs typeface="+mn-cs"/>
              </a:rPr>
              <a:t>. In the worst case, </a:t>
            </a:r>
            <a:r>
              <a:rPr lang="en-US" sz="1200" i="1" kern="1200" dirty="0" smtClean="0">
                <a:solidFill>
                  <a:schemeClr val="tx1"/>
                </a:solidFill>
                <a:effectLst/>
                <a:latin typeface="+mn-lt"/>
                <a:ea typeface="+mn-ea"/>
                <a:cs typeface="+mn-cs"/>
              </a:rPr>
              <a:t>h </a:t>
            </a:r>
            <a:r>
              <a:rPr lang="en-US" sz="1200" kern="1200" dirty="0" smtClean="0">
                <a:solidFill>
                  <a:schemeClr val="tx1"/>
                </a:solidFill>
                <a:effectLst/>
                <a:latin typeface="+mn-lt"/>
                <a:ea typeface="+mn-ea"/>
                <a:cs typeface="+mn-cs"/>
              </a:rPr>
              <a:t>is </a:t>
            </a:r>
            <a:r>
              <a:rPr lang="en-US" sz="1200" i="1" kern="1200" dirty="0" smtClean="0">
                <a:solidFill>
                  <a:schemeClr val="tx1"/>
                </a:solidFill>
                <a:effectLst/>
                <a:latin typeface="+mn-lt"/>
                <a:ea typeface="+mn-ea"/>
                <a:cs typeface="+mn-cs"/>
              </a:rPr>
              <a:t>n </a:t>
            </a:r>
            <a:r>
              <a:rPr lang="en-US" sz="1200" kern="1200" dirty="0" smtClean="0">
                <a:solidFill>
                  <a:schemeClr val="tx1"/>
                </a:solidFill>
                <a:effectLst/>
                <a:latin typeface="+mn-lt"/>
                <a:ea typeface="+mn-ea"/>
                <a:cs typeface="+mn-cs"/>
              </a:rPr>
              <a:t>(the number of nodes in the tree).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Insert – </a:t>
            </a:r>
            <a:r>
              <a:rPr lang="en-US" sz="1200" kern="1200" dirty="0" err="1" smtClean="0">
                <a:solidFill>
                  <a:schemeClr val="tx1"/>
                </a:solidFill>
                <a:effectLst/>
                <a:latin typeface="+mn-lt"/>
                <a:ea typeface="+mn-ea"/>
                <a:cs typeface="+mn-cs"/>
              </a:rPr>
              <a:t>Ο</a:t>
            </a:r>
            <a:r>
              <a:rPr lang="en-US" sz="1200" kern="1200" dirty="0" smtClean="0">
                <a:solidFill>
                  <a:schemeClr val="tx1"/>
                </a:solidFill>
                <a:effectLst/>
                <a:latin typeface="+mn-lt"/>
                <a:ea typeface="+mn-ea"/>
                <a:cs typeface="+mn-cs"/>
              </a:rPr>
              <a:t>(h) , where </a:t>
            </a:r>
            <a:r>
              <a:rPr lang="en-US" sz="1200" i="1" kern="1200" dirty="0" smtClean="0">
                <a:solidFill>
                  <a:schemeClr val="tx1"/>
                </a:solidFill>
                <a:effectLst/>
                <a:latin typeface="+mn-lt"/>
                <a:ea typeface="+mn-ea"/>
                <a:cs typeface="+mn-cs"/>
              </a:rPr>
              <a:t>h </a:t>
            </a:r>
            <a:r>
              <a:rPr lang="en-US" sz="1200" kern="1200" dirty="0" smtClean="0">
                <a:solidFill>
                  <a:schemeClr val="tx1"/>
                </a:solidFill>
                <a:effectLst/>
                <a:latin typeface="+mn-lt"/>
                <a:ea typeface="+mn-ea"/>
                <a:cs typeface="+mn-cs"/>
              </a:rPr>
              <a:t>is the height of the tree.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Delete – </a:t>
            </a:r>
            <a:r>
              <a:rPr lang="en-US" sz="1200" kern="1200" dirty="0" err="1" smtClean="0">
                <a:solidFill>
                  <a:schemeClr val="tx1"/>
                </a:solidFill>
                <a:effectLst/>
                <a:latin typeface="+mn-lt"/>
                <a:ea typeface="+mn-ea"/>
                <a:cs typeface="+mn-cs"/>
              </a:rPr>
              <a:t>Ο</a:t>
            </a:r>
            <a:r>
              <a:rPr lang="en-US" sz="1200" kern="1200" dirty="0" smtClean="0">
                <a:solidFill>
                  <a:schemeClr val="tx1"/>
                </a:solidFill>
                <a:effectLst/>
                <a:latin typeface="+mn-lt"/>
                <a:ea typeface="+mn-ea"/>
                <a:cs typeface="+mn-cs"/>
              </a:rPr>
              <a:t>(h) , where </a:t>
            </a:r>
            <a:r>
              <a:rPr lang="en-US" sz="1200" i="1" kern="1200" dirty="0" smtClean="0">
                <a:solidFill>
                  <a:schemeClr val="tx1"/>
                </a:solidFill>
                <a:effectLst/>
                <a:latin typeface="+mn-lt"/>
                <a:ea typeface="+mn-ea"/>
                <a:cs typeface="+mn-cs"/>
              </a:rPr>
              <a:t>h </a:t>
            </a:r>
            <a:r>
              <a:rPr lang="en-US" sz="1200" kern="1200" dirty="0" smtClean="0">
                <a:solidFill>
                  <a:schemeClr val="tx1"/>
                </a:solidFill>
                <a:effectLst/>
                <a:latin typeface="+mn-lt"/>
                <a:ea typeface="+mn-ea"/>
                <a:cs typeface="+mn-cs"/>
              </a:rPr>
              <a:t>is the height of the tree. </a:t>
            </a:r>
            <a:endParaRPr lang="en-US" dirty="0" smtClean="0"/>
          </a:p>
          <a:p>
            <a:endParaRPr lang="en-US" dirty="0"/>
          </a:p>
        </p:txBody>
      </p:sp>
      <p:sp>
        <p:nvSpPr>
          <p:cNvPr id="4" name="Slide Number Placeholder 3"/>
          <p:cNvSpPr>
            <a:spLocks noGrp="1"/>
          </p:cNvSpPr>
          <p:nvPr>
            <p:ph type="sldNum" sz="quarter" idx="10"/>
          </p:nvPr>
        </p:nvSpPr>
        <p:spPr/>
        <p:txBody>
          <a:bodyPr/>
          <a:lstStyle/>
          <a:p>
            <a:fld id="{10ABDE58-273C-F541-8D7B-AE2A785CA57D}" type="slidenum">
              <a:rPr lang="en-US" smtClean="0"/>
              <a:t>16</a:t>
            </a:fld>
            <a:endParaRPr lang="en-US"/>
          </a:p>
        </p:txBody>
      </p:sp>
    </p:spTree>
    <p:extLst>
      <p:ext uri="{BB962C8B-B14F-4D97-AF65-F5344CB8AC3E}">
        <p14:creationId xmlns:p14="http://schemas.microsoft.com/office/powerpoint/2010/main" val="204938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p>
          <a:p>
            <a:r>
              <a:rPr lang="en-US" dirty="0" smtClean="0"/>
              <a:t>Will happen if things</a:t>
            </a:r>
            <a:r>
              <a:rPr lang="en-US" baseline="0" dirty="0" smtClean="0"/>
              <a:t> are in order</a:t>
            </a:r>
            <a:endParaRPr lang="en-US" dirty="0"/>
          </a:p>
        </p:txBody>
      </p:sp>
      <p:sp>
        <p:nvSpPr>
          <p:cNvPr id="4" name="Slide Number Placeholder 3"/>
          <p:cNvSpPr>
            <a:spLocks noGrp="1"/>
          </p:cNvSpPr>
          <p:nvPr>
            <p:ph type="sldNum" sz="quarter" idx="10"/>
          </p:nvPr>
        </p:nvSpPr>
        <p:spPr/>
        <p:txBody>
          <a:bodyPr/>
          <a:lstStyle/>
          <a:p>
            <a:fld id="{10ABDE58-273C-F541-8D7B-AE2A785CA57D}" type="slidenum">
              <a:rPr lang="en-US" smtClean="0"/>
              <a:t>17</a:t>
            </a:fld>
            <a:endParaRPr lang="en-US"/>
          </a:p>
        </p:txBody>
      </p:sp>
    </p:spTree>
    <p:extLst>
      <p:ext uri="{BB962C8B-B14F-4D97-AF65-F5344CB8AC3E}">
        <p14:creationId xmlns:p14="http://schemas.microsoft.com/office/powerpoint/2010/main" val="2072395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a:t>
            </a:r>
            <a:r>
              <a:rPr lang="en-US" baseline="0" dirty="0" smtClean="0"/>
              <a:t>e as binary search</a:t>
            </a:r>
            <a:endParaRPr lang="en-US" dirty="0"/>
          </a:p>
        </p:txBody>
      </p:sp>
      <p:sp>
        <p:nvSpPr>
          <p:cNvPr id="4" name="Slide Number Placeholder 3"/>
          <p:cNvSpPr>
            <a:spLocks noGrp="1"/>
          </p:cNvSpPr>
          <p:nvPr>
            <p:ph type="sldNum" sz="quarter" idx="10"/>
          </p:nvPr>
        </p:nvSpPr>
        <p:spPr/>
        <p:txBody>
          <a:bodyPr/>
          <a:lstStyle/>
          <a:p>
            <a:fld id="{10ABDE58-273C-F541-8D7B-AE2A785CA57D}" type="slidenum">
              <a:rPr lang="en-US" smtClean="0"/>
              <a:t>25</a:t>
            </a:fld>
            <a:endParaRPr lang="en-US"/>
          </a:p>
        </p:txBody>
      </p:sp>
    </p:spTree>
    <p:extLst>
      <p:ext uri="{BB962C8B-B14F-4D97-AF65-F5344CB8AC3E}">
        <p14:creationId xmlns:p14="http://schemas.microsoft.com/office/powerpoint/2010/main" val="924516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way as binary search</a:t>
            </a:r>
          </a:p>
          <a:p>
            <a:endParaRPr lang="en-US" dirty="0" smtClean="0"/>
          </a:p>
          <a:p>
            <a:r>
              <a:rPr lang="en-US" dirty="0" smtClean="0"/>
              <a:t>What if</a:t>
            </a:r>
            <a:r>
              <a:rPr lang="en-US" baseline="0" dirty="0" smtClean="0"/>
              <a:t> it is thrown off balance?</a:t>
            </a:r>
          </a:p>
          <a:p>
            <a:endParaRPr lang="en-US" baseline="0" dirty="0" smtClean="0"/>
          </a:p>
          <a:p>
            <a:r>
              <a:rPr lang="en-US" baseline="0" dirty="0" smtClean="0"/>
              <a:t>Re- balance</a:t>
            </a:r>
          </a:p>
          <a:p>
            <a:r>
              <a:rPr lang="en-US" baseline="0" dirty="0" smtClean="0"/>
              <a:t>Rotations</a:t>
            </a:r>
            <a:endParaRPr lang="en-US" dirty="0"/>
          </a:p>
        </p:txBody>
      </p:sp>
      <p:sp>
        <p:nvSpPr>
          <p:cNvPr id="4" name="Slide Number Placeholder 3"/>
          <p:cNvSpPr>
            <a:spLocks noGrp="1"/>
          </p:cNvSpPr>
          <p:nvPr>
            <p:ph type="sldNum" sz="quarter" idx="10"/>
          </p:nvPr>
        </p:nvSpPr>
        <p:spPr/>
        <p:txBody>
          <a:bodyPr/>
          <a:lstStyle/>
          <a:p>
            <a:fld id="{10ABDE58-273C-F541-8D7B-AE2A785CA57D}" type="slidenum">
              <a:rPr lang="en-US" smtClean="0"/>
              <a:t>26</a:t>
            </a:fld>
            <a:endParaRPr lang="en-US"/>
          </a:p>
        </p:txBody>
      </p:sp>
    </p:spTree>
    <p:extLst>
      <p:ext uri="{BB962C8B-B14F-4D97-AF65-F5344CB8AC3E}">
        <p14:creationId xmlns:p14="http://schemas.microsoft.com/office/powerpoint/2010/main" val="3619990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ABDE58-273C-F541-8D7B-AE2A785CA57D}"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1130368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ABDE58-273C-F541-8D7B-AE2A785CA57D}"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4023497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Subtitle 2"/>
          <p:cNvSpPr>
            <a:spLocks noGrp="1"/>
          </p:cNvSpPr>
          <p:nvPr>
            <p:ph type="subTitle" idx="1"/>
          </p:nvPr>
        </p:nvSpPr>
        <p:spPr>
          <a:xfrm>
            <a:off x="3743323" y="3721473"/>
            <a:ext cx="5120640" cy="1581150"/>
          </a:xfrm>
        </p:spPr>
        <p:txBody>
          <a:bodyPr>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fld id="{BCED3E41-E2DE-48B7-AD25-2C05D8372D60}" type="datetime4">
              <a:rPr lang="en-US" smtClean="0"/>
              <a:pPr/>
              <a:t>February 9, 2013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91475" y="6429375"/>
            <a:ext cx="876300" cy="292100"/>
          </a:xfrm>
        </p:spPr>
        <p:txBody>
          <a:bodyPr/>
          <a:lstStyle/>
          <a:p>
            <a:fld id="{5744759D-0EFF-4FB2-9CCE-04E00944F0FE}" type="slidenum">
              <a:rPr lang="en-US" smtClean="0"/>
              <a:pPr/>
              <a:t>‹#›</a:t>
            </a:fld>
            <a:endParaRPr lang="en-US" dirty="0"/>
          </a:p>
        </p:txBody>
      </p:sp>
      <p:sp>
        <p:nvSpPr>
          <p:cNvPr id="9"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Title 9"/>
          <p:cNvSpPr>
            <a:spLocks noGrp="1"/>
          </p:cNvSpPr>
          <p:nvPr>
            <p:ph type="title"/>
          </p:nvPr>
        </p:nvSpPr>
        <p:spPr>
          <a:xfrm>
            <a:off x="3739896" y="1417320"/>
            <a:ext cx="5120640" cy="2304288"/>
          </a:xfrm>
        </p:spPr>
        <p:txBody>
          <a:bodyPr>
            <a:normAutofit/>
          </a:bodyPr>
          <a:lstStyle>
            <a:lvl1pPr>
              <a:defRPr sz="4000" cap="all" baseline="0"/>
            </a:lvl1pPr>
          </a:lstStyle>
          <a:p>
            <a:r>
              <a:rPr lang="en-US" smtClean="0"/>
              <a:t>Click to edit Master title style</a:t>
            </a:r>
            <a:endParaRPr lang="en-US" dirty="0"/>
          </a:p>
        </p:txBody>
      </p:sp>
      <p:sp>
        <p:nvSpPr>
          <p:cNvPr id="13"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119237-00E8-48F5-9A77-8496B8A0E541}" type="datetimeFigureOut">
              <a:rPr lang="en-US" smtClean="0"/>
              <a:t>2/9/13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60992-D05B-4846-8E6E-CA034CB4F16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119237-00E8-48F5-9A77-8496B8A0E541}" type="datetimeFigureOut">
              <a:rPr lang="en-US" smtClean="0"/>
              <a:t>2/9/13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60992-D05B-4846-8E6E-CA034CB4F16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Freeform 8"/>
          <p:cNvSpPr>
            <a:spLocks noChangeAspect="1" noEditPoints="1"/>
          </p:cNvSpPr>
          <p:nvPr/>
        </p:nvSpPr>
        <p:spPr bwMode="auto">
          <a:xfrm>
            <a:off x="5489634" y="0"/>
            <a:ext cx="3393768" cy="6858000"/>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p:txBody>
          <a:bodyPr/>
          <a:lstStyle/>
          <a:p>
            <a:fld id="{896202C6-8B37-41F0-B3E4-774551D1C22F}" type="datetime4">
              <a:rPr lang="en-US" smtClean="0"/>
              <a:pPr/>
              <a:t>February 9, 2013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44759D-0EFF-4FB2-9CCE-04E00944F0FE}" type="slidenum">
              <a:rPr lang="en-US" smtClean="0"/>
              <a:pPr/>
              <a:t>‹#›</a:t>
            </a:fld>
            <a:endParaRPr lang="en-US"/>
          </a:p>
        </p:txBody>
      </p:sp>
      <p:sp>
        <p:nvSpPr>
          <p:cNvPr id="25" name="Title Placeholder 1"/>
          <p:cNvSpPr>
            <a:spLocks noGrp="1"/>
          </p:cNvSpPr>
          <p:nvPr>
            <p:ph type="title"/>
          </p:nvPr>
        </p:nvSpPr>
        <p:spPr>
          <a:xfrm>
            <a:off x="276225" y="228600"/>
            <a:ext cx="8591550" cy="1066801"/>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1" name="Content Placeholder 30"/>
          <p:cNvSpPr>
            <a:spLocks noGrp="1"/>
          </p:cNvSpPr>
          <p:nvPr>
            <p:ph sz="quarter" idx="13"/>
          </p:nvPr>
        </p:nvSpPr>
        <p:spPr>
          <a:xfrm>
            <a:off x="274320" y="1298448"/>
            <a:ext cx="859536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defRPr>
                <a:solidFill>
                  <a:schemeClr val="bg2"/>
                </a:solidFill>
              </a:defRPr>
            </a:lvl1pPr>
          </a:lstStyle>
          <a:p>
            <a:fld id="{48F78D1B-BB73-41B2-8202-C6678B761557}" type="datetime4">
              <a:rPr lang="en-US" smtClean="0"/>
              <a:pPr/>
              <a:t>February 9, 2013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44759D-0EFF-4FB2-9CCE-04E00944F0FE}" type="slidenum">
              <a:rPr lang="en-US" smtClean="0"/>
              <a:pPr/>
              <a:t>‹#›</a:t>
            </a:fld>
            <a:endParaRPr lang="en-US"/>
          </a:p>
        </p:txBody>
      </p:sp>
      <p:sp>
        <p:nvSpPr>
          <p:cNvPr id="15" name="Subtitle 2"/>
          <p:cNvSpPr>
            <a:spLocks noGrp="1"/>
          </p:cNvSpPr>
          <p:nvPr>
            <p:ph type="subTitle" idx="1"/>
          </p:nvPr>
        </p:nvSpPr>
        <p:spPr>
          <a:xfrm>
            <a:off x="3743324" y="1400174"/>
            <a:ext cx="5120640" cy="1476375"/>
          </a:xfrm>
        </p:spPr>
        <p:txBody>
          <a:bodyPr anchor="b" anchorCtr="0">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Freeform 7"/>
          <p:cNvSpPr>
            <a:spLocks noChangeAspect="1" noEditPoints="1"/>
          </p:cNvSpPr>
          <p:nvPr/>
        </p:nvSpPr>
        <p:spPr bwMode="auto">
          <a:xfrm>
            <a:off x="34289" y="136641"/>
            <a:ext cx="3326149" cy="6721359"/>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Title 11"/>
          <p:cNvSpPr>
            <a:spLocks noGrp="1"/>
          </p:cNvSpPr>
          <p:nvPr>
            <p:ph type="title"/>
          </p:nvPr>
        </p:nvSpPr>
        <p:spPr>
          <a:xfrm>
            <a:off x="3733800" y="2895599"/>
            <a:ext cx="5129543" cy="2667001"/>
          </a:xfrm>
        </p:spPr>
        <p:txBody>
          <a:bodyPr anchor="t">
            <a:normAutofit/>
          </a:bodyPr>
          <a:lstStyle>
            <a:lvl1pPr>
              <a:defRPr kumimoji="0" lang="en-US" sz="4000" b="0" i="0" u="none" strike="noStrike" kern="1200" cap="all" spc="0" normalizeH="0" baseline="0" noProof="0" dirty="0" smtClean="0">
                <a:ln>
                  <a:noFill/>
                </a:ln>
                <a:solidFill>
                  <a:schemeClr val="tx2"/>
                </a:soli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2511E46-B9AD-4605-BA48-F4BA770367EA}" type="datetime4">
              <a:rPr lang="en-US" smtClean="0"/>
              <a:pPr/>
              <a:t>February 9, 2013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44759D-0EFF-4FB2-9CCE-04E00944F0FE}" type="slidenum">
              <a:rPr lang="en-US" smtClean="0"/>
              <a:pPr/>
              <a:t>‹#›</a:t>
            </a:fld>
            <a:endParaRPr lang="en-US"/>
          </a:p>
        </p:txBody>
      </p:sp>
      <p:sp>
        <p:nvSpPr>
          <p:cNvPr id="9"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2" name="Content Placeholder 11"/>
          <p:cNvSpPr>
            <a:spLocks noGrp="1"/>
          </p:cNvSpPr>
          <p:nvPr>
            <p:ph sz="quarter" idx="13"/>
          </p:nvPr>
        </p:nvSpPr>
        <p:spPr>
          <a:xfrm>
            <a:off x="27622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1"/>
          <p:cNvSpPr>
            <a:spLocks noGrp="1"/>
          </p:cNvSpPr>
          <p:nvPr>
            <p:ph sz="quarter" idx="14"/>
          </p:nvPr>
        </p:nvSpPr>
        <p:spPr>
          <a:xfrm>
            <a:off x="461581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771A4492-1D66-40E5-BF5F-8AE5B76A3760}" type="datetime4">
              <a:rPr lang="en-US" smtClean="0"/>
              <a:pPr/>
              <a:t>February 9, 2013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744759D-0EFF-4FB2-9CCE-04E00944F0FE}" type="slidenum">
              <a:rPr lang="en-US" smtClean="0"/>
              <a:pPr/>
              <a:t>‹#›</a:t>
            </a:fld>
            <a:endParaRPr lang="en-US"/>
          </a:p>
        </p:txBody>
      </p:sp>
      <p:sp>
        <p:nvSpPr>
          <p:cNvPr id="1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4" name="Content Placeholder 11"/>
          <p:cNvSpPr>
            <a:spLocks noGrp="1"/>
          </p:cNvSpPr>
          <p:nvPr>
            <p:ph sz="quarter" idx="13"/>
          </p:nvPr>
        </p:nvSpPr>
        <p:spPr>
          <a:xfrm>
            <a:off x="27622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1"/>
          <p:cNvSpPr>
            <a:spLocks noGrp="1"/>
          </p:cNvSpPr>
          <p:nvPr>
            <p:ph sz="quarter" idx="14"/>
          </p:nvPr>
        </p:nvSpPr>
        <p:spPr>
          <a:xfrm>
            <a:off x="461581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Text Placeholder 3"/>
          <p:cNvSpPr>
            <a:spLocks noGrp="1"/>
          </p:cNvSpPr>
          <p:nvPr>
            <p:ph type="body" sz="half" idx="2"/>
          </p:nvPr>
        </p:nvSpPr>
        <p:spPr>
          <a:xfrm>
            <a:off x="276225" y="1298448"/>
            <a:ext cx="4248150" cy="509587"/>
          </a:xfrm>
        </p:spPr>
        <p:txBody>
          <a:bodyPr anchor="ctr">
            <a:normAutofit/>
          </a:bodyPr>
          <a:lstStyle>
            <a:lvl1pPr marL="0" indent="0" algn="l">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15815" y="1298448"/>
            <a:ext cx="4248150" cy="509587"/>
          </a:xfrm>
        </p:spPr>
        <p:txBody>
          <a:bodyPr anchor="ctr">
            <a:normAutofit/>
          </a:bodyPr>
          <a:lstStyle>
            <a:lvl1pPr marL="0" indent="0">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2"/>
                </a:solidFill>
              </a:defRPr>
            </a:lvl1pPr>
          </a:lstStyle>
          <a:p>
            <a:fld id="{F0120655-FBEF-4656-A8A9-E7D9EB4F4DEC}" type="datetime4">
              <a:rPr lang="en-US" smtClean="0"/>
              <a:pPr/>
              <a:t>February 9, 2013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44759D-0EFF-4FB2-9CCE-04E00944F0FE}" type="slidenum">
              <a:rPr lang="en-US" smtClean="0"/>
              <a:pPr/>
              <a:t>‹#›</a:t>
            </a:fld>
            <a:endParaRPr lang="en-US"/>
          </a:p>
        </p:txBody>
      </p:sp>
      <p:sp>
        <p:nvSpPr>
          <p:cNvPr id="17"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6B2BA2-D035-44CD-B6C5-345CD46C68A9}" type="datetime4">
              <a:rPr lang="en-US" smtClean="0"/>
              <a:pPr/>
              <a:t>February 9, 2013</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744759D-0EFF-4FB2-9CCE-04E00944F0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lvl1pPr>
              <a:defRPr>
                <a:solidFill>
                  <a:schemeClr val="bg2"/>
                </a:solidFill>
              </a:defRPr>
            </a:lvl1pPr>
          </a:lstStyle>
          <a:p>
            <a:fld id="{712544D9-E8EB-4DFC-9BAC-8FC5CFB1A919}" type="datetime4">
              <a:rPr lang="en-US" smtClean="0"/>
              <a:pPr/>
              <a:t>February 9, 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44759D-0EFF-4FB2-9CCE-04E00944F0FE}" type="slidenum">
              <a:rPr lang="en-US" smtClean="0"/>
              <a:pPr/>
              <a:t>‹#›</a:t>
            </a:fld>
            <a:endParaRPr lang="en-US"/>
          </a:p>
        </p:txBody>
      </p:sp>
      <p:sp>
        <p:nvSpPr>
          <p:cNvPr id="9" name="Title Placeholder 1"/>
          <p:cNvSpPr>
            <a:spLocks noGrp="1"/>
          </p:cNvSpPr>
          <p:nvPr>
            <p:ph type="title"/>
          </p:nvPr>
        </p:nvSpPr>
        <p:spPr>
          <a:xfrm>
            <a:off x="276225" y="228601"/>
            <a:ext cx="2834640" cy="1298448"/>
          </a:xfrm>
          <a:prstGeom prst="rect">
            <a:avLst/>
          </a:prstGeom>
        </p:spPr>
        <p:txBody>
          <a:bodyPr vert="horz" lIns="91440" tIns="45720" rIns="91440" bIns="45720" rtlCol="0" anchor="b" anchorCtr="0">
            <a:normAutofit/>
          </a:bodyPr>
          <a:lstStyle>
            <a:lvl1pPr>
              <a:defRPr sz="2400">
                <a:solidFill>
                  <a:schemeClr val="bg2"/>
                </a:solidFill>
              </a:defRPr>
            </a:lvl1pPr>
          </a:lstStyle>
          <a:p>
            <a:r>
              <a:rPr lang="en-US" smtClean="0"/>
              <a:t>Click to edit Master title style</a:t>
            </a:r>
            <a:endParaRPr lang="en-US" dirty="0"/>
          </a:p>
        </p:txBody>
      </p:sp>
      <p:sp>
        <p:nvSpPr>
          <p:cNvPr id="10" name="Content Placeholder 11"/>
          <p:cNvSpPr>
            <a:spLocks noGrp="1"/>
          </p:cNvSpPr>
          <p:nvPr>
            <p:ph sz="quarter" idx="14"/>
          </p:nvPr>
        </p:nvSpPr>
        <p:spPr>
          <a:xfrm>
            <a:off x="3775935" y="533400"/>
            <a:ext cx="5063266" cy="5702808"/>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276224" y="1539240"/>
            <a:ext cx="2834640" cy="4709160"/>
          </a:xfrm>
        </p:spPr>
        <p:txBody>
          <a:bodyPr>
            <a:normAutofit/>
          </a:bodyPr>
          <a:lstStyle>
            <a:lvl1pPr marL="0" indent="0">
              <a:buNone/>
              <a:defRPr lang="en-US" sz="1600" b="0" i="0" kern="1200" cap="none" spc="30" baseline="0" dirty="0" smtClean="0">
                <a:solidFill>
                  <a:schemeClr val="bg2"/>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Rectangle 12"/>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3409950" y="0"/>
            <a:ext cx="5734050" cy="685800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5" name="Date Placeholder 4"/>
          <p:cNvSpPr>
            <a:spLocks noGrp="1"/>
          </p:cNvSpPr>
          <p:nvPr>
            <p:ph type="dt" sz="half" idx="10"/>
          </p:nvPr>
        </p:nvSpPr>
        <p:spPr/>
        <p:txBody>
          <a:bodyPr/>
          <a:lstStyle>
            <a:lvl1pPr>
              <a:defRPr>
                <a:solidFill>
                  <a:schemeClr val="bg2"/>
                </a:solidFill>
              </a:defRPr>
            </a:lvl1pPr>
          </a:lstStyle>
          <a:p>
            <a:fld id="{CF894904-8048-429B-BF77-F17DA8F8287B}" type="datetime4">
              <a:rPr lang="en-US" smtClean="0"/>
              <a:pPr/>
              <a:t>February 9, 2013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44759D-0EFF-4FB2-9CCE-04E00944F0FE}" type="slidenum">
              <a:rPr lang="en-US" smtClean="0"/>
              <a:pPr/>
              <a:t>‹#›</a:t>
            </a:fld>
            <a:endParaRPr lang="en-US"/>
          </a:p>
        </p:txBody>
      </p:sp>
      <p:sp>
        <p:nvSpPr>
          <p:cNvPr id="21" name="Title Placeholder 1"/>
          <p:cNvSpPr>
            <a:spLocks noGrp="1"/>
          </p:cNvSpPr>
          <p:nvPr>
            <p:ph type="title"/>
          </p:nvPr>
        </p:nvSpPr>
        <p:spPr>
          <a:xfrm>
            <a:off x="276224" y="228600"/>
            <a:ext cx="2834640" cy="1295399"/>
          </a:xfrm>
          <a:prstGeom prst="rect">
            <a:avLst/>
          </a:prstGeom>
        </p:spPr>
        <p:txBody>
          <a:bodyPr vert="horz" lIns="91440" tIns="45720" rIns="91440" bIns="45720" rtlCol="0" anchor="b" anchorCtr="0">
            <a:normAutofit/>
          </a:bodyPr>
          <a:lstStyle>
            <a:lvl1pPr>
              <a:defRPr sz="2400">
                <a:solidFill>
                  <a:schemeClr val="bg2"/>
                </a:solidFill>
              </a:defRPr>
            </a:lvl1pPr>
          </a:lstStyle>
          <a:p>
            <a:r>
              <a:rPr lang="en-US" smtClean="0"/>
              <a:t>Click to edit Master title style</a:t>
            </a:r>
            <a:endParaRPr lang="en-US" dirty="0"/>
          </a:p>
        </p:txBody>
      </p:sp>
      <p:sp>
        <p:nvSpPr>
          <p:cNvPr id="25" name="Text Placeholder 24"/>
          <p:cNvSpPr>
            <a:spLocks noGrp="1"/>
          </p:cNvSpPr>
          <p:nvPr>
            <p:ph type="body" sz="quarter" idx="13"/>
          </p:nvPr>
        </p:nvSpPr>
        <p:spPr>
          <a:xfrm>
            <a:off x="274320" y="1536192"/>
            <a:ext cx="2834640" cy="4712208"/>
          </a:xfrm>
        </p:spPr>
        <p:txBody>
          <a:bodyPr>
            <a:normAutofit/>
          </a:bodyPr>
          <a:lstStyle>
            <a:lvl1pPr marL="0" indent="0">
              <a:buNone/>
              <a:defRPr sz="1600">
                <a:solidFill>
                  <a:schemeClr val="bg2"/>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6225" y="1295400"/>
            <a:ext cx="8591550" cy="49339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6225" y="6429375"/>
            <a:ext cx="2133600" cy="292100"/>
          </a:xfrm>
          <a:prstGeom prst="rect">
            <a:avLst/>
          </a:prstGeom>
        </p:spPr>
        <p:txBody>
          <a:bodyPr vert="horz" lIns="91440" tIns="45720" rIns="91440" bIns="45720" rtlCol="0" anchor="ctr">
            <a:normAutofit/>
          </a:bodyPr>
          <a:lstStyle>
            <a:lvl1pPr algn="l">
              <a:defRPr sz="1050" b="1">
                <a:solidFill>
                  <a:schemeClr val="tx2"/>
                </a:solidFill>
              </a:defRPr>
            </a:lvl1pPr>
          </a:lstStyle>
          <a:p>
            <a:fld id="{6441D7B3-F7C5-4013-AC5D-399DD8DB11FA}" type="datetime4">
              <a:rPr lang="en-US" smtClean="0"/>
              <a:pPr/>
              <a:t>February 9, 2013</a:t>
            </a:fld>
            <a:endParaRPr lang="en-US"/>
          </a:p>
        </p:txBody>
      </p:sp>
      <p:sp>
        <p:nvSpPr>
          <p:cNvPr id="5" name="Footer Placeholder 4"/>
          <p:cNvSpPr>
            <a:spLocks noGrp="1"/>
          </p:cNvSpPr>
          <p:nvPr>
            <p:ph type="ftr" sz="quarter" idx="3"/>
          </p:nvPr>
        </p:nvSpPr>
        <p:spPr>
          <a:xfrm>
            <a:off x="3743324" y="6429375"/>
            <a:ext cx="4086225" cy="292100"/>
          </a:xfrm>
          <a:prstGeom prst="rect">
            <a:avLst/>
          </a:prstGeom>
        </p:spPr>
        <p:txBody>
          <a:bodyPr vert="horz" lIns="91440" tIns="45720" rIns="91440" bIns="45720" rtlCol="0" anchor="ctr">
            <a:normAutofit/>
          </a:bodyPr>
          <a:lstStyle>
            <a:lvl1pPr algn="l">
              <a:defRPr sz="1050" b="1">
                <a:solidFill>
                  <a:schemeClr val="tx2"/>
                </a:solidFill>
              </a:defRPr>
            </a:lvl1pPr>
          </a:lstStyle>
          <a:p>
            <a:endParaRPr lang="en-US" dirty="0"/>
          </a:p>
        </p:txBody>
      </p:sp>
      <p:sp>
        <p:nvSpPr>
          <p:cNvPr id="6" name="Slide Number Placeholder 5"/>
          <p:cNvSpPr>
            <a:spLocks noGrp="1"/>
          </p:cNvSpPr>
          <p:nvPr>
            <p:ph type="sldNum" sz="quarter" idx="4"/>
          </p:nvPr>
        </p:nvSpPr>
        <p:spPr>
          <a:xfrm>
            <a:off x="7991475" y="6429375"/>
            <a:ext cx="876300" cy="292100"/>
          </a:xfrm>
          <a:prstGeom prst="rect">
            <a:avLst/>
          </a:prstGeom>
        </p:spPr>
        <p:txBody>
          <a:bodyPr vert="horz" lIns="91440" tIns="45720" rIns="91440" bIns="45720" rtlCol="0" anchor="ctr">
            <a:normAutofit/>
          </a:bodyPr>
          <a:lstStyle>
            <a:lvl1pPr algn="r">
              <a:defRPr sz="1600" b="1">
                <a:solidFill>
                  <a:schemeClr val="tx2"/>
                </a:solidFill>
              </a:defRPr>
            </a:lvl1pPr>
          </a:lstStyle>
          <a:p>
            <a:fld id="{5744759D-0EFF-4FB2-9CCE-04E00944F0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Lst>
  <p:hf sldNum="0" hdr="0" ftr="0" dt="0"/>
  <p:txStyles>
    <p:title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p:titleStyle>
    <p:bodyStyle>
      <a:lvl1pPr marL="171450" indent="-173736" algn="l" defTabSz="914400" rtl="0" eaLnBrk="1" latinLnBrk="0" hangingPunct="1">
        <a:spcBef>
          <a:spcPts val="600"/>
        </a:spcBef>
        <a:spcAft>
          <a:spcPts val="0"/>
        </a:spcAft>
        <a:buClr>
          <a:schemeClr val="accent1"/>
        </a:buClr>
        <a:buFont typeface="Arial" pitchFamily="34" charset="0"/>
        <a:buChar char="•"/>
        <a:defRPr sz="2200" b="0" i="0" kern="1200" cap="none" spc="30" baseline="0">
          <a:solidFill>
            <a:schemeClr val="tx2"/>
          </a:solidFill>
          <a:latin typeface="+mn-lt"/>
          <a:ea typeface="+mn-ea"/>
          <a:cs typeface="Tahoma" pitchFamily="34" charset="0"/>
        </a:defRPr>
      </a:lvl1pPr>
      <a:lvl2pPr marL="344488" indent="-173736" algn="l" defTabSz="914400" rtl="0" eaLnBrk="1" latinLnBrk="0" hangingPunct="1">
        <a:spcBef>
          <a:spcPts val="600"/>
        </a:spcBef>
        <a:buClr>
          <a:schemeClr val="accent1"/>
        </a:buClr>
        <a:buFont typeface="Arial" pitchFamily="34" charset="0"/>
        <a:buChar char="•"/>
        <a:defRPr sz="2000" kern="1200">
          <a:solidFill>
            <a:schemeClr val="tx2"/>
          </a:solidFill>
          <a:latin typeface="+mn-lt"/>
          <a:ea typeface="+mn-ea"/>
          <a:cs typeface="Tahoma" pitchFamily="34" charset="0"/>
        </a:defRPr>
      </a:lvl2pPr>
      <a:lvl3pPr marL="515938" indent="-173736" algn="l" defTabSz="914400" rtl="0" eaLnBrk="1" latinLnBrk="0" hangingPunct="1">
        <a:spcBef>
          <a:spcPts val="600"/>
        </a:spcBef>
        <a:buClr>
          <a:schemeClr val="accent1"/>
        </a:buClr>
        <a:buFont typeface="Arial" pitchFamily="34" charset="0"/>
        <a:buChar char="•"/>
        <a:defRPr sz="1800" kern="1200">
          <a:solidFill>
            <a:schemeClr val="tx2"/>
          </a:solidFill>
          <a:latin typeface="+mn-lt"/>
          <a:ea typeface="+mn-ea"/>
          <a:cs typeface="Tahoma" pitchFamily="34" charset="0"/>
        </a:defRPr>
      </a:lvl3pPr>
      <a:lvl4pPr marL="688975" indent="-173736" algn="l" defTabSz="914400" rtl="0" eaLnBrk="1" latinLnBrk="0" hangingPunct="1">
        <a:spcBef>
          <a:spcPts val="600"/>
        </a:spcBef>
        <a:buClr>
          <a:schemeClr val="accent1"/>
        </a:buClr>
        <a:buFont typeface="Arial" pitchFamily="34" charset="0"/>
        <a:buChar char="•"/>
        <a:defRPr sz="1600" kern="1200">
          <a:solidFill>
            <a:schemeClr val="tx2"/>
          </a:solidFill>
          <a:latin typeface="+mn-lt"/>
          <a:ea typeface="+mn-ea"/>
          <a:cs typeface="Tahoma" pitchFamily="34" charset="0"/>
        </a:defRPr>
      </a:lvl4pPr>
      <a:lvl5pPr marL="860425" indent="-173736" algn="l" defTabSz="914400" rtl="0" eaLnBrk="1" latinLnBrk="0" hangingPunct="1">
        <a:spcBef>
          <a:spcPts val="600"/>
        </a:spcBef>
        <a:buClr>
          <a:schemeClr val="accent1"/>
        </a:buClr>
        <a:buFont typeface="Arial" pitchFamily="34" charset="0"/>
        <a:buChar char="•"/>
        <a:defRPr sz="1600" kern="1200" baseline="0">
          <a:solidFill>
            <a:schemeClr val="tx2"/>
          </a:solidFill>
          <a:latin typeface="+mn-lt"/>
          <a:ea typeface="+mn-ea"/>
          <a:cs typeface="Tahoma" pitchFamily="34" charset="0"/>
        </a:defRPr>
      </a:lvl5pPr>
      <a:lvl6pPr marL="105156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customXml" Target="../ink/ink8.xml"/><Relationship Id="rId5"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customXml" Target="../ink/ink7.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customXml" Target="../ink/ink10.xml"/><Relationship Id="rId5"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customXml" Target="../ink/ink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11.xml"/><Relationship Id="rId4"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12.xml"/><Relationship Id="rId3" Type="http://schemas.openxmlformats.org/officeDocument/2006/relationships/image" Target="../media/image13.emf"/></Relationships>
</file>

<file path=ppt/slides/_rels/slide19.xml.rels><?xml version="1.0" encoding="UTF-8" standalone="yes"?>
<Relationships xmlns="http://schemas.openxmlformats.org/package/2006/relationships"><Relationship Id="rId3" Type="http://schemas.openxmlformats.org/officeDocument/2006/relationships/image" Target="../media/image110.emf"/><Relationship Id="rId4" Type="http://schemas.openxmlformats.org/officeDocument/2006/relationships/customXml" Target="../ink/ink14.xml"/><Relationship Id="rId5"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customXml" Target="../ink/ink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0.emf"/><Relationship Id="rId4" Type="http://schemas.openxmlformats.org/officeDocument/2006/relationships/customXml" Target="../ink/ink16.xml"/><Relationship Id="rId5" Type="http://schemas.openxmlformats.org/officeDocument/2006/relationships/image" Target="../media/image15.emf"/><Relationship Id="rId1" Type="http://schemas.openxmlformats.org/officeDocument/2006/relationships/slideLayout" Target="../slideLayouts/slideLayout2.xml"/><Relationship Id="rId2" Type="http://schemas.openxmlformats.org/officeDocument/2006/relationships/customXml" Target="../ink/ink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17.xml"/><Relationship Id="rId3" Type="http://schemas.openxmlformats.org/officeDocument/2006/relationships/image" Target="../media/image16.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18.xml"/><Relationship Id="rId3" Type="http://schemas.openxmlformats.org/officeDocument/2006/relationships/image" Target="../media/image17.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19.xml"/><Relationship Id="rId3" Type="http://schemas.openxmlformats.org/officeDocument/2006/relationships/image" Target="../media/image1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3" Type="http://schemas.openxmlformats.org/officeDocument/2006/relationships/customXml" Target="../ink/ink20.xml"/><Relationship Id="rId4"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ustomXml" Target="../ink/ink21.xml"/><Relationship Id="rId4" Type="http://schemas.openxmlformats.org/officeDocument/2006/relationships/image" Target="../media/image21.emf"/><Relationship Id="rId1" Type="http://schemas.openxmlformats.org/officeDocument/2006/relationships/slideLayout" Target="../slideLayouts/slideLayout2.xml"/><Relationship Id="rId2" Type="http://schemas.openxmlformats.org/officeDocument/2006/relationships/image" Target="../media/image20.emf"/></Relationships>
</file>

<file path=ppt/slides/_rels/slide35.xml.rels><?xml version="1.0" encoding="UTF-8" standalone="yes"?>
<Relationships xmlns="http://schemas.openxmlformats.org/package/2006/relationships"><Relationship Id="rId3" Type="http://schemas.openxmlformats.org/officeDocument/2006/relationships/customXml" Target="../ink/ink22.xml"/><Relationship Id="rId4" Type="http://schemas.openxmlformats.org/officeDocument/2006/relationships/image" Target="../media/image23.emf"/><Relationship Id="rId1" Type="http://schemas.openxmlformats.org/officeDocument/2006/relationships/slideLayout" Target="../slideLayouts/slideLayout2.xml"/><Relationship Id="rId2" Type="http://schemas.openxmlformats.org/officeDocument/2006/relationships/image" Target="../media/image22.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4.emf"/></Relationships>
</file>

<file path=ppt/slides/_rels/slide37.xml.rels><?xml version="1.0" encoding="UTF-8" standalone="yes"?>
<Relationships xmlns="http://schemas.openxmlformats.org/package/2006/relationships"><Relationship Id="rId3" Type="http://schemas.openxmlformats.org/officeDocument/2006/relationships/image" Target="../media/image25.emf"/><Relationship Id="rId4" Type="http://schemas.openxmlformats.org/officeDocument/2006/relationships/customXml" Target="../ink/ink23.xml"/><Relationship Id="rId5" Type="http://schemas.openxmlformats.org/officeDocument/2006/relationships/image" Target="../media/image26.em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7.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1.xml"/><Relationship Id="rId3" Type="http://schemas.openxmlformats.org/officeDocument/2006/relationships/image" Target="../media/image2.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24.xml"/><Relationship Id="rId3"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3.xml"/><Relationship Id="rId3"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4.xml"/><Relationship Id="rId3"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4"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6.xml"/><Relationship Id="rId3"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Trees</a:t>
            </a:r>
            <a:endParaRPr lang="en-US" dirty="0"/>
          </a:p>
        </p:txBody>
      </p:sp>
    </p:spTree>
    <p:extLst>
      <p:ext uri="{BB962C8B-B14F-4D97-AF65-F5344CB8AC3E}">
        <p14:creationId xmlns:p14="http://schemas.microsoft.com/office/powerpoint/2010/main" val="216625902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1907640" y="1141200"/>
              <a:ext cx="5340600" cy="4609440"/>
            </p14:xfrm>
          </p:contentPart>
        </mc:Choice>
        <mc:Fallback xmlns="">
          <p:pic>
            <p:nvPicPr>
              <p:cNvPr id="3" name="Ink 2"/>
              <p:cNvPicPr/>
              <p:nvPr/>
            </p:nvPicPr>
            <p:blipFill>
              <a:blip r:embed="rId3"/>
              <a:stretch>
                <a:fillRect/>
              </a:stretch>
            </p:blipFill>
            <p:spPr>
              <a:xfrm>
                <a:off x="1898280" y="1131840"/>
                <a:ext cx="5359320" cy="4628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749520" y="4013640"/>
              <a:ext cx="4876920" cy="2076120"/>
            </p14:xfrm>
          </p:contentPart>
        </mc:Choice>
        <mc:Fallback xmlns="">
          <p:pic>
            <p:nvPicPr>
              <p:cNvPr id="4" name="Ink 3"/>
              <p:cNvPicPr/>
              <p:nvPr/>
            </p:nvPicPr>
            <p:blipFill>
              <a:blip r:embed="rId5"/>
              <a:stretch>
                <a:fillRect/>
              </a:stretch>
            </p:blipFill>
            <p:spPr>
              <a:xfrm>
                <a:off x="740160" y="4004280"/>
                <a:ext cx="4895640" cy="2094840"/>
              </a:xfrm>
              <a:prstGeom prst="rect">
                <a:avLst/>
              </a:prstGeom>
            </p:spPr>
          </p:pic>
        </mc:Fallback>
      </mc:AlternateContent>
    </p:spTree>
    <p:extLst>
      <p:ext uri="{BB962C8B-B14F-4D97-AF65-F5344CB8AC3E}">
        <p14:creationId xmlns:p14="http://schemas.microsoft.com/office/powerpoint/2010/main" val="133368488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your seats</a:t>
            </a:r>
            <a:endParaRPr lang="en-US" dirty="0"/>
          </a:p>
        </p:txBody>
      </p:sp>
      <p:sp>
        <p:nvSpPr>
          <p:cNvPr id="3" name="Content Placeholder 2"/>
          <p:cNvSpPr>
            <a:spLocks noGrp="1"/>
          </p:cNvSpPr>
          <p:nvPr>
            <p:ph sz="quarter" idx="13"/>
          </p:nvPr>
        </p:nvSpPr>
        <p:spPr/>
        <p:txBody>
          <a:bodyPr/>
          <a:lstStyle/>
          <a:p>
            <a:r>
              <a:rPr lang="en-US" dirty="0" smtClean="0"/>
              <a:t>Build a tree from these nodes</a:t>
            </a:r>
          </a:p>
          <a:p>
            <a:pPr lvl="1"/>
            <a:r>
              <a:rPr lang="en-US" dirty="0" smtClean="0"/>
              <a:t>B  R  L  M  T  C  A  N  P  D</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555920" y="2244600"/>
              <a:ext cx="3998160" cy="4472640"/>
            </p14:xfrm>
          </p:contentPart>
        </mc:Choice>
        <mc:Fallback xmlns="">
          <p:pic>
            <p:nvPicPr>
              <p:cNvPr id="4" name="Ink 3"/>
              <p:cNvPicPr/>
              <p:nvPr/>
            </p:nvPicPr>
            <p:blipFill>
              <a:blip r:embed="rId3"/>
              <a:stretch>
                <a:fillRect/>
              </a:stretch>
            </p:blipFill>
            <p:spPr>
              <a:xfrm>
                <a:off x="1546560" y="2235240"/>
                <a:ext cx="4016880" cy="4491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3003840" y="4237920"/>
              <a:ext cx="1347840" cy="2138040"/>
            </p14:xfrm>
          </p:contentPart>
        </mc:Choice>
        <mc:Fallback xmlns="">
          <p:pic>
            <p:nvPicPr>
              <p:cNvPr id="5" name="Ink 4"/>
              <p:cNvPicPr/>
              <p:nvPr/>
            </p:nvPicPr>
            <p:blipFill>
              <a:blip r:embed="rId5"/>
              <a:stretch>
                <a:fillRect/>
              </a:stretch>
            </p:blipFill>
            <p:spPr>
              <a:xfrm>
                <a:off x="2994480" y="4228560"/>
                <a:ext cx="1366560" cy="2156760"/>
              </a:xfrm>
              <a:prstGeom prst="rect">
                <a:avLst/>
              </a:prstGeom>
            </p:spPr>
          </p:pic>
        </mc:Fallback>
      </mc:AlternateContent>
    </p:spTree>
    <p:extLst>
      <p:ext uri="{BB962C8B-B14F-4D97-AF65-F5344CB8AC3E}">
        <p14:creationId xmlns:p14="http://schemas.microsoft.com/office/powerpoint/2010/main" val="191793500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a:t>
            </a:r>
            <a:endParaRPr lang="en-US" dirty="0"/>
          </a:p>
        </p:txBody>
      </p:sp>
      <p:sp>
        <p:nvSpPr>
          <p:cNvPr id="3" name="Content Placeholder 2"/>
          <p:cNvSpPr>
            <a:spLocks noGrp="1"/>
          </p:cNvSpPr>
          <p:nvPr>
            <p:ph sz="quarter" idx="13"/>
          </p:nvPr>
        </p:nvSpPr>
        <p:spPr/>
        <p:txBody>
          <a:bodyPr/>
          <a:lstStyle/>
          <a:p>
            <a:r>
              <a:rPr lang="en-US" dirty="0" smtClean="0"/>
              <a:t>We need to preserve the binary search properties</a:t>
            </a:r>
          </a:p>
          <a:p>
            <a:r>
              <a:rPr lang="en-US" dirty="0" smtClean="0"/>
              <a:t>Deleting a leaf is easy, we can just delete it, and set its parent’s pointer to null</a:t>
            </a:r>
          </a:p>
          <a:p>
            <a:r>
              <a:rPr lang="en-US" dirty="0" smtClean="0"/>
              <a:t>The easiest way to delete a node is to find its successor, copy the value over, then delete that leaf node</a:t>
            </a:r>
          </a:p>
          <a:p>
            <a:endParaRPr lang="en-US" dirty="0"/>
          </a:p>
        </p:txBody>
      </p:sp>
    </p:spTree>
    <p:extLst>
      <p:ext uri="{BB962C8B-B14F-4D97-AF65-F5344CB8AC3E}">
        <p14:creationId xmlns:p14="http://schemas.microsoft.com/office/powerpoint/2010/main" val="345175657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 Node</a:t>
            </a:r>
            <a:endParaRPr lang="en-US" dirty="0"/>
          </a:p>
        </p:txBody>
      </p:sp>
      <p:sp>
        <p:nvSpPr>
          <p:cNvPr id="3" name="Content Placeholder 2"/>
          <p:cNvSpPr>
            <a:spLocks noGrp="1"/>
          </p:cNvSpPr>
          <p:nvPr>
            <p:ph sz="quarter" idx="13"/>
          </p:nvPr>
        </p:nvSpPr>
        <p:spPr/>
        <p:txBody>
          <a:bodyPr>
            <a:normAutofit lnSpcReduction="10000"/>
          </a:bodyPr>
          <a:lstStyle/>
          <a:p>
            <a:pPr marL="0" indent="0">
              <a:buNone/>
            </a:pPr>
            <a:r>
              <a:rPr lang="en-US" dirty="0"/>
              <a:t>c</a:t>
            </a:r>
            <a:r>
              <a:rPr lang="en-US" dirty="0" smtClean="0"/>
              <a:t>lass Node</a:t>
            </a:r>
            <a:endParaRPr lang="en-US" dirty="0"/>
          </a:p>
          <a:p>
            <a:pPr marL="0" indent="0">
              <a:buNone/>
            </a:pPr>
            <a:r>
              <a:rPr lang="en-US" dirty="0" smtClean="0"/>
              <a:t>{ </a:t>
            </a:r>
            <a:endParaRPr lang="en-US" dirty="0"/>
          </a:p>
          <a:p>
            <a:pPr marL="0" indent="0">
              <a:buNone/>
            </a:pPr>
            <a:r>
              <a:rPr lang="en-US" dirty="0"/>
              <a:t>p</a:t>
            </a:r>
            <a:r>
              <a:rPr lang="en-US" dirty="0" smtClean="0"/>
              <a:t>ublic:</a:t>
            </a:r>
          </a:p>
          <a:p>
            <a:pPr marL="0" indent="0">
              <a:buNone/>
            </a:pPr>
            <a:r>
              <a:rPr lang="en-US" dirty="0" smtClean="0"/>
              <a:t>	</a:t>
            </a:r>
            <a:r>
              <a:rPr lang="en-US" dirty="0" err="1" smtClean="0"/>
              <a:t>int</a:t>
            </a:r>
            <a:r>
              <a:rPr lang="en-US" dirty="0" smtClean="0"/>
              <a:t> value;</a:t>
            </a:r>
          </a:p>
          <a:p>
            <a:pPr marL="0" indent="0">
              <a:buNone/>
            </a:pPr>
            <a:r>
              <a:rPr lang="en-US" dirty="0"/>
              <a:t>	</a:t>
            </a:r>
            <a:r>
              <a:rPr lang="en-US" dirty="0" smtClean="0"/>
              <a:t>Node </a:t>
            </a:r>
            <a:r>
              <a:rPr lang="en-US" dirty="0"/>
              <a:t>*left</a:t>
            </a:r>
            <a:r>
              <a:rPr lang="en-US" dirty="0" smtClean="0"/>
              <a:t>;</a:t>
            </a:r>
          </a:p>
          <a:p>
            <a:pPr marL="0" indent="0">
              <a:buNone/>
            </a:pPr>
            <a:r>
              <a:rPr lang="en-US" dirty="0"/>
              <a:t>	</a:t>
            </a:r>
            <a:r>
              <a:rPr lang="en-US" dirty="0" smtClean="0"/>
              <a:t>Node </a:t>
            </a:r>
            <a:r>
              <a:rPr lang="en-US" dirty="0"/>
              <a:t>*right</a:t>
            </a:r>
            <a:r>
              <a:rPr lang="en-US" dirty="0" smtClean="0"/>
              <a:t>;</a:t>
            </a:r>
            <a:endParaRPr lang="en-US" dirty="0"/>
          </a:p>
          <a:p>
            <a:pPr marL="0" indent="0">
              <a:buNone/>
            </a:pPr>
            <a:r>
              <a:rPr lang="en-US" dirty="0"/>
              <a:t>	</a:t>
            </a:r>
            <a:r>
              <a:rPr lang="en-US" dirty="0" smtClean="0"/>
              <a:t>Node</a:t>
            </a:r>
            <a:r>
              <a:rPr lang="en-US" dirty="0"/>
              <a:t>( </a:t>
            </a:r>
            <a:r>
              <a:rPr lang="en-US" dirty="0" err="1" smtClean="0"/>
              <a:t>int</a:t>
            </a:r>
            <a:r>
              <a:rPr lang="en-US" dirty="0" smtClean="0"/>
              <a:t> </a:t>
            </a:r>
            <a:r>
              <a:rPr lang="en-US" dirty="0" err="1" smtClean="0"/>
              <a:t>val</a:t>
            </a:r>
            <a:r>
              <a:rPr lang="en-US" dirty="0" smtClean="0"/>
              <a:t>, Node </a:t>
            </a:r>
            <a:r>
              <a:rPr lang="en-US" dirty="0"/>
              <a:t>*l = NULL</a:t>
            </a:r>
            <a:r>
              <a:rPr lang="en-US" dirty="0" smtClean="0"/>
              <a:t>, Node </a:t>
            </a:r>
            <a:r>
              <a:rPr lang="en-US" dirty="0"/>
              <a:t>*r = NULL )</a:t>
            </a:r>
            <a:r>
              <a:rPr lang="en-US" dirty="0" smtClean="0"/>
              <a:t>{</a:t>
            </a:r>
          </a:p>
          <a:p>
            <a:pPr marL="0" indent="0">
              <a:buNone/>
            </a:pPr>
            <a:r>
              <a:rPr lang="en-US" dirty="0"/>
              <a:t>	</a:t>
            </a:r>
            <a:r>
              <a:rPr lang="en-US" dirty="0" smtClean="0"/>
              <a:t>	value=</a:t>
            </a:r>
            <a:r>
              <a:rPr lang="en-US" dirty="0" err="1" smtClean="0"/>
              <a:t>val</a:t>
            </a:r>
            <a:r>
              <a:rPr lang="en-US" dirty="0" smtClean="0"/>
              <a:t>;</a:t>
            </a:r>
          </a:p>
          <a:p>
            <a:pPr marL="0" indent="0">
              <a:buNone/>
            </a:pPr>
            <a:r>
              <a:rPr lang="en-US" dirty="0"/>
              <a:t>	</a:t>
            </a:r>
            <a:r>
              <a:rPr lang="en-US" dirty="0" smtClean="0"/>
              <a:t>	left=l;</a:t>
            </a:r>
          </a:p>
          <a:p>
            <a:pPr marL="0" indent="0">
              <a:buNone/>
            </a:pPr>
            <a:r>
              <a:rPr lang="en-US" dirty="0"/>
              <a:t>	</a:t>
            </a:r>
            <a:r>
              <a:rPr lang="en-US" dirty="0" smtClean="0"/>
              <a:t>	right=r;</a:t>
            </a:r>
          </a:p>
          <a:p>
            <a:pPr marL="0" indent="0">
              <a:buNone/>
            </a:pPr>
            <a:r>
              <a:rPr lang="en-US" dirty="0"/>
              <a:t>	</a:t>
            </a:r>
            <a:r>
              <a:rPr lang="en-US" dirty="0" smtClean="0"/>
              <a:t>}</a:t>
            </a:r>
          </a:p>
          <a:p>
            <a:pPr marL="0" indent="0">
              <a:buNone/>
            </a:pPr>
            <a:r>
              <a:rPr lang="en-US" dirty="0" smtClean="0"/>
              <a:t>}</a:t>
            </a:r>
            <a:r>
              <a:rPr lang="en-US" dirty="0"/>
              <a:t>; </a:t>
            </a:r>
          </a:p>
          <a:p>
            <a:pPr marL="0" indent="0">
              <a:buNone/>
            </a:pPr>
            <a:endParaRPr lang="en-US" dirty="0"/>
          </a:p>
        </p:txBody>
      </p:sp>
    </p:spTree>
    <p:extLst>
      <p:ext uri="{BB962C8B-B14F-4D97-AF65-F5344CB8AC3E}">
        <p14:creationId xmlns:p14="http://schemas.microsoft.com/office/powerpoint/2010/main" val="36574864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 Search</a:t>
            </a:r>
            <a:endParaRPr lang="en-US" dirty="0"/>
          </a:p>
        </p:txBody>
      </p:sp>
      <p:sp>
        <p:nvSpPr>
          <p:cNvPr id="3" name="Content Placeholder 2"/>
          <p:cNvSpPr>
            <a:spLocks noGrp="1"/>
          </p:cNvSpPr>
          <p:nvPr>
            <p:ph sz="quarter" idx="13"/>
          </p:nvPr>
        </p:nvSpPr>
        <p:spPr/>
        <p:txBody>
          <a:bodyPr/>
          <a:lstStyle/>
          <a:p>
            <a:pPr marL="0" indent="0">
              <a:buNone/>
            </a:pPr>
            <a:r>
              <a:rPr lang="en-US" dirty="0" smtClean="0"/>
              <a:t>Node* search( </a:t>
            </a:r>
            <a:r>
              <a:rPr lang="en-US" dirty="0" err="1" smtClean="0"/>
              <a:t>int</a:t>
            </a:r>
            <a:r>
              <a:rPr lang="en-US" dirty="0" smtClean="0"/>
              <a:t> value, Node* cur){</a:t>
            </a:r>
          </a:p>
          <a:p>
            <a:pPr marL="0" indent="0">
              <a:buNone/>
            </a:pPr>
            <a:r>
              <a:rPr lang="en-US" dirty="0"/>
              <a:t>	</a:t>
            </a:r>
            <a:r>
              <a:rPr lang="en-US" dirty="0" smtClean="0"/>
              <a:t>if(cur==NULL)</a:t>
            </a:r>
            <a:endParaRPr lang="en-US" dirty="0"/>
          </a:p>
          <a:p>
            <a:pPr marL="0" indent="0">
              <a:buNone/>
            </a:pPr>
            <a:r>
              <a:rPr lang="en-US" dirty="0"/>
              <a:t>		return NULL</a:t>
            </a:r>
            <a:r>
              <a:rPr lang="en-US" dirty="0" smtClean="0"/>
              <a:t>;</a:t>
            </a:r>
          </a:p>
          <a:p>
            <a:pPr marL="0" indent="0">
              <a:buNone/>
            </a:pPr>
            <a:r>
              <a:rPr lang="en-US" dirty="0" smtClean="0"/>
              <a:t>	else if( value == cur-&gt;value)</a:t>
            </a:r>
          </a:p>
          <a:p>
            <a:pPr marL="0" indent="0">
              <a:buNone/>
            </a:pPr>
            <a:r>
              <a:rPr lang="en-US" dirty="0"/>
              <a:t>		</a:t>
            </a:r>
            <a:r>
              <a:rPr lang="en-US" dirty="0" smtClean="0"/>
              <a:t>return cur;</a:t>
            </a:r>
          </a:p>
          <a:p>
            <a:pPr marL="0" indent="0">
              <a:buNone/>
            </a:pPr>
            <a:r>
              <a:rPr lang="en-US" dirty="0"/>
              <a:t>	</a:t>
            </a:r>
            <a:r>
              <a:rPr lang="en-US" dirty="0" smtClean="0"/>
              <a:t>else if( value &lt; cur-&gt;value)</a:t>
            </a:r>
          </a:p>
          <a:p>
            <a:pPr marL="0" indent="0">
              <a:buNone/>
            </a:pPr>
            <a:r>
              <a:rPr lang="en-US" dirty="0"/>
              <a:t>	</a:t>
            </a:r>
            <a:r>
              <a:rPr lang="en-US" dirty="0" smtClean="0"/>
              <a:t>	return search(value, cur-&gt;left);</a:t>
            </a:r>
          </a:p>
          <a:p>
            <a:pPr marL="0" indent="0">
              <a:buNone/>
            </a:pPr>
            <a:r>
              <a:rPr lang="en-US" dirty="0"/>
              <a:t>	</a:t>
            </a:r>
            <a:r>
              <a:rPr lang="en-US" dirty="0" smtClean="0"/>
              <a:t>else</a:t>
            </a:r>
          </a:p>
          <a:p>
            <a:pPr marL="0" indent="0">
              <a:buNone/>
            </a:pPr>
            <a:r>
              <a:rPr lang="en-US" dirty="0"/>
              <a:t>	</a:t>
            </a:r>
            <a:r>
              <a:rPr lang="en-US" dirty="0" smtClean="0"/>
              <a:t>	return search(value, cur-&gt;right);</a:t>
            </a:r>
          </a:p>
          <a:p>
            <a:pPr marL="0" indent="0">
              <a:buNone/>
            </a:pPr>
            <a:r>
              <a:rPr lang="en-US" dirty="0" smtClean="0"/>
              <a:t>}</a:t>
            </a:r>
            <a:endParaRPr lang="en-US" dirty="0"/>
          </a:p>
        </p:txBody>
      </p:sp>
    </p:spTree>
    <p:extLst>
      <p:ext uri="{BB962C8B-B14F-4D97-AF65-F5344CB8AC3E}">
        <p14:creationId xmlns:p14="http://schemas.microsoft.com/office/powerpoint/2010/main" val="351248312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 Delete</a:t>
            </a:r>
            <a:endParaRPr lang="en-US" dirty="0"/>
          </a:p>
        </p:txBody>
      </p:sp>
      <p:sp>
        <p:nvSpPr>
          <p:cNvPr id="3" name="Content Placeholder 2"/>
          <p:cNvSpPr>
            <a:spLocks noGrp="1"/>
          </p:cNvSpPr>
          <p:nvPr>
            <p:ph sz="quarter" idx="13"/>
          </p:nvPr>
        </p:nvSpPr>
        <p:spPr/>
        <p:txBody>
          <a:bodyPr/>
          <a:lstStyle/>
          <a:p>
            <a:pPr marL="0" indent="0">
              <a:buNone/>
            </a:pPr>
            <a:r>
              <a:rPr lang="en-US" dirty="0" smtClean="0"/>
              <a:t>void delete( </a:t>
            </a:r>
            <a:r>
              <a:rPr lang="en-US" dirty="0" err="1"/>
              <a:t>int</a:t>
            </a:r>
            <a:r>
              <a:rPr lang="en-US" dirty="0"/>
              <a:t> value, Node* cur){</a:t>
            </a:r>
          </a:p>
          <a:p>
            <a:pPr marL="0" indent="0">
              <a:buNone/>
            </a:pPr>
            <a:endParaRPr lang="en-US" dirty="0"/>
          </a:p>
          <a:p>
            <a:pPr marL="0" indent="0">
              <a:buNone/>
            </a:pPr>
            <a:r>
              <a:rPr lang="en-US" dirty="0" smtClean="0"/>
              <a:t>}</a:t>
            </a:r>
            <a:endParaRPr lang="en-US" dirty="0"/>
          </a:p>
        </p:txBody>
      </p:sp>
    </p:spTree>
    <p:extLst>
      <p:ext uri="{BB962C8B-B14F-4D97-AF65-F5344CB8AC3E}">
        <p14:creationId xmlns:p14="http://schemas.microsoft.com/office/powerpoint/2010/main" val="232701349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sp>
        <p:nvSpPr>
          <p:cNvPr id="3" name="Content Placeholder 2"/>
          <p:cNvSpPr>
            <a:spLocks noGrp="1"/>
          </p:cNvSpPr>
          <p:nvPr>
            <p:ph sz="quarter" idx="13"/>
          </p:nvPr>
        </p:nvSpPr>
        <p:spPr/>
        <p:txBody>
          <a:bodyPr/>
          <a:lstStyle/>
          <a:p>
            <a:r>
              <a:rPr lang="en-US" dirty="0" smtClean="0"/>
              <a:t>Search</a:t>
            </a:r>
          </a:p>
          <a:p>
            <a:endParaRPr lang="en-US" dirty="0"/>
          </a:p>
          <a:p>
            <a:r>
              <a:rPr lang="en-US" dirty="0" smtClean="0"/>
              <a:t>Insert</a:t>
            </a:r>
          </a:p>
          <a:p>
            <a:endParaRPr lang="en-US" dirty="0"/>
          </a:p>
          <a:p>
            <a:r>
              <a:rPr lang="en-US" dirty="0" smtClean="0"/>
              <a:t>Delete</a:t>
            </a:r>
            <a:endParaRPr lang="en-US" dirty="0"/>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7640" y="1225800"/>
              <a:ext cx="7356240" cy="5495400"/>
            </p14:xfrm>
          </p:contentPart>
        </mc:Choice>
        <mc:Fallback xmlns="">
          <p:pic>
            <p:nvPicPr>
              <p:cNvPr id="4" name="Ink 3"/>
              <p:cNvPicPr/>
              <p:nvPr/>
            </p:nvPicPr>
            <p:blipFill>
              <a:blip r:embed="rId4"/>
              <a:stretch>
                <a:fillRect/>
              </a:stretch>
            </p:blipFill>
            <p:spPr>
              <a:xfrm>
                <a:off x="8280" y="1216440"/>
                <a:ext cx="7374960" cy="5514120"/>
              </a:xfrm>
              <a:prstGeom prst="rect">
                <a:avLst/>
              </a:prstGeom>
            </p:spPr>
          </p:pic>
        </mc:Fallback>
      </mc:AlternateContent>
    </p:spTree>
    <p:extLst>
      <p:ext uri="{BB962C8B-B14F-4D97-AF65-F5344CB8AC3E}">
        <p14:creationId xmlns:p14="http://schemas.microsoft.com/office/powerpoint/2010/main" val="327658825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sz="quarter" idx="13"/>
          </p:nvPr>
        </p:nvSpPr>
        <p:spPr/>
        <p:txBody>
          <a:bodyPr/>
          <a:lstStyle/>
          <a:p>
            <a:r>
              <a:rPr lang="en-US" dirty="0" smtClean="0"/>
              <a:t>What is my worst case?  When will it occur?</a:t>
            </a:r>
          </a:p>
        </p:txBody>
      </p:sp>
    </p:spTree>
    <p:extLst>
      <p:ext uri="{BB962C8B-B14F-4D97-AF65-F5344CB8AC3E}">
        <p14:creationId xmlns:p14="http://schemas.microsoft.com/office/powerpoint/2010/main" val="183216160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a:t>
            </a:r>
            <a:endParaRPr lang="en-US" dirty="0"/>
          </a:p>
        </p:txBody>
      </p:sp>
      <p:sp>
        <p:nvSpPr>
          <p:cNvPr id="3" name="Content Placeholder 2"/>
          <p:cNvSpPr>
            <a:spLocks noGrp="1"/>
          </p:cNvSpPr>
          <p:nvPr>
            <p:ph sz="quarter" idx="13"/>
          </p:nvPr>
        </p:nvSpPr>
        <p:spPr/>
        <p:txBody>
          <a:bodyPr/>
          <a:lstStyle/>
          <a:p>
            <a:r>
              <a:rPr lang="en-US" dirty="0" smtClean="0"/>
              <a:t>Balanced means </a:t>
            </a:r>
            <a:r>
              <a:rPr lang="en-US" dirty="0"/>
              <a:t>the </a:t>
            </a:r>
            <a:r>
              <a:rPr lang="en-US" dirty="0" smtClean="0"/>
              <a:t>heights </a:t>
            </a:r>
            <a:r>
              <a:rPr lang="en-US" dirty="0"/>
              <a:t>of the left and </a:t>
            </a:r>
            <a:r>
              <a:rPr lang="en-US" dirty="0" smtClean="0"/>
              <a:t>right sub-trees </a:t>
            </a:r>
            <a:r>
              <a:rPr lang="en-US" dirty="0"/>
              <a:t>differ by at most </a:t>
            </a:r>
            <a:r>
              <a:rPr lang="en-US" dirty="0" smtClean="0"/>
              <a:t>one</a:t>
            </a:r>
          </a:p>
          <a:p>
            <a:r>
              <a:rPr lang="en-US" dirty="0" smtClean="0"/>
              <a:t>This </a:t>
            </a:r>
            <a:r>
              <a:rPr lang="en-US" dirty="0"/>
              <a:t>needs to be true for every </a:t>
            </a:r>
            <a:r>
              <a:rPr lang="en-US" dirty="0" smtClean="0"/>
              <a:t>node in the tree</a:t>
            </a:r>
          </a:p>
          <a:p>
            <a:r>
              <a:rPr lang="en-US" dirty="0" smtClean="0"/>
              <a:t>If a tree is balanced</a:t>
            </a:r>
            <a:r>
              <a:rPr lang="en-US" dirty="0"/>
              <a:t>, what is the worst case</a:t>
            </a:r>
            <a:r>
              <a:rPr lang="en-US" dirty="0" smtClean="0"/>
              <a:t>?</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339560" y="2346120"/>
              <a:ext cx="6291720" cy="4095720"/>
            </p14:xfrm>
          </p:contentPart>
        </mc:Choice>
        <mc:Fallback xmlns="">
          <p:pic>
            <p:nvPicPr>
              <p:cNvPr id="4" name="Ink 3"/>
              <p:cNvPicPr/>
              <p:nvPr/>
            </p:nvPicPr>
            <p:blipFill>
              <a:blip r:embed="rId3"/>
              <a:stretch>
                <a:fillRect/>
              </a:stretch>
            </p:blipFill>
            <p:spPr>
              <a:xfrm>
                <a:off x="1330200" y="2336760"/>
                <a:ext cx="6310440" cy="4114440"/>
              </a:xfrm>
              <a:prstGeom prst="rect">
                <a:avLst/>
              </a:prstGeom>
            </p:spPr>
          </p:pic>
        </mc:Fallback>
      </mc:AlternateContent>
    </p:spTree>
    <p:extLst>
      <p:ext uri="{BB962C8B-B14F-4D97-AF65-F5344CB8AC3E}">
        <p14:creationId xmlns:p14="http://schemas.microsoft.com/office/powerpoint/2010/main" val="246854279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Examples</a:t>
            </a:r>
            <a:endParaRPr lang="en-US"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196560" y="1434240"/>
              <a:ext cx="6759720" cy="3785400"/>
            </p14:xfrm>
          </p:contentPart>
        </mc:Choice>
        <mc:Fallback xmlns="">
          <p:pic>
            <p:nvPicPr>
              <p:cNvPr id="3" name="Ink 2"/>
              <p:cNvPicPr/>
              <p:nvPr/>
            </p:nvPicPr>
            <p:blipFill>
              <a:blip r:embed="rId3"/>
              <a:stretch>
                <a:fillRect/>
              </a:stretch>
            </p:blipFill>
            <p:spPr>
              <a:xfrm>
                <a:off x="187200" y="1424880"/>
                <a:ext cx="6778440" cy="3804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801360" y="2107440"/>
              <a:ext cx="5794560" cy="4069800"/>
            </p14:xfrm>
          </p:contentPart>
        </mc:Choice>
        <mc:Fallback xmlns="">
          <p:pic>
            <p:nvPicPr>
              <p:cNvPr id="4" name="Ink 3"/>
              <p:cNvPicPr/>
              <p:nvPr/>
            </p:nvPicPr>
            <p:blipFill>
              <a:blip r:embed="rId5"/>
              <a:stretch>
                <a:fillRect/>
              </a:stretch>
            </p:blipFill>
            <p:spPr>
              <a:xfrm>
                <a:off x="792000" y="2098080"/>
                <a:ext cx="5813280" cy="4088520"/>
              </a:xfrm>
              <a:prstGeom prst="rect">
                <a:avLst/>
              </a:prstGeom>
            </p:spPr>
          </p:pic>
        </mc:Fallback>
      </mc:AlternateContent>
    </p:spTree>
    <p:extLst>
      <p:ext uri="{BB962C8B-B14F-4D97-AF65-F5344CB8AC3E}">
        <p14:creationId xmlns:p14="http://schemas.microsoft.com/office/powerpoint/2010/main" val="73580249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 Review</a:t>
            </a:r>
            <a:endParaRPr lang="en-US" dirty="0"/>
          </a:p>
        </p:txBody>
      </p:sp>
      <p:sp>
        <p:nvSpPr>
          <p:cNvPr id="3" name="Content Placeholder 2"/>
          <p:cNvSpPr>
            <a:spLocks noGrp="1"/>
          </p:cNvSpPr>
          <p:nvPr>
            <p:ph sz="quarter" idx="13"/>
          </p:nvPr>
        </p:nvSpPr>
        <p:spPr/>
        <p:txBody>
          <a:bodyPr/>
          <a:lstStyle/>
          <a:p>
            <a:r>
              <a:rPr lang="en-US" dirty="0" smtClean="0"/>
              <a:t>Base Case- how we exit and don</a:t>
            </a:r>
            <a:r>
              <a:rPr lang="fr-FR" dirty="0" smtClean="0"/>
              <a:t>’</a:t>
            </a:r>
            <a:r>
              <a:rPr lang="en-US" dirty="0" smtClean="0"/>
              <a:t>t go into infinite recursion</a:t>
            </a:r>
          </a:p>
          <a:p>
            <a:r>
              <a:rPr lang="en-US" dirty="0" smtClean="0"/>
              <a:t>Some work</a:t>
            </a:r>
          </a:p>
          <a:p>
            <a:r>
              <a:rPr lang="en-US" dirty="0" smtClean="0"/>
              <a:t>Division of work</a:t>
            </a:r>
          </a:p>
          <a:p>
            <a:r>
              <a:rPr lang="en-US" dirty="0" smtClean="0"/>
              <a:t>Recursive call (s)</a:t>
            </a:r>
          </a:p>
          <a:p>
            <a:endParaRPr lang="en-US" dirty="0"/>
          </a:p>
          <a:p>
            <a:endParaRPr lang="en-US" dirty="0" smtClean="0"/>
          </a:p>
          <a:p>
            <a:r>
              <a:rPr lang="en-US" dirty="0"/>
              <a:t>For many of you, recursion is intimidating.  Eventually it will become second nature just as loops and file operations </a:t>
            </a:r>
            <a:r>
              <a:rPr lang="en-US" dirty="0" smtClean="0"/>
              <a:t>have</a:t>
            </a:r>
            <a:r>
              <a:rPr lang="en-US" dirty="0"/>
              <a:t>.</a:t>
            </a:r>
          </a:p>
        </p:txBody>
      </p:sp>
    </p:spTree>
    <p:extLst>
      <p:ext uri="{BB962C8B-B14F-4D97-AF65-F5344CB8AC3E}">
        <p14:creationId xmlns:p14="http://schemas.microsoft.com/office/powerpoint/2010/main" val="240279805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Alternatives</a:t>
            </a:r>
            <a:endParaRPr lang="en-US" dirty="0"/>
          </a:p>
        </p:txBody>
      </p:sp>
      <p:sp>
        <p:nvSpPr>
          <p:cNvPr id="3" name="Content Placeholder 2"/>
          <p:cNvSpPr>
            <a:spLocks noGrp="1"/>
          </p:cNvSpPr>
          <p:nvPr>
            <p:ph sz="quarter" idx="13"/>
          </p:nvPr>
        </p:nvSpPr>
        <p:spPr/>
        <p:txBody>
          <a:bodyPr/>
          <a:lstStyle/>
          <a:p>
            <a:r>
              <a:rPr lang="en-US" dirty="0" smtClean="0"/>
              <a:t>AVL and Splay trees</a:t>
            </a:r>
          </a:p>
          <a:p>
            <a:pPr lvl="1"/>
            <a:r>
              <a:rPr lang="en-US" dirty="0" smtClean="0"/>
              <a:t>Self balancing</a:t>
            </a:r>
          </a:p>
        </p:txBody>
      </p:sp>
    </p:spTree>
    <p:extLst>
      <p:ext uri="{BB962C8B-B14F-4D97-AF65-F5344CB8AC3E}">
        <p14:creationId xmlns:p14="http://schemas.microsoft.com/office/powerpoint/2010/main" val="295089295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 - </a:t>
            </a:r>
            <a:r>
              <a:rPr lang="en-US" dirty="0" err="1" smtClean="0"/>
              <a:t>Adelson</a:t>
            </a:r>
            <a:r>
              <a:rPr lang="en-US" dirty="0" smtClean="0"/>
              <a:t>, </a:t>
            </a:r>
            <a:r>
              <a:rPr lang="en-US" dirty="0" err="1" smtClean="0"/>
              <a:t>Velskii</a:t>
            </a:r>
            <a:r>
              <a:rPr lang="en-US" dirty="0" smtClean="0"/>
              <a:t>, Landis</a:t>
            </a:r>
            <a:endParaRPr lang="en-US" dirty="0"/>
          </a:p>
        </p:txBody>
      </p:sp>
      <p:sp>
        <p:nvSpPr>
          <p:cNvPr id="3" name="Content Placeholder 2"/>
          <p:cNvSpPr>
            <a:spLocks noGrp="1"/>
          </p:cNvSpPr>
          <p:nvPr>
            <p:ph sz="quarter" idx="13"/>
          </p:nvPr>
        </p:nvSpPr>
        <p:spPr/>
        <p:txBody>
          <a:bodyPr/>
          <a:lstStyle/>
          <a:p>
            <a:r>
              <a:rPr lang="en-US" dirty="0" smtClean="0"/>
              <a:t>Binary tree</a:t>
            </a:r>
          </a:p>
          <a:p>
            <a:r>
              <a:rPr lang="en-US" dirty="0" smtClean="0"/>
              <a:t>Balanced</a:t>
            </a:r>
          </a:p>
          <a:p>
            <a:endParaRPr lang="en-US" dirty="0" smtClean="0"/>
          </a:p>
          <a:p>
            <a:r>
              <a:rPr lang="en-US" dirty="0" smtClean="0"/>
              <a:t>Determining if it is an AVL tree</a:t>
            </a:r>
          </a:p>
          <a:p>
            <a:pPr lvl="1"/>
            <a:r>
              <a:rPr lang="en-US" dirty="0" smtClean="0"/>
              <a:t>Check each node</a:t>
            </a:r>
            <a:r>
              <a:rPr lang="en-US" dirty="0"/>
              <a:t> </a:t>
            </a:r>
            <a:r>
              <a:rPr lang="en-US" dirty="0" smtClean="0"/>
              <a:t>for</a:t>
            </a:r>
          </a:p>
          <a:p>
            <a:pPr lvl="2"/>
            <a:r>
              <a:rPr lang="en-US" dirty="0" smtClean="0"/>
              <a:t>Right sub-tree is an AVL tree</a:t>
            </a:r>
          </a:p>
          <a:p>
            <a:pPr lvl="2"/>
            <a:r>
              <a:rPr lang="en-US" dirty="0" smtClean="0"/>
              <a:t>Left sub-tree is an AVL tree</a:t>
            </a:r>
          </a:p>
          <a:p>
            <a:pPr lvl="2"/>
            <a:r>
              <a:rPr lang="en-US" dirty="0" smtClean="0"/>
              <a:t>Heights of right and left differ by at most one</a:t>
            </a:r>
          </a:p>
          <a:p>
            <a:pPr lvl="2"/>
            <a:endParaRPr lang="en-US" dirty="0"/>
          </a:p>
          <a:p>
            <a:r>
              <a:rPr lang="en-US" dirty="0" smtClean="0"/>
              <a:t>AVL search Tree</a:t>
            </a:r>
          </a:p>
          <a:p>
            <a:pPr lvl="1"/>
            <a:r>
              <a:rPr lang="en-US" dirty="0" smtClean="0"/>
              <a:t>An AVL tree, but also a binary tree</a:t>
            </a:r>
          </a:p>
        </p:txBody>
      </p:sp>
    </p:spTree>
    <p:extLst>
      <p:ext uri="{BB962C8B-B14F-4D97-AF65-F5344CB8AC3E}">
        <p14:creationId xmlns:p14="http://schemas.microsoft.com/office/powerpoint/2010/main" val="211467071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 practice</a:t>
            </a:r>
            <a:endParaRPr lang="en-US" dirty="0"/>
          </a:p>
        </p:txBody>
      </p:sp>
      <p:sp>
        <p:nvSpPr>
          <p:cNvPr id="3" name="Content Placeholder 2"/>
          <p:cNvSpPr>
            <a:spLocks noGrp="1"/>
          </p:cNvSpPr>
          <p:nvPr>
            <p:ph sz="quarter" idx="13"/>
          </p:nvPr>
        </p:nvSpPr>
        <p:spPr/>
        <p:txBody>
          <a:bodyPr/>
          <a:lstStyle/>
          <a:p>
            <a:r>
              <a:rPr lang="en-US" dirty="0" smtClean="0"/>
              <a:t>Is it AVL?  Is it AVL search?</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78920" y="1679040"/>
              <a:ext cx="8674560" cy="2640960"/>
            </p14:xfrm>
          </p:contentPart>
        </mc:Choice>
        <mc:Fallback xmlns="">
          <p:pic>
            <p:nvPicPr>
              <p:cNvPr id="4" name="Ink 3"/>
              <p:cNvPicPr/>
              <p:nvPr/>
            </p:nvPicPr>
            <p:blipFill>
              <a:blip r:embed="rId3"/>
              <a:stretch>
                <a:fillRect/>
              </a:stretch>
            </p:blipFill>
            <p:spPr>
              <a:xfrm>
                <a:off x="169560" y="1669680"/>
                <a:ext cx="8693280" cy="2659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308160" y="1929960"/>
              <a:ext cx="8668800" cy="3962520"/>
            </p14:xfrm>
          </p:contentPart>
        </mc:Choice>
        <mc:Fallback xmlns="">
          <p:pic>
            <p:nvPicPr>
              <p:cNvPr id="5" name="Ink 4"/>
              <p:cNvPicPr/>
              <p:nvPr/>
            </p:nvPicPr>
            <p:blipFill>
              <a:blip r:embed="rId5"/>
              <a:stretch>
                <a:fillRect/>
              </a:stretch>
            </p:blipFill>
            <p:spPr>
              <a:xfrm>
                <a:off x="298800" y="1920600"/>
                <a:ext cx="8687520" cy="3981240"/>
              </a:xfrm>
              <a:prstGeom prst="rect">
                <a:avLst/>
              </a:prstGeom>
            </p:spPr>
          </p:pic>
        </mc:Fallback>
      </mc:AlternateContent>
    </p:spTree>
    <p:extLst>
      <p:ext uri="{BB962C8B-B14F-4D97-AF65-F5344CB8AC3E}">
        <p14:creationId xmlns:p14="http://schemas.microsoft.com/office/powerpoint/2010/main" val="391068310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a:t>
            </a:r>
            <a:endParaRPr lang="en-US" dirty="0"/>
          </a:p>
        </p:txBody>
      </p:sp>
      <p:sp>
        <p:nvSpPr>
          <p:cNvPr id="3" name="Content Placeholder 2"/>
          <p:cNvSpPr>
            <a:spLocks noGrp="1"/>
          </p:cNvSpPr>
          <p:nvPr>
            <p:ph sz="quarter" idx="13"/>
          </p:nvPr>
        </p:nvSpPr>
        <p:spPr/>
        <p:txBody>
          <a:bodyPr/>
          <a:lstStyle/>
          <a:p>
            <a:r>
              <a:rPr lang="en-US" dirty="0" smtClean="0"/>
              <a:t>We usually only look at AVL search</a:t>
            </a:r>
          </a:p>
          <a:p>
            <a:r>
              <a:rPr lang="en-US" dirty="0" smtClean="0"/>
              <a:t>When I say AVL, I mean AVL search</a:t>
            </a:r>
          </a:p>
          <a:p>
            <a:pPr lvl="1"/>
            <a:r>
              <a:rPr lang="en-US" dirty="0" smtClean="0"/>
              <a:t>If not search, I will specify by saying non-search AVL</a:t>
            </a:r>
            <a:endParaRPr lang="en-US" dirty="0"/>
          </a:p>
        </p:txBody>
      </p:sp>
    </p:spTree>
    <p:extLst>
      <p:ext uri="{BB962C8B-B14F-4D97-AF65-F5344CB8AC3E}">
        <p14:creationId xmlns:p14="http://schemas.microsoft.com/office/powerpoint/2010/main" val="33057318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sz="quarter" idx="13"/>
          </p:nvPr>
        </p:nvSpPr>
        <p:spPr/>
        <p:txBody>
          <a:bodyPr/>
          <a:lstStyle/>
          <a:p>
            <a:r>
              <a:rPr lang="en-US" dirty="0" smtClean="0"/>
              <a:t>Height is </a:t>
            </a:r>
            <a:r>
              <a:rPr lang="en-US" dirty="0" err="1" smtClean="0"/>
              <a:t>logn</a:t>
            </a:r>
            <a:endParaRPr lang="en-US" dirty="0" smtClean="0"/>
          </a:p>
          <a:p>
            <a:r>
              <a:rPr lang="en-US" dirty="0" smtClean="0"/>
              <a:t>Can do it for any n</a:t>
            </a:r>
          </a:p>
          <a:p>
            <a:r>
              <a:rPr lang="en-US" dirty="0" smtClean="0"/>
              <a:t>Search is </a:t>
            </a:r>
            <a:r>
              <a:rPr lang="en-US" dirty="0" err="1" smtClean="0"/>
              <a:t>logn</a:t>
            </a:r>
            <a:endParaRPr lang="en-US" dirty="0" smtClean="0"/>
          </a:p>
          <a:p>
            <a:r>
              <a:rPr lang="en-US" dirty="0" smtClean="0"/>
              <a:t>Insertion is </a:t>
            </a:r>
            <a:r>
              <a:rPr lang="en-US" dirty="0" err="1" smtClean="0"/>
              <a:t>logn</a:t>
            </a:r>
            <a:endParaRPr lang="en-US" dirty="0" smtClean="0"/>
          </a:p>
          <a:p>
            <a:r>
              <a:rPr lang="en-US" dirty="0" smtClean="0"/>
              <a:t>Deletion is </a:t>
            </a:r>
            <a:r>
              <a:rPr lang="en-US" dirty="0" err="1" smtClean="0"/>
              <a:t>logn</a:t>
            </a:r>
            <a:endParaRPr lang="en-US" dirty="0"/>
          </a:p>
        </p:txBody>
      </p:sp>
    </p:spTree>
    <p:extLst>
      <p:ext uri="{BB962C8B-B14F-4D97-AF65-F5344CB8AC3E}">
        <p14:creationId xmlns:p14="http://schemas.microsoft.com/office/powerpoint/2010/main" val="374278085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 - Search</a:t>
            </a:r>
            <a:endParaRPr lang="en-US" dirty="0"/>
          </a:p>
        </p:txBody>
      </p:sp>
      <p:sp>
        <p:nvSpPr>
          <p:cNvPr id="3" name="Content Placeholder 2"/>
          <p:cNvSpPr>
            <a:spLocks noGrp="1"/>
          </p:cNvSpPr>
          <p:nvPr>
            <p:ph sz="quarter" idx="13"/>
          </p:nvPr>
        </p:nvSpPr>
        <p:spPr/>
        <p:txBody>
          <a:bodyPr/>
          <a:lstStyle/>
          <a:p>
            <a:r>
              <a:rPr lang="en-US" dirty="0" smtClean="0"/>
              <a:t>How do we search?</a:t>
            </a:r>
            <a:endParaRPr lang="en-US" dirty="0"/>
          </a:p>
        </p:txBody>
      </p:sp>
    </p:spTree>
    <p:extLst>
      <p:ext uri="{BB962C8B-B14F-4D97-AF65-F5344CB8AC3E}">
        <p14:creationId xmlns:p14="http://schemas.microsoft.com/office/powerpoint/2010/main" val="209376131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 - Insert</a:t>
            </a:r>
            <a:endParaRPr lang="en-US" dirty="0"/>
          </a:p>
        </p:txBody>
      </p:sp>
      <p:sp>
        <p:nvSpPr>
          <p:cNvPr id="3" name="Content Placeholder 2"/>
          <p:cNvSpPr>
            <a:spLocks noGrp="1"/>
          </p:cNvSpPr>
          <p:nvPr>
            <p:ph sz="quarter" idx="13"/>
          </p:nvPr>
        </p:nvSpPr>
        <p:spPr/>
        <p:txBody>
          <a:bodyPr/>
          <a:lstStyle/>
          <a:p>
            <a:r>
              <a:rPr lang="en-US" dirty="0" smtClean="0"/>
              <a:t>How is it done?</a:t>
            </a:r>
            <a:endParaRPr lang="en-US" dirty="0"/>
          </a:p>
        </p:txBody>
      </p:sp>
    </p:spTree>
    <p:extLst>
      <p:ext uri="{BB962C8B-B14F-4D97-AF65-F5344CB8AC3E}">
        <p14:creationId xmlns:p14="http://schemas.microsoft.com/office/powerpoint/2010/main" val="387486722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 - Rotations</a:t>
            </a:r>
            <a:endParaRPr lang="en-US" dirty="0"/>
          </a:p>
        </p:txBody>
      </p:sp>
      <p:sp>
        <p:nvSpPr>
          <p:cNvPr id="3" name="Content Placeholder 2"/>
          <p:cNvSpPr>
            <a:spLocks noGrp="1"/>
          </p:cNvSpPr>
          <p:nvPr>
            <p:ph sz="quarter" idx="13"/>
          </p:nvPr>
        </p:nvSpPr>
        <p:spPr/>
        <p:txBody>
          <a:bodyPr/>
          <a:lstStyle/>
          <a:p>
            <a:r>
              <a:rPr lang="en-US" dirty="0" smtClean="0"/>
              <a:t>RR</a:t>
            </a:r>
          </a:p>
          <a:p>
            <a:endParaRPr lang="en-US" dirty="0"/>
          </a:p>
          <a:p>
            <a:endParaRPr lang="en-US" dirty="0" smtClean="0"/>
          </a:p>
          <a:p>
            <a:r>
              <a:rPr lang="en-US" dirty="0" smtClean="0"/>
              <a:t>LL</a:t>
            </a:r>
          </a:p>
          <a:p>
            <a:endParaRPr lang="en-US" dirty="0" smtClean="0"/>
          </a:p>
          <a:p>
            <a:endParaRPr lang="en-US" dirty="0"/>
          </a:p>
          <a:p>
            <a:r>
              <a:rPr lang="en-US" dirty="0" smtClean="0"/>
              <a:t>RL</a:t>
            </a:r>
          </a:p>
          <a:p>
            <a:endParaRPr lang="en-US" dirty="0"/>
          </a:p>
          <a:p>
            <a:endParaRPr lang="en-US" dirty="0" smtClean="0"/>
          </a:p>
          <a:p>
            <a:r>
              <a:rPr lang="en-US" dirty="0" smtClean="0"/>
              <a:t>LR</a:t>
            </a:r>
            <a:endParaRPr lang="en-US" dirty="0"/>
          </a:p>
          <a:p>
            <a:endParaRPr lang="en-US" dirty="0" smtClean="0"/>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573480" y="860040"/>
              <a:ext cx="5982840" cy="5718240"/>
            </p14:xfrm>
          </p:contentPart>
        </mc:Choice>
        <mc:Fallback xmlns="">
          <p:pic>
            <p:nvPicPr>
              <p:cNvPr id="4" name="Ink 3"/>
              <p:cNvPicPr/>
              <p:nvPr/>
            </p:nvPicPr>
            <p:blipFill>
              <a:blip r:embed="rId3"/>
              <a:stretch>
                <a:fillRect/>
              </a:stretch>
            </p:blipFill>
            <p:spPr>
              <a:xfrm>
                <a:off x="564120" y="850680"/>
                <a:ext cx="6001560" cy="5736960"/>
              </a:xfrm>
              <a:prstGeom prst="rect">
                <a:avLst/>
              </a:prstGeom>
            </p:spPr>
          </p:pic>
        </mc:Fallback>
      </mc:AlternateContent>
    </p:spTree>
    <p:extLst>
      <p:ext uri="{BB962C8B-B14F-4D97-AF65-F5344CB8AC3E}">
        <p14:creationId xmlns:p14="http://schemas.microsoft.com/office/powerpoint/2010/main" val="57387582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 </a:t>
            </a:r>
            <a:r>
              <a:rPr lang="en-US" dirty="0"/>
              <a:t>-</a:t>
            </a:r>
            <a:r>
              <a:rPr lang="en-US" dirty="0" smtClean="0"/>
              <a:t> Single Left Rotation</a:t>
            </a:r>
            <a:endParaRPr lang="en-US" dirty="0"/>
          </a:p>
        </p:txBody>
      </p:sp>
      <p:sp>
        <p:nvSpPr>
          <p:cNvPr id="3" name="Content Placeholder 2"/>
          <p:cNvSpPr>
            <a:spLocks noGrp="1"/>
          </p:cNvSpPr>
          <p:nvPr>
            <p:ph sz="quarter" idx="13"/>
          </p:nvPr>
        </p:nvSpPr>
        <p:spPr>
          <a:xfrm>
            <a:off x="274320" y="1298448"/>
            <a:ext cx="8595360" cy="4937760"/>
          </a:xfrm>
        </p:spPr>
        <p:txBody>
          <a:bodyPr/>
          <a:lstStyle/>
          <a:p>
            <a:r>
              <a:rPr lang="en-US" dirty="0" smtClean="0"/>
              <a:t>Fixes a RR </a:t>
            </a:r>
            <a:r>
              <a:rPr lang="en-US" dirty="0" err="1"/>
              <a:t>i</a:t>
            </a:r>
            <a:r>
              <a:rPr lang="en-US" dirty="0" err="1" smtClean="0"/>
              <a:t>nbalance</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89016" y="1298448"/>
              <a:ext cx="7808808" cy="5360279"/>
            </p14:xfrm>
          </p:contentPart>
        </mc:Choice>
        <mc:Fallback xmlns="">
          <p:pic>
            <p:nvPicPr>
              <p:cNvPr id="4" name="Ink 3"/>
              <p:cNvPicPr/>
              <p:nvPr/>
            </p:nvPicPr>
            <p:blipFill>
              <a:blip r:embed="rId3"/>
              <a:stretch>
                <a:fillRect/>
              </a:stretch>
            </p:blipFill>
            <p:spPr>
              <a:xfrm>
                <a:off x="679656" y="1289088"/>
                <a:ext cx="7827528" cy="5379000"/>
              </a:xfrm>
              <a:prstGeom prst="rect">
                <a:avLst/>
              </a:prstGeom>
            </p:spPr>
          </p:pic>
        </mc:Fallback>
      </mc:AlternateContent>
    </p:spTree>
    <p:extLst>
      <p:ext uri="{BB962C8B-B14F-4D97-AF65-F5344CB8AC3E}">
        <p14:creationId xmlns:p14="http://schemas.microsoft.com/office/powerpoint/2010/main" val="123807758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 </a:t>
            </a:r>
            <a:r>
              <a:rPr lang="en-US" dirty="0"/>
              <a:t>-</a:t>
            </a:r>
            <a:r>
              <a:rPr lang="en-US" dirty="0" smtClean="0"/>
              <a:t> Double Left Rotation</a:t>
            </a:r>
            <a:endParaRPr lang="en-US" dirty="0"/>
          </a:p>
        </p:txBody>
      </p:sp>
      <p:sp>
        <p:nvSpPr>
          <p:cNvPr id="3" name="Content Placeholder 2"/>
          <p:cNvSpPr>
            <a:spLocks noGrp="1"/>
          </p:cNvSpPr>
          <p:nvPr>
            <p:ph sz="quarter" idx="13"/>
          </p:nvPr>
        </p:nvSpPr>
        <p:spPr>
          <a:xfrm>
            <a:off x="274320" y="1298448"/>
            <a:ext cx="8595360" cy="4937760"/>
          </a:xfrm>
        </p:spPr>
        <p:txBody>
          <a:bodyPr/>
          <a:lstStyle/>
          <a:p>
            <a:r>
              <a:rPr lang="en-US" dirty="0" smtClean="0"/>
              <a:t>Fixes an RL </a:t>
            </a:r>
            <a:r>
              <a:rPr lang="en-US" dirty="0" err="1"/>
              <a:t>i</a:t>
            </a:r>
            <a:r>
              <a:rPr lang="en-US" dirty="0" err="1" smtClean="0"/>
              <a:t>nbalance</a:t>
            </a:r>
            <a:endParaRPr lang="en-US" dirty="0"/>
          </a:p>
          <a:p>
            <a:endParaRPr lang="en-US" dirty="0" smtClean="0"/>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34824" y="1120632"/>
              <a:ext cx="7601040" cy="5439960"/>
            </p14:xfrm>
          </p:contentPart>
        </mc:Choice>
        <mc:Fallback xmlns="">
          <p:pic>
            <p:nvPicPr>
              <p:cNvPr id="4" name="Ink 3"/>
              <p:cNvPicPr/>
              <p:nvPr/>
            </p:nvPicPr>
            <p:blipFill>
              <a:blip r:embed="rId3"/>
              <a:stretch>
                <a:fillRect/>
              </a:stretch>
            </p:blipFill>
            <p:spPr>
              <a:xfrm>
                <a:off x="625464" y="1111272"/>
                <a:ext cx="7619760" cy="5458680"/>
              </a:xfrm>
              <a:prstGeom prst="rect">
                <a:avLst/>
              </a:prstGeom>
            </p:spPr>
          </p:pic>
        </mc:Fallback>
      </mc:AlternateContent>
    </p:spTree>
    <p:extLst>
      <p:ext uri="{BB962C8B-B14F-4D97-AF65-F5344CB8AC3E}">
        <p14:creationId xmlns:p14="http://schemas.microsoft.com/office/powerpoint/2010/main" val="328001656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Process</a:t>
            </a:r>
            <a:endParaRPr lang="en-US" dirty="0"/>
          </a:p>
        </p:txBody>
      </p:sp>
      <p:sp>
        <p:nvSpPr>
          <p:cNvPr id="3" name="Content Placeholder 2"/>
          <p:cNvSpPr>
            <a:spLocks noGrp="1"/>
          </p:cNvSpPr>
          <p:nvPr>
            <p:ph sz="quarter" idx="13"/>
          </p:nvPr>
        </p:nvSpPr>
        <p:spPr/>
        <p:txBody>
          <a:bodyPr/>
          <a:lstStyle/>
          <a:p>
            <a:r>
              <a:rPr lang="en-US" dirty="0" smtClean="0"/>
              <a:t>Decide if you want to use recursion</a:t>
            </a:r>
          </a:p>
          <a:p>
            <a:r>
              <a:rPr lang="en-US" dirty="0" smtClean="0"/>
              <a:t>Decide inputs and outputs</a:t>
            </a:r>
          </a:p>
          <a:p>
            <a:r>
              <a:rPr lang="en-US" dirty="0" smtClean="0"/>
              <a:t>Decide how to break down the work</a:t>
            </a:r>
          </a:p>
          <a:p>
            <a:r>
              <a:rPr lang="en-US" dirty="0" smtClean="0"/>
              <a:t>Tentatively decide on a base case</a:t>
            </a:r>
          </a:p>
          <a:p>
            <a:r>
              <a:rPr lang="en-US" dirty="0" smtClean="0"/>
              <a:t>Make recursive calls</a:t>
            </a:r>
          </a:p>
          <a:p>
            <a:r>
              <a:rPr lang="en-US" dirty="0" smtClean="0"/>
              <a:t>Bring back together the results</a:t>
            </a:r>
          </a:p>
          <a:p>
            <a:r>
              <a:rPr lang="en-US" dirty="0" smtClean="0"/>
              <a:t>Return the proper values</a:t>
            </a:r>
          </a:p>
          <a:p>
            <a:r>
              <a:rPr lang="en-US" dirty="0" smtClean="0"/>
              <a:t>Finalize your base case</a:t>
            </a:r>
          </a:p>
          <a:p>
            <a:r>
              <a:rPr lang="en-US" dirty="0" smtClean="0"/>
              <a:t>Trace the recursion</a:t>
            </a:r>
          </a:p>
        </p:txBody>
      </p:sp>
    </p:spTree>
    <p:extLst>
      <p:ext uri="{BB962C8B-B14F-4D97-AF65-F5344CB8AC3E}">
        <p14:creationId xmlns:p14="http://schemas.microsoft.com/office/powerpoint/2010/main" val="415557613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 Insert</a:t>
            </a:r>
            <a:endParaRPr lang="en-US" dirty="0"/>
          </a:p>
        </p:txBody>
      </p:sp>
      <p:sp>
        <p:nvSpPr>
          <p:cNvPr id="3" name="Content Placeholder 2"/>
          <p:cNvSpPr>
            <a:spLocks noGrp="1"/>
          </p:cNvSpPr>
          <p:nvPr>
            <p:ph sz="quarter" idx="13"/>
          </p:nvPr>
        </p:nvSpPr>
        <p:spPr/>
        <p:txBody>
          <a:bodyPr/>
          <a:lstStyle/>
          <a:p>
            <a:r>
              <a:rPr lang="en-US" dirty="0" smtClean="0"/>
              <a:t>3, 2, 1, 4, 5, 6, 7, 16, 15, 14</a:t>
            </a:r>
            <a:endParaRPr lang="en-US" dirty="0"/>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78280" y="1924560"/>
              <a:ext cx="8656920" cy="4161240"/>
            </p14:xfrm>
          </p:contentPart>
        </mc:Choice>
        <mc:Fallback xmlns="">
          <p:pic>
            <p:nvPicPr>
              <p:cNvPr id="4" name="Ink 3"/>
              <p:cNvPicPr/>
              <p:nvPr/>
            </p:nvPicPr>
            <p:blipFill>
              <a:blip r:embed="rId4"/>
              <a:stretch>
                <a:fillRect/>
              </a:stretch>
            </p:blipFill>
            <p:spPr>
              <a:xfrm>
                <a:off x="268920" y="1915200"/>
                <a:ext cx="8675640" cy="4179960"/>
              </a:xfrm>
              <a:prstGeom prst="rect">
                <a:avLst/>
              </a:prstGeom>
            </p:spPr>
          </p:pic>
        </mc:Fallback>
      </mc:AlternateContent>
    </p:spTree>
    <p:extLst>
      <p:ext uri="{BB962C8B-B14F-4D97-AF65-F5344CB8AC3E}">
        <p14:creationId xmlns:p14="http://schemas.microsoft.com/office/powerpoint/2010/main" val="389097750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 Delete</a:t>
            </a:r>
            <a:endParaRPr lang="en-US" dirty="0"/>
          </a:p>
        </p:txBody>
      </p:sp>
      <p:sp>
        <p:nvSpPr>
          <p:cNvPr id="3" name="Content Placeholder 2"/>
          <p:cNvSpPr>
            <a:spLocks noGrp="1"/>
          </p:cNvSpPr>
          <p:nvPr>
            <p:ph sz="quarter" idx="13"/>
          </p:nvPr>
        </p:nvSpPr>
        <p:spPr/>
        <p:txBody>
          <a:bodyPr/>
          <a:lstStyle/>
          <a:p>
            <a:r>
              <a:rPr lang="en-US" dirty="0" smtClean="0"/>
              <a:t>How do we delete?</a:t>
            </a:r>
            <a:endParaRPr lang="en-US" dirty="0"/>
          </a:p>
        </p:txBody>
      </p:sp>
    </p:spTree>
    <p:extLst>
      <p:ext uri="{BB962C8B-B14F-4D97-AF65-F5344CB8AC3E}">
        <p14:creationId xmlns:p14="http://schemas.microsoft.com/office/powerpoint/2010/main" val="52007154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 Delete</a:t>
            </a:r>
            <a:endParaRPr lang="en-US" dirty="0"/>
          </a:p>
        </p:txBody>
      </p:sp>
      <p:sp>
        <p:nvSpPr>
          <p:cNvPr id="3" name="Content Placeholder 2"/>
          <p:cNvSpPr>
            <a:spLocks noGrp="1"/>
          </p:cNvSpPr>
          <p:nvPr>
            <p:ph sz="quarter" idx="13"/>
          </p:nvPr>
        </p:nvSpPr>
        <p:spPr/>
        <p:txBody>
          <a:bodyPr/>
          <a:lstStyle/>
          <a:p>
            <a:r>
              <a:rPr lang="en-US" dirty="0" smtClean="0"/>
              <a:t>How do we delete?</a:t>
            </a:r>
          </a:p>
          <a:p>
            <a:endParaRPr lang="en-US" dirty="0" smtClean="0"/>
          </a:p>
          <a:p>
            <a:r>
              <a:rPr lang="en-US" dirty="0"/>
              <a:t>Same way as in a binary search tree</a:t>
            </a:r>
          </a:p>
          <a:p>
            <a:r>
              <a:rPr lang="en-US" dirty="0"/>
              <a:t>But the tree can be thrown off balance</a:t>
            </a:r>
          </a:p>
          <a:p>
            <a:pPr lvl="1"/>
            <a:r>
              <a:rPr lang="en-US" dirty="0"/>
              <a:t>Re- balance the tree using rotations</a:t>
            </a:r>
          </a:p>
          <a:p>
            <a:pPr lvl="1"/>
            <a:r>
              <a:rPr lang="en-US" dirty="0" smtClean="0"/>
              <a:t>May need to do multiple rotations.</a:t>
            </a:r>
          </a:p>
        </p:txBody>
      </p:sp>
    </p:spTree>
    <p:extLst>
      <p:ext uri="{BB962C8B-B14F-4D97-AF65-F5344CB8AC3E}">
        <p14:creationId xmlns:p14="http://schemas.microsoft.com/office/powerpoint/2010/main" val="287065022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 Delete</a:t>
            </a:r>
            <a:endParaRPr lang="en-US" dirty="0"/>
          </a:p>
        </p:txBody>
      </p:sp>
      <p:sp>
        <p:nvSpPr>
          <p:cNvPr id="3" name="Content Placeholder 2"/>
          <p:cNvSpPr>
            <a:spLocks noGrp="1"/>
          </p:cNvSpPr>
          <p:nvPr>
            <p:ph sz="quarter" idx="13"/>
          </p:nvPr>
        </p:nvSpPr>
        <p:spPr/>
        <p:txBody>
          <a:bodyPr/>
          <a:lstStyle/>
          <a:p>
            <a:r>
              <a:rPr lang="en-US" dirty="0" smtClean="0"/>
              <a:t>Rebalancing</a:t>
            </a:r>
          </a:p>
          <a:p>
            <a:pPr lvl="1"/>
            <a:r>
              <a:rPr lang="en-US" dirty="0" smtClean="0"/>
              <a:t>Starting where we deleted, we follow the recursion back up the tree</a:t>
            </a:r>
          </a:p>
          <a:p>
            <a:pPr lvl="1"/>
            <a:r>
              <a:rPr lang="en-US" dirty="0" smtClean="0"/>
              <a:t>At every node we visit, we need to check that it is still balanced.</a:t>
            </a:r>
          </a:p>
          <a:p>
            <a:pPr lvl="1"/>
            <a:r>
              <a:rPr lang="en-US" dirty="0" smtClean="0"/>
              <a:t>If it is not balanced, we use a rotation to fix it</a:t>
            </a:r>
          </a:p>
          <a:p>
            <a:endParaRPr lang="en-US" dirty="0"/>
          </a:p>
          <a:p>
            <a:r>
              <a:rPr lang="en-US" dirty="0" smtClean="0"/>
              <a:t>What is the worst case for the number of rotations I have to do?</a:t>
            </a:r>
            <a:endParaRPr lang="en-US" dirty="0"/>
          </a:p>
        </p:txBody>
      </p:sp>
    </p:spTree>
    <p:extLst>
      <p:ext uri="{BB962C8B-B14F-4D97-AF65-F5344CB8AC3E}">
        <p14:creationId xmlns:p14="http://schemas.microsoft.com/office/powerpoint/2010/main" val="87053129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 Delete</a:t>
            </a:r>
            <a:endParaRPr lang="en-US" dirty="0"/>
          </a:p>
        </p:txBody>
      </p:sp>
      <p:sp>
        <p:nvSpPr>
          <p:cNvPr id="3" name="Content Placeholder 2"/>
          <p:cNvSpPr>
            <a:spLocks noGrp="1"/>
          </p:cNvSpPr>
          <p:nvPr>
            <p:ph sz="quarter" idx="13"/>
          </p:nvPr>
        </p:nvSpPr>
        <p:spPr/>
        <p:txBody>
          <a:bodyPr/>
          <a:lstStyle/>
          <a:p>
            <a:r>
              <a:rPr lang="en-US" dirty="0" smtClean="0"/>
              <a:t>Delete 60</a:t>
            </a:r>
            <a:endParaRPr lang="en-US" dirty="0"/>
          </a:p>
        </p:txBody>
      </p:sp>
      <p:pic>
        <p:nvPicPr>
          <p:cNvPr id="4" name="Picture 3"/>
          <p:cNvPicPr>
            <a:picLocks noChangeAspect="1"/>
          </p:cNvPicPr>
          <p:nvPr/>
        </p:nvPicPr>
        <p:blipFill>
          <a:blip r:embed="rId2"/>
          <a:stretch>
            <a:fillRect/>
          </a:stretch>
        </p:blipFill>
        <p:spPr>
          <a:xfrm>
            <a:off x="1026525" y="1805719"/>
            <a:ext cx="6967606" cy="4430489"/>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8280" y="1440720"/>
              <a:ext cx="8915760" cy="4719600"/>
            </p14:xfrm>
          </p:contentPart>
        </mc:Choice>
        <mc:Fallback xmlns="">
          <p:pic>
            <p:nvPicPr>
              <p:cNvPr id="5" name="Ink 4"/>
              <p:cNvPicPr/>
              <p:nvPr/>
            </p:nvPicPr>
            <p:blipFill>
              <a:blip r:embed="rId4"/>
              <a:stretch>
                <a:fillRect/>
              </a:stretch>
            </p:blipFill>
            <p:spPr>
              <a:xfrm>
                <a:off x="-1080" y="1431360"/>
                <a:ext cx="8934480" cy="4738320"/>
              </a:xfrm>
              <a:prstGeom prst="rect">
                <a:avLst/>
              </a:prstGeom>
            </p:spPr>
          </p:pic>
        </mc:Fallback>
      </mc:AlternateContent>
    </p:spTree>
    <p:extLst>
      <p:ext uri="{BB962C8B-B14F-4D97-AF65-F5344CB8AC3E}">
        <p14:creationId xmlns:p14="http://schemas.microsoft.com/office/powerpoint/2010/main" val="209262172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AVL Delete</a:t>
            </a:r>
            <a:endParaRPr lang="en-US" dirty="0"/>
          </a:p>
        </p:txBody>
      </p:sp>
      <p:sp>
        <p:nvSpPr>
          <p:cNvPr id="3" name="Content Placeholder 2"/>
          <p:cNvSpPr>
            <a:spLocks noGrp="1"/>
          </p:cNvSpPr>
          <p:nvPr>
            <p:ph sz="quarter" idx="13"/>
          </p:nvPr>
        </p:nvSpPr>
        <p:spPr/>
        <p:txBody>
          <a:bodyPr/>
          <a:lstStyle/>
          <a:p>
            <a:r>
              <a:rPr lang="en-US" dirty="0" smtClean="0"/>
              <a:t>Delete 70</a:t>
            </a:r>
            <a:endParaRPr lang="en-US" dirty="0"/>
          </a:p>
        </p:txBody>
      </p:sp>
      <p:pic>
        <p:nvPicPr>
          <p:cNvPr id="4" name="Picture 3"/>
          <p:cNvPicPr>
            <a:picLocks noChangeAspect="1"/>
          </p:cNvPicPr>
          <p:nvPr/>
        </p:nvPicPr>
        <p:blipFill>
          <a:blip r:embed="rId2"/>
          <a:stretch>
            <a:fillRect/>
          </a:stretch>
        </p:blipFill>
        <p:spPr>
          <a:xfrm>
            <a:off x="1538741" y="1789494"/>
            <a:ext cx="6032076" cy="4612764"/>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48240" y="1436760"/>
              <a:ext cx="7507440" cy="4170960"/>
            </p14:xfrm>
          </p:contentPart>
        </mc:Choice>
        <mc:Fallback xmlns="">
          <p:pic>
            <p:nvPicPr>
              <p:cNvPr id="5" name="Ink 4"/>
              <p:cNvPicPr/>
              <p:nvPr/>
            </p:nvPicPr>
            <p:blipFill>
              <a:blip r:embed="rId4"/>
              <a:stretch>
                <a:fillRect/>
              </a:stretch>
            </p:blipFill>
            <p:spPr>
              <a:xfrm>
                <a:off x="38880" y="1427400"/>
                <a:ext cx="7526160" cy="4189680"/>
              </a:xfrm>
              <a:prstGeom prst="rect">
                <a:avLst/>
              </a:prstGeom>
            </p:spPr>
          </p:pic>
        </mc:Fallback>
      </mc:AlternateContent>
    </p:spTree>
    <p:extLst>
      <p:ext uri="{BB962C8B-B14F-4D97-AF65-F5344CB8AC3E}">
        <p14:creationId xmlns:p14="http://schemas.microsoft.com/office/powerpoint/2010/main" val="2303112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Delete</a:t>
            </a:r>
            <a:endParaRPr lang="en-US" dirty="0"/>
          </a:p>
        </p:txBody>
      </p:sp>
      <p:pic>
        <p:nvPicPr>
          <p:cNvPr id="15" name="Picture 14"/>
          <p:cNvPicPr>
            <a:picLocks noChangeAspect="1"/>
          </p:cNvPicPr>
          <p:nvPr/>
        </p:nvPicPr>
        <p:blipFill>
          <a:blip r:embed="rId3"/>
          <a:stretch>
            <a:fillRect/>
          </a:stretch>
        </p:blipFill>
        <p:spPr>
          <a:xfrm>
            <a:off x="1142999" y="1549210"/>
            <a:ext cx="6769725" cy="4287493"/>
          </a:xfrm>
          <a:prstGeom prst="rect">
            <a:avLst/>
          </a:prstGeom>
        </p:spPr>
      </p:pic>
    </p:spTree>
    <p:extLst>
      <p:ext uri="{BB962C8B-B14F-4D97-AF65-F5344CB8AC3E}">
        <p14:creationId xmlns:p14="http://schemas.microsoft.com/office/powerpoint/2010/main" val="33047817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Delete</a:t>
            </a:r>
            <a:endParaRPr lang="en-US" dirty="0"/>
          </a:p>
        </p:txBody>
      </p:sp>
      <p:pic>
        <p:nvPicPr>
          <p:cNvPr id="3" name="Picture 2"/>
          <p:cNvPicPr>
            <a:picLocks noChangeAspect="1"/>
          </p:cNvPicPr>
          <p:nvPr/>
        </p:nvPicPr>
        <p:blipFill>
          <a:blip r:embed="rId3"/>
          <a:stretch>
            <a:fillRect/>
          </a:stretch>
        </p:blipFill>
        <p:spPr>
          <a:xfrm>
            <a:off x="1316340" y="1425642"/>
            <a:ext cx="6531260" cy="4778971"/>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4090320" y="1458000"/>
              <a:ext cx="2053440" cy="3887280"/>
            </p14:xfrm>
          </p:contentPart>
        </mc:Choice>
        <mc:Fallback xmlns="">
          <p:pic>
            <p:nvPicPr>
              <p:cNvPr id="4" name="Ink 3"/>
              <p:cNvPicPr/>
              <p:nvPr/>
            </p:nvPicPr>
            <p:blipFill>
              <a:blip r:embed="rId5"/>
              <a:stretch>
                <a:fillRect/>
              </a:stretch>
            </p:blipFill>
            <p:spPr>
              <a:xfrm>
                <a:off x="4080960" y="1448640"/>
                <a:ext cx="2072160" cy="3906000"/>
              </a:xfrm>
              <a:prstGeom prst="rect">
                <a:avLst/>
              </a:prstGeom>
            </p:spPr>
          </p:pic>
        </mc:Fallback>
      </mc:AlternateContent>
    </p:spTree>
    <p:extLst>
      <p:ext uri="{BB962C8B-B14F-4D97-AF65-F5344CB8AC3E}">
        <p14:creationId xmlns:p14="http://schemas.microsoft.com/office/powerpoint/2010/main" val="155894112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Delete</a:t>
            </a:r>
            <a:endParaRPr lang="en-US" dirty="0"/>
          </a:p>
        </p:txBody>
      </p:sp>
      <p:pic>
        <p:nvPicPr>
          <p:cNvPr id="3" name="Picture 2"/>
          <p:cNvPicPr>
            <a:picLocks noChangeAspect="1"/>
          </p:cNvPicPr>
          <p:nvPr/>
        </p:nvPicPr>
        <p:blipFill>
          <a:blip r:embed="rId3"/>
          <a:stretch>
            <a:fillRect/>
          </a:stretch>
        </p:blipFill>
        <p:spPr>
          <a:xfrm>
            <a:off x="504721" y="1929668"/>
            <a:ext cx="8166573" cy="3898615"/>
          </a:xfrm>
          <a:prstGeom prst="rect">
            <a:avLst/>
          </a:prstGeom>
        </p:spPr>
      </p:pic>
    </p:spTree>
    <p:extLst>
      <p:ext uri="{BB962C8B-B14F-4D97-AF65-F5344CB8AC3E}">
        <p14:creationId xmlns:p14="http://schemas.microsoft.com/office/powerpoint/2010/main" val="111393517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 Code?</a:t>
            </a:r>
            <a:endParaRPr lang="en-US" dirty="0"/>
          </a:p>
        </p:txBody>
      </p:sp>
      <p:sp>
        <p:nvSpPr>
          <p:cNvPr id="3" name="Content Placeholder 2"/>
          <p:cNvSpPr>
            <a:spLocks noGrp="1"/>
          </p:cNvSpPr>
          <p:nvPr>
            <p:ph sz="quarter" idx="13"/>
          </p:nvPr>
        </p:nvSpPr>
        <p:spPr/>
        <p:txBody>
          <a:bodyPr/>
          <a:lstStyle/>
          <a:p>
            <a:pPr marL="0" indent="0">
              <a:buNone/>
            </a:pPr>
            <a:r>
              <a:rPr lang="en-US" dirty="0" err="1"/>
              <a:t>i</a:t>
            </a:r>
            <a:r>
              <a:rPr lang="en-US" dirty="0" err="1" smtClean="0"/>
              <a:t>nt</a:t>
            </a:r>
            <a:r>
              <a:rPr lang="en-US" dirty="0" smtClean="0"/>
              <a:t> Delete (){</a:t>
            </a:r>
          </a:p>
          <a:p>
            <a:pPr marL="0" indent="0">
              <a:buNone/>
            </a:pPr>
            <a:endParaRPr lang="en-US" dirty="0"/>
          </a:p>
          <a:p>
            <a:pPr marL="0" indent="0">
              <a:buNone/>
            </a:pPr>
            <a:r>
              <a:rPr lang="en-US" dirty="0" smtClean="0"/>
              <a:t>}</a:t>
            </a:r>
            <a:endParaRPr lang="en-US" dirty="0"/>
          </a:p>
        </p:txBody>
      </p:sp>
    </p:spTree>
    <p:extLst>
      <p:ext uri="{BB962C8B-B14F-4D97-AF65-F5344CB8AC3E}">
        <p14:creationId xmlns:p14="http://schemas.microsoft.com/office/powerpoint/2010/main" val="346168036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 Sum the numbers from 1 to n</a:t>
            </a:r>
            <a:endParaRPr lang="en-US" dirty="0"/>
          </a:p>
        </p:txBody>
      </p:sp>
      <p:sp>
        <p:nvSpPr>
          <p:cNvPr id="3" name="Content Placeholder 2"/>
          <p:cNvSpPr>
            <a:spLocks noGrp="1"/>
          </p:cNvSpPr>
          <p:nvPr>
            <p:ph sz="quarter" idx="13"/>
          </p:nvPr>
        </p:nvSpPr>
        <p:spPr/>
        <p:txBody>
          <a:bodyPr/>
          <a:lstStyle/>
          <a:p>
            <a:pPr marL="0" indent="0">
              <a:buNone/>
            </a:pPr>
            <a:r>
              <a:rPr lang="en-US" dirty="0" err="1" smtClean="0"/>
              <a:t>int</a:t>
            </a:r>
            <a:r>
              <a:rPr lang="en-US" dirty="0" smtClean="0"/>
              <a:t> sum(</a:t>
            </a:r>
            <a:r>
              <a:rPr lang="en-US" dirty="0" err="1" smtClean="0"/>
              <a:t>int</a:t>
            </a:r>
            <a:r>
              <a:rPr lang="en-US" dirty="0" smtClean="0"/>
              <a:t> n){</a:t>
            </a:r>
          </a:p>
          <a:p>
            <a:pPr marL="0" indent="0">
              <a:buNone/>
            </a:pPr>
            <a:r>
              <a:rPr lang="en-US" dirty="0"/>
              <a:t>	</a:t>
            </a:r>
            <a:r>
              <a:rPr lang="en-US" dirty="0" smtClean="0"/>
              <a:t>if(n==1){</a:t>
            </a:r>
          </a:p>
          <a:p>
            <a:pPr marL="0" indent="0">
              <a:buNone/>
            </a:pPr>
            <a:r>
              <a:rPr lang="en-US" dirty="0" smtClean="0"/>
              <a:t>		return n;</a:t>
            </a:r>
          </a:p>
          <a:p>
            <a:pPr marL="0" indent="0">
              <a:buNone/>
            </a:pPr>
            <a:r>
              <a:rPr lang="en-US" dirty="0"/>
              <a:t>	</a:t>
            </a:r>
            <a:r>
              <a:rPr lang="en-US" dirty="0" smtClean="0"/>
              <a:t>}</a:t>
            </a:r>
          </a:p>
          <a:p>
            <a:pPr marL="0" indent="0">
              <a:buNone/>
            </a:pPr>
            <a:r>
              <a:rPr lang="en-US" dirty="0"/>
              <a:t>	</a:t>
            </a:r>
            <a:r>
              <a:rPr lang="en-US" dirty="0" err="1" smtClean="0"/>
              <a:t>int</a:t>
            </a:r>
            <a:r>
              <a:rPr lang="en-US" dirty="0" smtClean="0"/>
              <a:t> </a:t>
            </a:r>
            <a:r>
              <a:rPr lang="en-US" dirty="0" err="1" smtClean="0"/>
              <a:t>curSum</a:t>
            </a:r>
            <a:r>
              <a:rPr lang="en-US" dirty="0" smtClean="0"/>
              <a:t>=</a:t>
            </a:r>
            <a:r>
              <a:rPr lang="en-US" dirty="0" err="1" smtClean="0"/>
              <a:t>n+sum</a:t>
            </a:r>
            <a:r>
              <a:rPr lang="en-US" dirty="0" smtClean="0"/>
              <a:t>(n-1);</a:t>
            </a:r>
          </a:p>
          <a:p>
            <a:pPr marL="0" indent="0">
              <a:buNone/>
            </a:pPr>
            <a:r>
              <a:rPr lang="en-US" dirty="0"/>
              <a:t>	</a:t>
            </a:r>
            <a:r>
              <a:rPr lang="en-US" dirty="0" smtClean="0"/>
              <a:t>return </a:t>
            </a:r>
            <a:r>
              <a:rPr lang="en-US" dirty="0" err="1" smtClean="0"/>
              <a:t>curSum</a:t>
            </a:r>
            <a:r>
              <a:rPr lang="en-US" dirty="0" smtClean="0"/>
              <a:t>;</a:t>
            </a:r>
            <a:endParaRPr lang="en-US" dirty="0"/>
          </a:p>
          <a:p>
            <a:pPr marL="0" indent="0">
              <a:buNone/>
            </a:pPr>
            <a:r>
              <a:rPr lang="en-US" dirty="0" smtClean="0"/>
              <a:t>}</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563840" y="1256760"/>
              <a:ext cx="6174000" cy="4843080"/>
            </p14:xfrm>
          </p:contentPart>
        </mc:Choice>
        <mc:Fallback xmlns="">
          <p:pic>
            <p:nvPicPr>
              <p:cNvPr id="4" name="Ink 3"/>
              <p:cNvPicPr/>
              <p:nvPr/>
            </p:nvPicPr>
            <p:blipFill>
              <a:blip r:embed="rId3"/>
              <a:stretch>
                <a:fillRect/>
              </a:stretch>
            </p:blipFill>
            <p:spPr>
              <a:xfrm>
                <a:off x="1554480" y="1247400"/>
                <a:ext cx="6192720" cy="4861800"/>
              </a:xfrm>
              <a:prstGeom prst="rect">
                <a:avLst/>
              </a:prstGeom>
            </p:spPr>
          </p:pic>
        </mc:Fallback>
      </mc:AlternateContent>
    </p:spTree>
    <p:extLst>
      <p:ext uri="{BB962C8B-B14F-4D97-AF65-F5344CB8AC3E}">
        <p14:creationId xmlns:p14="http://schemas.microsoft.com/office/powerpoint/2010/main" val="226136367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Participation Quiz – 5 points</a:t>
            </a:r>
            <a:endParaRPr lang="en-US" dirty="0"/>
          </a:p>
        </p:txBody>
      </p:sp>
      <p:sp>
        <p:nvSpPr>
          <p:cNvPr id="3" name="Content Placeholder 2"/>
          <p:cNvSpPr>
            <a:spLocks noGrp="1"/>
          </p:cNvSpPr>
          <p:nvPr>
            <p:ph sz="quarter" idx="13"/>
          </p:nvPr>
        </p:nvSpPr>
        <p:spPr>
          <a:xfrm>
            <a:off x="274320" y="1298447"/>
            <a:ext cx="8595360" cy="5320293"/>
          </a:xfrm>
        </p:spPr>
        <p:txBody>
          <a:bodyPr>
            <a:normAutofit/>
          </a:bodyPr>
          <a:lstStyle/>
          <a:p>
            <a:pPr marL="457200" indent="-457200">
              <a:buAutoNum type="arabicParenR"/>
            </a:pPr>
            <a:r>
              <a:rPr lang="en-US" dirty="0" smtClean="0"/>
              <a:t>Do you like the way I use power points to guide the lecture?  Suggestions?</a:t>
            </a:r>
          </a:p>
          <a:p>
            <a:pPr marL="457200" indent="-457200">
              <a:buAutoNum type="arabicParenR"/>
            </a:pPr>
            <a:r>
              <a:rPr lang="en-US" dirty="0" smtClean="0"/>
              <a:t>Do you feel I do a good job answering in class questions?  Suggestions?</a:t>
            </a:r>
          </a:p>
          <a:p>
            <a:pPr marL="457200" indent="-457200">
              <a:buAutoNum type="arabicParenR"/>
            </a:pPr>
            <a:r>
              <a:rPr lang="en-US" dirty="0" smtClean="0"/>
              <a:t>Do you find the examples, and asking for class guidance through them helpful?  Suggestions?</a:t>
            </a:r>
          </a:p>
          <a:p>
            <a:pPr marL="457200" indent="-457200">
              <a:buAutoNum type="arabicParenR"/>
            </a:pPr>
            <a:r>
              <a:rPr lang="en-US" dirty="0" smtClean="0"/>
              <a:t>Write a short </a:t>
            </a:r>
            <a:r>
              <a:rPr lang="en-US" dirty="0" err="1" smtClean="0"/>
              <a:t>snipet</a:t>
            </a:r>
            <a:r>
              <a:rPr lang="en-US" dirty="0" smtClean="0"/>
              <a:t> of code that has O(n) complexity.  It can be simple, and does not need to do anything useful.</a:t>
            </a:r>
          </a:p>
          <a:p>
            <a:pPr marL="457200" indent="-457200">
              <a:buAutoNum type="arabicParenR"/>
            </a:pPr>
            <a:r>
              <a:rPr lang="en-US" dirty="0" smtClean="0"/>
              <a:t>Which trees drawn on the board are AVL? (remember I mean AVL search)</a:t>
            </a:r>
          </a:p>
          <a:p>
            <a:pPr marL="0" indent="0">
              <a:buNone/>
            </a:pPr>
            <a:endParaRPr lang="en-US" dirty="0"/>
          </a:p>
          <a:p>
            <a:pPr marL="0" indent="0">
              <a:buNone/>
            </a:pPr>
            <a:r>
              <a:rPr lang="en-US" dirty="0" smtClean="0"/>
              <a:t>I want this to be the best learning experience possible for you, so please include any other comments or suggestions you have for improving the course.  </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744560" y="4542840"/>
              <a:ext cx="6330240" cy="1074240"/>
            </p14:xfrm>
          </p:contentPart>
        </mc:Choice>
        <mc:Fallback xmlns="">
          <p:pic>
            <p:nvPicPr>
              <p:cNvPr id="4" name="Ink 3"/>
              <p:cNvPicPr/>
              <p:nvPr/>
            </p:nvPicPr>
            <p:blipFill>
              <a:blip r:embed="rId3"/>
              <a:stretch>
                <a:fillRect/>
              </a:stretch>
            </p:blipFill>
            <p:spPr>
              <a:xfrm>
                <a:off x="1735200" y="4533480"/>
                <a:ext cx="6348960" cy="1092960"/>
              </a:xfrm>
              <a:prstGeom prst="rect">
                <a:avLst/>
              </a:prstGeom>
            </p:spPr>
          </p:pic>
        </mc:Fallback>
      </mc:AlternateContent>
    </p:spTree>
    <p:extLst>
      <p:ext uri="{BB962C8B-B14F-4D97-AF65-F5344CB8AC3E}">
        <p14:creationId xmlns:p14="http://schemas.microsoft.com/office/powerpoint/2010/main" val="62772016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 Sum array</a:t>
            </a:r>
            <a:endParaRPr lang="en-US" dirty="0"/>
          </a:p>
        </p:txBody>
      </p:sp>
      <p:sp>
        <p:nvSpPr>
          <p:cNvPr id="3" name="Content Placeholder 2"/>
          <p:cNvSpPr>
            <a:spLocks noGrp="1"/>
          </p:cNvSpPr>
          <p:nvPr>
            <p:ph sz="quarter" idx="13"/>
          </p:nvPr>
        </p:nvSpPr>
        <p:spPr/>
        <p:txBody>
          <a:bodyPr/>
          <a:lstStyle/>
          <a:p>
            <a:pPr marL="0" indent="0">
              <a:buNone/>
            </a:pPr>
            <a:r>
              <a:rPr lang="en-US" dirty="0" err="1"/>
              <a:t>i</a:t>
            </a:r>
            <a:r>
              <a:rPr lang="en-US" dirty="0" err="1" smtClean="0"/>
              <a:t>nt</a:t>
            </a:r>
            <a:r>
              <a:rPr lang="en-US" dirty="0" smtClean="0"/>
              <a:t> sum( </a:t>
            </a:r>
            <a:r>
              <a:rPr lang="en-US" dirty="0" err="1" smtClean="0"/>
              <a:t>int</a:t>
            </a:r>
            <a:r>
              <a:rPr lang="en-US" dirty="0" smtClean="0"/>
              <a:t>* </a:t>
            </a:r>
            <a:r>
              <a:rPr lang="en-US" dirty="0" err="1" smtClean="0"/>
              <a:t>arr</a:t>
            </a:r>
            <a:r>
              <a:rPr lang="en-US" dirty="0" smtClean="0"/>
              <a:t>, </a:t>
            </a:r>
            <a:r>
              <a:rPr lang="en-US" dirty="0" err="1" smtClean="0"/>
              <a:t>int</a:t>
            </a:r>
            <a:r>
              <a:rPr lang="en-US" dirty="0" smtClean="0"/>
              <a:t> </a:t>
            </a:r>
            <a:r>
              <a:rPr lang="en-US" dirty="0" err="1" smtClean="0"/>
              <a:t>pos</a:t>
            </a:r>
            <a:r>
              <a:rPr lang="en-US" dirty="0" smtClean="0"/>
              <a:t>, </a:t>
            </a:r>
            <a:r>
              <a:rPr lang="en-US" dirty="0" err="1" smtClean="0"/>
              <a:t>int</a:t>
            </a:r>
            <a:r>
              <a:rPr lang="en-US" dirty="0" smtClean="0"/>
              <a:t> size){</a:t>
            </a:r>
          </a:p>
          <a:p>
            <a:pPr marL="0" indent="0">
              <a:buNone/>
            </a:pPr>
            <a:r>
              <a:rPr lang="en-US" dirty="0"/>
              <a:t>	</a:t>
            </a:r>
            <a:r>
              <a:rPr lang="en-US" dirty="0" smtClean="0"/>
              <a:t>if(</a:t>
            </a:r>
            <a:r>
              <a:rPr lang="en-US" dirty="0" err="1" smtClean="0"/>
              <a:t>pos</a:t>
            </a:r>
            <a:r>
              <a:rPr lang="en-US" dirty="0" smtClean="0"/>
              <a:t>==size-1)</a:t>
            </a:r>
          </a:p>
          <a:p>
            <a:pPr marL="0" indent="0">
              <a:buNone/>
            </a:pPr>
            <a:r>
              <a:rPr lang="en-US" dirty="0"/>
              <a:t>	</a:t>
            </a:r>
            <a:r>
              <a:rPr lang="en-US" dirty="0" smtClean="0"/>
              <a:t>	return </a:t>
            </a:r>
            <a:r>
              <a:rPr lang="en-US" dirty="0" err="1" smtClean="0"/>
              <a:t>arr</a:t>
            </a:r>
            <a:r>
              <a:rPr lang="en-US" dirty="0" smtClean="0"/>
              <a:t>[</a:t>
            </a:r>
            <a:r>
              <a:rPr lang="en-US" dirty="0" err="1" smtClean="0"/>
              <a:t>pos</a:t>
            </a:r>
            <a:r>
              <a:rPr lang="en-US" dirty="0" smtClean="0"/>
              <a:t>];</a:t>
            </a:r>
          </a:p>
          <a:p>
            <a:pPr marL="0" indent="0">
              <a:buNone/>
            </a:pPr>
            <a:r>
              <a:rPr lang="en-US" dirty="0"/>
              <a:t>	</a:t>
            </a:r>
            <a:r>
              <a:rPr lang="en-US" dirty="0" smtClean="0"/>
              <a:t>return </a:t>
            </a:r>
            <a:r>
              <a:rPr lang="en-US" dirty="0" err="1" smtClean="0"/>
              <a:t>arr</a:t>
            </a:r>
            <a:r>
              <a:rPr lang="en-US" dirty="0" smtClean="0"/>
              <a:t>[</a:t>
            </a:r>
            <a:r>
              <a:rPr lang="en-US" dirty="0" err="1" smtClean="0"/>
              <a:t>pos</a:t>
            </a:r>
            <a:r>
              <a:rPr lang="en-US" dirty="0" smtClean="0"/>
              <a:t>]+sum(</a:t>
            </a:r>
            <a:r>
              <a:rPr lang="en-US" dirty="0" err="1" smtClean="0"/>
              <a:t>arr</a:t>
            </a:r>
            <a:r>
              <a:rPr lang="en-US" dirty="0" smtClean="0"/>
              <a:t>, pos+1, size);</a:t>
            </a:r>
          </a:p>
          <a:p>
            <a:pPr marL="0" indent="0">
              <a:buNone/>
            </a:pPr>
            <a:r>
              <a:rPr lang="en-US" dirty="0" smtClean="0"/>
              <a:t>}</a:t>
            </a:r>
            <a:endParaRPr lang="en-US" dirty="0"/>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4950720" y="573120"/>
              <a:ext cx="3593880" cy="5760360"/>
            </p14:xfrm>
          </p:contentPart>
        </mc:Choice>
        <mc:Fallback xmlns="">
          <p:pic>
            <p:nvPicPr>
              <p:cNvPr id="4" name="Ink 3"/>
              <p:cNvPicPr/>
              <p:nvPr/>
            </p:nvPicPr>
            <p:blipFill>
              <a:blip r:embed="rId4"/>
              <a:stretch>
                <a:fillRect/>
              </a:stretch>
            </p:blipFill>
            <p:spPr>
              <a:xfrm>
                <a:off x="4941360" y="563760"/>
                <a:ext cx="3612600" cy="5779080"/>
              </a:xfrm>
              <a:prstGeom prst="rect">
                <a:avLst/>
              </a:prstGeom>
            </p:spPr>
          </p:pic>
        </mc:Fallback>
      </mc:AlternateContent>
    </p:spTree>
    <p:extLst>
      <p:ext uri="{BB962C8B-B14F-4D97-AF65-F5344CB8AC3E}">
        <p14:creationId xmlns:p14="http://schemas.microsoft.com/office/powerpoint/2010/main" val="291538147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 Linked List</a:t>
            </a:r>
            <a:endParaRPr lang="en-US" dirty="0"/>
          </a:p>
        </p:txBody>
      </p:sp>
      <p:sp>
        <p:nvSpPr>
          <p:cNvPr id="3" name="Content Placeholder 2"/>
          <p:cNvSpPr>
            <a:spLocks noGrp="1"/>
          </p:cNvSpPr>
          <p:nvPr>
            <p:ph sz="quarter" idx="13"/>
          </p:nvPr>
        </p:nvSpPr>
        <p:spPr/>
        <p:txBody>
          <a:bodyPr>
            <a:normAutofit/>
          </a:bodyPr>
          <a:lstStyle/>
          <a:p>
            <a:pPr marL="0" indent="0">
              <a:buNone/>
            </a:pPr>
            <a:r>
              <a:rPr lang="en-US" dirty="0"/>
              <a:t>class Node</a:t>
            </a:r>
          </a:p>
          <a:p>
            <a:pPr marL="0" indent="0">
              <a:buNone/>
            </a:pPr>
            <a:r>
              <a:rPr lang="en-US" dirty="0"/>
              <a:t>{ </a:t>
            </a:r>
          </a:p>
          <a:p>
            <a:pPr marL="0" indent="0">
              <a:buNone/>
            </a:pPr>
            <a:r>
              <a:rPr lang="en-US" dirty="0"/>
              <a:t>public:</a:t>
            </a:r>
          </a:p>
          <a:p>
            <a:pPr marL="0" indent="0">
              <a:buNone/>
            </a:pPr>
            <a:r>
              <a:rPr lang="en-US" dirty="0"/>
              <a:t>	</a:t>
            </a:r>
            <a:r>
              <a:rPr lang="en-US" dirty="0" err="1"/>
              <a:t>int</a:t>
            </a:r>
            <a:r>
              <a:rPr lang="en-US" dirty="0"/>
              <a:t> value;</a:t>
            </a:r>
          </a:p>
          <a:p>
            <a:pPr marL="0" indent="0">
              <a:buNone/>
            </a:pPr>
            <a:r>
              <a:rPr lang="en-US" dirty="0"/>
              <a:t>	Node </a:t>
            </a:r>
            <a:r>
              <a:rPr lang="en-US" dirty="0" smtClean="0"/>
              <a:t>*next;</a:t>
            </a:r>
          </a:p>
          <a:p>
            <a:pPr marL="0" indent="0">
              <a:buNone/>
            </a:pPr>
            <a:endParaRPr lang="en-US" dirty="0"/>
          </a:p>
          <a:p>
            <a:pPr marL="0" indent="0">
              <a:buNone/>
            </a:pPr>
            <a:r>
              <a:rPr lang="en-US" dirty="0"/>
              <a:t>	Node( </a:t>
            </a:r>
            <a:r>
              <a:rPr lang="en-US" dirty="0" err="1"/>
              <a:t>int</a:t>
            </a:r>
            <a:r>
              <a:rPr lang="en-US" dirty="0"/>
              <a:t> </a:t>
            </a:r>
            <a:r>
              <a:rPr lang="en-US" dirty="0" err="1"/>
              <a:t>val</a:t>
            </a:r>
            <a:r>
              <a:rPr lang="en-US" dirty="0"/>
              <a:t>, </a:t>
            </a:r>
            <a:r>
              <a:rPr lang="en-US" dirty="0" smtClean="0"/>
              <a:t>Node *n </a:t>
            </a:r>
            <a:r>
              <a:rPr lang="en-US" dirty="0"/>
              <a:t>= NULL ){</a:t>
            </a:r>
          </a:p>
          <a:p>
            <a:pPr marL="0" indent="0">
              <a:buNone/>
            </a:pPr>
            <a:r>
              <a:rPr lang="en-US" dirty="0"/>
              <a:t>		value=</a:t>
            </a:r>
            <a:r>
              <a:rPr lang="en-US" dirty="0" err="1"/>
              <a:t>val</a:t>
            </a:r>
            <a:r>
              <a:rPr lang="en-US" dirty="0"/>
              <a:t>;</a:t>
            </a:r>
          </a:p>
          <a:p>
            <a:pPr marL="0" indent="0">
              <a:buNone/>
            </a:pPr>
            <a:r>
              <a:rPr lang="en-US" dirty="0"/>
              <a:t>		</a:t>
            </a:r>
            <a:r>
              <a:rPr lang="en-US" dirty="0" smtClean="0"/>
              <a:t>next=n;</a:t>
            </a:r>
            <a:endParaRPr lang="en-US" dirty="0"/>
          </a:p>
          <a:p>
            <a:pPr marL="0" indent="0">
              <a:buNone/>
            </a:pPr>
            <a:r>
              <a:rPr lang="en-US" dirty="0"/>
              <a:t>	}</a:t>
            </a:r>
          </a:p>
          <a:p>
            <a:pPr marL="0" indent="0">
              <a:buNone/>
            </a:pPr>
            <a:r>
              <a:rPr lang="en-US" dirty="0"/>
              <a:t>}; </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834560" y="2108160"/>
              <a:ext cx="5001120" cy="1472400"/>
            </p14:xfrm>
          </p:contentPart>
        </mc:Choice>
        <mc:Fallback xmlns="">
          <p:pic>
            <p:nvPicPr>
              <p:cNvPr id="4" name="Ink 3"/>
              <p:cNvPicPr/>
              <p:nvPr/>
            </p:nvPicPr>
            <p:blipFill>
              <a:blip r:embed="rId3"/>
              <a:stretch>
                <a:fillRect/>
              </a:stretch>
            </p:blipFill>
            <p:spPr>
              <a:xfrm>
                <a:off x="1825200" y="2098800"/>
                <a:ext cx="5019840" cy="1491120"/>
              </a:xfrm>
              <a:prstGeom prst="rect">
                <a:avLst/>
              </a:prstGeom>
            </p:spPr>
          </p:pic>
        </mc:Fallback>
      </mc:AlternateContent>
    </p:spTree>
    <p:extLst>
      <p:ext uri="{BB962C8B-B14F-4D97-AF65-F5344CB8AC3E}">
        <p14:creationId xmlns:p14="http://schemas.microsoft.com/office/powerpoint/2010/main" val="210315407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 Linked List Print</a:t>
            </a:r>
            <a:endParaRPr lang="en-US" dirty="0"/>
          </a:p>
        </p:txBody>
      </p:sp>
      <p:sp>
        <p:nvSpPr>
          <p:cNvPr id="3" name="Content Placeholder 2"/>
          <p:cNvSpPr>
            <a:spLocks noGrp="1"/>
          </p:cNvSpPr>
          <p:nvPr>
            <p:ph sz="quarter" idx="13"/>
          </p:nvPr>
        </p:nvSpPr>
        <p:spPr/>
        <p:txBody>
          <a:bodyPr/>
          <a:lstStyle/>
          <a:p>
            <a:pPr marL="0" indent="0">
              <a:buNone/>
            </a:pPr>
            <a:r>
              <a:rPr lang="en-US" dirty="0" smtClean="0"/>
              <a:t>Void print(Node* cur){</a:t>
            </a:r>
          </a:p>
          <a:p>
            <a:pPr marL="0" indent="0">
              <a:buNone/>
            </a:pPr>
            <a:r>
              <a:rPr lang="en-US" dirty="0"/>
              <a:t>	 if( </a:t>
            </a:r>
            <a:r>
              <a:rPr lang="en-US" dirty="0" smtClean="0"/>
              <a:t>cur==</a:t>
            </a:r>
            <a:r>
              <a:rPr lang="en-US" dirty="0"/>
              <a:t>NULL)</a:t>
            </a:r>
          </a:p>
          <a:p>
            <a:pPr marL="0" indent="0">
              <a:buNone/>
            </a:pPr>
            <a:r>
              <a:rPr lang="en-US" dirty="0"/>
              <a:t>		return;</a:t>
            </a:r>
          </a:p>
          <a:p>
            <a:pPr marL="0" indent="0">
              <a:buNone/>
            </a:pPr>
            <a:r>
              <a:rPr lang="en-US" dirty="0" smtClean="0"/>
              <a:t>	</a:t>
            </a:r>
            <a:r>
              <a:rPr lang="en-US" dirty="0" err="1" smtClean="0"/>
              <a:t>cout</a:t>
            </a:r>
            <a:r>
              <a:rPr lang="en-US" dirty="0"/>
              <a:t>&lt;&lt;cur-&gt;value;</a:t>
            </a:r>
            <a:endParaRPr lang="en-US" dirty="0" smtClean="0"/>
          </a:p>
          <a:p>
            <a:pPr marL="0" indent="0">
              <a:buNone/>
            </a:pPr>
            <a:r>
              <a:rPr lang="en-US" dirty="0"/>
              <a:t>	</a:t>
            </a:r>
            <a:r>
              <a:rPr lang="en-US" dirty="0" smtClean="0"/>
              <a:t>print(cur-&gt;next); </a:t>
            </a:r>
            <a:r>
              <a:rPr lang="en-US" dirty="0"/>
              <a:t>	</a:t>
            </a:r>
          </a:p>
          <a:p>
            <a:pPr marL="0" indent="0">
              <a:buNone/>
            </a:pPr>
            <a:r>
              <a:rPr lang="en-US" dirty="0" smtClean="0"/>
              <a:t>}</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333800" y="1345680"/>
              <a:ext cx="7624800" cy="5304600"/>
            </p14:xfrm>
          </p:contentPart>
        </mc:Choice>
        <mc:Fallback xmlns="">
          <p:pic>
            <p:nvPicPr>
              <p:cNvPr id="4" name="Ink 3"/>
              <p:cNvPicPr/>
              <p:nvPr/>
            </p:nvPicPr>
            <p:blipFill>
              <a:blip r:embed="rId3"/>
              <a:stretch>
                <a:fillRect/>
              </a:stretch>
            </p:blipFill>
            <p:spPr>
              <a:xfrm>
                <a:off x="1324440" y="1336320"/>
                <a:ext cx="7643520" cy="5323320"/>
              </a:xfrm>
              <a:prstGeom prst="rect">
                <a:avLst/>
              </a:prstGeom>
            </p:spPr>
          </p:pic>
        </mc:Fallback>
      </mc:AlternateContent>
    </p:spTree>
    <p:extLst>
      <p:ext uri="{BB962C8B-B14F-4D97-AF65-F5344CB8AC3E}">
        <p14:creationId xmlns:p14="http://schemas.microsoft.com/office/powerpoint/2010/main" val="339951480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Tree</a:t>
            </a:r>
            <a:endParaRPr lang="en-US" dirty="0"/>
          </a:p>
        </p:txBody>
      </p:sp>
      <p:sp>
        <p:nvSpPr>
          <p:cNvPr id="3" name="Content Placeholder 2"/>
          <p:cNvSpPr>
            <a:spLocks noGrp="1"/>
          </p:cNvSpPr>
          <p:nvPr>
            <p:ph sz="quarter" idx="13"/>
          </p:nvPr>
        </p:nvSpPr>
        <p:spPr/>
        <p:txBody>
          <a:bodyPr/>
          <a:lstStyle/>
          <a:p>
            <a:r>
              <a:rPr lang="en-US" dirty="0" smtClean="0"/>
              <a:t>What is a tree?</a:t>
            </a:r>
          </a:p>
          <a:p>
            <a:endParaRPr lang="en-US" dirty="0"/>
          </a:p>
          <a:p>
            <a:endParaRPr lang="en-US" dirty="0" smtClean="0"/>
          </a:p>
          <a:p>
            <a:endParaRPr lang="en-US" dirty="0"/>
          </a:p>
          <a:p>
            <a:r>
              <a:rPr lang="en-US" dirty="0" smtClean="0"/>
              <a:t>What is a Binary tree?</a:t>
            </a:r>
          </a:p>
          <a:p>
            <a:endParaRPr lang="en-US" dirty="0" smtClean="0"/>
          </a:p>
          <a:p>
            <a:pPr marL="0" indent="0">
              <a:buNone/>
            </a:pPr>
            <a:endParaRPr lang="en-US" dirty="0" smtClean="0"/>
          </a:p>
          <a:p>
            <a:pPr marL="0" indent="0">
              <a:buNone/>
            </a:pPr>
            <a:endParaRPr lang="en-US" dirty="0"/>
          </a:p>
          <a:p>
            <a:r>
              <a:rPr lang="en-US" dirty="0" smtClean="0"/>
              <a:t>What is a Binary search tree?</a:t>
            </a:r>
            <a:endParaRPr lang="en-US" dirty="0"/>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235160" y="1762560"/>
              <a:ext cx="1933200" cy="4743720"/>
            </p14:xfrm>
          </p:contentPart>
        </mc:Choice>
        <mc:Fallback xmlns="">
          <p:pic>
            <p:nvPicPr>
              <p:cNvPr id="4" name="Ink 3"/>
              <p:cNvPicPr/>
              <p:nvPr/>
            </p:nvPicPr>
            <p:blipFill>
              <a:blip r:embed="rId4"/>
              <a:stretch>
                <a:fillRect/>
              </a:stretch>
            </p:blipFill>
            <p:spPr>
              <a:xfrm>
                <a:off x="1225800" y="1753200"/>
                <a:ext cx="1951920" cy="4762440"/>
              </a:xfrm>
              <a:prstGeom prst="rect">
                <a:avLst/>
              </a:prstGeom>
            </p:spPr>
          </p:pic>
        </mc:Fallback>
      </mc:AlternateContent>
    </p:spTree>
    <p:extLst>
      <p:ext uri="{BB962C8B-B14F-4D97-AF65-F5344CB8AC3E}">
        <p14:creationId xmlns:p14="http://schemas.microsoft.com/office/powerpoint/2010/main" val="76950106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Tree</a:t>
            </a:r>
            <a:endParaRPr lang="en-US" dirty="0"/>
          </a:p>
        </p:txBody>
      </p:sp>
      <p:sp>
        <p:nvSpPr>
          <p:cNvPr id="3" name="Content Placeholder 2"/>
          <p:cNvSpPr>
            <a:spLocks noGrp="1"/>
          </p:cNvSpPr>
          <p:nvPr>
            <p:ph sz="quarter" idx="13"/>
          </p:nvPr>
        </p:nvSpPr>
        <p:spPr/>
        <p:txBody>
          <a:bodyPr/>
          <a:lstStyle/>
          <a:p>
            <a:r>
              <a:rPr lang="en-US" dirty="0" smtClean="0"/>
              <a:t>Is a binary tree (each node has two pointers to children)</a:t>
            </a:r>
          </a:p>
          <a:p>
            <a:r>
              <a:rPr lang="en-US" dirty="0" smtClean="0"/>
              <a:t>Ordered to </a:t>
            </a:r>
            <a:r>
              <a:rPr lang="en-US" dirty="0"/>
              <a:t>facilitate searching</a:t>
            </a:r>
          </a:p>
          <a:p>
            <a:r>
              <a:rPr lang="en-US" dirty="0"/>
              <a:t>Anything to the left is a smaller </a:t>
            </a:r>
            <a:r>
              <a:rPr lang="en-US" dirty="0" smtClean="0"/>
              <a:t>value</a:t>
            </a:r>
            <a:endParaRPr lang="en-US" dirty="0"/>
          </a:p>
          <a:p>
            <a:r>
              <a:rPr lang="en-US" dirty="0"/>
              <a:t>A</a:t>
            </a:r>
            <a:r>
              <a:rPr lang="en-US" dirty="0" smtClean="0"/>
              <a:t>nything </a:t>
            </a:r>
            <a:r>
              <a:rPr lang="en-US" dirty="0"/>
              <a:t>to the right is a greater value</a:t>
            </a:r>
          </a:p>
          <a:p>
            <a:r>
              <a:rPr lang="en-US" dirty="0"/>
              <a:t>Children are binary search </a:t>
            </a:r>
            <a:r>
              <a:rPr lang="en-US" dirty="0" smtClean="0"/>
              <a:t>trees</a:t>
            </a:r>
          </a:p>
          <a:p>
            <a:r>
              <a:rPr lang="en-US" dirty="0" smtClean="0"/>
              <a:t>Cannot have duplicate values because it violates the search property</a:t>
            </a:r>
            <a:endParaRPr lang="en-US" dirty="0"/>
          </a:p>
          <a:p>
            <a:endParaRPr lang="en-US" dirty="0" smtClean="0"/>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969640" y="3988440"/>
              <a:ext cx="4398480" cy="2154240"/>
            </p14:xfrm>
          </p:contentPart>
        </mc:Choice>
        <mc:Fallback xmlns="">
          <p:pic>
            <p:nvPicPr>
              <p:cNvPr id="4" name="Ink 3"/>
              <p:cNvPicPr/>
              <p:nvPr/>
            </p:nvPicPr>
            <p:blipFill>
              <a:blip r:embed="rId3"/>
              <a:stretch>
                <a:fillRect/>
              </a:stretch>
            </p:blipFill>
            <p:spPr>
              <a:xfrm>
                <a:off x="2960280" y="3979080"/>
                <a:ext cx="4417200" cy="2172960"/>
              </a:xfrm>
              <a:prstGeom prst="rect">
                <a:avLst/>
              </a:prstGeom>
            </p:spPr>
          </p:pic>
        </mc:Fallback>
      </mc:AlternateContent>
    </p:spTree>
    <p:extLst>
      <p:ext uri="{BB962C8B-B14F-4D97-AF65-F5344CB8AC3E}">
        <p14:creationId xmlns:p14="http://schemas.microsoft.com/office/powerpoint/2010/main" val="427985610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HO">
  <a:themeElements>
    <a:clrScheme name="SOHO">
      <a:dk1>
        <a:srgbClr val="2E2224"/>
      </a:dk1>
      <a:lt1>
        <a:sysClr val="window" lastClr="FFFFFF"/>
      </a:lt1>
      <a:dk2>
        <a:srgbClr val="48231E"/>
      </a:dk2>
      <a:lt2>
        <a:srgbClr val="CBD8DD"/>
      </a:lt2>
      <a:accent1>
        <a:srgbClr val="61625E"/>
      </a:accent1>
      <a:accent2>
        <a:srgbClr val="964D2C"/>
      </a:accent2>
      <a:accent3>
        <a:srgbClr val="66553E"/>
      </a:accent3>
      <a:accent4>
        <a:srgbClr val="848058"/>
      </a:accent4>
      <a:accent5>
        <a:srgbClr val="AFA14B"/>
      </a:accent5>
      <a:accent6>
        <a:srgbClr val="AD7D4D"/>
      </a:accent6>
      <a:hlink>
        <a:srgbClr val="FFDE66"/>
      </a:hlink>
      <a:folHlink>
        <a:srgbClr val="C0AEBC"/>
      </a:folHlink>
    </a:clrScheme>
    <a:fontScheme name="SOHO">
      <a:majorFont>
        <a:latin typeface="Candara"/>
        <a:ea typeface=""/>
        <a:cs typeface=""/>
        <a:font script="Jpan" typeface="ＭＳ Ｐゴシック"/>
        <a:font script="Hang" typeface="HY견명조"/>
        <a:font script="Hans" typeface="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Ｐゴシック"/>
        <a:font script="Hang" typeface="HY견명조"/>
        <a:font script="Hans" typeface="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HO">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7000"/>
                <a:satMod val="150000"/>
              </a:schemeClr>
            </a:gs>
            <a:gs pos="30000">
              <a:schemeClr val="phClr">
                <a:shade val="94000"/>
                <a:satMod val="130000"/>
              </a:schemeClr>
            </a:gs>
            <a:gs pos="45000">
              <a:schemeClr val="phClr">
                <a:shade val="100000"/>
                <a:satMod val="120000"/>
              </a:schemeClr>
            </a:gs>
            <a:gs pos="55000">
              <a:schemeClr val="phClr">
                <a:shade val="100000"/>
                <a:satMod val="118000"/>
              </a:schemeClr>
            </a:gs>
            <a:gs pos="73000">
              <a:schemeClr val="phClr">
                <a:shade val="94000"/>
                <a:satMod val="130000"/>
              </a:schemeClr>
            </a:gs>
            <a:gs pos="100000">
              <a:schemeClr val="phClr">
                <a:shade val="67000"/>
                <a:satMod val="15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2700000" algn="br" rotWithShape="0">
              <a:srgbClr val="000000">
                <a:alpha val="40000"/>
              </a:srgbClr>
            </a:outerShdw>
          </a:effectLst>
        </a:effectStyle>
        <a:effectStyle>
          <a:effectLst>
            <a:outerShdw blurRad="50800" dist="38100" dir="2700000" algn="br" rotWithShape="0">
              <a:srgbClr val="000000">
                <a:alpha val="40000"/>
              </a:srgbClr>
            </a:outerShdw>
          </a:effectLst>
        </a:effectStyle>
        <a:effectStyle>
          <a:effectLst>
            <a:outerShdw blurRad="50800" dist="38100" dir="2700000" algn="br" rotWithShape="0">
              <a:srgbClr val="000000">
                <a:alpha val="40000"/>
              </a:srgbClr>
            </a:outerShdw>
          </a:effectLst>
          <a:scene3d>
            <a:camera prst="orthographicFront">
              <a:rot lat="0" lon="0" rev="0"/>
            </a:camera>
            <a:lightRig rig="threePt" dir="t">
              <a:rot lat="0" lon="0" rev="2700000"/>
            </a:lightRig>
          </a:scene3d>
          <a:sp3d contourW="19050">
            <a:bevelT w="31750" h="38100"/>
            <a:contourClr>
              <a:schemeClr val="phClr">
                <a:shade val="15000"/>
                <a:satMod val="110000"/>
              </a:schemeClr>
            </a:contourClr>
          </a:sp3d>
        </a:effectStyle>
      </a:effectStyleLst>
      <a:bgFillStyleLst>
        <a:solidFill>
          <a:schemeClr val="phClr"/>
        </a:solidFill>
        <a:gradFill rotWithShape="1">
          <a:gsLst>
            <a:gs pos="0">
              <a:schemeClr val="phClr">
                <a:tint val="64000"/>
                <a:satMod val="210000"/>
              </a:schemeClr>
            </a:gs>
            <a:gs pos="40000">
              <a:schemeClr val="phClr">
                <a:tint val="72000"/>
                <a:shade val="99000"/>
                <a:satMod val="200000"/>
              </a:schemeClr>
            </a:gs>
            <a:gs pos="100000">
              <a:schemeClr val="phClr">
                <a:tint val="100000"/>
                <a:shade val="30000"/>
                <a:alpha val="100000"/>
                <a:satMod val="175000"/>
                <a:lumMod val="100000"/>
              </a:schemeClr>
            </a:gs>
          </a:gsLst>
          <a:path path="circle">
            <a:fillToRect l="50000" t="-80000" r="50000" b="180000"/>
          </a:path>
        </a:gradFill>
        <a:blipFill rotWithShape="1">
          <a:blip xmlns:r="http://schemas.openxmlformats.org/officeDocument/2006/relationships" r:embed="rId1">
            <a:duotone>
              <a:schemeClr val="phClr">
                <a:tint val="86000"/>
                <a:alpha val="90000"/>
              </a:schemeClr>
              <a:schemeClr val="phClr">
                <a:shade val="49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SOHO.thmx</Template>
  <TotalTime>409</TotalTime>
  <Words>1009</Words>
  <Application>Microsoft Macintosh PowerPoint</Application>
  <PresentationFormat>On-screen Show (4:3)</PresentationFormat>
  <Paragraphs>235</Paragraphs>
  <Slides>40</Slides>
  <Notes>11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SOHO</vt:lpstr>
      <vt:lpstr>Trees</vt:lpstr>
      <vt:lpstr>Recursion Review</vt:lpstr>
      <vt:lpstr>Recursive Process</vt:lpstr>
      <vt:lpstr>Practice - Sum the numbers from 1 to n</vt:lpstr>
      <vt:lpstr>Practice - Sum array</vt:lpstr>
      <vt:lpstr>Practice - Linked List</vt:lpstr>
      <vt:lpstr>Practice - Linked List Print</vt:lpstr>
      <vt:lpstr>Binary Search Tree</vt:lpstr>
      <vt:lpstr>Binary Search Tree</vt:lpstr>
      <vt:lpstr>Example 1</vt:lpstr>
      <vt:lpstr>At your seats</vt:lpstr>
      <vt:lpstr>Deletion</vt:lpstr>
      <vt:lpstr>Code - Node</vt:lpstr>
      <vt:lpstr>Code - Search</vt:lpstr>
      <vt:lpstr>Code - Delete</vt:lpstr>
      <vt:lpstr>Complexity</vt:lpstr>
      <vt:lpstr>Disadvantages</vt:lpstr>
      <vt:lpstr>Balanced</vt:lpstr>
      <vt:lpstr>Balanced Examples</vt:lpstr>
      <vt:lpstr>Alternatives</vt:lpstr>
      <vt:lpstr>AVL - Adelson, Velskii, Landis</vt:lpstr>
      <vt:lpstr>AVL practice</vt:lpstr>
      <vt:lpstr>AVL</vt:lpstr>
      <vt:lpstr>Properties</vt:lpstr>
      <vt:lpstr>AVL - Search</vt:lpstr>
      <vt:lpstr>AVL - Insert</vt:lpstr>
      <vt:lpstr>AVL - Rotations</vt:lpstr>
      <vt:lpstr>AVL - Single Left Rotation</vt:lpstr>
      <vt:lpstr>AVL - Double Left Rotation</vt:lpstr>
      <vt:lpstr>AVL Insert</vt:lpstr>
      <vt:lpstr>AVL Delete</vt:lpstr>
      <vt:lpstr>AVL Delete</vt:lpstr>
      <vt:lpstr>AVL Delete</vt:lpstr>
      <vt:lpstr>AVL Delete</vt:lpstr>
      <vt:lpstr>More AVL Delete</vt:lpstr>
      <vt:lpstr>Example - Delete</vt:lpstr>
      <vt:lpstr>Example - Delete</vt:lpstr>
      <vt:lpstr>Example - Delete</vt:lpstr>
      <vt:lpstr>Delete – Code?</vt:lpstr>
      <vt:lpstr>Participation Quiz – 5 points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dc:title>
  <dc:creator>admin</dc:creator>
  <cp:lastModifiedBy>admin</cp:lastModifiedBy>
  <cp:revision>25</cp:revision>
  <dcterms:created xsi:type="dcterms:W3CDTF">2013-01-14T05:40:35Z</dcterms:created>
  <dcterms:modified xsi:type="dcterms:W3CDTF">2013-02-10T04:40:56Z</dcterms:modified>
</cp:coreProperties>
</file>