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68D477-3756-45C8-9E4A-EAA449B454D6}">
          <p14:sldIdLst>
            <p14:sldId id="260"/>
            <p14:sldId id="256"/>
            <p14:sldId id="261"/>
            <p14:sldId id="257"/>
            <p14:sldId id="258"/>
            <p14:sldId id="263"/>
          </p14:sldIdLst>
        </p14:section>
        <p14:section name="Section sans titre" id="{74AA9157-4306-4E3D-BBF9-17B6EA8BA949}">
          <p14:sldIdLst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A569C-FA1D-4147-AECE-C983FC2F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761A20-65FD-4DCE-B3EE-7865C8F3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6C7CA-6CEE-42FF-A2E6-D5748B76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D4775-A75D-4353-8BDE-166CF1B7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BAE83-37D6-49DF-BEBE-5BE0E310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272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22042-E930-429D-BB25-1C197AE7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9B0A2-516F-4460-A862-3B97A044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222F9-A434-4A5B-9FBC-1ABFA4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CEB5D-0CA9-4816-98F2-208656C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D0D87F-3415-42DF-9574-C7A947F2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600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26A096-D8C3-4384-9D92-A0C3841A2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B52681-1FBD-4E36-816E-322627E9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1B77B-01D1-41F1-986A-BB7E85E1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0F84E1-2A4F-426A-892C-84457971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7FD01-7776-498C-AEBD-FDA0EDAD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740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009DD-A34C-4906-9520-66F64AFE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3258D-AC31-47F0-A75C-0BA74180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F6903-4500-49BC-8F56-BE38D4D4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B6799-DA5A-42AE-A700-C3751B57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53657-5B04-4BA8-9CE5-960860BF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5021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2E7F7-E5A6-45B2-8806-635C5226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645027-47D1-4CC1-872C-EA502177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4DFFF1-E110-47BE-B4A0-2DE3A360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44BBB-8154-4263-8619-2086D11F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C6CE49-5069-4448-8FC2-421C3F08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782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4E5AB-3E71-4339-9524-DC81BC15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73D0F-5202-41A6-A874-8EA0FAE8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3C705-4495-402E-8FCE-4E662540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C2568F-5CA4-4FF5-B254-5ED0688E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14796-FF73-42C1-9D3B-89AF683F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5B2A86-8A37-411B-921A-618DAFDB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3784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958DC-2ACE-4305-952F-D8DE097F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A565E9-1261-4409-AD50-EBD5B042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6E72FF-0D96-411B-875B-66A3C807D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ACEF5D-740B-4249-8F53-59D9A3AC9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EF58F-26B1-4D08-BA5A-9BB0D4BE8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CBB251-E295-400D-8C2A-B9E226F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84FAAF-7A7C-4A90-8AD4-7FF00EB1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7E7D3D-52CB-4D4E-A380-1348581A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721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F08A1-AF93-4883-B3C5-4FFB9FFD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1E9128-130C-4C5D-98F8-FFECB6B1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D72472-1B26-4ECF-88C4-55D53294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31B9F1-CD44-411A-A2A3-E13248AE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8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43BED0-CFAA-4DF7-B99F-66A1A149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1FF519-4F7E-44C1-AE2E-797B47B0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74DF0-FCEC-4C9A-8E9D-B4A09551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2871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B4A6C-1CEB-4C6A-91D9-F5EE7EE5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8DB72-B2A9-445E-A78B-7279A8C1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D60DA3-C1F5-4C6D-953A-6A5AC32FC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DD9716-8997-477C-9DCC-8F7AFF6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19DB2-5B10-41B5-B262-37398E9F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5D6B24-0C83-4EA8-878B-A1E692A8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21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A1DDE-87B6-47F1-A0E1-FE60E909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772758-573C-48B3-946E-61E599B7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299E74-D555-4176-A633-556957D58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E28D4-D9BF-463A-B52D-0B46E212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8A30CA-FBA3-4D41-8174-793EDFBD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1E97B-5D11-4904-B1E8-1F8E29D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503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DB6A05-5671-48DB-B6F9-66402FD9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5E436B-05BC-4ED8-A819-310BB485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78153-E26E-4F2F-BE33-0D3F930D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A3B8-29FB-4EBD-A5FB-0D1F71FB4C99}" type="datetimeFigureOut">
              <a:rPr lang="fr-TN" smtClean="0"/>
              <a:t>24/01/2023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2460F-F3D0-4F35-9B8E-C8F97C3D0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D8197-3798-450B-8D4C-B43B1A28B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92DC-699D-40B6-B1E8-3A3990B9BF45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8046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608EB-4857-4833-A684-D19EFDEE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            </a:t>
            </a:r>
            <a:r>
              <a:rPr lang="fr-FR" sz="5400" b="1" dirty="0" err="1"/>
              <a:t>Welcome</a:t>
            </a:r>
            <a:r>
              <a:rPr lang="fr-FR" sz="5400" b="1" dirty="0"/>
              <a:t> to </a:t>
            </a:r>
            <a:r>
              <a:rPr lang="fr-FR" sz="5400" b="1" dirty="0" err="1"/>
              <a:t>our</a:t>
            </a:r>
            <a:r>
              <a:rPr lang="fr-FR" sz="5400" b="1" dirty="0"/>
              <a:t> </a:t>
            </a:r>
            <a:r>
              <a:rPr lang="fr-FR" sz="5400" b="1" dirty="0" err="1"/>
              <a:t>website</a:t>
            </a:r>
            <a:r>
              <a:rPr lang="fr-FR" sz="5400" b="1" dirty="0"/>
              <a:t>  </a:t>
            </a:r>
            <a:r>
              <a:rPr lang="fr-FR" sz="5400" b="1" i="1" dirty="0"/>
              <a:t>!!!</a:t>
            </a:r>
            <a:endParaRPr lang="fr-TN" sz="5400" b="1" dirty="0"/>
          </a:p>
        </p:txBody>
      </p:sp>
    </p:spTree>
    <p:extLst>
      <p:ext uri="{BB962C8B-B14F-4D97-AF65-F5344CB8AC3E}">
        <p14:creationId xmlns:p14="http://schemas.microsoft.com/office/powerpoint/2010/main" val="379158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1686B-B287-40D4-B2D0-469ED2F84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1020417"/>
            <a:ext cx="9144000" cy="2902225"/>
          </a:xfrm>
        </p:spPr>
        <p:txBody>
          <a:bodyPr>
            <a:normAutofit/>
          </a:bodyPr>
          <a:lstStyle/>
          <a:p>
            <a:r>
              <a:rPr lang="fr-FR" sz="8800" b="1" i="1" dirty="0" err="1"/>
              <a:t>Africa</a:t>
            </a:r>
            <a:r>
              <a:rPr lang="fr-FR" sz="8800" b="1" i="1" dirty="0"/>
              <a:t> </a:t>
            </a:r>
            <a:r>
              <a:rPr lang="fr-FR" sz="8800" b="1" i="1" dirty="0" err="1"/>
              <a:t>Travel</a:t>
            </a:r>
            <a:endParaRPr lang="fr-TN" sz="8800" b="1" i="1" dirty="0"/>
          </a:p>
        </p:txBody>
      </p:sp>
    </p:spTree>
    <p:extLst>
      <p:ext uri="{BB962C8B-B14F-4D97-AF65-F5344CB8AC3E}">
        <p14:creationId xmlns:p14="http://schemas.microsoft.com/office/powerpoint/2010/main" val="35475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6A5283-1AFD-44F4-9CAF-6B36F78B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13" y="397565"/>
            <a:ext cx="11013278" cy="6215270"/>
          </a:xfrm>
        </p:spPr>
      </p:pic>
    </p:spTree>
    <p:extLst>
      <p:ext uri="{BB962C8B-B14F-4D97-AF65-F5344CB8AC3E}">
        <p14:creationId xmlns:p14="http://schemas.microsoft.com/office/powerpoint/2010/main" val="361699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602AD-539C-4562-9557-761293AA40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to traveller:</a:t>
            </a:r>
            <a:br>
              <a:rPr lang="fr-FR" dirty="0"/>
            </a:b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  - location of countries.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  -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      </a:t>
            </a:r>
            <a:br>
              <a:rPr lang="fr-FR" dirty="0"/>
            </a:br>
            <a:r>
              <a:rPr lang="fr-FR" dirty="0"/>
              <a:t>      - </a:t>
            </a:r>
            <a:r>
              <a:rPr lang="fr-FR" dirty="0" err="1"/>
              <a:t>some</a:t>
            </a:r>
            <a:r>
              <a:rPr lang="fr-FR" dirty="0"/>
              <a:t> images of </a:t>
            </a:r>
            <a:r>
              <a:rPr lang="fr-FR" dirty="0" err="1"/>
              <a:t>famous</a:t>
            </a:r>
            <a:r>
              <a:rPr lang="fr-FR" dirty="0"/>
              <a:t> places.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  - description of the country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369F01-C06E-48AD-AE08-589F1B157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2700" b="1" dirty="0"/>
              <a:t>This </a:t>
            </a:r>
            <a:r>
              <a:rPr lang="fr-FR" sz="2700" b="1" dirty="0" err="1"/>
              <a:t>is</a:t>
            </a:r>
            <a:r>
              <a:rPr lang="fr-FR" sz="2700" b="1" dirty="0"/>
              <a:t> a </a:t>
            </a:r>
            <a:r>
              <a:rPr lang="fr-FR" sz="2700" b="1" dirty="0" err="1"/>
              <a:t>website</a:t>
            </a:r>
            <a:r>
              <a:rPr lang="fr-FR" sz="2700" b="1" dirty="0"/>
              <a:t> </a:t>
            </a:r>
            <a:r>
              <a:rPr lang="fr-FR" sz="2700" b="1" dirty="0" err="1"/>
              <a:t>which</a:t>
            </a:r>
            <a:r>
              <a:rPr lang="fr-FR" sz="2700" b="1" dirty="0"/>
              <a:t> assist the traveller to </a:t>
            </a:r>
            <a:r>
              <a:rPr lang="fr-FR" sz="2700" b="1" dirty="0" err="1"/>
              <a:t>choose</a:t>
            </a:r>
            <a:r>
              <a:rPr lang="fr-FR" sz="2700" b="1" dirty="0"/>
              <a:t> the best destination:</a:t>
            </a:r>
            <a:endParaRPr lang="fr-TN" sz="2700" b="1" dirty="0"/>
          </a:p>
        </p:txBody>
      </p:sp>
    </p:spTree>
    <p:extLst>
      <p:ext uri="{BB962C8B-B14F-4D97-AF65-F5344CB8AC3E}">
        <p14:creationId xmlns:p14="http://schemas.microsoft.com/office/powerpoint/2010/main" val="18693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763519F-145E-4209-A4DD-CB263744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75"/>
            <a:ext cx="12192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CA24FB-E1F2-4222-B726-F5939BBD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12192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D465F6C-A2AA-486A-9221-B3AEB90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Conclusion</a:t>
            </a:r>
            <a:endParaRPr lang="fr-TN" b="1" u="sng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23B7250-1A45-4012-99DB-DE183B47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This </a:t>
            </a:r>
            <a:r>
              <a:rPr lang="fr-FR" sz="3200" dirty="0" err="1"/>
              <a:t>website</a:t>
            </a:r>
            <a:r>
              <a:rPr lang="fr-FR" sz="3200" dirty="0"/>
              <a:t> </a:t>
            </a:r>
            <a:r>
              <a:rPr lang="fr-FR" sz="3200" dirty="0" err="1"/>
              <a:t>facilitate</a:t>
            </a:r>
            <a:r>
              <a:rPr lang="fr-FR" sz="3200" dirty="0"/>
              <a:t> to the traveller to </a:t>
            </a:r>
            <a:r>
              <a:rPr lang="fr-FR" sz="3200" dirty="0" err="1"/>
              <a:t>choose</a:t>
            </a:r>
            <a:r>
              <a:rPr lang="fr-FR" sz="3200" dirty="0"/>
              <a:t> the right destination </a:t>
            </a:r>
            <a:r>
              <a:rPr lang="fr-FR" sz="3200" dirty="0" err="1"/>
              <a:t>since</a:t>
            </a:r>
            <a:r>
              <a:rPr lang="fr-FR" sz="3200" dirty="0"/>
              <a:t> </a:t>
            </a:r>
            <a:r>
              <a:rPr lang="fr-FR" sz="3200" dirty="0" err="1"/>
              <a:t>he</a:t>
            </a:r>
            <a:r>
              <a:rPr lang="fr-FR" sz="3200" dirty="0"/>
              <a:t> </a:t>
            </a:r>
            <a:r>
              <a:rPr lang="fr-FR" sz="3200" dirty="0" err="1"/>
              <a:t>well</a:t>
            </a:r>
            <a:r>
              <a:rPr lang="fr-FR" sz="3200" dirty="0"/>
              <a:t> </a:t>
            </a:r>
            <a:r>
              <a:rPr lang="fr-FR" sz="3200" dirty="0" err="1"/>
              <a:t>informed</a:t>
            </a:r>
            <a:r>
              <a:rPr lang="fr-FR" sz="3200" dirty="0"/>
              <a:t> about the country, </a:t>
            </a:r>
            <a:r>
              <a:rPr lang="fr-FR" sz="3200" dirty="0" err="1"/>
              <a:t>its</a:t>
            </a:r>
            <a:r>
              <a:rPr lang="fr-FR" sz="3200" dirty="0"/>
              <a:t> location, </a:t>
            </a:r>
            <a:r>
              <a:rPr lang="fr-FR" sz="3200" dirty="0" err="1"/>
              <a:t>its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 and </a:t>
            </a:r>
            <a:r>
              <a:rPr lang="fr-FR" sz="3200" dirty="0" err="1"/>
              <a:t>he</a:t>
            </a:r>
            <a:r>
              <a:rPr lang="fr-FR" sz="3200" dirty="0"/>
              <a:t> can </a:t>
            </a:r>
            <a:r>
              <a:rPr lang="fr-FR" sz="3200" dirty="0" err="1"/>
              <a:t>also</a:t>
            </a:r>
            <a:r>
              <a:rPr lang="fr-FR" sz="3200" dirty="0"/>
              <a:t> </a:t>
            </a:r>
            <a:r>
              <a:rPr lang="fr-FR" sz="3200" dirty="0" err="1"/>
              <a:t>take</a:t>
            </a:r>
            <a:r>
              <a:rPr lang="fr-FR" sz="3200" dirty="0"/>
              <a:t> look </a:t>
            </a:r>
            <a:r>
              <a:rPr lang="fr-FR" sz="3200" dirty="0" err="1"/>
              <a:t>from</a:t>
            </a:r>
            <a:r>
              <a:rPr lang="fr-FR" sz="3200" dirty="0"/>
              <a:t> the image in </a:t>
            </a:r>
            <a:r>
              <a:rPr lang="fr-FR" sz="3200" dirty="0" err="1"/>
              <a:t>every</a:t>
            </a:r>
            <a:r>
              <a:rPr lang="fr-FR" sz="3200" dirty="0"/>
              <a:t> </a:t>
            </a:r>
            <a:r>
              <a:rPr lang="fr-FR" sz="3200" dirty="0" err="1"/>
              <a:t>county’s</a:t>
            </a:r>
            <a:r>
              <a:rPr lang="fr-FR" sz="3200" dirty="0"/>
              <a:t> page.</a:t>
            </a:r>
            <a:br>
              <a:rPr lang="fr-FR" sz="3200" dirty="0"/>
            </a:br>
            <a:r>
              <a:rPr lang="fr-FR" sz="3200" dirty="0"/>
              <a:t>The </a:t>
            </a:r>
            <a:r>
              <a:rPr lang="fr-FR" sz="3200" dirty="0" err="1"/>
              <a:t>website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easy</a:t>
            </a:r>
            <a:r>
              <a:rPr lang="fr-FR" sz="3200" dirty="0"/>
              <a:t> to use </a:t>
            </a:r>
            <a:r>
              <a:rPr lang="fr-FR" sz="3200" dirty="0" err="1"/>
              <a:t>it</a:t>
            </a:r>
            <a:r>
              <a:rPr lang="fr-FR" sz="3200" dirty="0"/>
              <a:t> and more </a:t>
            </a:r>
            <a:r>
              <a:rPr lang="fr-FR" sz="3200" dirty="0" err="1"/>
              <a:t>convenient</a:t>
            </a:r>
            <a:r>
              <a:rPr lang="fr-FR" sz="3200" dirty="0"/>
              <a:t>.</a:t>
            </a:r>
            <a:endParaRPr lang="fr-TN" sz="3200" dirty="0"/>
          </a:p>
        </p:txBody>
      </p:sp>
    </p:spTree>
    <p:extLst>
      <p:ext uri="{BB962C8B-B14F-4D97-AF65-F5344CB8AC3E}">
        <p14:creationId xmlns:p14="http://schemas.microsoft.com/office/powerpoint/2010/main" val="1092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1D71D-ED27-4826-8EA3-0CD48E41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6600" dirty="0"/>
              <a:t>                 </a:t>
            </a:r>
            <a:r>
              <a:rPr lang="fr-FR" sz="6600" dirty="0" err="1"/>
              <a:t>Thank</a:t>
            </a:r>
            <a:r>
              <a:rPr lang="fr-FR" sz="6600" dirty="0"/>
              <a:t> </a:t>
            </a:r>
            <a:r>
              <a:rPr lang="fr-FR" sz="6600" dirty="0" err="1"/>
              <a:t>you</a:t>
            </a:r>
            <a:r>
              <a:rPr lang="fr-FR" sz="6600" dirty="0"/>
              <a:t> !!!</a:t>
            </a:r>
            <a:endParaRPr lang="fr-TN" sz="6600" dirty="0"/>
          </a:p>
        </p:txBody>
      </p:sp>
    </p:spTree>
    <p:extLst>
      <p:ext uri="{BB962C8B-B14F-4D97-AF65-F5344CB8AC3E}">
        <p14:creationId xmlns:p14="http://schemas.microsoft.com/office/powerpoint/2010/main" val="735280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121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            Welcome to our website  !!!</vt:lpstr>
      <vt:lpstr>Africa Travel</vt:lpstr>
      <vt:lpstr>Présentation PowerPoint</vt:lpstr>
      <vt:lpstr>This is a website which assist the traveller to choose the best destination:</vt:lpstr>
      <vt:lpstr>Présentation PowerPoint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website</dc:title>
  <dc:creator>Asus</dc:creator>
  <cp:lastModifiedBy>Asus</cp:lastModifiedBy>
  <cp:revision>11</cp:revision>
  <dcterms:created xsi:type="dcterms:W3CDTF">2023-01-24T07:02:17Z</dcterms:created>
  <dcterms:modified xsi:type="dcterms:W3CDTF">2023-01-24T10:30:31Z</dcterms:modified>
</cp:coreProperties>
</file>