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6" r:id="rId6"/>
    <p:sldId id="264" r:id="rId7"/>
    <p:sldId id="260" r:id="rId8"/>
    <p:sldId id="268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94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826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21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948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408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431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6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1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205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25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07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754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nchunhui/us-election-2020-twe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mortengade/ProgrammingForHumanities/US_ELECTION/plots/sentiment_state.html" TargetMode="External"/><Relationship Id="rId2" Type="http://schemas.openxmlformats.org/officeDocument/2006/relationships/hyperlink" Target="file:///Users/mortengade/ProgrammingForHumanities/US_ELECTION/plots/tweets_per_stat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A9804-B7CA-D947-A915-F078B019B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Presentation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6259602-2FA6-714B-ABCD-2E76D3D4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Programming for </a:t>
            </a:r>
            <a:r>
              <a:rPr lang="da-DK" dirty="0" err="1"/>
              <a:t>Humanities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797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209E44-79FC-E04D-BE6F-C62CFDDF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Trump TWEETS are more</a:t>
            </a:r>
            <a:br>
              <a:rPr lang="en-US" sz="2200"/>
            </a:br>
            <a:r>
              <a:rPr lang="en-US" sz="2200"/>
              <a:t>valenced than biden</a:t>
            </a:r>
          </a:p>
        </p:txBody>
      </p:sp>
      <p:pic>
        <p:nvPicPr>
          <p:cNvPr id="4" name="Pladsholder til indhold 4">
            <a:extLst>
              <a:ext uri="{FF2B5EF4-FFF2-40B4-BE49-F238E27FC236}">
                <a16:creationId xmlns:a16="http://schemas.microsoft.com/office/drawing/2014/main" id="{6B375E40-EF4A-1943-BC5E-5542B51DB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3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42B466-B053-4E4C-AE9C-F353E774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DEMOCRATIC STATES ARE PRO-BIDEN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C9E839E-609F-574C-B35C-59E78469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BBE269-87FE-594C-9886-4F3C8735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Absolute sentiment </a:t>
            </a:r>
            <a:br>
              <a:rPr lang="en-US" sz="2200"/>
            </a:br>
            <a:r>
              <a:rPr lang="en-US" sz="2200"/>
              <a:t>by account creation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71DEB3B-C235-8347-925C-982D0E8CA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9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5A55C-F407-2846-9E92-D982B2AA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a-DK" sz="3000">
                <a:solidFill>
                  <a:srgbClr val="FFFFFF"/>
                </a:solidFill>
              </a:rPr>
              <a:t>Choice of topic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C37917-8DB9-024E-B018-FA140DF4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da-DK" dirty="0"/>
              <a:t>US </a:t>
            </a:r>
            <a:r>
              <a:rPr lang="da-DK" dirty="0" err="1"/>
              <a:t>Election</a:t>
            </a:r>
            <a:r>
              <a:rPr lang="da-DK" dirty="0"/>
              <a:t> 2020 on </a:t>
            </a:r>
            <a:r>
              <a:rPr lang="da-DK" dirty="0" err="1"/>
              <a:t>twitter</a:t>
            </a:r>
            <a:endParaRPr lang="da-DK" dirty="0"/>
          </a:p>
          <a:p>
            <a:pPr lvl="1"/>
            <a:r>
              <a:rPr lang="da-DK" dirty="0"/>
              <a:t>From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do </a:t>
            </a:r>
            <a:r>
              <a:rPr lang="da-DK" dirty="0" err="1"/>
              <a:t>users</a:t>
            </a:r>
            <a:r>
              <a:rPr lang="da-DK" dirty="0"/>
              <a:t> </a:t>
            </a:r>
            <a:r>
              <a:rPr lang="da-DK" dirty="0" err="1"/>
              <a:t>tweet</a:t>
            </a:r>
            <a:r>
              <a:rPr lang="da-DK" dirty="0"/>
              <a:t>?</a:t>
            </a:r>
          </a:p>
          <a:p>
            <a:r>
              <a:rPr lang="da-DK" dirty="0" err="1"/>
              <a:t>Sentiment</a:t>
            </a:r>
            <a:r>
              <a:rPr lang="da-DK" dirty="0"/>
              <a:t> </a:t>
            </a:r>
            <a:r>
              <a:rPr lang="da-DK" dirty="0" err="1"/>
              <a:t>analysis</a:t>
            </a:r>
            <a:endParaRPr lang="da-DK" dirty="0"/>
          </a:p>
          <a:p>
            <a:pPr lvl="1"/>
            <a:r>
              <a:rPr lang="da-DK" dirty="0" err="1"/>
              <a:t>Sentiment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as </a:t>
            </a:r>
            <a:r>
              <a:rPr lang="da-DK" dirty="0" err="1"/>
              <a:t>election</a:t>
            </a:r>
            <a:r>
              <a:rPr lang="da-DK" dirty="0"/>
              <a:t> </a:t>
            </a:r>
            <a:r>
              <a:rPr lang="da-DK" dirty="0" err="1"/>
              <a:t>day</a:t>
            </a:r>
            <a:r>
              <a:rPr lang="da-DK" dirty="0"/>
              <a:t> </a:t>
            </a:r>
            <a:r>
              <a:rPr lang="da-DK" dirty="0" err="1"/>
              <a:t>approaches</a:t>
            </a:r>
            <a:endParaRPr lang="da-DK" dirty="0"/>
          </a:p>
          <a:p>
            <a:pPr lvl="1"/>
            <a:r>
              <a:rPr lang="da-DK" dirty="0" err="1"/>
              <a:t>Tweets</a:t>
            </a:r>
            <a:r>
              <a:rPr lang="da-DK" dirty="0"/>
              <a:t> </a:t>
            </a:r>
            <a:r>
              <a:rPr lang="da-DK" dirty="0" err="1"/>
              <a:t>regarding</a:t>
            </a:r>
            <a:r>
              <a:rPr lang="da-DK" dirty="0"/>
              <a:t> Donald </a:t>
            </a:r>
            <a:r>
              <a:rPr lang="da-DK" dirty="0" err="1"/>
              <a:t>Trump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more </a:t>
            </a:r>
            <a:r>
              <a:rPr lang="da-DK" dirty="0" err="1"/>
              <a:t>valenced</a:t>
            </a:r>
            <a:endParaRPr lang="da-DK" dirty="0"/>
          </a:p>
          <a:p>
            <a:pPr lvl="1"/>
            <a:r>
              <a:rPr lang="da-DK" dirty="0" err="1"/>
              <a:t>Democratic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more pro-Biden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313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E0A702-BE17-794A-BDAC-1902C47A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a-DK" sz="3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30BD8C-762E-6949-BAD4-DDEFC766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da-DK" dirty="0"/>
              <a:t>”US </a:t>
            </a:r>
            <a:r>
              <a:rPr lang="da-DK" dirty="0" err="1"/>
              <a:t>Election</a:t>
            </a:r>
            <a:r>
              <a:rPr lang="da-DK" dirty="0"/>
              <a:t> 2020 </a:t>
            </a:r>
            <a:r>
              <a:rPr lang="da-DK" dirty="0" err="1"/>
              <a:t>Tweets</a:t>
            </a:r>
            <a:r>
              <a:rPr lang="da-DK" dirty="0"/>
              <a:t>” from </a:t>
            </a:r>
            <a:r>
              <a:rPr lang="da-DK" dirty="0" err="1"/>
              <a:t>Kaggle</a:t>
            </a:r>
            <a:endParaRPr lang="da-DK" dirty="0"/>
          </a:p>
          <a:p>
            <a:pPr lvl="1"/>
            <a:r>
              <a:rPr lang="da-DK" dirty="0">
                <a:hlinkClick r:id="rId2"/>
              </a:rPr>
              <a:t>https://www.kaggle.com/manchunhui/us-election-2020-tweets</a:t>
            </a:r>
            <a:endParaRPr lang="da-DK" dirty="0"/>
          </a:p>
          <a:p>
            <a:r>
              <a:rPr lang="da-DK" dirty="0"/>
              <a:t>Number of </a:t>
            </a:r>
            <a:r>
              <a:rPr lang="da-DK" dirty="0" err="1"/>
              <a:t>tweets</a:t>
            </a:r>
            <a:r>
              <a:rPr lang="da-DK" dirty="0"/>
              <a:t> </a:t>
            </a:r>
          </a:p>
          <a:p>
            <a:pPr lvl="2"/>
            <a:r>
              <a:rPr lang="da-DK" dirty="0"/>
              <a:t>#</a:t>
            </a:r>
            <a:r>
              <a:rPr lang="da-DK" dirty="0" err="1"/>
              <a:t>DonaldTrump</a:t>
            </a:r>
            <a:r>
              <a:rPr lang="da-DK" dirty="0"/>
              <a:t>: 970.919</a:t>
            </a:r>
          </a:p>
          <a:p>
            <a:pPr lvl="2"/>
            <a:r>
              <a:rPr lang="da-DK" dirty="0"/>
              <a:t>#</a:t>
            </a:r>
            <a:r>
              <a:rPr lang="da-DK" dirty="0" err="1"/>
              <a:t>JoeBiden</a:t>
            </a:r>
            <a:r>
              <a:rPr lang="da-DK" dirty="0"/>
              <a:t>: 776.886</a:t>
            </a:r>
          </a:p>
          <a:p>
            <a:r>
              <a:rPr lang="da-DK" dirty="0"/>
              <a:t>Columns of interest</a:t>
            </a:r>
          </a:p>
          <a:p>
            <a:pPr lvl="2"/>
            <a:r>
              <a:rPr lang="da-DK" dirty="0"/>
              <a:t>[hashtag, </a:t>
            </a:r>
            <a:r>
              <a:rPr lang="da-DK" dirty="0" err="1"/>
              <a:t>tweet</a:t>
            </a:r>
            <a:r>
              <a:rPr lang="da-DK" dirty="0"/>
              <a:t>, </a:t>
            </a:r>
            <a:r>
              <a:rPr lang="da-DK" dirty="0" err="1"/>
              <a:t>created_at</a:t>
            </a:r>
            <a:r>
              <a:rPr lang="da-DK" dirty="0"/>
              <a:t>, country,  </a:t>
            </a:r>
            <a:r>
              <a:rPr lang="da-DK" dirty="0" err="1"/>
              <a:t>state_code</a:t>
            </a:r>
            <a:r>
              <a:rPr lang="da-DK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3035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145A9B-1B71-3541-8745-441ECF18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Sentiment analysis </a:t>
            </a:r>
            <a:br>
              <a:rPr lang="en-US" sz="2700">
                <a:solidFill>
                  <a:schemeClr val="bg1"/>
                </a:solidFill>
              </a:rPr>
            </a:br>
            <a:r>
              <a:rPr lang="en-US" sz="2700">
                <a:solidFill>
                  <a:schemeClr val="bg1"/>
                </a:solidFill>
              </a:rPr>
              <a:t>+ preprocessing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A2D4F5-2783-BA40-AA59-6F5D7AD3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77" y="4352544"/>
            <a:ext cx="3415288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Code Walkthrough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F4588AB-2406-49ED-88EB-984C4D774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67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E7C423-FF5C-AE48-A054-9C4C1BC5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Wordclouds</a:t>
            </a:r>
          </a:p>
        </p:txBody>
      </p:sp>
      <p:pic>
        <p:nvPicPr>
          <p:cNvPr id="9" name="Billede 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74EC4E60-788C-FD41-BA22-36E90D53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3" y="365671"/>
            <a:ext cx="5306907" cy="3537938"/>
          </a:xfrm>
          <a:prstGeom prst="rect">
            <a:avLst/>
          </a:prstGeom>
        </p:spPr>
      </p:pic>
      <p:pic>
        <p:nvPicPr>
          <p:cNvPr id="11" name="Billede 10" descr="Et billede, der indeholder tekst&#10;&#10;Automatisk genereret beskrivelse">
            <a:extLst>
              <a:ext uri="{FF2B5EF4-FFF2-40B4-BE49-F238E27FC236}">
                <a16:creationId xmlns:a16="http://schemas.microsoft.com/office/drawing/2014/main" id="{8565CC23-326D-C74B-86CF-BA593F27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07" y="365671"/>
            <a:ext cx="5306908" cy="353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8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32C507-A973-DE44-8F26-BC06487D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Tweets per sentiment verdict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E21EA39-AE3D-C246-8690-AF26EBE5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6CC9AD-01CF-0B42-B014-F89296F3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graphs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886AF4D0-5273-5442-804C-825E3EB70E78}"/>
              </a:ext>
            </a:extLst>
          </p:cNvPr>
          <p:cNvSpPr txBox="1"/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Tweets Per State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31BBDDBF-FC6C-6344-B5CC-830A1EAAD83C}"/>
              </a:ext>
            </a:extLst>
          </p:cNvPr>
          <p:cNvSpPr txBox="1"/>
          <p:nvPr/>
        </p:nvSpPr>
        <p:spPr>
          <a:xfrm>
            <a:off x="5839674" y="3443287"/>
            <a:ext cx="292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a-DK" dirty="0">
                <a:hlinkClick r:id="rId3"/>
              </a:rPr>
              <a:t>Negative Sentiment Per State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2557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1B2593-3BBD-F74E-867C-22AA8879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Daily tweeting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69716B9C-74C8-6149-8BDC-CCDCFD2F7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1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A9A53A-0FF3-1645-B818-040738B1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SENTIMENT CHANGE </a:t>
            </a:r>
            <a:br>
              <a:rPr lang="en-US" sz="2200"/>
            </a:br>
            <a:r>
              <a:rPr lang="en-US" sz="2200"/>
              <a:t>AS ELECTION APPROACHES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8A1E10E-9DBF-EB4D-9C3E-A82ECDC7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71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Macintosh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Pakke</vt:lpstr>
      <vt:lpstr>Presentation</vt:lpstr>
      <vt:lpstr>Choice of topic</vt:lpstr>
      <vt:lpstr>Data</vt:lpstr>
      <vt:lpstr>Sentiment analysis  + preprocessing</vt:lpstr>
      <vt:lpstr>Wordclouds</vt:lpstr>
      <vt:lpstr>Tweets per sentiment verdict</vt:lpstr>
      <vt:lpstr>State graphs</vt:lpstr>
      <vt:lpstr>Daily tweeting</vt:lpstr>
      <vt:lpstr>SENTIMENT CHANGE  AS ELECTION APPROACHES</vt:lpstr>
      <vt:lpstr>Trump TWEETS are more valenced than biden</vt:lpstr>
      <vt:lpstr>DEMOCRATIC STATES ARE PRO-BIDEN</vt:lpstr>
      <vt:lpstr>Absolute sentiment  by account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Morten Ravnsgård Gade</dc:creator>
  <cp:lastModifiedBy>Morten Ravnsgård Gade</cp:lastModifiedBy>
  <cp:revision>2</cp:revision>
  <dcterms:created xsi:type="dcterms:W3CDTF">2020-12-06T12:45:16Z</dcterms:created>
  <dcterms:modified xsi:type="dcterms:W3CDTF">2020-12-06T12:47:16Z</dcterms:modified>
</cp:coreProperties>
</file>