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2DBC-9FB8-ED48-AEC5-7FE5B23F2E71}" type="datetimeFigureOut">
              <a:rPr lang="da-DK" smtClean="0"/>
              <a:t>16.11.2021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120F2-C1E7-3F4C-89E6-9D1A607D2B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263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02F13-BEE4-C04C-9B23-119A90C0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5367F8E-0DB1-874A-8C4B-FE701827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60054A6-66C9-6346-A1C1-102DE719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E777-A770-7E40-87B2-DECA2635FDEE}" type="datetime1">
              <a:rPr lang="da-DK" smtClean="0"/>
              <a:t>16.11.2021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3CE8FE-F747-024A-91F2-EBBD5AF6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2F4A02-FDFE-E145-B6A8-99B677D9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75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E8D19-0DD5-5143-A806-25EAA514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385D10F-FCE9-C443-94C0-74B91933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C664CE-55C9-6A45-B2F5-3FADD68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F804-F83F-A246-AC6B-D5F9000A6161}" type="datetime1">
              <a:rPr lang="da-DK" smtClean="0"/>
              <a:t>16.11.2021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D228D7-EEBC-1C40-A103-AE8540DC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ED2C2B-0695-974E-990E-176C2FD1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01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1E0A690-9AC1-1A4F-AEA8-A4190AEF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8C41CCC-CF67-F649-9F4A-78229F2D6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33F756-CDBC-014D-B6BD-052C9A8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E215-FCA2-4443-915E-6AC26536EFE3}" type="datetime1">
              <a:rPr lang="da-DK" smtClean="0"/>
              <a:t>16.11.2021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1BCF6E-59E8-6C41-BA2E-EF4D7906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DB9049-7990-224D-9A28-CFAF4D36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87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10FEC-00F3-3248-9C42-F994792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65F86A-A07E-A843-97A3-055AD5D1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2ED6C7-A8EE-2D4C-8B18-161389C9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08C-EEB8-DE4D-843C-3F2882B72989}" type="datetime1">
              <a:rPr lang="da-DK" smtClean="0"/>
              <a:t>16.11.2021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E33068-EB97-2745-AB26-6664EADE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740560-0617-C54D-899A-BBCA50D7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88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C6E8-C620-0348-8296-B4C61C81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FA822E0-44AA-CA47-9F76-DB468043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A396E2-F50A-784E-88F9-4C18EC74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18FE-EA60-A445-B4BB-AC6A91BD337E}" type="datetime1">
              <a:rPr lang="da-DK" smtClean="0"/>
              <a:t>16.11.2021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2C4E4A-F81C-B84B-84F5-F858A4E7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0742A7-5E37-5346-A729-290106E3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34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1098C-EEBF-BC47-9A8C-31966211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C76DB1-5F2F-8045-BD53-43DC619E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E325411-A6C1-E941-8D5B-10CA862AA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2B77F7-72EA-C047-8C64-9BB6E244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A0D-3B83-C640-B717-75120D59C7C7}" type="datetime1">
              <a:rPr lang="da-DK" smtClean="0"/>
              <a:t>16.11.2021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A3D0DC-955B-524D-887F-BEDBB3E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072CCF1-9621-2A43-ADE6-2D9720D6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15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AEE3-31C7-DC43-9980-9B77F48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457C9E-8322-BC49-9F76-330A4F08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01A49C0-43EB-644A-A858-56548811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891A1D2-1DB1-354D-93AD-4F5A0014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4761F00-BB43-CF49-8C7C-B6DFFF0B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797E29A-4AE8-3B4B-9DDA-0B90440C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F3FD-4831-EA46-AB58-78B0BF427D73}" type="datetime1">
              <a:rPr lang="da-DK" smtClean="0"/>
              <a:t>16.11.2021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E657B34-DE06-8244-9A3B-86132C0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D4D9B18-8A97-414A-B037-DF0449ED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39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A1CEE-F945-074B-A552-D54FE74B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3018430-7F23-064A-80CC-840FABD3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546E-E1D5-924C-95E6-06C7FE3DAC45}" type="datetime1">
              <a:rPr lang="da-DK" smtClean="0"/>
              <a:t>16.11.2021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DA112CB-35E8-384F-AA37-D8C4E7A5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E38BED3-804B-9B43-9795-212B724C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261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7131AFB-5CEC-C840-A3CA-77D23520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216C-84AA-344D-B241-29685E4DA1EC}" type="datetime1">
              <a:rPr lang="da-DK" smtClean="0"/>
              <a:t>16.11.2021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7C96C17-A72E-B848-B45E-7669ADB8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FB8F19D-70DF-2448-9B1B-F82D2C2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42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7D566-F1A1-2A4A-BCDB-2EA01377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C56204-9109-6740-83ED-29A2A4FC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6F4CFAF-E245-D249-B145-27B74051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AB0378-C6D8-CF4C-AAB0-9FEDE7AA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7BD3-AA34-A041-B510-05CA812594CB}" type="datetime1">
              <a:rPr lang="da-DK" smtClean="0"/>
              <a:t>16.11.2021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813F02-88BD-7740-B107-53E3DB5F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F6174F-E6AA-1D43-85DA-7CBF10FB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65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AC196-2247-284C-8BCD-A76C0AD8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1678BE6-470E-AD49-B536-6DB57AD7D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B24BFEB-8DD2-4E42-BC83-5A00EFA1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B881CC1-4D63-A748-A745-9BEC802A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2201-5096-C44C-A332-A1973E744186}" type="datetime1">
              <a:rPr lang="da-DK" smtClean="0"/>
              <a:t>16.11.2021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D6B737D-8C21-7C44-8F26-47F43442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7C5C0F-B972-5B46-8EAD-BB0CABE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26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5336BF4-16C0-B540-9980-9F7395BE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D93243B-65A3-2440-93C9-DE60C173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DDC143-F7E0-3440-899B-2A7AE4869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C58D-139D-E445-91F3-5931754A5121}" type="datetime1">
              <a:rPr lang="da-DK" smtClean="0"/>
              <a:t>16.11.2021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1F0DBB-4D23-584C-913A-7C724CFF4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Gustav Helms &amp; Kristian Severin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417345-2F10-0B43-BD2C-1D7CB5DE4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5CD2-6373-3F4F-ABFA-BE1770A3FDE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4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mmelbjerget | VisitSkanderborg">
            <a:extLst>
              <a:ext uri="{FF2B5EF4-FFF2-40B4-BE49-F238E27FC236}">
                <a16:creationId xmlns:a16="http://schemas.microsoft.com/office/drawing/2014/main" id="{061B1CE6-9597-6246-8E66-7E5CE100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2927DC-855E-574F-87B2-D0E7D8F1F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Cultural</a:t>
            </a:r>
            <a:r>
              <a:rPr lang="da-DK" dirty="0">
                <a:solidFill>
                  <a:schemeClr val="bg1"/>
                </a:solidFill>
              </a:rPr>
              <a:t> Data Science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915DDF9-0436-A144-A7C1-45A2A0F1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391" y="4243518"/>
            <a:ext cx="9144000" cy="1655762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Final Project  </a:t>
            </a:r>
          </a:p>
          <a:p>
            <a:r>
              <a:rPr lang="da-DK" dirty="0" err="1">
                <a:solidFill>
                  <a:schemeClr val="bg1"/>
                </a:solidFill>
              </a:rPr>
              <a:t>Reviewing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reviews</a:t>
            </a:r>
            <a:r>
              <a:rPr lang="da-DK" dirty="0">
                <a:solidFill>
                  <a:schemeClr val="bg1"/>
                </a:solidFill>
              </a:rPr>
              <a:t> – an NLP Analysis of Restaurant Customer </a:t>
            </a:r>
            <a:r>
              <a:rPr lang="da-DK" dirty="0" err="1">
                <a:solidFill>
                  <a:schemeClr val="bg1"/>
                </a:solidFill>
              </a:rPr>
              <a:t>Reviews</a:t>
            </a:r>
            <a:r>
              <a:rPr lang="da-DK" dirty="0">
                <a:solidFill>
                  <a:schemeClr val="bg1"/>
                </a:solidFill>
              </a:rPr>
              <a:t> from Silkeborg </a:t>
            </a:r>
            <a:r>
              <a:rPr lang="da-DK" dirty="0" err="1">
                <a:solidFill>
                  <a:schemeClr val="bg1"/>
                </a:solidFill>
              </a:rPr>
              <a:t>Based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Venues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8A8A14D-2358-3D4A-B574-A8CBB75F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Gustav Helms &amp; Kristian Severin</a:t>
            </a:r>
          </a:p>
        </p:txBody>
      </p:sp>
    </p:spTree>
    <p:extLst>
      <p:ext uri="{BB962C8B-B14F-4D97-AF65-F5344CB8AC3E}">
        <p14:creationId xmlns:p14="http://schemas.microsoft.com/office/powerpoint/2010/main" val="213806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1C23A40-E654-844D-8CDA-2AB68D45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809" y="-3264"/>
            <a:ext cx="8909980" cy="68612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DA27D8-4985-0047-8095-F59F4D0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416372"/>
            <a:ext cx="10515600" cy="1325563"/>
          </a:xfrm>
        </p:spPr>
        <p:txBody>
          <a:bodyPr/>
          <a:lstStyle/>
          <a:p>
            <a:r>
              <a:rPr lang="da-DK" dirty="0" err="1"/>
              <a:t>Scraping</a:t>
            </a:r>
            <a:r>
              <a:rPr lang="da-DK" dirty="0"/>
              <a:t> Data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72441A-F0F0-254E-8EB3-97C09913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0" y="1593079"/>
            <a:ext cx="2987749" cy="4351338"/>
          </a:xfrm>
        </p:spPr>
        <p:txBody>
          <a:bodyPr/>
          <a:lstStyle/>
          <a:p>
            <a:r>
              <a:rPr lang="da-DK" dirty="0"/>
              <a:t>Restaurant </a:t>
            </a:r>
            <a:r>
              <a:rPr lang="da-DK" dirty="0" err="1"/>
              <a:t>reviews</a:t>
            </a:r>
            <a:r>
              <a:rPr lang="da-DK" dirty="0"/>
              <a:t> from Silkeborg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5EE500C-BC4B-3E48-BFC3-6DED07B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0780"/>
            <a:ext cx="4114800" cy="365125"/>
          </a:xfrm>
        </p:spPr>
        <p:txBody>
          <a:bodyPr/>
          <a:lstStyle/>
          <a:p>
            <a:r>
              <a:rPr lang="da-DK" dirty="0"/>
              <a:t>Gustav Helms &amp; Kristian Severin</a:t>
            </a:r>
          </a:p>
        </p:txBody>
      </p:sp>
    </p:spTree>
    <p:extLst>
      <p:ext uri="{BB962C8B-B14F-4D97-AF65-F5344CB8AC3E}">
        <p14:creationId xmlns:p14="http://schemas.microsoft.com/office/powerpoint/2010/main" val="183422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5736-4D10-514E-85CB-85819B5C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848A8F5-435F-A64D-9666-94BA987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CAA5E7A-404A-5745-99D4-BBFA29C8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838"/>
            <a:ext cx="9717087" cy="3235637"/>
          </a:xfrm>
          <a:prstGeom prst="rect">
            <a:avLst/>
          </a:prstGeom>
        </p:spPr>
      </p:pic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CE8EA185-6B5B-FA48-85CE-DD630E86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Information is </a:t>
            </a:r>
            <a:r>
              <a:rPr lang="da-DK" dirty="0" err="1"/>
              <a:t>nested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variables</a:t>
            </a:r>
          </a:p>
          <a:p>
            <a:r>
              <a:rPr lang="da-DK" dirty="0"/>
              <a:t>The </a:t>
            </a:r>
            <a:r>
              <a:rPr lang="da-DK" dirty="0" err="1"/>
              <a:t>text</a:t>
            </a:r>
            <a:r>
              <a:rPr lang="da-DK" dirty="0"/>
              <a:t> variable and the rating variable </a:t>
            </a:r>
            <a:r>
              <a:rPr lang="da-DK" dirty="0" err="1"/>
              <a:t>are</a:t>
            </a:r>
            <a:r>
              <a:rPr lang="da-DK" dirty="0"/>
              <a:t> of the most </a:t>
            </a:r>
            <a:r>
              <a:rPr lang="da-DK" dirty="0" err="1"/>
              <a:t>interest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07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1A040-7CDF-0746-9EC9-82861957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CF5177-5DBA-AA4D-87D7-6BBB3A6C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Topic Modelling (Seeded LDA)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	-Service/staff: (”</a:t>
            </a:r>
            <a:r>
              <a:rPr lang="en-GB" sz="2000" dirty="0" err="1"/>
              <a:t>betjening</a:t>
            </a:r>
            <a:r>
              <a:rPr lang="en-GB" sz="2000" dirty="0"/>
              <a:t>”, ”</a:t>
            </a:r>
            <a:r>
              <a:rPr lang="en-GB" sz="2000" dirty="0" err="1"/>
              <a:t>tjener</a:t>
            </a:r>
            <a:r>
              <a:rPr lang="en-GB" sz="2000" dirty="0"/>
              <a:t>”, ”</a:t>
            </a:r>
            <a:r>
              <a:rPr lang="en-GB" sz="2000" dirty="0" err="1"/>
              <a:t>personale</a:t>
            </a:r>
            <a:r>
              <a:rPr lang="en-GB" sz="2000" dirty="0"/>
              <a:t>”, ”</a:t>
            </a:r>
            <a:r>
              <a:rPr lang="en-GB" sz="2000" dirty="0" err="1"/>
              <a:t>behandling</a:t>
            </a:r>
            <a:r>
              <a:rPr lang="en-GB" sz="2000" dirty="0"/>
              <a:t>”, … )</a:t>
            </a:r>
          </a:p>
          <a:p>
            <a:pPr marL="0" indent="0">
              <a:buNone/>
            </a:pPr>
            <a:r>
              <a:rPr lang="en-GB" sz="2000" dirty="0"/>
              <a:t>	-Quality of food/meal: (”</a:t>
            </a:r>
            <a:r>
              <a:rPr lang="en-GB" sz="2000" dirty="0" err="1"/>
              <a:t>kok</a:t>
            </a:r>
            <a:r>
              <a:rPr lang="en-GB" sz="2000" dirty="0"/>
              <a:t>”, ”</a:t>
            </a:r>
            <a:r>
              <a:rPr lang="en-GB" sz="2000" dirty="0" err="1"/>
              <a:t>gastronomi</a:t>
            </a:r>
            <a:r>
              <a:rPr lang="en-GB" sz="2000" dirty="0"/>
              <a:t>”, ”mad”, ”</a:t>
            </a:r>
            <a:r>
              <a:rPr lang="en-GB" sz="2000" dirty="0" err="1"/>
              <a:t>niveau</a:t>
            </a:r>
            <a:r>
              <a:rPr lang="en-GB" sz="2000" dirty="0"/>
              <a:t>”, … )</a:t>
            </a:r>
          </a:p>
          <a:p>
            <a:pPr marL="0" indent="0">
              <a:buNone/>
            </a:pPr>
            <a:r>
              <a:rPr lang="en-GB" sz="2000" dirty="0"/>
              <a:t>	-Atmosphere (”…”, ”…”, ….)</a:t>
            </a:r>
          </a:p>
          <a:p>
            <a:pPr marL="0" indent="0">
              <a:buNone/>
            </a:pPr>
            <a:r>
              <a:rPr lang="en-GB" sz="2000" dirty="0"/>
              <a:t>	-Location/View (”…”, ”…”, ….)</a:t>
            </a:r>
          </a:p>
          <a:p>
            <a:pPr marL="0" indent="0">
              <a:buNone/>
            </a:pPr>
            <a:r>
              <a:rPr lang="en-GB" sz="2000" dirty="0"/>
              <a:t>	-Price (”…”, ”…”, ….)</a:t>
            </a:r>
          </a:p>
          <a:p>
            <a:r>
              <a:rPr lang="en-GB" sz="2000" dirty="0"/>
              <a:t>Which topics are constituting good reviews vs. bad reviews?</a:t>
            </a:r>
          </a:p>
          <a:p>
            <a:pPr lvl="1"/>
            <a:r>
              <a:rPr lang="en-GB" sz="1600" dirty="0"/>
              <a:t>At restaurant level</a:t>
            </a:r>
          </a:p>
          <a:p>
            <a:pPr lvl="1"/>
            <a:r>
              <a:rPr lang="en-GB" sz="1600" dirty="0"/>
              <a:t>At geographical level</a:t>
            </a:r>
          </a:p>
          <a:p>
            <a:r>
              <a:rPr lang="en-GB" sz="2000" dirty="0"/>
              <a:t>Cultural relevance </a:t>
            </a:r>
          </a:p>
          <a:p>
            <a:pPr lvl="1"/>
            <a:r>
              <a:rPr lang="en-GB" sz="1600" dirty="0"/>
              <a:t>For owners of restaurants</a:t>
            </a:r>
          </a:p>
          <a:p>
            <a:pPr lvl="1"/>
            <a:r>
              <a:rPr lang="en-GB" sz="1600" dirty="0"/>
              <a:t>For restaurant goers in general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0D5385-7637-4B49-957C-5A910AA9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Gustav Helms &amp; Kristian Severin</a:t>
            </a:r>
          </a:p>
        </p:txBody>
      </p:sp>
    </p:spTree>
    <p:extLst>
      <p:ext uri="{BB962C8B-B14F-4D97-AF65-F5344CB8AC3E}">
        <p14:creationId xmlns:p14="http://schemas.microsoft.com/office/powerpoint/2010/main" val="7775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Cultural Data Science</vt:lpstr>
      <vt:lpstr>Scraping Data </vt:lpstr>
      <vt:lpstr>Data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Data Science</dc:title>
  <dc:creator>Kristian Severin Mengel-Niemann</dc:creator>
  <cp:lastModifiedBy>Kristian Severin Mengel-Niemann</cp:lastModifiedBy>
  <cp:revision>4</cp:revision>
  <dcterms:created xsi:type="dcterms:W3CDTF">2021-11-15T13:59:19Z</dcterms:created>
  <dcterms:modified xsi:type="dcterms:W3CDTF">2021-11-16T09:10:34Z</dcterms:modified>
</cp:coreProperties>
</file>