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11"/>
  </p:notesMasterIdLst>
  <p:sldIdLst>
    <p:sldId id="278" r:id="rId5"/>
    <p:sldId id="280" r:id="rId6"/>
    <p:sldId id="281" r:id="rId7"/>
    <p:sldId id="282" r:id="rId8"/>
    <p:sldId id="283" r:id="rId9"/>
    <p:sldId id="28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8D38747-4367-4BD2-8D51-C97E202738E2}" type="datetime1">
              <a:rPr lang="en-US" smtClean="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06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28651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27798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663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42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579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039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2295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09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729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11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3ED0CC-082F-4160-86E5-0D6041F12778}" type="datetime1">
              <a:rPr lang="en-US" smtClean="0"/>
              <a:t>7/20/2022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98EE3D-8CD1-4C3F-BD1C-C98C9596463C}"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0499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CICD Proposal</a:t>
            </a:r>
            <a:br>
              <a:rPr lang="en-US" sz="4000" dirty="0"/>
            </a:br>
            <a:r>
              <a:rPr lang="en-US" sz="3200" dirty="0"/>
              <a:t>for Udapeople</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By Emeka</a:t>
            </a:r>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5AAF-87F6-7F62-32E5-A49B7D112221}"/>
              </a:ext>
            </a:extLst>
          </p:cNvPr>
          <p:cNvSpPr>
            <a:spLocks noGrp="1"/>
          </p:cNvSpPr>
          <p:nvPr>
            <p:ph type="title"/>
          </p:nvPr>
        </p:nvSpPr>
        <p:spPr/>
        <p:txBody>
          <a:bodyPr/>
          <a:lstStyle/>
          <a:p>
            <a:r>
              <a:rPr lang="en-US" dirty="0"/>
              <a:t>The Development Conundrum</a:t>
            </a:r>
          </a:p>
        </p:txBody>
      </p:sp>
      <p:sp>
        <p:nvSpPr>
          <p:cNvPr id="3" name="Content Placeholder 2">
            <a:extLst>
              <a:ext uri="{FF2B5EF4-FFF2-40B4-BE49-F238E27FC236}">
                <a16:creationId xmlns:a16="http://schemas.microsoft.com/office/drawing/2014/main" id="{D3E51FC4-F2F3-7B4B-60FC-BDC48B69675D}"/>
              </a:ext>
            </a:extLst>
          </p:cNvPr>
          <p:cNvSpPr>
            <a:spLocks noGrp="1"/>
          </p:cNvSpPr>
          <p:nvPr>
            <p:ph idx="1"/>
          </p:nvPr>
        </p:nvSpPr>
        <p:spPr>
          <a:xfrm>
            <a:off x="933450" y="2286000"/>
            <a:ext cx="9810751" cy="4023360"/>
          </a:xfrm>
        </p:spPr>
        <p:txBody>
          <a:bodyPr/>
          <a:lstStyle/>
          <a:p>
            <a:pPr marL="36900" indent="0">
              <a:buNone/>
            </a:pPr>
            <a:r>
              <a:rPr lang="en-US" dirty="0"/>
              <a:t>The process of developing software is always been an exciting and rewarding endeavor.</a:t>
            </a:r>
          </a:p>
          <a:p>
            <a:pPr marL="36900" indent="0">
              <a:buNone/>
            </a:pPr>
            <a:r>
              <a:rPr lang="en-US" dirty="0"/>
              <a:t>However, some aspects of development cycle can be also be daunting and frustrating. These issues can come from developers working in silos and not collaborating effectively, leading to slow progress</a:t>
            </a:r>
          </a:p>
          <a:p>
            <a:pPr marL="36900" indent="0">
              <a:buNone/>
            </a:pPr>
            <a:r>
              <a:rPr lang="en-US" dirty="0"/>
              <a:t>Other challenges that impact the rate of development include testing, infrastructure deployment and configure, auditing of code and tools as well as deployment processes that cause service disruption.</a:t>
            </a:r>
          </a:p>
          <a:p>
            <a:pPr marL="36900" indent="0">
              <a:buNone/>
            </a:pPr>
            <a:endParaRPr lang="en-US" dirty="0"/>
          </a:p>
          <a:p>
            <a:pPr marL="36900" indent="0">
              <a:buNone/>
            </a:pPr>
            <a:r>
              <a:rPr lang="en-US" dirty="0"/>
              <a:t>These are some of the issues being addressed by the revolutionary concept of CICD</a:t>
            </a:r>
          </a:p>
          <a:p>
            <a:pPr marL="36900" indent="0">
              <a:buNone/>
            </a:pPr>
            <a:endParaRPr lang="en-US" dirty="0"/>
          </a:p>
        </p:txBody>
      </p:sp>
    </p:spTree>
    <p:extLst>
      <p:ext uri="{BB962C8B-B14F-4D97-AF65-F5344CB8AC3E}">
        <p14:creationId xmlns:p14="http://schemas.microsoft.com/office/powerpoint/2010/main" val="349495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59C6-CCA8-C6A4-318D-D03304FE0410}"/>
              </a:ext>
            </a:extLst>
          </p:cNvPr>
          <p:cNvSpPr>
            <a:spLocks noGrp="1"/>
          </p:cNvSpPr>
          <p:nvPr>
            <p:ph type="title"/>
          </p:nvPr>
        </p:nvSpPr>
        <p:spPr/>
        <p:txBody>
          <a:bodyPr/>
          <a:lstStyle/>
          <a:p>
            <a:r>
              <a:rPr lang="en-US" dirty="0"/>
              <a:t>Introducing </a:t>
            </a:r>
            <a:r>
              <a:rPr lang="en-US" dirty="0" err="1"/>
              <a:t>Cicd</a:t>
            </a:r>
            <a:endParaRPr lang="en-US" dirty="0"/>
          </a:p>
        </p:txBody>
      </p:sp>
      <p:sp>
        <p:nvSpPr>
          <p:cNvPr id="3" name="Content Placeholder 2">
            <a:extLst>
              <a:ext uri="{FF2B5EF4-FFF2-40B4-BE49-F238E27FC236}">
                <a16:creationId xmlns:a16="http://schemas.microsoft.com/office/drawing/2014/main" id="{F8A51B32-D95E-0035-D33B-CA638021934C}"/>
              </a:ext>
            </a:extLst>
          </p:cNvPr>
          <p:cNvSpPr>
            <a:spLocks noGrp="1"/>
          </p:cNvSpPr>
          <p:nvPr>
            <p:ph idx="1"/>
          </p:nvPr>
        </p:nvSpPr>
        <p:spPr/>
        <p:txBody>
          <a:bodyPr/>
          <a:lstStyle/>
          <a:p>
            <a:r>
              <a:rPr lang="en-US" b="1" dirty="0"/>
              <a:t>CICD</a:t>
            </a:r>
            <a:r>
              <a:rPr lang="en-US" dirty="0"/>
              <a:t> means continuous integration, continuous delivery. the core idea is to use automation to improve the delivery of applications to customers.</a:t>
            </a:r>
          </a:p>
          <a:p>
            <a:r>
              <a:rPr lang="en-US" dirty="0"/>
              <a:t> </a:t>
            </a:r>
            <a:r>
              <a:rPr lang="en-US" b="1" dirty="0"/>
              <a:t>Continuous integration </a:t>
            </a:r>
            <a:r>
              <a:rPr lang="en-US" dirty="0"/>
              <a:t>refers to build phase. this seeks to intergrade the software code written by the development team into a single location regularly. this encourages collaboration among the team causing everyone to focus the true north.</a:t>
            </a:r>
          </a:p>
          <a:p>
            <a:r>
              <a:rPr lang="en-US" dirty="0"/>
              <a:t>the phase also involves testing and analysis of code as well as vulnerability assessment</a:t>
            </a:r>
          </a:p>
        </p:txBody>
      </p:sp>
    </p:spTree>
    <p:extLst>
      <p:ext uri="{BB962C8B-B14F-4D97-AF65-F5344CB8AC3E}">
        <p14:creationId xmlns:p14="http://schemas.microsoft.com/office/powerpoint/2010/main" val="221930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431-288D-900D-15AF-CEAC5DE6C743}"/>
              </a:ext>
            </a:extLst>
          </p:cNvPr>
          <p:cNvSpPr>
            <a:spLocks noGrp="1"/>
          </p:cNvSpPr>
          <p:nvPr>
            <p:ph type="title"/>
          </p:nvPr>
        </p:nvSpPr>
        <p:spPr>
          <a:xfrm>
            <a:off x="819150" y="567691"/>
            <a:ext cx="10972799" cy="919734"/>
          </a:xfrm>
        </p:spPr>
        <p:txBody>
          <a:bodyPr/>
          <a:lstStyle/>
          <a:p>
            <a:r>
              <a:rPr lang="en-US" dirty="0"/>
              <a:t>continuous delivery and continuous deployment</a:t>
            </a:r>
          </a:p>
        </p:txBody>
      </p:sp>
      <p:sp>
        <p:nvSpPr>
          <p:cNvPr id="3" name="Content Placeholder 2">
            <a:extLst>
              <a:ext uri="{FF2B5EF4-FFF2-40B4-BE49-F238E27FC236}">
                <a16:creationId xmlns:a16="http://schemas.microsoft.com/office/drawing/2014/main" id="{ED817498-B4FA-B985-6F40-64CA618DAF9F}"/>
              </a:ext>
            </a:extLst>
          </p:cNvPr>
          <p:cNvSpPr>
            <a:spLocks noGrp="1"/>
          </p:cNvSpPr>
          <p:nvPr>
            <p:ph idx="1"/>
          </p:nvPr>
        </p:nvSpPr>
        <p:spPr>
          <a:xfrm>
            <a:off x="1024128" y="1685925"/>
            <a:ext cx="9720073" cy="4733925"/>
          </a:xfrm>
        </p:spPr>
        <p:txBody>
          <a:bodyPr>
            <a:normAutofit lnSpcReduction="10000"/>
          </a:bodyPr>
          <a:lstStyle/>
          <a:p>
            <a:r>
              <a:rPr lang="en-US" dirty="0"/>
              <a:t>CD refers to continuous delivery and continuous deployment</a:t>
            </a:r>
          </a:p>
          <a:p>
            <a:r>
              <a:rPr lang="en-US" b="1" dirty="0"/>
              <a:t>Continuous delivery </a:t>
            </a:r>
            <a:r>
              <a:rPr lang="en-US" dirty="0"/>
              <a:t>is concerned with automating the preparation of software deployment. the software that has been developed in the CI phase is automatically analyzed and stored in a repository ready to be deployed. </a:t>
            </a:r>
          </a:p>
          <a:p>
            <a:r>
              <a:rPr lang="en-US" b="1" dirty="0"/>
              <a:t>Continuous deployment </a:t>
            </a:r>
            <a:r>
              <a:rPr lang="en-US" dirty="0"/>
              <a:t>deals with automating the release of the software. it is the process of moving the software from repository to active use. Blue green method can be employed to programmable transfer traffic from older version of the application to the new version, avoiding any disruptions of service to the customers. </a:t>
            </a:r>
          </a:p>
          <a:p>
            <a:r>
              <a:rPr lang="en-US" dirty="0"/>
              <a:t>Some of the phase of CD are</a:t>
            </a:r>
          </a:p>
          <a:p>
            <a:r>
              <a:rPr lang="en-US" dirty="0"/>
              <a:t>- provisioning and configure of infrastructure</a:t>
            </a:r>
          </a:p>
          <a:p>
            <a:r>
              <a:rPr lang="en-US" dirty="0"/>
              <a:t>- smoke tests</a:t>
            </a:r>
          </a:p>
          <a:p>
            <a:r>
              <a:rPr lang="en-US" dirty="0"/>
              <a:t>- rollbacks (incase of failure)</a:t>
            </a:r>
          </a:p>
        </p:txBody>
      </p:sp>
    </p:spTree>
    <p:extLst>
      <p:ext uri="{BB962C8B-B14F-4D97-AF65-F5344CB8AC3E}">
        <p14:creationId xmlns:p14="http://schemas.microsoft.com/office/powerpoint/2010/main" val="81905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6C21-F8E3-EAFF-7309-D78CC555B69C}"/>
              </a:ext>
            </a:extLst>
          </p:cNvPr>
          <p:cNvSpPr>
            <a:spLocks noGrp="1"/>
          </p:cNvSpPr>
          <p:nvPr>
            <p:ph type="title"/>
          </p:nvPr>
        </p:nvSpPr>
        <p:spPr>
          <a:xfrm>
            <a:off x="1024127" y="752475"/>
            <a:ext cx="9720072" cy="828675"/>
          </a:xfrm>
        </p:spPr>
        <p:txBody>
          <a:bodyPr/>
          <a:lstStyle/>
          <a:p>
            <a:r>
              <a:rPr lang="en-US" dirty="0"/>
              <a:t>What do We Stand to Gain</a:t>
            </a:r>
          </a:p>
        </p:txBody>
      </p:sp>
      <p:sp>
        <p:nvSpPr>
          <p:cNvPr id="3" name="Content Placeholder 2">
            <a:extLst>
              <a:ext uri="{FF2B5EF4-FFF2-40B4-BE49-F238E27FC236}">
                <a16:creationId xmlns:a16="http://schemas.microsoft.com/office/drawing/2014/main" id="{0AD723AB-C70D-468B-8792-EE5DE3ADACD2}"/>
              </a:ext>
            </a:extLst>
          </p:cNvPr>
          <p:cNvSpPr>
            <a:spLocks noGrp="1"/>
          </p:cNvSpPr>
          <p:nvPr>
            <p:ph idx="1"/>
          </p:nvPr>
        </p:nvSpPr>
        <p:spPr>
          <a:xfrm>
            <a:off x="1024128" y="1447800"/>
            <a:ext cx="9720073" cy="5067301"/>
          </a:xfrm>
        </p:spPr>
        <p:txBody>
          <a:bodyPr>
            <a:normAutofit lnSpcReduction="10000"/>
          </a:bodyPr>
          <a:lstStyle/>
          <a:p>
            <a:r>
              <a:rPr lang="en-US" dirty="0"/>
              <a:t>These are few of the benefits we would enjoy by implementing CICD at Udapeople</a:t>
            </a:r>
          </a:p>
          <a:p>
            <a:r>
              <a:rPr lang="en-US" b="1" dirty="0"/>
              <a:t>Better collaboration</a:t>
            </a:r>
            <a:r>
              <a:rPr lang="en-US" dirty="0"/>
              <a:t>: with CI, our developers would push their code to a single development repository regularly (daily). this would help eliminate repetition of tasks and help improve accountability and cohesion.</a:t>
            </a:r>
          </a:p>
          <a:p>
            <a:r>
              <a:rPr lang="en-US" b="1" dirty="0"/>
              <a:t>Fast infrastructure provisioning</a:t>
            </a:r>
            <a:r>
              <a:rPr lang="en-US" dirty="0"/>
              <a:t>: Infrastructure can be provisioned and configured programmatically, saving the team a lot of time. this would also remove the guess work involved in the size of infrastructure required. this would help to drive costs down.</a:t>
            </a:r>
          </a:p>
          <a:p>
            <a:r>
              <a:rPr lang="en-US" b="1" dirty="0"/>
              <a:t>Automated smoke tests</a:t>
            </a:r>
            <a:r>
              <a:rPr lang="en-US" dirty="0"/>
              <a:t>: We can test the entire release process automatically. This would us find bugs quicker, treat the bugs and be able to guaranty seamless deployments, thereby saving on operating costs that may be caused not failed deployments</a:t>
            </a:r>
          </a:p>
          <a:p>
            <a:r>
              <a:rPr lang="en-US" b="1" dirty="0"/>
              <a:t>More frequent deployments</a:t>
            </a:r>
            <a:r>
              <a:rPr lang="en-US" dirty="0"/>
              <a:t>: Because we deploy software faster and more frequently, We would be able better adapt our software releases to provide unique features for our customers. making our products more valuable</a:t>
            </a:r>
          </a:p>
        </p:txBody>
      </p:sp>
    </p:spTree>
    <p:extLst>
      <p:ext uri="{BB962C8B-B14F-4D97-AF65-F5344CB8AC3E}">
        <p14:creationId xmlns:p14="http://schemas.microsoft.com/office/powerpoint/2010/main" val="22729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FBCA-FCEC-E6D8-6F5F-F32BDD1997AA}"/>
              </a:ext>
            </a:extLst>
          </p:cNvPr>
          <p:cNvSpPr>
            <a:spLocks noGrp="1"/>
          </p:cNvSpPr>
          <p:nvPr>
            <p:ph type="title"/>
          </p:nvPr>
        </p:nvSpPr>
        <p:spPr>
          <a:xfrm>
            <a:off x="1024128" y="566166"/>
            <a:ext cx="9720072" cy="2862834"/>
          </a:xfrm>
        </p:spPr>
        <p:txBody>
          <a:bodyPr/>
          <a:lstStyle/>
          <a:p>
            <a:r>
              <a:rPr lang="en-US" dirty="0"/>
              <a:t> Thank You</a:t>
            </a:r>
          </a:p>
        </p:txBody>
      </p:sp>
    </p:spTree>
    <p:extLst>
      <p:ext uri="{BB962C8B-B14F-4D97-AF65-F5344CB8AC3E}">
        <p14:creationId xmlns:p14="http://schemas.microsoft.com/office/powerpoint/2010/main" val="751681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1218</TotalTime>
  <Words>487</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Tw Cen MT</vt:lpstr>
      <vt:lpstr>Tw Cen MT Condensed</vt:lpstr>
      <vt:lpstr>Wingdings 3</vt:lpstr>
      <vt:lpstr>Integral</vt:lpstr>
      <vt:lpstr>CICD Proposal for Udapeople</vt:lpstr>
      <vt:lpstr>The Development Conundrum</vt:lpstr>
      <vt:lpstr>Introducing Cicd</vt:lpstr>
      <vt:lpstr>continuous delivery and continuous deployment</vt:lpstr>
      <vt:lpstr>What do We Stand to Gain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Proposal for Udapeople</dc:title>
  <dc:creator>Emeka Okeke</dc:creator>
  <cp:lastModifiedBy>Emeka Okeke</cp:lastModifiedBy>
  <cp:revision>2</cp:revision>
  <dcterms:created xsi:type="dcterms:W3CDTF">2022-07-20T16:17:43Z</dcterms:created>
  <dcterms:modified xsi:type="dcterms:W3CDTF">2022-07-21T12:36:13Z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