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1" r:id="rId10"/>
    <p:sldId id="264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nl-B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E2E502-419D-49BB-8030-070E54DBB31B}" type="slidenum">
              <a:rPr lang="nl-BE" smtClean="0"/>
              <a:t>‹#›</a:t>
            </a:fld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A6DC84-44B7-4AA9-A2FB-724C92CE3D15}" type="datetimeFigureOut">
              <a:rPr lang="nl-BE" smtClean="0"/>
              <a:t>11/03/2016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vopro7.ugent.b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Milestone</a:t>
            </a:r>
            <a:r>
              <a:rPr lang="nl-BE" dirty="0" smtClean="0"/>
              <a:t> 1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Vakoverschrijdend project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5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6545585" cy="37444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-675456"/>
            <a:ext cx="2819400" cy="5715000"/>
          </a:xfrm>
        </p:spPr>
        <p:txBody>
          <a:bodyPr/>
          <a:lstStyle/>
          <a:p>
            <a:r>
              <a:rPr lang="nl-BE" dirty="0" err="1" smtClean="0"/>
              <a:t>Any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8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Overall:</a:t>
            </a:r>
          </a:p>
          <a:p>
            <a:pPr lvl="1"/>
            <a:r>
              <a:rPr lang="nl-BE" dirty="0" err="1" smtClean="0"/>
              <a:t>Trésor</a:t>
            </a:r>
            <a:endParaRPr lang="nl-BE" dirty="0" smtClean="0"/>
          </a:p>
          <a:p>
            <a:pPr lvl="1"/>
            <a:r>
              <a:rPr lang="nl-BE" dirty="0" smtClean="0"/>
              <a:t>Dean</a:t>
            </a:r>
          </a:p>
          <a:p>
            <a:r>
              <a:rPr lang="nl-BE" dirty="0" err="1" smtClean="0"/>
              <a:t>Frontend</a:t>
            </a:r>
            <a:r>
              <a:rPr lang="nl-BE" dirty="0" smtClean="0"/>
              <a:t>: </a:t>
            </a:r>
          </a:p>
          <a:p>
            <a:pPr lvl="1"/>
            <a:r>
              <a:rPr lang="nl-BE" dirty="0" smtClean="0"/>
              <a:t>Xavier</a:t>
            </a:r>
          </a:p>
          <a:p>
            <a:pPr lvl="1"/>
            <a:r>
              <a:rPr lang="nl-BE" dirty="0" smtClean="0"/>
              <a:t>Tom</a:t>
            </a:r>
          </a:p>
          <a:p>
            <a:pPr lvl="1"/>
            <a:r>
              <a:rPr lang="nl-BE" dirty="0" smtClean="0"/>
              <a:t>Lennart</a:t>
            </a:r>
          </a:p>
          <a:p>
            <a:pPr lvl="1"/>
            <a:r>
              <a:rPr lang="nl-BE" dirty="0" smtClean="0"/>
              <a:t>Dean</a:t>
            </a:r>
          </a:p>
          <a:p>
            <a:r>
              <a:rPr lang="nl-BE" dirty="0" smtClean="0"/>
              <a:t>Backend:  </a:t>
            </a:r>
          </a:p>
          <a:p>
            <a:pPr lvl="1"/>
            <a:r>
              <a:rPr lang="nl-BE" dirty="0" smtClean="0"/>
              <a:t>Simon</a:t>
            </a:r>
          </a:p>
          <a:p>
            <a:pPr lvl="1"/>
            <a:r>
              <a:rPr lang="nl-BE" dirty="0" smtClean="0"/>
              <a:t>Nick</a:t>
            </a:r>
          </a:p>
          <a:p>
            <a:pPr lvl="1"/>
            <a:r>
              <a:rPr lang="nl-BE" dirty="0" smtClean="0"/>
              <a:t>Jonas</a:t>
            </a:r>
          </a:p>
          <a:p>
            <a:r>
              <a:rPr lang="nl-BE" dirty="0" smtClean="0"/>
              <a:t>Database:</a:t>
            </a:r>
          </a:p>
          <a:p>
            <a:pPr lvl="1"/>
            <a:r>
              <a:rPr lang="nl-BE" dirty="0" smtClean="0"/>
              <a:t>Jonas</a:t>
            </a:r>
          </a:p>
          <a:p>
            <a:pPr lvl="1"/>
            <a:r>
              <a:rPr lang="nl-BE" dirty="0" smtClean="0"/>
              <a:t>Lennart</a:t>
            </a:r>
          </a:p>
          <a:p>
            <a:r>
              <a:rPr lang="nl-BE" dirty="0" smtClean="0"/>
              <a:t>Server:</a:t>
            </a:r>
          </a:p>
          <a:p>
            <a:pPr lvl="1"/>
            <a:r>
              <a:rPr lang="nl-BE" dirty="0" smtClean="0"/>
              <a:t>Jonas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Rolverdeling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27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139136" cy="5714999"/>
          </a:xfrm>
        </p:spPr>
        <p:txBody>
          <a:bodyPr>
            <a:normAutofit/>
          </a:bodyPr>
          <a:lstStyle/>
          <a:p>
            <a:r>
              <a:rPr lang="nl-BE" dirty="0" smtClean="0"/>
              <a:t>Agile</a:t>
            </a:r>
          </a:p>
          <a:p>
            <a:pPr lvl="1"/>
            <a:r>
              <a:rPr lang="nl-BE" b="1" dirty="0" smtClean="0"/>
              <a:t>Mensen en hun onderlinge interactie </a:t>
            </a:r>
            <a:r>
              <a:rPr lang="nl-BE" dirty="0" smtClean="0"/>
              <a:t>boven processen en hulpmiddelen</a:t>
            </a:r>
          </a:p>
          <a:p>
            <a:pPr lvl="1"/>
            <a:r>
              <a:rPr lang="nl-BE" b="1" dirty="0" smtClean="0"/>
              <a:t>Werkende software</a:t>
            </a:r>
            <a:r>
              <a:rPr lang="nl-BE" dirty="0" smtClean="0"/>
              <a:t> boven allesomvattende documentatie</a:t>
            </a:r>
          </a:p>
          <a:p>
            <a:pPr lvl="1"/>
            <a:r>
              <a:rPr lang="nl-BE" b="1" dirty="0" smtClean="0"/>
              <a:t>Samenwerking met de klant </a:t>
            </a:r>
            <a:r>
              <a:rPr lang="nl-BE" dirty="0" smtClean="0"/>
              <a:t>boven contractonderhandelingen</a:t>
            </a:r>
          </a:p>
          <a:p>
            <a:pPr lvl="1"/>
            <a:r>
              <a:rPr lang="nl-BE" b="1" dirty="0" smtClean="0"/>
              <a:t>Inspelen op verandering </a:t>
            </a:r>
            <a:r>
              <a:rPr lang="nl-BE" dirty="0" smtClean="0"/>
              <a:t>boven het volgen van een plan</a:t>
            </a:r>
            <a:endParaRPr lang="nl-BE" dirty="0" smtClean="0"/>
          </a:p>
          <a:p>
            <a:r>
              <a:rPr lang="nl-BE" dirty="0" err="1" smtClean="0"/>
              <a:t>Frontend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Angularjs</a:t>
            </a:r>
            <a:endParaRPr lang="nl-BE" dirty="0" smtClean="0"/>
          </a:p>
          <a:p>
            <a:pPr lvl="1"/>
            <a:r>
              <a:rPr lang="nl-BE" dirty="0" smtClean="0"/>
              <a:t>bootstrap</a:t>
            </a:r>
          </a:p>
          <a:p>
            <a:r>
              <a:rPr lang="nl-BE" dirty="0" smtClean="0"/>
              <a:t>Backend:</a:t>
            </a:r>
          </a:p>
          <a:p>
            <a:pPr lvl="1"/>
            <a:r>
              <a:rPr lang="nl-BE" dirty="0" err="1" smtClean="0"/>
              <a:t>Maven</a:t>
            </a:r>
            <a:endParaRPr lang="nl-BE" dirty="0" smtClean="0"/>
          </a:p>
          <a:p>
            <a:pPr lvl="1"/>
            <a:r>
              <a:rPr lang="nl-BE" dirty="0" smtClean="0"/>
              <a:t>Java</a:t>
            </a:r>
          </a:p>
          <a:p>
            <a:r>
              <a:rPr lang="nl-BE" dirty="0" smtClean="0"/>
              <a:t>Database:</a:t>
            </a:r>
          </a:p>
          <a:p>
            <a:pPr lvl="1"/>
            <a:r>
              <a:rPr lang="nl-BE" dirty="0" err="1" smtClean="0"/>
              <a:t>Mongodb</a:t>
            </a:r>
            <a:endParaRPr lang="nl-BE" dirty="0" smtClean="0"/>
          </a:p>
          <a:p>
            <a:pPr lvl="1"/>
            <a:r>
              <a:rPr lang="nl-BE" dirty="0" smtClean="0"/>
              <a:t>Postgres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457200"/>
            <a:ext cx="3484240" cy="5715000"/>
          </a:xfrm>
        </p:spPr>
        <p:txBody>
          <a:bodyPr/>
          <a:lstStyle/>
          <a:p>
            <a:r>
              <a:rPr lang="nl-BE" dirty="0" err="1" smtClean="0"/>
              <a:t>Ontwerpsbeslissingen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88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142"/>
            <a:ext cx="5184576" cy="68208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04" y="2924944"/>
            <a:ext cx="2819400" cy="883568"/>
          </a:xfrm>
        </p:spPr>
        <p:txBody>
          <a:bodyPr/>
          <a:lstStyle/>
          <a:p>
            <a:r>
              <a:rPr lang="nl-BE" dirty="0" smtClean="0"/>
              <a:t>Lagen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51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-171400"/>
            <a:ext cx="2819400" cy="1243608"/>
          </a:xfrm>
        </p:spPr>
        <p:txBody>
          <a:bodyPr/>
          <a:lstStyle/>
          <a:p>
            <a:r>
              <a:rPr lang="nl-BE" dirty="0" smtClean="0"/>
              <a:t>UML-schema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712968" cy="6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3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980"/>
            <a:ext cx="7427168" cy="65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-243408"/>
            <a:ext cx="2819400" cy="1315616"/>
          </a:xfrm>
        </p:spPr>
        <p:txBody>
          <a:bodyPr/>
          <a:lstStyle/>
          <a:p>
            <a:r>
              <a:rPr lang="nl-BE" dirty="0" smtClean="0"/>
              <a:t>Databaseschema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917637" cy="44382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1098"/>
            <a:ext cx="3395464" cy="1963688"/>
          </a:xfrm>
        </p:spPr>
        <p:txBody>
          <a:bodyPr/>
          <a:lstStyle/>
          <a:p>
            <a:r>
              <a:rPr lang="nl-BE" dirty="0" smtClean="0"/>
              <a:t>Tijd voor een 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46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404664"/>
            <a:ext cx="2819400" cy="5832648"/>
          </a:xfrm>
        </p:spPr>
        <p:txBody>
          <a:bodyPr/>
          <a:lstStyle/>
          <a:p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Testen is meer werk dan verwacht</a:t>
            </a:r>
          </a:p>
          <a:p>
            <a:endParaRPr lang="nl-BE" dirty="0" smtClean="0"/>
          </a:p>
          <a:p>
            <a:r>
              <a:rPr lang="nl-BE" dirty="0" smtClean="0"/>
              <a:t>Te weinig knowhow om te starten</a:t>
            </a:r>
          </a:p>
          <a:p>
            <a:endParaRPr lang="nl-BE" dirty="0" smtClean="0"/>
          </a:p>
          <a:p>
            <a:r>
              <a:rPr lang="nl-BE" dirty="0" smtClean="0"/>
              <a:t>Niemand had </a:t>
            </a:r>
            <a:r>
              <a:rPr lang="nl-BE" dirty="0" err="1" smtClean="0"/>
              <a:t>frontend</a:t>
            </a:r>
            <a:r>
              <a:rPr lang="nl-BE" dirty="0" smtClean="0"/>
              <a:t> ervaring</a:t>
            </a:r>
          </a:p>
          <a:p>
            <a:endParaRPr lang="nl-BE" dirty="0" smtClean="0"/>
          </a:p>
          <a:p>
            <a:r>
              <a:rPr lang="nl-BE" dirty="0" smtClean="0"/>
              <a:t>Wachten tot backend klaar is om </a:t>
            </a:r>
            <a:r>
              <a:rPr lang="nl-BE" dirty="0" err="1" smtClean="0"/>
              <a:t>frontend</a:t>
            </a:r>
            <a:r>
              <a:rPr lang="nl-BE" dirty="0" smtClean="0"/>
              <a:t> te kunnen testen</a:t>
            </a:r>
          </a:p>
          <a:p>
            <a:endParaRPr lang="nl-BE" dirty="0" smtClean="0"/>
          </a:p>
          <a:p>
            <a:r>
              <a:rPr lang="nl-BE" dirty="0" smtClean="0"/>
              <a:t>Vele aanpassingen door </a:t>
            </a:r>
            <a:r>
              <a:rPr lang="nl-BE" dirty="0" err="1" smtClean="0"/>
              <a:t>api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4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Authenticatie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Verschillende operators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Features </a:t>
            </a:r>
            <a:r>
              <a:rPr lang="nl-BE" dirty="0" err="1" smtClean="0"/>
              <a:t>milestone</a:t>
            </a:r>
            <a:r>
              <a:rPr lang="nl-BE" dirty="0" smtClean="0"/>
              <a:t> 2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14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80</TotalTime>
  <Words>119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Vakoverschrijdend project</vt:lpstr>
      <vt:lpstr>Rolverdeling</vt:lpstr>
      <vt:lpstr>Ontwerpsbeslissingen</vt:lpstr>
      <vt:lpstr>Lagen</vt:lpstr>
      <vt:lpstr>UML-schema</vt:lpstr>
      <vt:lpstr>Databaseschema</vt:lpstr>
      <vt:lpstr>Tijd voor een demo</vt:lpstr>
      <vt:lpstr>Lessons learned</vt:lpstr>
      <vt:lpstr>Toekomstvisie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Vakoverschrijden project</dc:title>
  <dc:creator>Lennart Vermeir</dc:creator>
  <cp:lastModifiedBy>Lennart Vermeir</cp:lastModifiedBy>
  <cp:revision>14</cp:revision>
  <dcterms:created xsi:type="dcterms:W3CDTF">2016-03-10T13:31:32Z</dcterms:created>
  <dcterms:modified xsi:type="dcterms:W3CDTF">2016-03-11T15:42:09Z</dcterms:modified>
</cp:coreProperties>
</file>